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73" r:id="rId5"/>
    <p:sldId id="274" r:id="rId6"/>
    <p:sldId id="276" r:id="rId7"/>
    <p:sldId id="275" r:id="rId8"/>
    <p:sldId id="280" r:id="rId9"/>
    <p:sldId id="282" r:id="rId10"/>
    <p:sldId id="281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9" autoAdjust="0"/>
    <p:restoredTop sz="94660"/>
  </p:normalViewPr>
  <p:slideViewPr>
    <p:cSldViewPr>
      <p:cViewPr>
        <p:scale>
          <a:sx n="90" d="100"/>
          <a:sy n="90" d="100"/>
        </p:scale>
        <p:origin x="-12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Local\Temp\geigerprocessesinmatlab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Local\Temp\geigerprocessesinmatla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Local\Temp\COprocesse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Roaming\Microsoft\Excel\COprocessed%20(version%20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Local\Temp\Ascend%20Data%20201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AppData\Local\Temp\Ascend%20Data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[1]LOG016!$T$1</c:f>
              <c:strCache>
                <c:ptCount val="1"/>
                <c:pt idx="0">
                  <c:v>Humidity</c:v>
                </c:pt>
              </c:strCache>
            </c:strRef>
          </c:tx>
          <c:spPr>
            <a:ln w="28575">
              <a:noFill/>
            </a:ln>
          </c:spPr>
          <c:xVal>
            <c:numRef>
              <c:f>[1]LOG016!$Q$2:$Q$13351</c:f>
              <c:numCache>
                <c:formatCode>General</c:formatCode>
                <c:ptCount val="13350"/>
                <c:pt idx="0">
                  <c:v>3.7333333333333399E-2</c:v>
                </c:pt>
                <c:pt idx="1">
                  <c:v>3.9833333333333401E-2</c:v>
                </c:pt>
                <c:pt idx="2">
                  <c:v>4.2333333333333459E-2</c:v>
                </c:pt>
                <c:pt idx="3">
                  <c:v>4.4833333333333475E-2</c:v>
                </c:pt>
                <c:pt idx="4">
                  <c:v>4.7333333333333477E-2</c:v>
                </c:pt>
                <c:pt idx="5">
                  <c:v>4.9816666666666773E-2</c:v>
                </c:pt>
                <c:pt idx="6">
                  <c:v>5.2316666666666782E-2</c:v>
                </c:pt>
                <c:pt idx="7">
                  <c:v>5.4816666666666791E-2</c:v>
                </c:pt>
                <c:pt idx="8">
                  <c:v>5.7316666666666793E-2</c:v>
                </c:pt>
                <c:pt idx="9">
                  <c:v>5.9816666666666803E-2</c:v>
                </c:pt>
                <c:pt idx="10">
                  <c:v>6.2316666666666798E-2</c:v>
                </c:pt>
                <c:pt idx="11">
                  <c:v>6.4816666666666786E-2</c:v>
                </c:pt>
                <c:pt idx="12">
                  <c:v>6.7283333333333445E-2</c:v>
                </c:pt>
                <c:pt idx="13">
                  <c:v>6.976666666666681E-2</c:v>
                </c:pt>
                <c:pt idx="14">
                  <c:v>7.2266666666666757E-2</c:v>
                </c:pt>
                <c:pt idx="15">
                  <c:v>7.4766666666666828E-2</c:v>
                </c:pt>
                <c:pt idx="16">
                  <c:v>7.7266666666666747E-2</c:v>
                </c:pt>
                <c:pt idx="17">
                  <c:v>7.9766666666666833E-2</c:v>
                </c:pt>
                <c:pt idx="18">
                  <c:v>8.2266666666666766E-2</c:v>
                </c:pt>
                <c:pt idx="19">
                  <c:v>8.4766666666666893E-2</c:v>
                </c:pt>
                <c:pt idx="20">
                  <c:v>8.7266666666666784E-2</c:v>
                </c:pt>
                <c:pt idx="21">
                  <c:v>8.9766666666666897E-2</c:v>
                </c:pt>
                <c:pt idx="22">
                  <c:v>9.2266666666666788E-2</c:v>
                </c:pt>
                <c:pt idx="23">
                  <c:v>9.4766666666666874E-2</c:v>
                </c:pt>
                <c:pt idx="24">
                  <c:v>9.7266666666666807E-2</c:v>
                </c:pt>
                <c:pt idx="25">
                  <c:v>9.9766666666666864E-2</c:v>
                </c:pt>
                <c:pt idx="26">
                  <c:v>0.10226666666666676</c:v>
                </c:pt>
                <c:pt idx="27">
                  <c:v>0.10476666666666674</c:v>
                </c:pt>
                <c:pt idx="28">
                  <c:v>0.10726666666666677</c:v>
                </c:pt>
                <c:pt idx="29">
                  <c:v>0.10978333333333341</c:v>
                </c:pt>
                <c:pt idx="30">
                  <c:v>0.11228333333333342</c:v>
                </c:pt>
                <c:pt idx="31">
                  <c:v>0.11476666666666681</c:v>
                </c:pt>
                <c:pt idx="32">
                  <c:v>0.11725000000000012</c:v>
                </c:pt>
                <c:pt idx="33">
                  <c:v>0.11976666666666681</c:v>
                </c:pt>
                <c:pt idx="34">
                  <c:v>0.12226666666666679</c:v>
                </c:pt>
                <c:pt idx="35">
                  <c:v>0.12478333333333341</c:v>
                </c:pt>
                <c:pt idx="36">
                  <c:v>0.1273</c:v>
                </c:pt>
                <c:pt idx="37">
                  <c:v>0.1298</c:v>
                </c:pt>
                <c:pt idx="38">
                  <c:v>0.1323</c:v>
                </c:pt>
                <c:pt idx="39">
                  <c:v>0.1348</c:v>
                </c:pt>
                <c:pt idx="40">
                  <c:v>0.13730000000000001</c:v>
                </c:pt>
                <c:pt idx="41">
                  <c:v>0.13980000000000001</c:v>
                </c:pt>
                <c:pt idx="42">
                  <c:v>0.14230000000000001</c:v>
                </c:pt>
                <c:pt idx="43">
                  <c:v>0.14480000000000001</c:v>
                </c:pt>
                <c:pt idx="44">
                  <c:v>0.14730000000000001</c:v>
                </c:pt>
                <c:pt idx="45">
                  <c:v>0.14980000000000004</c:v>
                </c:pt>
                <c:pt idx="46">
                  <c:v>0.15230000000000016</c:v>
                </c:pt>
                <c:pt idx="47">
                  <c:v>0.15480000000000016</c:v>
                </c:pt>
                <c:pt idx="48">
                  <c:v>0.15730000000000019</c:v>
                </c:pt>
                <c:pt idx="49">
                  <c:v>0.15980000000000016</c:v>
                </c:pt>
                <c:pt idx="50">
                  <c:v>0.16230000000000014</c:v>
                </c:pt>
                <c:pt idx="51">
                  <c:v>0.16480000000000014</c:v>
                </c:pt>
                <c:pt idx="52">
                  <c:v>0.16730000000000017</c:v>
                </c:pt>
                <c:pt idx="53">
                  <c:v>0.16981666666666684</c:v>
                </c:pt>
                <c:pt idx="54">
                  <c:v>0.17235</c:v>
                </c:pt>
                <c:pt idx="55">
                  <c:v>0.1748666666666667</c:v>
                </c:pt>
                <c:pt idx="56">
                  <c:v>0.17736666666666664</c:v>
                </c:pt>
                <c:pt idx="57">
                  <c:v>0.1798666666666667</c:v>
                </c:pt>
                <c:pt idx="58">
                  <c:v>0.18240000000000023</c:v>
                </c:pt>
                <c:pt idx="59">
                  <c:v>0.18491666666666687</c:v>
                </c:pt>
                <c:pt idx="60">
                  <c:v>0.1874333333333337</c:v>
                </c:pt>
                <c:pt idx="61">
                  <c:v>0.18995000000000023</c:v>
                </c:pt>
                <c:pt idx="62">
                  <c:v>0.19246666666666684</c:v>
                </c:pt>
                <c:pt idx="63">
                  <c:v>0.1949833333333337</c:v>
                </c:pt>
                <c:pt idx="64">
                  <c:v>0.19750000000000018</c:v>
                </c:pt>
                <c:pt idx="65">
                  <c:v>0.2000166666666667</c:v>
                </c:pt>
                <c:pt idx="66">
                  <c:v>0.20253333333333354</c:v>
                </c:pt>
                <c:pt idx="67">
                  <c:v>0.2050666666666667</c:v>
                </c:pt>
                <c:pt idx="68">
                  <c:v>0.20758333333333354</c:v>
                </c:pt>
                <c:pt idx="69">
                  <c:v>0.2101166666666667</c:v>
                </c:pt>
                <c:pt idx="70">
                  <c:v>0.21263333333333351</c:v>
                </c:pt>
                <c:pt idx="71">
                  <c:v>0.21515000000000001</c:v>
                </c:pt>
                <c:pt idx="72">
                  <c:v>0.2176666666666667</c:v>
                </c:pt>
                <c:pt idx="73">
                  <c:v>0.22018333333333351</c:v>
                </c:pt>
                <c:pt idx="74">
                  <c:v>0.22270000000000018</c:v>
                </c:pt>
                <c:pt idx="75">
                  <c:v>0.22521666666666684</c:v>
                </c:pt>
                <c:pt idx="76">
                  <c:v>0.22773333333333373</c:v>
                </c:pt>
                <c:pt idx="77">
                  <c:v>0.23025000000000001</c:v>
                </c:pt>
                <c:pt idx="78">
                  <c:v>0.23276666666666671</c:v>
                </c:pt>
                <c:pt idx="79">
                  <c:v>0.23528333333333354</c:v>
                </c:pt>
                <c:pt idx="80">
                  <c:v>0.2378166666666667</c:v>
                </c:pt>
                <c:pt idx="81">
                  <c:v>0.24033333333333354</c:v>
                </c:pt>
                <c:pt idx="82">
                  <c:v>0.2428666666666667</c:v>
                </c:pt>
                <c:pt idx="83">
                  <c:v>0.24538333333333354</c:v>
                </c:pt>
                <c:pt idx="84">
                  <c:v>0.24790000000000023</c:v>
                </c:pt>
                <c:pt idx="85">
                  <c:v>0.25041666666666706</c:v>
                </c:pt>
                <c:pt idx="86">
                  <c:v>0.25293333333333329</c:v>
                </c:pt>
                <c:pt idx="87">
                  <c:v>0.25545000000000001</c:v>
                </c:pt>
                <c:pt idx="88">
                  <c:v>0.25796666666666707</c:v>
                </c:pt>
                <c:pt idx="89">
                  <c:v>0.26048333333333334</c:v>
                </c:pt>
                <c:pt idx="90">
                  <c:v>0.26300000000000001</c:v>
                </c:pt>
                <c:pt idx="91">
                  <c:v>0.26553333333333329</c:v>
                </c:pt>
                <c:pt idx="92">
                  <c:v>0.26805000000000001</c:v>
                </c:pt>
                <c:pt idx="93">
                  <c:v>0.27058333333333334</c:v>
                </c:pt>
                <c:pt idx="94">
                  <c:v>0.27310000000000001</c:v>
                </c:pt>
                <c:pt idx="95">
                  <c:v>0.27561666666666707</c:v>
                </c:pt>
                <c:pt idx="96">
                  <c:v>0.27813333333333329</c:v>
                </c:pt>
                <c:pt idx="97">
                  <c:v>0.28065000000000001</c:v>
                </c:pt>
                <c:pt idx="98">
                  <c:v>0.28316666666666701</c:v>
                </c:pt>
                <c:pt idx="99">
                  <c:v>0.28568333333333334</c:v>
                </c:pt>
                <c:pt idx="100">
                  <c:v>0.28820000000000001</c:v>
                </c:pt>
                <c:pt idx="101">
                  <c:v>0.29071666666666707</c:v>
                </c:pt>
                <c:pt idx="102">
                  <c:v>0.29325000000000001</c:v>
                </c:pt>
                <c:pt idx="103">
                  <c:v>0.29576666666666701</c:v>
                </c:pt>
                <c:pt idx="104">
                  <c:v>0.2983000000000004</c:v>
                </c:pt>
                <c:pt idx="105">
                  <c:v>0.30081666666666745</c:v>
                </c:pt>
                <c:pt idx="106">
                  <c:v>0.30331666666666746</c:v>
                </c:pt>
                <c:pt idx="107">
                  <c:v>0.30583333333333335</c:v>
                </c:pt>
                <c:pt idx="108">
                  <c:v>0.3083500000000004</c:v>
                </c:pt>
                <c:pt idx="109">
                  <c:v>0.31086666666666746</c:v>
                </c:pt>
                <c:pt idx="110">
                  <c:v>0.31338333333333368</c:v>
                </c:pt>
                <c:pt idx="111">
                  <c:v>0.31590000000000046</c:v>
                </c:pt>
                <c:pt idx="112">
                  <c:v>0.31841666666666746</c:v>
                </c:pt>
                <c:pt idx="113">
                  <c:v>0.32093333333333335</c:v>
                </c:pt>
                <c:pt idx="114">
                  <c:v>0.32345000000000046</c:v>
                </c:pt>
                <c:pt idx="115">
                  <c:v>0.32598333333333368</c:v>
                </c:pt>
                <c:pt idx="116">
                  <c:v>0.32850000000000046</c:v>
                </c:pt>
                <c:pt idx="117">
                  <c:v>0.33103333333333335</c:v>
                </c:pt>
                <c:pt idx="118">
                  <c:v>0.3335500000000004</c:v>
                </c:pt>
                <c:pt idx="119">
                  <c:v>0.33606666666666746</c:v>
                </c:pt>
                <c:pt idx="120">
                  <c:v>0.33858333333333368</c:v>
                </c:pt>
                <c:pt idx="121">
                  <c:v>0.3411000000000004</c:v>
                </c:pt>
                <c:pt idx="122">
                  <c:v>0.34361666666666746</c:v>
                </c:pt>
                <c:pt idx="123">
                  <c:v>0.34613333333333335</c:v>
                </c:pt>
                <c:pt idx="124">
                  <c:v>0.3486500000000004</c:v>
                </c:pt>
                <c:pt idx="125">
                  <c:v>0.35116666666666707</c:v>
                </c:pt>
                <c:pt idx="126">
                  <c:v>0.35370000000000001</c:v>
                </c:pt>
                <c:pt idx="127">
                  <c:v>0.35621666666666707</c:v>
                </c:pt>
                <c:pt idx="128">
                  <c:v>0.35875000000000001</c:v>
                </c:pt>
                <c:pt idx="129">
                  <c:v>0.36126666666666701</c:v>
                </c:pt>
                <c:pt idx="130">
                  <c:v>0.36378333333333335</c:v>
                </c:pt>
                <c:pt idx="131">
                  <c:v>0.36630000000000046</c:v>
                </c:pt>
                <c:pt idx="132">
                  <c:v>0.36881666666666746</c:v>
                </c:pt>
                <c:pt idx="133">
                  <c:v>0.37133333333333335</c:v>
                </c:pt>
                <c:pt idx="134">
                  <c:v>0.37385000000000046</c:v>
                </c:pt>
                <c:pt idx="135">
                  <c:v>0.37636666666666746</c:v>
                </c:pt>
                <c:pt idx="136">
                  <c:v>0.37888333333333374</c:v>
                </c:pt>
                <c:pt idx="137">
                  <c:v>0.38141666666666746</c:v>
                </c:pt>
                <c:pt idx="138">
                  <c:v>0.38393333333333335</c:v>
                </c:pt>
                <c:pt idx="139">
                  <c:v>0.38646666666666746</c:v>
                </c:pt>
                <c:pt idx="140">
                  <c:v>0.38898333333333374</c:v>
                </c:pt>
                <c:pt idx="141">
                  <c:v>0.39150000000000046</c:v>
                </c:pt>
                <c:pt idx="142">
                  <c:v>0.39401666666666746</c:v>
                </c:pt>
                <c:pt idx="143">
                  <c:v>0.39653333333333335</c:v>
                </c:pt>
                <c:pt idx="144">
                  <c:v>0.39905000000000046</c:v>
                </c:pt>
                <c:pt idx="145">
                  <c:v>0.40156666666666707</c:v>
                </c:pt>
                <c:pt idx="146">
                  <c:v>0.40408333333333335</c:v>
                </c:pt>
                <c:pt idx="147">
                  <c:v>0.40660000000000002</c:v>
                </c:pt>
                <c:pt idx="148">
                  <c:v>0.40911666666666707</c:v>
                </c:pt>
                <c:pt idx="149">
                  <c:v>0.41163333333333324</c:v>
                </c:pt>
                <c:pt idx="150">
                  <c:v>0.41416666666666707</c:v>
                </c:pt>
                <c:pt idx="151">
                  <c:v>0.41668333333333335</c:v>
                </c:pt>
                <c:pt idx="152">
                  <c:v>0.41921666666666707</c:v>
                </c:pt>
                <c:pt idx="153">
                  <c:v>0.42173333333333329</c:v>
                </c:pt>
                <c:pt idx="154">
                  <c:v>0.42425000000000002</c:v>
                </c:pt>
                <c:pt idx="155">
                  <c:v>0.42676666666666707</c:v>
                </c:pt>
                <c:pt idx="156">
                  <c:v>0.42928333333333335</c:v>
                </c:pt>
                <c:pt idx="157">
                  <c:v>0.43180000000000046</c:v>
                </c:pt>
                <c:pt idx="158">
                  <c:v>0.43431666666666746</c:v>
                </c:pt>
                <c:pt idx="159">
                  <c:v>0.43683333333333335</c:v>
                </c:pt>
                <c:pt idx="160">
                  <c:v>0.43935000000000046</c:v>
                </c:pt>
                <c:pt idx="161">
                  <c:v>0.44188333333333363</c:v>
                </c:pt>
                <c:pt idx="162">
                  <c:v>0.44440000000000041</c:v>
                </c:pt>
                <c:pt idx="163">
                  <c:v>0.44693333333333335</c:v>
                </c:pt>
                <c:pt idx="164">
                  <c:v>0.4494500000000004</c:v>
                </c:pt>
                <c:pt idx="165">
                  <c:v>0.45196666666666707</c:v>
                </c:pt>
                <c:pt idx="166">
                  <c:v>0.45448333333333335</c:v>
                </c:pt>
                <c:pt idx="167">
                  <c:v>0.45700000000000002</c:v>
                </c:pt>
                <c:pt idx="168">
                  <c:v>0.45951666666666707</c:v>
                </c:pt>
                <c:pt idx="169">
                  <c:v>0.46203333333333324</c:v>
                </c:pt>
                <c:pt idx="170">
                  <c:v>0.46455000000000002</c:v>
                </c:pt>
                <c:pt idx="171">
                  <c:v>0.46703333333333324</c:v>
                </c:pt>
                <c:pt idx="172">
                  <c:v>0.46955000000000002</c:v>
                </c:pt>
                <c:pt idx="173">
                  <c:v>0.47206666666666708</c:v>
                </c:pt>
                <c:pt idx="174">
                  <c:v>0.47460000000000002</c:v>
                </c:pt>
                <c:pt idx="175">
                  <c:v>0.47711666666666708</c:v>
                </c:pt>
                <c:pt idx="176">
                  <c:v>0.47965000000000002</c:v>
                </c:pt>
                <c:pt idx="177">
                  <c:v>0.48216666666666708</c:v>
                </c:pt>
                <c:pt idx="178">
                  <c:v>0.4846833333333333</c:v>
                </c:pt>
                <c:pt idx="179">
                  <c:v>0.48720000000000002</c:v>
                </c:pt>
                <c:pt idx="180">
                  <c:v>0.48971666666666708</c:v>
                </c:pt>
                <c:pt idx="181">
                  <c:v>0.49223333333333325</c:v>
                </c:pt>
                <c:pt idx="182">
                  <c:v>0.49475000000000002</c:v>
                </c:pt>
                <c:pt idx="183">
                  <c:v>0.49726666666666708</c:v>
                </c:pt>
                <c:pt idx="184">
                  <c:v>0.49975000000000008</c:v>
                </c:pt>
                <c:pt idx="185">
                  <c:v>0.50226666666666586</c:v>
                </c:pt>
                <c:pt idx="186">
                  <c:v>0.50478333333333369</c:v>
                </c:pt>
                <c:pt idx="187">
                  <c:v>0.50731666666666586</c:v>
                </c:pt>
                <c:pt idx="188">
                  <c:v>0.50983333333333369</c:v>
                </c:pt>
                <c:pt idx="189">
                  <c:v>0.51236666666666586</c:v>
                </c:pt>
                <c:pt idx="190">
                  <c:v>0.51488333333333369</c:v>
                </c:pt>
                <c:pt idx="191">
                  <c:v>0.51739999999999997</c:v>
                </c:pt>
                <c:pt idx="192">
                  <c:v>0.51991666666666658</c:v>
                </c:pt>
                <c:pt idx="193">
                  <c:v>0.52243333333333331</c:v>
                </c:pt>
                <c:pt idx="194">
                  <c:v>0.52495000000000003</c:v>
                </c:pt>
                <c:pt idx="195">
                  <c:v>0.52746666666666586</c:v>
                </c:pt>
                <c:pt idx="196">
                  <c:v>0.52998333333333369</c:v>
                </c:pt>
                <c:pt idx="197">
                  <c:v>0.53249999999999997</c:v>
                </c:pt>
                <c:pt idx="198">
                  <c:v>0.5349833333333337</c:v>
                </c:pt>
                <c:pt idx="199">
                  <c:v>0.53749999999999998</c:v>
                </c:pt>
                <c:pt idx="200">
                  <c:v>0.5400333333333337</c:v>
                </c:pt>
                <c:pt idx="201">
                  <c:v>0.54254999999999998</c:v>
                </c:pt>
                <c:pt idx="202">
                  <c:v>0.54508333333333325</c:v>
                </c:pt>
                <c:pt idx="203">
                  <c:v>0.54759999999999998</c:v>
                </c:pt>
                <c:pt idx="204">
                  <c:v>0.55011666666666659</c:v>
                </c:pt>
                <c:pt idx="205">
                  <c:v>0.55263333333333364</c:v>
                </c:pt>
                <c:pt idx="206">
                  <c:v>0.55514999999999992</c:v>
                </c:pt>
                <c:pt idx="207">
                  <c:v>0.55766666666666653</c:v>
                </c:pt>
                <c:pt idx="208">
                  <c:v>0.5601833333333337</c:v>
                </c:pt>
                <c:pt idx="209">
                  <c:v>0.56270000000000064</c:v>
                </c:pt>
                <c:pt idx="210">
                  <c:v>0.56521666666666659</c:v>
                </c:pt>
                <c:pt idx="211">
                  <c:v>0.56775000000000064</c:v>
                </c:pt>
                <c:pt idx="212">
                  <c:v>0.57026666666666659</c:v>
                </c:pt>
                <c:pt idx="213">
                  <c:v>0.57280000000000064</c:v>
                </c:pt>
                <c:pt idx="214">
                  <c:v>0.57531666666666659</c:v>
                </c:pt>
                <c:pt idx="215">
                  <c:v>0.57783333333333364</c:v>
                </c:pt>
                <c:pt idx="216">
                  <c:v>0.58034999999999981</c:v>
                </c:pt>
                <c:pt idx="217">
                  <c:v>0.58286666666666642</c:v>
                </c:pt>
                <c:pt idx="218">
                  <c:v>0.5853833333333337</c:v>
                </c:pt>
                <c:pt idx="219">
                  <c:v>0.58790000000000053</c:v>
                </c:pt>
                <c:pt idx="220">
                  <c:v>0.59041666666666648</c:v>
                </c:pt>
                <c:pt idx="221">
                  <c:v>0.59293333333333365</c:v>
                </c:pt>
                <c:pt idx="222">
                  <c:v>0.59546666666666648</c:v>
                </c:pt>
                <c:pt idx="223">
                  <c:v>0.59798333333333364</c:v>
                </c:pt>
                <c:pt idx="224">
                  <c:v>0.60051666666666659</c:v>
                </c:pt>
                <c:pt idx="225">
                  <c:v>0.60303333333333364</c:v>
                </c:pt>
                <c:pt idx="226">
                  <c:v>0.60554999999999992</c:v>
                </c:pt>
                <c:pt idx="227">
                  <c:v>0.60806666666666653</c:v>
                </c:pt>
                <c:pt idx="228">
                  <c:v>0.6105833333333337</c:v>
                </c:pt>
                <c:pt idx="229">
                  <c:v>0.61310000000000064</c:v>
                </c:pt>
                <c:pt idx="230">
                  <c:v>0.6156166666666667</c:v>
                </c:pt>
                <c:pt idx="231">
                  <c:v>0.61813333333333365</c:v>
                </c:pt>
                <c:pt idx="232">
                  <c:v>0.62065000000000081</c:v>
                </c:pt>
                <c:pt idx="233">
                  <c:v>0.62316666666666654</c:v>
                </c:pt>
                <c:pt idx="234">
                  <c:v>0.62568333333333415</c:v>
                </c:pt>
                <c:pt idx="235">
                  <c:v>0.62821666666666653</c:v>
                </c:pt>
                <c:pt idx="236">
                  <c:v>0.63073333333333426</c:v>
                </c:pt>
                <c:pt idx="237">
                  <c:v>0.63326666666666676</c:v>
                </c:pt>
                <c:pt idx="238">
                  <c:v>0.63578333333333414</c:v>
                </c:pt>
                <c:pt idx="239">
                  <c:v>0.63830000000000064</c:v>
                </c:pt>
                <c:pt idx="240">
                  <c:v>0.6408166666666667</c:v>
                </c:pt>
                <c:pt idx="241">
                  <c:v>0.64333333333333365</c:v>
                </c:pt>
                <c:pt idx="242">
                  <c:v>0.64585000000000081</c:v>
                </c:pt>
                <c:pt idx="243">
                  <c:v>0.64836666666666654</c:v>
                </c:pt>
                <c:pt idx="244">
                  <c:v>0.65088333333333415</c:v>
                </c:pt>
                <c:pt idx="245">
                  <c:v>0.65340000000000065</c:v>
                </c:pt>
                <c:pt idx="246">
                  <c:v>0.65588333333333415</c:v>
                </c:pt>
                <c:pt idx="247">
                  <c:v>0.65838333333333365</c:v>
                </c:pt>
                <c:pt idx="248">
                  <c:v>0.66091666666666671</c:v>
                </c:pt>
                <c:pt idx="249">
                  <c:v>0.66341666666666654</c:v>
                </c:pt>
                <c:pt idx="250">
                  <c:v>0.66595000000000093</c:v>
                </c:pt>
                <c:pt idx="251">
                  <c:v>0.66846666666666654</c:v>
                </c:pt>
                <c:pt idx="252">
                  <c:v>0.67098333333333415</c:v>
                </c:pt>
                <c:pt idx="253">
                  <c:v>0.67350000000000065</c:v>
                </c:pt>
                <c:pt idx="254">
                  <c:v>0.67601666666666671</c:v>
                </c:pt>
                <c:pt idx="255">
                  <c:v>0.67853333333333365</c:v>
                </c:pt>
                <c:pt idx="256">
                  <c:v>0.68105000000000082</c:v>
                </c:pt>
                <c:pt idx="257">
                  <c:v>0.68356666666666666</c:v>
                </c:pt>
                <c:pt idx="258">
                  <c:v>0.68608333333333404</c:v>
                </c:pt>
                <c:pt idx="259">
                  <c:v>0.68861666666666665</c:v>
                </c:pt>
                <c:pt idx="260">
                  <c:v>0.69113333333333415</c:v>
                </c:pt>
                <c:pt idx="261">
                  <c:v>0.69366666666666665</c:v>
                </c:pt>
                <c:pt idx="262">
                  <c:v>0.69618333333333415</c:v>
                </c:pt>
                <c:pt idx="263">
                  <c:v>0.69870000000000121</c:v>
                </c:pt>
                <c:pt idx="264">
                  <c:v>0.70121666666666649</c:v>
                </c:pt>
                <c:pt idx="265">
                  <c:v>0.70373333333333365</c:v>
                </c:pt>
                <c:pt idx="266">
                  <c:v>0.70625000000000004</c:v>
                </c:pt>
                <c:pt idx="267">
                  <c:v>0.70876666666666677</c:v>
                </c:pt>
                <c:pt idx="268">
                  <c:v>0.7112833333333336</c:v>
                </c:pt>
                <c:pt idx="269">
                  <c:v>0.71380000000000077</c:v>
                </c:pt>
                <c:pt idx="270">
                  <c:v>0.71631666666666649</c:v>
                </c:pt>
                <c:pt idx="271">
                  <c:v>0.71883333333333399</c:v>
                </c:pt>
                <c:pt idx="272">
                  <c:v>0.72136666666666649</c:v>
                </c:pt>
                <c:pt idx="273">
                  <c:v>0.72388333333333399</c:v>
                </c:pt>
                <c:pt idx="274">
                  <c:v>0.72641666666666649</c:v>
                </c:pt>
                <c:pt idx="275">
                  <c:v>0.72893333333333399</c:v>
                </c:pt>
                <c:pt idx="276">
                  <c:v>0.73145000000000004</c:v>
                </c:pt>
                <c:pt idx="277">
                  <c:v>0.73396666666666666</c:v>
                </c:pt>
                <c:pt idx="278">
                  <c:v>0.7364833333333336</c:v>
                </c:pt>
                <c:pt idx="279">
                  <c:v>0.73900000000000077</c:v>
                </c:pt>
                <c:pt idx="280">
                  <c:v>0.74151666666666649</c:v>
                </c:pt>
                <c:pt idx="281">
                  <c:v>0.74405000000000066</c:v>
                </c:pt>
                <c:pt idx="282">
                  <c:v>0.74656666666666649</c:v>
                </c:pt>
                <c:pt idx="283">
                  <c:v>0.74910000000000065</c:v>
                </c:pt>
                <c:pt idx="284">
                  <c:v>0.75165000000000082</c:v>
                </c:pt>
                <c:pt idx="285">
                  <c:v>0.75418333333333365</c:v>
                </c:pt>
                <c:pt idx="286">
                  <c:v>0.75670000000000093</c:v>
                </c:pt>
                <c:pt idx="287">
                  <c:v>0.75923333333333365</c:v>
                </c:pt>
                <c:pt idx="288">
                  <c:v>0.7617666666666667</c:v>
                </c:pt>
                <c:pt idx="289">
                  <c:v>0.76430000000000065</c:v>
                </c:pt>
                <c:pt idx="290">
                  <c:v>0.7668166666666667</c:v>
                </c:pt>
                <c:pt idx="291">
                  <c:v>0.76935000000000064</c:v>
                </c:pt>
                <c:pt idx="292">
                  <c:v>0.77190000000000014</c:v>
                </c:pt>
                <c:pt idx="293">
                  <c:v>0.77443333333333342</c:v>
                </c:pt>
                <c:pt idx="294">
                  <c:v>0.77696666666666658</c:v>
                </c:pt>
                <c:pt idx="295">
                  <c:v>0.77950000000000019</c:v>
                </c:pt>
                <c:pt idx="296">
                  <c:v>0.78203333333333325</c:v>
                </c:pt>
                <c:pt idx="297">
                  <c:v>0.78456666666666586</c:v>
                </c:pt>
                <c:pt idx="298">
                  <c:v>0.78710000000000002</c:v>
                </c:pt>
                <c:pt idx="299">
                  <c:v>0.78965000000000063</c:v>
                </c:pt>
                <c:pt idx="300">
                  <c:v>0.79218333333333335</c:v>
                </c:pt>
                <c:pt idx="301">
                  <c:v>0.79471666666666652</c:v>
                </c:pt>
                <c:pt idx="302">
                  <c:v>0.79725000000000001</c:v>
                </c:pt>
                <c:pt idx="303">
                  <c:v>0.79978333333333362</c:v>
                </c:pt>
                <c:pt idx="304">
                  <c:v>0.80231666666666657</c:v>
                </c:pt>
                <c:pt idx="305">
                  <c:v>0.80484999999999995</c:v>
                </c:pt>
                <c:pt idx="306">
                  <c:v>0.80740000000000001</c:v>
                </c:pt>
                <c:pt idx="307">
                  <c:v>0.80993333333333362</c:v>
                </c:pt>
                <c:pt idx="308">
                  <c:v>0.81248333333333334</c:v>
                </c:pt>
                <c:pt idx="309">
                  <c:v>0.8150166666666665</c:v>
                </c:pt>
                <c:pt idx="310">
                  <c:v>0.81755</c:v>
                </c:pt>
                <c:pt idx="311">
                  <c:v>0.82008333333333361</c:v>
                </c:pt>
                <c:pt idx="312">
                  <c:v>0.82261666666666666</c:v>
                </c:pt>
                <c:pt idx="313">
                  <c:v>0.82516666666666649</c:v>
                </c:pt>
                <c:pt idx="314">
                  <c:v>0.82770000000000066</c:v>
                </c:pt>
                <c:pt idx="315">
                  <c:v>0.83024999999999993</c:v>
                </c:pt>
                <c:pt idx="316">
                  <c:v>0.83278333333333365</c:v>
                </c:pt>
                <c:pt idx="317">
                  <c:v>0.83531666666666649</c:v>
                </c:pt>
                <c:pt idx="318">
                  <c:v>0.83785000000000065</c:v>
                </c:pt>
                <c:pt idx="319">
                  <c:v>0.8403833333333337</c:v>
                </c:pt>
                <c:pt idx="320">
                  <c:v>0.84293333333333365</c:v>
                </c:pt>
                <c:pt idx="321">
                  <c:v>0.84546666666666659</c:v>
                </c:pt>
                <c:pt idx="322">
                  <c:v>0.84801666666666653</c:v>
                </c:pt>
                <c:pt idx="323">
                  <c:v>0.85055000000000003</c:v>
                </c:pt>
                <c:pt idx="324">
                  <c:v>0.85308333333333364</c:v>
                </c:pt>
                <c:pt idx="325">
                  <c:v>0.85561666666666669</c:v>
                </c:pt>
                <c:pt idx="326">
                  <c:v>0.85815000000000063</c:v>
                </c:pt>
                <c:pt idx="327">
                  <c:v>0.86068333333333424</c:v>
                </c:pt>
                <c:pt idx="328">
                  <c:v>0.86321666666666652</c:v>
                </c:pt>
                <c:pt idx="329">
                  <c:v>0.86576666666666668</c:v>
                </c:pt>
                <c:pt idx="330">
                  <c:v>0.86830000000000063</c:v>
                </c:pt>
                <c:pt idx="331">
                  <c:v>0.87083333333333413</c:v>
                </c:pt>
                <c:pt idx="332">
                  <c:v>0.87336666666666651</c:v>
                </c:pt>
                <c:pt idx="333">
                  <c:v>0.87590000000000079</c:v>
                </c:pt>
                <c:pt idx="334">
                  <c:v>0.87843333333333362</c:v>
                </c:pt>
                <c:pt idx="335">
                  <c:v>0.88096666666666668</c:v>
                </c:pt>
                <c:pt idx="336">
                  <c:v>0.88351666666666651</c:v>
                </c:pt>
                <c:pt idx="337">
                  <c:v>0.88605000000000045</c:v>
                </c:pt>
                <c:pt idx="338">
                  <c:v>0.88858333333333361</c:v>
                </c:pt>
                <c:pt idx="339">
                  <c:v>0.89111666666666667</c:v>
                </c:pt>
                <c:pt idx="340">
                  <c:v>0.89365000000000083</c:v>
                </c:pt>
                <c:pt idx="341">
                  <c:v>0.89618333333333389</c:v>
                </c:pt>
                <c:pt idx="342">
                  <c:v>0.89871666666666661</c:v>
                </c:pt>
                <c:pt idx="343">
                  <c:v>0.90126666666666599</c:v>
                </c:pt>
                <c:pt idx="344">
                  <c:v>0.90380000000000005</c:v>
                </c:pt>
                <c:pt idx="345">
                  <c:v>0.90634999999999999</c:v>
                </c:pt>
                <c:pt idx="346">
                  <c:v>0.9088833333333336</c:v>
                </c:pt>
                <c:pt idx="347">
                  <c:v>0.91141666666666588</c:v>
                </c:pt>
                <c:pt idx="348">
                  <c:v>0.91395000000000004</c:v>
                </c:pt>
                <c:pt idx="349">
                  <c:v>0.91648333333333332</c:v>
                </c:pt>
                <c:pt idx="350">
                  <c:v>0.9190333333333337</c:v>
                </c:pt>
                <c:pt idx="351">
                  <c:v>0.92156666666666587</c:v>
                </c:pt>
                <c:pt idx="352">
                  <c:v>0.92411666666666659</c:v>
                </c:pt>
                <c:pt idx="353">
                  <c:v>0.92665000000000064</c:v>
                </c:pt>
                <c:pt idx="354">
                  <c:v>0.92918333333333325</c:v>
                </c:pt>
                <c:pt idx="355">
                  <c:v>0.93171666666666653</c:v>
                </c:pt>
                <c:pt idx="356">
                  <c:v>0.93425000000000002</c:v>
                </c:pt>
                <c:pt idx="357">
                  <c:v>0.93680000000000063</c:v>
                </c:pt>
                <c:pt idx="358">
                  <c:v>0.93933333333333335</c:v>
                </c:pt>
                <c:pt idx="359">
                  <c:v>0.94185000000000063</c:v>
                </c:pt>
                <c:pt idx="360">
                  <c:v>0.94438333333333324</c:v>
                </c:pt>
                <c:pt idx="361">
                  <c:v>0.94691666666666652</c:v>
                </c:pt>
                <c:pt idx="362">
                  <c:v>0.94945000000000002</c:v>
                </c:pt>
                <c:pt idx="363">
                  <c:v>0.95198333333333363</c:v>
                </c:pt>
                <c:pt idx="364">
                  <c:v>0.95451666666666657</c:v>
                </c:pt>
                <c:pt idx="365">
                  <c:v>0.95705000000000062</c:v>
                </c:pt>
                <c:pt idx="366">
                  <c:v>0.95960000000000079</c:v>
                </c:pt>
                <c:pt idx="367">
                  <c:v>0.96213333333333362</c:v>
                </c:pt>
                <c:pt idx="368">
                  <c:v>0.96466666666666667</c:v>
                </c:pt>
                <c:pt idx="369">
                  <c:v>0.96719999999999995</c:v>
                </c:pt>
                <c:pt idx="370">
                  <c:v>0.96973333333333411</c:v>
                </c:pt>
                <c:pt idx="371">
                  <c:v>0.97225000000000017</c:v>
                </c:pt>
                <c:pt idx="372">
                  <c:v>0.97476666666666656</c:v>
                </c:pt>
                <c:pt idx="373">
                  <c:v>0.9772999999999995</c:v>
                </c:pt>
                <c:pt idx="374">
                  <c:v>0.97983333333333344</c:v>
                </c:pt>
                <c:pt idx="375">
                  <c:v>0.98238333333333328</c:v>
                </c:pt>
                <c:pt idx="376">
                  <c:v>0.984916666666666</c:v>
                </c:pt>
                <c:pt idx="377">
                  <c:v>0.98744999999999949</c:v>
                </c:pt>
                <c:pt idx="378">
                  <c:v>0.98998333333333333</c:v>
                </c:pt>
                <c:pt idx="379">
                  <c:v>0.99251666666666583</c:v>
                </c:pt>
                <c:pt idx="380">
                  <c:v>0.9950500000000001</c:v>
                </c:pt>
                <c:pt idx="381">
                  <c:v>0.99758333333333327</c:v>
                </c:pt>
                <c:pt idx="382">
                  <c:v>1.0001</c:v>
                </c:pt>
                <c:pt idx="383">
                  <c:v>1.0026333333333333</c:v>
                </c:pt>
                <c:pt idx="384">
                  <c:v>1.0051833333333333</c:v>
                </c:pt>
                <c:pt idx="385">
                  <c:v>1.0077166666666666</c:v>
                </c:pt>
                <c:pt idx="386">
                  <c:v>1.0102500000000001</c:v>
                </c:pt>
                <c:pt idx="387">
                  <c:v>1.012783333333334</c:v>
                </c:pt>
                <c:pt idx="388">
                  <c:v>1.0153166666666666</c:v>
                </c:pt>
                <c:pt idx="389">
                  <c:v>1.0178666666666658</c:v>
                </c:pt>
                <c:pt idx="390">
                  <c:v>1.0204</c:v>
                </c:pt>
                <c:pt idx="391">
                  <c:v>1.02295</c:v>
                </c:pt>
                <c:pt idx="392">
                  <c:v>1.0254666666666659</c:v>
                </c:pt>
                <c:pt idx="393">
                  <c:v>1.028</c:v>
                </c:pt>
                <c:pt idx="394">
                  <c:v>1.0305333333333333</c:v>
                </c:pt>
                <c:pt idx="395">
                  <c:v>1.0330666666666668</c:v>
                </c:pt>
                <c:pt idx="396">
                  <c:v>1.0355999999999987</c:v>
                </c:pt>
                <c:pt idx="397">
                  <c:v>1.038133333333334</c:v>
                </c:pt>
                <c:pt idx="398">
                  <c:v>1.0406833333333341</c:v>
                </c:pt>
                <c:pt idx="399">
                  <c:v>1.0432166666666667</c:v>
                </c:pt>
                <c:pt idx="400">
                  <c:v>1.04575</c:v>
                </c:pt>
                <c:pt idx="401">
                  <c:v>1.0482833333333341</c:v>
                </c:pt>
                <c:pt idx="402">
                  <c:v>1.0508166666666667</c:v>
                </c:pt>
                <c:pt idx="403">
                  <c:v>1.0533166666666667</c:v>
                </c:pt>
                <c:pt idx="404">
                  <c:v>1.05585</c:v>
                </c:pt>
                <c:pt idx="405">
                  <c:v>1.0584</c:v>
                </c:pt>
                <c:pt idx="406">
                  <c:v>1.0609333333333333</c:v>
                </c:pt>
                <c:pt idx="407">
                  <c:v>1.0634833333333333</c:v>
                </c:pt>
                <c:pt idx="408">
                  <c:v>1.0660166666666679</c:v>
                </c:pt>
                <c:pt idx="409">
                  <c:v>1.0685499999999999</c:v>
                </c:pt>
                <c:pt idx="410">
                  <c:v>1.0710833333333341</c:v>
                </c:pt>
                <c:pt idx="411">
                  <c:v>1.0736166666666667</c:v>
                </c:pt>
                <c:pt idx="412">
                  <c:v>1.0761499999999999</c:v>
                </c:pt>
                <c:pt idx="413">
                  <c:v>1.0786833333333341</c:v>
                </c:pt>
                <c:pt idx="414">
                  <c:v>1.0812333333333333</c:v>
                </c:pt>
                <c:pt idx="415">
                  <c:v>1.0837666666666659</c:v>
                </c:pt>
                <c:pt idx="416">
                  <c:v>1.0863</c:v>
                </c:pt>
                <c:pt idx="417">
                  <c:v>1.0888333333333333</c:v>
                </c:pt>
                <c:pt idx="418">
                  <c:v>1.0913666666666666</c:v>
                </c:pt>
                <c:pt idx="419">
                  <c:v>1.0938999999999988</c:v>
                </c:pt>
                <c:pt idx="420">
                  <c:v>1.096433333333334</c:v>
                </c:pt>
                <c:pt idx="421">
                  <c:v>1.0989833333333341</c:v>
                </c:pt>
                <c:pt idx="422">
                  <c:v>1.1015166666666665</c:v>
                </c:pt>
                <c:pt idx="423">
                  <c:v>1.1040500000000013</c:v>
                </c:pt>
                <c:pt idx="424">
                  <c:v>1.1065833333333341</c:v>
                </c:pt>
                <c:pt idx="425">
                  <c:v>1.1091166666666665</c:v>
                </c:pt>
                <c:pt idx="426">
                  <c:v>1.11165</c:v>
                </c:pt>
                <c:pt idx="427">
                  <c:v>1.1141833333333346</c:v>
                </c:pt>
                <c:pt idx="428">
                  <c:v>1.1166833333333341</c:v>
                </c:pt>
                <c:pt idx="429">
                  <c:v>1.1192</c:v>
                </c:pt>
                <c:pt idx="430">
                  <c:v>1.1192</c:v>
                </c:pt>
                <c:pt idx="431">
                  <c:v>1.12165</c:v>
                </c:pt>
                <c:pt idx="432">
                  <c:v>1.1241333333333341</c:v>
                </c:pt>
                <c:pt idx="433">
                  <c:v>1.126633333333334</c:v>
                </c:pt>
                <c:pt idx="434">
                  <c:v>1.1291166666666681</c:v>
                </c:pt>
                <c:pt idx="435">
                  <c:v>1.1316166666666667</c:v>
                </c:pt>
                <c:pt idx="436">
                  <c:v>1.1340666666666679</c:v>
                </c:pt>
                <c:pt idx="437">
                  <c:v>1.1365666666666667</c:v>
                </c:pt>
                <c:pt idx="438">
                  <c:v>1.1390833333333341</c:v>
                </c:pt>
                <c:pt idx="439">
                  <c:v>1.1416166666666667</c:v>
                </c:pt>
                <c:pt idx="440">
                  <c:v>1.1441333333333341</c:v>
                </c:pt>
                <c:pt idx="441">
                  <c:v>1.1466500000000015</c:v>
                </c:pt>
                <c:pt idx="442">
                  <c:v>1.1491666666666667</c:v>
                </c:pt>
                <c:pt idx="443">
                  <c:v>1.1516833333333341</c:v>
                </c:pt>
                <c:pt idx="444">
                  <c:v>1.1541666666666679</c:v>
                </c:pt>
                <c:pt idx="445">
                  <c:v>1.1566666666666667</c:v>
                </c:pt>
                <c:pt idx="446">
                  <c:v>1.1591833333333341</c:v>
                </c:pt>
                <c:pt idx="447">
                  <c:v>1.1617</c:v>
                </c:pt>
                <c:pt idx="448">
                  <c:v>1.1642166666666682</c:v>
                </c:pt>
                <c:pt idx="449">
                  <c:v>1.1667333333333341</c:v>
                </c:pt>
                <c:pt idx="450">
                  <c:v>1.1692666666666667</c:v>
                </c:pt>
                <c:pt idx="451">
                  <c:v>1.1717833333333341</c:v>
                </c:pt>
                <c:pt idx="452">
                  <c:v>1.1743166666666682</c:v>
                </c:pt>
                <c:pt idx="453">
                  <c:v>1.1768333333333341</c:v>
                </c:pt>
                <c:pt idx="454">
                  <c:v>1.1793499999999999</c:v>
                </c:pt>
                <c:pt idx="455">
                  <c:v>1.1818666666666668</c:v>
                </c:pt>
                <c:pt idx="456">
                  <c:v>1.1843833333333349</c:v>
                </c:pt>
                <c:pt idx="457">
                  <c:v>1.1869000000000001</c:v>
                </c:pt>
                <c:pt idx="458">
                  <c:v>1.1894166666666679</c:v>
                </c:pt>
                <c:pt idx="459">
                  <c:v>1.1919333333333335</c:v>
                </c:pt>
                <c:pt idx="460">
                  <c:v>1.1944500000000013</c:v>
                </c:pt>
                <c:pt idx="461">
                  <c:v>1.1969833333333346</c:v>
                </c:pt>
                <c:pt idx="462">
                  <c:v>1.1995</c:v>
                </c:pt>
                <c:pt idx="463">
                  <c:v>1.2020333333333333</c:v>
                </c:pt>
                <c:pt idx="464">
                  <c:v>1.20455</c:v>
                </c:pt>
                <c:pt idx="465">
                  <c:v>1.2070666666666658</c:v>
                </c:pt>
                <c:pt idx="466">
                  <c:v>1.2095833333333335</c:v>
                </c:pt>
                <c:pt idx="467">
                  <c:v>1.2121</c:v>
                </c:pt>
                <c:pt idx="468">
                  <c:v>1.2146166666666667</c:v>
                </c:pt>
                <c:pt idx="469">
                  <c:v>1.2171333333333334</c:v>
                </c:pt>
                <c:pt idx="470">
                  <c:v>1.2196499999999988</c:v>
                </c:pt>
                <c:pt idx="471">
                  <c:v>1.2221666666666666</c:v>
                </c:pt>
                <c:pt idx="472">
                  <c:v>1.2246833333333333</c:v>
                </c:pt>
                <c:pt idx="473">
                  <c:v>1.2271999999999987</c:v>
                </c:pt>
                <c:pt idx="474">
                  <c:v>1.229733333333332</c:v>
                </c:pt>
                <c:pt idx="475">
                  <c:v>1.2322166666666667</c:v>
                </c:pt>
                <c:pt idx="476">
                  <c:v>1.2347499999999998</c:v>
                </c:pt>
                <c:pt idx="477">
                  <c:v>1.2372666666666658</c:v>
                </c:pt>
                <c:pt idx="478">
                  <c:v>1.2397833333333332</c:v>
                </c:pt>
                <c:pt idx="479">
                  <c:v>1.2423</c:v>
                </c:pt>
                <c:pt idx="480">
                  <c:v>1.2448166666666665</c:v>
                </c:pt>
                <c:pt idx="481">
                  <c:v>1.2473166666666666</c:v>
                </c:pt>
                <c:pt idx="482">
                  <c:v>1.2498333333333334</c:v>
                </c:pt>
                <c:pt idx="483">
                  <c:v>1.2523500000000001</c:v>
                </c:pt>
                <c:pt idx="484">
                  <c:v>1.2548666666666668</c:v>
                </c:pt>
                <c:pt idx="485">
                  <c:v>1.2573833333333333</c:v>
                </c:pt>
                <c:pt idx="486">
                  <c:v>1.2598999999999978</c:v>
                </c:pt>
                <c:pt idx="487">
                  <c:v>1.2624333333333333</c:v>
                </c:pt>
                <c:pt idx="488">
                  <c:v>1.26495</c:v>
                </c:pt>
                <c:pt idx="489">
                  <c:v>1.2674833333333335</c:v>
                </c:pt>
                <c:pt idx="490">
                  <c:v>1.27</c:v>
                </c:pt>
                <c:pt idx="491">
                  <c:v>1.2725166666666667</c:v>
                </c:pt>
                <c:pt idx="492">
                  <c:v>1.2750166666666667</c:v>
                </c:pt>
                <c:pt idx="493">
                  <c:v>1.2775333333333334</c:v>
                </c:pt>
                <c:pt idx="494">
                  <c:v>1.2800499999999999</c:v>
                </c:pt>
                <c:pt idx="495">
                  <c:v>1.2825666666666666</c:v>
                </c:pt>
                <c:pt idx="496">
                  <c:v>1.285083333333334</c:v>
                </c:pt>
                <c:pt idx="497">
                  <c:v>1.2875999999999987</c:v>
                </c:pt>
                <c:pt idx="498">
                  <c:v>1.2901500000000001</c:v>
                </c:pt>
                <c:pt idx="499">
                  <c:v>1.2926833333333341</c:v>
                </c:pt>
                <c:pt idx="500">
                  <c:v>1.2952333333333332</c:v>
                </c:pt>
                <c:pt idx="501">
                  <c:v>1.2977666666666658</c:v>
                </c:pt>
                <c:pt idx="502">
                  <c:v>1.3003</c:v>
                </c:pt>
                <c:pt idx="503">
                  <c:v>1.3028333333333333</c:v>
                </c:pt>
                <c:pt idx="504">
                  <c:v>1.3053333333333332</c:v>
                </c:pt>
                <c:pt idx="505">
                  <c:v>1.3078666666666658</c:v>
                </c:pt>
                <c:pt idx="506">
                  <c:v>1.3104</c:v>
                </c:pt>
                <c:pt idx="507">
                  <c:v>1.3129500000000001</c:v>
                </c:pt>
                <c:pt idx="508">
                  <c:v>1.3154833333333333</c:v>
                </c:pt>
                <c:pt idx="509">
                  <c:v>1.3180166666666679</c:v>
                </c:pt>
                <c:pt idx="510">
                  <c:v>1.3205500000000001</c:v>
                </c:pt>
                <c:pt idx="511">
                  <c:v>1.3230833333333341</c:v>
                </c:pt>
                <c:pt idx="512">
                  <c:v>1.3255999999999988</c:v>
                </c:pt>
                <c:pt idx="513">
                  <c:v>1.3281333333333341</c:v>
                </c:pt>
                <c:pt idx="514">
                  <c:v>1.3306833333333341</c:v>
                </c:pt>
                <c:pt idx="515">
                  <c:v>1.3332166666666665</c:v>
                </c:pt>
                <c:pt idx="516">
                  <c:v>1.3357666666666668</c:v>
                </c:pt>
                <c:pt idx="517">
                  <c:v>1.3383</c:v>
                </c:pt>
                <c:pt idx="518">
                  <c:v>1.3408333333333333</c:v>
                </c:pt>
                <c:pt idx="519">
                  <c:v>1.3433666666666668</c:v>
                </c:pt>
                <c:pt idx="520">
                  <c:v>1.3458999999999988</c:v>
                </c:pt>
                <c:pt idx="521">
                  <c:v>1.3484499999999999</c:v>
                </c:pt>
                <c:pt idx="522">
                  <c:v>1.3509833333333341</c:v>
                </c:pt>
                <c:pt idx="523">
                  <c:v>1.3535333333333335</c:v>
                </c:pt>
                <c:pt idx="524">
                  <c:v>1.3560666666666681</c:v>
                </c:pt>
                <c:pt idx="525">
                  <c:v>1.3586</c:v>
                </c:pt>
                <c:pt idx="526">
                  <c:v>1.3611333333333335</c:v>
                </c:pt>
                <c:pt idx="527">
                  <c:v>1.3636666666666666</c:v>
                </c:pt>
                <c:pt idx="528">
                  <c:v>1.366216666666668</c:v>
                </c:pt>
                <c:pt idx="529">
                  <c:v>1.3687499999999999</c:v>
                </c:pt>
                <c:pt idx="530">
                  <c:v>1.3713000000000002</c:v>
                </c:pt>
                <c:pt idx="531">
                  <c:v>1.3738333333333335</c:v>
                </c:pt>
                <c:pt idx="532">
                  <c:v>1.3763666666666665</c:v>
                </c:pt>
                <c:pt idx="533">
                  <c:v>1.3789</c:v>
                </c:pt>
                <c:pt idx="534">
                  <c:v>1.3814333333333333</c:v>
                </c:pt>
                <c:pt idx="535">
                  <c:v>1.3839666666666666</c:v>
                </c:pt>
                <c:pt idx="536">
                  <c:v>1.3865000000000001</c:v>
                </c:pt>
                <c:pt idx="537">
                  <c:v>1.3890500000000001</c:v>
                </c:pt>
                <c:pt idx="538">
                  <c:v>1.3915833333333341</c:v>
                </c:pt>
                <c:pt idx="539">
                  <c:v>1.3941166666666682</c:v>
                </c:pt>
                <c:pt idx="540">
                  <c:v>1.3966500000000015</c:v>
                </c:pt>
                <c:pt idx="541">
                  <c:v>1.3991833333333341</c:v>
                </c:pt>
                <c:pt idx="542">
                  <c:v>1.4017166666666658</c:v>
                </c:pt>
                <c:pt idx="543">
                  <c:v>1.4042166666666667</c:v>
                </c:pt>
                <c:pt idx="544">
                  <c:v>1.4067666666666658</c:v>
                </c:pt>
                <c:pt idx="545">
                  <c:v>1.4092999999999984</c:v>
                </c:pt>
                <c:pt idx="546">
                  <c:v>1.4118499999999985</c:v>
                </c:pt>
                <c:pt idx="547">
                  <c:v>1.4143833333333333</c:v>
                </c:pt>
                <c:pt idx="548">
                  <c:v>1.4169166666666666</c:v>
                </c:pt>
                <c:pt idx="549">
                  <c:v>1.4194499999999988</c:v>
                </c:pt>
                <c:pt idx="550">
                  <c:v>1.4219833333333334</c:v>
                </c:pt>
                <c:pt idx="551">
                  <c:v>1.4245333333333332</c:v>
                </c:pt>
                <c:pt idx="552">
                  <c:v>1.4270666666666658</c:v>
                </c:pt>
                <c:pt idx="553">
                  <c:v>1.4296166666666668</c:v>
                </c:pt>
                <c:pt idx="554">
                  <c:v>1.43215</c:v>
                </c:pt>
                <c:pt idx="555">
                  <c:v>1.4346833333333333</c:v>
                </c:pt>
                <c:pt idx="556">
                  <c:v>1.4372166666666668</c:v>
                </c:pt>
                <c:pt idx="557">
                  <c:v>1.4397499999999988</c:v>
                </c:pt>
                <c:pt idx="558">
                  <c:v>1.442283333333334</c:v>
                </c:pt>
                <c:pt idx="559">
                  <c:v>1.4448166666666666</c:v>
                </c:pt>
                <c:pt idx="560">
                  <c:v>1.4473666666666658</c:v>
                </c:pt>
                <c:pt idx="561">
                  <c:v>1.4498999999999975</c:v>
                </c:pt>
                <c:pt idx="562">
                  <c:v>1.4524333333333332</c:v>
                </c:pt>
                <c:pt idx="563">
                  <c:v>1.4549666666666659</c:v>
                </c:pt>
                <c:pt idx="564">
                  <c:v>1.4574999999999982</c:v>
                </c:pt>
                <c:pt idx="565">
                  <c:v>1.4600333333333333</c:v>
                </c:pt>
                <c:pt idx="566">
                  <c:v>1.4625666666666668</c:v>
                </c:pt>
                <c:pt idx="567">
                  <c:v>1.4651166666666666</c:v>
                </c:pt>
                <c:pt idx="568">
                  <c:v>1.4676499999999986</c:v>
                </c:pt>
                <c:pt idx="569">
                  <c:v>1.4701833333333341</c:v>
                </c:pt>
                <c:pt idx="570">
                  <c:v>1.4727166666666667</c:v>
                </c:pt>
                <c:pt idx="571">
                  <c:v>1.47525</c:v>
                </c:pt>
                <c:pt idx="572">
                  <c:v>1.4777833333333334</c:v>
                </c:pt>
                <c:pt idx="573">
                  <c:v>1.4803166666666667</c:v>
                </c:pt>
                <c:pt idx="574">
                  <c:v>1.4828666666666666</c:v>
                </c:pt>
                <c:pt idx="575">
                  <c:v>1.4853999999999981</c:v>
                </c:pt>
                <c:pt idx="576">
                  <c:v>1.4879499999999988</c:v>
                </c:pt>
                <c:pt idx="577">
                  <c:v>1.490483333333334</c:v>
                </c:pt>
                <c:pt idx="578">
                  <c:v>1.4930166666666667</c:v>
                </c:pt>
                <c:pt idx="579">
                  <c:v>1.4955500000000002</c:v>
                </c:pt>
                <c:pt idx="580">
                  <c:v>1.4980833333333341</c:v>
                </c:pt>
                <c:pt idx="581">
                  <c:v>1.5006333333333333</c:v>
                </c:pt>
                <c:pt idx="582">
                  <c:v>1.5031666666666659</c:v>
                </c:pt>
                <c:pt idx="583">
                  <c:v>1.5057166666666668</c:v>
                </c:pt>
                <c:pt idx="584">
                  <c:v>1.5082500000000001</c:v>
                </c:pt>
                <c:pt idx="585">
                  <c:v>1.510783333333334</c:v>
                </c:pt>
                <c:pt idx="586">
                  <c:v>1.5133166666666669</c:v>
                </c:pt>
                <c:pt idx="587">
                  <c:v>1.5158499999999986</c:v>
                </c:pt>
                <c:pt idx="588">
                  <c:v>1.5184</c:v>
                </c:pt>
                <c:pt idx="589">
                  <c:v>1.5209333333333332</c:v>
                </c:pt>
                <c:pt idx="590">
                  <c:v>1.5234833333333335</c:v>
                </c:pt>
                <c:pt idx="591">
                  <c:v>1.5260166666666681</c:v>
                </c:pt>
                <c:pt idx="592">
                  <c:v>1.5285499999999999</c:v>
                </c:pt>
                <c:pt idx="593">
                  <c:v>1.531083333333334</c:v>
                </c:pt>
                <c:pt idx="594">
                  <c:v>1.5336166666666666</c:v>
                </c:pt>
                <c:pt idx="595">
                  <c:v>1.5361499999999999</c:v>
                </c:pt>
                <c:pt idx="596">
                  <c:v>1.5386833333333341</c:v>
                </c:pt>
                <c:pt idx="597">
                  <c:v>1.5412333333333335</c:v>
                </c:pt>
                <c:pt idx="598">
                  <c:v>1.5437666666666658</c:v>
                </c:pt>
                <c:pt idx="599">
                  <c:v>1.5463</c:v>
                </c:pt>
                <c:pt idx="600">
                  <c:v>1.5488333333333335</c:v>
                </c:pt>
                <c:pt idx="601">
                  <c:v>1.5513666666666666</c:v>
                </c:pt>
                <c:pt idx="602">
                  <c:v>1.5538999999999981</c:v>
                </c:pt>
                <c:pt idx="603">
                  <c:v>1.5564333333333333</c:v>
                </c:pt>
                <c:pt idx="604">
                  <c:v>1.5589833333333341</c:v>
                </c:pt>
                <c:pt idx="605">
                  <c:v>1.5615166666666667</c:v>
                </c:pt>
                <c:pt idx="606">
                  <c:v>1.5640500000000015</c:v>
                </c:pt>
                <c:pt idx="607">
                  <c:v>1.5665833333333341</c:v>
                </c:pt>
                <c:pt idx="608">
                  <c:v>1.5691166666666667</c:v>
                </c:pt>
                <c:pt idx="609">
                  <c:v>1.5716500000000002</c:v>
                </c:pt>
                <c:pt idx="610">
                  <c:v>1.5741833333333346</c:v>
                </c:pt>
                <c:pt idx="611">
                  <c:v>1.5767333333333333</c:v>
                </c:pt>
                <c:pt idx="612">
                  <c:v>1.5792499999999998</c:v>
                </c:pt>
                <c:pt idx="613">
                  <c:v>1.5817833333333333</c:v>
                </c:pt>
                <c:pt idx="614">
                  <c:v>1.5843166666666679</c:v>
                </c:pt>
                <c:pt idx="615">
                  <c:v>1.5868333333333333</c:v>
                </c:pt>
                <c:pt idx="616">
                  <c:v>1.5893666666666666</c:v>
                </c:pt>
                <c:pt idx="617">
                  <c:v>1.5918999999999985</c:v>
                </c:pt>
                <c:pt idx="618">
                  <c:v>1.594433333333334</c:v>
                </c:pt>
                <c:pt idx="619">
                  <c:v>1.5969666666666666</c:v>
                </c:pt>
                <c:pt idx="620">
                  <c:v>1.5995166666666667</c:v>
                </c:pt>
                <c:pt idx="621">
                  <c:v>1.6020500000000013</c:v>
                </c:pt>
                <c:pt idx="622">
                  <c:v>1.6045833333333341</c:v>
                </c:pt>
                <c:pt idx="623">
                  <c:v>1.6071166666666667</c:v>
                </c:pt>
                <c:pt idx="624">
                  <c:v>1.6096499999999998</c:v>
                </c:pt>
                <c:pt idx="625">
                  <c:v>1.6121833333333346</c:v>
                </c:pt>
                <c:pt idx="626">
                  <c:v>1.6147166666666679</c:v>
                </c:pt>
                <c:pt idx="627">
                  <c:v>1.6172666666666666</c:v>
                </c:pt>
                <c:pt idx="628">
                  <c:v>1.6197999999999988</c:v>
                </c:pt>
                <c:pt idx="629">
                  <c:v>1.6223500000000013</c:v>
                </c:pt>
                <c:pt idx="630">
                  <c:v>1.6248833333333341</c:v>
                </c:pt>
                <c:pt idx="631">
                  <c:v>1.6274166666666665</c:v>
                </c:pt>
                <c:pt idx="632">
                  <c:v>1.62995</c:v>
                </c:pt>
                <c:pt idx="633">
                  <c:v>1.6324833333333346</c:v>
                </c:pt>
                <c:pt idx="634">
                  <c:v>1.6350333333333333</c:v>
                </c:pt>
                <c:pt idx="635">
                  <c:v>1.6375666666666668</c:v>
                </c:pt>
                <c:pt idx="636">
                  <c:v>1.6401166666666682</c:v>
                </c:pt>
                <c:pt idx="637">
                  <c:v>1.6426499999999999</c:v>
                </c:pt>
                <c:pt idx="638">
                  <c:v>1.6451833333333341</c:v>
                </c:pt>
                <c:pt idx="639">
                  <c:v>1.6477166666666667</c:v>
                </c:pt>
                <c:pt idx="640">
                  <c:v>1.6502500000000013</c:v>
                </c:pt>
                <c:pt idx="641">
                  <c:v>1.6528</c:v>
                </c:pt>
                <c:pt idx="642">
                  <c:v>1.6553333333333333</c:v>
                </c:pt>
                <c:pt idx="643">
                  <c:v>1.657883333333334</c:v>
                </c:pt>
                <c:pt idx="644">
                  <c:v>1.6604166666666682</c:v>
                </c:pt>
                <c:pt idx="645">
                  <c:v>1.6629499999999999</c:v>
                </c:pt>
                <c:pt idx="646">
                  <c:v>1.6654833333333341</c:v>
                </c:pt>
                <c:pt idx="647">
                  <c:v>1.6680166666666685</c:v>
                </c:pt>
                <c:pt idx="648">
                  <c:v>1.6705500000000013</c:v>
                </c:pt>
                <c:pt idx="649">
                  <c:v>1.6730833333333341</c:v>
                </c:pt>
                <c:pt idx="650">
                  <c:v>1.6756333333333333</c:v>
                </c:pt>
                <c:pt idx="651">
                  <c:v>1.6781666666666679</c:v>
                </c:pt>
                <c:pt idx="652">
                  <c:v>1.6807000000000001</c:v>
                </c:pt>
                <c:pt idx="653">
                  <c:v>1.683233333333334</c:v>
                </c:pt>
                <c:pt idx="654">
                  <c:v>1.6857666666666666</c:v>
                </c:pt>
                <c:pt idx="655">
                  <c:v>1.6883000000000001</c:v>
                </c:pt>
                <c:pt idx="656">
                  <c:v>1.6908333333333341</c:v>
                </c:pt>
                <c:pt idx="657">
                  <c:v>1.6933833333333341</c:v>
                </c:pt>
                <c:pt idx="658">
                  <c:v>1.6959166666666665</c:v>
                </c:pt>
                <c:pt idx="659">
                  <c:v>1.6984166666666685</c:v>
                </c:pt>
                <c:pt idx="660">
                  <c:v>1.7009500000000011</c:v>
                </c:pt>
                <c:pt idx="661">
                  <c:v>1.7034833333333341</c:v>
                </c:pt>
                <c:pt idx="662">
                  <c:v>1.7060166666666685</c:v>
                </c:pt>
                <c:pt idx="663">
                  <c:v>1.7085500000000011</c:v>
                </c:pt>
                <c:pt idx="664">
                  <c:v>1.7110833333333346</c:v>
                </c:pt>
                <c:pt idx="665">
                  <c:v>1.7136166666666677</c:v>
                </c:pt>
                <c:pt idx="666">
                  <c:v>1.7161666666666677</c:v>
                </c:pt>
                <c:pt idx="667">
                  <c:v>1.7186999999999997</c:v>
                </c:pt>
                <c:pt idx="668">
                  <c:v>1.7212333333333341</c:v>
                </c:pt>
                <c:pt idx="669">
                  <c:v>1.7237666666666664</c:v>
                </c:pt>
                <c:pt idx="670">
                  <c:v>1.7262999999999997</c:v>
                </c:pt>
                <c:pt idx="671">
                  <c:v>1.7288333333333341</c:v>
                </c:pt>
                <c:pt idx="672">
                  <c:v>1.7313666666666665</c:v>
                </c:pt>
                <c:pt idx="673">
                  <c:v>1.7339166666666677</c:v>
                </c:pt>
                <c:pt idx="674">
                  <c:v>1.7364500000000012</c:v>
                </c:pt>
                <c:pt idx="675">
                  <c:v>1.7389833333333347</c:v>
                </c:pt>
                <c:pt idx="676">
                  <c:v>1.7415166666666677</c:v>
                </c:pt>
                <c:pt idx="677">
                  <c:v>1.7440500000000017</c:v>
                </c:pt>
                <c:pt idx="678">
                  <c:v>1.7465833333333349</c:v>
                </c:pt>
                <c:pt idx="679">
                  <c:v>1.7490833333333347</c:v>
                </c:pt>
                <c:pt idx="680">
                  <c:v>1.7515999999999998</c:v>
                </c:pt>
                <c:pt idx="681">
                  <c:v>1.7541333333333347</c:v>
                </c:pt>
                <c:pt idx="682">
                  <c:v>1.7566833333333349</c:v>
                </c:pt>
                <c:pt idx="683">
                  <c:v>1.7592166666666678</c:v>
                </c:pt>
                <c:pt idx="684">
                  <c:v>1.7617499999999997</c:v>
                </c:pt>
                <c:pt idx="685">
                  <c:v>1.7642833333333352</c:v>
                </c:pt>
                <c:pt idx="686">
                  <c:v>1.7668166666666683</c:v>
                </c:pt>
                <c:pt idx="687">
                  <c:v>1.7693500000000011</c:v>
                </c:pt>
                <c:pt idx="688">
                  <c:v>1.7718833333333341</c:v>
                </c:pt>
                <c:pt idx="689">
                  <c:v>1.7744333333333346</c:v>
                </c:pt>
                <c:pt idx="690">
                  <c:v>1.7769833333333349</c:v>
                </c:pt>
                <c:pt idx="691">
                  <c:v>1.7795166666666677</c:v>
                </c:pt>
                <c:pt idx="692">
                  <c:v>1.7820500000000021</c:v>
                </c:pt>
                <c:pt idx="693">
                  <c:v>1.784583333333335</c:v>
                </c:pt>
                <c:pt idx="694">
                  <c:v>1.7871166666666682</c:v>
                </c:pt>
                <c:pt idx="695">
                  <c:v>1.7896500000000013</c:v>
                </c:pt>
                <c:pt idx="696">
                  <c:v>1.7922000000000011</c:v>
                </c:pt>
                <c:pt idx="697">
                  <c:v>1.7947333333333344</c:v>
                </c:pt>
                <c:pt idx="698">
                  <c:v>1.7972833333333347</c:v>
                </c:pt>
                <c:pt idx="699">
                  <c:v>1.799816666666668</c:v>
                </c:pt>
                <c:pt idx="700">
                  <c:v>1.8023333333333333</c:v>
                </c:pt>
                <c:pt idx="701">
                  <c:v>1.8048666666666666</c:v>
                </c:pt>
                <c:pt idx="702">
                  <c:v>1.8073999999999988</c:v>
                </c:pt>
                <c:pt idx="703">
                  <c:v>1.8099499999999986</c:v>
                </c:pt>
                <c:pt idx="704">
                  <c:v>1.8124833333333341</c:v>
                </c:pt>
                <c:pt idx="705">
                  <c:v>1.8150333333333333</c:v>
                </c:pt>
                <c:pt idx="706">
                  <c:v>1.8175666666666668</c:v>
                </c:pt>
                <c:pt idx="707">
                  <c:v>1.8201000000000001</c:v>
                </c:pt>
                <c:pt idx="708">
                  <c:v>1.8226333333333333</c:v>
                </c:pt>
                <c:pt idx="709">
                  <c:v>1.8251666666666668</c:v>
                </c:pt>
                <c:pt idx="710">
                  <c:v>1.8276999999999988</c:v>
                </c:pt>
                <c:pt idx="711">
                  <c:v>1.830233333333334</c:v>
                </c:pt>
                <c:pt idx="712">
                  <c:v>1.8327833333333341</c:v>
                </c:pt>
                <c:pt idx="713">
                  <c:v>1.8353166666666667</c:v>
                </c:pt>
                <c:pt idx="714">
                  <c:v>1.83785</c:v>
                </c:pt>
                <c:pt idx="715">
                  <c:v>1.8403666666666667</c:v>
                </c:pt>
                <c:pt idx="716">
                  <c:v>1.8429</c:v>
                </c:pt>
                <c:pt idx="717">
                  <c:v>1.8454333333333333</c:v>
                </c:pt>
                <c:pt idx="718">
                  <c:v>1.8479666666666668</c:v>
                </c:pt>
                <c:pt idx="719">
                  <c:v>1.8505166666666681</c:v>
                </c:pt>
                <c:pt idx="720">
                  <c:v>1.8530666666666666</c:v>
                </c:pt>
                <c:pt idx="721">
                  <c:v>1.8555999999999986</c:v>
                </c:pt>
                <c:pt idx="722">
                  <c:v>1.8581000000000001</c:v>
                </c:pt>
                <c:pt idx="723">
                  <c:v>1.860633333333334</c:v>
                </c:pt>
                <c:pt idx="724">
                  <c:v>1.8631666666666669</c:v>
                </c:pt>
                <c:pt idx="725">
                  <c:v>1.8656999999999986</c:v>
                </c:pt>
                <c:pt idx="726">
                  <c:v>1.8682333333333341</c:v>
                </c:pt>
                <c:pt idx="727">
                  <c:v>1.8707666666666667</c:v>
                </c:pt>
                <c:pt idx="728">
                  <c:v>1.8733166666666667</c:v>
                </c:pt>
                <c:pt idx="729">
                  <c:v>1.87585</c:v>
                </c:pt>
                <c:pt idx="730">
                  <c:v>1.8783833333333346</c:v>
                </c:pt>
                <c:pt idx="731">
                  <c:v>1.8809166666666681</c:v>
                </c:pt>
                <c:pt idx="732">
                  <c:v>1.8834500000000001</c:v>
                </c:pt>
                <c:pt idx="733">
                  <c:v>1.8859833333333333</c:v>
                </c:pt>
                <c:pt idx="734">
                  <c:v>1.8885166666666682</c:v>
                </c:pt>
                <c:pt idx="735">
                  <c:v>1.8910666666666667</c:v>
                </c:pt>
                <c:pt idx="736">
                  <c:v>1.8935999999999986</c:v>
                </c:pt>
                <c:pt idx="737">
                  <c:v>1.8961333333333341</c:v>
                </c:pt>
                <c:pt idx="738">
                  <c:v>1.8986666666666667</c:v>
                </c:pt>
                <c:pt idx="739">
                  <c:v>1.9011999999999984</c:v>
                </c:pt>
                <c:pt idx="740">
                  <c:v>1.9037333333333324</c:v>
                </c:pt>
                <c:pt idx="741">
                  <c:v>1.906266666666667</c:v>
                </c:pt>
                <c:pt idx="742">
                  <c:v>1.9088166666666668</c:v>
                </c:pt>
                <c:pt idx="743">
                  <c:v>1.9113499999999988</c:v>
                </c:pt>
                <c:pt idx="744">
                  <c:v>1.9138999999999982</c:v>
                </c:pt>
                <c:pt idx="745">
                  <c:v>1.9164333333333337</c:v>
                </c:pt>
                <c:pt idx="746">
                  <c:v>1.9189666666666658</c:v>
                </c:pt>
                <c:pt idx="747">
                  <c:v>1.9214999999999987</c:v>
                </c:pt>
                <c:pt idx="748">
                  <c:v>1.9240333333333335</c:v>
                </c:pt>
                <c:pt idx="749">
                  <c:v>1.9265833333333335</c:v>
                </c:pt>
                <c:pt idx="750">
                  <c:v>1.9291166666666668</c:v>
                </c:pt>
                <c:pt idx="751">
                  <c:v>1.9316666666666658</c:v>
                </c:pt>
                <c:pt idx="752">
                  <c:v>1.934199999999999</c:v>
                </c:pt>
                <c:pt idx="753">
                  <c:v>1.9367333333333334</c:v>
                </c:pt>
                <c:pt idx="754">
                  <c:v>1.9392666666666658</c:v>
                </c:pt>
                <c:pt idx="755">
                  <c:v>1.941799999999998</c:v>
                </c:pt>
                <c:pt idx="756">
                  <c:v>1.9443500000000002</c:v>
                </c:pt>
                <c:pt idx="757">
                  <c:v>1.9468833333333335</c:v>
                </c:pt>
                <c:pt idx="758">
                  <c:v>1.949433333333332</c:v>
                </c:pt>
                <c:pt idx="759">
                  <c:v>1.9519666666666655</c:v>
                </c:pt>
                <c:pt idx="760">
                  <c:v>1.9544999999999988</c:v>
                </c:pt>
                <c:pt idx="761">
                  <c:v>1.9570333333333334</c:v>
                </c:pt>
                <c:pt idx="762">
                  <c:v>1.9595666666666658</c:v>
                </c:pt>
                <c:pt idx="763">
                  <c:v>1.9621000000000002</c:v>
                </c:pt>
                <c:pt idx="764">
                  <c:v>1.9646333333333335</c:v>
                </c:pt>
                <c:pt idx="765">
                  <c:v>1.9671833333333337</c:v>
                </c:pt>
                <c:pt idx="766">
                  <c:v>1.969716666666667</c:v>
                </c:pt>
                <c:pt idx="767">
                  <c:v>1.9722500000000001</c:v>
                </c:pt>
                <c:pt idx="768">
                  <c:v>1.974783333333334</c:v>
                </c:pt>
                <c:pt idx="769">
                  <c:v>1.9773166666666668</c:v>
                </c:pt>
                <c:pt idx="770">
                  <c:v>1.9798499999999988</c:v>
                </c:pt>
                <c:pt idx="771">
                  <c:v>1.9823833333333341</c:v>
                </c:pt>
                <c:pt idx="772">
                  <c:v>1.9849333333333337</c:v>
                </c:pt>
                <c:pt idx="773">
                  <c:v>1.9874666666666658</c:v>
                </c:pt>
                <c:pt idx="774">
                  <c:v>1.9900000000000002</c:v>
                </c:pt>
                <c:pt idx="775">
                  <c:v>1.9925333333333337</c:v>
                </c:pt>
                <c:pt idx="776">
                  <c:v>1.9950666666666659</c:v>
                </c:pt>
                <c:pt idx="777">
                  <c:v>1.9975999999999985</c:v>
                </c:pt>
                <c:pt idx="778">
                  <c:v>2.0001333333333342</c:v>
                </c:pt>
                <c:pt idx="779">
                  <c:v>2.0026833333333327</c:v>
                </c:pt>
                <c:pt idx="780">
                  <c:v>2.0052166666666666</c:v>
                </c:pt>
                <c:pt idx="781">
                  <c:v>2.0077666666666691</c:v>
                </c:pt>
                <c:pt idx="782">
                  <c:v>2.0103</c:v>
                </c:pt>
                <c:pt idx="783">
                  <c:v>2.0128333333333308</c:v>
                </c:pt>
                <c:pt idx="784">
                  <c:v>2.0153666666666665</c:v>
                </c:pt>
                <c:pt idx="785">
                  <c:v>2.0179</c:v>
                </c:pt>
                <c:pt idx="786">
                  <c:v>2.0204499999999972</c:v>
                </c:pt>
                <c:pt idx="787">
                  <c:v>2.0229833333333334</c:v>
                </c:pt>
                <c:pt idx="788">
                  <c:v>2.0255333333333332</c:v>
                </c:pt>
                <c:pt idx="789">
                  <c:v>2.0280666666666671</c:v>
                </c:pt>
                <c:pt idx="790">
                  <c:v>2.0305999999999997</c:v>
                </c:pt>
                <c:pt idx="791">
                  <c:v>2.0331333333333332</c:v>
                </c:pt>
                <c:pt idx="792">
                  <c:v>2.0356666666666667</c:v>
                </c:pt>
                <c:pt idx="793">
                  <c:v>2.0382166666666666</c:v>
                </c:pt>
                <c:pt idx="794">
                  <c:v>2.0407500000000001</c:v>
                </c:pt>
                <c:pt idx="795">
                  <c:v>2.0432999999999999</c:v>
                </c:pt>
                <c:pt idx="796">
                  <c:v>2.0458333333333334</c:v>
                </c:pt>
                <c:pt idx="797">
                  <c:v>2.0483666666666682</c:v>
                </c:pt>
                <c:pt idx="798">
                  <c:v>2.0508999999999977</c:v>
                </c:pt>
                <c:pt idx="799">
                  <c:v>2.0534333333333334</c:v>
                </c:pt>
                <c:pt idx="800">
                  <c:v>2.0559666666666669</c:v>
                </c:pt>
                <c:pt idx="801">
                  <c:v>2.0585</c:v>
                </c:pt>
                <c:pt idx="802">
                  <c:v>2.0610499999999972</c:v>
                </c:pt>
                <c:pt idx="803">
                  <c:v>2.0635833333333342</c:v>
                </c:pt>
                <c:pt idx="804">
                  <c:v>2.0661166666666682</c:v>
                </c:pt>
                <c:pt idx="805">
                  <c:v>2.0686499999999977</c:v>
                </c:pt>
                <c:pt idx="806">
                  <c:v>2.0711833333333334</c:v>
                </c:pt>
                <c:pt idx="807">
                  <c:v>2.0737166666666682</c:v>
                </c:pt>
                <c:pt idx="808">
                  <c:v>2.0762499999999959</c:v>
                </c:pt>
                <c:pt idx="809">
                  <c:v>2.0787999999999998</c:v>
                </c:pt>
                <c:pt idx="810">
                  <c:v>2.0813000000000001</c:v>
                </c:pt>
                <c:pt idx="811">
                  <c:v>2.08385</c:v>
                </c:pt>
                <c:pt idx="812">
                  <c:v>2.0863833333333335</c:v>
                </c:pt>
                <c:pt idx="813">
                  <c:v>2.0889166666666692</c:v>
                </c:pt>
                <c:pt idx="814">
                  <c:v>2.0914499999999969</c:v>
                </c:pt>
                <c:pt idx="815">
                  <c:v>2.0939833333333331</c:v>
                </c:pt>
                <c:pt idx="816">
                  <c:v>2.0965333333333334</c:v>
                </c:pt>
                <c:pt idx="817">
                  <c:v>2.0990666666666669</c:v>
                </c:pt>
                <c:pt idx="818">
                  <c:v>2.1016166666666671</c:v>
                </c:pt>
                <c:pt idx="819">
                  <c:v>2.1041499999999997</c:v>
                </c:pt>
                <c:pt idx="820">
                  <c:v>2.1066833333333328</c:v>
                </c:pt>
                <c:pt idx="821">
                  <c:v>2.1092166666666672</c:v>
                </c:pt>
                <c:pt idx="822">
                  <c:v>2.1117499999999971</c:v>
                </c:pt>
                <c:pt idx="823">
                  <c:v>2.1142833333333333</c:v>
                </c:pt>
                <c:pt idx="824">
                  <c:v>2.1168166666666668</c:v>
                </c:pt>
                <c:pt idx="825">
                  <c:v>2.1193666666666666</c:v>
                </c:pt>
                <c:pt idx="826">
                  <c:v>2.1218999999999997</c:v>
                </c:pt>
                <c:pt idx="827">
                  <c:v>2.1244333333333332</c:v>
                </c:pt>
                <c:pt idx="828">
                  <c:v>2.1269666666666671</c:v>
                </c:pt>
                <c:pt idx="829">
                  <c:v>2.1294999999999997</c:v>
                </c:pt>
                <c:pt idx="830">
                  <c:v>2.1320333333333328</c:v>
                </c:pt>
                <c:pt idx="831">
                  <c:v>2.1345666666666672</c:v>
                </c:pt>
                <c:pt idx="832">
                  <c:v>2.1371166666666692</c:v>
                </c:pt>
                <c:pt idx="833">
                  <c:v>2.1396499999999969</c:v>
                </c:pt>
                <c:pt idx="834">
                  <c:v>2.1421833333333336</c:v>
                </c:pt>
                <c:pt idx="835">
                  <c:v>2.1447166666666693</c:v>
                </c:pt>
                <c:pt idx="836">
                  <c:v>2.1472500000000001</c:v>
                </c:pt>
                <c:pt idx="837">
                  <c:v>2.1497833333333332</c:v>
                </c:pt>
                <c:pt idx="838">
                  <c:v>2.1523166666666671</c:v>
                </c:pt>
                <c:pt idx="839">
                  <c:v>2.1548666666666665</c:v>
                </c:pt>
                <c:pt idx="840">
                  <c:v>2.1574</c:v>
                </c:pt>
                <c:pt idx="841">
                  <c:v>2.1599500000000003</c:v>
                </c:pt>
                <c:pt idx="842">
                  <c:v>2.1624833333333333</c:v>
                </c:pt>
                <c:pt idx="843">
                  <c:v>2.1650166666666681</c:v>
                </c:pt>
                <c:pt idx="844">
                  <c:v>2.1675333333333358</c:v>
                </c:pt>
                <c:pt idx="845">
                  <c:v>2.1700666666666666</c:v>
                </c:pt>
                <c:pt idx="846">
                  <c:v>2.1726166666666669</c:v>
                </c:pt>
                <c:pt idx="847">
                  <c:v>2.1751499999999977</c:v>
                </c:pt>
                <c:pt idx="848">
                  <c:v>2.1776666666666666</c:v>
                </c:pt>
                <c:pt idx="849">
                  <c:v>2.1802000000000001</c:v>
                </c:pt>
                <c:pt idx="850">
                  <c:v>2.1827333333333332</c:v>
                </c:pt>
                <c:pt idx="851">
                  <c:v>2.1852666666666671</c:v>
                </c:pt>
                <c:pt idx="852">
                  <c:v>2.1878000000000002</c:v>
                </c:pt>
                <c:pt idx="853">
                  <c:v>2.1903333333333332</c:v>
                </c:pt>
                <c:pt idx="854">
                  <c:v>2.1928666666666667</c:v>
                </c:pt>
                <c:pt idx="855">
                  <c:v>2.1954166666666666</c:v>
                </c:pt>
                <c:pt idx="856">
                  <c:v>2.1979666666666682</c:v>
                </c:pt>
                <c:pt idx="857">
                  <c:v>2.2004999999999999</c:v>
                </c:pt>
                <c:pt idx="858">
                  <c:v>2.2030333333333352</c:v>
                </c:pt>
                <c:pt idx="859">
                  <c:v>2.2055666666666682</c:v>
                </c:pt>
                <c:pt idx="860">
                  <c:v>2.2081000000000026</c:v>
                </c:pt>
                <c:pt idx="861">
                  <c:v>2.2106333333333335</c:v>
                </c:pt>
                <c:pt idx="862">
                  <c:v>2.2131833333333342</c:v>
                </c:pt>
                <c:pt idx="863">
                  <c:v>2.2157333333333331</c:v>
                </c:pt>
                <c:pt idx="864">
                  <c:v>2.2182666666666666</c:v>
                </c:pt>
                <c:pt idx="865">
                  <c:v>2.2208000000000001</c:v>
                </c:pt>
                <c:pt idx="866">
                  <c:v>2.2233333333333363</c:v>
                </c:pt>
                <c:pt idx="867">
                  <c:v>2.2258666666666671</c:v>
                </c:pt>
                <c:pt idx="868">
                  <c:v>2.2284000000000002</c:v>
                </c:pt>
                <c:pt idx="869">
                  <c:v>2.23095</c:v>
                </c:pt>
                <c:pt idx="870">
                  <c:v>2.233483333333333</c:v>
                </c:pt>
                <c:pt idx="871">
                  <c:v>2.2360333333333333</c:v>
                </c:pt>
                <c:pt idx="872">
                  <c:v>2.2385666666666681</c:v>
                </c:pt>
                <c:pt idx="873">
                  <c:v>2.2411000000000012</c:v>
                </c:pt>
                <c:pt idx="874">
                  <c:v>2.2436000000000011</c:v>
                </c:pt>
                <c:pt idx="875">
                  <c:v>2.2461333333333342</c:v>
                </c:pt>
                <c:pt idx="876">
                  <c:v>2.2486666666666681</c:v>
                </c:pt>
                <c:pt idx="877">
                  <c:v>2.2511999999999999</c:v>
                </c:pt>
                <c:pt idx="878">
                  <c:v>2.2537499999999997</c:v>
                </c:pt>
                <c:pt idx="879">
                  <c:v>2.2562833333333328</c:v>
                </c:pt>
                <c:pt idx="880">
                  <c:v>2.2588166666666671</c:v>
                </c:pt>
                <c:pt idx="881">
                  <c:v>2.2613500000000002</c:v>
                </c:pt>
                <c:pt idx="882">
                  <c:v>2.2638833333333332</c:v>
                </c:pt>
                <c:pt idx="883">
                  <c:v>2.2664166666666672</c:v>
                </c:pt>
                <c:pt idx="884">
                  <c:v>2.2689499999999998</c:v>
                </c:pt>
                <c:pt idx="885">
                  <c:v>2.2715000000000001</c:v>
                </c:pt>
                <c:pt idx="886">
                  <c:v>2.2740500000000003</c:v>
                </c:pt>
                <c:pt idx="887">
                  <c:v>2.2765833333333334</c:v>
                </c:pt>
                <c:pt idx="888">
                  <c:v>2.2791166666666682</c:v>
                </c:pt>
                <c:pt idx="889">
                  <c:v>2.28165</c:v>
                </c:pt>
                <c:pt idx="890">
                  <c:v>2.2841833333333352</c:v>
                </c:pt>
                <c:pt idx="891">
                  <c:v>2.2867166666666692</c:v>
                </c:pt>
                <c:pt idx="892">
                  <c:v>2.2892666666666672</c:v>
                </c:pt>
                <c:pt idx="893">
                  <c:v>2.2918000000000003</c:v>
                </c:pt>
                <c:pt idx="894">
                  <c:v>2.2943500000000001</c:v>
                </c:pt>
                <c:pt idx="895">
                  <c:v>2.2968833333333327</c:v>
                </c:pt>
                <c:pt idx="896">
                  <c:v>2.2994166666666671</c:v>
                </c:pt>
                <c:pt idx="897">
                  <c:v>2.3019499999999971</c:v>
                </c:pt>
                <c:pt idx="898">
                  <c:v>2.3044833333333328</c:v>
                </c:pt>
                <c:pt idx="899">
                  <c:v>2.3070333333333335</c:v>
                </c:pt>
                <c:pt idx="900">
                  <c:v>2.309566666666667</c:v>
                </c:pt>
                <c:pt idx="901">
                  <c:v>2.3121166666666668</c:v>
                </c:pt>
                <c:pt idx="902">
                  <c:v>2.314649999999995</c:v>
                </c:pt>
                <c:pt idx="903">
                  <c:v>2.3171833333333334</c:v>
                </c:pt>
                <c:pt idx="904">
                  <c:v>2.3196833333333302</c:v>
                </c:pt>
                <c:pt idx="905">
                  <c:v>2.3222166666666668</c:v>
                </c:pt>
                <c:pt idx="906">
                  <c:v>2.3247500000000003</c:v>
                </c:pt>
                <c:pt idx="907">
                  <c:v>2.3272833333333334</c:v>
                </c:pt>
                <c:pt idx="908">
                  <c:v>2.3298333333333328</c:v>
                </c:pt>
                <c:pt idx="909">
                  <c:v>2.3323666666666667</c:v>
                </c:pt>
                <c:pt idx="910">
                  <c:v>2.3348999999999971</c:v>
                </c:pt>
                <c:pt idx="911">
                  <c:v>2.3374333333333337</c:v>
                </c:pt>
                <c:pt idx="912">
                  <c:v>2.3399666666666668</c:v>
                </c:pt>
                <c:pt idx="913">
                  <c:v>2.3424999999999976</c:v>
                </c:pt>
                <c:pt idx="914">
                  <c:v>2.3450333333333333</c:v>
                </c:pt>
                <c:pt idx="915">
                  <c:v>2.3475833333333331</c:v>
                </c:pt>
                <c:pt idx="916">
                  <c:v>2.3501333333333334</c:v>
                </c:pt>
                <c:pt idx="917">
                  <c:v>2.3526666666666629</c:v>
                </c:pt>
                <c:pt idx="918">
                  <c:v>2.3551999999999977</c:v>
                </c:pt>
                <c:pt idx="919">
                  <c:v>2.3577333333333335</c:v>
                </c:pt>
                <c:pt idx="920">
                  <c:v>2.360266666666667</c:v>
                </c:pt>
                <c:pt idx="921">
                  <c:v>2.3627999999999987</c:v>
                </c:pt>
                <c:pt idx="922">
                  <c:v>2.3653499999999972</c:v>
                </c:pt>
                <c:pt idx="923">
                  <c:v>2.3678833333333333</c:v>
                </c:pt>
                <c:pt idx="924">
                  <c:v>2.3704333333333327</c:v>
                </c:pt>
                <c:pt idx="925">
                  <c:v>2.3729666666666636</c:v>
                </c:pt>
                <c:pt idx="926">
                  <c:v>2.3754999999999975</c:v>
                </c:pt>
                <c:pt idx="927">
                  <c:v>2.3780333333333328</c:v>
                </c:pt>
                <c:pt idx="928">
                  <c:v>2.3805666666666672</c:v>
                </c:pt>
                <c:pt idx="929">
                  <c:v>2.3831166666666692</c:v>
                </c:pt>
                <c:pt idx="930">
                  <c:v>2.3856499999999969</c:v>
                </c:pt>
                <c:pt idx="931">
                  <c:v>2.3881999999999999</c:v>
                </c:pt>
                <c:pt idx="932">
                  <c:v>2.3907333333333329</c:v>
                </c:pt>
                <c:pt idx="933">
                  <c:v>2.3932666666666669</c:v>
                </c:pt>
                <c:pt idx="934">
                  <c:v>2.3957999999999977</c:v>
                </c:pt>
                <c:pt idx="935">
                  <c:v>2.3983333333333334</c:v>
                </c:pt>
                <c:pt idx="936">
                  <c:v>2.4008833333333333</c:v>
                </c:pt>
                <c:pt idx="937">
                  <c:v>2.4033833333333332</c:v>
                </c:pt>
                <c:pt idx="938">
                  <c:v>2.4059166666666671</c:v>
                </c:pt>
                <c:pt idx="939">
                  <c:v>2.4084499999999975</c:v>
                </c:pt>
                <c:pt idx="940">
                  <c:v>2.4109833333333333</c:v>
                </c:pt>
                <c:pt idx="941">
                  <c:v>2.4135166666666672</c:v>
                </c:pt>
                <c:pt idx="942">
                  <c:v>2.4160499999999949</c:v>
                </c:pt>
                <c:pt idx="943">
                  <c:v>2.4185833333333333</c:v>
                </c:pt>
                <c:pt idx="944">
                  <c:v>2.4211166666666672</c:v>
                </c:pt>
                <c:pt idx="945">
                  <c:v>2.4236666666666666</c:v>
                </c:pt>
                <c:pt idx="946">
                  <c:v>2.4261999999999997</c:v>
                </c:pt>
                <c:pt idx="947">
                  <c:v>2.42875</c:v>
                </c:pt>
                <c:pt idx="948">
                  <c:v>2.4312833333333304</c:v>
                </c:pt>
                <c:pt idx="949">
                  <c:v>2.4338166666666665</c:v>
                </c:pt>
                <c:pt idx="950">
                  <c:v>2.4363499999999965</c:v>
                </c:pt>
                <c:pt idx="951">
                  <c:v>2.4388833333333308</c:v>
                </c:pt>
                <c:pt idx="952">
                  <c:v>2.4414333333333333</c:v>
                </c:pt>
                <c:pt idx="953">
                  <c:v>2.4439666666666682</c:v>
                </c:pt>
                <c:pt idx="954">
                  <c:v>2.4465166666666671</c:v>
                </c:pt>
                <c:pt idx="955">
                  <c:v>2.4490499999999975</c:v>
                </c:pt>
                <c:pt idx="956">
                  <c:v>2.4515833333333328</c:v>
                </c:pt>
                <c:pt idx="957">
                  <c:v>2.4541166666666672</c:v>
                </c:pt>
                <c:pt idx="958">
                  <c:v>2.4566499999999953</c:v>
                </c:pt>
                <c:pt idx="959">
                  <c:v>2.4591999999999987</c:v>
                </c:pt>
                <c:pt idx="960">
                  <c:v>2.4617333333333336</c:v>
                </c:pt>
                <c:pt idx="961">
                  <c:v>2.4642833333333334</c:v>
                </c:pt>
                <c:pt idx="962">
                  <c:v>2.4668166666666664</c:v>
                </c:pt>
                <c:pt idx="963">
                  <c:v>2.4693499999999977</c:v>
                </c:pt>
                <c:pt idx="964">
                  <c:v>2.4718833333333299</c:v>
                </c:pt>
                <c:pt idx="965">
                  <c:v>2.4744166666666669</c:v>
                </c:pt>
                <c:pt idx="966">
                  <c:v>2.4769499999999964</c:v>
                </c:pt>
                <c:pt idx="967">
                  <c:v>2.4794833333333308</c:v>
                </c:pt>
                <c:pt idx="968">
                  <c:v>2.4820333333333333</c:v>
                </c:pt>
                <c:pt idx="969">
                  <c:v>2.4845666666666681</c:v>
                </c:pt>
                <c:pt idx="970">
                  <c:v>2.4870999999999999</c:v>
                </c:pt>
                <c:pt idx="971">
                  <c:v>2.4896333333333329</c:v>
                </c:pt>
                <c:pt idx="972">
                  <c:v>2.4921666666666669</c:v>
                </c:pt>
                <c:pt idx="973">
                  <c:v>2.4946999999999977</c:v>
                </c:pt>
                <c:pt idx="974">
                  <c:v>2.4972333333333334</c:v>
                </c:pt>
                <c:pt idx="975">
                  <c:v>2.4997499999999975</c:v>
                </c:pt>
                <c:pt idx="976">
                  <c:v>2.5022666666666664</c:v>
                </c:pt>
                <c:pt idx="977">
                  <c:v>2.5048166666666662</c:v>
                </c:pt>
                <c:pt idx="978">
                  <c:v>2.5073500000000002</c:v>
                </c:pt>
                <c:pt idx="979">
                  <c:v>2.5098833333333328</c:v>
                </c:pt>
                <c:pt idx="980">
                  <c:v>2.5124166666666667</c:v>
                </c:pt>
                <c:pt idx="981">
                  <c:v>2.5149499999999971</c:v>
                </c:pt>
                <c:pt idx="982">
                  <c:v>2.5174833333333333</c:v>
                </c:pt>
                <c:pt idx="983">
                  <c:v>2.5200166666666672</c:v>
                </c:pt>
                <c:pt idx="984">
                  <c:v>2.5225666666666671</c:v>
                </c:pt>
                <c:pt idx="985">
                  <c:v>2.5251000000000001</c:v>
                </c:pt>
                <c:pt idx="986">
                  <c:v>2.5276333333333332</c:v>
                </c:pt>
                <c:pt idx="987">
                  <c:v>2.5301333333333331</c:v>
                </c:pt>
                <c:pt idx="988">
                  <c:v>2.532666666666664</c:v>
                </c:pt>
                <c:pt idx="989">
                  <c:v>2.5351999999999997</c:v>
                </c:pt>
                <c:pt idx="990">
                  <c:v>2.5377333333333336</c:v>
                </c:pt>
                <c:pt idx="991">
                  <c:v>2.5402833333333334</c:v>
                </c:pt>
                <c:pt idx="992">
                  <c:v>2.5428166666666665</c:v>
                </c:pt>
                <c:pt idx="993">
                  <c:v>2.5453666666666672</c:v>
                </c:pt>
                <c:pt idx="994">
                  <c:v>2.5478999999999998</c:v>
                </c:pt>
                <c:pt idx="995">
                  <c:v>2.5504333333333333</c:v>
                </c:pt>
                <c:pt idx="996">
                  <c:v>2.5529666666666668</c:v>
                </c:pt>
                <c:pt idx="997">
                  <c:v>2.5555000000000003</c:v>
                </c:pt>
                <c:pt idx="998">
                  <c:v>2.5580499999999975</c:v>
                </c:pt>
                <c:pt idx="999">
                  <c:v>2.5605833333333332</c:v>
                </c:pt>
                <c:pt idx="1000">
                  <c:v>2.5631333333333362</c:v>
                </c:pt>
                <c:pt idx="1001">
                  <c:v>2.5656666666666665</c:v>
                </c:pt>
                <c:pt idx="1002">
                  <c:v>2.5682</c:v>
                </c:pt>
                <c:pt idx="1003">
                  <c:v>2.5707333333333335</c:v>
                </c:pt>
                <c:pt idx="1004">
                  <c:v>2.5732666666666666</c:v>
                </c:pt>
                <c:pt idx="1005">
                  <c:v>2.5758166666666669</c:v>
                </c:pt>
                <c:pt idx="1006">
                  <c:v>2.5783166666666681</c:v>
                </c:pt>
                <c:pt idx="1007">
                  <c:v>2.5808666666666666</c:v>
                </c:pt>
                <c:pt idx="1008">
                  <c:v>2.5834000000000001</c:v>
                </c:pt>
                <c:pt idx="1009">
                  <c:v>2.5859333333333336</c:v>
                </c:pt>
                <c:pt idx="1010">
                  <c:v>2.5884666666666671</c:v>
                </c:pt>
                <c:pt idx="1011">
                  <c:v>2.5909999999999997</c:v>
                </c:pt>
                <c:pt idx="1012">
                  <c:v>2.5935333333333332</c:v>
                </c:pt>
                <c:pt idx="1013">
                  <c:v>2.5960666666666667</c:v>
                </c:pt>
                <c:pt idx="1014">
                  <c:v>2.5986166666666666</c:v>
                </c:pt>
                <c:pt idx="1015">
                  <c:v>2.6011666666666682</c:v>
                </c:pt>
                <c:pt idx="1016">
                  <c:v>2.6037000000000012</c:v>
                </c:pt>
                <c:pt idx="1017">
                  <c:v>2.6062333333333334</c:v>
                </c:pt>
                <c:pt idx="1018">
                  <c:v>2.6087666666666682</c:v>
                </c:pt>
                <c:pt idx="1019">
                  <c:v>2.6113</c:v>
                </c:pt>
                <c:pt idx="1020">
                  <c:v>2.6138333333333335</c:v>
                </c:pt>
                <c:pt idx="1021">
                  <c:v>2.6163833333333333</c:v>
                </c:pt>
                <c:pt idx="1022">
                  <c:v>2.6189333333333331</c:v>
                </c:pt>
                <c:pt idx="1023">
                  <c:v>2.6214666666666671</c:v>
                </c:pt>
                <c:pt idx="1024">
                  <c:v>2.6240000000000001</c:v>
                </c:pt>
                <c:pt idx="1025">
                  <c:v>2.6265333333333336</c:v>
                </c:pt>
                <c:pt idx="1026">
                  <c:v>2.6290666666666671</c:v>
                </c:pt>
                <c:pt idx="1027">
                  <c:v>2.6315999999999997</c:v>
                </c:pt>
                <c:pt idx="1028">
                  <c:v>2.63415</c:v>
                </c:pt>
                <c:pt idx="1029">
                  <c:v>2.6366833333333304</c:v>
                </c:pt>
                <c:pt idx="1030">
                  <c:v>2.6392333333333338</c:v>
                </c:pt>
                <c:pt idx="1031">
                  <c:v>2.6417666666666682</c:v>
                </c:pt>
                <c:pt idx="1032">
                  <c:v>2.6442999999999999</c:v>
                </c:pt>
                <c:pt idx="1033">
                  <c:v>2.6468333333333334</c:v>
                </c:pt>
                <c:pt idx="1034">
                  <c:v>2.6493666666666682</c:v>
                </c:pt>
                <c:pt idx="1035">
                  <c:v>2.6519166666666671</c:v>
                </c:pt>
                <c:pt idx="1036">
                  <c:v>2.6544499999999971</c:v>
                </c:pt>
                <c:pt idx="1037">
                  <c:v>2.6569999999999987</c:v>
                </c:pt>
                <c:pt idx="1038">
                  <c:v>2.6595333333333335</c:v>
                </c:pt>
                <c:pt idx="1039">
                  <c:v>2.6620499999999976</c:v>
                </c:pt>
                <c:pt idx="1040">
                  <c:v>2.6645833333333342</c:v>
                </c:pt>
                <c:pt idx="1041">
                  <c:v>2.6671166666666699</c:v>
                </c:pt>
                <c:pt idx="1042">
                  <c:v>2.6696499999999972</c:v>
                </c:pt>
                <c:pt idx="1043">
                  <c:v>2.6721833333333334</c:v>
                </c:pt>
                <c:pt idx="1044">
                  <c:v>2.6747333333333336</c:v>
                </c:pt>
                <c:pt idx="1045">
                  <c:v>2.6772666666666671</c:v>
                </c:pt>
                <c:pt idx="1046">
                  <c:v>2.6797999999999997</c:v>
                </c:pt>
                <c:pt idx="1047">
                  <c:v>2.6823333333333332</c:v>
                </c:pt>
                <c:pt idx="1048">
                  <c:v>2.6848666666666672</c:v>
                </c:pt>
                <c:pt idx="1049">
                  <c:v>2.6874000000000002</c:v>
                </c:pt>
                <c:pt idx="1050">
                  <c:v>2.6899333333333342</c:v>
                </c:pt>
                <c:pt idx="1051">
                  <c:v>2.6924833333333327</c:v>
                </c:pt>
                <c:pt idx="1052">
                  <c:v>2.6950333333333334</c:v>
                </c:pt>
                <c:pt idx="1053">
                  <c:v>2.6975666666666682</c:v>
                </c:pt>
                <c:pt idx="1054">
                  <c:v>2.7000999999999999</c:v>
                </c:pt>
                <c:pt idx="1055">
                  <c:v>2.702633333333333</c:v>
                </c:pt>
                <c:pt idx="1056">
                  <c:v>2.7051666666666692</c:v>
                </c:pt>
                <c:pt idx="1057">
                  <c:v>2.7077000000000027</c:v>
                </c:pt>
                <c:pt idx="1058">
                  <c:v>2.7102500000000003</c:v>
                </c:pt>
                <c:pt idx="1059">
                  <c:v>2.7127999999999997</c:v>
                </c:pt>
                <c:pt idx="1060">
                  <c:v>2.7153333333333332</c:v>
                </c:pt>
                <c:pt idx="1061">
                  <c:v>2.7178666666666671</c:v>
                </c:pt>
                <c:pt idx="1062">
                  <c:v>2.7204000000000002</c:v>
                </c:pt>
                <c:pt idx="1063">
                  <c:v>2.7229333333333332</c:v>
                </c:pt>
                <c:pt idx="1064">
                  <c:v>2.7254666666666671</c:v>
                </c:pt>
                <c:pt idx="1065">
                  <c:v>2.7280166666666692</c:v>
                </c:pt>
                <c:pt idx="1066">
                  <c:v>2.73055</c:v>
                </c:pt>
                <c:pt idx="1067">
                  <c:v>2.7330999999999999</c:v>
                </c:pt>
                <c:pt idx="1068">
                  <c:v>2.7356333333333334</c:v>
                </c:pt>
                <c:pt idx="1069">
                  <c:v>2.7381666666666682</c:v>
                </c:pt>
                <c:pt idx="1070">
                  <c:v>2.7406833333333336</c:v>
                </c:pt>
                <c:pt idx="1071">
                  <c:v>2.7432166666666693</c:v>
                </c:pt>
                <c:pt idx="1072">
                  <c:v>2.7457500000000001</c:v>
                </c:pt>
                <c:pt idx="1073">
                  <c:v>2.7482833333333332</c:v>
                </c:pt>
                <c:pt idx="1074">
                  <c:v>2.7508333333333335</c:v>
                </c:pt>
                <c:pt idx="1075">
                  <c:v>2.7533666666666692</c:v>
                </c:pt>
                <c:pt idx="1076">
                  <c:v>2.7559</c:v>
                </c:pt>
                <c:pt idx="1077">
                  <c:v>2.7584333333333335</c:v>
                </c:pt>
                <c:pt idx="1078">
                  <c:v>2.7609666666666692</c:v>
                </c:pt>
                <c:pt idx="1079">
                  <c:v>2.7635000000000032</c:v>
                </c:pt>
                <c:pt idx="1080">
                  <c:v>2.7660333333333331</c:v>
                </c:pt>
                <c:pt idx="1081">
                  <c:v>2.7685833333333352</c:v>
                </c:pt>
                <c:pt idx="1082">
                  <c:v>2.7711166666666682</c:v>
                </c:pt>
                <c:pt idx="1083">
                  <c:v>2.7736500000000004</c:v>
                </c:pt>
                <c:pt idx="1084">
                  <c:v>2.7761833333333334</c:v>
                </c:pt>
                <c:pt idx="1085">
                  <c:v>2.7787166666666692</c:v>
                </c:pt>
                <c:pt idx="1086">
                  <c:v>2.78125</c:v>
                </c:pt>
                <c:pt idx="1087">
                  <c:v>2.7837833333333357</c:v>
                </c:pt>
                <c:pt idx="1088">
                  <c:v>2.7863333333333342</c:v>
                </c:pt>
                <c:pt idx="1089">
                  <c:v>2.7888999999999999</c:v>
                </c:pt>
                <c:pt idx="1090">
                  <c:v>2.7914499999999971</c:v>
                </c:pt>
                <c:pt idx="1091">
                  <c:v>2.7939999999999996</c:v>
                </c:pt>
                <c:pt idx="1092">
                  <c:v>2.7965500000000003</c:v>
                </c:pt>
                <c:pt idx="1093">
                  <c:v>2.7991166666666691</c:v>
                </c:pt>
                <c:pt idx="1094">
                  <c:v>2.8016666666666667</c:v>
                </c:pt>
                <c:pt idx="1095">
                  <c:v>2.8042333333333334</c:v>
                </c:pt>
                <c:pt idx="1096">
                  <c:v>2.8067833333333327</c:v>
                </c:pt>
                <c:pt idx="1097">
                  <c:v>2.8093333333333335</c:v>
                </c:pt>
                <c:pt idx="1098">
                  <c:v>2.8118833333333297</c:v>
                </c:pt>
                <c:pt idx="1099">
                  <c:v>2.8144333333333327</c:v>
                </c:pt>
                <c:pt idx="1100">
                  <c:v>2.8169999999999975</c:v>
                </c:pt>
                <c:pt idx="1101">
                  <c:v>2.8195499999999964</c:v>
                </c:pt>
                <c:pt idx="1102">
                  <c:v>2.8220999999999972</c:v>
                </c:pt>
                <c:pt idx="1103">
                  <c:v>2.824649999999997</c:v>
                </c:pt>
                <c:pt idx="1104">
                  <c:v>2.8271999999999999</c:v>
                </c:pt>
                <c:pt idx="1105">
                  <c:v>2.8297666666666665</c:v>
                </c:pt>
                <c:pt idx="1106">
                  <c:v>2.8323166666666664</c:v>
                </c:pt>
                <c:pt idx="1107">
                  <c:v>2.8348666666666644</c:v>
                </c:pt>
                <c:pt idx="1108">
                  <c:v>2.8374166666666669</c:v>
                </c:pt>
                <c:pt idx="1109">
                  <c:v>2.8399666666666668</c:v>
                </c:pt>
                <c:pt idx="1110">
                  <c:v>2.8425333333333334</c:v>
                </c:pt>
                <c:pt idx="1111">
                  <c:v>2.8450833333333327</c:v>
                </c:pt>
                <c:pt idx="1112">
                  <c:v>2.8476333333333335</c:v>
                </c:pt>
                <c:pt idx="1113">
                  <c:v>2.8501833333333333</c:v>
                </c:pt>
                <c:pt idx="1114">
                  <c:v>2.8527166666666668</c:v>
                </c:pt>
                <c:pt idx="1115">
                  <c:v>2.8552833333333303</c:v>
                </c:pt>
                <c:pt idx="1116">
                  <c:v>2.8578333333333328</c:v>
                </c:pt>
                <c:pt idx="1117">
                  <c:v>2.8603999999999998</c:v>
                </c:pt>
                <c:pt idx="1118">
                  <c:v>2.8629499999999966</c:v>
                </c:pt>
                <c:pt idx="1119">
                  <c:v>2.8654999999999977</c:v>
                </c:pt>
                <c:pt idx="1120">
                  <c:v>2.8680499999999971</c:v>
                </c:pt>
                <c:pt idx="1121">
                  <c:v>2.8705666666666669</c:v>
                </c:pt>
                <c:pt idx="1122">
                  <c:v>2.8731333333333335</c:v>
                </c:pt>
                <c:pt idx="1123">
                  <c:v>2.8756833333333303</c:v>
                </c:pt>
                <c:pt idx="1124">
                  <c:v>2.8782333333333328</c:v>
                </c:pt>
                <c:pt idx="1125">
                  <c:v>2.8807833333333335</c:v>
                </c:pt>
                <c:pt idx="1126">
                  <c:v>2.8833333333333342</c:v>
                </c:pt>
                <c:pt idx="1127">
                  <c:v>2.8858999999999977</c:v>
                </c:pt>
                <c:pt idx="1128">
                  <c:v>2.8884499999999971</c:v>
                </c:pt>
                <c:pt idx="1129">
                  <c:v>2.8909999999999987</c:v>
                </c:pt>
                <c:pt idx="1130">
                  <c:v>2.8935499999999972</c:v>
                </c:pt>
                <c:pt idx="1131">
                  <c:v>2.8960999999999966</c:v>
                </c:pt>
                <c:pt idx="1132">
                  <c:v>2.8986666666666663</c:v>
                </c:pt>
                <c:pt idx="1133">
                  <c:v>2.901216666666667</c:v>
                </c:pt>
                <c:pt idx="1134">
                  <c:v>2.9037833333333336</c:v>
                </c:pt>
                <c:pt idx="1135">
                  <c:v>2.9063333333333334</c:v>
                </c:pt>
                <c:pt idx="1136">
                  <c:v>2.9088833333333333</c:v>
                </c:pt>
                <c:pt idx="1137">
                  <c:v>2.9114333333333327</c:v>
                </c:pt>
                <c:pt idx="1138">
                  <c:v>2.9139833333333334</c:v>
                </c:pt>
                <c:pt idx="1139">
                  <c:v>2.9165499999999964</c:v>
                </c:pt>
                <c:pt idx="1140">
                  <c:v>2.9190999999999971</c:v>
                </c:pt>
                <c:pt idx="1141">
                  <c:v>2.921649999999997</c:v>
                </c:pt>
                <c:pt idx="1142">
                  <c:v>2.9241999999999999</c:v>
                </c:pt>
                <c:pt idx="1143">
                  <c:v>2.9267499999999971</c:v>
                </c:pt>
                <c:pt idx="1144">
                  <c:v>2.9293166666666672</c:v>
                </c:pt>
                <c:pt idx="1145">
                  <c:v>2.931866666666664</c:v>
                </c:pt>
                <c:pt idx="1146">
                  <c:v>2.9344166666666665</c:v>
                </c:pt>
                <c:pt idx="1147">
                  <c:v>2.9369666666666663</c:v>
                </c:pt>
                <c:pt idx="1148">
                  <c:v>2.939516666666667</c:v>
                </c:pt>
                <c:pt idx="1149">
                  <c:v>2.9420833333333327</c:v>
                </c:pt>
                <c:pt idx="1150">
                  <c:v>2.9446333333333334</c:v>
                </c:pt>
                <c:pt idx="1151">
                  <c:v>2.9471833333333342</c:v>
                </c:pt>
                <c:pt idx="1152">
                  <c:v>2.9497333333333335</c:v>
                </c:pt>
                <c:pt idx="1153">
                  <c:v>2.9522833333333303</c:v>
                </c:pt>
                <c:pt idx="1154">
                  <c:v>2.9548499999999964</c:v>
                </c:pt>
                <c:pt idx="1155">
                  <c:v>2.9573999999999998</c:v>
                </c:pt>
                <c:pt idx="1156">
                  <c:v>2.9599666666666669</c:v>
                </c:pt>
                <c:pt idx="1157">
                  <c:v>2.9625166666666671</c:v>
                </c:pt>
                <c:pt idx="1158">
                  <c:v>2.9650666666666665</c:v>
                </c:pt>
                <c:pt idx="1159">
                  <c:v>2.9676166666666672</c:v>
                </c:pt>
                <c:pt idx="1160">
                  <c:v>2.9701666666666666</c:v>
                </c:pt>
                <c:pt idx="1161">
                  <c:v>2.9727333333333328</c:v>
                </c:pt>
                <c:pt idx="1162">
                  <c:v>2.9752833333333304</c:v>
                </c:pt>
                <c:pt idx="1163">
                  <c:v>2.9778333333333333</c:v>
                </c:pt>
                <c:pt idx="1164">
                  <c:v>2.9803833333333336</c:v>
                </c:pt>
                <c:pt idx="1165">
                  <c:v>2.9829333333333334</c:v>
                </c:pt>
                <c:pt idx="1166">
                  <c:v>2.9855</c:v>
                </c:pt>
                <c:pt idx="1167">
                  <c:v>2.9880499999999977</c:v>
                </c:pt>
                <c:pt idx="1168">
                  <c:v>2.9905833333333334</c:v>
                </c:pt>
                <c:pt idx="1169">
                  <c:v>2.9931333333333332</c:v>
                </c:pt>
                <c:pt idx="1170">
                  <c:v>2.9956833333333308</c:v>
                </c:pt>
                <c:pt idx="1171">
                  <c:v>2.998249999999997</c:v>
                </c:pt>
                <c:pt idx="1172">
                  <c:v>3.0007999999999999</c:v>
                </c:pt>
                <c:pt idx="1173">
                  <c:v>3.0033499999999997</c:v>
                </c:pt>
                <c:pt idx="1174">
                  <c:v>3.0059</c:v>
                </c:pt>
                <c:pt idx="1175">
                  <c:v>3.0084500000000003</c:v>
                </c:pt>
                <c:pt idx="1176">
                  <c:v>3.0110166666666669</c:v>
                </c:pt>
                <c:pt idx="1177">
                  <c:v>3.0135666666666672</c:v>
                </c:pt>
                <c:pt idx="1178">
                  <c:v>3.0161333333333333</c:v>
                </c:pt>
                <c:pt idx="1179">
                  <c:v>3.0186499999999969</c:v>
                </c:pt>
                <c:pt idx="1180">
                  <c:v>3.0211999999999999</c:v>
                </c:pt>
                <c:pt idx="1181">
                  <c:v>3.0237500000000002</c:v>
                </c:pt>
                <c:pt idx="1182">
                  <c:v>3.0263</c:v>
                </c:pt>
                <c:pt idx="1183">
                  <c:v>3.0288666666666666</c:v>
                </c:pt>
                <c:pt idx="1184">
                  <c:v>3.0314166666666664</c:v>
                </c:pt>
                <c:pt idx="1185">
                  <c:v>3.0339666666666671</c:v>
                </c:pt>
                <c:pt idx="1186">
                  <c:v>3.0365166666666665</c:v>
                </c:pt>
                <c:pt idx="1187">
                  <c:v>3.0390666666666664</c:v>
                </c:pt>
                <c:pt idx="1188">
                  <c:v>3.041633333333333</c:v>
                </c:pt>
                <c:pt idx="1189">
                  <c:v>3.0441833333333341</c:v>
                </c:pt>
                <c:pt idx="1190">
                  <c:v>3.0467333333333335</c:v>
                </c:pt>
                <c:pt idx="1191">
                  <c:v>3.0492833333333333</c:v>
                </c:pt>
                <c:pt idx="1192">
                  <c:v>3.0518333333333327</c:v>
                </c:pt>
                <c:pt idx="1193">
                  <c:v>3.0543999999999998</c:v>
                </c:pt>
                <c:pt idx="1194">
                  <c:v>3.0569499999999969</c:v>
                </c:pt>
                <c:pt idx="1195">
                  <c:v>3.0595166666666671</c:v>
                </c:pt>
                <c:pt idx="1196">
                  <c:v>3.0620666666666665</c:v>
                </c:pt>
                <c:pt idx="1197">
                  <c:v>3.0646166666666672</c:v>
                </c:pt>
                <c:pt idx="1198">
                  <c:v>3.0671666666666693</c:v>
                </c:pt>
                <c:pt idx="1199">
                  <c:v>3.0697166666666682</c:v>
                </c:pt>
                <c:pt idx="1200">
                  <c:v>3.0722833333333304</c:v>
                </c:pt>
                <c:pt idx="1201">
                  <c:v>3.0748333333333333</c:v>
                </c:pt>
                <c:pt idx="1202">
                  <c:v>3.0773833333333331</c:v>
                </c:pt>
                <c:pt idx="1203">
                  <c:v>3.0799333333333334</c:v>
                </c:pt>
                <c:pt idx="1204">
                  <c:v>3.0824833333333337</c:v>
                </c:pt>
                <c:pt idx="1205">
                  <c:v>3.0850500000000003</c:v>
                </c:pt>
                <c:pt idx="1206">
                  <c:v>3.0876000000000001</c:v>
                </c:pt>
                <c:pt idx="1207">
                  <c:v>3.09015</c:v>
                </c:pt>
                <c:pt idx="1208">
                  <c:v>3.0926999999999976</c:v>
                </c:pt>
                <c:pt idx="1209">
                  <c:v>3.0952499999999969</c:v>
                </c:pt>
                <c:pt idx="1210">
                  <c:v>3.0978166666666671</c:v>
                </c:pt>
                <c:pt idx="1211">
                  <c:v>3.1003666666666692</c:v>
                </c:pt>
                <c:pt idx="1212">
                  <c:v>3.1029166666666672</c:v>
                </c:pt>
                <c:pt idx="1213">
                  <c:v>3.1054666666666666</c:v>
                </c:pt>
                <c:pt idx="1214">
                  <c:v>3.1080166666666682</c:v>
                </c:pt>
                <c:pt idx="1215">
                  <c:v>3.110583333333333</c:v>
                </c:pt>
                <c:pt idx="1216">
                  <c:v>3.1131333333333342</c:v>
                </c:pt>
                <c:pt idx="1217">
                  <c:v>3.1156999999999977</c:v>
                </c:pt>
                <c:pt idx="1218">
                  <c:v>3.1182499999999975</c:v>
                </c:pt>
                <c:pt idx="1219">
                  <c:v>3.1208</c:v>
                </c:pt>
                <c:pt idx="1220">
                  <c:v>3.1233500000000012</c:v>
                </c:pt>
                <c:pt idx="1221">
                  <c:v>3.1259000000000001</c:v>
                </c:pt>
                <c:pt idx="1222">
                  <c:v>3.1284666666666672</c:v>
                </c:pt>
                <c:pt idx="1223">
                  <c:v>3.1310166666666666</c:v>
                </c:pt>
                <c:pt idx="1224">
                  <c:v>3.1335666666666682</c:v>
                </c:pt>
                <c:pt idx="1225">
                  <c:v>3.1361166666666671</c:v>
                </c:pt>
                <c:pt idx="1226">
                  <c:v>3.1386666666666665</c:v>
                </c:pt>
                <c:pt idx="1227">
                  <c:v>3.1412333333333331</c:v>
                </c:pt>
                <c:pt idx="1228">
                  <c:v>3.1437833333333352</c:v>
                </c:pt>
                <c:pt idx="1229">
                  <c:v>3.1463333333333332</c:v>
                </c:pt>
                <c:pt idx="1230">
                  <c:v>3.148883333333333</c:v>
                </c:pt>
                <c:pt idx="1231">
                  <c:v>3.1514333333333338</c:v>
                </c:pt>
                <c:pt idx="1232">
                  <c:v>3.1540000000000004</c:v>
                </c:pt>
                <c:pt idx="1233">
                  <c:v>3.1565499999999975</c:v>
                </c:pt>
                <c:pt idx="1234">
                  <c:v>3.1591</c:v>
                </c:pt>
                <c:pt idx="1235">
                  <c:v>3.1616500000000003</c:v>
                </c:pt>
                <c:pt idx="1236">
                  <c:v>3.1642000000000001</c:v>
                </c:pt>
                <c:pt idx="1237">
                  <c:v>3.1667666666666672</c:v>
                </c:pt>
                <c:pt idx="1238">
                  <c:v>3.1693333333333342</c:v>
                </c:pt>
                <c:pt idx="1239">
                  <c:v>3.1718833333333327</c:v>
                </c:pt>
                <c:pt idx="1240">
                  <c:v>3.1744333333333334</c:v>
                </c:pt>
                <c:pt idx="1241">
                  <c:v>3.1769833333333333</c:v>
                </c:pt>
                <c:pt idx="1242">
                  <c:v>3.1795499999999977</c:v>
                </c:pt>
                <c:pt idx="1243">
                  <c:v>3.1820999999999997</c:v>
                </c:pt>
                <c:pt idx="1244">
                  <c:v>3.1846666666666672</c:v>
                </c:pt>
                <c:pt idx="1245">
                  <c:v>3.1872166666666693</c:v>
                </c:pt>
                <c:pt idx="1246">
                  <c:v>3.1897666666666682</c:v>
                </c:pt>
                <c:pt idx="1247">
                  <c:v>3.1923166666666662</c:v>
                </c:pt>
                <c:pt idx="1248">
                  <c:v>3.194866666666667</c:v>
                </c:pt>
                <c:pt idx="1249">
                  <c:v>3.1974333333333336</c:v>
                </c:pt>
                <c:pt idx="1250">
                  <c:v>3.1999833333333334</c:v>
                </c:pt>
                <c:pt idx="1251">
                  <c:v>3.2025333333333332</c:v>
                </c:pt>
                <c:pt idx="1252">
                  <c:v>3.2050833333333335</c:v>
                </c:pt>
                <c:pt idx="1253">
                  <c:v>3.2076333333333342</c:v>
                </c:pt>
                <c:pt idx="1254">
                  <c:v>3.2101999999999999</c:v>
                </c:pt>
                <c:pt idx="1255">
                  <c:v>3.2127333333333334</c:v>
                </c:pt>
                <c:pt idx="1256">
                  <c:v>3.2152833333333333</c:v>
                </c:pt>
                <c:pt idx="1257">
                  <c:v>3.2178333333333331</c:v>
                </c:pt>
                <c:pt idx="1258">
                  <c:v>3.2203833333333352</c:v>
                </c:pt>
                <c:pt idx="1259">
                  <c:v>3.22295</c:v>
                </c:pt>
                <c:pt idx="1260">
                  <c:v>3.2255166666666693</c:v>
                </c:pt>
                <c:pt idx="1261">
                  <c:v>3.2280666666666682</c:v>
                </c:pt>
                <c:pt idx="1262">
                  <c:v>3.2306166666666671</c:v>
                </c:pt>
                <c:pt idx="1263">
                  <c:v>3.2331666666666692</c:v>
                </c:pt>
                <c:pt idx="1264">
                  <c:v>3.2357333333333336</c:v>
                </c:pt>
                <c:pt idx="1265">
                  <c:v>3.2382833333333334</c:v>
                </c:pt>
                <c:pt idx="1266">
                  <c:v>3.24085</c:v>
                </c:pt>
                <c:pt idx="1267">
                  <c:v>3.2434000000000012</c:v>
                </c:pt>
                <c:pt idx="1268">
                  <c:v>3.2459500000000001</c:v>
                </c:pt>
                <c:pt idx="1269">
                  <c:v>3.2484999999999999</c:v>
                </c:pt>
                <c:pt idx="1270">
                  <c:v>3.2510499999999971</c:v>
                </c:pt>
                <c:pt idx="1271">
                  <c:v>3.2536166666666682</c:v>
                </c:pt>
                <c:pt idx="1272">
                  <c:v>3.2561666666666671</c:v>
                </c:pt>
                <c:pt idx="1273">
                  <c:v>3.2587166666666691</c:v>
                </c:pt>
                <c:pt idx="1274">
                  <c:v>3.2612666666666672</c:v>
                </c:pt>
                <c:pt idx="1275">
                  <c:v>3.2638166666666693</c:v>
                </c:pt>
                <c:pt idx="1276">
                  <c:v>3.2663833333333332</c:v>
                </c:pt>
                <c:pt idx="1277">
                  <c:v>3.2689333333333352</c:v>
                </c:pt>
                <c:pt idx="1278">
                  <c:v>3.2714833333333333</c:v>
                </c:pt>
                <c:pt idx="1279">
                  <c:v>3.2740333333333336</c:v>
                </c:pt>
                <c:pt idx="1280">
                  <c:v>3.2765833333333334</c:v>
                </c:pt>
                <c:pt idx="1281">
                  <c:v>3.27915</c:v>
                </c:pt>
                <c:pt idx="1282">
                  <c:v>3.2816999999999998</c:v>
                </c:pt>
                <c:pt idx="1283">
                  <c:v>3.2842500000000001</c:v>
                </c:pt>
                <c:pt idx="1284">
                  <c:v>3.2867999999999999</c:v>
                </c:pt>
                <c:pt idx="1285">
                  <c:v>3.2893499999999998</c:v>
                </c:pt>
                <c:pt idx="1286">
                  <c:v>3.2919166666666682</c:v>
                </c:pt>
                <c:pt idx="1287">
                  <c:v>3.2944666666666671</c:v>
                </c:pt>
                <c:pt idx="1288">
                  <c:v>3.2970333333333341</c:v>
                </c:pt>
                <c:pt idx="1289">
                  <c:v>3.2995833333333331</c:v>
                </c:pt>
                <c:pt idx="1290">
                  <c:v>3.3021333333333329</c:v>
                </c:pt>
                <c:pt idx="1291">
                  <c:v>3.3046833333333328</c:v>
                </c:pt>
                <c:pt idx="1292">
                  <c:v>3.3072333333333335</c:v>
                </c:pt>
                <c:pt idx="1293">
                  <c:v>3.3097999999999987</c:v>
                </c:pt>
                <c:pt idx="1294">
                  <c:v>3.3123499999999959</c:v>
                </c:pt>
                <c:pt idx="1295">
                  <c:v>3.3148999999999975</c:v>
                </c:pt>
                <c:pt idx="1296">
                  <c:v>3.3174333333333328</c:v>
                </c:pt>
                <c:pt idx="1297">
                  <c:v>3.3199833333333308</c:v>
                </c:pt>
                <c:pt idx="1298">
                  <c:v>3.322549999999997</c:v>
                </c:pt>
                <c:pt idx="1299">
                  <c:v>3.3250999999999977</c:v>
                </c:pt>
                <c:pt idx="1300">
                  <c:v>3.3276499999999971</c:v>
                </c:pt>
                <c:pt idx="1301">
                  <c:v>3.3301999999999987</c:v>
                </c:pt>
                <c:pt idx="1302">
                  <c:v>3.332749999999995</c:v>
                </c:pt>
                <c:pt idx="1303">
                  <c:v>3.3353166666666665</c:v>
                </c:pt>
                <c:pt idx="1304">
                  <c:v>3.3378666666666663</c:v>
                </c:pt>
                <c:pt idx="1305">
                  <c:v>3.340416666666667</c:v>
                </c:pt>
                <c:pt idx="1306">
                  <c:v>3.3429666666666669</c:v>
                </c:pt>
                <c:pt idx="1307">
                  <c:v>3.3455166666666671</c:v>
                </c:pt>
                <c:pt idx="1308">
                  <c:v>3.3480833333333333</c:v>
                </c:pt>
                <c:pt idx="1309">
                  <c:v>3.3506333333333327</c:v>
                </c:pt>
                <c:pt idx="1310">
                  <c:v>3.3531999999999997</c:v>
                </c:pt>
                <c:pt idx="1311">
                  <c:v>3.3557499999999965</c:v>
                </c:pt>
                <c:pt idx="1312">
                  <c:v>3.3582999999999972</c:v>
                </c:pt>
                <c:pt idx="1313">
                  <c:v>3.360849999999997</c:v>
                </c:pt>
                <c:pt idx="1314">
                  <c:v>3.3633999999999999</c:v>
                </c:pt>
                <c:pt idx="1315">
                  <c:v>3.3659666666666666</c:v>
                </c:pt>
                <c:pt idx="1316">
                  <c:v>3.3685166666666682</c:v>
                </c:pt>
                <c:pt idx="1317">
                  <c:v>3.3710666666666667</c:v>
                </c:pt>
                <c:pt idx="1318">
                  <c:v>3.3736166666666665</c:v>
                </c:pt>
                <c:pt idx="1319">
                  <c:v>3.3761666666666668</c:v>
                </c:pt>
                <c:pt idx="1320">
                  <c:v>3.3787333333333334</c:v>
                </c:pt>
                <c:pt idx="1321">
                  <c:v>3.3812833333333328</c:v>
                </c:pt>
                <c:pt idx="1322">
                  <c:v>3.3838333333333335</c:v>
                </c:pt>
                <c:pt idx="1323">
                  <c:v>3.3863833333333333</c:v>
                </c:pt>
                <c:pt idx="1324">
                  <c:v>3.3889333333333336</c:v>
                </c:pt>
                <c:pt idx="1325">
                  <c:v>3.3914999999999975</c:v>
                </c:pt>
                <c:pt idx="1326">
                  <c:v>3.3940499999999965</c:v>
                </c:pt>
                <c:pt idx="1327">
                  <c:v>3.3965666666666667</c:v>
                </c:pt>
                <c:pt idx="1328">
                  <c:v>3.3991166666666666</c:v>
                </c:pt>
                <c:pt idx="1329">
                  <c:v>3.4016666666666664</c:v>
                </c:pt>
                <c:pt idx="1330">
                  <c:v>3.4042166666666662</c:v>
                </c:pt>
                <c:pt idx="1331">
                  <c:v>3.4067666666666669</c:v>
                </c:pt>
                <c:pt idx="1332">
                  <c:v>3.4093333333333335</c:v>
                </c:pt>
                <c:pt idx="1333">
                  <c:v>3.4118833333333303</c:v>
                </c:pt>
                <c:pt idx="1334">
                  <c:v>3.4144333333333337</c:v>
                </c:pt>
                <c:pt idx="1335">
                  <c:v>3.4169833333333308</c:v>
                </c:pt>
                <c:pt idx="1336">
                  <c:v>3.4195333333333333</c:v>
                </c:pt>
                <c:pt idx="1337">
                  <c:v>3.4220999999999977</c:v>
                </c:pt>
                <c:pt idx="1338">
                  <c:v>3.4246499999999975</c:v>
                </c:pt>
                <c:pt idx="1339">
                  <c:v>3.4272</c:v>
                </c:pt>
                <c:pt idx="1340">
                  <c:v>3.4297499999999972</c:v>
                </c:pt>
                <c:pt idx="1341">
                  <c:v>3.4322999999999966</c:v>
                </c:pt>
                <c:pt idx="1342">
                  <c:v>3.4348666666666667</c:v>
                </c:pt>
                <c:pt idx="1343">
                  <c:v>3.4374333333333333</c:v>
                </c:pt>
                <c:pt idx="1344">
                  <c:v>3.4399833333333327</c:v>
                </c:pt>
                <c:pt idx="1345">
                  <c:v>3.442533333333333</c:v>
                </c:pt>
                <c:pt idx="1346">
                  <c:v>3.4450833333333337</c:v>
                </c:pt>
                <c:pt idx="1347">
                  <c:v>3.4476166666666672</c:v>
                </c:pt>
                <c:pt idx="1348">
                  <c:v>3.4501666666666666</c:v>
                </c:pt>
                <c:pt idx="1349">
                  <c:v>3.4527333333333328</c:v>
                </c:pt>
                <c:pt idx="1350">
                  <c:v>3.4552833333333308</c:v>
                </c:pt>
                <c:pt idx="1351">
                  <c:v>3.4578333333333333</c:v>
                </c:pt>
                <c:pt idx="1352">
                  <c:v>3.4603833333333331</c:v>
                </c:pt>
                <c:pt idx="1353">
                  <c:v>3.4629333333333334</c:v>
                </c:pt>
                <c:pt idx="1354">
                  <c:v>3.4655</c:v>
                </c:pt>
                <c:pt idx="1355">
                  <c:v>3.4680499999999972</c:v>
                </c:pt>
                <c:pt idx="1356">
                  <c:v>3.4705999999999997</c:v>
                </c:pt>
                <c:pt idx="1357">
                  <c:v>3.47315</c:v>
                </c:pt>
                <c:pt idx="1358">
                  <c:v>3.4756999999999976</c:v>
                </c:pt>
                <c:pt idx="1359">
                  <c:v>3.4782666666666668</c:v>
                </c:pt>
                <c:pt idx="1360">
                  <c:v>3.4808166666666671</c:v>
                </c:pt>
                <c:pt idx="1361">
                  <c:v>3.4833666666666692</c:v>
                </c:pt>
                <c:pt idx="1362">
                  <c:v>3.4859166666666672</c:v>
                </c:pt>
                <c:pt idx="1363">
                  <c:v>3.4884666666666666</c:v>
                </c:pt>
                <c:pt idx="1364">
                  <c:v>3.4910333333333328</c:v>
                </c:pt>
                <c:pt idx="1365">
                  <c:v>3.4936000000000003</c:v>
                </c:pt>
                <c:pt idx="1366">
                  <c:v>3.496149999999997</c:v>
                </c:pt>
                <c:pt idx="1367">
                  <c:v>3.4986999999999977</c:v>
                </c:pt>
                <c:pt idx="1368">
                  <c:v>3.5012499999999971</c:v>
                </c:pt>
                <c:pt idx="1369">
                  <c:v>3.5038166666666672</c:v>
                </c:pt>
                <c:pt idx="1370">
                  <c:v>3.5063666666666666</c:v>
                </c:pt>
                <c:pt idx="1371">
                  <c:v>3.5089333333333332</c:v>
                </c:pt>
                <c:pt idx="1372">
                  <c:v>3.5114833333333304</c:v>
                </c:pt>
                <c:pt idx="1373">
                  <c:v>3.5140333333333333</c:v>
                </c:pt>
                <c:pt idx="1374">
                  <c:v>3.5165833333333327</c:v>
                </c:pt>
                <c:pt idx="1375">
                  <c:v>3.5191333333333334</c:v>
                </c:pt>
                <c:pt idx="1376">
                  <c:v>3.5217000000000001</c:v>
                </c:pt>
                <c:pt idx="1377">
                  <c:v>3.5242500000000003</c:v>
                </c:pt>
                <c:pt idx="1378">
                  <c:v>3.5267999999999997</c:v>
                </c:pt>
                <c:pt idx="1379">
                  <c:v>3.52935</c:v>
                </c:pt>
                <c:pt idx="1380">
                  <c:v>3.5318999999999972</c:v>
                </c:pt>
                <c:pt idx="1381">
                  <c:v>3.5344666666666669</c:v>
                </c:pt>
                <c:pt idx="1382">
                  <c:v>3.5370166666666671</c:v>
                </c:pt>
                <c:pt idx="1383">
                  <c:v>3.5395666666666665</c:v>
                </c:pt>
                <c:pt idx="1384">
                  <c:v>3.5421166666666672</c:v>
                </c:pt>
                <c:pt idx="1385">
                  <c:v>3.5446666666666666</c:v>
                </c:pt>
                <c:pt idx="1386">
                  <c:v>3.5472333333333332</c:v>
                </c:pt>
                <c:pt idx="1387">
                  <c:v>3.5497833333333331</c:v>
                </c:pt>
                <c:pt idx="1388">
                  <c:v>3.5523333333333329</c:v>
                </c:pt>
                <c:pt idx="1389">
                  <c:v>3.5548833333333327</c:v>
                </c:pt>
                <c:pt idx="1390">
                  <c:v>3.5574333333333334</c:v>
                </c:pt>
                <c:pt idx="1391">
                  <c:v>3.56</c:v>
                </c:pt>
                <c:pt idx="1392">
                  <c:v>3.5625333333333336</c:v>
                </c:pt>
                <c:pt idx="1393">
                  <c:v>3.5651000000000002</c:v>
                </c:pt>
                <c:pt idx="1394">
                  <c:v>3.56765</c:v>
                </c:pt>
                <c:pt idx="1395">
                  <c:v>3.5701999999999998</c:v>
                </c:pt>
                <c:pt idx="1396">
                  <c:v>3.572749999999997</c:v>
                </c:pt>
                <c:pt idx="1397">
                  <c:v>3.5752999999999977</c:v>
                </c:pt>
                <c:pt idx="1398">
                  <c:v>3.5778666666666665</c:v>
                </c:pt>
                <c:pt idx="1399">
                  <c:v>3.5804333333333331</c:v>
                </c:pt>
                <c:pt idx="1400">
                  <c:v>3.5829833333333334</c:v>
                </c:pt>
                <c:pt idx="1401">
                  <c:v>3.5855333333333332</c:v>
                </c:pt>
                <c:pt idx="1402">
                  <c:v>3.5880833333333331</c:v>
                </c:pt>
                <c:pt idx="1403">
                  <c:v>3.5906499999999966</c:v>
                </c:pt>
                <c:pt idx="1404">
                  <c:v>3.5932000000000004</c:v>
                </c:pt>
                <c:pt idx="1405">
                  <c:v>3.5957499999999976</c:v>
                </c:pt>
                <c:pt idx="1406">
                  <c:v>3.5983000000000001</c:v>
                </c:pt>
                <c:pt idx="1407">
                  <c:v>3.6008499999999977</c:v>
                </c:pt>
                <c:pt idx="1408">
                  <c:v>3.6034166666666692</c:v>
                </c:pt>
                <c:pt idx="1409">
                  <c:v>3.6059666666666672</c:v>
                </c:pt>
                <c:pt idx="1410">
                  <c:v>3.6085166666666693</c:v>
                </c:pt>
                <c:pt idx="1411">
                  <c:v>3.6110666666666664</c:v>
                </c:pt>
                <c:pt idx="1412">
                  <c:v>3.6136166666666671</c:v>
                </c:pt>
                <c:pt idx="1413">
                  <c:v>3.6161833333333333</c:v>
                </c:pt>
                <c:pt idx="1414">
                  <c:v>3.6187333333333331</c:v>
                </c:pt>
                <c:pt idx="1415">
                  <c:v>3.6212999999999997</c:v>
                </c:pt>
                <c:pt idx="1416">
                  <c:v>3.62385</c:v>
                </c:pt>
                <c:pt idx="1417">
                  <c:v>3.6263999999999998</c:v>
                </c:pt>
                <c:pt idx="1418">
                  <c:v>3.6289166666666692</c:v>
                </c:pt>
                <c:pt idx="1419">
                  <c:v>3.6314666666666668</c:v>
                </c:pt>
                <c:pt idx="1420">
                  <c:v>3.6340333333333334</c:v>
                </c:pt>
                <c:pt idx="1421">
                  <c:v>3.6365833333333333</c:v>
                </c:pt>
                <c:pt idx="1422">
                  <c:v>3.6391333333333336</c:v>
                </c:pt>
                <c:pt idx="1423">
                  <c:v>3.6416833333333334</c:v>
                </c:pt>
                <c:pt idx="1424">
                  <c:v>3.6442333333333332</c:v>
                </c:pt>
                <c:pt idx="1425">
                  <c:v>3.6467999999999998</c:v>
                </c:pt>
                <c:pt idx="1426">
                  <c:v>3.6493500000000001</c:v>
                </c:pt>
                <c:pt idx="1427">
                  <c:v>3.6518666666666664</c:v>
                </c:pt>
                <c:pt idx="1428">
                  <c:v>3.6544000000000003</c:v>
                </c:pt>
                <c:pt idx="1429">
                  <c:v>3.6569499999999975</c:v>
                </c:pt>
                <c:pt idx="1430">
                  <c:v>3.6595</c:v>
                </c:pt>
                <c:pt idx="1431">
                  <c:v>3.6620499999999976</c:v>
                </c:pt>
                <c:pt idx="1432">
                  <c:v>3.6646166666666682</c:v>
                </c:pt>
                <c:pt idx="1433">
                  <c:v>3.6671666666666698</c:v>
                </c:pt>
                <c:pt idx="1434">
                  <c:v>3.6697333333333342</c:v>
                </c:pt>
                <c:pt idx="1435">
                  <c:v>3.6722833333333327</c:v>
                </c:pt>
                <c:pt idx="1436">
                  <c:v>3.6748333333333334</c:v>
                </c:pt>
                <c:pt idx="1437">
                  <c:v>3.6774</c:v>
                </c:pt>
                <c:pt idx="1438">
                  <c:v>3.6799499999999972</c:v>
                </c:pt>
                <c:pt idx="1439">
                  <c:v>3.6824999999999997</c:v>
                </c:pt>
                <c:pt idx="1440">
                  <c:v>3.6850499999999977</c:v>
                </c:pt>
                <c:pt idx="1441">
                  <c:v>3.6876000000000002</c:v>
                </c:pt>
                <c:pt idx="1442">
                  <c:v>3.69015</c:v>
                </c:pt>
                <c:pt idx="1443">
                  <c:v>3.6927166666666666</c:v>
                </c:pt>
                <c:pt idx="1444">
                  <c:v>3.6952666666666669</c:v>
                </c:pt>
                <c:pt idx="1445">
                  <c:v>3.6978166666666672</c:v>
                </c:pt>
                <c:pt idx="1446">
                  <c:v>3.7003666666666692</c:v>
                </c:pt>
                <c:pt idx="1447">
                  <c:v>3.70295</c:v>
                </c:pt>
                <c:pt idx="1448">
                  <c:v>3.7055166666666692</c:v>
                </c:pt>
                <c:pt idx="1449">
                  <c:v>3.7080666666666682</c:v>
                </c:pt>
                <c:pt idx="1450">
                  <c:v>3.7106166666666671</c:v>
                </c:pt>
                <c:pt idx="1451">
                  <c:v>3.7131666666666692</c:v>
                </c:pt>
                <c:pt idx="1452">
                  <c:v>3.7157333333333331</c:v>
                </c:pt>
                <c:pt idx="1453">
                  <c:v>3.7183166666666692</c:v>
                </c:pt>
                <c:pt idx="1454">
                  <c:v>3.7208833333333331</c:v>
                </c:pt>
                <c:pt idx="1455">
                  <c:v>3.7234500000000001</c:v>
                </c:pt>
                <c:pt idx="1456">
                  <c:v>3.726</c:v>
                </c:pt>
                <c:pt idx="1457">
                  <c:v>3.7285666666666692</c:v>
                </c:pt>
                <c:pt idx="1458">
                  <c:v>3.7311333333333332</c:v>
                </c:pt>
                <c:pt idx="1459">
                  <c:v>3.7336999999999998</c:v>
                </c:pt>
                <c:pt idx="1460">
                  <c:v>3.7362666666666664</c:v>
                </c:pt>
                <c:pt idx="1461">
                  <c:v>3.7388166666666671</c:v>
                </c:pt>
                <c:pt idx="1462">
                  <c:v>3.7414000000000001</c:v>
                </c:pt>
                <c:pt idx="1463">
                  <c:v>3.7439666666666698</c:v>
                </c:pt>
                <c:pt idx="1464">
                  <c:v>3.7465333333333342</c:v>
                </c:pt>
                <c:pt idx="1465">
                  <c:v>3.7490999999999999</c:v>
                </c:pt>
                <c:pt idx="1466">
                  <c:v>3.7516666666666665</c:v>
                </c:pt>
                <c:pt idx="1467">
                  <c:v>3.7542499999999972</c:v>
                </c:pt>
                <c:pt idx="1468">
                  <c:v>3.7568166666666665</c:v>
                </c:pt>
                <c:pt idx="1469">
                  <c:v>3.75935</c:v>
                </c:pt>
                <c:pt idx="1470">
                  <c:v>3.7618999999999998</c:v>
                </c:pt>
                <c:pt idx="1471">
                  <c:v>3.7644666666666682</c:v>
                </c:pt>
                <c:pt idx="1472">
                  <c:v>3.7670499999999998</c:v>
                </c:pt>
                <c:pt idx="1473">
                  <c:v>3.7696166666666682</c:v>
                </c:pt>
                <c:pt idx="1474">
                  <c:v>3.7721666666666671</c:v>
                </c:pt>
                <c:pt idx="1475">
                  <c:v>3.7747166666666692</c:v>
                </c:pt>
                <c:pt idx="1476">
                  <c:v>3.7772833333333335</c:v>
                </c:pt>
                <c:pt idx="1477">
                  <c:v>3.7798666666666665</c:v>
                </c:pt>
                <c:pt idx="1478">
                  <c:v>3.7824333333333331</c:v>
                </c:pt>
                <c:pt idx="1479">
                  <c:v>3.7850000000000001</c:v>
                </c:pt>
                <c:pt idx="1480">
                  <c:v>3.7875666666666694</c:v>
                </c:pt>
                <c:pt idx="1481">
                  <c:v>3.7901333333333342</c:v>
                </c:pt>
                <c:pt idx="1482">
                  <c:v>3.7927000000000004</c:v>
                </c:pt>
                <c:pt idx="1483">
                  <c:v>3.795266666666667</c:v>
                </c:pt>
                <c:pt idx="1484">
                  <c:v>3.7978333333333336</c:v>
                </c:pt>
                <c:pt idx="1485">
                  <c:v>3.8003833333333334</c:v>
                </c:pt>
                <c:pt idx="1486">
                  <c:v>3.8029333333333333</c:v>
                </c:pt>
                <c:pt idx="1487">
                  <c:v>3.8055000000000003</c:v>
                </c:pt>
                <c:pt idx="1488">
                  <c:v>3.8080666666666669</c:v>
                </c:pt>
                <c:pt idx="1489">
                  <c:v>3.8106333333333327</c:v>
                </c:pt>
                <c:pt idx="1490">
                  <c:v>3.8131999999999997</c:v>
                </c:pt>
                <c:pt idx="1491">
                  <c:v>3.8157666666666668</c:v>
                </c:pt>
                <c:pt idx="1492">
                  <c:v>3.8183333333333334</c:v>
                </c:pt>
                <c:pt idx="1493">
                  <c:v>3.8209</c:v>
                </c:pt>
                <c:pt idx="1494">
                  <c:v>3.8234666666666666</c:v>
                </c:pt>
                <c:pt idx="1495">
                  <c:v>3.8260499999999964</c:v>
                </c:pt>
                <c:pt idx="1496">
                  <c:v>3.828616666666667</c:v>
                </c:pt>
                <c:pt idx="1497">
                  <c:v>3.8311833333333327</c:v>
                </c:pt>
                <c:pt idx="1498">
                  <c:v>3.8337499999999975</c:v>
                </c:pt>
                <c:pt idx="1499">
                  <c:v>3.8363166666666668</c:v>
                </c:pt>
                <c:pt idx="1500">
                  <c:v>3.8388999999999975</c:v>
                </c:pt>
                <c:pt idx="1501">
                  <c:v>3.8414666666666668</c:v>
                </c:pt>
                <c:pt idx="1502">
                  <c:v>3.8440333333333334</c:v>
                </c:pt>
                <c:pt idx="1503">
                  <c:v>3.8466166666666668</c:v>
                </c:pt>
                <c:pt idx="1504">
                  <c:v>3.8491833333333334</c:v>
                </c:pt>
                <c:pt idx="1505">
                  <c:v>3.8517166666666669</c:v>
                </c:pt>
                <c:pt idx="1506">
                  <c:v>3.8542833333333308</c:v>
                </c:pt>
                <c:pt idx="1507">
                  <c:v>3.8568499999999939</c:v>
                </c:pt>
                <c:pt idx="1508">
                  <c:v>3.8594333333333308</c:v>
                </c:pt>
                <c:pt idx="1509">
                  <c:v>3.8619999999999997</c:v>
                </c:pt>
                <c:pt idx="1510">
                  <c:v>3.8645666666666671</c:v>
                </c:pt>
                <c:pt idx="1511">
                  <c:v>3.8671000000000002</c:v>
                </c:pt>
                <c:pt idx="1512">
                  <c:v>3.8696666666666668</c:v>
                </c:pt>
                <c:pt idx="1513">
                  <c:v>3.8722499999999949</c:v>
                </c:pt>
                <c:pt idx="1514">
                  <c:v>3.8748166666666668</c:v>
                </c:pt>
                <c:pt idx="1515">
                  <c:v>3.8773833333333334</c:v>
                </c:pt>
                <c:pt idx="1516">
                  <c:v>3.8799499999999965</c:v>
                </c:pt>
                <c:pt idx="1517">
                  <c:v>3.8825166666666666</c:v>
                </c:pt>
                <c:pt idx="1518">
                  <c:v>3.8851</c:v>
                </c:pt>
                <c:pt idx="1519">
                  <c:v>3.8876666666666666</c:v>
                </c:pt>
                <c:pt idx="1520">
                  <c:v>3.8902333333333328</c:v>
                </c:pt>
                <c:pt idx="1521">
                  <c:v>3.8928166666666639</c:v>
                </c:pt>
                <c:pt idx="1522">
                  <c:v>3.8953833333333328</c:v>
                </c:pt>
                <c:pt idx="1523">
                  <c:v>3.8979499999999976</c:v>
                </c:pt>
                <c:pt idx="1524">
                  <c:v>3.9005166666666682</c:v>
                </c:pt>
                <c:pt idx="1525">
                  <c:v>3.9030833333333335</c:v>
                </c:pt>
                <c:pt idx="1526">
                  <c:v>3.9056666666666668</c:v>
                </c:pt>
                <c:pt idx="1527">
                  <c:v>3.9082333333333334</c:v>
                </c:pt>
                <c:pt idx="1528">
                  <c:v>3.9107999999999987</c:v>
                </c:pt>
                <c:pt idx="1529">
                  <c:v>3.9133666666666671</c:v>
                </c:pt>
                <c:pt idx="1530">
                  <c:v>3.9159333333333333</c:v>
                </c:pt>
                <c:pt idx="1531">
                  <c:v>3.9184833333333327</c:v>
                </c:pt>
                <c:pt idx="1532">
                  <c:v>3.9210499999999975</c:v>
                </c:pt>
                <c:pt idx="1533">
                  <c:v>3.9236166666666672</c:v>
                </c:pt>
                <c:pt idx="1534">
                  <c:v>3.9261833333333334</c:v>
                </c:pt>
                <c:pt idx="1535">
                  <c:v>3.92875</c:v>
                </c:pt>
                <c:pt idx="1536">
                  <c:v>3.9313333333333333</c:v>
                </c:pt>
                <c:pt idx="1537">
                  <c:v>3.9339</c:v>
                </c:pt>
                <c:pt idx="1538">
                  <c:v>3.9364666666666634</c:v>
                </c:pt>
                <c:pt idx="1539">
                  <c:v>3.9390499999999959</c:v>
                </c:pt>
                <c:pt idx="1540">
                  <c:v>3.941616666666667</c:v>
                </c:pt>
                <c:pt idx="1541">
                  <c:v>3.9441833333333336</c:v>
                </c:pt>
                <c:pt idx="1542">
                  <c:v>3.9467499999999975</c:v>
                </c:pt>
                <c:pt idx="1543">
                  <c:v>3.9493166666666681</c:v>
                </c:pt>
                <c:pt idx="1544">
                  <c:v>3.9518999999999975</c:v>
                </c:pt>
                <c:pt idx="1545">
                  <c:v>3.9544666666666668</c:v>
                </c:pt>
                <c:pt idx="1546">
                  <c:v>3.9570333333333334</c:v>
                </c:pt>
                <c:pt idx="1547">
                  <c:v>3.9595666666666669</c:v>
                </c:pt>
                <c:pt idx="1548">
                  <c:v>3.9621333333333335</c:v>
                </c:pt>
                <c:pt idx="1549">
                  <c:v>3.9647166666666682</c:v>
                </c:pt>
                <c:pt idx="1550">
                  <c:v>3.9672833333333335</c:v>
                </c:pt>
                <c:pt idx="1551">
                  <c:v>3.969849999999997</c:v>
                </c:pt>
                <c:pt idx="1552">
                  <c:v>3.9724166666666667</c:v>
                </c:pt>
                <c:pt idx="1553">
                  <c:v>3.9749833333333333</c:v>
                </c:pt>
                <c:pt idx="1554">
                  <c:v>3.9775666666666671</c:v>
                </c:pt>
                <c:pt idx="1555">
                  <c:v>3.9801333333333342</c:v>
                </c:pt>
                <c:pt idx="1556">
                  <c:v>3.9826999999999977</c:v>
                </c:pt>
                <c:pt idx="1557">
                  <c:v>3.9852833333333333</c:v>
                </c:pt>
                <c:pt idx="1558">
                  <c:v>3.9878499999999977</c:v>
                </c:pt>
                <c:pt idx="1559">
                  <c:v>3.9903833333333334</c:v>
                </c:pt>
                <c:pt idx="1560">
                  <c:v>3.9929499999999964</c:v>
                </c:pt>
                <c:pt idx="1561">
                  <c:v>3.9955166666666666</c:v>
                </c:pt>
                <c:pt idx="1562">
                  <c:v>3.9981</c:v>
                </c:pt>
                <c:pt idx="1563">
                  <c:v>4.0006666666666684</c:v>
                </c:pt>
                <c:pt idx="1564">
                  <c:v>4.0032166666666669</c:v>
                </c:pt>
                <c:pt idx="1565">
                  <c:v>4.0057833333333388</c:v>
                </c:pt>
                <c:pt idx="1566">
                  <c:v>4.0083500000000001</c:v>
                </c:pt>
                <c:pt idx="1567">
                  <c:v>4.010933333333333</c:v>
                </c:pt>
                <c:pt idx="1568">
                  <c:v>4.0134999999999996</c:v>
                </c:pt>
                <c:pt idx="1569">
                  <c:v>4.0160666666666662</c:v>
                </c:pt>
                <c:pt idx="1570">
                  <c:v>4.0186333333333391</c:v>
                </c:pt>
                <c:pt idx="1571">
                  <c:v>4.0211999999999986</c:v>
                </c:pt>
                <c:pt idx="1572">
                  <c:v>4.0237833333333333</c:v>
                </c:pt>
                <c:pt idx="1573">
                  <c:v>4.0263499999999999</c:v>
                </c:pt>
                <c:pt idx="1574">
                  <c:v>4.0289166666666585</c:v>
                </c:pt>
                <c:pt idx="1575">
                  <c:v>4.0314999999999994</c:v>
                </c:pt>
                <c:pt idx="1576">
                  <c:v>4.0340666666666669</c:v>
                </c:pt>
                <c:pt idx="1577">
                  <c:v>4.0366333333333433</c:v>
                </c:pt>
                <c:pt idx="1578">
                  <c:v>4.0392000000000063</c:v>
                </c:pt>
                <c:pt idx="1579">
                  <c:v>4.0417666666666694</c:v>
                </c:pt>
                <c:pt idx="1580">
                  <c:v>4.0443333333333333</c:v>
                </c:pt>
                <c:pt idx="1581">
                  <c:v>4.0468999999999999</c:v>
                </c:pt>
                <c:pt idx="1582">
                  <c:v>4.0494666666666674</c:v>
                </c:pt>
                <c:pt idx="1583">
                  <c:v>4.0520333333333332</c:v>
                </c:pt>
                <c:pt idx="1584">
                  <c:v>4.0545999999999944</c:v>
                </c:pt>
                <c:pt idx="1585">
                  <c:v>4.0571833333333336</c:v>
                </c:pt>
                <c:pt idx="1586">
                  <c:v>4.0597500000000002</c:v>
                </c:pt>
                <c:pt idx="1587">
                  <c:v>4.0623166666666606</c:v>
                </c:pt>
                <c:pt idx="1588">
                  <c:v>4.0648999999999944</c:v>
                </c:pt>
                <c:pt idx="1589">
                  <c:v>4.0674666666666655</c:v>
                </c:pt>
                <c:pt idx="1590">
                  <c:v>4.0700333333333401</c:v>
                </c:pt>
                <c:pt idx="1591">
                  <c:v>4.0725999999999996</c:v>
                </c:pt>
                <c:pt idx="1592">
                  <c:v>4.0751666666666662</c:v>
                </c:pt>
                <c:pt idx="1593">
                  <c:v>4.07775</c:v>
                </c:pt>
                <c:pt idx="1594">
                  <c:v>4.0803166666666666</c:v>
                </c:pt>
                <c:pt idx="1595">
                  <c:v>4.0828833333333332</c:v>
                </c:pt>
                <c:pt idx="1596">
                  <c:v>4.0854499999999998</c:v>
                </c:pt>
                <c:pt idx="1597">
                  <c:v>4.0880166666666655</c:v>
                </c:pt>
                <c:pt idx="1598">
                  <c:v>4.0906000000000002</c:v>
                </c:pt>
                <c:pt idx="1599">
                  <c:v>4.0931666666666668</c:v>
                </c:pt>
                <c:pt idx="1600">
                  <c:v>4.0957333333333334</c:v>
                </c:pt>
                <c:pt idx="1601">
                  <c:v>4.0983166666666655</c:v>
                </c:pt>
                <c:pt idx="1602">
                  <c:v>4.1008999999999975</c:v>
                </c:pt>
                <c:pt idx="1603">
                  <c:v>4.1034666666666668</c:v>
                </c:pt>
                <c:pt idx="1604">
                  <c:v>4.1060333333333334</c:v>
                </c:pt>
                <c:pt idx="1605">
                  <c:v>4.1086</c:v>
                </c:pt>
                <c:pt idx="1606">
                  <c:v>4.111183333333333</c:v>
                </c:pt>
                <c:pt idx="1607">
                  <c:v>4.1137499999999996</c:v>
                </c:pt>
                <c:pt idx="1608">
                  <c:v>4.1163166666666617</c:v>
                </c:pt>
                <c:pt idx="1609">
                  <c:v>4.1188833333333337</c:v>
                </c:pt>
                <c:pt idx="1610">
                  <c:v>4.1214499999999985</c:v>
                </c:pt>
                <c:pt idx="1611">
                  <c:v>4.1239999999999943</c:v>
                </c:pt>
                <c:pt idx="1612">
                  <c:v>4.1265666666666645</c:v>
                </c:pt>
                <c:pt idx="1613">
                  <c:v>4.1291333333333329</c:v>
                </c:pt>
                <c:pt idx="1614">
                  <c:v>4.1317000000000004</c:v>
                </c:pt>
                <c:pt idx="1615">
                  <c:v>4.134266666666667</c:v>
                </c:pt>
                <c:pt idx="1616">
                  <c:v>4.1368499999999999</c:v>
                </c:pt>
                <c:pt idx="1617">
                  <c:v>4.1394166666666665</c:v>
                </c:pt>
                <c:pt idx="1618">
                  <c:v>4.1419833333333331</c:v>
                </c:pt>
                <c:pt idx="1619">
                  <c:v>4.1445666666666607</c:v>
                </c:pt>
                <c:pt idx="1620">
                  <c:v>4.1471333333333336</c:v>
                </c:pt>
                <c:pt idx="1621">
                  <c:v>4.1497000000000002</c:v>
                </c:pt>
                <c:pt idx="1622">
                  <c:v>4.1522666666666668</c:v>
                </c:pt>
                <c:pt idx="1623">
                  <c:v>4.1548333333333325</c:v>
                </c:pt>
                <c:pt idx="1624">
                  <c:v>4.1574166666666557</c:v>
                </c:pt>
                <c:pt idx="1625">
                  <c:v>4.1599666666666666</c:v>
                </c:pt>
                <c:pt idx="1626">
                  <c:v>4.1625333333333305</c:v>
                </c:pt>
                <c:pt idx="1627">
                  <c:v>4.1650999999999945</c:v>
                </c:pt>
                <c:pt idx="1628">
                  <c:v>4.1676666666666655</c:v>
                </c:pt>
                <c:pt idx="1629">
                  <c:v>4.1702500000000002</c:v>
                </c:pt>
                <c:pt idx="1630">
                  <c:v>4.1728166666666606</c:v>
                </c:pt>
                <c:pt idx="1631">
                  <c:v>4.1753833333333334</c:v>
                </c:pt>
                <c:pt idx="1632">
                  <c:v>4.1779666666666655</c:v>
                </c:pt>
                <c:pt idx="1633">
                  <c:v>4.180533333333333</c:v>
                </c:pt>
                <c:pt idx="1634">
                  <c:v>4.1830999999999996</c:v>
                </c:pt>
                <c:pt idx="1635">
                  <c:v>4.1856666666666662</c:v>
                </c:pt>
                <c:pt idx="1636">
                  <c:v>4.1882333333333399</c:v>
                </c:pt>
                <c:pt idx="1637">
                  <c:v>4.1908166666666595</c:v>
                </c:pt>
                <c:pt idx="1638">
                  <c:v>4.1933833333333332</c:v>
                </c:pt>
                <c:pt idx="1639">
                  <c:v>4.1959166666666556</c:v>
                </c:pt>
                <c:pt idx="1640">
                  <c:v>4.1984833333333329</c:v>
                </c:pt>
                <c:pt idx="1641">
                  <c:v>4.2010500000000004</c:v>
                </c:pt>
                <c:pt idx="1642">
                  <c:v>4.2036333333333422</c:v>
                </c:pt>
                <c:pt idx="1643">
                  <c:v>4.2061999999999999</c:v>
                </c:pt>
                <c:pt idx="1644">
                  <c:v>4.2087666666666674</c:v>
                </c:pt>
                <c:pt idx="1645">
                  <c:v>4.2113333333333411</c:v>
                </c:pt>
                <c:pt idx="1646">
                  <c:v>4.2138999999999998</c:v>
                </c:pt>
                <c:pt idx="1647">
                  <c:v>4.2164833333333398</c:v>
                </c:pt>
                <c:pt idx="1648">
                  <c:v>4.2190500000000002</c:v>
                </c:pt>
                <c:pt idx="1649">
                  <c:v>4.2216166666666668</c:v>
                </c:pt>
                <c:pt idx="1650">
                  <c:v>4.2241999999999944</c:v>
                </c:pt>
                <c:pt idx="1651">
                  <c:v>4.2267666666666663</c:v>
                </c:pt>
                <c:pt idx="1652">
                  <c:v>4.2293333333333401</c:v>
                </c:pt>
                <c:pt idx="1653">
                  <c:v>4.2319000000000004</c:v>
                </c:pt>
                <c:pt idx="1654">
                  <c:v>4.234466666666667</c:v>
                </c:pt>
                <c:pt idx="1655">
                  <c:v>4.23705</c:v>
                </c:pt>
                <c:pt idx="1656">
                  <c:v>4.2396166666666684</c:v>
                </c:pt>
                <c:pt idx="1657">
                  <c:v>4.2421833333333332</c:v>
                </c:pt>
                <c:pt idx="1658">
                  <c:v>4.2447499999999998</c:v>
                </c:pt>
                <c:pt idx="1659">
                  <c:v>4.2473166666666655</c:v>
                </c:pt>
                <c:pt idx="1660">
                  <c:v>4.2499000000000002</c:v>
                </c:pt>
                <c:pt idx="1661">
                  <c:v>4.2524666666666668</c:v>
                </c:pt>
                <c:pt idx="1662">
                  <c:v>4.2550333333333334</c:v>
                </c:pt>
                <c:pt idx="1663">
                  <c:v>4.2576166666666655</c:v>
                </c:pt>
                <c:pt idx="1664">
                  <c:v>4.260183333333333</c:v>
                </c:pt>
                <c:pt idx="1665">
                  <c:v>4.2627499999999996</c:v>
                </c:pt>
                <c:pt idx="1666">
                  <c:v>4.2653166666666618</c:v>
                </c:pt>
                <c:pt idx="1667">
                  <c:v>4.2678833333333328</c:v>
                </c:pt>
                <c:pt idx="1668">
                  <c:v>4.2704666666666684</c:v>
                </c:pt>
                <c:pt idx="1669">
                  <c:v>4.2730333333333421</c:v>
                </c:pt>
                <c:pt idx="1670">
                  <c:v>4.2755999999999998</c:v>
                </c:pt>
                <c:pt idx="1671">
                  <c:v>4.2781666666666673</c:v>
                </c:pt>
                <c:pt idx="1672">
                  <c:v>4.2807333333333402</c:v>
                </c:pt>
                <c:pt idx="1673">
                  <c:v>4.2833166666666669</c:v>
                </c:pt>
                <c:pt idx="1674">
                  <c:v>4.2858833333333388</c:v>
                </c:pt>
                <c:pt idx="1675">
                  <c:v>4.2884500000000001</c:v>
                </c:pt>
                <c:pt idx="1676">
                  <c:v>4.2909833333333331</c:v>
                </c:pt>
                <c:pt idx="1677">
                  <c:v>4.2935499999999998</c:v>
                </c:pt>
                <c:pt idx="1678">
                  <c:v>4.2961333333333389</c:v>
                </c:pt>
                <c:pt idx="1679">
                  <c:v>4.2987000000000002</c:v>
                </c:pt>
                <c:pt idx="1680">
                  <c:v>4.3012666666666703</c:v>
                </c:pt>
                <c:pt idx="1681">
                  <c:v>4.3038499999999997</c:v>
                </c:pt>
                <c:pt idx="1682">
                  <c:v>4.3064166666666646</c:v>
                </c:pt>
                <c:pt idx="1683">
                  <c:v>4.3089833333333329</c:v>
                </c:pt>
                <c:pt idx="1684">
                  <c:v>4.3115499999999995</c:v>
                </c:pt>
                <c:pt idx="1685">
                  <c:v>4.3141166666666537</c:v>
                </c:pt>
                <c:pt idx="1686">
                  <c:v>4.3167</c:v>
                </c:pt>
                <c:pt idx="1687">
                  <c:v>4.3192666666666684</c:v>
                </c:pt>
                <c:pt idx="1688">
                  <c:v>4.3218333333333332</c:v>
                </c:pt>
                <c:pt idx="1689">
                  <c:v>4.3243999999999945</c:v>
                </c:pt>
                <c:pt idx="1690">
                  <c:v>4.3269666666666655</c:v>
                </c:pt>
                <c:pt idx="1691">
                  <c:v>4.3295499999999985</c:v>
                </c:pt>
                <c:pt idx="1692">
                  <c:v>4.3321166666666606</c:v>
                </c:pt>
                <c:pt idx="1693">
                  <c:v>4.3346833333333334</c:v>
                </c:pt>
                <c:pt idx="1694">
                  <c:v>4.3372666666666664</c:v>
                </c:pt>
                <c:pt idx="1695">
                  <c:v>4.3398333333333401</c:v>
                </c:pt>
                <c:pt idx="1696">
                  <c:v>4.3423999999999996</c:v>
                </c:pt>
                <c:pt idx="1697">
                  <c:v>4.3449666666666609</c:v>
                </c:pt>
                <c:pt idx="1698">
                  <c:v>4.3474999999999975</c:v>
                </c:pt>
                <c:pt idx="1699">
                  <c:v>4.3500833333333331</c:v>
                </c:pt>
                <c:pt idx="1700">
                  <c:v>4.3526499999999997</c:v>
                </c:pt>
                <c:pt idx="1701">
                  <c:v>4.3552166666666645</c:v>
                </c:pt>
                <c:pt idx="1702">
                  <c:v>4.3577833333333329</c:v>
                </c:pt>
                <c:pt idx="1703">
                  <c:v>4.3603499999999995</c:v>
                </c:pt>
                <c:pt idx="1704">
                  <c:v>4.3629333333333316</c:v>
                </c:pt>
                <c:pt idx="1705">
                  <c:v>4.3654999999999955</c:v>
                </c:pt>
                <c:pt idx="1706">
                  <c:v>4.3680666666666665</c:v>
                </c:pt>
                <c:pt idx="1707">
                  <c:v>4.3706333333333411</c:v>
                </c:pt>
                <c:pt idx="1708">
                  <c:v>4.3731999999999998</c:v>
                </c:pt>
                <c:pt idx="1709">
                  <c:v>4.3757833333333398</c:v>
                </c:pt>
                <c:pt idx="1710">
                  <c:v>4.3783500000000002</c:v>
                </c:pt>
                <c:pt idx="1711">
                  <c:v>4.3809166666666606</c:v>
                </c:pt>
                <c:pt idx="1712">
                  <c:v>4.3834999999999997</c:v>
                </c:pt>
                <c:pt idx="1713">
                  <c:v>4.3860666666666663</c:v>
                </c:pt>
                <c:pt idx="1714">
                  <c:v>4.38863333333334</c:v>
                </c:pt>
                <c:pt idx="1715">
                  <c:v>4.3911999999999995</c:v>
                </c:pt>
                <c:pt idx="1716">
                  <c:v>4.3937666666666662</c:v>
                </c:pt>
                <c:pt idx="1717">
                  <c:v>4.39635</c:v>
                </c:pt>
                <c:pt idx="1718">
                  <c:v>4.3989166666666586</c:v>
                </c:pt>
                <c:pt idx="1719">
                  <c:v>4.4014500000000014</c:v>
                </c:pt>
                <c:pt idx="1720">
                  <c:v>4.4040166666666645</c:v>
                </c:pt>
                <c:pt idx="1721">
                  <c:v>4.4065833333333391</c:v>
                </c:pt>
                <c:pt idx="1722">
                  <c:v>4.4091666666666693</c:v>
                </c:pt>
                <c:pt idx="1723">
                  <c:v>4.4117333333333422</c:v>
                </c:pt>
                <c:pt idx="1724">
                  <c:v>4.4142999999999999</c:v>
                </c:pt>
                <c:pt idx="1725">
                  <c:v>4.416883333333339</c:v>
                </c:pt>
                <c:pt idx="1726">
                  <c:v>4.4194666666666684</c:v>
                </c:pt>
                <c:pt idx="1727">
                  <c:v>4.4220166666666607</c:v>
                </c:pt>
                <c:pt idx="1728">
                  <c:v>4.4245833333333335</c:v>
                </c:pt>
                <c:pt idx="1729">
                  <c:v>4.4271499999999975</c:v>
                </c:pt>
                <c:pt idx="1730">
                  <c:v>4.4297333333333411</c:v>
                </c:pt>
                <c:pt idx="1731">
                  <c:v>4.4323000000000023</c:v>
                </c:pt>
                <c:pt idx="1732">
                  <c:v>4.4348666666666663</c:v>
                </c:pt>
                <c:pt idx="1733">
                  <c:v>4.4374333333333391</c:v>
                </c:pt>
                <c:pt idx="1734">
                  <c:v>4.4400000000000004</c:v>
                </c:pt>
                <c:pt idx="1735">
                  <c:v>4.4425833333333333</c:v>
                </c:pt>
                <c:pt idx="1736">
                  <c:v>4.4451499999999999</c:v>
                </c:pt>
                <c:pt idx="1737">
                  <c:v>4.4477166666666665</c:v>
                </c:pt>
                <c:pt idx="1738">
                  <c:v>4.4502833333333411</c:v>
                </c:pt>
                <c:pt idx="1739">
                  <c:v>4.4528499999999998</c:v>
                </c:pt>
                <c:pt idx="1740">
                  <c:v>4.4554333333333398</c:v>
                </c:pt>
                <c:pt idx="1741">
                  <c:v>4.457983333333333</c:v>
                </c:pt>
                <c:pt idx="1742">
                  <c:v>4.4605499999999996</c:v>
                </c:pt>
                <c:pt idx="1743">
                  <c:v>4.4631333333333334</c:v>
                </c:pt>
                <c:pt idx="1744">
                  <c:v>4.4657</c:v>
                </c:pt>
                <c:pt idx="1745">
                  <c:v>4.4682666666666684</c:v>
                </c:pt>
                <c:pt idx="1746">
                  <c:v>4.4708333333333412</c:v>
                </c:pt>
                <c:pt idx="1747">
                  <c:v>4.4734000000000034</c:v>
                </c:pt>
                <c:pt idx="1748">
                  <c:v>4.4759833333333399</c:v>
                </c:pt>
                <c:pt idx="1749">
                  <c:v>4.4785500000000003</c:v>
                </c:pt>
                <c:pt idx="1750">
                  <c:v>4.4810833333333422</c:v>
                </c:pt>
                <c:pt idx="1751">
                  <c:v>4.4836500000000052</c:v>
                </c:pt>
                <c:pt idx="1752">
                  <c:v>4.4862166666666674</c:v>
                </c:pt>
                <c:pt idx="1753">
                  <c:v>4.4888000000000003</c:v>
                </c:pt>
                <c:pt idx="1754">
                  <c:v>4.4913666666666714</c:v>
                </c:pt>
                <c:pt idx="1755">
                  <c:v>4.4939333333333389</c:v>
                </c:pt>
                <c:pt idx="1756">
                  <c:v>4.4965000000000002</c:v>
                </c:pt>
                <c:pt idx="1757">
                  <c:v>4.4990666666666694</c:v>
                </c:pt>
                <c:pt idx="1758">
                  <c:v>4.5016500000000024</c:v>
                </c:pt>
                <c:pt idx="1759">
                  <c:v>4.5042166666666645</c:v>
                </c:pt>
                <c:pt idx="1760">
                  <c:v>4.50678333333334</c:v>
                </c:pt>
                <c:pt idx="1761">
                  <c:v>4.5093666666666694</c:v>
                </c:pt>
                <c:pt idx="1762">
                  <c:v>4.5119333333333334</c:v>
                </c:pt>
                <c:pt idx="1763">
                  <c:v>4.5144999999999955</c:v>
                </c:pt>
                <c:pt idx="1764">
                  <c:v>4.5170666666666666</c:v>
                </c:pt>
                <c:pt idx="1765">
                  <c:v>4.5170666666666666</c:v>
                </c:pt>
                <c:pt idx="1766">
                  <c:v>4.5195666666666661</c:v>
                </c:pt>
                <c:pt idx="1767">
                  <c:v>4.5220833333333328</c:v>
                </c:pt>
                <c:pt idx="1768">
                  <c:v>4.5245999999999951</c:v>
                </c:pt>
                <c:pt idx="1769">
                  <c:v>4.5271166666666556</c:v>
                </c:pt>
                <c:pt idx="1770">
                  <c:v>4.5296333333333409</c:v>
                </c:pt>
                <c:pt idx="1771">
                  <c:v>4.5321333333333333</c:v>
                </c:pt>
                <c:pt idx="1772">
                  <c:v>4.5346500000000001</c:v>
                </c:pt>
                <c:pt idx="1773">
                  <c:v>4.5371833333333331</c:v>
                </c:pt>
                <c:pt idx="1774">
                  <c:v>4.5397166666666662</c:v>
                </c:pt>
                <c:pt idx="1775">
                  <c:v>4.5422666666666673</c:v>
                </c:pt>
                <c:pt idx="1776">
                  <c:v>4.5447999999999995</c:v>
                </c:pt>
                <c:pt idx="1777">
                  <c:v>4.5473333333333334</c:v>
                </c:pt>
                <c:pt idx="1778">
                  <c:v>4.5498666666666674</c:v>
                </c:pt>
                <c:pt idx="1779">
                  <c:v>4.5523999999999996</c:v>
                </c:pt>
                <c:pt idx="1780">
                  <c:v>4.5549333333333335</c:v>
                </c:pt>
                <c:pt idx="1781">
                  <c:v>4.5574666666666666</c:v>
                </c:pt>
                <c:pt idx="1782">
                  <c:v>4.5600166666666606</c:v>
                </c:pt>
                <c:pt idx="1783">
                  <c:v>4.5625499999999946</c:v>
                </c:pt>
                <c:pt idx="1784">
                  <c:v>4.5650999999999975</c:v>
                </c:pt>
                <c:pt idx="1785">
                  <c:v>4.5676333333333332</c:v>
                </c:pt>
                <c:pt idx="1786">
                  <c:v>4.5701666666666663</c:v>
                </c:pt>
                <c:pt idx="1787">
                  <c:v>4.5727000000000002</c:v>
                </c:pt>
                <c:pt idx="1788">
                  <c:v>4.5752333333333421</c:v>
                </c:pt>
                <c:pt idx="1789">
                  <c:v>4.577783333333338</c:v>
                </c:pt>
                <c:pt idx="1790">
                  <c:v>4.5803166666666666</c:v>
                </c:pt>
                <c:pt idx="1791">
                  <c:v>4.582866666666666</c:v>
                </c:pt>
                <c:pt idx="1792">
                  <c:v>4.5854000000000008</c:v>
                </c:pt>
                <c:pt idx="1793">
                  <c:v>4.5879333333333339</c:v>
                </c:pt>
                <c:pt idx="1794">
                  <c:v>4.5904666666666669</c:v>
                </c:pt>
                <c:pt idx="1795">
                  <c:v>4.593</c:v>
                </c:pt>
                <c:pt idx="1796">
                  <c:v>4.5955499999999985</c:v>
                </c:pt>
                <c:pt idx="1797">
                  <c:v>4.5980833333333333</c:v>
                </c:pt>
                <c:pt idx="1798">
                  <c:v>4.6006333333333398</c:v>
                </c:pt>
                <c:pt idx="1799">
                  <c:v>4.6031666666666666</c:v>
                </c:pt>
                <c:pt idx="1800">
                  <c:v>4.6056999999999997</c:v>
                </c:pt>
                <c:pt idx="1801">
                  <c:v>4.6082333333333398</c:v>
                </c:pt>
                <c:pt idx="1802">
                  <c:v>4.6107666666666667</c:v>
                </c:pt>
                <c:pt idx="1803">
                  <c:v>4.6132999999999997</c:v>
                </c:pt>
                <c:pt idx="1804">
                  <c:v>4.6158333333333328</c:v>
                </c:pt>
                <c:pt idx="1805">
                  <c:v>4.6183833333333331</c:v>
                </c:pt>
                <c:pt idx="1806">
                  <c:v>4.6209166666666546</c:v>
                </c:pt>
                <c:pt idx="1807">
                  <c:v>4.6234499999999965</c:v>
                </c:pt>
                <c:pt idx="1808">
                  <c:v>4.6259499999999951</c:v>
                </c:pt>
                <c:pt idx="1809">
                  <c:v>4.6284833333333335</c:v>
                </c:pt>
                <c:pt idx="1810">
                  <c:v>4.6310166666666666</c:v>
                </c:pt>
                <c:pt idx="1811">
                  <c:v>4.6335499999999996</c:v>
                </c:pt>
                <c:pt idx="1812">
                  <c:v>4.6360999999999999</c:v>
                </c:pt>
                <c:pt idx="1813">
                  <c:v>4.63863333333334</c:v>
                </c:pt>
                <c:pt idx="1814">
                  <c:v>4.6411833333333332</c:v>
                </c:pt>
                <c:pt idx="1815">
                  <c:v>4.6437166666666645</c:v>
                </c:pt>
                <c:pt idx="1816">
                  <c:v>4.6462499999999993</c:v>
                </c:pt>
                <c:pt idx="1817">
                  <c:v>4.6487500000000006</c:v>
                </c:pt>
                <c:pt idx="1818">
                  <c:v>4.6512666666666673</c:v>
                </c:pt>
                <c:pt idx="1819">
                  <c:v>4.6537999999999995</c:v>
                </c:pt>
                <c:pt idx="1820">
                  <c:v>4.6563333333333334</c:v>
                </c:pt>
                <c:pt idx="1821">
                  <c:v>4.6588833333333337</c:v>
                </c:pt>
                <c:pt idx="1822">
                  <c:v>4.6613833333333332</c:v>
                </c:pt>
                <c:pt idx="1823">
                  <c:v>4.6639333333333335</c:v>
                </c:pt>
                <c:pt idx="1824">
                  <c:v>4.6664666666666665</c:v>
                </c:pt>
                <c:pt idx="1825">
                  <c:v>4.6689999999999943</c:v>
                </c:pt>
                <c:pt idx="1826">
                  <c:v>4.671533333333338</c:v>
                </c:pt>
                <c:pt idx="1827">
                  <c:v>4.6740666666666666</c:v>
                </c:pt>
                <c:pt idx="1828">
                  <c:v>4.676616666666666</c:v>
                </c:pt>
                <c:pt idx="1829">
                  <c:v>4.6791500000000008</c:v>
                </c:pt>
                <c:pt idx="1830">
                  <c:v>4.6817000000000002</c:v>
                </c:pt>
                <c:pt idx="1831">
                  <c:v>4.6842333333333332</c:v>
                </c:pt>
                <c:pt idx="1832">
                  <c:v>4.6867833333333389</c:v>
                </c:pt>
                <c:pt idx="1833">
                  <c:v>4.6893333333333409</c:v>
                </c:pt>
                <c:pt idx="1834">
                  <c:v>4.6918833333333332</c:v>
                </c:pt>
                <c:pt idx="1835">
                  <c:v>4.6944499999999945</c:v>
                </c:pt>
                <c:pt idx="1836">
                  <c:v>4.6969999999999965</c:v>
                </c:pt>
                <c:pt idx="1837">
                  <c:v>4.6995499999999995</c:v>
                </c:pt>
                <c:pt idx="1838">
                  <c:v>4.7020999999999997</c:v>
                </c:pt>
                <c:pt idx="1839">
                  <c:v>4.70465</c:v>
                </c:pt>
                <c:pt idx="1840">
                  <c:v>4.7072166666666666</c:v>
                </c:pt>
                <c:pt idx="1841">
                  <c:v>4.7097833333333412</c:v>
                </c:pt>
                <c:pt idx="1842">
                  <c:v>4.7123333333333388</c:v>
                </c:pt>
                <c:pt idx="1843">
                  <c:v>4.7148833333333329</c:v>
                </c:pt>
                <c:pt idx="1844">
                  <c:v>4.7174333333333331</c:v>
                </c:pt>
                <c:pt idx="1845">
                  <c:v>4.72</c:v>
                </c:pt>
                <c:pt idx="1846">
                  <c:v>4.7225499999999965</c:v>
                </c:pt>
                <c:pt idx="1847">
                  <c:v>4.7251166666666595</c:v>
                </c:pt>
                <c:pt idx="1848">
                  <c:v>4.7276666666666669</c:v>
                </c:pt>
                <c:pt idx="1849">
                  <c:v>4.7302166666666663</c:v>
                </c:pt>
                <c:pt idx="1850">
                  <c:v>4.7327666666666683</c:v>
                </c:pt>
                <c:pt idx="1851">
                  <c:v>4.7353166666666668</c:v>
                </c:pt>
                <c:pt idx="1852">
                  <c:v>4.7378833333333334</c:v>
                </c:pt>
                <c:pt idx="1853">
                  <c:v>4.740433333333339</c:v>
                </c:pt>
                <c:pt idx="1854">
                  <c:v>4.7429833333333331</c:v>
                </c:pt>
                <c:pt idx="1855">
                  <c:v>4.7455333333333334</c:v>
                </c:pt>
                <c:pt idx="1856">
                  <c:v>4.7480500000000001</c:v>
                </c:pt>
                <c:pt idx="1857">
                  <c:v>4.7506166666666667</c:v>
                </c:pt>
                <c:pt idx="1858">
                  <c:v>4.753166666666667</c:v>
                </c:pt>
                <c:pt idx="1859">
                  <c:v>4.7557166666666655</c:v>
                </c:pt>
                <c:pt idx="1860">
                  <c:v>4.7582666666666684</c:v>
                </c:pt>
                <c:pt idx="1861">
                  <c:v>4.7608166666666607</c:v>
                </c:pt>
                <c:pt idx="1862">
                  <c:v>4.7633833333333389</c:v>
                </c:pt>
                <c:pt idx="1863">
                  <c:v>4.7659333333333338</c:v>
                </c:pt>
                <c:pt idx="1864">
                  <c:v>4.7684999999999995</c:v>
                </c:pt>
                <c:pt idx="1865">
                  <c:v>4.7710500000000033</c:v>
                </c:pt>
                <c:pt idx="1866">
                  <c:v>4.7736000000000063</c:v>
                </c:pt>
                <c:pt idx="1867">
                  <c:v>4.7761500000000003</c:v>
                </c:pt>
                <c:pt idx="1868">
                  <c:v>4.7787000000000024</c:v>
                </c:pt>
                <c:pt idx="1869">
                  <c:v>4.7812666666666717</c:v>
                </c:pt>
                <c:pt idx="1870">
                  <c:v>4.7838166666666666</c:v>
                </c:pt>
                <c:pt idx="1871">
                  <c:v>4.7863666666666704</c:v>
                </c:pt>
                <c:pt idx="1872">
                  <c:v>4.7889166666666645</c:v>
                </c:pt>
                <c:pt idx="1873">
                  <c:v>4.7914666666666674</c:v>
                </c:pt>
                <c:pt idx="1874">
                  <c:v>4.7940333333333331</c:v>
                </c:pt>
                <c:pt idx="1875">
                  <c:v>4.7965833333333334</c:v>
                </c:pt>
                <c:pt idx="1876">
                  <c:v>4.799133333333339</c:v>
                </c:pt>
                <c:pt idx="1877">
                  <c:v>4.8016833333333411</c:v>
                </c:pt>
                <c:pt idx="1878">
                  <c:v>4.8042333333333334</c:v>
                </c:pt>
                <c:pt idx="1879">
                  <c:v>4.8068</c:v>
                </c:pt>
                <c:pt idx="1880">
                  <c:v>4.8093499999999993</c:v>
                </c:pt>
                <c:pt idx="1881">
                  <c:v>4.8118999999999996</c:v>
                </c:pt>
                <c:pt idx="1882">
                  <c:v>4.8144499999999955</c:v>
                </c:pt>
                <c:pt idx="1883">
                  <c:v>4.8169999999999975</c:v>
                </c:pt>
                <c:pt idx="1884">
                  <c:v>4.8195666666666659</c:v>
                </c:pt>
                <c:pt idx="1885">
                  <c:v>4.8221333333333325</c:v>
                </c:pt>
                <c:pt idx="1886">
                  <c:v>4.8246833333333337</c:v>
                </c:pt>
                <c:pt idx="1887">
                  <c:v>4.8272333333333339</c:v>
                </c:pt>
                <c:pt idx="1888">
                  <c:v>4.8297833333333333</c:v>
                </c:pt>
                <c:pt idx="1889">
                  <c:v>4.8323499999999999</c:v>
                </c:pt>
                <c:pt idx="1890">
                  <c:v>4.8348999999999975</c:v>
                </c:pt>
                <c:pt idx="1891">
                  <c:v>4.8374666666666668</c:v>
                </c:pt>
                <c:pt idx="1892">
                  <c:v>4.8400166666666617</c:v>
                </c:pt>
                <c:pt idx="1893">
                  <c:v>4.8425666666666665</c:v>
                </c:pt>
                <c:pt idx="1894">
                  <c:v>4.8451166666666596</c:v>
                </c:pt>
                <c:pt idx="1895">
                  <c:v>4.847666666666667</c:v>
                </c:pt>
                <c:pt idx="1896">
                  <c:v>4.8502333333333398</c:v>
                </c:pt>
                <c:pt idx="1897">
                  <c:v>4.852783333333333</c:v>
                </c:pt>
                <c:pt idx="1898">
                  <c:v>4.8553333333333333</c:v>
                </c:pt>
                <c:pt idx="1899">
                  <c:v>4.8578833333333336</c:v>
                </c:pt>
                <c:pt idx="1900">
                  <c:v>4.8604333333333329</c:v>
                </c:pt>
                <c:pt idx="1901">
                  <c:v>4.8629999999999942</c:v>
                </c:pt>
                <c:pt idx="1902">
                  <c:v>4.8655499999999945</c:v>
                </c:pt>
                <c:pt idx="1903">
                  <c:v>4.8680999999999965</c:v>
                </c:pt>
                <c:pt idx="1904">
                  <c:v>4.8706500000000004</c:v>
                </c:pt>
                <c:pt idx="1905">
                  <c:v>4.8731999999999998</c:v>
                </c:pt>
                <c:pt idx="1906">
                  <c:v>4.8757666666666664</c:v>
                </c:pt>
                <c:pt idx="1907">
                  <c:v>4.8783166666666666</c:v>
                </c:pt>
                <c:pt idx="1908">
                  <c:v>4.880866666666666</c:v>
                </c:pt>
                <c:pt idx="1909">
                  <c:v>4.8834166666666645</c:v>
                </c:pt>
                <c:pt idx="1910">
                  <c:v>4.8859666666666666</c:v>
                </c:pt>
                <c:pt idx="1911">
                  <c:v>4.8885333333333332</c:v>
                </c:pt>
                <c:pt idx="1912">
                  <c:v>4.8910833333333334</c:v>
                </c:pt>
                <c:pt idx="1913">
                  <c:v>4.8936500000000001</c:v>
                </c:pt>
                <c:pt idx="1914">
                  <c:v>4.8961999999999986</c:v>
                </c:pt>
                <c:pt idx="1915">
                  <c:v>4.8987500000000006</c:v>
                </c:pt>
                <c:pt idx="1916">
                  <c:v>4.9013000000000053</c:v>
                </c:pt>
                <c:pt idx="1917">
                  <c:v>4.9038500000000003</c:v>
                </c:pt>
                <c:pt idx="1918">
                  <c:v>4.9064166666666669</c:v>
                </c:pt>
                <c:pt idx="1919">
                  <c:v>4.9089666666666671</c:v>
                </c:pt>
                <c:pt idx="1920">
                  <c:v>4.9115166666666665</c:v>
                </c:pt>
                <c:pt idx="1921">
                  <c:v>4.9140666666666668</c:v>
                </c:pt>
                <c:pt idx="1922">
                  <c:v>4.9166166666666671</c:v>
                </c:pt>
                <c:pt idx="1923">
                  <c:v>4.9191833333333399</c:v>
                </c:pt>
                <c:pt idx="1924">
                  <c:v>4.9217333333333411</c:v>
                </c:pt>
                <c:pt idx="1925">
                  <c:v>4.9242833333333333</c:v>
                </c:pt>
                <c:pt idx="1926">
                  <c:v>4.9268333333333398</c:v>
                </c:pt>
                <c:pt idx="1927">
                  <c:v>4.9293833333333401</c:v>
                </c:pt>
                <c:pt idx="1928">
                  <c:v>4.9319500000000014</c:v>
                </c:pt>
                <c:pt idx="1929">
                  <c:v>4.9344666666666663</c:v>
                </c:pt>
                <c:pt idx="1930">
                  <c:v>4.93703333333334</c:v>
                </c:pt>
                <c:pt idx="1931">
                  <c:v>4.9395833333333412</c:v>
                </c:pt>
                <c:pt idx="1932">
                  <c:v>4.9421333333333388</c:v>
                </c:pt>
                <c:pt idx="1933">
                  <c:v>4.9446833333333391</c:v>
                </c:pt>
                <c:pt idx="1934">
                  <c:v>4.9472333333333411</c:v>
                </c:pt>
                <c:pt idx="1935">
                  <c:v>4.9498000000000024</c:v>
                </c:pt>
                <c:pt idx="1936">
                  <c:v>4.95235</c:v>
                </c:pt>
                <c:pt idx="1937">
                  <c:v>4.9548999999999985</c:v>
                </c:pt>
                <c:pt idx="1938">
                  <c:v>4.9574333333333334</c:v>
                </c:pt>
                <c:pt idx="1939">
                  <c:v>4.959983333333339</c:v>
                </c:pt>
                <c:pt idx="1940">
                  <c:v>4.9625499999999985</c:v>
                </c:pt>
                <c:pt idx="1941">
                  <c:v>4.9651000000000005</c:v>
                </c:pt>
                <c:pt idx="1942">
                  <c:v>4.9676500000000008</c:v>
                </c:pt>
                <c:pt idx="1943">
                  <c:v>4.9702000000000064</c:v>
                </c:pt>
                <c:pt idx="1944">
                  <c:v>4.9727500000000004</c:v>
                </c:pt>
                <c:pt idx="1945">
                  <c:v>4.9753166666666671</c:v>
                </c:pt>
                <c:pt idx="1946">
                  <c:v>4.9778666666666673</c:v>
                </c:pt>
                <c:pt idx="1947">
                  <c:v>4.9804166666666667</c:v>
                </c:pt>
                <c:pt idx="1948">
                  <c:v>4.982966666666667</c:v>
                </c:pt>
                <c:pt idx="1949">
                  <c:v>4.9855166666666655</c:v>
                </c:pt>
                <c:pt idx="1950">
                  <c:v>4.988083333333341</c:v>
                </c:pt>
                <c:pt idx="1951">
                  <c:v>4.9906333333333421</c:v>
                </c:pt>
                <c:pt idx="1952">
                  <c:v>4.9931999999999999</c:v>
                </c:pt>
                <c:pt idx="1953">
                  <c:v>4.9957500000000001</c:v>
                </c:pt>
                <c:pt idx="1954">
                  <c:v>4.9983000000000004</c:v>
                </c:pt>
                <c:pt idx="1955">
                  <c:v>5.0008499999999998</c:v>
                </c:pt>
                <c:pt idx="1956">
                  <c:v>5.0034000000000001</c:v>
                </c:pt>
                <c:pt idx="1957">
                  <c:v>5.005983333333333</c:v>
                </c:pt>
                <c:pt idx="1958">
                  <c:v>5.0085333333333333</c:v>
                </c:pt>
                <c:pt idx="1959">
                  <c:v>5.0110833333333389</c:v>
                </c:pt>
                <c:pt idx="1960">
                  <c:v>5.01363333333334</c:v>
                </c:pt>
                <c:pt idx="1961">
                  <c:v>5.0161833333333332</c:v>
                </c:pt>
                <c:pt idx="1962">
                  <c:v>5.0187499999999998</c:v>
                </c:pt>
                <c:pt idx="1963">
                  <c:v>5.0213000000000001</c:v>
                </c:pt>
                <c:pt idx="1964">
                  <c:v>5.0238499999999995</c:v>
                </c:pt>
                <c:pt idx="1965">
                  <c:v>5.0263999999999998</c:v>
                </c:pt>
                <c:pt idx="1966">
                  <c:v>5.0289499999999965</c:v>
                </c:pt>
                <c:pt idx="1967">
                  <c:v>5.0315166666666666</c:v>
                </c:pt>
                <c:pt idx="1968">
                  <c:v>5.034066666666666</c:v>
                </c:pt>
                <c:pt idx="1969">
                  <c:v>5.0366166666666663</c:v>
                </c:pt>
                <c:pt idx="1970">
                  <c:v>5.0391666666666683</c:v>
                </c:pt>
                <c:pt idx="1971">
                  <c:v>5.0417000000000014</c:v>
                </c:pt>
                <c:pt idx="1972">
                  <c:v>5.0442666666666671</c:v>
                </c:pt>
                <c:pt idx="1973">
                  <c:v>5.0468166666666665</c:v>
                </c:pt>
                <c:pt idx="1974">
                  <c:v>5.049383333333342</c:v>
                </c:pt>
                <c:pt idx="1975">
                  <c:v>5.0519333333333334</c:v>
                </c:pt>
                <c:pt idx="1976">
                  <c:v>5.0544833333333337</c:v>
                </c:pt>
                <c:pt idx="1977">
                  <c:v>5.0570333333333339</c:v>
                </c:pt>
                <c:pt idx="1978">
                  <c:v>5.0595833333333333</c:v>
                </c:pt>
                <c:pt idx="1979">
                  <c:v>5.0621499999999955</c:v>
                </c:pt>
                <c:pt idx="1980">
                  <c:v>5.0646999999999975</c:v>
                </c:pt>
                <c:pt idx="1981">
                  <c:v>5.0672500000000005</c:v>
                </c:pt>
                <c:pt idx="1982">
                  <c:v>5.0697999999999999</c:v>
                </c:pt>
                <c:pt idx="1983">
                  <c:v>5.0723500000000001</c:v>
                </c:pt>
                <c:pt idx="1984">
                  <c:v>5.0749166666666596</c:v>
                </c:pt>
                <c:pt idx="1985">
                  <c:v>5.077466666666667</c:v>
                </c:pt>
                <c:pt idx="1986">
                  <c:v>5.0800166666666655</c:v>
                </c:pt>
                <c:pt idx="1987">
                  <c:v>5.0825666666666667</c:v>
                </c:pt>
                <c:pt idx="1988">
                  <c:v>5.0851166666666607</c:v>
                </c:pt>
                <c:pt idx="1989">
                  <c:v>5.0876833333333389</c:v>
                </c:pt>
                <c:pt idx="1990">
                  <c:v>5.09023333333334</c:v>
                </c:pt>
                <c:pt idx="1991">
                  <c:v>5.0927999999999995</c:v>
                </c:pt>
                <c:pt idx="1992">
                  <c:v>5.0953499999999998</c:v>
                </c:pt>
                <c:pt idx="1993">
                  <c:v>5.0978999999999965</c:v>
                </c:pt>
                <c:pt idx="1994">
                  <c:v>5.1004666666666667</c:v>
                </c:pt>
                <c:pt idx="1995">
                  <c:v>5.1030333333333333</c:v>
                </c:pt>
                <c:pt idx="1996">
                  <c:v>5.1055999999999955</c:v>
                </c:pt>
                <c:pt idx="1997">
                  <c:v>5.1081666666666665</c:v>
                </c:pt>
                <c:pt idx="1998">
                  <c:v>5.1107166666666597</c:v>
                </c:pt>
                <c:pt idx="1999">
                  <c:v>5.1132833333333334</c:v>
                </c:pt>
                <c:pt idx="2000">
                  <c:v>5.1158333333333328</c:v>
                </c:pt>
                <c:pt idx="2001">
                  <c:v>5.1183833333333331</c:v>
                </c:pt>
                <c:pt idx="2002">
                  <c:v>5.1209333333333316</c:v>
                </c:pt>
                <c:pt idx="2003">
                  <c:v>5.1234666666666655</c:v>
                </c:pt>
                <c:pt idx="2004">
                  <c:v>5.125983333333334</c:v>
                </c:pt>
                <c:pt idx="2005">
                  <c:v>5.1285333333333325</c:v>
                </c:pt>
                <c:pt idx="2006">
                  <c:v>5.1311</c:v>
                </c:pt>
                <c:pt idx="2007">
                  <c:v>5.1336500000000003</c:v>
                </c:pt>
                <c:pt idx="2008">
                  <c:v>5.1362000000000014</c:v>
                </c:pt>
                <c:pt idx="2009">
                  <c:v>5.1387499999999999</c:v>
                </c:pt>
                <c:pt idx="2010">
                  <c:v>5.1413000000000002</c:v>
                </c:pt>
                <c:pt idx="2011">
                  <c:v>5.1438666666666668</c:v>
                </c:pt>
                <c:pt idx="2012">
                  <c:v>5.1464166666666618</c:v>
                </c:pt>
                <c:pt idx="2013">
                  <c:v>5.1489666666666665</c:v>
                </c:pt>
                <c:pt idx="2014">
                  <c:v>5.1515166666666596</c:v>
                </c:pt>
                <c:pt idx="2015">
                  <c:v>5.1540666666666617</c:v>
                </c:pt>
                <c:pt idx="2016">
                  <c:v>5.1566333333333398</c:v>
                </c:pt>
                <c:pt idx="2017">
                  <c:v>5.1592000000000002</c:v>
                </c:pt>
                <c:pt idx="2018">
                  <c:v>5.1617499999999996</c:v>
                </c:pt>
                <c:pt idx="2019">
                  <c:v>5.1642999999999946</c:v>
                </c:pt>
                <c:pt idx="2020">
                  <c:v>5.1668499999999975</c:v>
                </c:pt>
                <c:pt idx="2021">
                  <c:v>5.1694166666666597</c:v>
                </c:pt>
                <c:pt idx="2022">
                  <c:v>5.1719666666666662</c:v>
                </c:pt>
                <c:pt idx="2023">
                  <c:v>5.1745166666666558</c:v>
                </c:pt>
                <c:pt idx="2024">
                  <c:v>5.1770666666666667</c:v>
                </c:pt>
                <c:pt idx="2025">
                  <c:v>5.1796166666666661</c:v>
                </c:pt>
                <c:pt idx="2026">
                  <c:v>5.1821666666666655</c:v>
                </c:pt>
                <c:pt idx="2027">
                  <c:v>5.184733333333333</c:v>
                </c:pt>
                <c:pt idx="2028">
                  <c:v>5.1872999999999996</c:v>
                </c:pt>
                <c:pt idx="2029">
                  <c:v>5.1898500000000007</c:v>
                </c:pt>
                <c:pt idx="2030">
                  <c:v>5.1923999999999975</c:v>
                </c:pt>
                <c:pt idx="2031">
                  <c:v>5.1949499999999942</c:v>
                </c:pt>
                <c:pt idx="2032">
                  <c:v>5.1974999999999953</c:v>
                </c:pt>
                <c:pt idx="2033">
                  <c:v>5.2000666666666673</c:v>
                </c:pt>
                <c:pt idx="2034">
                  <c:v>5.2026166666666667</c:v>
                </c:pt>
                <c:pt idx="2035">
                  <c:v>5.2051666666666669</c:v>
                </c:pt>
                <c:pt idx="2036">
                  <c:v>5.2077166666666646</c:v>
                </c:pt>
                <c:pt idx="2037">
                  <c:v>5.2102666666666684</c:v>
                </c:pt>
                <c:pt idx="2038">
                  <c:v>5.2128333333333332</c:v>
                </c:pt>
                <c:pt idx="2039">
                  <c:v>5.2153833333333388</c:v>
                </c:pt>
                <c:pt idx="2040">
                  <c:v>5.2179166666666585</c:v>
                </c:pt>
                <c:pt idx="2041">
                  <c:v>5.2204833333333331</c:v>
                </c:pt>
                <c:pt idx="2042">
                  <c:v>5.2230333333333334</c:v>
                </c:pt>
                <c:pt idx="2043">
                  <c:v>5.2256</c:v>
                </c:pt>
                <c:pt idx="2044">
                  <c:v>5.2281499999999985</c:v>
                </c:pt>
                <c:pt idx="2045">
                  <c:v>5.2307166666666669</c:v>
                </c:pt>
                <c:pt idx="2046">
                  <c:v>5.2332666666666716</c:v>
                </c:pt>
                <c:pt idx="2047">
                  <c:v>5.2358166666666666</c:v>
                </c:pt>
                <c:pt idx="2048">
                  <c:v>5.2383666666666704</c:v>
                </c:pt>
                <c:pt idx="2049">
                  <c:v>5.2409166666666609</c:v>
                </c:pt>
                <c:pt idx="2050">
                  <c:v>5.2435</c:v>
                </c:pt>
                <c:pt idx="2051">
                  <c:v>5.2460666666666684</c:v>
                </c:pt>
                <c:pt idx="2052">
                  <c:v>5.2486333333333421</c:v>
                </c:pt>
                <c:pt idx="2053">
                  <c:v>5.2511999999999999</c:v>
                </c:pt>
                <c:pt idx="2054">
                  <c:v>5.25373333333334</c:v>
                </c:pt>
                <c:pt idx="2055">
                  <c:v>5.2563166666666667</c:v>
                </c:pt>
                <c:pt idx="2056">
                  <c:v>5.2588833333333334</c:v>
                </c:pt>
                <c:pt idx="2057">
                  <c:v>5.261433333333339</c:v>
                </c:pt>
                <c:pt idx="2058">
                  <c:v>5.2639999999999985</c:v>
                </c:pt>
                <c:pt idx="2059">
                  <c:v>5.2665499999999996</c:v>
                </c:pt>
                <c:pt idx="2060">
                  <c:v>5.2691166666666645</c:v>
                </c:pt>
                <c:pt idx="2061">
                  <c:v>5.2716833333333444</c:v>
                </c:pt>
                <c:pt idx="2062">
                  <c:v>5.2742499999999994</c:v>
                </c:pt>
                <c:pt idx="2063">
                  <c:v>5.2768333333333421</c:v>
                </c:pt>
                <c:pt idx="2064">
                  <c:v>5.2794000000000034</c:v>
                </c:pt>
                <c:pt idx="2065">
                  <c:v>5.2819499999999993</c:v>
                </c:pt>
                <c:pt idx="2066">
                  <c:v>5.2844833333333332</c:v>
                </c:pt>
                <c:pt idx="2067">
                  <c:v>5.2870333333333379</c:v>
                </c:pt>
                <c:pt idx="2068">
                  <c:v>5.2896166666666664</c:v>
                </c:pt>
                <c:pt idx="2069">
                  <c:v>5.292183333333333</c:v>
                </c:pt>
                <c:pt idx="2070">
                  <c:v>5.2947499999999996</c:v>
                </c:pt>
                <c:pt idx="2071">
                  <c:v>5.2973166666666645</c:v>
                </c:pt>
                <c:pt idx="2072">
                  <c:v>5.2998833333333391</c:v>
                </c:pt>
                <c:pt idx="2073">
                  <c:v>5.3024499999999986</c:v>
                </c:pt>
                <c:pt idx="2074">
                  <c:v>5.3050166666666598</c:v>
                </c:pt>
                <c:pt idx="2075">
                  <c:v>5.3075833333333327</c:v>
                </c:pt>
                <c:pt idx="2076">
                  <c:v>5.3101166666666604</c:v>
                </c:pt>
                <c:pt idx="2077">
                  <c:v>5.3126666666666669</c:v>
                </c:pt>
                <c:pt idx="2078">
                  <c:v>5.3152333333333388</c:v>
                </c:pt>
                <c:pt idx="2079">
                  <c:v>5.3177833333333338</c:v>
                </c:pt>
                <c:pt idx="2080">
                  <c:v>5.3203333333333394</c:v>
                </c:pt>
                <c:pt idx="2081">
                  <c:v>5.3228999999999953</c:v>
                </c:pt>
                <c:pt idx="2082">
                  <c:v>5.3254666666666655</c:v>
                </c:pt>
                <c:pt idx="2083">
                  <c:v>5.3280499999999975</c:v>
                </c:pt>
                <c:pt idx="2084">
                  <c:v>5.3306166666666668</c:v>
                </c:pt>
                <c:pt idx="2085">
                  <c:v>5.3331833333333334</c:v>
                </c:pt>
                <c:pt idx="2086">
                  <c:v>5.33575</c:v>
                </c:pt>
                <c:pt idx="2087">
                  <c:v>5.3383166666666666</c:v>
                </c:pt>
                <c:pt idx="2088">
                  <c:v>5.3408833333333332</c:v>
                </c:pt>
                <c:pt idx="2089">
                  <c:v>5.3434500000000007</c:v>
                </c:pt>
                <c:pt idx="2090">
                  <c:v>5.3460166666666655</c:v>
                </c:pt>
                <c:pt idx="2091">
                  <c:v>5.3485833333333339</c:v>
                </c:pt>
                <c:pt idx="2092">
                  <c:v>5.3511500000000005</c:v>
                </c:pt>
                <c:pt idx="2093">
                  <c:v>5.3537166666666645</c:v>
                </c:pt>
                <c:pt idx="2094">
                  <c:v>5.3562833333333399</c:v>
                </c:pt>
                <c:pt idx="2095">
                  <c:v>5.3588499999999986</c:v>
                </c:pt>
                <c:pt idx="2096">
                  <c:v>5.3614333333333333</c:v>
                </c:pt>
                <c:pt idx="2097">
                  <c:v>5.3639999999999946</c:v>
                </c:pt>
                <c:pt idx="2098">
                  <c:v>5.3665666666666665</c:v>
                </c:pt>
                <c:pt idx="2099">
                  <c:v>5.3691333333333384</c:v>
                </c:pt>
                <c:pt idx="2100">
                  <c:v>5.3717000000000024</c:v>
                </c:pt>
                <c:pt idx="2101">
                  <c:v>5.3742666666666672</c:v>
                </c:pt>
                <c:pt idx="2102">
                  <c:v>5.3768333333333409</c:v>
                </c:pt>
                <c:pt idx="2103">
                  <c:v>5.3794000000000004</c:v>
                </c:pt>
                <c:pt idx="2104">
                  <c:v>5.381966666666667</c:v>
                </c:pt>
                <c:pt idx="2105">
                  <c:v>5.3845333333333336</c:v>
                </c:pt>
                <c:pt idx="2106">
                  <c:v>5.3871166666666586</c:v>
                </c:pt>
                <c:pt idx="2107">
                  <c:v>5.3896833333333412</c:v>
                </c:pt>
                <c:pt idx="2108">
                  <c:v>5.3922500000000007</c:v>
                </c:pt>
                <c:pt idx="2109">
                  <c:v>5.3948166666666584</c:v>
                </c:pt>
                <c:pt idx="2110">
                  <c:v>5.3973833333333339</c:v>
                </c:pt>
                <c:pt idx="2111">
                  <c:v>5.3999666666666668</c:v>
                </c:pt>
                <c:pt idx="2112">
                  <c:v>5.4025333333333334</c:v>
                </c:pt>
                <c:pt idx="2113">
                  <c:v>5.4051</c:v>
                </c:pt>
                <c:pt idx="2114">
                  <c:v>5.4076833333333409</c:v>
                </c:pt>
                <c:pt idx="2115">
                  <c:v>5.4102500000000004</c:v>
                </c:pt>
                <c:pt idx="2116">
                  <c:v>5.4128166666666617</c:v>
                </c:pt>
                <c:pt idx="2117">
                  <c:v>5.4153833333333399</c:v>
                </c:pt>
                <c:pt idx="2118">
                  <c:v>5.4179499999999985</c:v>
                </c:pt>
                <c:pt idx="2119">
                  <c:v>5.4205333333333394</c:v>
                </c:pt>
                <c:pt idx="2120">
                  <c:v>5.4231000000000007</c:v>
                </c:pt>
                <c:pt idx="2121">
                  <c:v>5.4256666666666673</c:v>
                </c:pt>
                <c:pt idx="2122">
                  <c:v>5.428233333333341</c:v>
                </c:pt>
                <c:pt idx="2123">
                  <c:v>5.4307833333333422</c:v>
                </c:pt>
                <c:pt idx="2124">
                  <c:v>5.4333666666666725</c:v>
                </c:pt>
                <c:pt idx="2125">
                  <c:v>5.4359166666666665</c:v>
                </c:pt>
                <c:pt idx="2126">
                  <c:v>5.438483333333342</c:v>
                </c:pt>
                <c:pt idx="2127">
                  <c:v>5.4410666666666714</c:v>
                </c:pt>
                <c:pt idx="2128">
                  <c:v>5.4436500000000034</c:v>
                </c:pt>
                <c:pt idx="2129">
                  <c:v>5.4462166666666674</c:v>
                </c:pt>
                <c:pt idx="2130">
                  <c:v>5.448783333333342</c:v>
                </c:pt>
                <c:pt idx="2131">
                  <c:v>5.4513500000000024</c:v>
                </c:pt>
                <c:pt idx="2132">
                  <c:v>5.4539333333333389</c:v>
                </c:pt>
                <c:pt idx="2133">
                  <c:v>5.4565000000000001</c:v>
                </c:pt>
                <c:pt idx="2134">
                  <c:v>5.4590666666666694</c:v>
                </c:pt>
                <c:pt idx="2135">
                  <c:v>5.4616333333333422</c:v>
                </c:pt>
                <c:pt idx="2136">
                  <c:v>5.4641999999999955</c:v>
                </c:pt>
                <c:pt idx="2137">
                  <c:v>5.46678333333334</c:v>
                </c:pt>
                <c:pt idx="2138">
                  <c:v>5.4693500000000004</c:v>
                </c:pt>
                <c:pt idx="2139">
                  <c:v>5.471916666666667</c:v>
                </c:pt>
                <c:pt idx="2140">
                  <c:v>5.4745000000000008</c:v>
                </c:pt>
                <c:pt idx="2141">
                  <c:v>5.4770666666666674</c:v>
                </c:pt>
                <c:pt idx="2142">
                  <c:v>5.4796333333333473</c:v>
                </c:pt>
                <c:pt idx="2143">
                  <c:v>5.4822000000000024</c:v>
                </c:pt>
                <c:pt idx="2144">
                  <c:v>5.4847666666666672</c:v>
                </c:pt>
                <c:pt idx="2145">
                  <c:v>5.4873500000000002</c:v>
                </c:pt>
                <c:pt idx="2146">
                  <c:v>5.4899166666666668</c:v>
                </c:pt>
                <c:pt idx="2147">
                  <c:v>5.4924833333333334</c:v>
                </c:pt>
                <c:pt idx="2148">
                  <c:v>5.49505</c:v>
                </c:pt>
                <c:pt idx="2149">
                  <c:v>5.4976166666666675</c:v>
                </c:pt>
                <c:pt idx="2150">
                  <c:v>5.5002000000000004</c:v>
                </c:pt>
                <c:pt idx="2151">
                  <c:v>5.502766666666667</c:v>
                </c:pt>
                <c:pt idx="2152">
                  <c:v>5.5053333333333399</c:v>
                </c:pt>
                <c:pt idx="2153">
                  <c:v>5.5079166666666604</c:v>
                </c:pt>
                <c:pt idx="2154">
                  <c:v>5.5104999999999995</c:v>
                </c:pt>
                <c:pt idx="2155">
                  <c:v>5.5130666666666661</c:v>
                </c:pt>
                <c:pt idx="2156">
                  <c:v>5.5156333333333389</c:v>
                </c:pt>
                <c:pt idx="2157">
                  <c:v>5.5181999999999976</c:v>
                </c:pt>
                <c:pt idx="2158">
                  <c:v>5.5207833333333332</c:v>
                </c:pt>
                <c:pt idx="2159">
                  <c:v>5.5233499999999998</c:v>
                </c:pt>
                <c:pt idx="2160">
                  <c:v>5.5259166666666557</c:v>
                </c:pt>
                <c:pt idx="2161">
                  <c:v>5.528483333333333</c:v>
                </c:pt>
                <c:pt idx="2162">
                  <c:v>5.5310500000000014</c:v>
                </c:pt>
                <c:pt idx="2163">
                  <c:v>5.5336333333333423</c:v>
                </c:pt>
                <c:pt idx="2164">
                  <c:v>5.5362000000000062</c:v>
                </c:pt>
                <c:pt idx="2165">
                  <c:v>5.5387666666666684</c:v>
                </c:pt>
                <c:pt idx="2166">
                  <c:v>5.5413000000000014</c:v>
                </c:pt>
                <c:pt idx="2167">
                  <c:v>5.5438499999999999</c:v>
                </c:pt>
                <c:pt idx="2168">
                  <c:v>5.54643333333334</c:v>
                </c:pt>
                <c:pt idx="2169">
                  <c:v>5.5490000000000004</c:v>
                </c:pt>
                <c:pt idx="2170">
                  <c:v>5.551566666666667</c:v>
                </c:pt>
                <c:pt idx="2171">
                  <c:v>5.5541499999999955</c:v>
                </c:pt>
                <c:pt idx="2172">
                  <c:v>5.5567166666666665</c:v>
                </c:pt>
                <c:pt idx="2173">
                  <c:v>5.559283333333342</c:v>
                </c:pt>
                <c:pt idx="2174">
                  <c:v>5.5618500000000006</c:v>
                </c:pt>
                <c:pt idx="2175">
                  <c:v>5.5644166666666584</c:v>
                </c:pt>
                <c:pt idx="2176">
                  <c:v>5.5669999999999975</c:v>
                </c:pt>
                <c:pt idx="2177">
                  <c:v>5.5695666666666659</c:v>
                </c:pt>
                <c:pt idx="2178">
                  <c:v>5.5721333333333334</c:v>
                </c:pt>
                <c:pt idx="2179">
                  <c:v>5.5747000000000009</c:v>
                </c:pt>
                <c:pt idx="2180">
                  <c:v>5.5772666666666684</c:v>
                </c:pt>
                <c:pt idx="2181">
                  <c:v>5.5798500000000004</c:v>
                </c:pt>
                <c:pt idx="2182">
                  <c:v>5.5824166666666608</c:v>
                </c:pt>
                <c:pt idx="2183">
                  <c:v>5.5849833333333327</c:v>
                </c:pt>
                <c:pt idx="2184">
                  <c:v>5.5875666666666666</c:v>
                </c:pt>
                <c:pt idx="2185">
                  <c:v>5.5901333333333332</c:v>
                </c:pt>
                <c:pt idx="2186">
                  <c:v>5.5926999999999998</c:v>
                </c:pt>
                <c:pt idx="2187">
                  <c:v>5.5952666666666664</c:v>
                </c:pt>
                <c:pt idx="2188">
                  <c:v>5.597833333333333</c:v>
                </c:pt>
                <c:pt idx="2189">
                  <c:v>5.6004166666666597</c:v>
                </c:pt>
                <c:pt idx="2190">
                  <c:v>5.6029833333333325</c:v>
                </c:pt>
                <c:pt idx="2191">
                  <c:v>5.6055499999999965</c:v>
                </c:pt>
                <c:pt idx="2192">
                  <c:v>5.6081166666666595</c:v>
                </c:pt>
                <c:pt idx="2193">
                  <c:v>5.6106833333333332</c:v>
                </c:pt>
                <c:pt idx="2194">
                  <c:v>5.6132666666666662</c:v>
                </c:pt>
                <c:pt idx="2195">
                  <c:v>5.6158333333333328</c:v>
                </c:pt>
                <c:pt idx="2196">
                  <c:v>5.6183999999999985</c:v>
                </c:pt>
                <c:pt idx="2197">
                  <c:v>5.6209333333333316</c:v>
                </c:pt>
                <c:pt idx="2198">
                  <c:v>5.6234999999999955</c:v>
                </c:pt>
                <c:pt idx="2199">
                  <c:v>5.6260833333333329</c:v>
                </c:pt>
                <c:pt idx="2200">
                  <c:v>5.6286499999999995</c:v>
                </c:pt>
                <c:pt idx="2201">
                  <c:v>5.6312166666666661</c:v>
                </c:pt>
                <c:pt idx="2202">
                  <c:v>5.6337999999999999</c:v>
                </c:pt>
                <c:pt idx="2203">
                  <c:v>5.6363666666666674</c:v>
                </c:pt>
                <c:pt idx="2204">
                  <c:v>5.6389333333333331</c:v>
                </c:pt>
                <c:pt idx="2205">
                  <c:v>5.6414999999999997</c:v>
                </c:pt>
                <c:pt idx="2206">
                  <c:v>5.6440666666666655</c:v>
                </c:pt>
                <c:pt idx="2207">
                  <c:v>5.6440666666666655</c:v>
                </c:pt>
                <c:pt idx="2208">
                  <c:v>5.6465833333333384</c:v>
                </c:pt>
                <c:pt idx="2209">
                  <c:v>5.6491166666666617</c:v>
                </c:pt>
                <c:pt idx="2210">
                  <c:v>5.6516500000000001</c:v>
                </c:pt>
                <c:pt idx="2211">
                  <c:v>5.6541833333333305</c:v>
                </c:pt>
                <c:pt idx="2212">
                  <c:v>5.6567166666666617</c:v>
                </c:pt>
                <c:pt idx="2213">
                  <c:v>5.6592666666666664</c:v>
                </c:pt>
                <c:pt idx="2214">
                  <c:v>5.6617999999999995</c:v>
                </c:pt>
                <c:pt idx="2215">
                  <c:v>5.6643666666666608</c:v>
                </c:pt>
                <c:pt idx="2216">
                  <c:v>5.6669166666666557</c:v>
                </c:pt>
                <c:pt idx="2217">
                  <c:v>5.6694666666666667</c:v>
                </c:pt>
                <c:pt idx="2218">
                  <c:v>5.6720166666666607</c:v>
                </c:pt>
                <c:pt idx="2219">
                  <c:v>5.6745666666666645</c:v>
                </c:pt>
                <c:pt idx="2220">
                  <c:v>5.6771333333333329</c:v>
                </c:pt>
                <c:pt idx="2221">
                  <c:v>5.6796833333333412</c:v>
                </c:pt>
                <c:pt idx="2222">
                  <c:v>5.6822333333333388</c:v>
                </c:pt>
                <c:pt idx="2223">
                  <c:v>5.6847833333333329</c:v>
                </c:pt>
                <c:pt idx="2224">
                  <c:v>5.6873333333333331</c:v>
                </c:pt>
                <c:pt idx="2225">
                  <c:v>5.6898999999999997</c:v>
                </c:pt>
                <c:pt idx="2226">
                  <c:v>5.6924499999999965</c:v>
                </c:pt>
                <c:pt idx="2227">
                  <c:v>5.6949666666666596</c:v>
                </c:pt>
                <c:pt idx="2228">
                  <c:v>5.6975166666666546</c:v>
                </c:pt>
                <c:pt idx="2229">
                  <c:v>5.7000666666666673</c:v>
                </c:pt>
                <c:pt idx="2230">
                  <c:v>5.7026166666666667</c:v>
                </c:pt>
                <c:pt idx="2231">
                  <c:v>5.7051666666666669</c:v>
                </c:pt>
                <c:pt idx="2232">
                  <c:v>5.7077333333333389</c:v>
                </c:pt>
                <c:pt idx="2233">
                  <c:v>5.7102833333333409</c:v>
                </c:pt>
                <c:pt idx="2234">
                  <c:v>5.7128333333333332</c:v>
                </c:pt>
                <c:pt idx="2235">
                  <c:v>5.7153833333333388</c:v>
                </c:pt>
                <c:pt idx="2236">
                  <c:v>5.7179333333333338</c:v>
                </c:pt>
                <c:pt idx="2237">
                  <c:v>5.7204999999999995</c:v>
                </c:pt>
                <c:pt idx="2238">
                  <c:v>5.7230499999999997</c:v>
                </c:pt>
                <c:pt idx="2239">
                  <c:v>5.7256</c:v>
                </c:pt>
                <c:pt idx="2240">
                  <c:v>5.7281499999999985</c:v>
                </c:pt>
                <c:pt idx="2241">
                  <c:v>5.7307000000000023</c:v>
                </c:pt>
                <c:pt idx="2242">
                  <c:v>5.7332666666666716</c:v>
                </c:pt>
                <c:pt idx="2243">
                  <c:v>5.7358166666666666</c:v>
                </c:pt>
                <c:pt idx="2244">
                  <c:v>5.7383666666666704</c:v>
                </c:pt>
                <c:pt idx="2245">
                  <c:v>5.7409166666666609</c:v>
                </c:pt>
                <c:pt idx="2246">
                  <c:v>5.7434666666666674</c:v>
                </c:pt>
                <c:pt idx="2247">
                  <c:v>5.7459833333333332</c:v>
                </c:pt>
                <c:pt idx="2248">
                  <c:v>5.7485333333333379</c:v>
                </c:pt>
                <c:pt idx="2249">
                  <c:v>5.7510999999999992</c:v>
                </c:pt>
                <c:pt idx="2250">
                  <c:v>5.7536500000000004</c:v>
                </c:pt>
                <c:pt idx="2251">
                  <c:v>5.7562000000000024</c:v>
                </c:pt>
                <c:pt idx="2252">
                  <c:v>5.75875</c:v>
                </c:pt>
                <c:pt idx="2253">
                  <c:v>5.7613000000000003</c:v>
                </c:pt>
                <c:pt idx="2254">
                  <c:v>5.7638666666666669</c:v>
                </c:pt>
                <c:pt idx="2255">
                  <c:v>5.7664166666666645</c:v>
                </c:pt>
                <c:pt idx="2256">
                  <c:v>5.7689666666666666</c:v>
                </c:pt>
                <c:pt idx="2257">
                  <c:v>5.7715166666666669</c:v>
                </c:pt>
                <c:pt idx="2258">
                  <c:v>5.7740499999999999</c:v>
                </c:pt>
                <c:pt idx="2259">
                  <c:v>5.7766166666666674</c:v>
                </c:pt>
                <c:pt idx="2260">
                  <c:v>5.7791833333333411</c:v>
                </c:pt>
                <c:pt idx="2261">
                  <c:v>5.7817333333333423</c:v>
                </c:pt>
                <c:pt idx="2262">
                  <c:v>5.7842833333333399</c:v>
                </c:pt>
                <c:pt idx="2263">
                  <c:v>5.7868333333333402</c:v>
                </c:pt>
                <c:pt idx="2264">
                  <c:v>5.7894000000000014</c:v>
                </c:pt>
                <c:pt idx="2265">
                  <c:v>5.7919499999999999</c:v>
                </c:pt>
                <c:pt idx="2266">
                  <c:v>5.7945166666666585</c:v>
                </c:pt>
                <c:pt idx="2267">
                  <c:v>5.7970666666666668</c:v>
                </c:pt>
                <c:pt idx="2268">
                  <c:v>5.7996166666666662</c:v>
                </c:pt>
                <c:pt idx="2269">
                  <c:v>5.8021666666666665</c:v>
                </c:pt>
                <c:pt idx="2270">
                  <c:v>5.8047166666666596</c:v>
                </c:pt>
                <c:pt idx="2271">
                  <c:v>5.8072833333333334</c:v>
                </c:pt>
                <c:pt idx="2272">
                  <c:v>5.809833333333339</c:v>
                </c:pt>
                <c:pt idx="2273">
                  <c:v>5.812383333333333</c:v>
                </c:pt>
                <c:pt idx="2274">
                  <c:v>5.8149499999999943</c:v>
                </c:pt>
                <c:pt idx="2275">
                  <c:v>5.8175166666666547</c:v>
                </c:pt>
                <c:pt idx="2276">
                  <c:v>5.8200999999999965</c:v>
                </c:pt>
                <c:pt idx="2277">
                  <c:v>5.8226666666666667</c:v>
                </c:pt>
                <c:pt idx="2278">
                  <c:v>5.8252333333333333</c:v>
                </c:pt>
                <c:pt idx="2279">
                  <c:v>5.8278166666666538</c:v>
                </c:pt>
                <c:pt idx="2280">
                  <c:v>5.830383333333339</c:v>
                </c:pt>
                <c:pt idx="2281">
                  <c:v>5.8329499999999985</c:v>
                </c:pt>
                <c:pt idx="2282">
                  <c:v>5.8355166666666598</c:v>
                </c:pt>
                <c:pt idx="2283">
                  <c:v>5.8380833333333388</c:v>
                </c:pt>
                <c:pt idx="2284">
                  <c:v>5.8406666666666673</c:v>
                </c:pt>
                <c:pt idx="2285">
                  <c:v>5.8432333333333402</c:v>
                </c:pt>
                <c:pt idx="2286">
                  <c:v>5.8457999999999997</c:v>
                </c:pt>
                <c:pt idx="2287">
                  <c:v>5.8483666666666663</c:v>
                </c:pt>
                <c:pt idx="2288">
                  <c:v>5.8509333333333329</c:v>
                </c:pt>
                <c:pt idx="2289">
                  <c:v>5.8535166666666596</c:v>
                </c:pt>
                <c:pt idx="2290">
                  <c:v>5.8560833333333333</c:v>
                </c:pt>
                <c:pt idx="2291">
                  <c:v>5.8586499999999999</c:v>
                </c:pt>
                <c:pt idx="2292">
                  <c:v>5.8612166666666665</c:v>
                </c:pt>
                <c:pt idx="2293">
                  <c:v>5.8637999999999995</c:v>
                </c:pt>
                <c:pt idx="2294">
                  <c:v>5.866366666666667</c:v>
                </c:pt>
                <c:pt idx="2295">
                  <c:v>5.8689333333333336</c:v>
                </c:pt>
                <c:pt idx="2296">
                  <c:v>5.8715000000000002</c:v>
                </c:pt>
                <c:pt idx="2297">
                  <c:v>5.8740833333333331</c:v>
                </c:pt>
                <c:pt idx="2298">
                  <c:v>5.8766500000000024</c:v>
                </c:pt>
                <c:pt idx="2299">
                  <c:v>5.8792166666666663</c:v>
                </c:pt>
                <c:pt idx="2300">
                  <c:v>5.88178333333334</c:v>
                </c:pt>
                <c:pt idx="2301">
                  <c:v>5.8843499999999995</c:v>
                </c:pt>
                <c:pt idx="2302">
                  <c:v>5.8869333333333334</c:v>
                </c:pt>
                <c:pt idx="2303">
                  <c:v>5.8895</c:v>
                </c:pt>
                <c:pt idx="2304">
                  <c:v>5.8920666666666666</c:v>
                </c:pt>
                <c:pt idx="2305">
                  <c:v>5.8946499999999995</c:v>
                </c:pt>
                <c:pt idx="2306">
                  <c:v>5.8972333333333333</c:v>
                </c:pt>
                <c:pt idx="2307">
                  <c:v>5.8997999999999999</c:v>
                </c:pt>
                <c:pt idx="2308">
                  <c:v>5.9023666666666674</c:v>
                </c:pt>
                <c:pt idx="2309">
                  <c:v>5.9049333333333331</c:v>
                </c:pt>
                <c:pt idx="2310">
                  <c:v>5.9075166666666608</c:v>
                </c:pt>
                <c:pt idx="2311">
                  <c:v>5.9100833333333398</c:v>
                </c:pt>
                <c:pt idx="2312">
                  <c:v>5.9126500000000002</c:v>
                </c:pt>
                <c:pt idx="2313">
                  <c:v>5.9152166666666668</c:v>
                </c:pt>
                <c:pt idx="2314">
                  <c:v>5.9177833333333334</c:v>
                </c:pt>
                <c:pt idx="2315">
                  <c:v>5.9203666666666663</c:v>
                </c:pt>
                <c:pt idx="2316">
                  <c:v>5.9229333333333329</c:v>
                </c:pt>
                <c:pt idx="2317">
                  <c:v>5.9254999999999995</c:v>
                </c:pt>
                <c:pt idx="2318">
                  <c:v>5.9280833333333334</c:v>
                </c:pt>
                <c:pt idx="2319">
                  <c:v>5.9306500000000053</c:v>
                </c:pt>
                <c:pt idx="2320">
                  <c:v>5.9332166666666684</c:v>
                </c:pt>
                <c:pt idx="2321">
                  <c:v>5.9357833333333412</c:v>
                </c:pt>
                <c:pt idx="2322">
                  <c:v>5.9383500000000033</c:v>
                </c:pt>
                <c:pt idx="2323">
                  <c:v>5.9409333333333398</c:v>
                </c:pt>
                <c:pt idx="2324">
                  <c:v>5.9435000000000002</c:v>
                </c:pt>
                <c:pt idx="2325">
                  <c:v>5.9460666666666704</c:v>
                </c:pt>
                <c:pt idx="2326">
                  <c:v>5.9486333333333423</c:v>
                </c:pt>
                <c:pt idx="2327">
                  <c:v>5.9512000000000063</c:v>
                </c:pt>
                <c:pt idx="2328">
                  <c:v>5.9537833333333401</c:v>
                </c:pt>
                <c:pt idx="2329">
                  <c:v>5.9563500000000014</c:v>
                </c:pt>
                <c:pt idx="2330">
                  <c:v>5.9589166666666618</c:v>
                </c:pt>
                <c:pt idx="2331">
                  <c:v>5.9615</c:v>
                </c:pt>
                <c:pt idx="2332">
                  <c:v>5.9640666666666666</c:v>
                </c:pt>
                <c:pt idx="2333">
                  <c:v>5.9666333333333421</c:v>
                </c:pt>
                <c:pt idx="2334">
                  <c:v>5.9691999999999998</c:v>
                </c:pt>
                <c:pt idx="2335">
                  <c:v>5.9717666666666718</c:v>
                </c:pt>
                <c:pt idx="2336">
                  <c:v>5.9743500000000003</c:v>
                </c:pt>
                <c:pt idx="2337">
                  <c:v>5.9769166666666669</c:v>
                </c:pt>
                <c:pt idx="2338">
                  <c:v>5.9794833333333433</c:v>
                </c:pt>
                <c:pt idx="2339">
                  <c:v>5.9820500000000001</c:v>
                </c:pt>
                <c:pt idx="2340">
                  <c:v>5.9846166666666667</c:v>
                </c:pt>
                <c:pt idx="2341">
                  <c:v>5.9872000000000014</c:v>
                </c:pt>
                <c:pt idx="2342">
                  <c:v>5.9897666666666725</c:v>
                </c:pt>
                <c:pt idx="2343">
                  <c:v>5.99233333333334</c:v>
                </c:pt>
                <c:pt idx="2344">
                  <c:v>5.9949166666666596</c:v>
                </c:pt>
                <c:pt idx="2345">
                  <c:v>5.9975000000000005</c:v>
                </c:pt>
                <c:pt idx="2346">
                  <c:v>6.0000666666666671</c:v>
                </c:pt>
                <c:pt idx="2347">
                  <c:v>6.0026333333333399</c:v>
                </c:pt>
                <c:pt idx="2348">
                  <c:v>6.0052000000000003</c:v>
                </c:pt>
                <c:pt idx="2349">
                  <c:v>6.0077833333333333</c:v>
                </c:pt>
                <c:pt idx="2350">
                  <c:v>6.0103499999999999</c:v>
                </c:pt>
                <c:pt idx="2351">
                  <c:v>6.0129166666666585</c:v>
                </c:pt>
                <c:pt idx="2352">
                  <c:v>6.0154833333333331</c:v>
                </c:pt>
                <c:pt idx="2353">
                  <c:v>6.0180500000000006</c:v>
                </c:pt>
                <c:pt idx="2354">
                  <c:v>6.0206333333333388</c:v>
                </c:pt>
                <c:pt idx="2355">
                  <c:v>6.0232000000000001</c:v>
                </c:pt>
                <c:pt idx="2356">
                  <c:v>6.0257666666666667</c:v>
                </c:pt>
                <c:pt idx="2357">
                  <c:v>6.0283500000000005</c:v>
                </c:pt>
                <c:pt idx="2358">
                  <c:v>6.0309166666666645</c:v>
                </c:pt>
                <c:pt idx="2359">
                  <c:v>6.03348333333334</c:v>
                </c:pt>
                <c:pt idx="2360">
                  <c:v>6.0360500000000004</c:v>
                </c:pt>
                <c:pt idx="2361">
                  <c:v>6.038616666666667</c:v>
                </c:pt>
                <c:pt idx="2362">
                  <c:v>6.0411999999999999</c:v>
                </c:pt>
                <c:pt idx="2363">
                  <c:v>6.0437666666666674</c:v>
                </c:pt>
                <c:pt idx="2364">
                  <c:v>6.0463333333333411</c:v>
                </c:pt>
                <c:pt idx="2365">
                  <c:v>6.0489000000000006</c:v>
                </c:pt>
                <c:pt idx="2366">
                  <c:v>6.0514666666666672</c:v>
                </c:pt>
                <c:pt idx="2367">
                  <c:v>6.0540499999999975</c:v>
                </c:pt>
                <c:pt idx="2368">
                  <c:v>6.0566166666666668</c:v>
                </c:pt>
                <c:pt idx="2369">
                  <c:v>6.0591833333333334</c:v>
                </c:pt>
                <c:pt idx="2370">
                  <c:v>6.0617666666666672</c:v>
                </c:pt>
                <c:pt idx="2371">
                  <c:v>6.0643333333333338</c:v>
                </c:pt>
                <c:pt idx="2372">
                  <c:v>6.0668999999999995</c:v>
                </c:pt>
                <c:pt idx="2373">
                  <c:v>6.069466666666667</c:v>
                </c:pt>
                <c:pt idx="2374">
                  <c:v>6.0720333333333398</c:v>
                </c:pt>
                <c:pt idx="2375">
                  <c:v>6.0746166666666666</c:v>
                </c:pt>
                <c:pt idx="2376">
                  <c:v>6.0771833333333332</c:v>
                </c:pt>
                <c:pt idx="2377">
                  <c:v>6.0797500000000024</c:v>
                </c:pt>
                <c:pt idx="2378">
                  <c:v>6.0823166666666655</c:v>
                </c:pt>
                <c:pt idx="2379">
                  <c:v>6.0848833333333339</c:v>
                </c:pt>
                <c:pt idx="2380">
                  <c:v>6.0874666666666668</c:v>
                </c:pt>
                <c:pt idx="2381">
                  <c:v>6.0900166666666617</c:v>
                </c:pt>
                <c:pt idx="2382">
                  <c:v>6.0925833333333337</c:v>
                </c:pt>
                <c:pt idx="2383">
                  <c:v>6.0951499999999985</c:v>
                </c:pt>
                <c:pt idx="2384">
                  <c:v>6.0977166666666607</c:v>
                </c:pt>
                <c:pt idx="2385">
                  <c:v>6.1002999999999998</c:v>
                </c:pt>
                <c:pt idx="2386">
                  <c:v>6.1028666666666656</c:v>
                </c:pt>
                <c:pt idx="2387">
                  <c:v>6.1054333333333339</c:v>
                </c:pt>
                <c:pt idx="2388">
                  <c:v>6.1080166666666607</c:v>
                </c:pt>
                <c:pt idx="2389">
                  <c:v>6.1105833333333335</c:v>
                </c:pt>
                <c:pt idx="2390">
                  <c:v>6.1131499999999965</c:v>
                </c:pt>
                <c:pt idx="2391">
                  <c:v>6.1157166666666596</c:v>
                </c:pt>
                <c:pt idx="2392">
                  <c:v>6.1182833333333333</c:v>
                </c:pt>
                <c:pt idx="2393">
                  <c:v>6.1208666666666645</c:v>
                </c:pt>
                <c:pt idx="2394">
                  <c:v>6.1234333333333337</c:v>
                </c:pt>
                <c:pt idx="2395">
                  <c:v>6.1259999999999941</c:v>
                </c:pt>
                <c:pt idx="2396">
                  <c:v>6.1285666666666607</c:v>
                </c:pt>
                <c:pt idx="2397">
                  <c:v>6.1311333333333389</c:v>
                </c:pt>
                <c:pt idx="2398">
                  <c:v>6.1337166666666665</c:v>
                </c:pt>
                <c:pt idx="2399">
                  <c:v>6.136283333333342</c:v>
                </c:pt>
                <c:pt idx="2400">
                  <c:v>6.1388500000000006</c:v>
                </c:pt>
                <c:pt idx="2401">
                  <c:v>6.1414333333333389</c:v>
                </c:pt>
                <c:pt idx="2402">
                  <c:v>6.1439999999999975</c:v>
                </c:pt>
                <c:pt idx="2403">
                  <c:v>6.1465666666666667</c:v>
                </c:pt>
                <c:pt idx="2404">
                  <c:v>6.1491333333333333</c:v>
                </c:pt>
                <c:pt idx="2405">
                  <c:v>6.1516999999999999</c:v>
                </c:pt>
                <c:pt idx="2406">
                  <c:v>6.1542833333333338</c:v>
                </c:pt>
                <c:pt idx="2407">
                  <c:v>6.1568499999999995</c:v>
                </c:pt>
                <c:pt idx="2408">
                  <c:v>6.1594166666666608</c:v>
                </c:pt>
                <c:pt idx="2409">
                  <c:v>6.1619833333333336</c:v>
                </c:pt>
                <c:pt idx="2410">
                  <c:v>6.1645499999999931</c:v>
                </c:pt>
                <c:pt idx="2411">
                  <c:v>6.167133333333334</c:v>
                </c:pt>
                <c:pt idx="2412">
                  <c:v>6.1697000000000006</c:v>
                </c:pt>
                <c:pt idx="2413">
                  <c:v>6.1722666666666672</c:v>
                </c:pt>
                <c:pt idx="2414">
                  <c:v>6.1748499999999975</c:v>
                </c:pt>
                <c:pt idx="2415">
                  <c:v>6.1774166666666597</c:v>
                </c:pt>
                <c:pt idx="2416">
                  <c:v>6.1799500000000007</c:v>
                </c:pt>
                <c:pt idx="2417">
                  <c:v>6.1824999999999966</c:v>
                </c:pt>
                <c:pt idx="2418">
                  <c:v>6.1850666666666667</c:v>
                </c:pt>
                <c:pt idx="2419">
                  <c:v>6.1876500000000005</c:v>
                </c:pt>
                <c:pt idx="2420">
                  <c:v>6.1902166666666645</c:v>
                </c:pt>
                <c:pt idx="2421">
                  <c:v>6.1927833333333338</c:v>
                </c:pt>
                <c:pt idx="2422">
                  <c:v>6.1953333333333394</c:v>
                </c:pt>
                <c:pt idx="2423">
                  <c:v>6.1978999999999953</c:v>
                </c:pt>
                <c:pt idx="2424">
                  <c:v>6.2004833333333398</c:v>
                </c:pt>
                <c:pt idx="2425">
                  <c:v>6.2030500000000002</c:v>
                </c:pt>
                <c:pt idx="2426">
                  <c:v>6.2056166666666668</c:v>
                </c:pt>
                <c:pt idx="2427">
                  <c:v>6.2081833333333334</c:v>
                </c:pt>
                <c:pt idx="2428">
                  <c:v>6.21075</c:v>
                </c:pt>
                <c:pt idx="2429">
                  <c:v>6.2133333333333409</c:v>
                </c:pt>
                <c:pt idx="2430">
                  <c:v>6.2158999999999995</c:v>
                </c:pt>
                <c:pt idx="2431">
                  <c:v>6.218466666666667</c:v>
                </c:pt>
                <c:pt idx="2432">
                  <c:v>6.22105</c:v>
                </c:pt>
                <c:pt idx="2433">
                  <c:v>6.2236333333333409</c:v>
                </c:pt>
                <c:pt idx="2434">
                  <c:v>6.2262000000000004</c:v>
                </c:pt>
                <c:pt idx="2435">
                  <c:v>6.228766666666667</c:v>
                </c:pt>
                <c:pt idx="2436">
                  <c:v>6.2313333333333443</c:v>
                </c:pt>
                <c:pt idx="2437">
                  <c:v>6.2339166666666666</c:v>
                </c:pt>
                <c:pt idx="2438">
                  <c:v>6.236483333333342</c:v>
                </c:pt>
                <c:pt idx="2439">
                  <c:v>6.2390500000000024</c:v>
                </c:pt>
                <c:pt idx="2440">
                  <c:v>6.2416166666666673</c:v>
                </c:pt>
                <c:pt idx="2441">
                  <c:v>6.2441833333333339</c:v>
                </c:pt>
                <c:pt idx="2442">
                  <c:v>6.2467666666666704</c:v>
                </c:pt>
                <c:pt idx="2443">
                  <c:v>6.2493333333333423</c:v>
                </c:pt>
                <c:pt idx="2444">
                  <c:v>6.2519</c:v>
                </c:pt>
                <c:pt idx="2445">
                  <c:v>6.2544833333333338</c:v>
                </c:pt>
                <c:pt idx="2446">
                  <c:v>6.2570499999999996</c:v>
                </c:pt>
                <c:pt idx="2447">
                  <c:v>6.2596166666666671</c:v>
                </c:pt>
                <c:pt idx="2448">
                  <c:v>6.2621833333333337</c:v>
                </c:pt>
                <c:pt idx="2449">
                  <c:v>6.2647499999999985</c:v>
                </c:pt>
                <c:pt idx="2450">
                  <c:v>6.2673333333333394</c:v>
                </c:pt>
                <c:pt idx="2451">
                  <c:v>6.2699000000000007</c:v>
                </c:pt>
                <c:pt idx="2452">
                  <c:v>6.2724666666666673</c:v>
                </c:pt>
                <c:pt idx="2453">
                  <c:v>6.275033333333341</c:v>
                </c:pt>
                <c:pt idx="2454">
                  <c:v>6.2776000000000014</c:v>
                </c:pt>
                <c:pt idx="2455">
                  <c:v>6.2801833333333379</c:v>
                </c:pt>
                <c:pt idx="2456">
                  <c:v>6.2827499999999992</c:v>
                </c:pt>
                <c:pt idx="2457">
                  <c:v>6.2853166666666676</c:v>
                </c:pt>
                <c:pt idx="2458">
                  <c:v>6.2878999999999996</c:v>
                </c:pt>
                <c:pt idx="2459">
                  <c:v>6.2904666666666662</c:v>
                </c:pt>
                <c:pt idx="2460">
                  <c:v>6.293033333333339</c:v>
                </c:pt>
                <c:pt idx="2461">
                  <c:v>6.2955999999999985</c:v>
                </c:pt>
                <c:pt idx="2462">
                  <c:v>6.298166666666666</c:v>
                </c:pt>
                <c:pt idx="2463">
                  <c:v>6.3007499999999999</c:v>
                </c:pt>
                <c:pt idx="2464">
                  <c:v>6.3032999999999992</c:v>
                </c:pt>
                <c:pt idx="2465">
                  <c:v>6.3058666666666658</c:v>
                </c:pt>
                <c:pt idx="2466">
                  <c:v>6.3084333333333324</c:v>
                </c:pt>
                <c:pt idx="2467">
                  <c:v>6.3110000000000008</c:v>
                </c:pt>
                <c:pt idx="2468">
                  <c:v>6.3135833333333329</c:v>
                </c:pt>
                <c:pt idx="2469">
                  <c:v>6.3161499999999995</c:v>
                </c:pt>
                <c:pt idx="2470">
                  <c:v>6.3187166666666599</c:v>
                </c:pt>
                <c:pt idx="2471">
                  <c:v>6.3212833333333389</c:v>
                </c:pt>
                <c:pt idx="2472">
                  <c:v>6.3238499999999975</c:v>
                </c:pt>
                <c:pt idx="2473">
                  <c:v>6.3264333333333331</c:v>
                </c:pt>
                <c:pt idx="2474">
                  <c:v>6.3289999999999944</c:v>
                </c:pt>
                <c:pt idx="2475">
                  <c:v>6.3315666666666663</c:v>
                </c:pt>
                <c:pt idx="2476">
                  <c:v>6.3341499999999975</c:v>
                </c:pt>
                <c:pt idx="2477">
                  <c:v>6.3367166666666659</c:v>
                </c:pt>
                <c:pt idx="2478">
                  <c:v>6.3392666666666715</c:v>
                </c:pt>
                <c:pt idx="2479">
                  <c:v>6.3418166666666655</c:v>
                </c:pt>
                <c:pt idx="2480">
                  <c:v>6.3443833333333339</c:v>
                </c:pt>
                <c:pt idx="2481">
                  <c:v>6.346966666666666</c:v>
                </c:pt>
                <c:pt idx="2482">
                  <c:v>6.3495333333333379</c:v>
                </c:pt>
                <c:pt idx="2483">
                  <c:v>6.3520999999999965</c:v>
                </c:pt>
                <c:pt idx="2484">
                  <c:v>6.3546666666666658</c:v>
                </c:pt>
                <c:pt idx="2485">
                  <c:v>6.3572333333333395</c:v>
                </c:pt>
                <c:pt idx="2486">
                  <c:v>6.3598166666666645</c:v>
                </c:pt>
                <c:pt idx="2487">
                  <c:v>6.3623833333333328</c:v>
                </c:pt>
                <c:pt idx="2488">
                  <c:v>6.3649499999999932</c:v>
                </c:pt>
                <c:pt idx="2489">
                  <c:v>6.3675333333333315</c:v>
                </c:pt>
                <c:pt idx="2490">
                  <c:v>6.3701166666666609</c:v>
                </c:pt>
                <c:pt idx="2491">
                  <c:v>6.372683333333339</c:v>
                </c:pt>
                <c:pt idx="2492">
                  <c:v>6.3752499999999994</c:v>
                </c:pt>
                <c:pt idx="2493">
                  <c:v>6.3778166666666598</c:v>
                </c:pt>
                <c:pt idx="2494">
                  <c:v>6.3803999999999998</c:v>
                </c:pt>
                <c:pt idx="2495">
                  <c:v>6.3829666666666665</c:v>
                </c:pt>
                <c:pt idx="2496">
                  <c:v>6.3855333333333331</c:v>
                </c:pt>
                <c:pt idx="2497">
                  <c:v>6.3880999999999997</c:v>
                </c:pt>
                <c:pt idx="2498">
                  <c:v>6.3906666666666663</c:v>
                </c:pt>
                <c:pt idx="2499">
                  <c:v>6.3932166666666665</c:v>
                </c:pt>
                <c:pt idx="2500">
                  <c:v>6.3957833333333332</c:v>
                </c:pt>
                <c:pt idx="2501">
                  <c:v>6.3983499999999998</c:v>
                </c:pt>
                <c:pt idx="2502">
                  <c:v>6.4009166666666655</c:v>
                </c:pt>
                <c:pt idx="2503">
                  <c:v>6.4034833333333401</c:v>
                </c:pt>
                <c:pt idx="2504">
                  <c:v>6.4060666666666704</c:v>
                </c:pt>
                <c:pt idx="2505">
                  <c:v>6.4086333333333423</c:v>
                </c:pt>
                <c:pt idx="2506">
                  <c:v>6.4112000000000062</c:v>
                </c:pt>
                <c:pt idx="2507">
                  <c:v>6.4137833333333401</c:v>
                </c:pt>
                <c:pt idx="2508">
                  <c:v>6.4163500000000004</c:v>
                </c:pt>
                <c:pt idx="2509">
                  <c:v>6.4189166666666608</c:v>
                </c:pt>
                <c:pt idx="2510">
                  <c:v>6.421483333333339</c:v>
                </c:pt>
                <c:pt idx="2511">
                  <c:v>6.4240499999999985</c:v>
                </c:pt>
                <c:pt idx="2512">
                  <c:v>6.4266333333333412</c:v>
                </c:pt>
                <c:pt idx="2513">
                  <c:v>6.4291999999999998</c:v>
                </c:pt>
                <c:pt idx="2514">
                  <c:v>6.4317666666666717</c:v>
                </c:pt>
                <c:pt idx="2515">
                  <c:v>6.4343333333333401</c:v>
                </c:pt>
                <c:pt idx="2516">
                  <c:v>6.4369000000000014</c:v>
                </c:pt>
                <c:pt idx="2517">
                  <c:v>6.4394833333333423</c:v>
                </c:pt>
                <c:pt idx="2518">
                  <c:v>6.4420500000000001</c:v>
                </c:pt>
                <c:pt idx="2519">
                  <c:v>6.4446166666666667</c:v>
                </c:pt>
                <c:pt idx="2520">
                  <c:v>6.4471999999999996</c:v>
                </c:pt>
                <c:pt idx="2521">
                  <c:v>6.4497666666666715</c:v>
                </c:pt>
                <c:pt idx="2522">
                  <c:v>6.452333333333339</c:v>
                </c:pt>
                <c:pt idx="2523">
                  <c:v>6.4548999999999985</c:v>
                </c:pt>
                <c:pt idx="2524">
                  <c:v>6.457466666666666</c:v>
                </c:pt>
                <c:pt idx="2525">
                  <c:v>6.4600499999999998</c:v>
                </c:pt>
                <c:pt idx="2526">
                  <c:v>6.4626166666666665</c:v>
                </c:pt>
                <c:pt idx="2527">
                  <c:v>6.4651833333333331</c:v>
                </c:pt>
                <c:pt idx="2528">
                  <c:v>6.4677499999999997</c:v>
                </c:pt>
                <c:pt idx="2529">
                  <c:v>6.4703166666666663</c:v>
                </c:pt>
                <c:pt idx="2530">
                  <c:v>6.4729000000000001</c:v>
                </c:pt>
                <c:pt idx="2531">
                  <c:v>6.4754666666666694</c:v>
                </c:pt>
                <c:pt idx="2532">
                  <c:v>6.4780333333333422</c:v>
                </c:pt>
                <c:pt idx="2533">
                  <c:v>6.4806166666666662</c:v>
                </c:pt>
                <c:pt idx="2534">
                  <c:v>6.4831833333333391</c:v>
                </c:pt>
                <c:pt idx="2535">
                  <c:v>6.4857500000000003</c:v>
                </c:pt>
                <c:pt idx="2536">
                  <c:v>6.4883166666666661</c:v>
                </c:pt>
                <c:pt idx="2537">
                  <c:v>6.490883333333338</c:v>
                </c:pt>
                <c:pt idx="2538">
                  <c:v>6.4934666666666674</c:v>
                </c:pt>
                <c:pt idx="2539">
                  <c:v>6.4960333333333411</c:v>
                </c:pt>
                <c:pt idx="2540">
                  <c:v>6.4985999999999997</c:v>
                </c:pt>
                <c:pt idx="2541">
                  <c:v>6.5011666666666663</c:v>
                </c:pt>
                <c:pt idx="2542">
                  <c:v>6.50373333333334</c:v>
                </c:pt>
                <c:pt idx="2543">
                  <c:v>6.5063166666666667</c:v>
                </c:pt>
                <c:pt idx="2544">
                  <c:v>6.5088833333333334</c:v>
                </c:pt>
                <c:pt idx="2545">
                  <c:v>6.51145</c:v>
                </c:pt>
                <c:pt idx="2546">
                  <c:v>6.5140333333333329</c:v>
                </c:pt>
                <c:pt idx="2547">
                  <c:v>6.5165999999999995</c:v>
                </c:pt>
                <c:pt idx="2548">
                  <c:v>6.5191666666666661</c:v>
                </c:pt>
                <c:pt idx="2549">
                  <c:v>6.5217333333333389</c:v>
                </c:pt>
                <c:pt idx="2550">
                  <c:v>6.5242999999999975</c:v>
                </c:pt>
                <c:pt idx="2551">
                  <c:v>6.5268833333333331</c:v>
                </c:pt>
                <c:pt idx="2552">
                  <c:v>6.5294499999999998</c:v>
                </c:pt>
                <c:pt idx="2553">
                  <c:v>6.531983333333339</c:v>
                </c:pt>
                <c:pt idx="2554">
                  <c:v>6.5345499999999985</c:v>
                </c:pt>
                <c:pt idx="2555">
                  <c:v>6.5371166666666598</c:v>
                </c:pt>
                <c:pt idx="2556">
                  <c:v>6.5397000000000034</c:v>
                </c:pt>
                <c:pt idx="2557">
                  <c:v>6.5422666666666673</c:v>
                </c:pt>
                <c:pt idx="2558">
                  <c:v>6.5448333333333331</c:v>
                </c:pt>
                <c:pt idx="2559">
                  <c:v>6.5473999999999997</c:v>
                </c:pt>
                <c:pt idx="2560">
                  <c:v>6.5499666666666663</c:v>
                </c:pt>
                <c:pt idx="2561">
                  <c:v>6.5525499999999965</c:v>
                </c:pt>
                <c:pt idx="2562">
                  <c:v>6.5551166666666596</c:v>
                </c:pt>
                <c:pt idx="2563">
                  <c:v>6.5576833333333333</c:v>
                </c:pt>
                <c:pt idx="2564">
                  <c:v>6.5602666666666662</c:v>
                </c:pt>
                <c:pt idx="2565">
                  <c:v>6.5628333333333329</c:v>
                </c:pt>
                <c:pt idx="2566">
                  <c:v>6.5653999999999995</c:v>
                </c:pt>
                <c:pt idx="2567">
                  <c:v>6.5679499999999944</c:v>
                </c:pt>
                <c:pt idx="2568">
                  <c:v>6.5705166666666655</c:v>
                </c:pt>
                <c:pt idx="2569">
                  <c:v>6.5731000000000002</c:v>
                </c:pt>
                <c:pt idx="2570">
                  <c:v>6.5756666666666694</c:v>
                </c:pt>
                <c:pt idx="2571">
                  <c:v>6.5782333333333423</c:v>
                </c:pt>
                <c:pt idx="2572">
                  <c:v>6.5808</c:v>
                </c:pt>
                <c:pt idx="2573">
                  <c:v>6.5833499999999994</c:v>
                </c:pt>
                <c:pt idx="2574">
                  <c:v>6.5859333333333332</c:v>
                </c:pt>
                <c:pt idx="2575">
                  <c:v>6.5884999999999998</c:v>
                </c:pt>
                <c:pt idx="2576">
                  <c:v>6.5910666666666664</c:v>
                </c:pt>
                <c:pt idx="2577">
                  <c:v>6.5936333333333401</c:v>
                </c:pt>
                <c:pt idx="2578">
                  <c:v>6.5961999999999996</c:v>
                </c:pt>
                <c:pt idx="2579">
                  <c:v>6.5987833333333334</c:v>
                </c:pt>
                <c:pt idx="2580">
                  <c:v>6.6013500000000001</c:v>
                </c:pt>
                <c:pt idx="2581">
                  <c:v>6.6039166666666596</c:v>
                </c:pt>
                <c:pt idx="2582">
                  <c:v>6.6064999999999996</c:v>
                </c:pt>
                <c:pt idx="2583">
                  <c:v>6.6090666666666662</c:v>
                </c:pt>
                <c:pt idx="2584">
                  <c:v>6.611633333333339</c:v>
                </c:pt>
                <c:pt idx="2585">
                  <c:v>6.6141999999999932</c:v>
                </c:pt>
                <c:pt idx="2586">
                  <c:v>6.616766666666666</c:v>
                </c:pt>
                <c:pt idx="2587">
                  <c:v>6.6193499999999998</c:v>
                </c:pt>
                <c:pt idx="2588">
                  <c:v>6.6219166666666585</c:v>
                </c:pt>
                <c:pt idx="2589">
                  <c:v>6.6244833333333295</c:v>
                </c:pt>
                <c:pt idx="2590">
                  <c:v>6.6270499999999943</c:v>
                </c:pt>
                <c:pt idx="2591">
                  <c:v>6.6296166666666645</c:v>
                </c:pt>
                <c:pt idx="2592">
                  <c:v>6.6322000000000001</c:v>
                </c:pt>
                <c:pt idx="2593">
                  <c:v>6.6347666666666667</c:v>
                </c:pt>
                <c:pt idx="2594">
                  <c:v>6.6373333333333333</c:v>
                </c:pt>
                <c:pt idx="2595">
                  <c:v>6.6398999999999999</c:v>
                </c:pt>
                <c:pt idx="2596">
                  <c:v>6.6424666666666665</c:v>
                </c:pt>
                <c:pt idx="2597">
                  <c:v>6.6450333333333331</c:v>
                </c:pt>
                <c:pt idx="2598">
                  <c:v>6.6475999999999944</c:v>
                </c:pt>
                <c:pt idx="2599">
                  <c:v>6.6501666666666646</c:v>
                </c:pt>
                <c:pt idx="2600">
                  <c:v>6.6527499999999975</c:v>
                </c:pt>
                <c:pt idx="2601">
                  <c:v>6.6553166666666597</c:v>
                </c:pt>
                <c:pt idx="2602">
                  <c:v>6.6578833333333325</c:v>
                </c:pt>
                <c:pt idx="2603">
                  <c:v>6.6604499999999955</c:v>
                </c:pt>
                <c:pt idx="2604">
                  <c:v>6.6630166666666586</c:v>
                </c:pt>
                <c:pt idx="2605">
                  <c:v>6.6655999999999942</c:v>
                </c:pt>
                <c:pt idx="2606">
                  <c:v>6.6681666666666608</c:v>
                </c:pt>
                <c:pt idx="2607">
                  <c:v>6.6707333333333398</c:v>
                </c:pt>
                <c:pt idx="2608">
                  <c:v>6.6733166666666666</c:v>
                </c:pt>
                <c:pt idx="2609">
                  <c:v>6.6758999999999995</c:v>
                </c:pt>
                <c:pt idx="2610">
                  <c:v>6.678466666666667</c:v>
                </c:pt>
                <c:pt idx="2611">
                  <c:v>6.6810333333333398</c:v>
                </c:pt>
                <c:pt idx="2612">
                  <c:v>6.6836000000000002</c:v>
                </c:pt>
                <c:pt idx="2613">
                  <c:v>6.6861833333333331</c:v>
                </c:pt>
                <c:pt idx="2614">
                  <c:v>6.6887499999999998</c:v>
                </c:pt>
                <c:pt idx="2615">
                  <c:v>6.6913166666666655</c:v>
                </c:pt>
                <c:pt idx="2616">
                  <c:v>6.693883333333333</c:v>
                </c:pt>
                <c:pt idx="2617">
                  <c:v>6.6964499999999996</c:v>
                </c:pt>
                <c:pt idx="2618">
                  <c:v>6.6990166666666608</c:v>
                </c:pt>
                <c:pt idx="2619">
                  <c:v>6.7015833333333399</c:v>
                </c:pt>
                <c:pt idx="2620">
                  <c:v>6.7041499999999985</c:v>
                </c:pt>
                <c:pt idx="2621">
                  <c:v>6.7067333333333412</c:v>
                </c:pt>
                <c:pt idx="2622">
                  <c:v>6.709316666666667</c:v>
                </c:pt>
                <c:pt idx="2623">
                  <c:v>6.7118833333333399</c:v>
                </c:pt>
                <c:pt idx="2624">
                  <c:v>6.7144499999999985</c:v>
                </c:pt>
                <c:pt idx="2625">
                  <c:v>6.7169833333333333</c:v>
                </c:pt>
                <c:pt idx="2626">
                  <c:v>6.7195666666666662</c:v>
                </c:pt>
                <c:pt idx="2627">
                  <c:v>6.7221333333333328</c:v>
                </c:pt>
                <c:pt idx="2628">
                  <c:v>6.7246999999999995</c:v>
                </c:pt>
                <c:pt idx="2629">
                  <c:v>6.7272666666666669</c:v>
                </c:pt>
                <c:pt idx="2630">
                  <c:v>6.7298333333333389</c:v>
                </c:pt>
                <c:pt idx="2631">
                  <c:v>6.7324166666666665</c:v>
                </c:pt>
                <c:pt idx="2632">
                  <c:v>6.7349833333333331</c:v>
                </c:pt>
                <c:pt idx="2633">
                  <c:v>6.7375499999999997</c:v>
                </c:pt>
                <c:pt idx="2634">
                  <c:v>6.7401166666666645</c:v>
                </c:pt>
                <c:pt idx="2635">
                  <c:v>6.74268333333334</c:v>
                </c:pt>
                <c:pt idx="2636">
                  <c:v>6.7452666666666694</c:v>
                </c:pt>
                <c:pt idx="2637">
                  <c:v>6.7478333333333333</c:v>
                </c:pt>
                <c:pt idx="2638">
                  <c:v>6.7504</c:v>
                </c:pt>
                <c:pt idx="2639">
                  <c:v>6.7529833333333329</c:v>
                </c:pt>
                <c:pt idx="2640">
                  <c:v>6.7555499999999995</c:v>
                </c:pt>
                <c:pt idx="2641">
                  <c:v>6.7581166666666608</c:v>
                </c:pt>
                <c:pt idx="2642">
                  <c:v>6.7606833333333398</c:v>
                </c:pt>
                <c:pt idx="2643">
                  <c:v>6.7632166666666667</c:v>
                </c:pt>
                <c:pt idx="2644">
                  <c:v>6.7657999999999996</c:v>
                </c:pt>
                <c:pt idx="2645">
                  <c:v>6.7683666666666662</c:v>
                </c:pt>
                <c:pt idx="2646">
                  <c:v>6.770933333333339</c:v>
                </c:pt>
                <c:pt idx="2647">
                  <c:v>6.7735000000000003</c:v>
                </c:pt>
                <c:pt idx="2648">
                  <c:v>6.7760666666666713</c:v>
                </c:pt>
                <c:pt idx="2649">
                  <c:v>6.7786500000000034</c:v>
                </c:pt>
                <c:pt idx="2650">
                  <c:v>6.7812166666666664</c:v>
                </c:pt>
                <c:pt idx="2651">
                  <c:v>6.7837833333333402</c:v>
                </c:pt>
                <c:pt idx="2652">
                  <c:v>6.7863500000000014</c:v>
                </c:pt>
                <c:pt idx="2653">
                  <c:v>6.7889166666666645</c:v>
                </c:pt>
                <c:pt idx="2654">
                  <c:v>6.7915000000000001</c:v>
                </c:pt>
                <c:pt idx="2655">
                  <c:v>6.7940666666666667</c:v>
                </c:pt>
                <c:pt idx="2656">
                  <c:v>6.7966333333333422</c:v>
                </c:pt>
                <c:pt idx="2657">
                  <c:v>6.7992166666666662</c:v>
                </c:pt>
                <c:pt idx="2658">
                  <c:v>6.80178333333334</c:v>
                </c:pt>
                <c:pt idx="2659">
                  <c:v>6.8043499999999995</c:v>
                </c:pt>
                <c:pt idx="2660">
                  <c:v>6.8069166666666607</c:v>
                </c:pt>
                <c:pt idx="2661">
                  <c:v>6.8094833333333389</c:v>
                </c:pt>
                <c:pt idx="2662">
                  <c:v>6.8120666666666665</c:v>
                </c:pt>
                <c:pt idx="2663">
                  <c:v>6.8146333333333331</c:v>
                </c:pt>
                <c:pt idx="2664">
                  <c:v>6.8171999999999944</c:v>
                </c:pt>
                <c:pt idx="2665">
                  <c:v>6.8197666666666663</c:v>
                </c:pt>
                <c:pt idx="2666">
                  <c:v>6.8223166666666586</c:v>
                </c:pt>
                <c:pt idx="2667">
                  <c:v>6.8248999999999942</c:v>
                </c:pt>
                <c:pt idx="2668">
                  <c:v>6.8274666666666617</c:v>
                </c:pt>
                <c:pt idx="2669">
                  <c:v>6.8300333333333398</c:v>
                </c:pt>
                <c:pt idx="2670">
                  <c:v>6.8326166666666666</c:v>
                </c:pt>
                <c:pt idx="2671">
                  <c:v>6.8351833333333332</c:v>
                </c:pt>
                <c:pt idx="2672">
                  <c:v>6.8377499999999998</c:v>
                </c:pt>
                <c:pt idx="2673">
                  <c:v>6.8403166666666655</c:v>
                </c:pt>
                <c:pt idx="2674">
                  <c:v>6.8428499999999985</c:v>
                </c:pt>
                <c:pt idx="2675">
                  <c:v>6.8454166666666607</c:v>
                </c:pt>
                <c:pt idx="2676">
                  <c:v>6.8479833333333335</c:v>
                </c:pt>
                <c:pt idx="2677">
                  <c:v>6.8505499999999975</c:v>
                </c:pt>
                <c:pt idx="2678">
                  <c:v>6.8531166666666596</c:v>
                </c:pt>
                <c:pt idx="2679">
                  <c:v>6.8556833333333334</c:v>
                </c:pt>
                <c:pt idx="2680">
                  <c:v>6.8582333333333398</c:v>
                </c:pt>
                <c:pt idx="2681">
                  <c:v>6.8607999999999985</c:v>
                </c:pt>
                <c:pt idx="2682">
                  <c:v>6.8633666666666668</c:v>
                </c:pt>
                <c:pt idx="2683">
                  <c:v>6.8659333333333326</c:v>
                </c:pt>
                <c:pt idx="2684">
                  <c:v>6.8684999999999965</c:v>
                </c:pt>
                <c:pt idx="2685">
                  <c:v>6.8710833333333401</c:v>
                </c:pt>
                <c:pt idx="2686">
                  <c:v>6.8736500000000014</c:v>
                </c:pt>
                <c:pt idx="2687">
                  <c:v>6.8762166666666662</c:v>
                </c:pt>
                <c:pt idx="2688">
                  <c:v>6.878783333333339</c:v>
                </c:pt>
                <c:pt idx="2689">
                  <c:v>6.8813499999999994</c:v>
                </c:pt>
                <c:pt idx="2690">
                  <c:v>6.8839333333333332</c:v>
                </c:pt>
                <c:pt idx="2691">
                  <c:v>6.8864999999999998</c:v>
                </c:pt>
                <c:pt idx="2692">
                  <c:v>6.8890666666666664</c:v>
                </c:pt>
                <c:pt idx="2693">
                  <c:v>6.8916500000000003</c:v>
                </c:pt>
                <c:pt idx="2694">
                  <c:v>6.8942166666666607</c:v>
                </c:pt>
                <c:pt idx="2695">
                  <c:v>6.8967666666666663</c:v>
                </c:pt>
                <c:pt idx="2696">
                  <c:v>6.8993333333333391</c:v>
                </c:pt>
                <c:pt idx="2697">
                  <c:v>6.9019000000000004</c:v>
                </c:pt>
                <c:pt idx="2698">
                  <c:v>6.9044833333333333</c:v>
                </c:pt>
                <c:pt idx="2699">
                  <c:v>6.9070499999999999</c:v>
                </c:pt>
                <c:pt idx="2700">
                  <c:v>6.9096166666666674</c:v>
                </c:pt>
                <c:pt idx="2701">
                  <c:v>6.9121833333333331</c:v>
                </c:pt>
                <c:pt idx="2702">
                  <c:v>6.9147499999999997</c:v>
                </c:pt>
                <c:pt idx="2703">
                  <c:v>6.9173333333333389</c:v>
                </c:pt>
                <c:pt idx="2704">
                  <c:v>6.9199000000000002</c:v>
                </c:pt>
                <c:pt idx="2705">
                  <c:v>6.9224666666666668</c:v>
                </c:pt>
                <c:pt idx="2706">
                  <c:v>6.9250499999999997</c:v>
                </c:pt>
                <c:pt idx="2707">
                  <c:v>6.9276</c:v>
                </c:pt>
                <c:pt idx="2708">
                  <c:v>6.93018333333334</c:v>
                </c:pt>
                <c:pt idx="2709">
                  <c:v>6.9327500000000004</c:v>
                </c:pt>
                <c:pt idx="2710">
                  <c:v>6.935316666666667</c:v>
                </c:pt>
                <c:pt idx="2711">
                  <c:v>6.9379</c:v>
                </c:pt>
                <c:pt idx="2712">
                  <c:v>6.9404666666666683</c:v>
                </c:pt>
                <c:pt idx="2713">
                  <c:v>6.9430333333333412</c:v>
                </c:pt>
                <c:pt idx="2714">
                  <c:v>6.9455999999999998</c:v>
                </c:pt>
                <c:pt idx="2715">
                  <c:v>6.94815</c:v>
                </c:pt>
                <c:pt idx="2716">
                  <c:v>6.9507333333333401</c:v>
                </c:pt>
                <c:pt idx="2717">
                  <c:v>6.9533000000000014</c:v>
                </c:pt>
                <c:pt idx="2718">
                  <c:v>6.9558666666666662</c:v>
                </c:pt>
                <c:pt idx="2719">
                  <c:v>6.958433333333339</c:v>
                </c:pt>
                <c:pt idx="2720">
                  <c:v>6.9610000000000003</c:v>
                </c:pt>
                <c:pt idx="2721">
                  <c:v>6.9635833333333332</c:v>
                </c:pt>
                <c:pt idx="2722">
                  <c:v>6.9661499999999998</c:v>
                </c:pt>
                <c:pt idx="2723">
                  <c:v>6.9687166666666656</c:v>
                </c:pt>
                <c:pt idx="2724">
                  <c:v>6.9713000000000065</c:v>
                </c:pt>
                <c:pt idx="2725">
                  <c:v>6.9738666666666704</c:v>
                </c:pt>
                <c:pt idx="2726">
                  <c:v>6.9764333333333433</c:v>
                </c:pt>
                <c:pt idx="2727">
                  <c:v>6.9790000000000063</c:v>
                </c:pt>
                <c:pt idx="2728">
                  <c:v>6.9815666666666694</c:v>
                </c:pt>
                <c:pt idx="2729">
                  <c:v>6.9841499999999996</c:v>
                </c:pt>
                <c:pt idx="2730">
                  <c:v>6.9867166666666662</c:v>
                </c:pt>
                <c:pt idx="2731">
                  <c:v>6.9892833333333453</c:v>
                </c:pt>
                <c:pt idx="2732">
                  <c:v>6.9918500000000003</c:v>
                </c:pt>
                <c:pt idx="2733">
                  <c:v>6.9944166666666607</c:v>
                </c:pt>
                <c:pt idx="2734">
                  <c:v>6.9969999999999999</c:v>
                </c:pt>
                <c:pt idx="2735">
                  <c:v>6.9995666666666674</c:v>
                </c:pt>
                <c:pt idx="2736">
                  <c:v>7.0021333333333331</c:v>
                </c:pt>
                <c:pt idx="2737">
                  <c:v>7.0047166666666607</c:v>
                </c:pt>
                <c:pt idx="2738">
                  <c:v>7.0072833333333389</c:v>
                </c:pt>
                <c:pt idx="2739">
                  <c:v>7.0098500000000001</c:v>
                </c:pt>
                <c:pt idx="2740">
                  <c:v>7.0124166666666596</c:v>
                </c:pt>
                <c:pt idx="2741">
                  <c:v>7.0149833333333325</c:v>
                </c:pt>
                <c:pt idx="2742">
                  <c:v>7.0175666666666645</c:v>
                </c:pt>
                <c:pt idx="2743">
                  <c:v>7.0201333333333338</c:v>
                </c:pt>
                <c:pt idx="2744">
                  <c:v>7.0226999999999995</c:v>
                </c:pt>
                <c:pt idx="2745">
                  <c:v>7.025266666666667</c:v>
                </c:pt>
                <c:pt idx="2746">
                  <c:v>7.0278333333333336</c:v>
                </c:pt>
                <c:pt idx="2747">
                  <c:v>7.0304166666666665</c:v>
                </c:pt>
                <c:pt idx="2748">
                  <c:v>7.0329833333333331</c:v>
                </c:pt>
                <c:pt idx="2749">
                  <c:v>7.0355499999999997</c:v>
                </c:pt>
                <c:pt idx="2750">
                  <c:v>7.0381333333333398</c:v>
                </c:pt>
                <c:pt idx="2751">
                  <c:v>7.0407000000000002</c:v>
                </c:pt>
                <c:pt idx="2752">
                  <c:v>7.0432666666666703</c:v>
                </c:pt>
                <c:pt idx="2753">
                  <c:v>7.0458333333333334</c:v>
                </c:pt>
                <c:pt idx="2754">
                  <c:v>7.0484</c:v>
                </c:pt>
                <c:pt idx="2755">
                  <c:v>7.0509833333333338</c:v>
                </c:pt>
                <c:pt idx="2756">
                  <c:v>7.0535499999999995</c:v>
                </c:pt>
                <c:pt idx="2757">
                  <c:v>7.0561166666666617</c:v>
                </c:pt>
                <c:pt idx="2758">
                  <c:v>7.0586833333333399</c:v>
                </c:pt>
                <c:pt idx="2759">
                  <c:v>7.0612500000000002</c:v>
                </c:pt>
                <c:pt idx="2760">
                  <c:v>7.0638333333333332</c:v>
                </c:pt>
                <c:pt idx="2761">
                  <c:v>7.0663999999999998</c:v>
                </c:pt>
                <c:pt idx="2762">
                  <c:v>7.0689666666666655</c:v>
                </c:pt>
                <c:pt idx="2763">
                  <c:v>7.0715500000000002</c:v>
                </c:pt>
                <c:pt idx="2764">
                  <c:v>7.0741166666666606</c:v>
                </c:pt>
                <c:pt idx="2765">
                  <c:v>7.0766833333333423</c:v>
                </c:pt>
                <c:pt idx="2766">
                  <c:v>7.0792500000000063</c:v>
                </c:pt>
                <c:pt idx="2767">
                  <c:v>7.0818166666666666</c:v>
                </c:pt>
                <c:pt idx="2768">
                  <c:v>7.0844000000000005</c:v>
                </c:pt>
                <c:pt idx="2769">
                  <c:v>7.0869666666666671</c:v>
                </c:pt>
                <c:pt idx="2770">
                  <c:v>7.0895333333333399</c:v>
                </c:pt>
                <c:pt idx="2771">
                  <c:v>7.0920999999999985</c:v>
                </c:pt>
                <c:pt idx="2772">
                  <c:v>7.0946666666666669</c:v>
                </c:pt>
                <c:pt idx="2773">
                  <c:v>7.0972499999999998</c:v>
                </c:pt>
                <c:pt idx="2774">
                  <c:v>7.0998166666666656</c:v>
                </c:pt>
                <c:pt idx="2775">
                  <c:v>7.102383333333333</c:v>
                </c:pt>
                <c:pt idx="2776">
                  <c:v>7.1049666666666607</c:v>
                </c:pt>
                <c:pt idx="2777">
                  <c:v>7.1075333333333335</c:v>
                </c:pt>
                <c:pt idx="2778">
                  <c:v>7.1100999999999965</c:v>
                </c:pt>
                <c:pt idx="2779">
                  <c:v>7.1126666666666667</c:v>
                </c:pt>
                <c:pt idx="2780">
                  <c:v>7.1152333333333333</c:v>
                </c:pt>
                <c:pt idx="2781">
                  <c:v>7.1178166666666556</c:v>
                </c:pt>
                <c:pt idx="2782">
                  <c:v>7.1203833333333337</c:v>
                </c:pt>
                <c:pt idx="2783">
                  <c:v>7.1229499999999941</c:v>
                </c:pt>
                <c:pt idx="2784">
                  <c:v>7.1255166666666536</c:v>
                </c:pt>
                <c:pt idx="2785">
                  <c:v>7.1280833333333335</c:v>
                </c:pt>
                <c:pt idx="2786">
                  <c:v>7.1306666666666674</c:v>
                </c:pt>
                <c:pt idx="2787">
                  <c:v>7.133233333333342</c:v>
                </c:pt>
                <c:pt idx="2788">
                  <c:v>7.1358000000000006</c:v>
                </c:pt>
                <c:pt idx="2789">
                  <c:v>7.1383833333333389</c:v>
                </c:pt>
                <c:pt idx="2790">
                  <c:v>7.1409666666666665</c:v>
                </c:pt>
                <c:pt idx="2791">
                  <c:v>7.1435333333333384</c:v>
                </c:pt>
                <c:pt idx="2792">
                  <c:v>7.1461000000000006</c:v>
                </c:pt>
                <c:pt idx="2793">
                  <c:v>7.1486666666666672</c:v>
                </c:pt>
                <c:pt idx="2794">
                  <c:v>7.1512500000000001</c:v>
                </c:pt>
                <c:pt idx="2795">
                  <c:v>7.1538166666666596</c:v>
                </c:pt>
                <c:pt idx="2796">
                  <c:v>7.1563833333333333</c:v>
                </c:pt>
                <c:pt idx="2797">
                  <c:v>7.1589499999999955</c:v>
                </c:pt>
                <c:pt idx="2798">
                  <c:v>7.1615166666666585</c:v>
                </c:pt>
                <c:pt idx="2799">
                  <c:v>7.1640999999999941</c:v>
                </c:pt>
                <c:pt idx="2800">
                  <c:v>7.166666666666667</c:v>
                </c:pt>
                <c:pt idx="2801">
                  <c:v>7.1692333333333398</c:v>
                </c:pt>
                <c:pt idx="2802">
                  <c:v>7.1718166666666665</c:v>
                </c:pt>
                <c:pt idx="2803">
                  <c:v>7.1743833333333384</c:v>
                </c:pt>
                <c:pt idx="2804">
                  <c:v>7.1769500000000006</c:v>
                </c:pt>
                <c:pt idx="2805">
                  <c:v>7.1795166666666645</c:v>
                </c:pt>
                <c:pt idx="2806">
                  <c:v>7.1820833333333338</c:v>
                </c:pt>
                <c:pt idx="2807">
                  <c:v>7.1846666666666668</c:v>
                </c:pt>
                <c:pt idx="2808">
                  <c:v>7.1872000000000007</c:v>
                </c:pt>
                <c:pt idx="2809">
                  <c:v>7.1897666666666673</c:v>
                </c:pt>
                <c:pt idx="2810">
                  <c:v>7.1923333333333339</c:v>
                </c:pt>
                <c:pt idx="2811">
                  <c:v>7.1948999999999952</c:v>
                </c:pt>
                <c:pt idx="2812">
                  <c:v>7.1974833333333335</c:v>
                </c:pt>
                <c:pt idx="2813">
                  <c:v>7.2000500000000001</c:v>
                </c:pt>
                <c:pt idx="2814">
                  <c:v>7.2026166666666667</c:v>
                </c:pt>
                <c:pt idx="2815">
                  <c:v>7.2051833333333333</c:v>
                </c:pt>
                <c:pt idx="2816">
                  <c:v>7.2077499999999999</c:v>
                </c:pt>
                <c:pt idx="2817">
                  <c:v>7.2103333333333399</c:v>
                </c:pt>
                <c:pt idx="2818">
                  <c:v>7.2128999999999985</c:v>
                </c:pt>
                <c:pt idx="2819">
                  <c:v>7.2154666666666669</c:v>
                </c:pt>
                <c:pt idx="2820">
                  <c:v>7.2180500000000007</c:v>
                </c:pt>
                <c:pt idx="2821">
                  <c:v>7.2206166666666665</c:v>
                </c:pt>
                <c:pt idx="2822">
                  <c:v>7.2231833333333384</c:v>
                </c:pt>
                <c:pt idx="2823">
                  <c:v>7.2257500000000006</c:v>
                </c:pt>
                <c:pt idx="2824">
                  <c:v>7.2283166666666645</c:v>
                </c:pt>
                <c:pt idx="2825">
                  <c:v>7.2309000000000001</c:v>
                </c:pt>
                <c:pt idx="2826">
                  <c:v>7.2334666666666694</c:v>
                </c:pt>
                <c:pt idx="2827">
                  <c:v>7.2360333333333422</c:v>
                </c:pt>
                <c:pt idx="2828">
                  <c:v>7.2385999999999999</c:v>
                </c:pt>
                <c:pt idx="2829">
                  <c:v>7.2411666666666674</c:v>
                </c:pt>
                <c:pt idx="2830">
                  <c:v>7.2437500000000004</c:v>
                </c:pt>
                <c:pt idx="2831">
                  <c:v>7.246316666666667</c:v>
                </c:pt>
                <c:pt idx="2832">
                  <c:v>7.2488833333333398</c:v>
                </c:pt>
                <c:pt idx="2833">
                  <c:v>7.2514166666666666</c:v>
                </c:pt>
                <c:pt idx="2834">
                  <c:v>7.2539833333333332</c:v>
                </c:pt>
                <c:pt idx="2835">
                  <c:v>7.2565666666666671</c:v>
                </c:pt>
                <c:pt idx="2836">
                  <c:v>7.2591333333333399</c:v>
                </c:pt>
                <c:pt idx="2837">
                  <c:v>7.2617000000000003</c:v>
                </c:pt>
                <c:pt idx="2838">
                  <c:v>7.2642833333333394</c:v>
                </c:pt>
                <c:pt idx="2839">
                  <c:v>7.2668500000000007</c:v>
                </c:pt>
                <c:pt idx="2840">
                  <c:v>7.2694166666666655</c:v>
                </c:pt>
                <c:pt idx="2841">
                  <c:v>7.271983333333341</c:v>
                </c:pt>
                <c:pt idx="2842">
                  <c:v>7.2745500000000005</c:v>
                </c:pt>
                <c:pt idx="2843">
                  <c:v>7.2771333333333388</c:v>
                </c:pt>
                <c:pt idx="2844">
                  <c:v>7.2797000000000063</c:v>
                </c:pt>
                <c:pt idx="2845">
                  <c:v>7.2822500000000003</c:v>
                </c:pt>
                <c:pt idx="2846">
                  <c:v>7.2848166666666607</c:v>
                </c:pt>
                <c:pt idx="2847">
                  <c:v>7.2873833333333389</c:v>
                </c:pt>
                <c:pt idx="2848">
                  <c:v>7.2899666666666674</c:v>
                </c:pt>
                <c:pt idx="2849">
                  <c:v>7.2924999999999995</c:v>
                </c:pt>
                <c:pt idx="2850">
                  <c:v>7.295066666666667</c:v>
                </c:pt>
                <c:pt idx="2851">
                  <c:v>7.2976333333333399</c:v>
                </c:pt>
                <c:pt idx="2852">
                  <c:v>7.3002000000000002</c:v>
                </c:pt>
                <c:pt idx="2853">
                  <c:v>7.3027833333333332</c:v>
                </c:pt>
                <c:pt idx="2854">
                  <c:v>7.3053500000000007</c:v>
                </c:pt>
                <c:pt idx="2855">
                  <c:v>7.3079166666666584</c:v>
                </c:pt>
                <c:pt idx="2856">
                  <c:v>7.3104999999999976</c:v>
                </c:pt>
                <c:pt idx="2857">
                  <c:v>7.3130666666666668</c:v>
                </c:pt>
                <c:pt idx="2858">
                  <c:v>7.3156500000000007</c:v>
                </c:pt>
                <c:pt idx="2859">
                  <c:v>7.3182333333333398</c:v>
                </c:pt>
                <c:pt idx="2860">
                  <c:v>7.3208166666666585</c:v>
                </c:pt>
                <c:pt idx="2861">
                  <c:v>7.3234166666666578</c:v>
                </c:pt>
                <c:pt idx="2862">
                  <c:v>7.3259999999999943</c:v>
                </c:pt>
                <c:pt idx="2863">
                  <c:v>7.3285833333333326</c:v>
                </c:pt>
                <c:pt idx="2864">
                  <c:v>7.3311833333333389</c:v>
                </c:pt>
                <c:pt idx="2865">
                  <c:v>7.3337666666666674</c:v>
                </c:pt>
                <c:pt idx="2866">
                  <c:v>7.3363500000000004</c:v>
                </c:pt>
                <c:pt idx="2867">
                  <c:v>7.3389499999999996</c:v>
                </c:pt>
                <c:pt idx="2868">
                  <c:v>7.3415333333333388</c:v>
                </c:pt>
                <c:pt idx="2869">
                  <c:v>7.3441166666666557</c:v>
                </c:pt>
                <c:pt idx="2870">
                  <c:v>7.3467000000000002</c:v>
                </c:pt>
                <c:pt idx="2871">
                  <c:v>7.3492833333333412</c:v>
                </c:pt>
                <c:pt idx="2872">
                  <c:v>7.3518833333333333</c:v>
                </c:pt>
                <c:pt idx="2873">
                  <c:v>7.3544666666666645</c:v>
                </c:pt>
                <c:pt idx="2874">
                  <c:v>7.3570499999999965</c:v>
                </c:pt>
                <c:pt idx="2875">
                  <c:v>7.3596500000000002</c:v>
                </c:pt>
                <c:pt idx="2876">
                  <c:v>7.3622333333333332</c:v>
                </c:pt>
                <c:pt idx="2877">
                  <c:v>7.3648166666666546</c:v>
                </c:pt>
                <c:pt idx="2878">
                  <c:v>7.3674166666666556</c:v>
                </c:pt>
                <c:pt idx="2879">
                  <c:v>7.37</c:v>
                </c:pt>
                <c:pt idx="2880">
                  <c:v>7.3725833333333339</c:v>
                </c:pt>
                <c:pt idx="2881">
                  <c:v>7.3751833333333394</c:v>
                </c:pt>
                <c:pt idx="2882">
                  <c:v>7.377766666666667</c:v>
                </c:pt>
                <c:pt idx="2883">
                  <c:v>7.3803500000000009</c:v>
                </c:pt>
                <c:pt idx="2884">
                  <c:v>7.3829333333333329</c:v>
                </c:pt>
                <c:pt idx="2885">
                  <c:v>7.3855166666666578</c:v>
                </c:pt>
                <c:pt idx="2886">
                  <c:v>7.3881166666666598</c:v>
                </c:pt>
                <c:pt idx="2887">
                  <c:v>7.3906999999999998</c:v>
                </c:pt>
                <c:pt idx="2888">
                  <c:v>7.393283333333339</c:v>
                </c:pt>
                <c:pt idx="2889">
                  <c:v>7.3958833333333329</c:v>
                </c:pt>
                <c:pt idx="2890">
                  <c:v>7.3984666666666667</c:v>
                </c:pt>
                <c:pt idx="2891">
                  <c:v>7.4010500000000023</c:v>
                </c:pt>
                <c:pt idx="2892">
                  <c:v>7.4036500000000034</c:v>
                </c:pt>
                <c:pt idx="2893">
                  <c:v>7.4062333333333443</c:v>
                </c:pt>
                <c:pt idx="2894">
                  <c:v>7.4088166666666666</c:v>
                </c:pt>
                <c:pt idx="2895">
                  <c:v>7.4113666666666704</c:v>
                </c:pt>
                <c:pt idx="2896">
                  <c:v>7.4139333333333388</c:v>
                </c:pt>
                <c:pt idx="2897">
                  <c:v>7.4165333333333399</c:v>
                </c:pt>
                <c:pt idx="2898">
                  <c:v>7.4191166666666666</c:v>
                </c:pt>
                <c:pt idx="2899">
                  <c:v>7.4217000000000004</c:v>
                </c:pt>
                <c:pt idx="2900">
                  <c:v>7.4243000000000006</c:v>
                </c:pt>
                <c:pt idx="2901">
                  <c:v>7.4268833333333388</c:v>
                </c:pt>
                <c:pt idx="2902">
                  <c:v>7.4294666666666664</c:v>
                </c:pt>
                <c:pt idx="2903">
                  <c:v>7.4320666666666684</c:v>
                </c:pt>
                <c:pt idx="2904">
                  <c:v>7.4346500000000004</c:v>
                </c:pt>
                <c:pt idx="2905">
                  <c:v>7.4372333333333422</c:v>
                </c:pt>
                <c:pt idx="2906">
                  <c:v>7.4398166666666672</c:v>
                </c:pt>
                <c:pt idx="2907">
                  <c:v>7.4424000000000001</c:v>
                </c:pt>
                <c:pt idx="2908">
                  <c:v>7.4449999999999985</c:v>
                </c:pt>
                <c:pt idx="2909">
                  <c:v>7.4475833333333332</c:v>
                </c:pt>
                <c:pt idx="2910">
                  <c:v>7.4501666666666662</c:v>
                </c:pt>
                <c:pt idx="2911">
                  <c:v>7.4527666666666663</c:v>
                </c:pt>
                <c:pt idx="2912">
                  <c:v>7.4553500000000001</c:v>
                </c:pt>
                <c:pt idx="2913">
                  <c:v>7.4579333333333331</c:v>
                </c:pt>
                <c:pt idx="2914">
                  <c:v>7.4605333333333332</c:v>
                </c:pt>
                <c:pt idx="2915">
                  <c:v>7.4631166666666608</c:v>
                </c:pt>
                <c:pt idx="2916">
                  <c:v>7.4657</c:v>
                </c:pt>
                <c:pt idx="2917">
                  <c:v>7.46828333333334</c:v>
                </c:pt>
                <c:pt idx="2918">
                  <c:v>7.4708666666666694</c:v>
                </c:pt>
                <c:pt idx="2919">
                  <c:v>7.4734666666666714</c:v>
                </c:pt>
                <c:pt idx="2920">
                  <c:v>7.4760500000000034</c:v>
                </c:pt>
                <c:pt idx="2921">
                  <c:v>7.4786333333333452</c:v>
                </c:pt>
                <c:pt idx="2922">
                  <c:v>7.4812333333333454</c:v>
                </c:pt>
                <c:pt idx="2923">
                  <c:v>7.4838166666666668</c:v>
                </c:pt>
                <c:pt idx="2924">
                  <c:v>7.4864000000000024</c:v>
                </c:pt>
                <c:pt idx="2925">
                  <c:v>7.4889999999999999</c:v>
                </c:pt>
                <c:pt idx="2926">
                  <c:v>7.4915833333333399</c:v>
                </c:pt>
                <c:pt idx="2927">
                  <c:v>7.4941666666666666</c:v>
                </c:pt>
                <c:pt idx="2928">
                  <c:v>7.4967500000000014</c:v>
                </c:pt>
                <c:pt idx="2929">
                  <c:v>7.4993333333333423</c:v>
                </c:pt>
                <c:pt idx="2930">
                  <c:v>7.5019333333333389</c:v>
                </c:pt>
                <c:pt idx="2931">
                  <c:v>7.5045166666666585</c:v>
                </c:pt>
                <c:pt idx="2932">
                  <c:v>7.5070999999999986</c:v>
                </c:pt>
                <c:pt idx="2933">
                  <c:v>7.5097000000000014</c:v>
                </c:pt>
                <c:pt idx="2934">
                  <c:v>7.5122833333333334</c:v>
                </c:pt>
                <c:pt idx="2935">
                  <c:v>7.5148666666666655</c:v>
                </c:pt>
                <c:pt idx="2936">
                  <c:v>7.5174666666666665</c:v>
                </c:pt>
                <c:pt idx="2937">
                  <c:v>7.5200499999999995</c:v>
                </c:pt>
                <c:pt idx="2938">
                  <c:v>7.5226333333333333</c:v>
                </c:pt>
                <c:pt idx="2939">
                  <c:v>7.5252333333333334</c:v>
                </c:pt>
                <c:pt idx="2940">
                  <c:v>7.5278166666666557</c:v>
                </c:pt>
                <c:pt idx="2941">
                  <c:v>7.5304000000000002</c:v>
                </c:pt>
                <c:pt idx="2942">
                  <c:v>7.5329833333333331</c:v>
                </c:pt>
                <c:pt idx="2943">
                  <c:v>7.535566666666667</c:v>
                </c:pt>
                <c:pt idx="2944">
                  <c:v>7.5381666666666671</c:v>
                </c:pt>
                <c:pt idx="2945">
                  <c:v>7.5407500000000001</c:v>
                </c:pt>
                <c:pt idx="2946">
                  <c:v>7.543333333333341</c:v>
                </c:pt>
                <c:pt idx="2947">
                  <c:v>7.5459333333333332</c:v>
                </c:pt>
                <c:pt idx="2948">
                  <c:v>7.5484833333333334</c:v>
                </c:pt>
                <c:pt idx="2949">
                  <c:v>7.5510666666666673</c:v>
                </c:pt>
                <c:pt idx="2950">
                  <c:v>7.5536666666666674</c:v>
                </c:pt>
                <c:pt idx="2951">
                  <c:v>7.5562500000000004</c:v>
                </c:pt>
                <c:pt idx="2952">
                  <c:v>7.5588333333333333</c:v>
                </c:pt>
                <c:pt idx="2953">
                  <c:v>7.5614166666666645</c:v>
                </c:pt>
                <c:pt idx="2954">
                  <c:v>7.5639999999999965</c:v>
                </c:pt>
                <c:pt idx="2955">
                  <c:v>7.5665999999999976</c:v>
                </c:pt>
                <c:pt idx="2956">
                  <c:v>7.5691833333333332</c:v>
                </c:pt>
                <c:pt idx="2957">
                  <c:v>7.5717666666666714</c:v>
                </c:pt>
                <c:pt idx="2958">
                  <c:v>7.5743666666666662</c:v>
                </c:pt>
                <c:pt idx="2959">
                  <c:v>7.5769500000000001</c:v>
                </c:pt>
                <c:pt idx="2960">
                  <c:v>7.5795333333333401</c:v>
                </c:pt>
                <c:pt idx="2961">
                  <c:v>7.5821333333333332</c:v>
                </c:pt>
                <c:pt idx="2962">
                  <c:v>7.5847166666666608</c:v>
                </c:pt>
                <c:pt idx="2963">
                  <c:v>7.5872999999999999</c:v>
                </c:pt>
                <c:pt idx="2964">
                  <c:v>7.5898833333333391</c:v>
                </c:pt>
                <c:pt idx="2965">
                  <c:v>7.5924666666666667</c:v>
                </c:pt>
                <c:pt idx="2966">
                  <c:v>7.5950666666666669</c:v>
                </c:pt>
                <c:pt idx="2967">
                  <c:v>7.5976499999999998</c:v>
                </c:pt>
                <c:pt idx="2968">
                  <c:v>7.6002333333333398</c:v>
                </c:pt>
                <c:pt idx="2969">
                  <c:v>7.6028333333333338</c:v>
                </c:pt>
                <c:pt idx="2970">
                  <c:v>7.6054166666666596</c:v>
                </c:pt>
                <c:pt idx="2971">
                  <c:v>7.6080000000000005</c:v>
                </c:pt>
                <c:pt idx="2972">
                  <c:v>7.6106000000000007</c:v>
                </c:pt>
                <c:pt idx="2973">
                  <c:v>7.6131833333333336</c:v>
                </c:pt>
                <c:pt idx="2974">
                  <c:v>7.6157666666666675</c:v>
                </c:pt>
                <c:pt idx="2975">
                  <c:v>7.6183499999999995</c:v>
                </c:pt>
                <c:pt idx="2976">
                  <c:v>7.6209333333333316</c:v>
                </c:pt>
                <c:pt idx="2977">
                  <c:v>7.6235333333333326</c:v>
                </c:pt>
                <c:pt idx="2978">
                  <c:v>7.6261166666666558</c:v>
                </c:pt>
                <c:pt idx="2979">
                  <c:v>7.6286999999999985</c:v>
                </c:pt>
                <c:pt idx="2980">
                  <c:v>7.6313000000000004</c:v>
                </c:pt>
                <c:pt idx="2981">
                  <c:v>7.6338833333333334</c:v>
                </c:pt>
                <c:pt idx="2982">
                  <c:v>7.6364666666666663</c:v>
                </c:pt>
                <c:pt idx="2983">
                  <c:v>7.6390666666666664</c:v>
                </c:pt>
                <c:pt idx="2984">
                  <c:v>7.6416500000000003</c:v>
                </c:pt>
                <c:pt idx="2985">
                  <c:v>7.6442333333333332</c:v>
                </c:pt>
                <c:pt idx="2986">
                  <c:v>7.6468333333333334</c:v>
                </c:pt>
                <c:pt idx="2987">
                  <c:v>7.6494166666666645</c:v>
                </c:pt>
                <c:pt idx="2988">
                  <c:v>7.6519833333333338</c:v>
                </c:pt>
                <c:pt idx="2989">
                  <c:v>7.6545666666666596</c:v>
                </c:pt>
                <c:pt idx="2990">
                  <c:v>7.6571499999999943</c:v>
                </c:pt>
                <c:pt idx="2991">
                  <c:v>7.6597499999999998</c:v>
                </c:pt>
                <c:pt idx="2992">
                  <c:v>7.6623333333333337</c:v>
                </c:pt>
                <c:pt idx="2993">
                  <c:v>7.6649166666666524</c:v>
                </c:pt>
                <c:pt idx="2994">
                  <c:v>7.6675166666666534</c:v>
                </c:pt>
                <c:pt idx="2995">
                  <c:v>7.6701000000000006</c:v>
                </c:pt>
                <c:pt idx="2996">
                  <c:v>7.6726833333333389</c:v>
                </c:pt>
                <c:pt idx="2997">
                  <c:v>7.6752833333333399</c:v>
                </c:pt>
                <c:pt idx="2998">
                  <c:v>7.6778666666666675</c:v>
                </c:pt>
                <c:pt idx="2999">
                  <c:v>7.6804499999999996</c:v>
                </c:pt>
                <c:pt idx="3000">
                  <c:v>7.6830333333333334</c:v>
                </c:pt>
                <c:pt idx="3001">
                  <c:v>7.6856166666666645</c:v>
                </c:pt>
                <c:pt idx="3002">
                  <c:v>7.6882166666666665</c:v>
                </c:pt>
                <c:pt idx="3003">
                  <c:v>7.6907666666666668</c:v>
                </c:pt>
                <c:pt idx="3004">
                  <c:v>7.6933499999999997</c:v>
                </c:pt>
                <c:pt idx="3005">
                  <c:v>7.6959499999999945</c:v>
                </c:pt>
                <c:pt idx="3006">
                  <c:v>7.6985333333333328</c:v>
                </c:pt>
                <c:pt idx="3007">
                  <c:v>7.7011166666666666</c:v>
                </c:pt>
                <c:pt idx="3008">
                  <c:v>7.7037166666666668</c:v>
                </c:pt>
                <c:pt idx="3009">
                  <c:v>7.7063000000000024</c:v>
                </c:pt>
                <c:pt idx="3010">
                  <c:v>7.7088833333333389</c:v>
                </c:pt>
                <c:pt idx="3011">
                  <c:v>7.7114666666666674</c:v>
                </c:pt>
                <c:pt idx="3012">
                  <c:v>7.7140166666666596</c:v>
                </c:pt>
                <c:pt idx="3013">
                  <c:v>7.7166166666666669</c:v>
                </c:pt>
                <c:pt idx="3014">
                  <c:v>7.7191999999999998</c:v>
                </c:pt>
                <c:pt idx="3015">
                  <c:v>7.7217833333333399</c:v>
                </c:pt>
                <c:pt idx="3016">
                  <c:v>7.7243833333333338</c:v>
                </c:pt>
                <c:pt idx="3017">
                  <c:v>7.7269666666666668</c:v>
                </c:pt>
                <c:pt idx="3018">
                  <c:v>7.7295500000000006</c:v>
                </c:pt>
                <c:pt idx="3019">
                  <c:v>7.7321499999999999</c:v>
                </c:pt>
                <c:pt idx="3020">
                  <c:v>7.7347333333333399</c:v>
                </c:pt>
                <c:pt idx="3021">
                  <c:v>7.7373166666666666</c:v>
                </c:pt>
                <c:pt idx="3022">
                  <c:v>7.7399000000000004</c:v>
                </c:pt>
                <c:pt idx="3023">
                  <c:v>7.7424833333333334</c:v>
                </c:pt>
                <c:pt idx="3024">
                  <c:v>7.745083333333338</c:v>
                </c:pt>
                <c:pt idx="3025">
                  <c:v>7.7476666666666674</c:v>
                </c:pt>
                <c:pt idx="3026">
                  <c:v>7.7502499999999994</c:v>
                </c:pt>
                <c:pt idx="3027">
                  <c:v>7.7528499999999996</c:v>
                </c:pt>
                <c:pt idx="3028">
                  <c:v>7.7554333333333334</c:v>
                </c:pt>
                <c:pt idx="3029">
                  <c:v>7.7580166666666655</c:v>
                </c:pt>
                <c:pt idx="3030">
                  <c:v>7.7606166666666665</c:v>
                </c:pt>
                <c:pt idx="3031">
                  <c:v>7.7631999999999985</c:v>
                </c:pt>
                <c:pt idx="3032">
                  <c:v>7.7657833333333333</c:v>
                </c:pt>
                <c:pt idx="3033">
                  <c:v>7.7683666666666662</c:v>
                </c:pt>
                <c:pt idx="3034">
                  <c:v>7.77095</c:v>
                </c:pt>
                <c:pt idx="3035">
                  <c:v>7.7735500000000002</c:v>
                </c:pt>
                <c:pt idx="3036">
                  <c:v>7.7761333333333411</c:v>
                </c:pt>
                <c:pt idx="3037">
                  <c:v>7.7787166666666669</c:v>
                </c:pt>
                <c:pt idx="3038">
                  <c:v>7.7813166666666671</c:v>
                </c:pt>
                <c:pt idx="3039">
                  <c:v>7.7839</c:v>
                </c:pt>
                <c:pt idx="3040">
                  <c:v>7.786483333333341</c:v>
                </c:pt>
                <c:pt idx="3041">
                  <c:v>7.789083333333342</c:v>
                </c:pt>
                <c:pt idx="3042">
                  <c:v>7.7916666666666714</c:v>
                </c:pt>
                <c:pt idx="3043">
                  <c:v>7.7942499999999999</c:v>
                </c:pt>
                <c:pt idx="3044">
                  <c:v>7.7968333333333399</c:v>
                </c:pt>
                <c:pt idx="3045">
                  <c:v>7.7994166666666667</c:v>
                </c:pt>
                <c:pt idx="3046">
                  <c:v>7.8020166666666597</c:v>
                </c:pt>
                <c:pt idx="3047">
                  <c:v>7.8045833333333325</c:v>
                </c:pt>
                <c:pt idx="3048">
                  <c:v>7.8071666666666655</c:v>
                </c:pt>
                <c:pt idx="3049">
                  <c:v>7.8097666666666674</c:v>
                </c:pt>
                <c:pt idx="3050">
                  <c:v>7.8123499999999995</c:v>
                </c:pt>
                <c:pt idx="3051">
                  <c:v>7.8149333333333315</c:v>
                </c:pt>
                <c:pt idx="3052">
                  <c:v>7.8175333333333326</c:v>
                </c:pt>
                <c:pt idx="3053">
                  <c:v>7.8201166666666557</c:v>
                </c:pt>
                <c:pt idx="3054">
                  <c:v>7.8226999999999975</c:v>
                </c:pt>
                <c:pt idx="3055">
                  <c:v>7.8252833333333331</c:v>
                </c:pt>
                <c:pt idx="3056">
                  <c:v>7.8278666666666608</c:v>
                </c:pt>
                <c:pt idx="3057">
                  <c:v>7.8304666666666662</c:v>
                </c:pt>
                <c:pt idx="3058">
                  <c:v>7.8330500000000001</c:v>
                </c:pt>
                <c:pt idx="3059">
                  <c:v>7.8356333333333401</c:v>
                </c:pt>
                <c:pt idx="3060">
                  <c:v>7.8382333333333412</c:v>
                </c:pt>
                <c:pt idx="3061">
                  <c:v>7.8408166666666608</c:v>
                </c:pt>
                <c:pt idx="3062">
                  <c:v>7.8433999999999999</c:v>
                </c:pt>
                <c:pt idx="3063">
                  <c:v>7.8460000000000001</c:v>
                </c:pt>
                <c:pt idx="3064">
                  <c:v>7.8485833333333339</c:v>
                </c:pt>
                <c:pt idx="3065">
                  <c:v>7.8511666666666668</c:v>
                </c:pt>
                <c:pt idx="3066">
                  <c:v>7.853766666666667</c:v>
                </c:pt>
                <c:pt idx="3067">
                  <c:v>7.8563499999999999</c:v>
                </c:pt>
                <c:pt idx="3068">
                  <c:v>7.8589333333333338</c:v>
                </c:pt>
                <c:pt idx="3069">
                  <c:v>7.8614999999999995</c:v>
                </c:pt>
                <c:pt idx="3070">
                  <c:v>7.8640833333333342</c:v>
                </c:pt>
                <c:pt idx="3071">
                  <c:v>7.8666833333333379</c:v>
                </c:pt>
                <c:pt idx="3072">
                  <c:v>7.8692666666666664</c:v>
                </c:pt>
                <c:pt idx="3073">
                  <c:v>7.8718499999999993</c:v>
                </c:pt>
                <c:pt idx="3074">
                  <c:v>7.8744499999999995</c:v>
                </c:pt>
                <c:pt idx="3075">
                  <c:v>7.8770333333333333</c:v>
                </c:pt>
                <c:pt idx="3076">
                  <c:v>7.8796166666666663</c:v>
                </c:pt>
                <c:pt idx="3077">
                  <c:v>7.8822166666666655</c:v>
                </c:pt>
                <c:pt idx="3078">
                  <c:v>7.8847999999999985</c:v>
                </c:pt>
                <c:pt idx="3079">
                  <c:v>7.8873833333333332</c:v>
                </c:pt>
                <c:pt idx="3080">
                  <c:v>7.889966666666667</c:v>
                </c:pt>
                <c:pt idx="3081">
                  <c:v>7.8925499999999955</c:v>
                </c:pt>
                <c:pt idx="3082">
                  <c:v>7.8951499999999966</c:v>
                </c:pt>
                <c:pt idx="3083">
                  <c:v>7.8977333333333331</c:v>
                </c:pt>
                <c:pt idx="3084">
                  <c:v>7.9003166666666669</c:v>
                </c:pt>
                <c:pt idx="3085">
                  <c:v>7.9029166666666617</c:v>
                </c:pt>
                <c:pt idx="3086">
                  <c:v>7.9055</c:v>
                </c:pt>
                <c:pt idx="3087">
                  <c:v>7.9080833333333409</c:v>
                </c:pt>
                <c:pt idx="3088">
                  <c:v>7.9106833333333419</c:v>
                </c:pt>
                <c:pt idx="3089">
                  <c:v>7.9132666666666704</c:v>
                </c:pt>
                <c:pt idx="3090">
                  <c:v>7.9158500000000007</c:v>
                </c:pt>
                <c:pt idx="3091">
                  <c:v>7.9184333333333399</c:v>
                </c:pt>
                <c:pt idx="3092">
                  <c:v>7.9210166666666675</c:v>
                </c:pt>
                <c:pt idx="3093">
                  <c:v>7.9236166666666659</c:v>
                </c:pt>
                <c:pt idx="3094">
                  <c:v>7.9261999999999997</c:v>
                </c:pt>
                <c:pt idx="3095">
                  <c:v>7.928783333333338</c:v>
                </c:pt>
                <c:pt idx="3096">
                  <c:v>7.9313833333333443</c:v>
                </c:pt>
                <c:pt idx="3097">
                  <c:v>7.9339666666666684</c:v>
                </c:pt>
                <c:pt idx="3098">
                  <c:v>7.9365500000000004</c:v>
                </c:pt>
                <c:pt idx="3099">
                  <c:v>7.9391500000000024</c:v>
                </c:pt>
                <c:pt idx="3100">
                  <c:v>7.9417333333333433</c:v>
                </c:pt>
                <c:pt idx="3101">
                  <c:v>7.9443166666666665</c:v>
                </c:pt>
                <c:pt idx="3102">
                  <c:v>7.9469166666666666</c:v>
                </c:pt>
                <c:pt idx="3103">
                  <c:v>7.9495000000000013</c:v>
                </c:pt>
                <c:pt idx="3104">
                  <c:v>7.9520833333333334</c:v>
                </c:pt>
                <c:pt idx="3105">
                  <c:v>7.9546666666666663</c:v>
                </c:pt>
                <c:pt idx="3106">
                  <c:v>7.9572500000000002</c:v>
                </c:pt>
                <c:pt idx="3107">
                  <c:v>7.9598500000000003</c:v>
                </c:pt>
                <c:pt idx="3108">
                  <c:v>7.9624333333333333</c:v>
                </c:pt>
                <c:pt idx="3109">
                  <c:v>7.9650166666666617</c:v>
                </c:pt>
                <c:pt idx="3110">
                  <c:v>7.9676166666666655</c:v>
                </c:pt>
                <c:pt idx="3111">
                  <c:v>7.9702000000000064</c:v>
                </c:pt>
                <c:pt idx="3112">
                  <c:v>7.972783333333342</c:v>
                </c:pt>
                <c:pt idx="3113">
                  <c:v>7.975383333333343</c:v>
                </c:pt>
                <c:pt idx="3114">
                  <c:v>7.9779666666666662</c:v>
                </c:pt>
                <c:pt idx="3115">
                  <c:v>7.98055</c:v>
                </c:pt>
                <c:pt idx="3116">
                  <c:v>7.9831333333333401</c:v>
                </c:pt>
                <c:pt idx="3117">
                  <c:v>7.9857166666666659</c:v>
                </c:pt>
                <c:pt idx="3118">
                  <c:v>7.9883166666666661</c:v>
                </c:pt>
                <c:pt idx="3119">
                  <c:v>7.9908999999999999</c:v>
                </c:pt>
                <c:pt idx="3120">
                  <c:v>7.993483333333339</c:v>
                </c:pt>
                <c:pt idx="3121">
                  <c:v>7.9960833333333401</c:v>
                </c:pt>
                <c:pt idx="3122">
                  <c:v>7.9986666666666704</c:v>
                </c:pt>
                <c:pt idx="3123">
                  <c:v>8.0012500000000006</c:v>
                </c:pt>
                <c:pt idx="3124">
                  <c:v>8.0038500000000035</c:v>
                </c:pt>
                <c:pt idx="3125">
                  <c:v>8.0064333333333444</c:v>
                </c:pt>
                <c:pt idx="3126">
                  <c:v>8.0090166666666747</c:v>
                </c:pt>
                <c:pt idx="3127">
                  <c:v>8.0116166666666668</c:v>
                </c:pt>
                <c:pt idx="3128">
                  <c:v>8.0141999999999989</c:v>
                </c:pt>
                <c:pt idx="3129">
                  <c:v>8.0167833333333327</c:v>
                </c:pt>
                <c:pt idx="3130">
                  <c:v>8.0193666666666665</c:v>
                </c:pt>
                <c:pt idx="3131">
                  <c:v>8.0219500000000004</c:v>
                </c:pt>
                <c:pt idx="3132">
                  <c:v>8.0245500000000014</c:v>
                </c:pt>
                <c:pt idx="3133">
                  <c:v>8.0271333333333335</c:v>
                </c:pt>
                <c:pt idx="3134">
                  <c:v>8.0297166666666708</c:v>
                </c:pt>
                <c:pt idx="3135">
                  <c:v>8.0323166666666665</c:v>
                </c:pt>
                <c:pt idx="3136">
                  <c:v>8.0349000000000004</c:v>
                </c:pt>
                <c:pt idx="3137">
                  <c:v>8.0374833333333342</c:v>
                </c:pt>
                <c:pt idx="3138">
                  <c:v>8.0400833333333335</c:v>
                </c:pt>
                <c:pt idx="3139">
                  <c:v>8.0426666666666708</c:v>
                </c:pt>
                <c:pt idx="3140">
                  <c:v>8.0452500000000011</c:v>
                </c:pt>
                <c:pt idx="3141">
                  <c:v>8.0478333333333332</c:v>
                </c:pt>
                <c:pt idx="3142">
                  <c:v>8.0504166666666812</c:v>
                </c:pt>
                <c:pt idx="3143">
                  <c:v>8.0530166666666787</c:v>
                </c:pt>
                <c:pt idx="3144">
                  <c:v>8.0556000000000125</c:v>
                </c:pt>
                <c:pt idx="3145">
                  <c:v>8.0581833333333357</c:v>
                </c:pt>
                <c:pt idx="3146">
                  <c:v>8.0607833333333367</c:v>
                </c:pt>
                <c:pt idx="3147">
                  <c:v>8.0633666666666706</c:v>
                </c:pt>
                <c:pt idx="3148">
                  <c:v>8.0659500000000026</c:v>
                </c:pt>
                <c:pt idx="3149">
                  <c:v>8.0685500000000001</c:v>
                </c:pt>
                <c:pt idx="3150">
                  <c:v>8.0711333333333322</c:v>
                </c:pt>
                <c:pt idx="3151">
                  <c:v>8.0737166666666766</c:v>
                </c:pt>
                <c:pt idx="3152">
                  <c:v>8.0763000000000016</c:v>
                </c:pt>
                <c:pt idx="3153">
                  <c:v>8.0788833333333336</c:v>
                </c:pt>
                <c:pt idx="3154">
                  <c:v>8.0814833333333347</c:v>
                </c:pt>
                <c:pt idx="3155">
                  <c:v>8.0840666666666667</c:v>
                </c:pt>
                <c:pt idx="3156">
                  <c:v>8.0866500000000006</c:v>
                </c:pt>
                <c:pt idx="3157">
                  <c:v>8.0892500000000016</c:v>
                </c:pt>
                <c:pt idx="3158">
                  <c:v>8.0918333333333337</c:v>
                </c:pt>
                <c:pt idx="3159">
                  <c:v>8.0944166666666728</c:v>
                </c:pt>
                <c:pt idx="3160">
                  <c:v>8.0970166666666668</c:v>
                </c:pt>
                <c:pt idx="3161">
                  <c:v>8.0996000000000006</c:v>
                </c:pt>
                <c:pt idx="3162">
                  <c:v>8.1021833333333326</c:v>
                </c:pt>
                <c:pt idx="3163">
                  <c:v>8.1047833333333337</c:v>
                </c:pt>
                <c:pt idx="3164">
                  <c:v>8.1073666666666675</c:v>
                </c:pt>
                <c:pt idx="3165">
                  <c:v>8.1099500000000013</c:v>
                </c:pt>
                <c:pt idx="3166">
                  <c:v>8.112533333333344</c:v>
                </c:pt>
                <c:pt idx="3167">
                  <c:v>8.1151166666666708</c:v>
                </c:pt>
                <c:pt idx="3168">
                  <c:v>8.1177166666666665</c:v>
                </c:pt>
                <c:pt idx="3169">
                  <c:v>8.1203000000000003</c:v>
                </c:pt>
                <c:pt idx="3170">
                  <c:v>8.1228833333333323</c:v>
                </c:pt>
                <c:pt idx="3171">
                  <c:v>8.125483333333344</c:v>
                </c:pt>
                <c:pt idx="3172">
                  <c:v>8.1280666666666672</c:v>
                </c:pt>
                <c:pt idx="3173">
                  <c:v>8.130650000000001</c:v>
                </c:pt>
                <c:pt idx="3174">
                  <c:v>8.1332500000000003</c:v>
                </c:pt>
                <c:pt idx="3175">
                  <c:v>8.1358333333333324</c:v>
                </c:pt>
                <c:pt idx="3176">
                  <c:v>8.1384166666666662</c:v>
                </c:pt>
                <c:pt idx="3177">
                  <c:v>8.141</c:v>
                </c:pt>
                <c:pt idx="3178">
                  <c:v>8.1435833333333338</c:v>
                </c:pt>
                <c:pt idx="3179">
                  <c:v>8.1461833333333331</c:v>
                </c:pt>
                <c:pt idx="3180">
                  <c:v>8.1487666666666669</c:v>
                </c:pt>
                <c:pt idx="3181">
                  <c:v>8.1513500000000008</c:v>
                </c:pt>
                <c:pt idx="3182">
                  <c:v>8.15395</c:v>
                </c:pt>
                <c:pt idx="3183">
                  <c:v>8.1565166666666791</c:v>
                </c:pt>
                <c:pt idx="3184">
                  <c:v>8.1591000000000005</c:v>
                </c:pt>
                <c:pt idx="3185">
                  <c:v>8.1617000000000015</c:v>
                </c:pt>
                <c:pt idx="3186">
                  <c:v>8.1642833333333336</c:v>
                </c:pt>
                <c:pt idx="3187">
                  <c:v>8.1668666666666727</c:v>
                </c:pt>
                <c:pt idx="3188">
                  <c:v>8.1694333333333464</c:v>
                </c:pt>
                <c:pt idx="3189">
                  <c:v>8.1720166666666767</c:v>
                </c:pt>
                <c:pt idx="3190">
                  <c:v>8.1746166666666724</c:v>
                </c:pt>
                <c:pt idx="3191">
                  <c:v>8.1772000000000009</c:v>
                </c:pt>
                <c:pt idx="3192">
                  <c:v>8.1797833333333347</c:v>
                </c:pt>
                <c:pt idx="3193">
                  <c:v>8.1823833333333322</c:v>
                </c:pt>
                <c:pt idx="3194">
                  <c:v>8.1849666666666661</c:v>
                </c:pt>
                <c:pt idx="3195">
                  <c:v>8.1875500000000034</c:v>
                </c:pt>
                <c:pt idx="3196">
                  <c:v>8.1901500000000009</c:v>
                </c:pt>
                <c:pt idx="3197">
                  <c:v>8.1927333333333348</c:v>
                </c:pt>
                <c:pt idx="3198">
                  <c:v>8.1953166666666668</c:v>
                </c:pt>
                <c:pt idx="3199">
                  <c:v>8.1978666666666662</c:v>
                </c:pt>
                <c:pt idx="3200">
                  <c:v>8.20045</c:v>
                </c:pt>
                <c:pt idx="3201">
                  <c:v>8.2030500000000011</c:v>
                </c:pt>
                <c:pt idx="3202">
                  <c:v>8.2056333333333367</c:v>
                </c:pt>
                <c:pt idx="3203">
                  <c:v>8.2082166666666669</c:v>
                </c:pt>
                <c:pt idx="3204">
                  <c:v>8.2108166666666662</c:v>
                </c:pt>
                <c:pt idx="3205">
                  <c:v>8.2134</c:v>
                </c:pt>
                <c:pt idx="3206">
                  <c:v>8.2159833333333356</c:v>
                </c:pt>
                <c:pt idx="3207">
                  <c:v>8.2185833333333331</c:v>
                </c:pt>
                <c:pt idx="3208">
                  <c:v>8.2211499999999997</c:v>
                </c:pt>
                <c:pt idx="3209">
                  <c:v>8.2237333333333336</c:v>
                </c:pt>
                <c:pt idx="3210">
                  <c:v>8.2263166666666674</c:v>
                </c:pt>
                <c:pt idx="3211">
                  <c:v>8.2288999999999994</c:v>
                </c:pt>
                <c:pt idx="3212">
                  <c:v>8.2315000000000005</c:v>
                </c:pt>
                <c:pt idx="3213">
                  <c:v>8.2340833333333237</c:v>
                </c:pt>
                <c:pt idx="3214">
                  <c:v>8.2366666666666664</c:v>
                </c:pt>
                <c:pt idx="3215">
                  <c:v>8.2392666666666674</c:v>
                </c:pt>
                <c:pt idx="3216">
                  <c:v>8.2418499999999995</c:v>
                </c:pt>
                <c:pt idx="3217">
                  <c:v>8.2444333333333333</c:v>
                </c:pt>
                <c:pt idx="3218">
                  <c:v>8.2470333333333219</c:v>
                </c:pt>
                <c:pt idx="3219">
                  <c:v>8.2496166666666664</c:v>
                </c:pt>
                <c:pt idx="3220">
                  <c:v>8.2522000000000002</c:v>
                </c:pt>
                <c:pt idx="3221">
                  <c:v>8.2547833333333323</c:v>
                </c:pt>
                <c:pt idx="3222">
                  <c:v>8.2573666666666661</c:v>
                </c:pt>
                <c:pt idx="3223">
                  <c:v>8.2599666666666725</c:v>
                </c:pt>
                <c:pt idx="3224">
                  <c:v>8.2625500000000027</c:v>
                </c:pt>
                <c:pt idx="3225">
                  <c:v>8.2651333333333348</c:v>
                </c:pt>
                <c:pt idx="3226">
                  <c:v>8.267733333333334</c:v>
                </c:pt>
                <c:pt idx="3227">
                  <c:v>8.2703166666666661</c:v>
                </c:pt>
                <c:pt idx="3228">
                  <c:v>8.2729000000000035</c:v>
                </c:pt>
                <c:pt idx="3229">
                  <c:v>8.2755000000000027</c:v>
                </c:pt>
                <c:pt idx="3230">
                  <c:v>8.278083333333333</c:v>
                </c:pt>
                <c:pt idx="3231">
                  <c:v>8.2806666666666668</c:v>
                </c:pt>
                <c:pt idx="3232">
                  <c:v>8.2832666666666661</c:v>
                </c:pt>
                <c:pt idx="3233">
                  <c:v>8.2858500000000035</c:v>
                </c:pt>
                <c:pt idx="3234">
                  <c:v>8.2884333333333338</c:v>
                </c:pt>
                <c:pt idx="3235">
                  <c:v>8.2910166666666676</c:v>
                </c:pt>
                <c:pt idx="3236">
                  <c:v>8.2936000000000014</c:v>
                </c:pt>
                <c:pt idx="3237">
                  <c:v>8.2962000000000007</c:v>
                </c:pt>
                <c:pt idx="3238">
                  <c:v>8.298783333333331</c:v>
                </c:pt>
                <c:pt idx="3239">
                  <c:v>8.3013666666666666</c:v>
                </c:pt>
                <c:pt idx="3240">
                  <c:v>8.3039666666666747</c:v>
                </c:pt>
                <c:pt idx="3241">
                  <c:v>8.3065500000000068</c:v>
                </c:pt>
                <c:pt idx="3242">
                  <c:v>8.3091333333333441</c:v>
                </c:pt>
                <c:pt idx="3243">
                  <c:v>8.3117333333333328</c:v>
                </c:pt>
                <c:pt idx="3244">
                  <c:v>8.3143166666666666</c:v>
                </c:pt>
                <c:pt idx="3245">
                  <c:v>8.3169000000000004</c:v>
                </c:pt>
                <c:pt idx="3246">
                  <c:v>8.3194833333333449</c:v>
                </c:pt>
                <c:pt idx="3247">
                  <c:v>8.3220666666666787</c:v>
                </c:pt>
                <c:pt idx="3248">
                  <c:v>8.3246500000000001</c:v>
                </c:pt>
                <c:pt idx="3249">
                  <c:v>8.3272333333333357</c:v>
                </c:pt>
                <c:pt idx="3250">
                  <c:v>8.3298166666666766</c:v>
                </c:pt>
                <c:pt idx="3251">
                  <c:v>8.3324166666666812</c:v>
                </c:pt>
                <c:pt idx="3252">
                  <c:v>8.3350000000000026</c:v>
                </c:pt>
                <c:pt idx="3253">
                  <c:v>8.3375833333333347</c:v>
                </c:pt>
                <c:pt idx="3254">
                  <c:v>8.3401833333333357</c:v>
                </c:pt>
                <c:pt idx="3255">
                  <c:v>8.3427666666666767</c:v>
                </c:pt>
                <c:pt idx="3256">
                  <c:v>8.3453500000000016</c:v>
                </c:pt>
                <c:pt idx="3257">
                  <c:v>8.3479333333333336</c:v>
                </c:pt>
                <c:pt idx="3258">
                  <c:v>8.3505166666666852</c:v>
                </c:pt>
                <c:pt idx="3259">
                  <c:v>8.353116666666681</c:v>
                </c:pt>
                <c:pt idx="3260">
                  <c:v>8.3557000000000148</c:v>
                </c:pt>
                <c:pt idx="3261">
                  <c:v>8.3582833333333344</c:v>
                </c:pt>
                <c:pt idx="3262">
                  <c:v>8.3608833333333443</c:v>
                </c:pt>
                <c:pt idx="3263">
                  <c:v>8.3634666666666817</c:v>
                </c:pt>
                <c:pt idx="3264">
                  <c:v>8.3660500000000066</c:v>
                </c:pt>
                <c:pt idx="3265">
                  <c:v>8.3686500000000006</c:v>
                </c:pt>
                <c:pt idx="3266">
                  <c:v>8.3712333333333326</c:v>
                </c:pt>
                <c:pt idx="3267">
                  <c:v>8.3738166666666789</c:v>
                </c:pt>
                <c:pt idx="3268">
                  <c:v>8.3764166666666817</c:v>
                </c:pt>
                <c:pt idx="3269">
                  <c:v>8.3790000000000067</c:v>
                </c:pt>
                <c:pt idx="3270">
                  <c:v>8.381583333333344</c:v>
                </c:pt>
                <c:pt idx="3271">
                  <c:v>8.3841666666666708</c:v>
                </c:pt>
                <c:pt idx="3272">
                  <c:v>8.3867500000000028</c:v>
                </c:pt>
                <c:pt idx="3273">
                  <c:v>8.3893500000000003</c:v>
                </c:pt>
                <c:pt idx="3274">
                  <c:v>8.3919333333333341</c:v>
                </c:pt>
                <c:pt idx="3275">
                  <c:v>8.3945166666666768</c:v>
                </c:pt>
                <c:pt idx="3276">
                  <c:v>8.3971166666666708</c:v>
                </c:pt>
                <c:pt idx="3277">
                  <c:v>8.3997000000000028</c:v>
                </c:pt>
                <c:pt idx="3278">
                  <c:v>8.4022666666666748</c:v>
                </c:pt>
                <c:pt idx="3279">
                  <c:v>8.4048666666666705</c:v>
                </c:pt>
                <c:pt idx="3280">
                  <c:v>8.4074500000000008</c:v>
                </c:pt>
                <c:pt idx="3281">
                  <c:v>8.4100333333333328</c:v>
                </c:pt>
                <c:pt idx="3282">
                  <c:v>8.4126166666666791</c:v>
                </c:pt>
                <c:pt idx="3283">
                  <c:v>8.4152000000000005</c:v>
                </c:pt>
                <c:pt idx="3284">
                  <c:v>8.4178000000000015</c:v>
                </c:pt>
                <c:pt idx="3285">
                  <c:v>8.4203833333333336</c:v>
                </c:pt>
                <c:pt idx="3286">
                  <c:v>8.4229666666666727</c:v>
                </c:pt>
                <c:pt idx="3287">
                  <c:v>8.4255666666666791</c:v>
                </c:pt>
                <c:pt idx="3288">
                  <c:v>8.4281500000000005</c:v>
                </c:pt>
                <c:pt idx="3289">
                  <c:v>8.4307333333333325</c:v>
                </c:pt>
                <c:pt idx="3290">
                  <c:v>8.4333333333333336</c:v>
                </c:pt>
                <c:pt idx="3291">
                  <c:v>8.4359166666666727</c:v>
                </c:pt>
                <c:pt idx="3292">
                  <c:v>8.4385000000000012</c:v>
                </c:pt>
                <c:pt idx="3293">
                  <c:v>8.4410833333333333</c:v>
                </c:pt>
                <c:pt idx="3294">
                  <c:v>8.4436666666666724</c:v>
                </c:pt>
                <c:pt idx="3295">
                  <c:v>8.4462666666666664</c:v>
                </c:pt>
                <c:pt idx="3296">
                  <c:v>8.4488500000000002</c:v>
                </c:pt>
                <c:pt idx="3297">
                  <c:v>8.4514333333333465</c:v>
                </c:pt>
                <c:pt idx="3298">
                  <c:v>8.4540333333333368</c:v>
                </c:pt>
                <c:pt idx="3299">
                  <c:v>8.4566166666666795</c:v>
                </c:pt>
                <c:pt idx="3300">
                  <c:v>8.4592000000000027</c:v>
                </c:pt>
                <c:pt idx="3301">
                  <c:v>8.4618000000000002</c:v>
                </c:pt>
                <c:pt idx="3302">
                  <c:v>8.464383333333334</c:v>
                </c:pt>
                <c:pt idx="3303">
                  <c:v>8.4669666666666767</c:v>
                </c:pt>
                <c:pt idx="3304">
                  <c:v>8.4695500000000141</c:v>
                </c:pt>
                <c:pt idx="3305">
                  <c:v>8.4721333333333444</c:v>
                </c:pt>
                <c:pt idx="3306">
                  <c:v>8.4747333333333348</c:v>
                </c:pt>
                <c:pt idx="3307">
                  <c:v>8.4773166666666668</c:v>
                </c:pt>
                <c:pt idx="3308">
                  <c:v>8.4799000000000042</c:v>
                </c:pt>
                <c:pt idx="3309">
                  <c:v>8.4825000000000141</c:v>
                </c:pt>
                <c:pt idx="3310">
                  <c:v>8.4850833333333462</c:v>
                </c:pt>
                <c:pt idx="3311">
                  <c:v>8.4876666666666747</c:v>
                </c:pt>
                <c:pt idx="3312">
                  <c:v>8.4902666666666704</c:v>
                </c:pt>
                <c:pt idx="3313">
                  <c:v>8.4928500000000007</c:v>
                </c:pt>
                <c:pt idx="3314">
                  <c:v>8.4954333333333487</c:v>
                </c:pt>
                <c:pt idx="3315">
                  <c:v>8.4980166666666666</c:v>
                </c:pt>
                <c:pt idx="3316">
                  <c:v>8.5006000000000004</c:v>
                </c:pt>
                <c:pt idx="3317">
                  <c:v>8.5031833333333324</c:v>
                </c:pt>
                <c:pt idx="3318">
                  <c:v>8.5057666666666787</c:v>
                </c:pt>
                <c:pt idx="3319">
                  <c:v>8.5083500000000001</c:v>
                </c:pt>
                <c:pt idx="3320">
                  <c:v>8.5109500000000011</c:v>
                </c:pt>
                <c:pt idx="3321">
                  <c:v>8.5135333333333367</c:v>
                </c:pt>
                <c:pt idx="3322">
                  <c:v>8.5161166666666706</c:v>
                </c:pt>
                <c:pt idx="3323">
                  <c:v>8.5187166666666663</c:v>
                </c:pt>
                <c:pt idx="3324">
                  <c:v>8.5213000000000001</c:v>
                </c:pt>
                <c:pt idx="3325">
                  <c:v>8.5238833333333357</c:v>
                </c:pt>
                <c:pt idx="3326">
                  <c:v>8.5264833333333367</c:v>
                </c:pt>
                <c:pt idx="3327">
                  <c:v>8.5290666666666706</c:v>
                </c:pt>
                <c:pt idx="3328">
                  <c:v>8.5316500000000008</c:v>
                </c:pt>
                <c:pt idx="3329">
                  <c:v>8.5342333333333329</c:v>
                </c:pt>
                <c:pt idx="3330">
                  <c:v>8.5368166666666667</c:v>
                </c:pt>
                <c:pt idx="3331">
                  <c:v>8.5394166666666766</c:v>
                </c:pt>
                <c:pt idx="3332">
                  <c:v>8.5419999999999998</c:v>
                </c:pt>
                <c:pt idx="3333">
                  <c:v>8.5445833333333336</c:v>
                </c:pt>
                <c:pt idx="3334">
                  <c:v>8.5471833333333329</c:v>
                </c:pt>
                <c:pt idx="3335">
                  <c:v>8.5497666666666667</c:v>
                </c:pt>
                <c:pt idx="3336">
                  <c:v>8.5523500000000023</c:v>
                </c:pt>
                <c:pt idx="3337">
                  <c:v>8.5549333333333344</c:v>
                </c:pt>
                <c:pt idx="3338">
                  <c:v>8.5575166666666789</c:v>
                </c:pt>
                <c:pt idx="3339">
                  <c:v>8.5601000000000003</c:v>
                </c:pt>
                <c:pt idx="3340">
                  <c:v>8.5626833333333465</c:v>
                </c:pt>
                <c:pt idx="3341">
                  <c:v>8.5652666666666768</c:v>
                </c:pt>
                <c:pt idx="3342">
                  <c:v>8.5678666666666707</c:v>
                </c:pt>
                <c:pt idx="3343">
                  <c:v>8.5704500000000028</c:v>
                </c:pt>
                <c:pt idx="3344">
                  <c:v>8.5730333333333348</c:v>
                </c:pt>
                <c:pt idx="3345">
                  <c:v>8.5756333333333483</c:v>
                </c:pt>
                <c:pt idx="3346">
                  <c:v>8.5782166666666662</c:v>
                </c:pt>
                <c:pt idx="3347">
                  <c:v>8.5808</c:v>
                </c:pt>
                <c:pt idx="3348">
                  <c:v>8.5834000000000028</c:v>
                </c:pt>
                <c:pt idx="3349">
                  <c:v>8.5859833333333366</c:v>
                </c:pt>
                <c:pt idx="3350">
                  <c:v>8.5885666666666705</c:v>
                </c:pt>
                <c:pt idx="3351">
                  <c:v>8.5911500000000007</c:v>
                </c:pt>
                <c:pt idx="3352">
                  <c:v>8.5937333333333346</c:v>
                </c:pt>
                <c:pt idx="3353">
                  <c:v>8.596333333333332</c:v>
                </c:pt>
                <c:pt idx="3354">
                  <c:v>8.5989166666666677</c:v>
                </c:pt>
                <c:pt idx="3355">
                  <c:v>8.6015000000000015</c:v>
                </c:pt>
                <c:pt idx="3356">
                  <c:v>8.604099999999999</c:v>
                </c:pt>
                <c:pt idx="3357">
                  <c:v>8.6066833333333328</c:v>
                </c:pt>
                <c:pt idx="3358">
                  <c:v>8.6092666666666666</c:v>
                </c:pt>
                <c:pt idx="3359">
                  <c:v>8.6118666666666677</c:v>
                </c:pt>
                <c:pt idx="3360">
                  <c:v>8.6144500000000015</c:v>
                </c:pt>
                <c:pt idx="3361">
                  <c:v>8.6170333333333335</c:v>
                </c:pt>
                <c:pt idx="3362">
                  <c:v>8.6196333333333328</c:v>
                </c:pt>
                <c:pt idx="3363">
                  <c:v>8.6222166666666666</c:v>
                </c:pt>
                <c:pt idx="3364">
                  <c:v>8.6248000000000005</c:v>
                </c:pt>
                <c:pt idx="3365">
                  <c:v>8.6273833333333236</c:v>
                </c:pt>
                <c:pt idx="3366">
                  <c:v>8.6299666666666663</c:v>
                </c:pt>
                <c:pt idx="3367">
                  <c:v>8.6325666666666727</c:v>
                </c:pt>
                <c:pt idx="3368">
                  <c:v>8.6351500000000012</c:v>
                </c:pt>
                <c:pt idx="3369">
                  <c:v>8.6377333333333333</c:v>
                </c:pt>
                <c:pt idx="3370">
                  <c:v>8.6403333333333219</c:v>
                </c:pt>
                <c:pt idx="3371">
                  <c:v>8.6429166666666717</c:v>
                </c:pt>
                <c:pt idx="3372">
                  <c:v>8.6455000000000002</c:v>
                </c:pt>
                <c:pt idx="3373">
                  <c:v>8.6480999999999995</c:v>
                </c:pt>
                <c:pt idx="3374">
                  <c:v>8.6506833333333368</c:v>
                </c:pt>
                <c:pt idx="3375">
                  <c:v>8.6532666666666724</c:v>
                </c:pt>
                <c:pt idx="3376">
                  <c:v>8.6558500000000027</c:v>
                </c:pt>
                <c:pt idx="3377">
                  <c:v>8.6584333333333348</c:v>
                </c:pt>
                <c:pt idx="3378">
                  <c:v>8.661033333333334</c:v>
                </c:pt>
                <c:pt idx="3379">
                  <c:v>8.6636166666666767</c:v>
                </c:pt>
                <c:pt idx="3380">
                  <c:v>8.6662000000000035</c:v>
                </c:pt>
                <c:pt idx="3381">
                  <c:v>8.6688000000000009</c:v>
                </c:pt>
                <c:pt idx="3382">
                  <c:v>8.671383333333333</c:v>
                </c:pt>
                <c:pt idx="3383">
                  <c:v>8.6739666666666668</c:v>
                </c:pt>
                <c:pt idx="3384">
                  <c:v>8.6765666666666768</c:v>
                </c:pt>
                <c:pt idx="3385">
                  <c:v>8.6791500000000035</c:v>
                </c:pt>
                <c:pt idx="3386">
                  <c:v>8.6817333333333337</c:v>
                </c:pt>
                <c:pt idx="3387">
                  <c:v>8.684333333333333</c:v>
                </c:pt>
                <c:pt idx="3388">
                  <c:v>8.6869166666666668</c:v>
                </c:pt>
                <c:pt idx="3389">
                  <c:v>8.6895000000000007</c:v>
                </c:pt>
                <c:pt idx="3390">
                  <c:v>8.6920833333333327</c:v>
                </c:pt>
                <c:pt idx="3391">
                  <c:v>8.6946666666666665</c:v>
                </c:pt>
                <c:pt idx="3392">
                  <c:v>8.6972666666666676</c:v>
                </c:pt>
                <c:pt idx="3393">
                  <c:v>8.6998500000000014</c:v>
                </c:pt>
                <c:pt idx="3394">
                  <c:v>8.7024333333333441</c:v>
                </c:pt>
                <c:pt idx="3395">
                  <c:v>8.7050333333333345</c:v>
                </c:pt>
                <c:pt idx="3396">
                  <c:v>8.7076166666666666</c:v>
                </c:pt>
                <c:pt idx="3397">
                  <c:v>8.7101999999999986</c:v>
                </c:pt>
                <c:pt idx="3398">
                  <c:v>8.7128000000000014</c:v>
                </c:pt>
                <c:pt idx="3399">
                  <c:v>8.7153833333333335</c:v>
                </c:pt>
                <c:pt idx="3400">
                  <c:v>8.7179666666666655</c:v>
                </c:pt>
                <c:pt idx="3401">
                  <c:v>8.7205500000000011</c:v>
                </c:pt>
                <c:pt idx="3402">
                  <c:v>8.7231333333333332</c:v>
                </c:pt>
                <c:pt idx="3403">
                  <c:v>8.7257333333333325</c:v>
                </c:pt>
                <c:pt idx="3404">
                  <c:v>8.728316666666661</c:v>
                </c:pt>
                <c:pt idx="3405">
                  <c:v>8.7309000000000001</c:v>
                </c:pt>
                <c:pt idx="3406">
                  <c:v>8.7335000000000012</c:v>
                </c:pt>
                <c:pt idx="3407">
                  <c:v>8.7360833333333332</c:v>
                </c:pt>
                <c:pt idx="3408">
                  <c:v>8.738666666666667</c:v>
                </c:pt>
                <c:pt idx="3409">
                  <c:v>8.741266666666661</c:v>
                </c:pt>
                <c:pt idx="3410">
                  <c:v>8.7438500000000001</c:v>
                </c:pt>
                <c:pt idx="3411">
                  <c:v>8.7464333333333322</c:v>
                </c:pt>
                <c:pt idx="3412">
                  <c:v>8.7490166666666678</c:v>
                </c:pt>
                <c:pt idx="3413">
                  <c:v>8.7516000000000016</c:v>
                </c:pt>
                <c:pt idx="3414">
                  <c:v>8.7542000000000009</c:v>
                </c:pt>
                <c:pt idx="3415">
                  <c:v>8.7567833333333347</c:v>
                </c:pt>
                <c:pt idx="3416">
                  <c:v>8.7593666666666667</c:v>
                </c:pt>
                <c:pt idx="3417">
                  <c:v>8.761966666666666</c:v>
                </c:pt>
                <c:pt idx="3418">
                  <c:v>8.7645500000000016</c:v>
                </c:pt>
                <c:pt idx="3419">
                  <c:v>8.76711666666667</c:v>
                </c:pt>
                <c:pt idx="3420">
                  <c:v>8.7697166666666728</c:v>
                </c:pt>
                <c:pt idx="3421">
                  <c:v>8.7723000000000013</c:v>
                </c:pt>
                <c:pt idx="3422">
                  <c:v>8.7748833333333334</c:v>
                </c:pt>
                <c:pt idx="3423">
                  <c:v>8.7774833333333326</c:v>
                </c:pt>
                <c:pt idx="3424">
                  <c:v>8.7800666666666665</c:v>
                </c:pt>
                <c:pt idx="3425">
                  <c:v>8.7826500000000021</c:v>
                </c:pt>
                <c:pt idx="3426">
                  <c:v>8.7852333333333341</c:v>
                </c:pt>
                <c:pt idx="3427">
                  <c:v>8.7878166666666662</c:v>
                </c:pt>
                <c:pt idx="3428">
                  <c:v>8.7904166666666708</c:v>
                </c:pt>
                <c:pt idx="3429">
                  <c:v>8.793000000000001</c:v>
                </c:pt>
                <c:pt idx="3430">
                  <c:v>8.7955833333333366</c:v>
                </c:pt>
                <c:pt idx="3431">
                  <c:v>8.7981833333333217</c:v>
                </c:pt>
                <c:pt idx="3432">
                  <c:v>8.8007666666666768</c:v>
                </c:pt>
                <c:pt idx="3433">
                  <c:v>8.80335</c:v>
                </c:pt>
                <c:pt idx="3434">
                  <c:v>8.8059500000000028</c:v>
                </c:pt>
                <c:pt idx="3435">
                  <c:v>8.8085333333333367</c:v>
                </c:pt>
                <c:pt idx="3436">
                  <c:v>8.8111166666666705</c:v>
                </c:pt>
                <c:pt idx="3437">
                  <c:v>8.8137000000000008</c:v>
                </c:pt>
                <c:pt idx="3438">
                  <c:v>8.8162833333333328</c:v>
                </c:pt>
                <c:pt idx="3439">
                  <c:v>8.8188833333333356</c:v>
                </c:pt>
                <c:pt idx="3440">
                  <c:v>8.8214666666666748</c:v>
                </c:pt>
                <c:pt idx="3441">
                  <c:v>8.8240500000000015</c:v>
                </c:pt>
                <c:pt idx="3442">
                  <c:v>8.8266500000000008</c:v>
                </c:pt>
                <c:pt idx="3443">
                  <c:v>8.8292000000000037</c:v>
                </c:pt>
                <c:pt idx="3444">
                  <c:v>8.831783333333334</c:v>
                </c:pt>
                <c:pt idx="3445">
                  <c:v>8.8343833333333333</c:v>
                </c:pt>
                <c:pt idx="3446">
                  <c:v>8.8369666666666724</c:v>
                </c:pt>
                <c:pt idx="3447">
                  <c:v>8.8395500000000027</c:v>
                </c:pt>
                <c:pt idx="3448">
                  <c:v>8.8421333333333347</c:v>
                </c:pt>
                <c:pt idx="3449">
                  <c:v>8.8447166666666668</c:v>
                </c:pt>
                <c:pt idx="3450">
                  <c:v>8.8473166666666678</c:v>
                </c:pt>
                <c:pt idx="3451">
                  <c:v>8.8499000000000034</c:v>
                </c:pt>
                <c:pt idx="3452">
                  <c:v>8.8524833333333568</c:v>
                </c:pt>
                <c:pt idx="3453">
                  <c:v>8.8550833333333525</c:v>
                </c:pt>
                <c:pt idx="3454">
                  <c:v>8.857666666666681</c:v>
                </c:pt>
                <c:pt idx="3455">
                  <c:v>8.8602500000000006</c:v>
                </c:pt>
                <c:pt idx="3456">
                  <c:v>8.8628333333333487</c:v>
                </c:pt>
                <c:pt idx="3457">
                  <c:v>8.8654166666666878</c:v>
                </c:pt>
                <c:pt idx="3458">
                  <c:v>8.8680000000000003</c:v>
                </c:pt>
                <c:pt idx="3459">
                  <c:v>8.8705833333333484</c:v>
                </c:pt>
                <c:pt idx="3460">
                  <c:v>8.8731666666666786</c:v>
                </c:pt>
                <c:pt idx="3461">
                  <c:v>8.8757666666666815</c:v>
                </c:pt>
                <c:pt idx="3462">
                  <c:v>8.8783500000000011</c:v>
                </c:pt>
                <c:pt idx="3463">
                  <c:v>8.8809333333333367</c:v>
                </c:pt>
                <c:pt idx="3464">
                  <c:v>8.8835333333333466</c:v>
                </c:pt>
                <c:pt idx="3465">
                  <c:v>8.8861166666666804</c:v>
                </c:pt>
                <c:pt idx="3466">
                  <c:v>8.8887</c:v>
                </c:pt>
                <c:pt idx="3467">
                  <c:v>8.8913000000000011</c:v>
                </c:pt>
                <c:pt idx="3468">
                  <c:v>8.8938833333333367</c:v>
                </c:pt>
                <c:pt idx="3469">
                  <c:v>8.8964666666666794</c:v>
                </c:pt>
                <c:pt idx="3470">
                  <c:v>8.8990500000000026</c:v>
                </c:pt>
                <c:pt idx="3471">
                  <c:v>8.9016333333333328</c:v>
                </c:pt>
                <c:pt idx="3472">
                  <c:v>8.9042333333333357</c:v>
                </c:pt>
                <c:pt idx="3473">
                  <c:v>8.9068166666666748</c:v>
                </c:pt>
                <c:pt idx="3474">
                  <c:v>8.9094000000000104</c:v>
                </c:pt>
                <c:pt idx="3475">
                  <c:v>8.9120000000000008</c:v>
                </c:pt>
                <c:pt idx="3476">
                  <c:v>8.9145833333333346</c:v>
                </c:pt>
                <c:pt idx="3477">
                  <c:v>8.9171666666666667</c:v>
                </c:pt>
                <c:pt idx="3478">
                  <c:v>8.9197666666666748</c:v>
                </c:pt>
                <c:pt idx="3479">
                  <c:v>8.9223500000000016</c:v>
                </c:pt>
                <c:pt idx="3480">
                  <c:v>8.9249000000000009</c:v>
                </c:pt>
                <c:pt idx="3481">
                  <c:v>8.9274833333333348</c:v>
                </c:pt>
                <c:pt idx="3482">
                  <c:v>8.9300666666666668</c:v>
                </c:pt>
                <c:pt idx="3483">
                  <c:v>8.9326666666666767</c:v>
                </c:pt>
                <c:pt idx="3484">
                  <c:v>8.9352500000000035</c:v>
                </c:pt>
                <c:pt idx="3485">
                  <c:v>8.9378333333333337</c:v>
                </c:pt>
                <c:pt idx="3486">
                  <c:v>8.9404333333333348</c:v>
                </c:pt>
                <c:pt idx="3487">
                  <c:v>8.9430166666666668</c:v>
                </c:pt>
                <c:pt idx="3488">
                  <c:v>8.9456000000000007</c:v>
                </c:pt>
                <c:pt idx="3489">
                  <c:v>8.9482000000000017</c:v>
                </c:pt>
                <c:pt idx="3490">
                  <c:v>8.9507833333333462</c:v>
                </c:pt>
                <c:pt idx="3491">
                  <c:v>8.9533500000000004</c:v>
                </c:pt>
                <c:pt idx="3492">
                  <c:v>8.9559333333333448</c:v>
                </c:pt>
                <c:pt idx="3493">
                  <c:v>8.9585166666666787</c:v>
                </c:pt>
                <c:pt idx="3494">
                  <c:v>8.9611166666666708</c:v>
                </c:pt>
                <c:pt idx="3495">
                  <c:v>8.9636833333333481</c:v>
                </c:pt>
                <c:pt idx="3496">
                  <c:v>8.9662666666666748</c:v>
                </c:pt>
                <c:pt idx="3497">
                  <c:v>8.9688666666666705</c:v>
                </c:pt>
                <c:pt idx="3498">
                  <c:v>8.9714500000000008</c:v>
                </c:pt>
                <c:pt idx="3499">
                  <c:v>8.9740333333333346</c:v>
                </c:pt>
                <c:pt idx="3500">
                  <c:v>8.9766333333333463</c:v>
                </c:pt>
                <c:pt idx="3501">
                  <c:v>8.9792166666666748</c:v>
                </c:pt>
                <c:pt idx="3502">
                  <c:v>8.9818000000000016</c:v>
                </c:pt>
                <c:pt idx="3503">
                  <c:v>8.9843833333333336</c:v>
                </c:pt>
                <c:pt idx="3504">
                  <c:v>8.9869666666666728</c:v>
                </c:pt>
                <c:pt idx="3505">
                  <c:v>8.9895666666666791</c:v>
                </c:pt>
                <c:pt idx="3506">
                  <c:v>8.9921500000000005</c:v>
                </c:pt>
                <c:pt idx="3507">
                  <c:v>8.9947333333333326</c:v>
                </c:pt>
                <c:pt idx="3508">
                  <c:v>8.9973333333333336</c:v>
                </c:pt>
                <c:pt idx="3509">
                  <c:v>8.9999166666666728</c:v>
                </c:pt>
                <c:pt idx="3510">
                  <c:v>9.0025000000000048</c:v>
                </c:pt>
                <c:pt idx="3511">
                  <c:v>9.0051000000000005</c:v>
                </c:pt>
                <c:pt idx="3512">
                  <c:v>9.0076833333333344</c:v>
                </c:pt>
                <c:pt idx="3513">
                  <c:v>9.0102666666666664</c:v>
                </c:pt>
                <c:pt idx="3514">
                  <c:v>9.0128666666666728</c:v>
                </c:pt>
                <c:pt idx="3515">
                  <c:v>9.0154500000000048</c:v>
                </c:pt>
                <c:pt idx="3516">
                  <c:v>9.0180333333333333</c:v>
                </c:pt>
                <c:pt idx="3517">
                  <c:v>9.0206166666666725</c:v>
                </c:pt>
                <c:pt idx="3518">
                  <c:v>9.023200000000001</c:v>
                </c:pt>
                <c:pt idx="3519">
                  <c:v>9.0258000000000003</c:v>
                </c:pt>
                <c:pt idx="3520">
                  <c:v>9.0283833333333217</c:v>
                </c:pt>
                <c:pt idx="3521">
                  <c:v>9.0309499999999989</c:v>
                </c:pt>
                <c:pt idx="3522">
                  <c:v>9.03355</c:v>
                </c:pt>
                <c:pt idx="3523">
                  <c:v>9.0361333333333338</c:v>
                </c:pt>
                <c:pt idx="3524">
                  <c:v>9.0387166666666658</c:v>
                </c:pt>
                <c:pt idx="3525">
                  <c:v>9.0413166666666669</c:v>
                </c:pt>
                <c:pt idx="3526">
                  <c:v>9.0439000000000007</c:v>
                </c:pt>
                <c:pt idx="3527">
                  <c:v>9.0464833333333328</c:v>
                </c:pt>
                <c:pt idx="3528">
                  <c:v>9.0490666666666666</c:v>
                </c:pt>
                <c:pt idx="3529">
                  <c:v>9.0516500000000004</c:v>
                </c:pt>
                <c:pt idx="3530">
                  <c:v>9.0542500000000015</c:v>
                </c:pt>
                <c:pt idx="3531">
                  <c:v>9.0568333333333442</c:v>
                </c:pt>
                <c:pt idx="3532">
                  <c:v>9.0594166666666851</c:v>
                </c:pt>
                <c:pt idx="3533">
                  <c:v>9.0620166666666808</c:v>
                </c:pt>
                <c:pt idx="3534">
                  <c:v>9.0646000000000004</c:v>
                </c:pt>
                <c:pt idx="3535">
                  <c:v>9.0671833333333325</c:v>
                </c:pt>
                <c:pt idx="3536">
                  <c:v>9.069783333333346</c:v>
                </c:pt>
                <c:pt idx="3537">
                  <c:v>9.0723666666666727</c:v>
                </c:pt>
                <c:pt idx="3538">
                  <c:v>9.0749500000000012</c:v>
                </c:pt>
                <c:pt idx="3539">
                  <c:v>9.0775333333333368</c:v>
                </c:pt>
                <c:pt idx="3540">
                  <c:v>9.0801166666666706</c:v>
                </c:pt>
                <c:pt idx="3541">
                  <c:v>9.0827166666666788</c:v>
                </c:pt>
                <c:pt idx="3542">
                  <c:v>9.0853000000000002</c:v>
                </c:pt>
                <c:pt idx="3543">
                  <c:v>9.087883333333334</c:v>
                </c:pt>
                <c:pt idx="3544">
                  <c:v>9.0904833333333368</c:v>
                </c:pt>
                <c:pt idx="3545">
                  <c:v>9.0930666666666724</c:v>
                </c:pt>
                <c:pt idx="3546">
                  <c:v>9.0956500000000027</c:v>
                </c:pt>
                <c:pt idx="3547">
                  <c:v>9.0982500000000002</c:v>
                </c:pt>
                <c:pt idx="3548">
                  <c:v>9.1008000000000013</c:v>
                </c:pt>
                <c:pt idx="3549">
                  <c:v>9.1033833333333334</c:v>
                </c:pt>
                <c:pt idx="3550">
                  <c:v>9.1059666666666708</c:v>
                </c:pt>
                <c:pt idx="3551">
                  <c:v>9.108550000000001</c:v>
                </c:pt>
                <c:pt idx="3552">
                  <c:v>9.1111500000000003</c:v>
                </c:pt>
                <c:pt idx="3553">
                  <c:v>9.1137333333333324</c:v>
                </c:pt>
                <c:pt idx="3554">
                  <c:v>9.1163166666666697</c:v>
                </c:pt>
                <c:pt idx="3555">
                  <c:v>9.1189166666666672</c:v>
                </c:pt>
                <c:pt idx="3556">
                  <c:v>9.1215000000000011</c:v>
                </c:pt>
                <c:pt idx="3557">
                  <c:v>9.1240833333333349</c:v>
                </c:pt>
                <c:pt idx="3558">
                  <c:v>9.1266833333333341</c:v>
                </c:pt>
                <c:pt idx="3559">
                  <c:v>9.1292666666666662</c:v>
                </c:pt>
                <c:pt idx="3560">
                  <c:v>9.1318499999999982</c:v>
                </c:pt>
                <c:pt idx="3561">
                  <c:v>9.1344333333333338</c:v>
                </c:pt>
                <c:pt idx="3562">
                  <c:v>9.1370000000000005</c:v>
                </c:pt>
                <c:pt idx="3563">
                  <c:v>9.1396000000000015</c:v>
                </c:pt>
                <c:pt idx="3564">
                  <c:v>9.1421833333333318</c:v>
                </c:pt>
                <c:pt idx="3565">
                  <c:v>9.1447666666666674</c:v>
                </c:pt>
                <c:pt idx="3566">
                  <c:v>9.1473666666666649</c:v>
                </c:pt>
                <c:pt idx="3567">
                  <c:v>9.1499499999999987</c:v>
                </c:pt>
                <c:pt idx="3568">
                  <c:v>9.1525333333333521</c:v>
                </c:pt>
                <c:pt idx="3569">
                  <c:v>9.155133333333346</c:v>
                </c:pt>
                <c:pt idx="3570">
                  <c:v>9.1577166666666727</c:v>
                </c:pt>
                <c:pt idx="3571">
                  <c:v>9.1603000000000012</c:v>
                </c:pt>
                <c:pt idx="3572">
                  <c:v>9.1628833333333368</c:v>
                </c:pt>
                <c:pt idx="3573">
                  <c:v>9.1654666666666795</c:v>
                </c:pt>
                <c:pt idx="3574">
                  <c:v>9.1680666666666664</c:v>
                </c:pt>
                <c:pt idx="3575">
                  <c:v>9.1706500000000002</c:v>
                </c:pt>
                <c:pt idx="3576">
                  <c:v>9.173233333333334</c:v>
                </c:pt>
                <c:pt idx="3577">
                  <c:v>9.1758333333333368</c:v>
                </c:pt>
                <c:pt idx="3578">
                  <c:v>9.1784166666666724</c:v>
                </c:pt>
                <c:pt idx="3579">
                  <c:v>9.1810000000000009</c:v>
                </c:pt>
                <c:pt idx="3580">
                  <c:v>9.1836000000000002</c:v>
                </c:pt>
                <c:pt idx="3581">
                  <c:v>9.186183333333334</c:v>
                </c:pt>
                <c:pt idx="3582">
                  <c:v>9.1887666666666696</c:v>
                </c:pt>
                <c:pt idx="3583">
                  <c:v>9.1913666666666654</c:v>
                </c:pt>
                <c:pt idx="3584">
                  <c:v>9.193933333333332</c:v>
                </c:pt>
                <c:pt idx="3585">
                  <c:v>9.1965166666666747</c:v>
                </c:pt>
                <c:pt idx="3586">
                  <c:v>9.1991000000000014</c:v>
                </c:pt>
                <c:pt idx="3587">
                  <c:v>9.2016833333333334</c:v>
                </c:pt>
                <c:pt idx="3588">
                  <c:v>9.2042833333333309</c:v>
                </c:pt>
                <c:pt idx="3589">
                  <c:v>9.2068666666666665</c:v>
                </c:pt>
                <c:pt idx="3590">
                  <c:v>9.2094500000000004</c:v>
                </c:pt>
                <c:pt idx="3591">
                  <c:v>9.2120500000000014</c:v>
                </c:pt>
                <c:pt idx="3592">
                  <c:v>9.2146333333333335</c:v>
                </c:pt>
                <c:pt idx="3593">
                  <c:v>9.2172166666666673</c:v>
                </c:pt>
                <c:pt idx="3594">
                  <c:v>9.2198166666666665</c:v>
                </c:pt>
                <c:pt idx="3595">
                  <c:v>9.2224000000000004</c:v>
                </c:pt>
                <c:pt idx="3596">
                  <c:v>9.2249833333333289</c:v>
                </c:pt>
                <c:pt idx="3597">
                  <c:v>9.2275666666666663</c:v>
                </c:pt>
                <c:pt idx="3598">
                  <c:v>9.2301500000000001</c:v>
                </c:pt>
                <c:pt idx="3599">
                  <c:v>9.2327500000000011</c:v>
                </c:pt>
                <c:pt idx="3600">
                  <c:v>9.2353333333333332</c:v>
                </c:pt>
                <c:pt idx="3601">
                  <c:v>9.237916666666667</c:v>
                </c:pt>
                <c:pt idx="3602">
                  <c:v>9.2405166666666698</c:v>
                </c:pt>
                <c:pt idx="3603">
                  <c:v>9.2431000000000001</c:v>
                </c:pt>
                <c:pt idx="3604">
                  <c:v>9.2456833333333357</c:v>
                </c:pt>
                <c:pt idx="3605">
                  <c:v>9.248283333333319</c:v>
                </c:pt>
                <c:pt idx="3606">
                  <c:v>9.2508666666666706</c:v>
                </c:pt>
                <c:pt idx="3607">
                  <c:v>9.2534500000000026</c:v>
                </c:pt>
                <c:pt idx="3608">
                  <c:v>9.2560333333333347</c:v>
                </c:pt>
                <c:pt idx="3609">
                  <c:v>9.2586166666666667</c:v>
                </c:pt>
                <c:pt idx="3610">
                  <c:v>9.261216666666666</c:v>
                </c:pt>
                <c:pt idx="3611">
                  <c:v>9.2638000000000016</c:v>
                </c:pt>
                <c:pt idx="3612">
                  <c:v>9.2663833333333336</c:v>
                </c:pt>
                <c:pt idx="3613">
                  <c:v>9.2689833333333329</c:v>
                </c:pt>
                <c:pt idx="3614">
                  <c:v>9.2715666666666667</c:v>
                </c:pt>
                <c:pt idx="3615">
                  <c:v>9.2741499999999988</c:v>
                </c:pt>
                <c:pt idx="3616">
                  <c:v>9.2767500000000016</c:v>
                </c:pt>
                <c:pt idx="3617">
                  <c:v>9.2793333333333337</c:v>
                </c:pt>
                <c:pt idx="3618">
                  <c:v>9.2819166666666657</c:v>
                </c:pt>
                <c:pt idx="3619">
                  <c:v>9.2845166666666668</c:v>
                </c:pt>
                <c:pt idx="3620">
                  <c:v>9.2871000000000006</c:v>
                </c:pt>
                <c:pt idx="3621">
                  <c:v>9.2896833333333326</c:v>
                </c:pt>
                <c:pt idx="3622">
                  <c:v>9.2922666666666665</c:v>
                </c:pt>
                <c:pt idx="3623">
                  <c:v>9.2948500000000003</c:v>
                </c:pt>
                <c:pt idx="3624">
                  <c:v>9.2974500000000013</c:v>
                </c:pt>
                <c:pt idx="3625">
                  <c:v>9.300033333333344</c:v>
                </c:pt>
                <c:pt idx="3626">
                  <c:v>9.3026166666666814</c:v>
                </c:pt>
                <c:pt idx="3627">
                  <c:v>9.3052166666666789</c:v>
                </c:pt>
                <c:pt idx="3628">
                  <c:v>9.3078000000000021</c:v>
                </c:pt>
                <c:pt idx="3629">
                  <c:v>9.3103833333333341</c:v>
                </c:pt>
                <c:pt idx="3630">
                  <c:v>9.312983333333344</c:v>
                </c:pt>
                <c:pt idx="3631">
                  <c:v>9.3155333333333488</c:v>
                </c:pt>
                <c:pt idx="3632">
                  <c:v>9.3181166666666666</c:v>
                </c:pt>
                <c:pt idx="3633">
                  <c:v>9.3207000000000022</c:v>
                </c:pt>
                <c:pt idx="3634">
                  <c:v>9.3232833333333343</c:v>
                </c:pt>
                <c:pt idx="3635">
                  <c:v>9.325883333333346</c:v>
                </c:pt>
                <c:pt idx="3636">
                  <c:v>9.3284666666666727</c:v>
                </c:pt>
                <c:pt idx="3637">
                  <c:v>9.3310500000000012</c:v>
                </c:pt>
                <c:pt idx="3638">
                  <c:v>9.3336166666666767</c:v>
                </c:pt>
                <c:pt idx="3639">
                  <c:v>9.3362000000000016</c:v>
                </c:pt>
                <c:pt idx="3640">
                  <c:v>9.3387833333333337</c:v>
                </c:pt>
                <c:pt idx="3641">
                  <c:v>9.3413666666666657</c:v>
                </c:pt>
                <c:pt idx="3642">
                  <c:v>9.3439500000000013</c:v>
                </c:pt>
                <c:pt idx="3643">
                  <c:v>9.3465500000000006</c:v>
                </c:pt>
                <c:pt idx="3644">
                  <c:v>9.3491333333333326</c:v>
                </c:pt>
                <c:pt idx="3645">
                  <c:v>9.3517166666666789</c:v>
                </c:pt>
                <c:pt idx="3646">
                  <c:v>9.3543166666666728</c:v>
                </c:pt>
                <c:pt idx="3647">
                  <c:v>9.3569000000000067</c:v>
                </c:pt>
                <c:pt idx="3648">
                  <c:v>9.3594833333333547</c:v>
                </c:pt>
                <c:pt idx="3649">
                  <c:v>9.3620833333333522</c:v>
                </c:pt>
                <c:pt idx="3650">
                  <c:v>9.3646666666666789</c:v>
                </c:pt>
                <c:pt idx="3651">
                  <c:v>9.3672500000000003</c:v>
                </c:pt>
                <c:pt idx="3652">
                  <c:v>9.3698500000000067</c:v>
                </c:pt>
                <c:pt idx="3653">
                  <c:v>9.3724333333333547</c:v>
                </c:pt>
                <c:pt idx="3654">
                  <c:v>9.3750166666666814</c:v>
                </c:pt>
                <c:pt idx="3655">
                  <c:v>9.3776000000000028</c:v>
                </c:pt>
                <c:pt idx="3656">
                  <c:v>9.3801833333333366</c:v>
                </c:pt>
                <c:pt idx="3657">
                  <c:v>9.3827833333333466</c:v>
                </c:pt>
                <c:pt idx="3658">
                  <c:v>9.3853500000000025</c:v>
                </c:pt>
                <c:pt idx="3659">
                  <c:v>9.3879333333333328</c:v>
                </c:pt>
                <c:pt idx="3660">
                  <c:v>9.3905333333333463</c:v>
                </c:pt>
                <c:pt idx="3661">
                  <c:v>9.3931166666666748</c:v>
                </c:pt>
                <c:pt idx="3662">
                  <c:v>9.3957000000000068</c:v>
                </c:pt>
                <c:pt idx="3663">
                  <c:v>9.3983000000000008</c:v>
                </c:pt>
                <c:pt idx="3664">
                  <c:v>9.4008833333333328</c:v>
                </c:pt>
                <c:pt idx="3665">
                  <c:v>9.4034666666666791</c:v>
                </c:pt>
                <c:pt idx="3666">
                  <c:v>9.4060500000000005</c:v>
                </c:pt>
                <c:pt idx="3667">
                  <c:v>9.4086333333333343</c:v>
                </c:pt>
                <c:pt idx="3668">
                  <c:v>9.4112333333333336</c:v>
                </c:pt>
                <c:pt idx="3669">
                  <c:v>9.4138166666666727</c:v>
                </c:pt>
                <c:pt idx="3670">
                  <c:v>9.4164000000000048</c:v>
                </c:pt>
                <c:pt idx="3671">
                  <c:v>9.4190000000000005</c:v>
                </c:pt>
                <c:pt idx="3672">
                  <c:v>9.4215833333333325</c:v>
                </c:pt>
                <c:pt idx="3673">
                  <c:v>9.4241666666666717</c:v>
                </c:pt>
                <c:pt idx="3674">
                  <c:v>9.4267666666666727</c:v>
                </c:pt>
                <c:pt idx="3675">
                  <c:v>9.4293500000000012</c:v>
                </c:pt>
                <c:pt idx="3676">
                  <c:v>9.4319333333333351</c:v>
                </c:pt>
                <c:pt idx="3677">
                  <c:v>9.4345166666666724</c:v>
                </c:pt>
                <c:pt idx="3678">
                  <c:v>9.4371000000000009</c:v>
                </c:pt>
                <c:pt idx="3679">
                  <c:v>9.439700000000002</c:v>
                </c:pt>
                <c:pt idx="3680">
                  <c:v>9.442283333333334</c:v>
                </c:pt>
                <c:pt idx="3681">
                  <c:v>9.4448666666666661</c:v>
                </c:pt>
                <c:pt idx="3682">
                  <c:v>9.4474666666666725</c:v>
                </c:pt>
                <c:pt idx="3683">
                  <c:v>9.4500500000000027</c:v>
                </c:pt>
                <c:pt idx="3684">
                  <c:v>9.4526333333333525</c:v>
                </c:pt>
                <c:pt idx="3685">
                  <c:v>9.4552333333333447</c:v>
                </c:pt>
                <c:pt idx="3686">
                  <c:v>9.4578166666666768</c:v>
                </c:pt>
                <c:pt idx="3687">
                  <c:v>9.4604000000000124</c:v>
                </c:pt>
                <c:pt idx="3688">
                  <c:v>9.4630000000000027</c:v>
                </c:pt>
                <c:pt idx="3689">
                  <c:v>9.4655833333333526</c:v>
                </c:pt>
                <c:pt idx="3690">
                  <c:v>9.4681666666666668</c:v>
                </c:pt>
                <c:pt idx="3691">
                  <c:v>9.4707500000000007</c:v>
                </c:pt>
                <c:pt idx="3692">
                  <c:v>9.4733333333333327</c:v>
                </c:pt>
                <c:pt idx="3693">
                  <c:v>9.4759333333333462</c:v>
                </c:pt>
                <c:pt idx="3694">
                  <c:v>9.4785166666666747</c:v>
                </c:pt>
                <c:pt idx="3695">
                  <c:v>9.4811000000000014</c:v>
                </c:pt>
                <c:pt idx="3696">
                  <c:v>9.4837000000000007</c:v>
                </c:pt>
                <c:pt idx="3697">
                  <c:v>9.4862833333333345</c:v>
                </c:pt>
                <c:pt idx="3698">
                  <c:v>9.4888666666666666</c:v>
                </c:pt>
                <c:pt idx="3699">
                  <c:v>9.4914666666666747</c:v>
                </c:pt>
                <c:pt idx="3700">
                  <c:v>9.4940500000000014</c:v>
                </c:pt>
                <c:pt idx="3701">
                  <c:v>9.4966333333333441</c:v>
                </c:pt>
                <c:pt idx="3702">
                  <c:v>9.4992166666666726</c:v>
                </c:pt>
                <c:pt idx="3703">
                  <c:v>9.5018000000000011</c:v>
                </c:pt>
                <c:pt idx="3704">
                  <c:v>9.5044000000000004</c:v>
                </c:pt>
                <c:pt idx="3705">
                  <c:v>9.5069833333333325</c:v>
                </c:pt>
                <c:pt idx="3706">
                  <c:v>9.5095500000000026</c:v>
                </c:pt>
                <c:pt idx="3707">
                  <c:v>9.5121500000000001</c:v>
                </c:pt>
                <c:pt idx="3708">
                  <c:v>9.5147333333333357</c:v>
                </c:pt>
                <c:pt idx="3709">
                  <c:v>9.517316666666666</c:v>
                </c:pt>
                <c:pt idx="3710">
                  <c:v>9.5199166666666706</c:v>
                </c:pt>
                <c:pt idx="3711">
                  <c:v>9.5225000000000026</c:v>
                </c:pt>
                <c:pt idx="3712">
                  <c:v>9.5250833333333347</c:v>
                </c:pt>
                <c:pt idx="3713">
                  <c:v>9.5276666666666667</c:v>
                </c:pt>
                <c:pt idx="3714">
                  <c:v>9.5302500000000006</c:v>
                </c:pt>
                <c:pt idx="3715">
                  <c:v>9.5328500000000016</c:v>
                </c:pt>
                <c:pt idx="3716">
                  <c:v>9.5354000000000028</c:v>
                </c:pt>
                <c:pt idx="3717">
                  <c:v>9.537983333333333</c:v>
                </c:pt>
                <c:pt idx="3718">
                  <c:v>9.5405833333333323</c:v>
                </c:pt>
                <c:pt idx="3719">
                  <c:v>9.5431666666666697</c:v>
                </c:pt>
                <c:pt idx="3720">
                  <c:v>9.54575</c:v>
                </c:pt>
                <c:pt idx="3721">
                  <c:v>9.5483499999999992</c:v>
                </c:pt>
                <c:pt idx="3722">
                  <c:v>9.5509333333333348</c:v>
                </c:pt>
                <c:pt idx="3723">
                  <c:v>9.5535166666666793</c:v>
                </c:pt>
                <c:pt idx="3724">
                  <c:v>9.5561000000000043</c:v>
                </c:pt>
                <c:pt idx="3725">
                  <c:v>9.5586833333333328</c:v>
                </c:pt>
                <c:pt idx="3726">
                  <c:v>9.5612833333333338</c:v>
                </c:pt>
                <c:pt idx="3727">
                  <c:v>9.5638666666666747</c:v>
                </c:pt>
                <c:pt idx="3728">
                  <c:v>9.5664500000000068</c:v>
                </c:pt>
                <c:pt idx="3729">
                  <c:v>9.5690500000000007</c:v>
                </c:pt>
                <c:pt idx="3730">
                  <c:v>9.5716333333333328</c:v>
                </c:pt>
                <c:pt idx="3731">
                  <c:v>9.5742166666666666</c:v>
                </c:pt>
                <c:pt idx="3732">
                  <c:v>9.5768166666666747</c:v>
                </c:pt>
                <c:pt idx="3733">
                  <c:v>9.5794000000000068</c:v>
                </c:pt>
                <c:pt idx="3734">
                  <c:v>9.5819833333333335</c:v>
                </c:pt>
                <c:pt idx="3735">
                  <c:v>9.5845666666666727</c:v>
                </c:pt>
                <c:pt idx="3736">
                  <c:v>9.5871500000000012</c:v>
                </c:pt>
                <c:pt idx="3737">
                  <c:v>9.5897500000000004</c:v>
                </c:pt>
                <c:pt idx="3738">
                  <c:v>9.5923333333333325</c:v>
                </c:pt>
                <c:pt idx="3739">
                  <c:v>9.5949166666666716</c:v>
                </c:pt>
                <c:pt idx="3740">
                  <c:v>9.5974833333333347</c:v>
                </c:pt>
                <c:pt idx="3741">
                  <c:v>9.6000500000000013</c:v>
                </c:pt>
                <c:pt idx="3742">
                  <c:v>9.602633333333344</c:v>
                </c:pt>
                <c:pt idx="3743">
                  <c:v>9.6052333333333326</c:v>
                </c:pt>
                <c:pt idx="3744">
                  <c:v>9.60781666666667</c:v>
                </c:pt>
                <c:pt idx="3745">
                  <c:v>9.6104000000000003</c:v>
                </c:pt>
                <c:pt idx="3746">
                  <c:v>9.6129833333333341</c:v>
                </c:pt>
                <c:pt idx="3747">
                  <c:v>9.6155666666666768</c:v>
                </c:pt>
                <c:pt idx="3748">
                  <c:v>9.6181666666666672</c:v>
                </c:pt>
                <c:pt idx="3749">
                  <c:v>9.620750000000001</c:v>
                </c:pt>
                <c:pt idx="3750">
                  <c:v>9.6233333333333331</c:v>
                </c:pt>
                <c:pt idx="3751">
                  <c:v>9.6259333333333341</c:v>
                </c:pt>
                <c:pt idx="3752">
                  <c:v>9.6285166666666662</c:v>
                </c:pt>
                <c:pt idx="3753">
                  <c:v>9.6311</c:v>
                </c:pt>
                <c:pt idx="3754">
                  <c:v>9.633700000000001</c:v>
                </c:pt>
                <c:pt idx="3755">
                  <c:v>9.6362833333333331</c:v>
                </c:pt>
                <c:pt idx="3756">
                  <c:v>9.6388666666666669</c:v>
                </c:pt>
                <c:pt idx="3757">
                  <c:v>9.641449999999999</c:v>
                </c:pt>
                <c:pt idx="3758">
                  <c:v>9.644033333333331</c:v>
                </c:pt>
                <c:pt idx="3759">
                  <c:v>9.6466333333333338</c:v>
                </c:pt>
                <c:pt idx="3760">
                  <c:v>9.6492166666666677</c:v>
                </c:pt>
                <c:pt idx="3761">
                  <c:v>9.6518000000000015</c:v>
                </c:pt>
                <c:pt idx="3762">
                  <c:v>9.6544000000000008</c:v>
                </c:pt>
                <c:pt idx="3763">
                  <c:v>9.6569833333333328</c:v>
                </c:pt>
                <c:pt idx="3764">
                  <c:v>9.6595500000000047</c:v>
                </c:pt>
                <c:pt idx="3765">
                  <c:v>9.6621500000000005</c:v>
                </c:pt>
                <c:pt idx="3766">
                  <c:v>9.6647333333333343</c:v>
                </c:pt>
                <c:pt idx="3767">
                  <c:v>9.6673166666666663</c:v>
                </c:pt>
                <c:pt idx="3768">
                  <c:v>9.6699000000000002</c:v>
                </c:pt>
                <c:pt idx="3769">
                  <c:v>9.6724833333333464</c:v>
                </c:pt>
                <c:pt idx="3770">
                  <c:v>9.6750833333333368</c:v>
                </c:pt>
                <c:pt idx="3771">
                  <c:v>9.6776666666666724</c:v>
                </c:pt>
                <c:pt idx="3772">
                  <c:v>9.6802500000000009</c:v>
                </c:pt>
                <c:pt idx="3773">
                  <c:v>9.6828500000000002</c:v>
                </c:pt>
                <c:pt idx="3774">
                  <c:v>9.6854333333333447</c:v>
                </c:pt>
                <c:pt idx="3775">
                  <c:v>9.6880166666666661</c:v>
                </c:pt>
                <c:pt idx="3776">
                  <c:v>9.6906166666666724</c:v>
                </c:pt>
                <c:pt idx="3777">
                  <c:v>9.6932000000000009</c:v>
                </c:pt>
                <c:pt idx="3778">
                  <c:v>9.6957833333333348</c:v>
                </c:pt>
                <c:pt idx="3779">
                  <c:v>9.6983833333333234</c:v>
                </c:pt>
                <c:pt idx="3780">
                  <c:v>9.7009666666666661</c:v>
                </c:pt>
                <c:pt idx="3781">
                  <c:v>9.7035500000000035</c:v>
                </c:pt>
                <c:pt idx="3782">
                  <c:v>9.7061333333333337</c:v>
                </c:pt>
                <c:pt idx="3783">
                  <c:v>9.7087166666666675</c:v>
                </c:pt>
                <c:pt idx="3784">
                  <c:v>9.711316666666665</c:v>
                </c:pt>
                <c:pt idx="3785">
                  <c:v>9.7138999999999989</c:v>
                </c:pt>
                <c:pt idx="3786">
                  <c:v>9.7164833333333345</c:v>
                </c:pt>
                <c:pt idx="3787">
                  <c:v>9.7190833333333337</c:v>
                </c:pt>
                <c:pt idx="3788">
                  <c:v>9.7216666666666658</c:v>
                </c:pt>
                <c:pt idx="3789">
                  <c:v>9.7242499999999996</c:v>
                </c:pt>
                <c:pt idx="3790">
                  <c:v>9.7268500000000007</c:v>
                </c:pt>
                <c:pt idx="3791">
                  <c:v>9.7294333333333327</c:v>
                </c:pt>
                <c:pt idx="3792">
                  <c:v>9.7320166666666701</c:v>
                </c:pt>
                <c:pt idx="3793">
                  <c:v>9.7346000000000004</c:v>
                </c:pt>
                <c:pt idx="3794">
                  <c:v>9.7371833333333289</c:v>
                </c:pt>
                <c:pt idx="3795">
                  <c:v>9.7397833333333317</c:v>
                </c:pt>
                <c:pt idx="3796">
                  <c:v>9.7423666666666673</c:v>
                </c:pt>
                <c:pt idx="3797">
                  <c:v>9.7449499999999993</c:v>
                </c:pt>
                <c:pt idx="3798">
                  <c:v>9.7475499999999986</c:v>
                </c:pt>
                <c:pt idx="3799">
                  <c:v>9.7501333333333342</c:v>
                </c:pt>
                <c:pt idx="3800">
                  <c:v>9.7527166666666787</c:v>
                </c:pt>
                <c:pt idx="3801">
                  <c:v>9.7553166666666726</c:v>
                </c:pt>
                <c:pt idx="3802">
                  <c:v>9.7579000000000011</c:v>
                </c:pt>
                <c:pt idx="3803">
                  <c:v>9.7604833333333367</c:v>
                </c:pt>
                <c:pt idx="3804">
                  <c:v>9.7630833333333324</c:v>
                </c:pt>
                <c:pt idx="3805">
                  <c:v>9.7656666666666805</c:v>
                </c:pt>
                <c:pt idx="3806">
                  <c:v>9.7682500000000001</c:v>
                </c:pt>
                <c:pt idx="3807">
                  <c:v>9.7708333333333357</c:v>
                </c:pt>
                <c:pt idx="3808">
                  <c:v>9.7734166666666766</c:v>
                </c:pt>
                <c:pt idx="3809">
                  <c:v>9.7760166666666706</c:v>
                </c:pt>
                <c:pt idx="3810">
                  <c:v>9.7786000000000008</c:v>
                </c:pt>
                <c:pt idx="3811">
                  <c:v>9.7811833333333329</c:v>
                </c:pt>
                <c:pt idx="3812">
                  <c:v>9.7837833333333357</c:v>
                </c:pt>
                <c:pt idx="3813">
                  <c:v>9.7863666666666678</c:v>
                </c:pt>
                <c:pt idx="3814">
                  <c:v>9.7889499999999998</c:v>
                </c:pt>
                <c:pt idx="3815">
                  <c:v>9.7915500000000009</c:v>
                </c:pt>
                <c:pt idx="3816">
                  <c:v>9.7941333333333329</c:v>
                </c:pt>
                <c:pt idx="3817">
                  <c:v>9.7967166666666667</c:v>
                </c:pt>
                <c:pt idx="3818">
                  <c:v>9.7992999999999988</c:v>
                </c:pt>
                <c:pt idx="3819">
                  <c:v>9.8018833333333344</c:v>
                </c:pt>
                <c:pt idx="3820">
                  <c:v>9.8044833333333443</c:v>
                </c:pt>
                <c:pt idx="3821">
                  <c:v>9.8070666666666728</c:v>
                </c:pt>
                <c:pt idx="3822">
                  <c:v>9.8096500000000066</c:v>
                </c:pt>
                <c:pt idx="3823">
                  <c:v>9.8122500000000006</c:v>
                </c:pt>
                <c:pt idx="3824">
                  <c:v>9.8148333333333326</c:v>
                </c:pt>
                <c:pt idx="3825">
                  <c:v>9.8174166666666789</c:v>
                </c:pt>
                <c:pt idx="3826">
                  <c:v>9.8200166666666728</c:v>
                </c:pt>
                <c:pt idx="3827">
                  <c:v>9.8226000000000067</c:v>
                </c:pt>
                <c:pt idx="3828">
                  <c:v>9.825183333333344</c:v>
                </c:pt>
                <c:pt idx="3829">
                  <c:v>9.8277666666666708</c:v>
                </c:pt>
                <c:pt idx="3830">
                  <c:v>9.830350000000001</c:v>
                </c:pt>
                <c:pt idx="3831">
                  <c:v>9.8329500000000003</c:v>
                </c:pt>
                <c:pt idx="3832">
                  <c:v>9.8355333333333466</c:v>
                </c:pt>
                <c:pt idx="3833">
                  <c:v>9.8381166666666697</c:v>
                </c:pt>
                <c:pt idx="3834">
                  <c:v>9.8407166666666708</c:v>
                </c:pt>
                <c:pt idx="3835">
                  <c:v>9.843300000000001</c:v>
                </c:pt>
                <c:pt idx="3836">
                  <c:v>9.8458833333333367</c:v>
                </c:pt>
                <c:pt idx="3837">
                  <c:v>9.8484833333333324</c:v>
                </c:pt>
                <c:pt idx="3838">
                  <c:v>9.8510500000000025</c:v>
                </c:pt>
                <c:pt idx="3839">
                  <c:v>9.8536333333333488</c:v>
                </c:pt>
                <c:pt idx="3840">
                  <c:v>9.8562166666666791</c:v>
                </c:pt>
                <c:pt idx="3841">
                  <c:v>9.8588000000000005</c:v>
                </c:pt>
                <c:pt idx="3842">
                  <c:v>9.8614000000000068</c:v>
                </c:pt>
                <c:pt idx="3843">
                  <c:v>9.863983333333346</c:v>
                </c:pt>
                <c:pt idx="3844">
                  <c:v>9.8665666666666851</c:v>
                </c:pt>
                <c:pt idx="3845">
                  <c:v>9.8691666666666791</c:v>
                </c:pt>
                <c:pt idx="3846">
                  <c:v>9.8717500000000022</c:v>
                </c:pt>
                <c:pt idx="3847">
                  <c:v>9.8743333333333343</c:v>
                </c:pt>
                <c:pt idx="3848">
                  <c:v>9.876933333333346</c:v>
                </c:pt>
                <c:pt idx="3849">
                  <c:v>9.8795166666666816</c:v>
                </c:pt>
                <c:pt idx="3850">
                  <c:v>9.8821000000000048</c:v>
                </c:pt>
                <c:pt idx="3851">
                  <c:v>9.8847000000000005</c:v>
                </c:pt>
                <c:pt idx="3852">
                  <c:v>9.8872833333333325</c:v>
                </c:pt>
                <c:pt idx="3853">
                  <c:v>9.8898666666666806</c:v>
                </c:pt>
                <c:pt idx="3854">
                  <c:v>9.8924500000000108</c:v>
                </c:pt>
                <c:pt idx="3855">
                  <c:v>9.8950333333333464</c:v>
                </c:pt>
                <c:pt idx="3856">
                  <c:v>9.8976333333333368</c:v>
                </c:pt>
                <c:pt idx="3857">
                  <c:v>9.9002166666666724</c:v>
                </c:pt>
                <c:pt idx="3858">
                  <c:v>9.9028000000000027</c:v>
                </c:pt>
                <c:pt idx="3859">
                  <c:v>9.9054000000000109</c:v>
                </c:pt>
                <c:pt idx="3860">
                  <c:v>9.907983333333334</c:v>
                </c:pt>
                <c:pt idx="3861">
                  <c:v>9.9105666666666767</c:v>
                </c:pt>
                <c:pt idx="3862">
                  <c:v>9.9131666666666725</c:v>
                </c:pt>
                <c:pt idx="3863">
                  <c:v>9.9157500000000027</c:v>
                </c:pt>
                <c:pt idx="3864">
                  <c:v>9.918333333333333</c:v>
                </c:pt>
                <c:pt idx="3865">
                  <c:v>9.9209166666666668</c:v>
                </c:pt>
                <c:pt idx="3866">
                  <c:v>9.9235000000000042</c:v>
                </c:pt>
                <c:pt idx="3867">
                  <c:v>9.9261000000000035</c:v>
                </c:pt>
                <c:pt idx="3868">
                  <c:v>9.9286833333333337</c:v>
                </c:pt>
                <c:pt idx="3869">
                  <c:v>9.9312666666666658</c:v>
                </c:pt>
                <c:pt idx="3870">
                  <c:v>9.9338666666666668</c:v>
                </c:pt>
                <c:pt idx="3871">
                  <c:v>9.9364500000000007</c:v>
                </c:pt>
                <c:pt idx="3872">
                  <c:v>9.9390333333333327</c:v>
                </c:pt>
                <c:pt idx="3873">
                  <c:v>9.9416333333333338</c:v>
                </c:pt>
                <c:pt idx="3874">
                  <c:v>9.9441833333333332</c:v>
                </c:pt>
                <c:pt idx="3875">
                  <c:v>9.9467666666666705</c:v>
                </c:pt>
                <c:pt idx="3876">
                  <c:v>9.9493500000000008</c:v>
                </c:pt>
                <c:pt idx="3877">
                  <c:v>9.9519333333333346</c:v>
                </c:pt>
                <c:pt idx="3878">
                  <c:v>9.9545333333333481</c:v>
                </c:pt>
                <c:pt idx="3879">
                  <c:v>9.9571000000000005</c:v>
                </c:pt>
                <c:pt idx="3880">
                  <c:v>9.9596833333333521</c:v>
                </c:pt>
                <c:pt idx="3881">
                  <c:v>9.962283333333346</c:v>
                </c:pt>
                <c:pt idx="3882">
                  <c:v>9.9648666666666728</c:v>
                </c:pt>
                <c:pt idx="3883">
                  <c:v>9.9674500000000048</c:v>
                </c:pt>
                <c:pt idx="3884">
                  <c:v>9.9700500000000023</c:v>
                </c:pt>
                <c:pt idx="3885">
                  <c:v>9.9726333333333486</c:v>
                </c:pt>
                <c:pt idx="3886">
                  <c:v>9.9752166666666788</c:v>
                </c:pt>
                <c:pt idx="3887">
                  <c:v>9.9778000000000002</c:v>
                </c:pt>
                <c:pt idx="3888">
                  <c:v>9.9803833333333323</c:v>
                </c:pt>
                <c:pt idx="3889">
                  <c:v>9.982983333333344</c:v>
                </c:pt>
                <c:pt idx="3890">
                  <c:v>9.9855666666666796</c:v>
                </c:pt>
                <c:pt idx="3891">
                  <c:v>9.988150000000001</c:v>
                </c:pt>
                <c:pt idx="3892">
                  <c:v>9.9907500000000002</c:v>
                </c:pt>
                <c:pt idx="3893">
                  <c:v>9.9933333333333341</c:v>
                </c:pt>
                <c:pt idx="3894">
                  <c:v>9.9959166666666768</c:v>
                </c:pt>
                <c:pt idx="3895">
                  <c:v>9.9985166666666725</c:v>
                </c:pt>
                <c:pt idx="3896">
                  <c:v>10.001100000000001</c:v>
                </c:pt>
                <c:pt idx="3897">
                  <c:v>10.003683333333344</c:v>
                </c:pt>
                <c:pt idx="3898">
                  <c:v>10.006283333333332</c:v>
                </c:pt>
                <c:pt idx="3899">
                  <c:v>10.00886666666667</c:v>
                </c:pt>
                <c:pt idx="3900">
                  <c:v>10.01145</c:v>
                </c:pt>
                <c:pt idx="3901">
                  <c:v>10.014033333333334</c:v>
                </c:pt>
                <c:pt idx="3902">
                  <c:v>10.016616666666676</c:v>
                </c:pt>
                <c:pt idx="3903">
                  <c:v>10.01921666666667</c:v>
                </c:pt>
                <c:pt idx="3904">
                  <c:v>10.021800000000001</c:v>
                </c:pt>
                <c:pt idx="3905">
                  <c:v>10.024383333333333</c:v>
                </c:pt>
                <c:pt idx="3906">
                  <c:v>10.026983333333334</c:v>
                </c:pt>
                <c:pt idx="3907">
                  <c:v>10.029566666666678</c:v>
                </c:pt>
                <c:pt idx="3908">
                  <c:v>10.03215</c:v>
                </c:pt>
                <c:pt idx="3909">
                  <c:v>10.034750000000001</c:v>
                </c:pt>
                <c:pt idx="3910">
                  <c:v>10.037333333333333</c:v>
                </c:pt>
                <c:pt idx="3911">
                  <c:v>10.03991666666667</c:v>
                </c:pt>
                <c:pt idx="3912">
                  <c:v>10.042500000000002</c:v>
                </c:pt>
                <c:pt idx="3913">
                  <c:v>10.045083333333334</c:v>
                </c:pt>
                <c:pt idx="3914">
                  <c:v>10.047683333333334</c:v>
                </c:pt>
                <c:pt idx="3915">
                  <c:v>10.050266666666674</c:v>
                </c:pt>
                <c:pt idx="3916">
                  <c:v>10.052850000000012</c:v>
                </c:pt>
                <c:pt idx="3917">
                  <c:v>10.055450000000015</c:v>
                </c:pt>
                <c:pt idx="3918">
                  <c:v>10.058033333333332</c:v>
                </c:pt>
                <c:pt idx="3919">
                  <c:v>10.060616666666679</c:v>
                </c:pt>
                <c:pt idx="3920">
                  <c:v>10.063216666666674</c:v>
                </c:pt>
                <c:pt idx="3921">
                  <c:v>10.065800000000012</c:v>
                </c:pt>
                <c:pt idx="3922">
                  <c:v>10.068383333333333</c:v>
                </c:pt>
                <c:pt idx="3923">
                  <c:v>10.070966666666672</c:v>
                </c:pt>
                <c:pt idx="3924">
                  <c:v>10.073550000000004</c:v>
                </c:pt>
                <c:pt idx="3925">
                  <c:v>10.07615</c:v>
                </c:pt>
                <c:pt idx="3926">
                  <c:v>10.078733333333334</c:v>
                </c:pt>
                <c:pt idx="3927">
                  <c:v>10.08131666666667</c:v>
                </c:pt>
                <c:pt idx="3928">
                  <c:v>10.083916666666672</c:v>
                </c:pt>
                <c:pt idx="3929">
                  <c:v>10.086500000000004</c:v>
                </c:pt>
                <c:pt idx="3930">
                  <c:v>10.089083333333344</c:v>
                </c:pt>
                <c:pt idx="3931">
                  <c:v>10.091683333333332</c:v>
                </c:pt>
                <c:pt idx="3932">
                  <c:v>10.094266666666666</c:v>
                </c:pt>
                <c:pt idx="3933">
                  <c:v>10.09685</c:v>
                </c:pt>
                <c:pt idx="3934">
                  <c:v>10.099450000000004</c:v>
                </c:pt>
                <c:pt idx="3935">
                  <c:v>10.102033333333344</c:v>
                </c:pt>
                <c:pt idx="3936">
                  <c:v>10.10461666666667</c:v>
                </c:pt>
                <c:pt idx="3937">
                  <c:v>10.107200000000001</c:v>
                </c:pt>
                <c:pt idx="3938">
                  <c:v>10.109783333333334</c:v>
                </c:pt>
                <c:pt idx="3939">
                  <c:v>10.112383333333334</c:v>
                </c:pt>
                <c:pt idx="3940">
                  <c:v>10.114966666666669</c:v>
                </c:pt>
                <c:pt idx="3941">
                  <c:v>10.11755</c:v>
                </c:pt>
                <c:pt idx="3942">
                  <c:v>10.120150000000001</c:v>
                </c:pt>
                <c:pt idx="3943">
                  <c:v>10.122733333333334</c:v>
                </c:pt>
                <c:pt idx="3944">
                  <c:v>10.12531666666667</c:v>
                </c:pt>
                <c:pt idx="3945">
                  <c:v>10.127916666666666</c:v>
                </c:pt>
                <c:pt idx="3946">
                  <c:v>10.130500000000001</c:v>
                </c:pt>
                <c:pt idx="3947">
                  <c:v>10.133050000000001</c:v>
                </c:pt>
                <c:pt idx="3948">
                  <c:v>10.135633333333336</c:v>
                </c:pt>
                <c:pt idx="3949">
                  <c:v>10.138216666666667</c:v>
                </c:pt>
                <c:pt idx="3950">
                  <c:v>10.140816666666666</c:v>
                </c:pt>
                <c:pt idx="3951">
                  <c:v>10.143400000000002</c:v>
                </c:pt>
                <c:pt idx="3952">
                  <c:v>10.14596666666667</c:v>
                </c:pt>
                <c:pt idx="3953">
                  <c:v>10.148566666666666</c:v>
                </c:pt>
                <c:pt idx="3954">
                  <c:v>10.151150000000001</c:v>
                </c:pt>
                <c:pt idx="3955">
                  <c:v>10.153733333333344</c:v>
                </c:pt>
                <c:pt idx="3956">
                  <c:v>10.156333333333334</c:v>
                </c:pt>
                <c:pt idx="3957">
                  <c:v>10.158916666666666</c:v>
                </c:pt>
                <c:pt idx="3958">
                  <c:v>10.1615</c:v>
                </c:pt>
                <c:pt idx="3959">
                  <c:v>10.164083333333334</c:v>
                </c:pt>
                <c:pt idx="3960">
                  <c:v>10.166666666666679</c:v>
                </c:pt>
                <c:pt idx="3961">
                  <c:v>10.169266666666672</c:v>
                </c:pt>
                <c:pt idx="3962">
                  <c:v>10.171850000000001</c:v>
                </c:pt>
                <c:pt idx="3963">
                  <c:v>10.174433333333344</c:v>
                </c:pt>
                <c:pt idx="3964">
                  <c:v>10.177033333333332</c:v>
                </c:pt>
                <c:pt idx="3965">
                  <c:v>10.179600000000002</c:v>
                </c:pt>
                <c:pt idx="3966">
                  <c:v>10.182183333333334</c:v>
                </c:pt>
                <c:pt idx="3967">
                  <c:v>10.184783333333334</c:v>
                </c:pt>
                <c:pt idx="3968">
                  <c:v>10.187366666666666</c:v>
                </c:pt>
                <c:pt idx="3969">
                  <c:v>10.189950000000001</c:v>
                </c:pt>
                <c:pt idx="3970">
                  <c:v>10.192533333333346</c:v>
                </c:pt>
                <c:pt idx="3971">
                  <c:v>10.195116666666674</c:v>
                </c:pt>
                <c:pt idx="3972">
                  <c:v>10.19771666666667</c:v>
                </c:pt>
                <c:pt idx="3973">
                  <c:v>10.2003</c:v>
                </c:pt>
                <c:pt idx="3974">
                  <c:v>10.202883333333334</c:v>
                </c:pt>
                <c:pt idx="3975">
                  <c:v>10.205483333333344</c:v>
                </c:pt>
                <c:pt idx="3976">
                  <c:v>10.208066666666667</c:v>
                </c:pt>
                <c:pt idx="3977">
                  <c:v>10.210633333333334</c:v>
                </c:pt>
                <c:pt idx="3978">
                  <c:v>10.213233333333333</c:v>
                </c:pt>
                <c:pt idx="3979">
                  <c:v>10.215816666666672</c:v>
                </c:pt>
                <c:pt idx="3980">
                  <c:v>10.218400000000001</c:v>
                </c:pt>
                <c:pt idx="3981">
                  <c:v>10.220983333333333</c:v>
                </c:pt>
                <c:pt idx="3982">
                  <c:v>10.22356666666667</c:v>
                </c:pt>
                <c:pt idx="3983">
                  <c:v>10.22616666666667</c:v>
                </c:pt>
                <c:pt idx="3984">
                  <c:v>10.22875</c:v>
                </c:pt>
                <c:pt idx="3985">
                  <c:v>10.231333333333323</c:v>
                </c:pt>
                <c:pt idx="3986">
                  <c:v>10.233933333333333</c:v>
                </c:pt>
                <c:pt idx="3987">
                  <c:v>10.23651666666667</c:v>
                </c:pt>
                <c:pt idx="3988">
                  <c:v>10.239100000000001</c:v>
                </c:pt>
                <c:pt idx="3989">
                  <c:v>10.2417</c:v>
                </c:pt>
                <c:pt idx="3990">
                  <c:v>10.244249999999999</c:v>
                </c:pt>
                <c:pt idx="3991">
                  <c:v>10.246833333333333</c:v>
                </c:pt>
                <c:pt idx="3992">
                  <c:v>10.24941666666667</c:v>
                </c:pt>
                <c:pt idx="3993">
                  <c:v>10.252000000000002</c:v>
                </c:pt>
                <c:pt idx="3994">
                  <c:v>10.2546</c:v>
                </c:pt>
                <c:pt idx="3995">
                  <c:v>10.257183333333334</c:v>
                </c:pt>
                <c:pt idx="3996">
                  <c:v>10.259766666666676</c:v>
                </c:pt>
                <c:pt idx="3997">
                  <c:v>10.26236666666667</c:v>
                </c:pt>
                <c:pt idx="3998">
                  <c:v>10.264950000000001</c:v>
                </c:pt>
                <c:pt idx="3999">
                  <c:v>10.267533333333336</c:v>
                </c:pt>
                <c:pt idx="4000">
                  <c:v>10.270133333333332</c:v>
                </c:pt>
                <c:pt idx="4001">
                  <c:v>10.272716666666676</c:v>
                </c:pt>
                <c:pt idx="4002">
                  <c:v>10.2753</c:v>
                </c:pt>
                <c:pt idx="4003">
                  <c:v>10.277883333333333</c:v>
                </c:pt>
                <c:pt idx="4004">
                  <c:v>10.280466666666674</c:v>
                </c:pt>
                <c:pt idx="4005">
                  <c:v>10.28306666666667</c:v>
                </c:pt>
                <c:pt idx="4006">
                  <c:v>10.28565</c:v>
                </c:pt>
                <c:pt idx="4007">
                  <c:v>10.288233333333331</c:v>
                </c:pt>
                <c:pt idx="4008">
                  <c:v>10.290833333333333</c:v>
                </c:pt>
                <c:pt idx="4009">
                  <c:v>10.293416666666674</c:v>
                </c:pt>
                <c:pt idx="4010">
                  <c:v>10.296000000000001</c:v>
                </c:pt>
                <c:pt idx="4011">
                  <c:v>10.2986</c:v>
                </c:pt>
                <c:pt idx="4012">
                  <c:v>10.301183333333334</c:v>
                </c:pt>
                <c:pt idx="4013">
                  <c:v>10.303766666666679</c:v>
                </c:pt>
                <c:pt idx="4014">
                  <c:v>10.30635</c:v>
                </c:pt>
                <c:pt idx="4015">
                  <c:v>10.308933333333332</c:v>
                </c:pt>
                <c:pt idx="4016">
                  <c:v>10.311533333333344</c:v>
                </c:pt>
                <c:pt idx="4017">
                  <c:v>10.314116666666672</c:v>
                </c:pt>
                <c:pt idx="4018">
                  <c:v>10.316700000000004</c:v>
                </c:pt>
                <c:pt idx="4019">
                  <c:v>10.3193</c:v>
                </c:pt>
                <c:pt idx="4020">
                  <c:v>10.321883333333334</c:v>
                </c:pt>
                <c:pt idx="4021">
                  <c:v>10.324466666666678</c:v>
                </c:pt>
                <c:pt idx="4022">
                  <c:v>10.327066666666672</c:v>
                </c:pt>
                <c:pt idx="4023">
                  <c:v>10.329650000000004</c:v>
                </c:pt>
                <c:pt idx="4024">
                  <c:v>10.332233333333336</c:v>
                </c:pt>
                <c:pt idx="4025">
                  <c:v>10.334833333333334</c:v>
                </c:pt>
                <c:pt idx="4026">
                  <c:v>10.337416666666678</c:v>
                </c:pt>
                <c:pt idx="4027">
                  <c:v>10.34</c:v>
                </c:pt>
                <c:pt idx="4028">
                  <c:v>10.342583333333344</c:v>
                </c:pt>
                <c:pt idx="4029">
                  <c:v>10.345166666666676</c:v>
                </c:pt>
                <c:pt idx="4030">
                  <c:v>10.34776666666667</c:v>
                </c:pt>
                <c:pt idx="4031">
                  <c:v>10.350350000000002</c:v>
                </c:pt>
                <c:pt idx="4032">
                  <c:v>10.352933333333352</c:v>
                </c:pt>
                <c:pt idx="4033">
                  <c:v>10.355533333333357</c:v>
                </c:pt>
                <c:pt idx="4034">
                  <c:v>10.358116666666676</c:v>
                </c:pt>
                <c:pt idx="4035">
                  <c:v>10.360700000000012</c:v>
                </c:pt>
                <c:pt idx="4036">
                  <c:v>10.363300000000002</c:v>
                </c:pt>
                <c:pt idx="4037">
                  <c:v>10.365883333333352</c:v>
                </c:pt>
                <c:pt idx="4038">
                  <c:v>10.368466666666679</c:v>
                </c:pt>
                <c:pt idx="4039">
                  <c:v>10.37105</c:v>
                </c:pt>
                <c:pt idx="4040">
                  <c:v>10.373633333333352</c:v>
                </c:pt>
                <c:pt idx="4041">
                  <c:v>10.376233333333346</c:v>
                </c:pt>
                <c:pt idx="4042">
                  <c:v>10.378816666666674</c:v>
                </c:pt>
                <c:pt idx="4043">
                  <c:v>10.381400000000006</c:v>
                </c:pt>
                <c:pt idx="4044">
                  <c:v>10.384000000000002</c:v>
                </c:pt>
                <c:pt idx="4045">
                  <c:v>10.386583333333352</c:v>
                </c:pt>
                <c:pt idx="4046">
                  <c:v>10.389166666666679</c:v>
                </c:pt>
                <c:pt idx="4047">
                  <c:v>10.391766666666674</c:v>
                </c:pt>
                <c:pt idx="4048">
                  <c:v>10.394350000000001</c:v>
                </c:pt>
                <c:pt idx="4049">
                  <c:v>10.396933333333344</c:v>
                </c:pt>
                <c:pt idx="4050">
                  <c:v>10.399533333333348</c:v>
                </c:pt>
                <c:pt idx="4051">
                  <c:v>10.402116666666679</c:v>
                </c:pt>
                <c:pt idx="4052">
                  <c:v>10.4047</c:v>
                </c:pt>
                <c:pt idx="4053">
                  <c:v>10.407283333333334</c:v>
                </c:pt>
                <c:pt idx="4054">
                  <c:v>10.409866666666678</c:v>
                </c:pt>
                <c:pt idx="4055">
                  <c:v>10.412466666666685</c:v>
                </c:pt>
                <c:pt idx="4056">
                  <c:v>10.415050000000004</c:v>
                </c:pt>
                <c:pt idx="4057">
                  <c:v>10.417633333333336</c:v>
                </c:pt>
                <c:pt idx="4058">
                  <c:v>10.420233333333334</c:v>
                </c:pt>
                <c:pt idx="4059">
                  <c:v>10.42281666666668</c:v>
                </c:pt>
                <c:pt idx="4060">
                  <c:v>10.42540000000001</c:v>
                </c:pt>
                <c:pt idx="4061">
                  <c:v>10.428000000000001</c:v>
                </c:pt>
                <c:pt idx="4062">
                  <c:v>10.430583333333336</c:v>
                </c:pt>
                <c:pt idx="4063">
                  <c:v>10.43316666666667</c:v>
                </c:pt>
                <c:pt idx="4064">
                  <c:v>10.435750000000002</c:v>
                </c:pt>
                <c:pt idx="4065">
                  <c:v>10.438333333333333</c:v>
                </c:pt>
                <c:pt idx="4066">
                  <c:v>10.440933333333334</c:v>
                </c:pt>
                <c:pt idx="4067">
                  <c:v>10.443516666666676</c:v>
                </c:pt>
                <c:pt idx="4068">
                  <c:v>10.446100000000001</c:v>
                </c:pt>
                <c:pt idx="4069">
                  <c:v>10.448700000000001</c:v>
                </c:pt>
                <c:pt idx="4070">
                  <c:v>10.451283333333334</c:v>
                </c:pt>
                <c:pt idx="4071">
                  <c:v>10.453866666666679</c:v>
                </c:pt>
                <c:pt idx="4072">
                  <c:v>10.456466666666689</c:v>
                </c:pt>
                <c:pt idx="4073">
                  <c:v>10.45905000000001</c:v>
                </c:pt>
                <c:pt idx="4074">
                  <c:v>10.461633333333344</c:v>
                </c:pt>
                <c:pt idx="4075">
                  <c:v>10.464216666666672</c:v>
                </c:pt>
                <c:pt idx="4076">
                  <c:v>10.466800000000006</c:v>
                </c:pt>
                <c:pt idx="4077">
                  <c:v>10.469400000000011</c:v>
                </c:pt>
                <c:pt idx="4078">
                  <c:v>10.471983333333332</c:v>
                </c:pt>
                <c:pt idx="4079">
                  <c:v>10.47456666666668</c:v>
                </c:pt>
                <c:pt idx="4080">
                  <c:v>10.47715</c:v>
                </c:pt>
                <c:pt idx="4081">
                  <c:v>10.479733333333346</c:v>
                </c:pt>
                <c:pt idx="4082">
                  <c:v>10.482316666666676</c:v>
                </c:pt>
                <c:pt idx="4083">
                  <c:v>10.48491666666667</c:v>
                </c:pt>
                <c:pt idx="4084">
                  <c:v>10.487500000000002</c:v>
                </c:pt>
                <c:pt idx="4085">
                  <c:v>10.490083333333336</c:v>
                </c:pt>
                <c:pt idx="4086">
                  <c:v>10.492683333333346</c:v>
                </c:pt>
                <c:pt idx="4087">
                  <c:v>10.49526666666668</c:v>
                </c:pt>
                <c:pt idx="4088">
                  <c:v>10.49785</c:v>
                </c:pt>
                <c:pt idx="4089">
                  <c:v>10.500433333333344</c:v>
                </c:pt>
                <c:pt idx="4090">
                  <c:v>10.503016666666674</c:v>
                </c:pt>
                <c:pt idx="4091">
                  <c:v>10.505616666666679</c:v>
                </c:pt>
                <c:pt idx="4092">
                  <c:v>10.508199999999999</c:v>
                </c:pt>
                <c:pt idx="4093">
                  <c:v>10.510783333333334</c:v>
                </c:pt>
                <c:pt idx="4094">
                  <c:v>10.513383333333334</c:v>
                </c:pt>
                <c:pt idx="4095">
                  <c:v>10.515966666666674</c:v>
                </c:pt>
                <c:pt idx="4096">
                  <c:v>10.518550000000001</c:v>
                </c:pt>
                <c:pt idx="4097">
                  <c:v>10.52115</c:v>
                </c:pt>
                <c:pt idx="4098">
                  <c:v>10.523733333333332</c:v>
                </c:pt>
                <c:pt idx="4099">
                  <c:v>10.526316666666666</c:v>
                </c:pt>
                <c:pt idx="4100">
                  <c:v>10.5289</c:v>
                </c:pt>
                <c:pt idx="4101">
                  <c:v>10.531483333333334</c:v>
                </c:pt>
                <c:pt idx="4102">
                  <c:v>10.534083333333333</c:v>
                </c:pt>
                <c:pt idx="4103">
                  <c:v>10.536666666666672</c:v>
                </c:pt>
                <c:pt idx="4104">
                  <c:v>10.539250000000001</c:v>
                </c:pt>
                <c:pt idx="4105">
                  <c:v>10.54185</c:v>
                </c:pt>
                <c:pt idx="4106">
                  <c:v>10.544433333333334</c:v>
                </c:pt>
                <c:pt idx="4107">
                  <c:v>10.54701666666667</c:v>
                </c:pt>
                <c:pt idx="4108">
                  <c:v>10.549616666666672</c:v>
                </c:pt>
                <c:pt idx="4109">
                  <c:v>10.552200000000004</c:v>
                </c:pt>
                <c:pt idx="4110">
                  <c:v>10.554783333333345</c:v>
                </c:pt>
                <c:pt idx="4111">
                  <c:v>10.55736666666667</c:v>
                </c:pt>
                <c:pt idx="4112">
                  <c:v>10.559950000000002</c:v>
                </c:pt>
                <c:pt idx="4113">
                  <c:v>10.562550000000011</c:v>
                </c:pt>
                <c:pt idx="4114">
                  <c:v>10.565133333333346</c:v>
                </c:pt>
                <c:pt idx="4115">
                  <c:v>10.567716666666676</c:v>
                </c:pt>
                <c:pt idx="4116">
                  <c:v>10.57031666666667</c:v>
                </c:pt>
                <c:pt idx="4117">
                  <c:v>10.572900000000002</c:v>
                </c:pt>
                <c:pt idx="4118">
                  <c:v>10.575483333333352</c:v>
                </c:pt>
                <c:pt idx="4119">
                  <c:v>10.578083333333332</c:v>
                </c:pt>
                <c:pt idx="4120">
                  <c:v>10.580666666666676</c:v>
                </c:pt>
                <c:pt idx="4121">
                  <c:v>10.58325</c:v>
                </c:pt>
                <c:pt idx="4122">
                  <c:v>10.585850000000002</c:v>
                </c:pt>
                <c:pt idx="4123">
                  <c:v>10.588433333333334</c:v>
                </c:pt>
                <c:pt idx="4124">
                  <c:v>10.59101666666667</c:v>
                </c:pt>
                <c:pt idx="4125">
                  <c:v>10.5936</c:v>
                </c:pt>
                <c:pt idx="4126">
                  <c:v>10.596183333333332</c:v>
                </c:pt>
                <c:pt idx="4127">
                  <c:v>10.59876666666667</c:v>
                </c:pt>
                <c:pt idx="4128">
                  <c:v>10.60135</c:v>
                </c:pt>
                <c:pt idx="4129">
                  <c:v>10.603933333333334</c:v>
                </c:pt>
                <c:pt idx="4130">
                  <c:v>10.606533333333346</c:v>
                </c:pt>
                <c:pt idx="4131">
                  <c:v>10.609116666666672</c:v>
                </c:pt>
                <c:pt idx="4132">
                  <c:v>10.611700000000001</c:v>
                </c:pt>
                <c:pt idx="4133">
                  <c:v>10.614299999999998</c:v>
                </c:pt>
                <c:pt idx="4134">
                  <c:v>10.616883333333334</c:v>
                </c:pt>
                <c:pt idx="4135">
                  <c:v>10.619466666666678</c:v>
                </c:pt>
                <c:pt idx="4136">
                  <c:v>10.62205</c:v>
                </c:pt>
                <c:pt idx="4137">
                  <c:v>10.624633333333332</c:v>
                </c:pt>
                <c:pt idx="4138">
                  <c:v>10.627233333333333</c:v>
                </c:pt>
                <c:pt idx="4139">
                  <c:v>10.62981666666667</c:v>
                </c:pt>
                <c:pt idx="4140">
                  <c:v>10.632400000000002</c:v>
                </c:pt>
                <c:pt idx="4141">
                  <c:v>10.635</c:v>
                </c:pt>
                <c:pt idx="4142">
                  <c:v>10.637583333333334</c:v>
                </c:pt>
                <c:pt idx="4143">
                  <c:v>10.640166666666666</c:v>
                </c:pt>
                <c:pt idx="4144">
                  <c:v>10.642750000000001</c:v>
                </c:pt>
                <c:pt idx="4145">
                  <c:v>10.645333333333333</c:v>
                </c:pt>
                <c:pt idx="4146">
                  <c:v>10.647916666666667</c:v>
                </c:pt>
                <c:pt idx="4147">
                  <c:v>10.650500000000006</c:v>
                </c:pt>
                <c:pt idx="4148">
                  <c:v>10.653083333333344</c:v>
                </c:pt>
                <c:pt idx="4149">
                  <c:v>10.655683333333352</c:v>
                </c:pt>
                <c:pt idx="4150">
                  <c:v>10.658266666666666</c:v>
                </c:pt>
                <c:pt idx="4151">
                  <c:v>10.66085</c:v>
                </c:pt>
                <c:pt idx="4152">
                  <c:v>10.663450000000006</c:v>
                </c:pt>
                <c:pt idx="4153">
                  <c:v>10.666033333333344</c:v>
                </c:pt>
                <c:pt idx="4154">
                  <c:v>10.66861666666667</c:v>
                </c:pt>
                <c:pt idx="4155">
                  <c:v>10.67121666666667</c:v>
                </c:pt>
                <c:pt idx="4156">
                  <c:v>10.6738</c:v>
                </c:pt>
                <c:pt idx="4157">
                  <c:v>10.676383333333332</c:v>
                </c:pt>
                <c:pt idx="4158">
                  <c:v>10.678966666666669</c:v>
                </c:pt>
                <c:pt idx="4159">
                  <c:v>10.68155</c:v>
                </c:pt>
                <c:pt idx="4160">
                  <c:v>10.684150000000001</c:v>
                </c:pt>
                <c:pt idx="4161">
                  <c:v>10.686733333333336</c:v>
                </c:pt>
                <c:pt idx="4162">
                  <c:v>10.68931666666667</c:v>
                </c:pt>
                <c:pt idx="4163">
                  <c:v>10.691916666666666</c:v>
                </c:pt>
                <c:pt idx="4164">
                  <c:v>10.6945</c:v>
                </c:pt>
                <c:pt idx="4165">
                  <c:v>10.697083333333333</c:v>
                </c:pt>
                <c:pt idx="4166">
                  <c:v>10.699683333333336</c:v>
                </c:pt>
                <c:pt idx="4167">
                  <c:v>10.70226666666667</c:v>
                </c:pt>
                <c:pt idx="4168">
                  <c:v>10.70485</c:v>
                </c:pt>
                <c:pt idx="4169">
                  <c:v>10.70745</c:v>
                </c:pt>
                <c:pt idx="4170">
                  <c:v>10.710033333333334</c:v>
                </c:pt>
                <c:pt idx="4171">
                  <c:v>10.712616666666674</c:v>
                </c:pt>
                <c:pt idx="4172">
                  <c:v>10.715200000000001</c:v>
                </c:pt>
                <c:pt idx="4173">
                  <c:v>10.717783333333333</c:v>
                </c:pt>
                <c:pt idx="4174">
                  <c:v>10.720383333333331</c:v>
                </c:pt>
                <c:pt idx="4175">
                  <c:v>10.72296666666667</c:v>
                </c:pt>
                <c:pt idx="4176">
                  <c:v>10.72555</c:v>
                </c:pt>
                <c:pt idx="4177">
                  <c:v>10.728149999999999</c:v>
                </c:pt>
                <c:pt idx="4178">
                  <c:v>10.730733333333335</c:v>
                </c:pt>
                <c:pt idx="4179">
                  <c:v>10.733316666666667</c:v>
                </c:pt>
                <c:pt idx="4180">
                  <c:v>10.735916666666666</c:v>
                </c:pt>
                <c:pt idx="4181">
                  <c:v>10.738499999999998</c:v>
                </c:pt>
                <c:pt idx="4182">
                  <c:v>10.741083333333323</c:v>
                </c:pt>
                <c:pt idx="4183">
                  <c:v>10.743666666666666</c:v>
                </c:pt>
                <c:pt idx="4184">
                  <c:v>10.74625</c:v>
                </c:pt>
                <c:pt idx="4185">
                  <c:v>10.748849999999999</c:v>
                </c:pt>
                <c:pt idx="4186">
                  <c:v>10.751433333333344</c:v>
                </c:pt>
                <c:pt idx="4187">
                  <c:v>10.75401666666667</c:v>
                </c:pt>
                <c:pt idx="4188">
                  <c:v>10.75661666666668</c:v>
                </c:pt>
                <c:pt idx="4189">
                  <c:v>10.7592</c:v>
                </c:pt>
                <c:pt idx="4190">
                  <c:v>10.761783333333334</c:v>
                </c:pt>
                <c:pt idx="4191">
                  <c:v>10.764383333333335</c:v>
                </c:pt>
                <c:pt idx="4192">
                  <c:v>10.76696666666667</c:v>
                </c:pt>
                <c:pt idx="4193">
                  <c:v>10.769550000000002</c:v>
                </c:pt>
                <c:pt idx="4194">
                  <c:v>10.77215</c:v>
                </c:pt>
                <c:pt idx="4195">
                  <c:v>10.774733333333334</c:v>
                </c:pt>
                <c:pt idx="4196">
                  <c:v>10.777316666666669</c:v>
                </c:pt>
                <c:pt idx="4197">
                  <c:v>10.7799</c:v>
                </c:pt>
                <c:pt idx="4198">
                  <c:v>10.782483333333346</c:v>
                </c:pt>
                <c:pt idx="4199">
                  <c:v>10.785083333333334</c:v>
                </c:pt>
                <c:pt idx="4200">
                  <c:v>10.787650000000001</c:v>
                </c:pt>
                <c:pt idx="4201">
                  <c:v>10.790233333333333</c:v>
                </c:pt>
                <c:pt idx="4202">
                  <c:v>10.792833333333334</c:v>
                </c:pt>
                <c:pt idx="4203">
                  <c:v>10.795416666666679</c:v>
                </c:pt>
                <c:pt idx="4204">
                  <c:v>10.798</c:v>
                </c:pt>
                <c:pt idx="4205">
                  <c:v>10.800600000000006</c:v>
                </c:pt>
                <c:pt idx="4206">
                  <c:v>10.803183333333344</c:v>
                </c:pt>
                <c:pt idx="4207">
                  <c:v>10.805766666666685</c:v>
                </c:pt>
                <c:pt idx="4208">
                  <c:v>10.808350000000001</c:v>
                </c:pt>
                <c:pt idx="4209">
                  <c:v>10.810933333333336</c:v>
                </c:pt>
                <c:pt idx="4210">
                  <c:v>10.813533333333348</c:v>
                </c:pt>
                <c:pt idx="4211">
                  <c:v>10.816116666666678</c:v>
                </c:pt>
                <c:pt idx="4212">
                  <c:v>10.8187</c:v>
                </c:pt>
                <c:pt idx="4213">
                  <c:v>10.821300000000001</c:v>
                </c:pt>
                <c:pt idx="4214">
                  <c:v>10.823883333333336</c:v>
                </c:pt>
                <c:pt idx="4215">
                  <c:v>10.826466666666679</c:v>
                </c:pt>
                <c:pt idx="4216">
                  <c:v>10.82906666666668</c:v>
                </c:pt>
                <c:pt idx="4217">
                  <c:v>10.83165</c:v>
                </c:pt>
                <c:pt idx="4218">
                  <c:v>10.834233333333334</c:v>
                </c:pt>
                <c:pt idx="4219">
                  <c:v>10.836816666666676</c:v>
                </c:pt>
                <c:pt idx="4220">
                  <c:v>10.839400000000012</c:v>
                </c:pt>
                <c:pt idx="4221">
                  <c:v>10.842000000000002</c:v>
                </c:pt>
                <c:pt idx="4222">
                  <c:v>10.844583333333334</c:v>
                </c:pt>
                <c:pt idx="4223">
                  <c:v>10.84716666666667</c:v>
                </c:pt>
                <c:pt idx="4224">
                  <c:v>10.849766666666676</c:v>
                </c:pt>
                <c:pt idx="4225">
                  <c:v>10.852350000000012</c:v>
                </c:pt>
                <c:pt idx="4226">
                  <c:v>10.854933333333344</c:v>
                </c:pt>
                <c:pt idx="4227">
                  <c:v>10.857533333333352</c:v>
                </c:pt>
                <c:pt idx="4228">
                  <c:v>10.860116666666679</c:v>
                </c:pt>
                <c:pt idx="4229">
                  <c:v>10.862700000000014</c:v>
                </c:pt>
                <c:pt idx="4230">
                  <c:v>10.865283333333352</c:v>
                </c:pt>
                <c:pt idx="4231">
                  <c:v>10.867866666666679</c:v>
                </c:pt>
                <c:pt idx="4232">
                  <c:v>10.870450000000011</c:v>
                </c:pt>
                <c:pt idx="4233">
                  <c:v>10.873033333333344</c:v>
                </c:pt>
                <c:pt idx="4234">
                  <c:v>10.875616666666689</c:v>
                </c:pt>
                <c:pt idx="4235">
                  <c:v>10.87821666666667</c:v>
                </c:pt>
                <c:pt idx="4236">
                  <c:v>10.880800000000002</c:v>
                </c:pt>
                <c:pt idx="4237">
                  <c:v>10.883383333333336</c:v>
                </c:pt>
                <c:pt idx="4238">
                  <c:v>10.885983333333346</c:v>
                </c:pt>
                <c:pt idx="4239">
                  <c:v>10.888566666666676</c:v>
                </c:pt>
                <c:pt idx="4240">
                  <c:v>10.891150000000001</c:v>
                </c:pt>
                <c:pt idx="4241">
                  <c:v>10.893750000000002</c:v>
                </c:pt>
                <c:pt idx="4242">
                  <c:v>10.896333333333336</c:v>
                </c:pt>
                <c:pt idx="4243">
                  <c:v>10.89891666666667</c:v>
                </c:pt>
                <c:pt idx="4244">
                  <c:v>10.9015</c:v>
                </c:pt>
                <c:pt idx="4245">
                  <c:v>10.904083333333334</c:v>
                </c:pt>
                <c:pt idx="4246">
                  <c:v>10.906650000000004</c:v>
                </c:pt>
                <c:pt idx="4247">
                  <c:v>10.909233333333336</c:v>
                </c:pt>
                <c:pt idx="4248">
                  <c:v>10.91181666666667</c:v>
                </c:pt>
                <c:pt idx="4249">
                  <c:v>10.914416666666678</c:v>
                </c:pt>
                <c:pt idx="4250">
                  <c:v>10.917</c:v>
                </c:pt>
                <c:pt idx="4251">
                  <c:v>10.919583333333344</c:v>
                </c:pt>
                <c:pt idx="4252">
                  <c:v>10.922166666666676</c:v>
                </c:pt>
                <c:pt idx="4253">
                  <c:v>10.92475</c:v>
                </c:pt>
                <c:pt idx="4254">
                  <c:v>10.927350000000001</c:v>
                </c:pt>
                <c:pt idx="4255">
                  <c:v>10.929933333333334</c:v>
                </c:pt>
                <c:pt idx="4256">
                  <c:v>10.932516666666679</c:v>
                </c:pt>
                <c:pt idx="4257">
                  <c:v>10.935116666666676</c:v>
                </c:pt>
                <c:pt idx="4258">
                  <c:v>10.9377</c:v>
                </c:pt>
                <c:pt idx="4259">
                  <c:v>10.940283333333333</c:v>
                </c:pt>
                <c:pt idx="4260">
                  <c:v>10.942883333333334</c:v>
                </c:pt>
                <c:pt idx="4261">
                  <c:v>10.945466666666679</c:v>
                </c:pt>
                <c:pt idx="4262">
                  <c:v>10.94805</c:v>
                </c:pt>
                <c:pt idx="4263">
                  <c:v>10.95065000000001</c:v>
                </c:pt>
                <c:pt idx="4264">
                  <c:v>10.953233333333344</c:v>
                </c:pt>
                <c:pt idx="4265">
                  <c:v>10.955816666666685</c:v>
                </c:pt>
                <c:pt idx="4266">
                  <c:v>10.958400000000006</c:v>
                </c:pt>
                <c:pt idx="4267">
                  <c:v>10.960983333333344</c:v>
                </c:pt>
                <c:pt idx="4268">
                  <c:v>10.963583333333352</c:v>
                </c:pt>
                <c:pt idx="4269">
                  <c:v>10.96616666666668</c:v>
                </c:pt>
                <c:pt idx="4270">
                  <c:v>10.96875</c:v>
                </c:pt>
                <c:pt idx="4271">
                  <c:v>10.971350000000001</c:v>
                </c:pt>
                <c:pt idx="4272">
                  <c:v>10.973933333333344</c:v>
                </c:pt>
                <c:pt idx="4273">
                  <c:v>10.976516666666681</c:v>
                </c:pt>
                <c:pt idx="4274">
                  <c:v>10.979116666666679</c:v>
                </c:pt>
                <c:pt idx="4275">
                  <c:v>10.9817</c:v>
                </c:pt>
                <c:pt idx="4276">
                  <c:v>10.984283333333334</c:v>
                </c:pt>
                <c:pt idx="4277">
                  <c:v>10.986866666666678</c:v>
                </c:pt>
                <c:pt idx="4278">
                  <c:v>10.98945000000001</c:v>
                </c:pt>
                <c:pt idx="4279">
                  <c:v>10.992050000000004</c:v>
                </c:pt>
                <c:pt idx="4280">
                  <c:v>10.994633333333336</c:v>
                </c:pt>
                <c:pt idx="4281">
                  <c:v>10.99721666666667</c:v>
                </c:pt>
                <c:pt idx="4282">
                  <c:v>10.99981666666668</c:v>
                </c:pt>
                <c:pt idx="4283">
                  <c:v>11.00240000000001</c:v>
                </c:pt>
                <c:pt idx="4284">
                  <c:v>11.004966666666666</c:v>
                </c:pt>
                <c:pt idx="4285">
                  <c:v>11.007566666666674</c:v>
                </c:pt>
                <c:pt idx="4286">
                  <c:v>11.010150000000001</c:v>
                </c:pt>
                <c:pt idx="4287">
                  <c:v>11.012733333333344</c:v>
                </c:pt>
                <c:pt idx="4288">
                  <c:v>11.015316666666672</c:v>
                </c:pt>
                <c:pt idx="4289">
                  <c:v>11.017900000000001</c:v>
                </c:pt>
                <c:pt idx="4290">
                  <c:v>11.0205</c:v>
                </c:pt>
                <c:pt idx="4291">
                  <c:v>11.023083333333334</c:v>
                </c:pt>
                <c:pt idx="4292">
                  <c:v>11.025666666666678</c:v>
                </c:pt>
                <c:pt idx="4293">
                  <c:v>11.028266666666667</c:v>
                </c:pt>
                <c:pt idx="4294">
                  <c:v>11.030850000000001</c:v>
                </c:pt>
                <c:pt idx="4295">
                  <c:v>11.033433333333344</c:v>
                </c:pt>
                <c:pt idx="4296">
                  <c:v>11.036033333333334</c:v>
                </c:pt>
                <c:pt idx="4297">
                  <c:v>11.038616666666666</c:v>
                </c:pt>
                <c:pt idx="4298">
                  <c:v>11.0412</c:v>
                </c:pt>
                <c:pt idx="4299">
                  <c:v>11.043800000000001</c:v>
                </c:pt>
                <c:pt idx="4300">
                  <c:v>11.046383333333333</c:v>
                </c:pt>
                <c:pt idx="4301">
                  <c:v>11.048966666666667</c:v>
                </c:pt>
                <c:pt idx="4302">
                  <c:v>11.051550000000002</c:v>
                </c:pt>
                <c:pt idx="4303">
                  <c:v>11.054133333333334</c:v>
                </c:pt>
                <c:pt idx="4304">
                  <c:v>11.056733333333346</c:v>
                </c:pt>
                <c:pt idx="4305">
                  <c:v>11.059316666666676</c:v>
                </c:pt>
                <c:pt idx="4306">
                  <c:v>11.061900000000001</c:v>
                </c:pt>
                <c:pt idx="4307">
                  <c:v>11.064500000000002</c:v>
                </c:pt>
                <c:pt idx="4308">
                  <c:v>11.067083333333334</c:v>
                </c:pt>
                <c:pt idx="4309">
                  <c:v>11.069666666666679</c:v>
                </c:pt>
                <c:pt idx="4310">
                  <c:v>11.072266666666676</c:v>
                </c:pt>
                <c:pt idx="4311">
                  <c:v>11.07485</c:v>
                </c:pt>
                <c:pt idx="4312">
                  <c:v>11.077433333333346</c:v>
                </c:pt>
                <c:pt idx="4313">
                  <c:v>11.080016666666674</c:v>
                </c:pt>
                <c:pt idx="4314">
                  <c:v>11.082600000000006</c:v>
                </c:pt>
                <c:pt idx="4315">
                  <c:v>11.085200000000002</c:v>
                </c:pt>
                <c:pt idx="4316">
                  <c:v>11.087783333333334</c:v>
                </c:pt>
                <c:pt idx="4317">
                  <c:v>11.090366666666666</c:v>
                </c:pt>
                <c:pt idx="4318">
                  <c:v>11.092966666666674</c:v>
                </c:pt>
                <c:pt idx="4319">
                  <c:v>11.095550000000006</c:v>
                </c:pt>
                <c:pt idx="4320">
                  <c:v>11.098133333333333</c:v>
                </c:pt>
                <c:pt idx="4321">
                  <c:v>11.100733333333332</c:v>
                </c:pt>
                <c:pt idx="4322">
                  <c:v>11.103316666666666</c:v>
                </c:pt>
                <c:pt idx="4323">
                  <c:v>11.1059</c:v>
                </c:pt>
                <c:pt idx="4324">
                  <c:v>11.108483333333334</c:v>
                </c:pt>
                <c:pt idx="4325">
                  <c:v>11.111066666666666</c:v>
                </c:pt>
                <c:pt idx="4326">
                  <c:v>11.113666666666672</c:v>
                </c:pt>
                <c:pt idx="4327">
                  <c:v>11.116250000000001</c:v>
                </c:pt>
                <c:pt idx="4328">
                  <c:v>11.118833333333333</c:v>
                </c:pt>
                <c:pt idx="4329">
                  <c:v>11.121433333333332</c:v>
                </c:pt>
                <c:pt idx="4330">
                  <c:v>11.12401666666667</c:v>
                </c:pt>
                <c:pt idx="4331">
                  <c:v>11.1266</c:v>
                </c:pt>
                <c:pt idx="4332">
                  <c:v>11.129200000000001</c:v>
                </c:pt>
                <c:pt idx="4333">
                  <c:v>11.131783333333335</c:v>
                </c:pt>
                <c:pt idx="4334">
                  <c:v>11.134366666666667</c:v>
                </c:pt>
                <c:pt idx="4335">
                  <c:v>11.136966666666666</c:v>
                </c:pt>
                <c:pt idx="4336">
                  <c:v>11.139550000000002</c:v>
                </c:pt>
                <c:pt idx="4337">
                  <c:v>11.142133333333334</c:v>
                </c:pt>
                <c:pt idx="4338">
                  <c:v>11.144716666666666</c:v>
                </c:pt>
                <c:pt idx="4339">
                  <c:v>11.1473</c:v>
                </c:pt>
                <c:pt idx="4340">
                  <c:v>11.149900000000001</c:v>
                </c:pt>
                <c:pt idx="4341">
                  <c:v>11.152483333333352</c:v>
                </c:pt>
                <c:pt idx="4342">
                  <c:v>11.155066666666679</c:v>
                </c:pt>
                <c:pt idx="4343">
                  <c:v>11.157666666666676</c:v>
                </c:pt>
                <c:pt idx="4344">
                  <c:v>11.16025</c:v>
                </c:pt>
                <c:pt idx="4345">
                  <c:v>11.162833333333344</c:v>
                </c:pt>
                <c:pt idx="4346">
                  <c:v>11.165433333333352</c:v>
                </c:pt>
                <c:pt idx="4347">
                  <c:v>11.168016666666666</c:v>
                </c:pt>
                <c:pt idx="4348">
                  <c:v>11.1706</c:v>
                </c:pt>
                <c:pt idx="4349">
                  <c:v>11.173183333333332</c:v>
                </c:pt>
                <c:pt idx="4350">
                  <c:v>11.17576666666668</c:v>
                </c:pt>
                <c:pt idx="4351">
                  <c:v>11.178366666666667</c:v>
                </c:pt>
                <c:pt idx="4352">
                  <c:v>11.180950000000001</c:v>
                </c:pt>
                <c:pt idx="4353">
                  <c:v>11.183533333333344</c:v>
                </c:pt>
                <c:pt idx="4354">
                  <c:v>11.186133333333334</c:v>
                </c:pt>
                <c:pt idx="4355">
                  <c:v>11.188716666666666</c:v>
                </c:pt>
                <c:pt idx="4356">
                  <c:v>11.1913</c:v>
                </c:pt>
                <c:pt idx="4357">
                  <c:v>11.193900000000001</c:v>
                </c:pt>
                <c:pt idx="4358">
                  <c:v>11.196483333333344</c:v>
                </c:pt>
                <c:pt idx="4359">
                  <c:v>11.19906666666667</c:v>
                </c:pt>
                <c:pt idx="4360">
                  <c:v>11.201666666666666</c:v>
                </c:pt>
                <c:pt idx="4361">
                  <c:v>11.20425</c:v>
                </c:pt>
                <c:pt idx="4362">
                  <c:v>11.206833333333332</c:v>
                </c:pt>
                <c:pt idx="4363">
                  <c:v>11.20941666666668</c:v>
                </c:pt>
                <c:pt idx="4364">
                  <c:v>11.212</c:v>
                </c:pt>
                <c:pt idx="4365">
                  <c:v>11.214600000000001</c:v>
                </c:pt>
                <c:pt idx="4366">
                  <c:v>11.217183333333333</c:v>
                </c:pt>
                <c:pt idx="4367">
                  <c:v>11.21976666666667</c:v>
                </c:pt>
                <c:pt idx="4368">
                  <c:v>11.222366666666666</c:v>
                </c:pt>
                <c:pt idx="4369">
                  <c:v>11.22495</c:v>
                </c:pt>
                <c:pt idx="4370">
                  <c:v>11.227533333333334</c:v>
                </c:pt>
                <c:pt idx="4371">
                  <c:v>11.230133333333333</c:v>
                </c:pt>
                <c:pt idx="4372">
                  <c:v>11.23271666666667</c:v>
                </c:pt>
                <c:pt idx="4373">
                  <c:v>11.235300000000001</c:v>
                </c:pt>
                <c:pt idx="4374">
                  <c:v>11.237883333333333</c:v>
                </c:pt>
                <c:pt idx="4375">
                  <c:v>11.240466666666666</c:v>
                </c:pt>
                <c:pt idx="4376">
                  <c:v>11.243066666666666</c:v>
                </c:pt>
                <c:pt idx="4377">
                  <c:v>11.245650000000001</c:v>
                </c:pt>
                <c:pt idx="4378">
                  <c:v>11.248233333333321</c:v>
                </c:pt>
                <c:pt idx="4379">
                  <c:v>11.250833333333334</c:v>
                </c:pt>
                <c:pt idx="4380">
                  <c:v>11.253416666666681</c:v>
                </c:pt>
                <c:pt idx="4381">
                  <c:v>11.256</c:v>
                </c:pt>
                <c:pt idx="4382">
                  <c:v>11.258600000000001</c:v>
                </c:pt>
                <c:pt idx="4383">
                  <c:v>11.261183333333333</c:v>
                </c:pt>
                <c:pt idx="4384">
                  <c:v>11.263766666666672</c:v>
                </c:pt>
                <c:pt idx="4385">
                  <c:v>11.266350000000001</c:v>
                </c:pt>
                <c:pt idx="4386">
                  <c:v>11.268933333333333</c:v>
                </c:pt>
                <c:pt idx="4387">
                  <c:v>11.2715</c:v>
                </c:pt>
                <c:pt idx="4388">
                  <c:v>11.274083333333333</c:v>
                </c:pt>
                <c:pt idx="4389">
                  <c:v>11.276666666666674</c:v>
                </c:pt>
                <c:pt idx="4390">
                  <c:v>11.27926666666667</c:v>
                </c:pt>
                <c:pt idx="4391">
                  <c:v>11.281849999999999</c:v>
                </c:pt>
                <c:pt idx="4392">
                  <c:v>11.284433333333334</c:v>
                </c:pt>
                <c:pt idx="4393">
                  <c:v>11.287033333333333</c:v>
                </c:pt>
                <c:pt idx="4394">
                  <c:v>11.289616666666674</c:v>
                </c:pt>
                <c:pt idx="4395">
                  <c:v>11.292200000000001</c:v>
                </c:pt>
                <c:pt idx="4396">
                  <c:v>11.294783333333333</c:v>
                </c:pt>
                <c:pt idx="4397">
                  <c:v>11.297366666666667</c:v>
                </c:pt>
                <c:pt idx="4398">
                  <c:v>11.29996666666667</c:v>
                </c:pt>
                <c:pt idx="4399">
                  <c:v>11.302550000000011</c:v>
                </c:pt>
                <c:pt idx="4400">
                  <c:v>11.305133333333348</c:v>
                </c:pt>
                <c:pt idx="4401">
                  <c:v>11.307733333333346</c:v>
                </c:pt>
                <c:pt idx="4402">
                  <c:v>11.310316666666672</c:v>
                </c:pt>
                <c:pt idx="4403">
                  <c:v>11.312900000000004</c:v>
                </c:pt>
                <c:pt idx="4404">
                  <c:v>11.315500000000014</c:v>
                </c:pt>
                <c:pt idx="4405">
                  <c:v>11.318083333333334</c:v>
                </c:pt>
                <c:pt idx="4406">
                  <c:v>11.320666666666678</c:v>
                </c:pt>
                <c:pt idx="4407">
                  <c:v>11.323266666666672</c:v>
                </c:pt>
                <c:pt idx="4408">
                  <c:v>11.325850000000004</c:v>
                </c:pt>
                <c:pt idx="4409">
                  <c:v>11.328433333333336</c:v>
                </c:pt>
                <c:pt idx="4410">
                  <c:v>11.33101666666667</c:v>
                </c:pt>
                <c:pt idx="4411">
                  <c:v>11.333600000000002</c:v>
                </c:pt>
                <c:pt idx="4412">
                  <c:v>11.3362</c:v>
                </c:pt>
                <c:pt idx="4413">
                  <c:v>11.338783333333334</c:v>
                </c:pt>
                <c:pt idx="4414">
                  <c:v>11.341366666666666</c:v>
                </c:pt>
                <c:pt idx="4415">
                  <c:v>11.34396666666667</c:v>
                </c:pt>
                <c:pt idx="4416">
                  <c:v>11.346550000000002</c:v>
                </c:pt>
                <c:pt idx="4417">
                  <c:v>11.349133333333334</c:v>
                </c:pt>
                <c:pt idx="4418">
                  <c:v>11.351733333333346</c:v>
                </c:pt>
                <c:pt idx="4419">
                  <c:v>11.354316666666676</c:v>
                </c:pt>
                <c:pt idx="4420">
                  <c:v>11.35690000000001</c:v>
                </c:pt>
                <c:pt idx="4421">
                  <c:v>11.359483333333356</c:v>
                </c:pt>
                <c:pt idx="4422">
                  <c:v>11.362066666666685</c:v>
                </c:pt>
                <c:pt idx="4423">
                  <c:v>11.364666666666679</c:v>
                </c:pt>
                <c:pt idx="4424">
                  <c:v>11.36725</c:v>
                </c:pt>
                <c:pt idx="4425">
                  <c:v>11.369833333333352</c:v>
                </c:pt>
                <c:pt idx="4426">
                  <c:v>11.372433333333356</c:v>
                </c:pt>
                <c:pt idx="4427">
                  <c:v>11.375016666666685</c:v>
                </c:pt>
                <c:pt idx="4428">
                  <c:v>11.377600000000006</c:v>
                </c:pt>
                <c:pt idx="4429">
                  <c:v>11.3802</c:v>
                </c:pt>
                <c:pt idx="4430">
                  <c:v>11.382783333333348</c:v>
                </c:pt>
                <c:pt idx="4431">
                  <c:v>11.385366666666679</c:v>
                </c:pt>
                <c:pt idx="4432">
                  <c:v>11.38795</c:v>
                </c:pt>
                <c:pt idx="4433">
                  <c:v>11.390533333333348</c:v>
                </c:pt>
                <c:pt idx="4434">
                  <c:v>11.393133333333344</c:v>
                </c:pt>
                <c:pt idx="4435">
                  <c:v>11.395716666666681</c:v>
                </c:pt>
                <c:pt idx="4436">
                  <c:v>11.398300000000001</c:v>
                </c:pt>
                <c:pt idx="4437">
                  <c:v>11.4009</c:v>
                </c:pt>
                <c:pt idx="4438">
                  <c:v>11.403483333333345</c:v>
                </c:pt>
                <c:pt idx="4439">
                  <c:v>11.40606666666668</c:v>
                </c:pt>
                <c:pt idx="4440">
                  <c:v>11.408666666666672</c:v>
                </c:pt>
                <c:pt idx="4441">
                  <c:v>11.411250000000001</c:v>
                </c:pt>
                <c:pt idx="4442">
                  <c:v>11.413833333333336</c:v>
                </c:pt>
                <c:pt idx="4443">
                  <c:v>11.416433333333348</c:v>
                </c:pt>
                <c:pt idx="4444">
                  <c:v>11.419016666666678</c:v>
                </c:pt>
                <c:pt idx="4445">
                  <c:v>11.421600000000002</c:v>
                </c:pt>
                <c:pt idx="4446">
                  <c:v>11.424183333333334</c:v>
                </c:pt>
                <c:pt idx="4447">
                  <c:v>11.426766666666676</c:v>
                </c:pt>
                <c:pt idx="4448">
                  <c:v>11.42936666666667</c:v>
                </c:pt>
                <c:pt idx="4449">
                  <c:v>11.431950000000001</c:v>
                </c:pt>
                <c:pt idx="4450">
                  <c:v>11.434533333333334</c:v>
                </c:pt>
                <c:pt idx="4451">
                  <c:v>11.437133333333332</c:v>
                </c:pt>
                <c:pt idx="4452">
                  <c:v>11.439716666666676</c:v>
                </c:pt>
                <c:pt idx="4453">
                  <c:v>11.442300000000001</c:v>
                </c:pt>
                <c:pt idx="4454">
                  <c:v>11.444900000000001</c:v>
                </c:pt>
                <c:pt idx="4455">
                  <c:v>11.447483333333334</c:v>
                </c:pt>
                <c:pt idx="4456">
                  <c:v>11.450066666666679</c:v>
                </c:pt>
                <c:pt idx="4457">
                  <c:v>11.452650000000011</c:v>
                </c:pt>
                <c:pt idx="4458">
                  <c:v>11.455233333333348</c:v>
                </c:pt>
                <c:pt idx="4459">
                  <c:v>11.457833333333344</c:v>
                </c:pt>
                <c:pt idx="4460">
                  <c:v>11.460416666666685</c:v>
                </c:pt>
                <c:pt idx="4461">
                  <c:v>11.463000000000006</c:v>
                </c:pt>
                <c:pt idx="4462">
                  <c:v>11.465600000000011</c:v>
                </c:pt>
                <c:pt idx="4463">
                  <c:v>11.468183333333334</c:v>
                </c:pt>
                <c:pt idx="4464">
                  <c:v>11.470766666666679</c:v>
                </c:pt>
                <c:pt idx="4465">
                  <c:v>11.473366666666672</c:v>
                </c:pt>
                <c:pt idx="4466">
                  <c:v>11.475950000000006</c:v>
                </c:pt>
                <c:pt idx="4467">
                  <c:v>11.478533333333344</c:v>
                </c:pt>
                <c:pt idx="4468">
                  <c:v>11.481133333333334</c:v>
                </c:pt>
                <c:pt idx="4469">
                  <c:v>11.48371666666668</c:v>
                </c:pt>
                <c:pt idx="4470">
                  <c:v>11.4863</c:v>
                </c:pt>
                <c:pt idx="4471">
                  <c:v>11.488883333333332</c:v>
                </c:pt>
                <c:pt idx="4472">
                  <c:v>11.491466666666676</c:v>
                </c:pt>
                <c:pt idx="4473">
                  <c:v>11.49406666666667</c:v>
                </c:pt>
                <c:pt idx="4474">
                  <c:v>11.496650000000002</c:v>
                </c:pt>
                <c:pt idx="4475">
                  <c:v>11.499233333333336</c:v>
                </c:pt>
                <c:pt idx="4476">
                  <c:v>11.501833333333334</c:v>
                </c:pt>
                <c:pt idx="4477">
                  <c:v>11.504416666666678</c:v>
                </c:pt>
                <c:pt idx="4478">
                  <c:v>11.507</c:v>
                </c:pt>
                <c:pt idx="4479">
                  <c:v>11.509600000000002</c:v>
                </c:pt>
                <c:pt idx="4480">
                  <c:v>11.512183333333336</c:v>
                </c:pt>
                <c:pt idx="4481">
                  <c:v>11.51476666666667</c:v>
                </c:pt>
                <c:pt idx="4482">
                  <c:v>11.51735</c:v>
                </c:pt>
                <c:pt idx="4483">
                  <c:v>11.519933333333334</c:v>
                </c:pt>
                <c:pt idx="4484">
                  <c:v>11.522533333333346</c:v>
                </c:pt>
                <c:pt idx="4485">
                  <c:v>11.525116666666674</c:v>
                </c:pt>
                <c:pt idx="4486">
                  <c:v>11.527700000000001</c:v>
                </c:pt>
                <c:pt idx="4487">
                  <c:v>11.5303</c:v>
                </c:pt>
                <c:pt idx="4488">
                  <c:v>11.532883333333332</c:v>
                </c:pt>
                <c:pt idx="4489">
                  <c:v>11.535466666666681</c:v>
                </c:pt>
                <c:pt idx="4490">
                  <c:v>11.538066666666667</c:v>
                </c:pt>
                <c:pt idx="4491">
                  <c:v>11.540650000000001</c:v>
                </c:pt>
                <c:pt idx="4492">
                  <c:v>11.543233333333335</c:v>
                </c:pt>
                <c:pt idx="4493">
                  <c:v>11.545816666666672</c:v>
                </c:pt>
                <c:pt idx="4494">
                  <c:v>11.548399999999999</c:v>
                </c:pt>
                <c:pt idx="4495">
                  <c:v>11.551000000000002</c:v>
                </c:pt>
                <c:pt idx="4496">
                  <c:v>11.553583333333352</c:v>
                </c:pt>
                <c:pt idx="4497">
                  <c:v>11.556166666666678</c:v>
                </c:pt>
                <c:pt idx="4498">
                  <c:v>11.558766666666672</c:v>
                </c:pt>
                <c:pt idx="4499">
                  <c:v>11.561350000000001</c:v>
                </c:pt>
                <c:pt idx="4500">
                  <c:v>11.563933333333344</c:v>
                </c:pt>
                <c:pt idx="4501">
                  <c:v>11.566533333333348</c:v>
                </c:pt>
                <c:pt idx="4502">
                  <c:v>11.56911666666668</c:v>
                </c:pt>
                <c:pt idx="4503">
                  <c:v>11.5717</c:v>
                </c:pt>
                <c:pt idx="4504">
                  <c:v>11.574300000000001</c:v>
                </c:pt>
                <c:pt idx="4505">
                  <c:v>11.576866666666676</c:v>
                </c:pt>
                <c:pt idx="4506">
                  <c:v>11.579450000000012</c:v>
                </c:pt>
                <c:pt idx="4507">
                  <c:v>11.582033333333346</c:v>
                </c:pt>
                <c:pt idx="4508">
                  <c:v>11.584616666666674</c:v>
                </c:pt>
                <c:pt idx="4509">
                  <c:v>11.587216666666666</c:v>
                </c:pt>
                <c:pt idx="4510">
                  <c:v>11.5898</c:v>
                </c:pt>
                <c:pt idx="4511">
                  <c:v>11.592383333333334</c:v>
                </c:pt>
                <c:pt idx="4512">
                  <c:v>11.594983333333333</c:v>
                </c:pt>
                <c:pt idx="4513">
                  <c:v>11.597566666666674</c:v>
                </c:pt>
                <c:pt idx="4514">
                  <c:v>11.600150000000001</c:v>
                </c:pt>
                <c:pt idx="4515">
                  <c:v>11.602750000000002</c:v>
                </c:pt>
                <c:pt idx="4516">
                  <c:v>11.605333333333334</c:v>
                </c:pt>
                <c:pt idx="4517">
                  <c:v>11.607916666666666</c:v>
                </c:pt>
                <c:pt idx="4518">
                  <c:v>11.6105</c:v>
                </c:pt>
                <c:pt idx="4519">
                  <c:v>11.613083333333332</c:v>
                </c:pt>
                <c:pt idx="4520">
                  <c:v>11.615683333333344</c:v>
                </c:pt>
                <c:pt idx="4521">
                  <c:v>11.618266666666667</c:v>
                </c:pt>
                <c:pt idx="4522">
                  <c:v>11.620850000000001</c:v>
                </c:pt>
                <c:pt idx="4523">
                  <c:v>11.62345</c:v>
                </c:pt>
                <c:pt idx="4524">
                  <c:v>11.626033333333334</c:v>
                </c:pt>
                <c:pt idx="4525">
                  <c:v>11.628616666666666</c:v>
                </c:pt>
                <c:pt idx="4526">
                  <c:v>11.631216666666667</c:v>
                </c:pt>
                <c:pt idx="4527">
                  <c:v>11.633800000000001</c:v>
                </c:pt>
                <c:pt idx="4528">
                  <c:v>11.636383333333333</c:v>
                </c:pt>
                <c:pt idx="4529">
                  <c:v>11.638966666666667</c:v>
                </c:pt>
                <c:pt idx="4530">
                  <c:v>11.641550000000001</c:v>
                </c:pt>
                <c:pt idx="4531">
                  <c:v>11.64415</c:v>
                </c:pt>
                <c:pt idx="4532">
                  <c:v>11.646733333333334</c:v>
                </c:pt>
                <c:pt idx="4533">
                  <c:v>11.649316666666666</c:v>
                </c:pt>
                <c:pt idx="4534">
                  <c:v>11.65191666666667</c:v>
                </c:pt>
                <c:pt idx="4535">
                  <c:v>11.654500000000002</c:v>
                </c:pt>
                <c:pt idx="4536">
                  <c:v>11.657083333333334</c:v>
                </c:pt>
                <c:pt idx="4537">
                  <c:v>11.659650000000006</c:v>
                </c:pt>
                <c:pt idx="4538">
                  <c:v>11.662233333333345</c:v>
                </c:pt>
                <c:pt idx="4539">
                  <c:v>11.66481666666667</c:v>
                </c:pt>
                <c:pt idx="4540">
                  <c:v>11.667400000000002</c:v>
                </c:pt>
                <c:pt idx="4541">
                  <c:v>11.669983333333334</c:v>
                </c:pt>
                <c:pt idx="4542">
                  <c:v>11.672583333333346</c:v>
                </c:pt>
                <c:pt idx="4543">
                  <c:v>11.675166666666676</c:v>
                </c:pt>
                <c:pt idx="4544">
                  <c:v>11.67775</c:v>
                </c:pt>
                <c:pt idx="4545">
                  <c:v>11.680350000000001</c:v>
                </c:pt>
                <c:pt idx="4546">
                  <c:v>11.682933333333336</c:v>
                </c:pt>
                <c:pt idx="4547">
                  <c:v>11.685516666666679</c:v>
                </c:pt>
                <c:pt idx="4548">
                  <c:v>11.688116666666669</c:v>
                </c:pt>
                <c:pt idx="4549">
                  <c:v>11.6907</c:v>
                </c:pt>
                <c:pt idx="4550">
                  <c:v>11.693283333333333</c:v>
                </c:pt>
                <c:pt idx="4551">
                  <c:v>11.695883333333336</c:v>
                </c:pt>
                <c:pt idx="4552">
                  <c:v>11.69846666666667</c:v>
                </c:pt>
                <c:pt idx="4553">
                  <c:v>11.70105</c:v>
                </c:pt>
                <c:pt idx="4554">
                  <c:v>11.703633333333332</c:v>
                </c:pt>
                <c:pt idx="4555">
                  <c:v>11.70621666666667</c:v>
                </c:pt>
                <c:pt idx="4556">
                  <c:v>11.708816666666667</c:v>
                </c:pt>
                <c:pt idx="4557">
                  <c:v>11.711399999999999</c:v>
                </c:pt>
                <c:pt idx="4558">
                  <c:v>11.713983333333335</c:v>
                </c:pt>
                <c:pt idx="4559">
                  <c:v>11.716583333333334</c:v>
                </c:pt>
                <c:pt idx="4560">
                  <c:v>11.719166666666666</c:v>
                </c:pt>
                <c:pt idx="4561">
                  <c:v>11.721749999999998</c:v>
                </c:pt>
                <c:pt idx="4562">
                  <c:v>11.724349999999999</c:v>
                </c:pt>
                <c:pt idx="4563">
                  <c:v>11.726933333333333</c:v>
                </c:pt>
                <c:pt idx="4564">
                  <c:v>11.729516666666672</c:v>
                </c:pt>
                <c:pt idx="4565">
                  <c:v>11.732100000000001</c:v>
                </c:pt>
                <c:pt idx="4566">
                  <c:v>11.734683333333333</c:v>
                </c:pt>
                <c:pt idx="4567">
                  <c:v>11.737283333333322</c:v>
                </c:pt>
                <c:pt idx="4568">
                  <c:v>11.73986666666667</c:v>
                </c:pt>
                <c:pt idx="4569">
                  <c:v>11.74245</c:v>
                </c:pt>
                <c:pt idx="4570">
                  <c:v>11.745050000000001</c:v>
                </c:pt>
                <c:pt idx="4571">
                  <c:v>11.747633333333333</c:v>
                </c:pt>
                <c:pt idx="4572">
                  <c:v>11.75021666666667</c:v>
                </c:pt>
                <c:pt idx="4573">
                  <c:v>11.752816666666678</c:v>
                </c:pt>
                <c:pt idx="4574">
                  <c:v>11.755400000000011</c:v>
                </c:pt>
                <c:pt idx="4575">
                  <c:v>11.757983333333334</c:v>
                </c:pt>
                <c:pt idx="4576">
                  <c:v>11.760566666666676</c:v>
                </c:pt>
                <c:pt idx="4577">
                  <c:v>11.76311666666667</c:v>
                </c:pt>
                <c:pt idx="4578">
                  <c:v>11.765716666666679</c:v>
                </c:pt>
                <c:pt idx="4579">
                  <c:v>11.7683</c:v>
                </c:pt>
                <c:pt idx="4580">
                  <c:v>11.770883333333334</c:v>
                </c:pt>
                <c:pt idx="4581">
                  <c:v>11.773483333333344</c:v>
                </c:pt>
                <c:pt idx="4582">
                  <c:v>11.77606666666667</c:v>
                </c:pt>
                <c:pt idx="4583">
                  <c:v>11.778650000000001</c:v>
                </c:pt>
                <c:pt idx="4584">
                  <c:v>11.78125</c:v>
                </c:pt>
                <c:pt idx="4585">
                  <c:v>11.783833333333332</c:v>
                </c:pt>
                <c:pt idx="4586">
                  <c:v>11.786416666666678</c:v>
                </c:pt>
                <c:pt idx="4587">
                  <c:v>11.789</c:v>
                </c:pt>
                <c:pt idx="4588">
                  <c:v>11.791550000000001</c:v>
                </c:pt>
                <c:pt idx="4589">
                  <c:v>11.79415</c:v>
                </c:pt>
                <c:pt idx="4590">
                  <c:v>11.796733333333332</c:v>
                </c:pt>
                <c:pt idx="4591">
                  <c:v>11.799316666666666</c:v>
                </c:pt>
                <c:pt idx="4592">
                  <c:v>11.801916666666672</c:v>
                </c:pt>
                <c:pt idx="4593">
                  <c:v>11.804500000000004</c:v>
                </c:pt>
                <c:pt idx="4594">
                  <c:v>11.807083333333336</c:v>
                </c:pt>
                <c:pt idx="4595">
                  <c:v>11.809683333333352</c:v>
                </c:pt>
                <c:pt idx="4596">
                  <c:v>11.812266666666678</c:v>
                </c:pt>
                <c:pt idx="4597">
                  <c:v>11.81485</c:v>
                </c:pt>
                <c:pt idx="4598">
                  <c:v>11.817433333333346</c:v>
                </c:pt>
                <c:pt idx="4599">
                  <c:v>11.820016666666676</c:v>
                </c:pt>
                <c:pt idx="4600">
                  <c:v>11.822616666666679</c:v>
                </c:pt>
                <c:pt idx="4601">
                  <c:v>11.825200000000002</c:v>
                </c:pt>
                <c:pt idx="4602">
                  <c:v>11.827783333333334</c:v>
                </c:pt>
                <c:pt idx="4603">
                  <c:v>11.830383333333334</c:v>
                </c:pt>
                <c:pt idx="4604">
                  <c:v>11.832966666666676</c:v>
                </c:pt>
                <c:pt idx="4605">
                  <c:v>11.835550000000012</c:v>
                </c:pt>
                <c:pt idx="4606">
                  <c:v>11.838150000000001</c:v>
                </c:pt>
                <c:pt idx="4607">
                  <c:v>11.840733333333334</c:v>
                </c:pt>
                <c:pt idx="4608">
                  <c:v>11.84331666666667</c:v>
                </c:pt>
                <c:pt idx="4609">
                  <c:v>11.8459</c:v>
                </c:pt>
                <c:pt idx="4610">
                  <c:v>11.848483333333332</c:v>
                </c:pt>
                <c:pt idx="4611">
                  <c:v>11.851083333333346</c:v>
                </c:pt>
                <c:pt idx="4612">
                  <c:v>11.853666666666685</c:v>
                </c:pt>
                <c:pt idx="4613">
                  <c:v>11.856250000000006</c:v>
                </c:pt>
                <c:pt idx="4614">
                  <c:v>11.858850000000002</c:v>
                </c:pt>
                <c:pt idx="4615">
                  <c:v>11.861433333333352</c:v>
                </c:pt>
                <c:pt idx="4616">
                  <c:v>11.864016666666679</c:v>
                </c:pt>
                <c:pt idx="4617">
                  <c:v>11.866616666666685</c:v>
                </c:pt>
                <c:pt idx="4618">
                  <c:v>11.869200000000006</c:v>
                </c:pt>
                <c:pt idx="4619">
                  <c:v>11.871783333333344</c:v>
                </c:pt>
                <c:pt idx="4620">
                  <c:v>11.874383333333332</c:v>
                </c:pt>
                <c:pt idx="4621">
                  <c:v>11.87696666666668</c:v>
                </c:pt>
                <c:pt idx="4622">
                  <c:v>11.879550000000011</c:v>
                </c:pt>
                <c:pt idx="4623">
                  <c:v>11.882116666666679</c:v>
                </c:pt>
                <c:pt idx="4624">
                  <c:v>11.8847</c:v>
                </c:pt>
                <c:pt idx="4625">
                  <c:v>11.887300000000002</c:v>
                </c:pt>
                <c:pt idx="4626">
                  <c:v>11.889883333333346</c:v>
                </c:pt>
                <c:pt idx="4627">
                  <c:v>11.892466666666689</c:v>
                </c:pt>
                <c:pt idx="4628">
                  <c:v>11.895066666666679</c:v>
                </c:pt>
                <c:pt idx="4629">
                  <c:v>11.897650000000002</c:v>
                </c:pt>
                <c:pt idx="4630">
                  <c:v>11.900233333333334</c:v>
                </c:pt>
                <c:pt idx="4631">
                  <c:v>11.902833333333344</c:v>
                </c:pt>
                <c:pt idx="4632">
                  <c:v>11.905416666666689</c:v>
                </c:pt>
                <c:pt idx="4633">
                  <c:v>11.908000000000001</c:v>
                </c:pt>
                <c:pt idx="4634">
                  <c:v>11.910583333333344</c:v>
                </c:pt>
                <c:pt idx="4635">
                  <c:v>11.913166666666672</c:v>
                </c:pt>
                <c:pt idx="4636">
                  <c:v>11.915766666666679</c:v>
                </c:pt>
                <c:pt idx="4637">
                  <c:v>11.91835</c:v>
                </c:pt>
                <c:pt idx="4638">
                  <c:v>11.920933333333332</c:v>
                </c:pt>
                <c:pt idx="4639">
                  <c:v>11.923533333333344</c:v>
                </c:pt>
                <c:pt idx="4640">
                  <c:v>11.926116666666672</c:v>
                </c:pt>
                <c:pt idx="4641">
                  <c:v>11.928700000000001</c:v>
                </c:pt>
                <c:pt idx="4642">
                  <c:v>11.9313</c:v>
                </c:pt>
                <c:pt idx="4643">
                  <c:v>11.933883333333334</c:v>
                </c:pt>
                <c:pt idx="4644">
                  <c:v>11.936466666666679</c:v>
                </c:pt>
                <c:pt idx="4645">
                  <c:v>11.93905</c:v>
                </c:pt>
                <c:pt idx="4646">
                  <c:v>11.941633333333334</c:v>
                </c:pt>
                <c:pt idx="4647">
                  <c:v>11.944233333333333</c:v>
                </c:pt>
                <c:pt idx="4648">
                  <c:v>11.94681666666667</c:v>
                </c:pt>
                <c:pt idx="4649">
                  <c:v>11.949400000000002</c:v>
                </c:pt>
                <c:pt idx="4650">
                  <c:v>11.952000000000011</c:v>
                </c:pt>
                <c:pt idx="4651">
                  <c:v>11.954583333333346</c:v>
                </c:pt>
                <c:pt idx="4652">
                  <c:v>11.957166666666676</c:v>
                </c:pt>
                <c:pt idx="4653">
                  <c:v>11.959766666666681</c:v>
                </c:pt>
                <c:pt idx="4654">
                  <c:v>11.962350000000002</c:v>
                </c:pt>
                <c:pt idx="4655">
                  <c:v>11.964933333333336</c:v>
                </c:pt>
                <c:pt idx="4656">
                  <c:v>11.967533333333346</c:v>
                </c:pt>
                <c:pt idx="4657">
                  <c:v>11.970116666666678</c:v>
                </c:pt>
                <c:pt idx="4658">
                  <c:v>11.97270000000001</c:v>
                </c:pt>
                <c:pt idx="4659">
                  <c:v>11.975283333333346</c:v>
                </c:pt>
                <c:pt idx="4660">
                  <c:v>11.977866666666674</c:v>
                </c:pt>
                <c:pt idx="4661">
                  <c:v>11.980466666666679</c:v>
                </c:pt>
                <c:pt idx="4662">
                  <c:v>11.983050000000002</c:v>
                </c:pt>
                <c:pt idx="4663">
                  <c:v>11.985633333333352</c:v>
                </c:pt>
                <c:pt idx="4664">
                  <c:v>11.988233333333334</c:v>
                </c:pt>
                <c:pt idx="4665">
                  <c:v>11.990816666666674</c:v>
                </c:pt>
                <c:pt idx="4666">
                  <c:v>11.993400000000012</c:v>
                </c:pt>
                <c:pt idx="4667">
                  <c:v>11.996</c:v>
                </c:pt>
                <c:pt idx="4668">
                  <c:v>11.998583333333332</c:v>
                </c:pt>
                <c:pt idx="4669">
                  <c:v>12.00116666666667</c:v>
                </c:pt>
                <c:pt idx="4670">
                  <c:v>12.00375</c:v>
                </c:pt>
                <c:pt idx="4671">
                  <c:v>12.006333333333334</c:v>
                </c:pt>
                <c:pt idx="4672">
                  <c:v>12.008933333333333</c:v>
                </c:pt>
                <c:pt idx="4673">
                  <c:v>12.011516666666672</c:v>
                </c:pt>
                <c:pt idx="4674">
                  <c:v>12.014100000000001</c:v>
                </c:pt>
                <c:pt idx="4675">
                  <c:v>12.016700000000002</c:v>
                </c:pt>
                <c:pt idx="4676">
                  <c:v>12.019283333333334</c:v>
                </c:pt>
                <c:pt idx="4677">
                  <c:v>12.021866666666666</c:v>
                </c:pt>
                <c:pt idx="4678">
                  <c:v>12.024466666666672</c:v>
                </c:pt>
                <c:pt idx="4679">
                  <c:v>12.027050000000001</c:v>
                </c:pt>
                <c:pt idx="4680">
                  <c:v>12.029633333333344</c:v>
                </c:pt>
                <c:pt idx="4681">
                  <c:v>12.03221666666667</c:v>
                </c:pt>
                <c:pt idx="4682">
                  <c:v>12.034800000000001</c:v>
                </c:pt>
                <c:pt idx="4683">
                  <c:v>12.0374</c:v>
                </c:pt>
                <c:pt idx="4684">
                  <c:v>12.039983333333334</c:v>
                </c:pt>
                <c:pt idx="4685">
                  <c:v>12.042566666666676</c:v>
                </c:pt>
                <c:pt idx="4686">
                  <c:v>12.04516666666667</c:v>
                </c:pt>
                <c:pt idx="4687">
                  <c:v>12.047750000000001</c:v>
                </c:pt>
                <c:pt idx="4688">
                  <c:v>12.050333333333334</c:v>
                </c:pt>
                <c:pt idx="4689">
                  <c:v>12.052933333333346</c:v>
                </c:pt>
                <c:pt idx="4690">
                  <c:v>12.055516666666689</c:v>
                </c:pt>
                <c:pt idx="4691">
                  <c:v>12.0581</c:v>
                </c:pt>
                <c:pt idx="4692">
                  <c:v>12.060700000000002</c:v>
                </c:pt>
                <c:pt idx="4693">
                  <c:v>12.063283333333334</c:v>
                </c:pt>
                <c:pt idx="4694">
                  <c:v>12.065866666666679</c:v>
                </c:pt>
                <c:pt idx="4695">
                  <c:v>12.06845</c:v>
                </c:pt>
                <c:pt idx="4696">
                  <c:v>12.071033333333332</c:v>
                </c:pt>
                <c:pt idx="4697">
                  <c:v>12.073600000000004</c:v>
                </c:pt>
                <c:pt idx="4698">
                  <c:v>12.076183333333336</c:v>
                </c:pt>
                <c:pt idx="4699">
                  <c:v>12.07876666666667</c:v>
                </c:pt>
                <c:pt idx="4700">
                  <c:v>12.081366666666666</c:v>
                </c:pt>
                <c:pt idx="4701">
                  <c:v>12.08395</c:v>
                </c:pt>
                <c:pt idx="4702">
                  <c:v>12.086533333333346</c:v>
                </c:pt>
                <c:pt idx="4703">
                  <c:v>12.089133333333336</c:v>
                </c:pt>
                <c:pt idx="4704">
                  <c:v>12.09171666666667</c:v>
                </c:pt>
                <c:pt idx="4705">
                  <c:v>12.0943</c:v>
                </c:pt>
                <c:pt idx="4706">
                  <c:v>12.096883333333334</c:v>
                </c:pt>
                <c:pt idx="4707">
                  <c:v>12.099466666666679</c:v>
                </c:pt>
                <c:pt idx="4708">
                  <c:v>12.102066666666676</c:v>
                </c:pt>
                <c:pt idx="4709">
                  <c:v>12.104650000000001</c:v>
                </c:pt>
                <c:pt idx="4710">
                  <c:v>12.107233333333333</c:v>
                </c:pt>
                <c:pt idx="4711">
                  <c:v>12.109833333333334</c:v>
                </c:pt>
                <c:pt idx="4712">
                  <c:v>12.112416666666679</c:v>
                </c:pt>
                <c:pt idx="4713">
                  <c:v>12.115</c:v>
                </c:pt>
                <c:pt idx="4714">
                  <c:v>12.117600000000001</c:v>
                </c:pt>
                <c:pt idx="4715">
                  <c:v>12.120183333333333</c:v>
                </c:pt>
                <c:pt idx="4716">
                  <c:v>12.122766666666672</c:v>
                </c:pt>
                <c:pt idx="4717">
                  <c:v>12.125350000000001</c:v>
                </c:pt>
                <c:pt idx="4718">
                  <c:v>12.127933333333335</c:v>
                </c:pt>
                <c:pt idx="4719">
                  <c:v>12.130533333333334</c:v>
                </c:pt>
                <c:pt idx="4720">
                  <c:v>12.133116666666666</c:v>
                </c:pt>
                <c:pt idx="4721">
                  <c:v>12.135700000000002</c:v>
                </c:pt>
                <c:pt idx="4722">
                  <c:v>12.138299999999999</c:v>
                </c:pt>
                <c:pt idx="4723">
                  <c:v>12.140866666666666</c:v>
                </c:pt>
                <c:pt idx="4724">
                  <c:v>12.14345</c:v>
                </c:pt>
                <c:pt idx="4725">
                  <c:v>12.146050000000001</c:v>
                </c:pt>
                <c:pt idx="4726">
                  <c:v>12.148633333333333</c:v>
                </c:pt>
                <c:pt idx="4727">
                  <c:v>12.15121666666667</c:v>
                </c:pt>
                <c:pt idx="4728">
                  <c:v>12.153800000000002</c:v>
                </c:pt>
                <c:pt idx="4729">
                  <c:v>12.156383333333334</c:v>
                </c:pt>
                <c:pt idx="4730">
                  <c:v>12.158983333333333</c:v>
                </c:pt>
                <c:pt idx="4731">
                  <c:v>12.161566666666674</c:v>
                </c:pt>
                <c:pt idx="4732">
                  <c:v>12.164150000000001</c:v>
                </c:pt>
                <c:pt idx="4733">
                  <c:v>12.16675</c:v>
                </c:pt>
                <c:pt idx="4734">
                  <c:v>12.169333333333332</c:v>
                </c:pt>
                <c:pt idx="4735">
                  <c:v>12.17191666666667</c:v>
                </c:pt>
                <c:pt idx="4736">
                  <c:v>12.174516666666674</c:v>
                </c:pt>
                <c:pt idx="4737">
                  <c:v>12.177100000000001</c:v>
                </c:pt>
                <c:pt idx="4738">
                  <c:v>12.179683333333344</c:v>
                </c:pt>
                <c:pt idx="4739">
                  <c:v>12.182283333333334</c:v>
                </c:pt>
                <c:pt idx="4740">
                  <c:v>12.184866666666666</c:v>
                </c:pt>
                <c:pt idx="4741">
                  <c:v>12.18745</c:v>
                </c:pt>
                <c:pt idx="4742">
                  <c:v>12.190033333333334</c:v>
                </c:pt>
                <c:pt idx="4743">
                  <c:v>12.19261666666668</c:v>
                </c:pt>
                <c:pt idx="4744">
                  <c:v>12.195216666666672</c:v>
                </c:pt>
                <c:pt idx="4745">
                  <c:v>12.197800000000001</c:v>
                </c:pt>
                <c:pt idx="4746">
                  <c:v>12.200383333333333</c:v>
                </c:pt>
                <c:pt idx="4747">
                  <c:v>12.202983333333332</c:v>
                </c:pt>
                <c:pt idx="4748">
                  <c:v>12.205566666666678</c:v>
                </c:pt>
                <c:pt idx="4749">
                  <c:v>12.20815</c:v>
                </c:pt>
                <c:pt idx="4750">
                  <c:v>12.210700000000001</c:v>
                </c:pt>
                <c:pt idx="4751">
                  <c:v>12.213283333333333</c:v>
                </c:pt>
                <c:pt idx="4752">
                  <c:v>12.215883333333332</c:v>
                </c:pt>
                <c:pt idx="4753">
                  <c:v>12.218466666666666</c:v>
                </c:pt>
                <c:pt idx="4754">
                  <c:v>12.22105</c:v>
                </c:pt>
                <c:pt idx="4755">
                  <c:v>12.223650000000001</c:v>
                </c:pt>
                <c:pt idx="4756">
                  <c:v>12.226233333333333</c:v>
                </c:pt>
                <c:pt idx="4757">
                  <c:v>12.228816666666667</c:v>
                </c:pt>
                <c:pt idx="4758">
                  <c:v>12.231416666666666</c:v>
                </c:pt>
                <c:pt idx="4759">
                  <c:v>12.233966666666667</c:v>
                </c:pt>
                <c:pt idx="4760">
                  <c:v>12.236550000000001</c:v>
                </c:pt>
                <c:pt idx="4761">
                  <c:v>12.239133333333333</c:v>
                </c:pt>
                <c:pt idx="4762">
                  <c:v>12.241716666666667</c:v>
                </c:pt>
                <c:pt idx="4763">
                  <c:v>12.244316666666665</c:v>
                </c:pt>
                <c:pt idx="4764">
                  <c:v>12.2469</c:v>
                </c:pt>
                <c:pt idx="4765">
                  <c:v>12.249483333333334</c:v>
                </c:pt>
                <c:pt idx="4766">
                  <c:v>12.252083333333344</c:v>
                </c:pt>
                <c:pt idx="4767">
                  <c:v>12.254666666666672</c:v>
                </c:pt>
                <c:pt idx="4768">
                  <c:v>12.257250000000001</c:v>
                </c:pt>
                <c:pt idx="4769">
                  <c:v>12.25985</c:v>
                </c:pt>
                <c:pt idx="4770">
                  <c:v>12.262433333333348</c:v>
                </c:pt>
                <c:pt idx="4771">
                  <c:v>12.265016666666678</c:v>
                </c:pt>
                <c:pt idx="4772">
                  <c:v>12.267616666666672</c:v>
                </c:pt>
                <c:pt idx="4773">
                  <c:v>12.270200000000001</c:v>
                </c:pt>
                <c:pt idx="4774">
                  <c:v>12.272783333333336</c:v>
                </c:pt>
                <c:pt idx="4775">
                  <c:v>12.27536666666667</c:v>
                </c:pt>
                <c:pt idx="4776">
                  <c:v>12.277950000000001</c:v>
                </c:pt>
                <c:pt idx="4777">
                  <c:v>12.28055</c:v>
                </c:pt>
                <c:pt idx="4778">
                  <c:v>12.283133333333334</c:v>
                </c:pt>
                <c:pt idx="4779">
                  <c:v>12.285716666666676</c:v>
                </c:pt>
                <c:pt idx="4780">
                  <c:v>12.288316666666667</c:v>
                </c:pt>
                <c:pt idx="4781">
                  <c:v>12.290900000000001</c:v>
                </c:pt>
                <c:pt idx="4782">
                  <c:v>12.293483333333334</c:v>
                </c:pt>
                <c:pt idx="4783">
                  <c:v>12.296083333333334</c:v>
                </c:pt>
                <c:pt idx="4784">
                  <c:v>12.298666666666666</c:v>
                </c:pt>
                <c:pt idx="4785">
                  <c:v>12.301250000000001</c:v>
                </c:pt>
                <c:pt idx="4786">
                  <c:v>12.303800000000004</c:v>
                </c:pt>
                <c:pt idx="4787">
                  <c:v>12.306383333333336</c:v>
                </c:pt>
                <c:pt idx="4788">
                  <c:v>12.308983333333334</c:v>
                </c:pt>
                <c:pt idx="4789">
                  <c:v>12.311566666666678</c:v>
                </c:pt>
                <c:pt idx="4790">
                  <c:v>12.314150000000001</c:v>
                </c:pt>
                <c:pt idx="4791">
                  <c:v>12.316750000000004</c:v>
                </c:pt>
                <c:pt idx="4792">
                  <c:v>12.319333333333336</c:v>
                </c:pt>
                <c:pt idx="4793">
                  <c:v>12.32191666666667</c:v>
                </c:pt>
                <c:pt idx="4794">
                  <c:v>12.324516666666678</c:v>
                </c:pt>
                <c:pt idx="4795">
                  <c:v>12.3271</c:v>
                </c:pt>
                <c:pt idx="4796">
                  <c:v>12.329683333333344</c:v>
                </c:pt>
                <c:pt idx="4797">
                  <c:v>12.332233333333336</c:v>
                </c:pt>
                <c:pt idx="4798">
                  <c:v>12.33481666666667</c:v>
                </c:pt>
                <c:pt idx="4799">
                  <c:v>12.337416666666678</c:v>
                </c:pt>
                <c:pt idx="4800">
                  <c:v>12.34</c:v>
                </c:pt>
                <c:pt idx="4801">
                  <c:v>12.342583333333344</c:v>
                </c:pt>
                <c:pt idx="4802">
                  <c:v>12.345183333333344</c:v>
                </c:pt>
                <c:pt idx="4803">
                  <c:v>12.34776666666667</c:v>
                </c:pt>
                <c:pt idx="4804">
                  <c:v>12.350350000000002</c:v>
                </c:pt>
                <c:pt idx="4805">
                  <c:v>12.352950000000011</c:v>
                </c:pt>
                <c:pt idx="4806">
                  <c:v>12.355533333333357</c:v>
                </c:pt>
                <c:pt idx="4807">
                  <c:v>12.358116666666676</c:v>
                </c:pt>
                <c:pt idx="4808">
                  <c:v>12.360700000000012</c:v>
                </c:pt>
                <c:pt idx="4809">
                  <c:v>12.363283333333346</c:v>
                </c:pt>
                <c:pt idx="4810">
                  <c:v>12.365883333333352</c:v>
                </c:pt>
                <c:pt idx="4811">
                  <c:v>12.368466666666679</c:v>
                </c:pt>
                <c:pt idx="4812">
                  <c:v>12.37105</c:v>
                </c:pt>
                <c:pt idx="4813">
                  <c:v>12.37365000000001</c:v>
                </c:pt>
                <c:pt idx="4814">
                  <c:v>12.376233333333346</c:v>
                </c:pt>
                <c:pt idx="4815">
                  <c:v>12.378816666666674</c:v>
                </c:pt>
                <c:pt idx="4816">
                  <c:v>12.381416666666679</c:v>
                </c:pt>
                <c:pt idx="4817">
                  <c:v>12.384000000000002</c:v>
                </c:pt>
                <c:pt idx="4818">
                  <c:v>12.386583333333352</c:v>
                </c:pt>
                <c:pt idx="4819">
                  <c:v>12.389166666666679</c:v>
                </c:pt>
                <c:pt idx="4820">
                  <c:v>12.39175</c:v>
                </c:pt>
                <c:pt idx="4821">
                  <c:v>12.394350000000001</c:v>
                </c:pt>
                <c:pt idx="4822">
                  <c:v>12.396933333333344</c:v>
                </c:pt>
                <c:pt idx="4823">
                  <c:v>12.39950000000001</c:v>
                </c:pt>
                <c:pt idx="4824">
                  <c:v>12.402100000000004</c:v>
                </c:pt>
                <c:pt idx="4825">
                  <c:v>12.404683333333336</c:v>
                </c:pt>
                <c:pt idx="4826">
                  <c:v>12.40726666666667</c:v>
                </c:pt>
                <c:pt idx="4827">
                  <c:v>12.409866666666678</c:v>
                </c:pt>
                <c:pt idx="4828">
                  <c:v>12.41245000000001</c:v>
                </c:pt>
                <c:pt idx="4829">
                  <c:v>12.415033333333346</c:v>
                </c:pt>
                <c:pt idx="4830">
                  <c:v>12.417616666666676</c:v>
                </c:pt>
                <c:pt idx="4831">
                  <c:v>12.420200000000001</c:v>
                </c:pt>
                <c:pt idx="4832">
                  <c:v>12.422800000000002</c:v>
                </c:pt>
                <c:pt idx="4833">
                  <c:v>12.425383333333334</c:v>
                </c:pt>
                <c:pt idx="4834">
                  <c:v>12.427966666666666</c:v>
                </c:pt>
                <c:pt idx="4835">
                  <c:v>12.430566666666676</c:v>
                </c:pt>
                <c:pt idx="4836">
                  <c:v>12.433150000000001</c:v>
                </c:pt>
                <c:pt idx="4837">
                  <c:v>12.435733333333344</c:v>
                </c:pt>
                <c:pt idx="4838">
                  <c:v>12.438333333333333</c:v>
                </c:pt>
                <c:pt idx="4839">
                  <c:v>12.44091666666667</c:v>
                </c:pt>
                <c:pt idx="4840">
                  <c:v>12.4435</c:v>
                </c:pt>
                <c:pt idx="4841">
                  <c:v>12.446083333333332</c:v>
                </c:pt>
                <c:pt idx="4842">
                  <c:v>12.448666666666666</c:v>
                </c:pt>
                <c:pt idx="4843">
                  <c:v>12.451266666666672</c:v>
                </c:pt>
                <c:pt idx="4844">
                  <c:v>12.453850000000006</c:v>
                </c:pt>
                <c:pt idx="4845">
                  <c:v>12.456433333333354</c:v>
                </c:pt>
                <c:pt idx="4846">
                  <c:v>12.459033333333352</c:v>
                </c:pt>
                <c:pt idx="4847">
                  <c:v>12.461616666666679</c:v>
                </c:pt>
                <c:pt idx="4848">
                  <c:v>12.4642</c:v>
                </c:pt>
                <c:pt idx="4849">
                  <c:v>12.466800000000006</c:v>
                </c:pt>
                <c:pt idx="4850">
                  <c:v>12.469383333333344</c:v>
                </c:pt>
                <c:pt idx="4851">
                  <c:v>12.47196666666667</c:v>
                </c:pt>
                <c:pt idx="4852">
                  <c:v>12.47456666666668</c:v>
                </c:pt>
                <c:pt idx="4853">
                  <c:v>12.47715</c:v>
                </c:pt>
                <c:pt idx="4854">
                  <c:v>12.479733333333346</c:v>
                </c:pt>
                <c:pt idx="4855">
                  <c:v>12.482316666666676</c:v>
                </c:pt>
                <c:pt idx="4856">
                  <c:v>12.484900000000001</c:v>
                </c:pt>
                <c:pt idx="4857">
                  <c:v>12.487500000000002</c:v>
                </c:pt>
                <c:pt idx="4858">
                  <c:v>12.490083333333336</c:v>
                </c:pt>
                <c:pt idx="4859">
                  <c:v>12.492666666666679</c:v>
                </c:pt>
                <c:pt idx="4860">
                  <c:v>12.49526666666668</c:v>
                </c:pt>
                <c:pt idx="4861">
                  <c:v>12.49785</c:v>
                </c:pt>
                <c:pt idx="4862">
                  <c:v>12.500433333333344</c:v>
                </c:pt>
                <c:pt idx="4863">
                  <c:v>12.503033333333336</c:v>
                </c:pt>
                <c:pt idx="4864">
                  <c:v>12.505616666666679</c:v>
                </c:pt>
                <c:pt idx="4865">
                  <c:v>12.508199999999999</c:v>
                </c:pt>
                <c:pt idx="4866">
                  <c:v>12.510783333333334</c:v>
                </c:pt>
                <c:pt idx="4867">
                  <c:v>12.513366666666666</c:v>
                </c:pt>
                <c:pt idx="4868">
                  <c:v>12.515966666666674</c:v>
                </c:pt>
                <c:pt idx="4869">
                  <c:v>12.518550000000001</c:v>
                </c:pt>
                <c:pt idx="4870">
                  <c:v>12.521133333333333</c:v>
                </c:pt>
                <c:pt idx="4871">
                  <c:v>12.523733333333332</c:v>
                </c:pt>
                <c:pt idx="4872">
                  <c:v>12.526316666666666</c:v>
                </c:pt>
                <c:pt idx="4873">
                  <c:v>12.5289</c:v>
                </c:pt>
                <c:pt idx="4874">
                  <c:v>12.531500000000001</c:v>
                </c:pt>
                <c:pt idx="4875">
                  <c:v>12.534083333333333</c:v>
                </c:pt>
                <c:pt idx="4876">
                  <c:v>12.536666666666672</c:v>
                </c:pt>
                <c:pt idx="4877">
                  <c:v>12.539266666666666</c:v>
                </c:pt>
                <c:pt idx="4878">
                  <c:v>12.54185</c:v>
                </c:pt>
                <c:pt idx="4879">
                  <c:v>12.544433333333334</c:v>
                </c:pt>
                <c:pt idx="4880">
                  <c:v>12.54701666666667</c:v>
                </c:pt>
                <c:pt idx="4881">
                  <c:v>12.5496</c:v>
                </c:pt>
                <c:pt idx="4882">
                  <c:v>12.552200000000004</c:v>
                </c:pt>
                <c:pt idx="4883">
                  <c:v>12.554783333333345</c:v>
                </c:pt>
                <c:pt idx="4884">
                  <c:v>12.55736666666667</c:v>
                </c:pt>
                <c:pt idx="4885">
                  <c:v>12.559966666666678</c:v>
                </c:pt>
                <c:pt idx="4886">
                  <c:v>12.562550000000011</c:v>
                </c:pt>
                <c:pt idx="4887">
                  <c:v>12.565133333333346</c:v>
                </c:pt>
                <c:pt idx="4888">
                  <c:v>12.567733333333344</c:v>
                </c:pt>
                <c:pt idx="4889">
                  <c:v>12.57031666666667</c:v>
                </c:pt>
                <c:pt idx="4890">
                  <c:v>12.572900000000002</c:v>
                </c:pt>
                <c:pt idx="4891">
                  <c:v>12.575483333333352</c:v>
                </c:pt>
                <c:pt idx="4892">
                  <c:v>12.57806666666667</c:v>
                </c:pt>
                <c:pt idx="4893">
                  <c:v>12.580666666666676</c:v>
                </c:pt>
                <c:pt idx="4894">
                  <c:v>12.58325</c:v>
                </c:pt>
                <c:pt idx="4895">
                  <c:v>12.585816666666679</c:v>
                </c:pt>
                <c:pt idx="4896">
                  <c:v>12.588416666666674</c:v>
                </c:pt>
                <c:pt idx="4897">
                  <c:v>12.590983333333332</c:v>
                </c:pt>
                <c:pt idx="4898">
                  <c:v>12.59356666666668</c:v>
                </c:pt>
                <c:pt idx="4899">
                  <c:v>12.596166666666672</c:v>
                </c:pt>
                <c:pt idx="4900">
                  <c:v>12.598750000000001</c:v>
                </c:pt>
                <c:pt idx="4901">
                  <c:v>12.601333333333335</c:v>
                </c:pt>
                <c:pt idx="4902">
                  <c:v>12.60391666666667</c:v>
                </c:pt>
                <c:pt idx="4903">
                  <c:v>12.6065</c:v>
                </c:pt>
                <c:pt idx="4904">
                  <c:v>12.609100000000002</c:v>
                </c:pt>
                <c:pt idx="4905">
                  <c:v>12.611683333333334</c:v>
                </c:pt>
                <c:pt idx="4906">
                  <c:v>12.614266666666667</c:v>
                </c:pt>
                <c:pt idx="4907">
                  <c:v>12.61686666666667</c:v>
                </c:pt>
                <c:pt idx="4908">
                  <c:v>12.619450000000002</c:v>
                </c:pt>
                <c:pt idx="4909">
                  <c:v>12.622033333333334</c:v>
                </c:pt>
                <c:pt idx="4910">
                  <c:v>12.624633333333332</c:v>
                </c:pt>
                <c:pt idx="4911">
                  <c:v>12.627216666666667</c:v>
                </c:pt>
                <c:pt idx="4912">
                  <c:v>12.629800000000001</c:v>
                </c:pt>
                <c:pt idx="4913">
                  <c:v>12.632383333333333</c:v>
                </c:pt>
                <c:pt idx="4914">
                  <c:v>12.634966666666665</c:v>
                </c:pt>
                <c:pt idx="4915">
                  <c:v>12.637566666666666</c:v>
                </c:pt>
                <c:pt idx="4916">
                  <c:v>12.64015</c:v>
                </c:pt>
                <c:pt idx="4917">
                  <c:v>12.642733333333332</c:v>
                </c:pt>
                <c:pt idx="4918">
                  <c:v>12.645333333333333</c:v>
                </c:pt>
                <c:pt idx="4919">
                  <c:v>12.647916666666667</c:v>
                </c:pt>
                <c:pt idx="4920">
                  <c:v>12.650500000000006</c:v>
                </c:pt>
                <c:pt idx="4921">
                  <c:v>12.6531</c:v>
                </c:pt>
                <c:pt idx="4922">
                  <c:v>12.655683333333352</c:v>
                </c:pt>
                <c:pt idx="4923">
                  <c:v>12.658266666666666</c:v>
                </c:pt>
                <c:pt idx="4924">
                  <c:v>12.660866666666672</c:v>
                </c:pt>
                <c:pt idx="4925">
                  <c:v>12.663450000000006</c:v>
                </c:pt>
                <c:pt idx="4926">
                  <c:v>12.666016666666676</c:v>
                </c:pt>
                <c:pt idx="4927">
                  <c:v>12.6686</c:v>
                </c:pt>
                <c:pt idx="4928">
                  <c:v>12.671183333333333</c:v>
                </c:pt>
                <c:pt idx="4929">
                  <c:v>12.673783333333336</c:v>
                </c:pt>
                <c:pt idx="4930">
                  <c:v>12.67636666666667</c:v>
                </c:pt>
                <c:pt idx="4931">
                  <c:v>12.678949999999999</c:v>
                </c:pt>
                <c:pt idx="4932">
                  <c:v>12.68155</c:v>
                </c:pt>
                <c:pt idx="4933">
                  <c:v>12.684133333333333</c:v>
                </c:pt>
                <c:pt idx="4934">
                  <c:v>12.686716666666674</c:v>
                </c:pt>
                <c:pt idx="4935">
                  <c:v>12.68931666666667</c:v>
                </c:pt>
                <c:pt idx="4936">
                  <c:v>12.6919</c:v>
                </c:pt>
                <c:pt idx="4937">
                  <c:v>12.694483333333332</c:v>
                </c:pt>
                <c:pt idx="4938">
                  <c:v>12.697066666666666</c:v>
                </c:pt>
                <c:pt idx="4939">
                  <c:v>12.69965</c:v>
                </c:pt>
                <c:pt idx="4940">
                  <c:v>12.702250000000001</c:v>
                </c:pt>
                <c:pt idx="4941">
                  <c:v>12.704833333333333</c:v>
                </c:pt>
                <c:pt idx="4942">
                  <c:v>12.707416666666672</c:v>
                </c:pt>
                <c:pt idx="4943">
                  <c:v>12.710016666666666</c:v>
                </c:pt>
                <c:pt idx="4944">
                  <c:v>12.7126</c:v>
                </c:pt>
                <c:pt idx="4945">
                  <c:v>12.715183333333332</c:v>
                </c:pt>
                <c:pt idx="4946">
                  <c:v>12.717783333333333</c:v>
                </c:pt>
                <c:pt idx="4947">
                  <c:v>12.720366666666667</c:v>
                </c:pt>
                <c:pt idx="4948">
                  <c:v>12.722933333333334</c:v>
                </c:pt>
                <c:pt idx="4949">
                  <c:v>12.725483333333344</c:v>
                </c:pt>
                <c:pt idx="4950">
                  <c:v>12.728066666666667</c:v>
                </c:pt>
                <c:pt idx="4951">
                  <c:v>12.73066666666667</c:v>
                </c:pt>
                <c:pt idx="4952">
                  <c:v>12.73325</c:v>
                </c:pt>
                <c:pt idx="4953">
                  <c:v>12.735833333333334</c:v>
                </c:pt>
                <c:pt idx="4954">
                  <c:v>12.738433333333335</c:v>
                </c:pt>
                <c:pt idx="4955">
                  <c:v>12.741016666666667</c:v>
                </c:pt>
                <c:pt idx="4956">
                  <c:v>12.743600000000001</c:v>
                </c:pt>
                <c:pt idx="4957">
                  <c:v>12.7462</c:v>
                </c:pt>
                <c:pt idx="4958">
                  <c:v>12.748783333333323</c:v>
                </c:pt>
                <c:pt idx="4959">
                  <c:v>12.751366666666666</c:v>
                </c:pt>
                <c:pt idx="4960">
                  <c:v>12.75395</c:v>
                </c:pt>
                <c:pt idx="4961">
                  <c:v>12.756533333333346</c:v>
                </c:pt>
                <c:pt idx="4962">
                  <c:v>12.759133333333336</c:v>
                </c:pt>
                <c:pt idx="4963">
                  <c:v>12.76171666666667</c:v>
                </c:pt>
                <c:pt idx="4964">
                  <c:v>12.764299999999999</c:v>
                </c:pt>
                <c:pt idx="4965">
                  <c:v>12.7669</c:v>
                </c:pt>
                <c:pt idx="4966">
                  <c:v>12.769483333333346</c:v>
                </c:pt>
                <c:pt idx="4967">
                  <c:v>12.772066666666674</c:v>
                </c:pt>
                <c:pt idx="4968">
                  <c:v>12.77466666666667</c:v>
                </c:pt>
                <c:pt idx="4969">
                  <c:v>12.77725</c:v>
                </c:pt>
                <c:pt idx="4970">
                  <c:v>12.779833333333332</c:v>
                </c:pt>
                <c:pt idx="4971">
                  <c:v>12.782416666666681</c:v>
                </c:pt>
                <c:pt idx="4972">
                  <c:v>12.785</c:v>
                </c:pt>
                <c:pt idx="4973">
                  <c:v>12.787600000000001</c:v>
                </c:pt>
                <c:pt idx="4974">
                  <c:v>12.790166666666666</c:v>
                </c:pt>
                <c:pt idx="4975">
                  <c:v>12.792750000000002</c:v>
                </c:pt>
                <c:pt idx="4976">
                  <c:v>12.795350000000001</c:v>
                </c:pt>
                <c:pt idx="4977">
                  <c:v>12.797933333333333</c:v>
                </c:pt>
                <c:pt idx="4978">
                  <c:v>12.800516666666679</c:v>
                </c:pt>
                <c:pt idx="4979">
                  <c:v>12.803116666666678</c:v>
                </c:pt>
                <c:pt idx="4980">
                  <c:v>12.805700000000011</c:v>
                </c:pt>
                <c:pt idx="4981">
                  <c:v>12.808283333333332</c:v>
                </c:pt>
                <c:pt idx="4982">
                  <c:v>12.810833333333344</c:v>
                </c:pt>
                <c:pt idx="4983">
                  <c:v>12.813416666666681</c:v>
                </c:pt>
                <c:pt idx="4984">
                  <c:v>12.816016666666679</c:v>
                </c:pt>
                <c:pt idx="4985">
                  <c:v>12.8186</c:v>
                </c:pt>
                <c:pt idx="4986">
                  <c:v>12.821183333333332</c:v>
                </c:pt>
                <c:pt idx="4987">
                  <c:v>12.823783333333344</c:v>
                </c:pt>
                <c:pt idx="4988">
                  <c:v>12.82636666666667</c:v>
                </c:pt>
                <c:pt idx="4989">
                  <c:v>12.828950000000001</c:v>
                </c:pt>
                <c:pt idx="4990">
                  <c:v>12.83155</c:v>
                </c:pt>
                <c:pt idx="4991">
                  <c:v>12.834133333333334</c:v>
                </c:pt>
                <c:pt idx="4992">
                  <c:v>12.836716666666678</c:v>
                </c:pt>
                <c:pt idx="4993">
                  <c:v>12.8393</c:v>
                </c:pt>
                <c:pt idx="4994">
                  <c:v>12.841883333333334</c:v>
                </c:pt>
                <c:pt idx="4995">
                  <c:v>12.844483333333336</c:v>
                </c:pt>
                <c:pt idx="4996">
                  <c:v>12.84706666666667</c:v>
                </c:pt>
                <c:pt idx="4997">
                  <c:v>12.84965</c:v>
                </c:pt>
                <c:pt idx="4998">
                  <c:v>12.85225000000001</c:v>
                </c:pt>
                <c:pt idx="4999">
                  <c:v>12.854833333333346</c:v>
                </c:pt>
                <c:pt idx="5000">
                  <c:v>12.857416666666685</c:v>
                </c:pt>
                <c:pt idx="5001">
                  <c:v>12.860016666666679</c:v>
                </c:pt>
                <c:pt idx="5002">
                  <c:v>12.862566666666691</c:v>
                </c:pt>
                <c:pt idx="5003">
                  <c:v>12.865150000000011</c:v>
                </c:pt>
                <c:pt idx="5004">
                  <c:v>12.867733333333344</c:v>
                </c:pt>
                <c:pt idx="5005">
                  <c:v>12.870316666666676</c:v>
                </c:pt>
                <c:pt idx="5006">
                  <c:v>12.872916666666679</c:v>
                </c:pt>
                <c:pt idx="5007">
                  <c:v>12.875500000000018</c:v>
                </c:pt>
                <c:pt idx="5008">
                  <c:v>12.878083333333334</c:v>
                </c:pt>
                <c:pt idx="5009">
                  <c:v>12.880683333333346</c:v>
                </c:pt>
                <c:pt idx="5010">
                  <c:v>12.883266666666676</c:v>
                </c:pt>
                <c:pt idx="5011">
                  <c:v>12.88585000000001</c:v>
                </c:pt>
                <c:pt idx="5012">
                  <c:v>12.888450000000002</c:v>
                </c:pt>
                <c:pt idx="5013">
                  <c:v>12.891033333333334</c:v>
                </c:pt>
                <c:pt idx="5014">
                  <c:v>12.893616666666679</c:v>
                </c:pt>
                <c:pt idx="5015">
                  <c:v>12.8962</c:v>
                </c:pt>
                <c:pt idx="5016">
                  <c:v>12.898783333333334</c:v>
                </c:pt>
                <c:pt idx="5017">
                  <c:v>12.901383333333333</c:v>
                </c:pt>
                <c:pt idx="5018">
                  <c:v>12.903966666666674</c:v>
                </c:pt>
                <c:pt idx="5019">
                  <c:v>12.906550000000006</c:v>
                </c:pt>
                <c:pt idx="5020">
                  <c:v>12.90915</c:v>
                </c:pt>
                <c:pt idx="5021">
                  <c:v>12.911733333333332</c:v>
                </c:pt>
                <c:pt idx="5022">
                  <c:v>12.91431666666667</c:v>
                </c:pt>
                <c:pt idx="5023">
                  <c:v>12.916916666666674</c:v>
                </c:pt>
                <c:pt idx="5024">
                  <c:v>12.919500000000006</c:v>
                </c:pt>
                <c:pt idx="5025">
                  <c:v>12.922083333333346</c:v>
                </c:pt>
                <c:pt idx="5026">
                  <c:v>12.924683333333332</c:v>
                </c:pt>
                <c:pt idx="5027">
                  <c:v>12.927266666666666</c:v>
                </c:pt>
                <c:pt idx="5028">
                  <c:v>12.92985</c:v>
                </c:pt>
                <c:pt idx="5029">
                  <c:v>12.932433333333348</c:v>
                </c:pt>
                <c:pt idx="5030">
                  <c:v>12.935016666666678</c:v>
                </c:pt>
                <c:pt idx="5031">
                  <c:v>12.937616666666672</c:v>
                </c:pt>
                <c:pt idx="5032">
                  <c:v>12.940200000000001</c:v>
                </c:pt>
                <c:pt idx="5033">
                  <c:v>12.942783333333336</c:v>
                </c:pt>
                <c:pt idx="5034">
                  <c:v>12.945383333333332</c:v>
                </c:pt>
                <c:pt idx="5035">
                  <c:v>12.94796666666667</c:v>
                </c:pt>
                <c:pt idx="5036">
                  <c:v>12.95055000000001</c:v>
                </c:pt>
                <c:pt idx="5037">
                  <c:v>12.953150000000004</c:v>
                </c:pt>
                <c:pt idx="5038">
                  <c:v>12.955733333333354</c:v>
                </c:pt>
                <c:pt idx="5039">
                  <c:v>12.95831666666667</c:v>
                </c:pt>
                <c:pt idx="5040">
                  <c:v>12.960900000000002</c:v>
                </c:pt>
                <c:pt idx="5041">
                  <c:v>12.963483333333352</c:v>
                </c:pt>
                <c:pt idx="5042">
                  <c:v>12.966083333333346</c:v>
                </c:pt>
                <c:pt idx="5043">
                  <c:v>12.968666666666676</c:v>
                </c:pt>
                <c:pt idx="5044">
                  <c:v>12.97125</c:v>
                </c:pt>
                <c:pt idx="5045">
                  <c:v>12.973850000000002</c:v>
                </c:pt>
                <c:pt idx="5046">
                  <c:v>12.976433333333352</c:v>
                </c:pt>
                <c:pt idx="5047">
                  <c:v>12.979016666666679</c:v>
                </c:pt>
                <c:pt idx="5048">
                  <c:v>12.981616666666676</c:v>
                </c:pt>
                <c:pt idx="5049">
                  <c:v>12.984183333333334</c:v>
                </c:pt>
                <c:pt idx="5050">
                  <c:v>12.986766666666679</c:v>
                </c:pt>
                <c:pt idx="5051">
                  <c:v>12.98935</c:v>
                </c:pt>
                <c:pt idx="5052">
                  <c:v>12.991933333333332</c:v>
                </c:pt>
                <c:pt idx="5053">
                  <c:v>12.994533333333344</c:v>
                </c:pt>
                <c:pt idx="5054">
                  <c:v>12.99711666666667</c:v>
                </c:pt>
                <c:pt idx="5055">
                  <c:v>12.999700000000002</c:v>
                </c:pt>
                <c:pt idx="5056">
                  <c:v>13.0023</c:v>
                </c:pt>
                <c:pt idx="5057">
                  <c:v>13.004883333333334</c:v>
                </c:pt>
                <c:pt idx="5058">
                  <c:v>13.007466666666678</c:v>
                </c:pt>
                <c:pt idx="5059">
                  <c:v>13.01006666666667</c:v>
                </c:pt>
                <c:pt idx="5060">
                  <c:v>13.012650000000002</c:v>
                </c:pt>
                <c:pt idx="5061">
                  <c:v>13.015233333333336</c:v>
                </c:pt>
                <c:pt idx="5062">
                  <c:v>13.01781666666667</c:v>
                </c:pt>
                <c:pt idx="5063">
                  <c:v>13.0204</c:v>
                </c:pt>
                <c:pt idx="5064">
                  <c:v>13.023</c:v>
                </c:pt>
                <c:pt idx="5065">
                  <c:v>13.025583333333346</c:v>
                </c:pt>
                <c:pt idx="5066">
                  <c:v>13.028166666666667</c:v>
                </c:pt>
                <c:pt idx="5067">
                  <c:v>13.03076666666667</c:v>
                </c:pt>
                <c:pt idx="5068">
                  <c:v>13.03335</c:v>
                </c:pt>
                <c:pt idx="5069">
                  <c:v>13.035933333333332</c:v>
                </c:pt>
                <c:pt idx="5070">
                  <c:v>13.038533333333334</c:v>
                </c:pt>
                <c:pt idx="5071">
                  <c:v>13.041116666666666</c:v>
                </c:pt>
                <c:pt idx="5072">
                  <c:v>13.043700000000001</c:v>
                </c:pt>
                <c:pt idx="5073">
                  <c:v>13.0463</c:v>
                </c:pt>
                <c:pt idx="5074">
                  <c:v>13.048883333333333</c:v>
                </c:pt>
                <c:pt idx="5075">
                  <c:v>13.051466666666679</c:v>
                </c:pt>
                <c:pt idx="5076">
                  <c:v>13.05405</c:v>
                </c:pt>
                <c:pt idx="5077">
                  <c:v>13.056633333333352</c:v>
                </c:pt>
                <c:pt idx="5078">
                  <c:v>13.059233333333344</c:v>
                </c:pt>
                <c:pt idx="5079">
                  <c:v>13.061816666666672</c:v>
                </c:pt>
                <c:pt idx="5080">
                  <c:v>13.064400000000004</c:v>
                </c:pt>
                <c:pt idx="5081">
                  <c:v>13.067</c:v>
                </c:pt>
                <c:pt idx="5082">
                  <c:v>13.069583333333348</c:v>
                </c:pt>
                <c:pt idx="5083">
                  <c:v>13.07216666666668</c:v>
                </c:pt>
                <c:pt idx="5084">
                  <c:v>13.074766666666672</c:v>
                </c:pt>
                <c:pt idx="5085">
                  <c:v>13.077350000000001</c:v>
                </c:pt>
                <c:pt idx="5086">
                  <c:v>13.079933333333345</c:v>
                </c:pt>
                <c:pt idx="5087">
                  <c:v>13.082516666666679</c:v>
                </c:pt>
                <c:pt idx="5088">
                  <c:v>13.085100000000002</c:v>
                </c:pt>
                <c:pt idx="5089">
                  <c:v>13.0877</c:v>
                </c:pt>
                <c:pt idx="5090">
                  <c:v>13.090250000000001</c:v>
                </c:pt>
                <c:pt idx="5091">
                  <c:v>13.092833333333346</c:v>
                </c:pt>
                <c:pt idx="5092">
                  <c:v>13.095433333333352</c:v>
                </c:pt>
                <c:pt idx="5093">
                  <c:v>13.098016666666666</c:v>
                </c:pt>
                <c:pt idx="5094">
                  <c:v>13.100600000000002</c:v>
                </c:pt>
                <c:pt idx="5095">
                  <c:v>13.103200000000001</c:v>
                </c:pt>
                <c:pt idx="5096">
                  <c:v>13.105783333333344</c:v>
                </c:pt>
                <c:pt idx="5097">
                  <c:v>13.108366666666665</c:v>
                </c:pt>
                <c:pt idx="5098">
                  <c:v>13.110950000000001</c:v>
                </c:pt>
                <c:pt idx="5099">
                  <c:v>13.113533333333336</c:v>
                </c:pt>
                <c:pt idx="5100">
                  <c:v>13.116133333333332</c:v>
                </c:pt>
                <c:pt idx="5101">
                  <c:v>13.118716666666669</c:v>
                </c:pt>
                <c:pt idx="5102">
                  <c:v>13.1213</c:v>
                </c:pt>
                <c:pt idx="5103">
                  <c:v>13.123900000000001</c:v>
                </c:pt>
                <c:pt idx="5104">
                  <c:v>13.126483333333336</c:v>
                </c:pt>
                <c:pt idx="5105">
                  <c:v>13.12906666666667</c:v>
                </c:pt>
                <c:pt idx="5106">
                  <c:v>13.131666666666666</c:v>
                </c:pt>
                <c:pt idx="5107">
                  <c:v>13.13425</c:v>
                </c:pt>
                <c:pt idx="5108">
                  <c:v>13.136833333333334</c:v>
                </c:pt>
                <c:pt idx="5109">
                  <c:v>13.139416666666676</c:v>
                </c:pt>
                <c:pt idx="5110">
                  <c:v>13.141999999999999</c:v>
                </c:pt>
                <c:pt idx="5111">
                  <c:v>13.144600000000001</c:v>
                </c:pt>
                <c:pt idx="5112">
                  <c:v>13.14715</c:v>
                </c:pt>
                <c:pt idx="5113">
                  <c:v>13.149716666666666</c:v>
                </c:pt>
                <c:pt idx="5114">
                  <c:v>13.152316666666676</c:v>
                </c:pt>
                <c:pt idx="5115">
                  <c:v>13.1549</c:v>
                </c:pt>
                <c:pt idx="5116">
                  <c:v>13.157483333333346</c:v>
                </c:pt>
                <c:pt idx="5117">
                  <c:v>13.160083333333334</c:v>
                </c:pt>
                <c:pt idx="5118">
                  <c:v>13.162666666666679</c:v>
                </c:pt>
                <c:pt idx="5119">
                  <c:v>13.165250000000002</c:v>
                </c:pt>
                <c:pt idx="5120">
                  <c:v>13.167833333333334</c:v>
                </c:pt>
                <c:pt idx="5121">
                  <c:v>13.170416666666679</c:v>
                </c:pt>
                <c:pt idx="5122">
                  <c:v>13.173016666666674</c:v>
                </c:pt>
                <c:pt idx="5123">
                  <c:v>13.175600000000006</c:v>
                </c:pt>
                <c:pt idx="5124">
                  <c:v>13.178183333333333</c:v>
                </c:pt>
                <c:pt idx="5125">
                  <c:v>13.180783333333332</c:v>
                </c:pt>
                <c:pt idx="5126">
                  <c:v>13.183366666666666</c:v>
                </c:pt>
                <c:pt idx="5127">
                  <c:v>13.18595</c:v>
                </c:pt>
                <c:pt idx="5128">
                  <c:v>13.188550000000001</c:v>
                </c:pt>
                <c:pt idx="5129">
                  <c:v>13.191133333333333</c:v>
                </c:pt>
                <c:pt idx="5130">
                  <c:v>13.193716666666672</c:v>
                </c:pt>
                <c:pt idx="5131">
                  <c:v>13.196300000000001</c:v>
                </c:pt>
                <c:pt idx="5132">
                  <c:v>13.198883333333333</c:v>
                </c:pt>
                <c:pt idx="5133">
                  <c:v>13.201483333333334</c:v>
                </c:pt>
                <c:pt idx="5134">
                  <c:v>13.204050000000001</c:v>
                </c:pt>
                <c:pt idx="5135">
                  <c:v>13.206633333333334</c:v>
                </c:pt>
                <c:pt idx="5136">
                  <c:v>13.209233333333334</c:v>
                </c:pt>
                <c:pt idx="5137">
                  <c:v>13.211816666666666</c:v>
                </c:pt>
                <c:pt idx="5138">
                  <c:v>13.214400000000001</c:v>
                </c:pt>
                <c:pt idx="5139">
                  <c:v>13.21696666666667</c:v>
                </c:pt>
                <c:pt idx="5140">
                  <c:v>13.21955</c:v>
                </c:pt>
                <c:pt idx="5141">
                  <c:v>13.222133333333334</c:v>
                </c:pt>
                <c:pt idx="5142">
                  <c:v>13.224716666666666</c:v>
                </c:pt>
                <c:pt idx="5143">
                  <c:v>13.227299999999998</c:v>
                </c:pt>
                <c:pt idx="5144">
                  <c:v>13.229900000000001</c:v>
                </c:pt>
                <c:pt idx="5145">
                  <c:v>13.232483333333334</c:v>
                </c:pt>
                <c:pt idx="5146">
                  <c:v>13.23506666666667</c:v>
                </c:pt>
                <c:pt idx="5147">
                  <c:v>13.237666666666666</c:v>
                </c:pt>
                <c:pt idx="5148">
                  <c:v>13.24025</c:v>
                </c:pt>
                <c:pt idx="5149">
                  <c:v>13.242833333333333</c:v>
                </c:pt>
                <c:pt idx="5150">
                  <c:v>13.245433333333336</c:v>
                </c:pt>
                <c:pt idx="5151">
                  <c:v>13.248016666666667</c:v>
                </c:pt>
                <c:pt idx="5152">
                  <c:v>13.250600000000002</c:v>
                </c:pt>
                <c:pt idx="5153">
                  <c:v>13.253183333333334</c:v>
                </c:pt>
                <c:pt idx="5154">
                  <c:v>13.255766666666679</c:v>
                </c:pt>
                <c:pt idx="5155">
                  <c:v>13.258333333333333</c:v>
                </c:pt>
                <c:pt idx="5156">
                  <c:v>13.26091666666667</c:v>
                </c:pt>
                <c:pt idx="5157">
                  <c:v>13.263500000000002</c:v>
                </c:pt>
                <c:pt idx="5158">
                  <c:v>13.2661</c:v>
                </c:pt>
                <c:pt idx="5159">
                  <c:v>13.268683333333334</c:v>
                </c:pt>
                <c:pt idx="5160">
                  <c:v>13.271266666666666</c:v>
                </c:pt>
                <c:pt idx="5161">
                  <c:v>13.27386666666667</c:v>
                </c:pt>
                <c:pt idx="5162">
                  <c:v>13.276450000000002</c:v>
                </c:pt>
                <c:pt idx="5163">
                  <c:v>13.279033333333334</c:v>
                </c:pt>
                <c:pt idx="5164">
                  <c:v>13.28161666666667</c:v>
                </c:pt>
                <c:pt idx="5165">
                  <c:v>13.2842</c:v>
                </c:pt>
                <c:pt idx="5166">
                  <c:v>13.28676666666667</c:v>
                </c:pt>
                <c:pt idx="5167">
                  <c:v>13.289350000000001</c:v>
                </c:pt>
                <c:pt idx="5168">
                  <c:v>13.291933333333333</c:v>
                </c:pt>
                <c:pt idx="5169">
                  <c:v>13.294533333333334</c:v>
                </c:pt>
                <c:pt idx="5170">
                  <c:v>13.297116666666666</c:v>
                </c:pt>
                <c:pt idx="5171">
                  <c:v>13.2997</c:v>
                </c:pt>
                <c:pt idx="5172">
                  <c:v>13.302300000000002</c:v>
                </c:pt>
                <c:pt idx="5173">
                  <c:v>13.304883333333336</c:v>
                </c:pt>
                <c:pt idx="5174">
                  <c:v>13.307466666666679</c:v>
                </c:pt>
                <c:pt idx="5175">
                  <c:v>13.310050000000002</c:v>
                </c:pt>
                <c:pt idx="5176">
                  <c:v>13.312633333333352</c:v>
                </c:pt>
                <c:pt idx="5177">
                  <c:v>13.315233333333346</c:v>
                </c:pt>
                <c:pt idx="5178">
                  <c:v>13.317816666666674</c:v>
                </c:pt>
                <c:pt idx="5179">
                  <c:v>13.320400000000006</c:v>
                </c:pt>
                <c:pt idx="5180">
                  <c:v>13.323</c:v>
                </c:pt>
                <c:pt idx="5181">
                  <c:v>13.325583333333348</c:v>
                </c:pt>
                <c:pt idx="5182">
                  <c:v>13.32816666666667</c:v>
                </c:pt>
                <c:pt idx="5183">
                  <c:v>13.330766666666674</c:v>
                </c:pt>
                <c:pt idx="5184">
                  <c:v>13.333350000000001</c:v>
                </c:pt>
                <c:pt idx="5185">
                  <c:v>13.335933333333344</c:v>
                </c:pt>
                <c:pt idx="5186">
                  <c:v>13.338516666666672</c:v>
                </c:pt>
                <c:pt idx="5187">
                  <c:v>13.341100000000001</c:v>
                </c:pt>
                <c:pt idx="5188">
                  <c:v>13.3437</c:v>
                </c:pt>
                <c:pt idx="5189">
                  <c:v>13.346283333333334</c:v>
                </c:pt>
                <c:pt idx="5190">
                  <c:v>13.34886666666667</c:v>
                </c:pt>
                <c:pt idx="5191">
                  <c:v>13.351466666666681</c:v>
                </c:pt>
                <c:pt idx="5192">
                  <c:v>13.354050000000004</c:v>
                </c:pt>
                <c:pt idx="5193">
                  <c:v>13.356633333333352</c:v>
                </c:pt>
                <c:pt idx="5194">
                  <c:v>13.359233333333348</c:v>
                </c:pt>
                <c:pt idx="5195">
                  <c:v>13.361783333333344</c:v>
                </c:pt>
                <c:pt idx="5196">
                  <c:v>13.364366666666674</c:v>
                </c:pt>
                <c:pt idx="5197">
                  <c:v>13.366950000000006</c:v>
                </c:pt>
                <c:pt idx="5198">
                  <c:v>13.369533333333354</c:v>
                </c:pt>
                <c:pt idx="5199">
                  <c:v>13.372133333333348</c:v>
                </c:pt>
                <c:pt idx="5200">
                  <c:v>13.374716666666679</c:v>
                </c:pt>
                <c:pt idx="5201">
                  <c:v>13.3773</c:v>
                </c:pt>
                <c:pt idx="5202">
                  <c:v>13.379900000000006</c:v>
                </c:pt>
                <c:pt idx="5203">
                  <c:v>13.382450000000015</c:v>
                </c:pt>
                <c:pt idx="5204">
                  <c:v>13.385016666666685</c:v>
                </c:pt>
                <c:pt idx="5205">
                  <c:v>13.387616666666679</c:v>
                </c:pt>
                <c:pt idx="5206">
                  <c:v>13.3902</c:v>
                </c:pt>
                <c:pt idx="5207">
                  <c:v>13.392783333333348</c:v>
                </c:pt>
                <c:pt idx="5208">
                  <c:v>13.395366666666678</c:v>
                </c:pt>
                <c:pt idx="5209">
                  <c:v>13.39795</c:v>
                </c:pt>
                <c:pt idx="5210">
                  <c:v>13.400550000000004</c:v>
                </c:pt>
                <c:pt idx="5211">
                  <c:v>13.403133333333336</c:v>
                </c:pt>
                <c:pt idx="5212">
                  <c:v>13.405716666666679</c:v>
                </c:pt>
                <c:pt idx="5213">
                  <c:v>13.40831666666667</c:v>
                </c:pt>
                <c:pt idx="5214">
                  <c:v>13.4109</c:v>
                </c:pt>
                <c:pt idx="5215">
                  <c:v>13.413483333333346</c:v>
                </c:pt>
                <c:pt idx="5216">
                  <c:v>13.416083333333336</c:v>
                </c:pt>
                <c:pt idx="5217">
                  <c:v>13.41866666666667</c:v>
                </c:pt>
                <c:pt idx="5218">
                  <c:v>13.421250000000001</c:v>
                </c:pt>
                <c:pt idx="5219">
                  <c:v>13.423833333333334</c:v>
                </c:pt>
                <c:pt idx="5220">
                  <c:v>13.426416666666679</c:v>
                </c:pt>
                <c:pt idx="5221">
                  <c:v>13.429016666666676</c:v>
                </c:pt>
                <c:pt idx="5222">
                  <c:v>13.4316</c:v>
                </c:pt>
                <c:pt idx="5223">
                  <c:v>13.434183333333333</c:v>
                </c:pt>
                <c:pt idx="5224">
                  <c:v>13.436783333333334</c:v>
                </c:pt>
                <c:pt idx="5225">
                  <c:v>13.439366666666666</c:v>
                </c:pt>
                <c:pt idx="5226">
                  <c:v>13.44195</c:v>
                </c:pt>
                <c:pt idx="5227">
                  <c:v>13.44455</c:v>
                </c:pt>
                <c:pt idx="5228">
                  <c:v>13.447133333333333</c:v>
                </c:pt>
                <c:pt idx="5229">
                  <c:v>13.449716666666674</c:v>
                </c:pt>
                <c:pt idx="5230">
                  <c:v>13.452300000000006</c:v>
                </c:pt>
                <c:pt idx="5231">
                  <c:v>13.454883333333344</c:v>
                </c:pt>
                <c:pt idx="5232">
                  <c:v>13.45745000000001</c:v>
                </c:pt>
                <c:pt idx="5233">
                  <c:v>13.460033333333346</c:v>
                </c:pt>
                <c:pt idx="5234">
                  <c:v>13.462616666666685</c:v>
                </c:pt>
                <c:pt idx="5235">
                  <c:v>13.465216666666679</c:v>
                </c:pt>
                <c:pt idx="5236">
                  <c:v>13.4678</c:v>
                </c:pt>
                <c:pt idx="5237">
                  <c:v>13.470383333333332</c:v>
                </c:pt>
                <c:pt idx="5238">
                  <c:v>13.472983333333346</c:v>
                </c:pt>
                <c:pt idx="5239">
                  <c:v>13.475566666666685</c:v>
                </c:pt>
                <c:pt idx="5240">
                  <c:v>13.478150000000001</c:v>
                </c:pt>
                <c:pt idx="5241">
                  <c:v>13.480733333333346</c:v>
                </c:pt>
                <c:pt idx="5242">
                  <c:v>13.483316666666672</c:v>
                </c:pt>
                <c:pt idx="5243">
                  <c:v>13.485900000000004</c:v>
                </c:pt>
                <c:pt idx="5244">
                  <c:v>13.488483333333336</c:v>
                </c:pt>
                <c:pt idx="5245">
                  <c:v>13.49106666666667</c:v>
                </c:pt>
                <c:pt idx="5246">
                  <c:v>13.493666666666678</c:v>
                </c:pt>
                <c:pt idx="5247">
                  <c:v>13.49625</c:v>
                </c:pt>
                <c:pt idx="5248">
                  <c:v>13.498833333333332</c:v>
                </c:pt>
                <c:pt idx="5249">
                  <c:v>13.501433333333344</c:v>
                </c:pt>
                <c:pt idx="5250">
                  <c:v>13.50401666666667</c:v>
                </c:pt>
                <c:pt idx="5251">
                  <c:v>13.506600000000002</c:v>
                </c:pt>
                <c:pt idx="5252">
                  <c:v>13.509183333333334</c:v>
                </c:pt>
                <c:pt idx="5253">
                  <c:v>13.511766666666666</c:v>
                </c:pt>
                <c:pt idx="5254">
                  <c:v>13.514366666666666</c:v>
                </c:pt>
                <c:pt idx="5255">
                  <c:v>13.516950000000001</c:v>
                </c:pt>
                <c:pt idx="5256">
                  <c:v>13.519533333333346</c:v>
                </c:pt>
                <c:pt idx="5257">
                  <c:v>13.522133333333334</c:v>
                </c:pt>
                <c:pt idx="5258">
                  <c:v>13.524716666666666</c:v>
                </c:pt>
                <c:pt idx="5259">
                  <c:v>13.5273</c:v>
                </c:pt>
                <c:pt idx="5260">
                  <c:v>13.5299</c:v>
                </c:pt>
                <c:pt idx="5261">
                  <c:v>13.532483333333346</c:v>
                </c:pt>
                <c:pt idx="5262">
                  <c:v>13.535066666666674</c:v>
                </c:pt>
                <c:pt idx="5263">
                  <c:v>13.53766666666667</c:v>
                </c:pt>
                <c:pt idx="5264">
                  <c:v>13.540249999999999</c:v>
                </c:pt>
                <c:pt idx="5265">
                  <c:v>13.542833333333334</c:v>
                </c:pt>
                <c:pt idx="5266">
                  <c:v>13.545416666666679</c:v>
                </c:pt>
                <c:pt idx="5267">
                  <c:v>13.548</c:v>
                </c:pt>
                <c:pt idx="5268">
                  <c:v>13.550600000000006</c:v>
                </c:pt>
                <c:pt idx="5269">
                  <c:v>13.553183333333344</c:v>
                </c:pt>
                <c:pt idx="5270">
                  <c:v>13.555766666666685</c:v>
                </c:pt>
                <c:pt idx="5271">
                  <c:v>13.558366666666666</c:v>
                </c:pt>
                <c:pt idx="5272">
                  <c:v>13.56095</c:v>
                </c:pt>
                <c:pt idx="5273">
                  <c:v>13.563533333333348</c:v>
                </c:pt>
                <c:pt idx="5274">
                  <c:v>13.566133333333344</c:v>
                </c:pt>
                <c:pt idx="5275">
                  <c:v>13.568716666666672</c:v>
                </c:pt>
                <c:pt idx="5276">
                  <c:v>13.571300000000001</c:v>
                </c:pt>
                <c:pt idx="5277">
                  <c:v>13.573883333333336</c:v>
                </c:pt>
                <c:pt idx="5278">
                  <c:v>13.576466666666679</c:v>
                </c:pt>
                <c:pt idx="5279">
                  <c:v>13.57906666666668</c:v>
                </c:pt>
                <c:pt idx="5280">
                  <c:v>13.58165</c:v>
                </c:pt>
                <c:pt idx="5281">
                  <c:v>13.584233333333334</c:v>
                </c:pt>
                <c:pt idx="5282">
                  <c:v>13.586833333333336</c:v>
                </c:pt>
                <c:pt idx="5283">
                  <c:v>13.589416666666679</c:v>
                </c:pt>
                <c:pt idx="5284">
                  <c:v>13.592000000000002</c:v>
                </c:pt>
                <c:pt idx="5285">
                  <c:v>13.594600000000002</c:v>
                </c:pt>
                <c:pt idx="5286">
                  <c:v>13.597183333333334</c:v>
                </c:pt>
                <c:pt idx="5287">
                  <c:v>13.599766666666676</c:v>
                </c:pt>
                <c:pt idx="5288">
                  <c:v>13.602350000000001</c:v>
                </c:pt>
                <c:pt idx="5289">
                  <c:v>13.604933333333333</c:v>
                </c:pt>
                <c:pt idx="5290">
                  <c:v>13.607533333333334</c:v>
                </c:pt>
                <c:pt idx="5291">
                  <c:v>13.610116666666666</c:v>
                </c:pt>
                <c:pt idx="5292">
                  <c:v>13.612700000000002</c:v>
                </c:pt>
                <c:pt idx="5293">
                  <c:v>13.6153</c:v>
                </c:pt>
                <c:pt idx="5294">
                  <c:v>13.617883333333333</c:v>
                </c:pt>
                <c:pt idx="5295">
                  <c:v>13.620466666666672</c:v>
                </c:pt>
                <c:pt idx="5296">
                  <c:v>13.623066666666666</c:v>
                </c:pt>
                <c:pt idx="5297">
                  <c:v>13.62565</c:v>
                </c:pt>
                <c:pt idx="5298">
                  <c:v>13.628233333333331</c:v>
                </c:pt>
                <c:pt idx="5299">
                  <c:v>13.630833333333333</c:v>
                </c:pt>
                <c:pt idx="5300">
                  <c:v>13.633416666666674</c:v>
                </c:pt>
                <c:pt idx="5301">
                  <c:v>13.636000000000001</c:v>
                </c:pt>
                <c:pt idx="5302">
                  <c:v>13.638583333333335</c:v>
                </c:pt>
                <c:pt idx="5303">
                  <c:v>13.641166666666667</c:v>
                </c:pt>
                <c:pt idx="5304">
                  <c:v>13.643766666666666</c:v>
                </c:pt>
                <c:pt idx="5305">
                  <c:v>13.64635</c:v>
                </c:pt>
                <c:pt idx="5306">
                  <c:v>13.648933333333323</c:v>
                </c:pt>
                <c:pt idx="5307">
                  <c:v>13.6515</c:v>
                </c:pt>
                <c:pt idx="5308">
                  <c:v>13.654083333333334</c:v>
                </c:pt>
                <c:pt idx="5309">
                  <c:v>13.656666666666679</c:v>
                </c:pt>
                <c:pt idx="5310">
                  <c:v>13.659266666666674</c:v>
                </c:pt>
                <c:pt idx="5311">
                  <c:v>13.661850000000001</c:v>
                </c:pt>
                <c:pt idx="5312">
                  <c:v>13.664433333333344</c:v>
                </c:pt>
                <c:pt idx="5313">
                  <c:v>13.667016666666672</c:v>
                </c:pt>
                <c:pt idx="5314">
                  <c:v>13.669600000000004</c:v>
                </c:pt>
                <c:pt idx="5315">
                  <c:v>13.6722</c:v>
                </c:pt>
                <c:pt idx="5316">
                  <c:v>13.674783333333332</c:v>
                </c:pt>
                <c:pt idx="5317">
                  <c:v>13.67736666666667</c:v>
                </c:pt>
                <c:pt idx="5318">
                  <c:v>13.679966666666672</c:v>
                </c:pt>
                <c:pt idx="5319">
                  <c:v>13.682550000000004</c:v>
                </c:pt>
                <c:pt idx="5320">
                  <c:v>13.685133333333336</c:v>
                </c:pt>
                <c:pt idx="5321">
                  <c:v>13.687733333333334</c:v>
                </c:pt>
                <c:pt idx="5322">
                  <c:v>13.690316666666666</c:v>
                </c:pt>
                <c:pt idx="5323">
                  <c:v>13.6929</c:v>
                </c:pt>
                <c:pt idx="5324">
                  <c:v>13.695483333333346</c:v>
                </c:pt>
                <c:pt idx="5325">
                  <c:v>13.698066666666669</c:v>
                </c:pt>
                <c:pt idx="5326">
                  <c:v>13.70066666666667</c:v>
                </c:pt>
                <c:pt idx="5327">
                  <c:v>13.703250000000001</c:v>
                </c:pt>
                <c:pt idx="5328">
                  <c:v>13.705833333333334</c:v>
                </c:pt>
                <c:pt idx="5329">
                  <c:v>13.708400000000001</c:v>
                </c:pt>
                <c:pt idx="5330">
                  <c:v>13.710983333333333</c:v>
                </c:pt>
                <c:pt idx="5331">
                  <c:v>13.71356666666667</c:v>
                </c:pt>
                <c:pt idx="5332">
                  <c:v>13.71616666666667</c:v>
                </c:pt>
                <c:pt idx="5333">
                  <c:v>13.71875</c:v>
                </c:pt>
                <c:pt idx="5334">
                  <c:v>13.721333333333321</c:v>
                </c:pt>
                <c:pt idx="5335">
                  <c:v>13.723916666666666</c:v>
                </c:pt>
                <c:pt idx="5336">
                  <c:v>13.7265</c:v>
                </c:pt>
                <c:pt idx="5337">
                  <c:v>13.729100000000001</c:v>
                </c:pt>
                <c:pt idx="5338">
                  <c:v>13.731683333333333</c:v>
                </c:pt>
                <c:pt idx="5339">
                  <c:v>13.734266666666667</c:v>
                </c:pt>
                <c:pt idx="5340">
                  <c:v>13.736866666666666</c:v>
                </c:pt>
                <c:pt idx="5341">
                  <c:v>13.73945</c:v>
                </c:pt>
                <c:pt idx="5342">
                  <c:v>13.742033333333334</c:v>
                </c:pt>
                <c:pt idx="5343">
                  <c:v>13.744633333333333</c:v>
                </c:pt>
                <c:pt idx="5344">
                  <c:v>13.747216666666667</c:v>
                </c:pt>
                <c:pt idx="5345">
                  <c:v>13.7498</c:v>
                </c:pt>
                <c:pt idx="5346">
                  <c:v>13.752383333333334</c:v>
                </c:pt>
                <c:pt idx="5347">
                  <c:v>13.754966666666666</c:v>
                </c:pt>
                <c:pt idx="5348">
                  <c:v>13.757566666666674</c:v>
                </c:pt>
                <c:pt idx="5349">
                  <c:v>13.760150000000001</c:v>
                </c:pt>
                <c:pt idx="5350">
                  <c:v>13.762733333333344</c:v>
                </c:pt>
                <c:pt idx="5351">
                  <c:v>13.765333333333334</c:v>
                </c:pt>
                <c:pt idx="5352">
                  <c:v>13.76791666666667</c:v>
                </c:pt>
                <c:pt idx="5353">
                  <c:v>13.7705</c:v>
                </c:pt>
                <c:pt idx="5354">
                  <c:v>13.773100000000001</c:v>
                </c:pt>
                <c:pt idx="5355">
                  <c:v>13.775683333333346</c:v>
                </c:pt>
                <c:pt idx="5356">
                  <c:v>13.778249999999998</c:v>
                </c:pt>
                <c:pt idx="5357">
                  <c:v>13.780833333333334</c:v>
                </c:pt>
                <c:pt idx="5358">
                  <c:v>13.783416666666676</c:v>
                </c:pt>
                <c:pt idx="5359">
                  <c:v>13.78601666666667</c:v>
                </c:pt>
                <c:pt idx="5360">
                  <c:v>13.788600000000001</c:v>
                </c:pt>
                <c:pt idx="5361">
                  <c:v>13.791183333333333</c:v>
                </c:pt>
                <c:pt idx="5362">
                  <c:v>13.793783333333332</c:v>
                </c:pt>
                <c:pt idx="5363">
                  <c:v>13.796366666666669</c:v>
                </c:pt>
                <c:pt idx="5364">
                  <c:v>13.79895</c:v>
                </c:pt>
                <c:pt idx="5365">
                  <c:v>13.801550000000002</c:v>
                </c:pt>
                <c:pt idx="5366">
                  <c:v>13.804133333333334</c:v>
                </c:pt>
                <c:pt idx="5367">
                  <c:v>13.806716666666679</c:v>
                </c:pt>
                <c:pt idx="5368">
                  <c:v>13.809316666666676</c:v>
                </c:pt>
                <c:pt idx="5369">
                  <c:v>13.811900000000001</c:v>
                </c:pt>
                <c:pt idx="5370">
                  <c:v>13.814483333333346</c:v>
                </c:pt>
                <c:pt idx="5371">
                  <c:v>13.817066666666674</c:v>
                </c:pt>
                <c:pt idx="5372">
                  <c:v>13.819650000000006</c:v>
                </c:pt>
                <c:pt idx="5373">
                  <c:v>13.82225</c:v>
                </c:pt>
                <c:pt idx="5374">
                  <c:v>13.824833333333334</c:v>
                </c:pt>
                <c:pt idx="5375">
                  <c:v>13.827416666666679</c:v>
                </c:pt>
                <c:pt idx="5376">
                  <c:v>13.830016666666674</c:v>
                </c:pt>
                <c:pt idx="5377">
                  <c:v>13.832600000000006</c:v>
                </c:pt>
                <c:pt idx="5378">
                  <c:v>13.835183333333344</c:v>
                </c:pt>
                <c:pt idx="5379">
                  <c:v>13.837783333333334</c:v>
                </c:pt>
                <c:pt idx="5380">
                  <c:v>13.840366666666666</c:v>
                </c:pt>
                <c:pt idx="5381">
                  <c:v>13.84295</c:v>
                </c:pt>
                <c:pt idx="5382">
                  <c:v>13.845533333333345</c:v>
                </c:pt>
                <c:pt idx="5383">
                  <c:v>13.848116666666666</c:v>
                </c:pt>
                <c:pt idx="5384">
                  <c:v>13.850716666666685</c:v>
                </c:pt>
                <c:pt idx="5385">
                  <c:v>13.853300000000004</c:v>
                </c:pt>
                <c:pt idx="5386">
                  <c:v>13.855883333333352</c:v>
                </c:pt>
                <c:pt idx="5387">
                  <c:v>13.858483333333348</c:v>
                </c:pt>
                <c:pt idx="5388">
                  <c:v>13.861066666666678</c:v>
                </c:pt>
                <c:pt idx="5389">
                  <c:v>13.86365000000001</c:v>
                </c:pt>
                <c:pt idx="5390">
                  <c:v>13.866250000000004</c:v>
                </c:pt>
                <c:pt idx="5391">
                  <c:v>13.868833333333336</c:v>
                </c:pt>
                <c:pt idx="5392">
                  <c:v>13.871383333333334</c:v>
                </c:pt>
                <c:pt idx="5393">
                  <c:v>13.873966666666679</c:v>
                </c:pt>
                <c:pt idx="5394">
                  <c:v>13.876550000000011</c:v>
                </c:pt>
                <c:pt idx="5395">
                  <c:v>13.879150000000006</c:v>
                </c:pt>
                <c:pt idx="5396">
                  <c:v>13.881733333333344</c:v>
                </c:pt>
                <c:pt idx="5397">
                  <c:v>13.88431666666667</c:v>
                </c:pt>
                <c:pt idx="5398">
                  <c:v>13.88691666666668</c:v>
                </c:pt>
                <c:pt idx="5399">
                  <c:v>13.889500000000011</c:v>
                </c:pt>
                <c:pt idx="5400">
                  <c:v>13.892083333333346</c:v>
                </c:pt>
                <c:pt idx="5401">
                  <c:v>13.894683333333345</c:v>
                </c:pt>
                <c:pt idx="5402">
                  <c:v>13.89726666666667</c:v>
                </c:pt>
                <c:pt idx="5403">
                  <c:v>13.899850000000002</c:v>
                </c:pt>
                <c:pt idx="5404">
                  <c:v>13.902433333333352</c:v>
                </c:pt>
                <c:pt idx="5405">
                  <c:v>13.905016666666679</c:v>
                </c:pt>
                <c:pt idx="5406">
                  <c:v>13.907616666666678</c:v>
                </c:pt>
                <c:pt idx="5407">
                  <c:v>13.9102</c:v>
                </c:pt>
                <c:pt idx="5408">
                  <c:v>13.912766666666679</c:v>
                </c:pt>
                <c:pt idx="5409">
                  <c:v>13.915366666666674</c:v>
                </c:pt>
                <c:pt idx="5410">
                  <c:v>13.917950000000001</c:v>
                </c:pt>
                <c:pt idx="5411">
                  <c:v>13.920533333333344</c:v>
                </c:pt>
                <c:pt idx="5412">
                  <c:v>13.923133333333334</c:v>
                </c:pt>
                <c:pt idx="5413">
                  <c:v>13.925716666666679</c:v>
                </c:pt>
                <c:pt idx="5414">
                  <c:v>13.9283</c:v>
                </c:pt>
                <c:pt idx="5415">
                  <c:v>13.930883333333332</c:v>
                </c:pt>
                <c:pt idx="5416">
                  <c:v>13.93346666666668</c:v>
                </c:pt>
                <c:pt idx="5417">
                  <c:v>13.936066666666672</c:v>
                </c:pt>
                <c:pt idx="5418">
                  <c:v>13.938650000000001</c:v>
                </c:pt>
                <c:pt idx="5419">
                  <c:v>13.941216666666666</c:v>
                </c:pt>
                <c:pt idx="5420">
                  <c:v>13.94381666666667</c:v>
                </c:pt>
                <c:pt idx="5421">
                  <c:v>13.946400000000002</c:v>
                </c:pt>
                <c:pt idx="5422">
                  <c:v>13.948983333333333</c:v>
                </c:pt>
                <c:pt idx="5423">
                  <c:v>13.951583333333346</c:v>
                </c:pt>
                <c:pt idx="5424">
                  <c:v>13.954166666666676</c:v>
                </c:pt>
                <c:pt idx="5425">
                  <c:v>13.95675000000001</c:v>
                </c:pt>
                <c:pt idx="5426">
                  <c:v>13.959350000000002</c:v>
                </c:pt>
                <c:pt idx="5427">
                  <c:v>13.961933333333334</c:v>
                </c:pt>
                <c:pt idx="5428">
                  <c:v>13.964516666666679</c:v>
                </c:pt>
                <c:pt idx="5429">
                  <c:v>13.967100000000002</c:v>
                </c:pt>
                <c:pt idx="5430">
                  <c:v>13.969683333333352</c:v>
                </c:pt>
                <c:pt idx="5431">
                  <c:v>13.972283333333344</c:v>
                </c:pt>
                <c:pt idx="5432">
                  <c:v>13.974866666666674</c:v>
                </c:pt>
                <c:pt idx="5433">
                  <c:v>13.977450000000006</c:v>
                </c:pt>
                <c:pt idx="5434">
                  <c:v>13.98005</c:v>
                </c:pt>
                <c:pt idx="5435">
                  <c:v>13.982633333333348</c:v>
                </c:pt>
                <c:pt idx="5436">
                  <c:v>13.98521666666668</c:v>
                </c:pt>
                <c:pt idx="5437">
                  <c:v>13.987816666666674</c:v>
                </c:pt>
                <c:pt idx="5438">
                  <c:v>13.990400000000006</c:v>
                </c:pt>
                <c:pt idx="5439">
                  <c:v>13.992983333333344</c:v>
                </c:pt>
                <c:pt idx="5440">
                  <c:v>13.995566666666681</c:v>
                </c:pt>
                <c:pt idx="5441">
                  <c:v>13.998133333333334</c:v>
                </c:pt>
                <c:pt idx="5442">
                  <c:v>14.000733333333336</c:v>
                </c:pt>
                <c:pt idx="5443">
                  <c:v>14.00331666666667</c:v>
                </c:pt>
                <c:pt idx="5444">
                  <c:v>14.0059</c:v>
                </c:pt>
                <c:pt idx="5445">
                  <c:v>14.0085</c:v>
                </c:pt>
                <c:pt idx="5446">
                  <c:v>14.011083333333334</c:v>
                </c:pt>
                <c:pt idx="5447">
                  <c:v>14.013666666666674</c:v>
                </c:pt>
                <c:pt idx="5448">
                  <c:v>14.01626666666667</c:v>
                </c:pt>
                <c:pt idx="5449">
                  <c:v>14.018849999999999</c:v>
                </c:pt>
                <c:pt idx="5450">
                  <c:v>14.021433333333334</c:v>
                </c:pt>
                <c:pt idx="5451">
                  <c:v>14.024016666666666</c:v>
                </c:pt>
                <c:pt idx="5452">
                  <c:v>14.0266</c:v>
                </c:pt>
                <c:pt idx="5453">
                  <c:v>14.029200000000001</c:v>
                </c:pt>
                <c:pt idx="5454">
                  <c:v>14.031783333333333</c:v>
                </c:pt>
                <c:pt idx="5455">
                  <c:v>14.034366666666667</c:v>
                </c:pt>
                <c:pt idx="5456">
                  <c:v>14.036966666666666</c:v>
                </c:pt>
                <c:pt idx="5457">
                  <c:v>14.03955</c:v>
                </c:pt>
                <c:pt idx="5458">
                  <c:v>14.042133333333334</c:v>
                </c:pt>
                <c:pt idx="5459">
                  <c:v>14.044733333333333</c:v>
                </c:pt>
                <c:pt idx="5460">
                  <c:v>14.047316666666667</c:v>
                </c:pt>
                <c:pt idx="5461">
                  <c:v>14.049900000000001</c:v>
                </c:pt>
                <c:pt idx="5462">
                  <c:v>14.052483333333354</c:v>
                </c:pt>
                <c:pt idx="5463">
                  <c:v>14.055066666666679</c:v>
                </c:pt>
                <c:pt idx="5464">
                  <c:v>14.05766666666668</c:v>
                </c:pt>
                <c:pt idx="5465">
                  <c:v>14.06025</c:v>
                </c:pt>
                <c:pt idx="5466">
                  <c:v>14.062833333333346</c:v>
                </c:pt>
                <c:pt idx="5467">
                  <c:v>14.065433333333356</c:v>
                </c:pt>
                <c:pt idx="5468">
                  <c:v>14.06801666666667</c:v>
                </c:pt>
                <c:pt idx="5469">
                  <c:v>14.070600000000002</c:v>
                </c:pt>
                <c:pt idx="5470">
                  <c:v>14.073200000000002</c:v>
                </c:pt>
                <c:pt idx="5471">
                  <c:v>14.075783333333346</c:v>
                </c:pt>
                <c:pt idx="5472">
                  <c:v>14.078366666666666</c:v>
                </c:pt>
                <c:pt idx="5473">
                  <c:v>14.08096666666667</c:v>
                </c:pt>
                <c:pt idx="5474">
                  <c:v>14.083550000000002</c:v>
                </c:pt>
                <c:pt idx="5475">
                  <c:v>14.086133333333336</c:v>
                </c:pt>
                <c:pt idx="5476">
                  <c:v>14.08871666666667</c:v>
                </c:pt>
                <c:pt idx="5477">
                  <c:v>14.091299999999999</c:v>
                </c:pt>
                <c:pt idx="5478">
                  <c:v>14.0939</c:v>
                </c:pt>
                <c:pt idx="5479">
                  <c:v>14.096466666666679</c:v>
                </c:pt>
                <c:pt idx="5480">
                  <c:v>14.09905</c:v>
                </c:pt>
                <c:pt idx="5481">
                  <c:v>14.101650000000001</c:v>
                </c:pt>
                <c:pt idx="5482">
                  <c:v>14.104233333333333</c:v>
                </c:pt>
                <c:pt idx="5483">
                  <c:v>14.106816666666672</c:v>
                </c:pt>
                <c:pt idx="5484">
                  <c:v>14.10941666666668</c:v>
                </c:pt>
                <c:pt idx="5485">
                  <c:v>14.112</c:v>
                </c:pt>
                <c:pt idx="5486">
                  <c:v>14.114583333333334</c:v>
                </c:pt>
                <c:pt idx="5487">
                  <c:v>14.117166666666666</c:v>
                </c:pt>
                <c:pt idx="5488">
                  <c:v>14.11975</c:v>
                </c:pt>
                <c:pt idx="5489">
                  <c:v>14.122350000000001</c:v>
                </c:pt>
                <c:pt idx="5490">
                  <c:v>14.124933333333333</c:v>
                </c:pt>
                <c:pt idx="5491">
                  <c:v>14.12751666666667</c:v>
                </c:pt>
                <c:pt idx="5492">
                  <c:v>14.13011666666667</c:v>
                </c:pt>
                <c:pt idx="5493">
                  <c:v>14.1327</c:v>
                </c:pt>
                <c:pt idx="5494">
                  <c:v>14.135283333333332</c:v>
                </c:pt>
                <c:pt idx="5495">
                  <c:v>14.137883333333333</c:v>
                </c:pt>
                <c:pt idx="5496">
                  <c:v>14.14046666666667</c:v>
                </c:pt>
                <c:pt idx="5497">
                  <c:v>14.143050000000001</c:v>
                </c:pt>
                <c:pt idx="5498">
                  <c:v>14.145633333333334</c:v>
                </c:pt>
                <c:pt idx="5499">
                  <c:v>14.148216666666665</c:v>
                </c:pt>
                <c:pt idx="5500">
                  <c:v>14.150816666666676</c:v>
                </c:pt>
                <c:pt idx="5501">
                  <c:v>14.15340000000001</c:v>
                </c:pt>
                <c:pt idx="5502">
                  <c:v>14.155983333333344</c:v>
                </c:pt>
                <c:pt idx="5503">
                  <c:v>14.158583333333334</c:v>
                </c:pt>
                <c:pt idx="5504">
                  <c:v>14.161166666666666</c:v>
                </c:pt>
                <c:pt idx="5505">
                  <c:v>14.16375</c:v>
                </c:pt>
                <c:pt idx="5506">
                  <c:v>14.16635</c:v>
                </c:pt>
                <c:pt idx="5507">
                  <c:v>14.168933333333333</c:v>
                </c:pt>
                <c:pt idx="5508">
                  <c:v>14.171516666666674</c:v>
                </c:pt>
                <c:pt idx="5509">
                  <c:v>14.174116666666666</c:v>
                </c:pt>
                <c:pt idx="5510">
                  <c:v>14.1767</c:v>
                </c:pt>
                <c:pt idx="5511">
                  <c:v>14.179283333333332</c:v>
                </c:pt>
                <c:pt idx="5512">
                  <c:v>14.18186666666667</c:v>
                </c:pt>
                <c:pt idx="5513">
                  <c:v>14.18445</c:v>
                </c:pt>
                <c:pt idx="5514">
                  <c:v>14.187050000000001</c:v>
                </c:pt>
                <c:pt idx="5515">
                  <c:v>14.189633333333346</c:v>
                </c:pt>
                <c:pt idx="5516">
                  <c:v>14.192183333333332</c:v>
                </c:pt>
                <c:pt idx="5517">
                  <c:v>14.19476666666667</c:v>
                </c:pt>
                <c:pt idx="5518">
                  <c:v>14.197316666666667</c:v>
                </c:pt>
                <c:pt idx="5519">
                  <c:v>14.199900000000001</c:v>
                </c:pt>
                <c:pt idx="5520">
                  <c:v>14.202483333333344</c:v>
                </c:pt>
                <c:pt idx="5521">
                  <c:v>14.205066666666674</c:v>
                </c:pt>
                <c:pt idx="5522">
                  <c:v>14.207650000000001</c:v>
                </c:pt>
                <c:pt idx="5523">
                  <c:v>14.210233333333333</c:v>
                </c:pt>
                <c:pt idx="5524">
                  <c:v>14.21281666666667</c:v>
                </c:pt>
                <c:pt idx="5525">
                  <c:v>14.215416666666679</c:v>
                </c:pt>
                <c:pt idx="5526">
                  <c:v>14.218</c:v>
                </c:pt>
                <c:pt idx="5527">
                  <c:v>14.220583333333334</c:v>
                </c:pt>
                <c:pt idx="5528">
                  <c:v>14.223183333333333</c:v>
                </c:pt>
                <c:pt idx="5529">
                  <c:v>14.22576666666667</c:v>
                </c:pt>
                <c:pt idx="5530">
                  <c:v>14.228349999999999</c:v>
                </c:pt>
                <c:pt idx="5531">
                  <c:v>14.230933333333333</c:v>
                </c:pt>
                <c:pt idx="5532">
                  <c:v>14.23351666666667</c:v>
                </c:pt>
                <c:pt idx="5533">
                  <c:v>14.236116666666669</c:v>
                </c:pt>
                <c:pt idx="5534">
                  <c:v>14.2387</c:v>
                </c:pt>
                <c:pt idx="5535">
                  <c:v>14.241283333333321</c:v>
                </c:pt>
                <c:pt idx="5536">
                  <c:v>14.243883333333335</c:v>
                </c:pt>
                <c:pt idx="5537">
                  <c:v>14.24646666666667</c:v>
                </c:pt>
                <c:pt idx="5538">
                  <c:v>14.24901666666667</c:v>
                </c:pt>
                <c:pt idx="5539">
                  <c:v>14.251616666666672</c:v>
                </c:pt>
                <c:pt idx="5540">
                  <c:v>14.254200000000001</c:v>
                </c:pt>
                <c:pt idx="5541">
                  <c:v>14.256783333333336</c:v>
                </c:pt>
                <c:pt idx="5542">
                  <c:v>14.25936666666667</c:v>
                </c:pt>
                <c:pt idx="5543">
                  <c:v>14.261950000000001</c:v>
                </c:pt>
                <c:pt idx="5544">
                  <c:v>14.264550000000002</c:v>
                </c:pt>
                <c:pt idx="5545">
                  <c:v>14.267133333333334</c:v>
                </c:pt>
                <c:pt idx="5546">
                  <c:v>14.269716666666676</c:v>
                </c:pt>
                <c:pt idx="5547">
                  <c:v>14.27231666666667</c:v>
                </c:pt>
                <c:pt idx="5548">
                  <c:v>14.274900000000001</c:v>
                </c:pt>
                <c:pt idx="5549">
                  <c:v>14.277483333333334</c:v>
                </c:pt>
                <c:pt idx="5550">
                  <c:v>14.280083333333332</c:v>
                </c:pt>
                <c:pt idx="5551">
                  <c:v>14.282666666666676</c:v>
                </c:pt>
                <c:pt idx="5552">
                  <c:v>14.28525</c:v>
                </c:pt>
                <c:pt idx="5553">
                  <c:v>14.287833333333333</c:v>
                </c:pt>
                <c:pt idx="5554">
                  <c:v>14.290416666666674</c:v>
                </c:pt>
                <c:pt idx="5555">
                  <c:v>14.293016666666666</c:v>
                </c:pt>
                <c:pt idx="5556">
                  <c:v>14.2956</c:v>
                </c:pt>
                <c:pt idx="5557">
                  <c:v>14.298183333333331</c:v>
                </c:pt>
                <c:pt idx="5558">
                  <c:v>14.300783333333346</c:v>
                </c:pt>
                <c:pt idx="5559">
                  <c:v>14.303366666666674</c:v>
                </c:pt>
                <c:pt idx="5560">
                  <c:v>14.305916666666679</c:v>
                </c:pt>
                <c:pt idx="5561">
                  <c:v>14.308516666666678</c:v>
                </c:pt>
                <c:pt idx="5562">
                  <c:v>14.311100000000001</c:v>
                </c:pt>
                <c:pt idx="5563">
                  <c:v>14.313683333333346</c:v>
                </c:pt>
                <c:pt idx="5564">
                  <c:v>14.316266666666674</c:v>
                </c:pt>
                <c:pt idx="5565">
                  <c:v>14.318850000000001</c:v>
                </c:pt>
                <c:pt idx="5566">
                  <c:v>14.32145</c:v>
                </c:pt>
                <c:pt idx="5567">
                  <c:v>14.324033333333334</c:v>
                </c:pt>
                <c:pt idx="5568">
                  <c:v>14.326616666666679</c:v>
                </c:pt>
                <c:pt idx="5569">
                  <c:v>14.329216666666674</c:v>
                </c:pt>
                <c:pt idx="5570">
                  <c:v>14.331800000000001</c:v>
                </c:pt>
                <c:pt idx="5571">
                  <c:v>14.334383333333333</c:v>
                </c:pt>
                <c:pt idx="5572">
                  <c:v>14.336983333333334</c:v>
                </c:pt>
                <c:pt idx="5573">
                  <c:v>14.339566666666679</c:v>
                </c:pt>
                <c:pt idx="5574">
                  <c:v>14.34215</c:v>
                </c:pt>
                <c:pt idx="5575">
                  <c:v>14.344733333333332</c:v>
                </c:pt>
                <c:pt idx="5576">
                  <c:v>14.347300000000001</c:v>
                </c:pt>
                <c:pt idx="5577">
                  <c:v>14.3499</c:v>
                </c:pt>
                <c:pt idx="5578">
                  <c:v>14.352483333333357</c:v>
                </c:pt>
                <c:pt idx="5579">
                  <c:v>14.355066666666685</c:v>
                </c:pt>
                <c:pt idx="5580">
                  <c:v>14.357666666666679</c:v>
                </c:pt>
                <c:pt idx="5581">
                  <c:v>14.360250000000002</c:v>
                </c:pt>
                <c:pt idx="5582">
                  <c:v>14.362833333333352</c:v>
                </c:pt>
                <c:pt idx="5583">
                  <c:v>14.365433333333357</c:v>
                </c:pt>
                <c:pt idx="5584">
                  <c:v>14.368016666666676</c:v>
                </c:pt>
                <c:pt idx="5585">
                  <c:v>14.37060000000001</c:v>
                </c:pt>
                <c:pt idx="5586">
                  <c:v>14.373183333333346</c:v>
                </c:pt>
                <c:pt idx="5587">
                  <c:v>14.375766666666685</c:v>
                </c:pt>
                <c:pt idx="5588">
                  <c:v>14.37836666666667</c:v>
                </c:pt>
                <c:pt idx="5589">
                  <c:v>14.38095</c:v>
                </c:pt>
                <c:pt idx="5590">
                  <c:v>14.383533333333348</c:v>
                </c:pt>
                <c:pt idx="5591">
                  <c:v>14.386133333333346</c:v>
                </c:pt>
                <c:pt idx="5592">
                  <c:v>14.388716666666674</c:v>
                </c:pt>
                <c:pt idx="5593">
                  <c:v>14.391300000000001</c:v>
                </c:pt>
                <c:pt idx="5594">
                  <c:v>14.3939</c:v>
                </c:pt>
                <c:pt idx="5595">
                  <c:v>14.396483333333348</c:v>
                </c:pt>
                <c:pt idx="5596">
                  <c:v>14.399066666666679</c:v>
                </c:pt>
                <c:pt idx="5597">
                  <c:v>14.401666666666674</c:v>
                </c:pt>
                <c:pt idx="5598">
                  <c:v>14.404250000000001</c:v>
                </c:pt>
                <c:pt idx="5599">
                  <c:v>14.406833333333344</c:v>
                </c:pt>
                <c:pt idx="5600">
                  <c:v>14.409416666666685</c:v>
                </c:pt>
                <c:pt idx="5601">
                  <c:v>14.412000000000004</c:v>
                </c:pt>
                <c:pt idx="5602">
                  <c:v>14.4146</c:v>
                </c:pt>
                <c:pt idx="5603">
                  <c:v>14.417183333333332</c:v>
                </c:pt>
                <c:pt idx="5604">
                  <c:v>14.41976666666668</c:v>
                </c:pt>
                <c:pt idx="5605">
                  <c:v>14.422366666666672</c:v>
                </c:pt>
                <c:pt idx="5606">
                  <c:v>14.424916666666666</c:v>
                </c:pt>
                <c:pt idx="5607">
                  <c:v>14.427483333333344</c:v>
                </c:pt>
                <c:pt idx="5608">
                  <c:v>14.43006666666667</c:v>
                </c:pt>
                <c:pt idx="5609">
                  <c:v>14.432650000000002</c:v>
                </c:pt>
                <c:pt idx="5610">
                  <c:v>14.43525</c:v>
                </c:pt>
                <c:pt idx="5611">
                  <c:v>14.437833333333334</c:v>
                </c:pt>
                <c:pt idx="5612">
                  <c:v>14.440416666666676</c:v>
                </c:pt>
                <c:pt idx="5613">
                  <c:v>14.44301666666667</c:v>
                </c:pt>
                <c:pt idx="5614">
                  <c:v>14.445600000000002</c:v>
                </c:pt>
                <c:pt idx="5615">
                  <c:v>14.448183333333333</c:v>
                </c:pt>
                <c:pt idx="5616">
                  <c:v>14.450783333333346</c:v>
                </c:pt>
                <c:pt idx="5617">
                  <c:v>14.453366666666676</c:v>
                </c:pt>
                <c:pt idx="5618">
                  <c:v>14.45595000000001</c:v>
                </c:pt>
                <c:pt idx="5619">
                  <c:v>14.458550000000002</c:v>
                </c:pt>
                <c:pt idx="5620">
                  <c:v>14.461133333333336</c:v>
                </c:pt>
                <c:pt idx="5621">
                  <c:v>14.463716666666679</c:v>
                </c:pt>
                <c:pt idx="5622">
                  <c:v>14.466300000000002</c:v>
                </c:pt>
                <c:pt idx="5623">
                  <c:v>14.468883333333334</c:v>
                </c:pt>
                <c:pt idx="5624">
                  <c:v>14.471483333333346</c:v>
                </c:pt>
                <c:pt idx="5625">
                  <c:v>14.474066666666674</c:v>
                </c:pt>
                <c:pt idx="5626">
                  <c:v>14.476650000000006</c:v>
                </c:pt>
                <c:pt idx="5627">
                  <c:v>14.47925</c:v>
                </c:pt>
                <c:pt idx="5628">
                  <c:v>14.481833333333332</c:v>
                </c:pt>
                <c:pt idx="5629">
                  <c:v>14.48441666666668</c:v>
                </c:pt>
                <c:pt idx="5630">
                  <c:v>14.487016666666674</c:v>
                </c:pt>
                <c:pt idx="5631">
                  <c:v>14.489600000000006</c:v>
                </c:pt>
                <c:pt idx="5632">
                  <c:v>14.492183333333344</c:v>
                </c:pt>
                <c:pt idx="5633">
                  <c:v>14.494766666666672</c:v>
                </c:pt>
                <c:pt idx="5634">
                  <c:v>14.497350000000001</c:v>
                </c:pt>
                <c:pt idx="5635">
                  <c:v>14.49995</c:v>
                </c:pt>
                <c:pt idx="5636">
                  <c:v>14.502533333333348</c:v>
                </c:pt>
                <c:pt idx="5637">
                  <c:v>14.50511666666668</c:v>
                </c:pt>
                <c:pt idx="5638">
                  <c:v>14.507716666666672</c:v>
                </c:pt>
                <c:pt idx="5639">
                  <c:v>14.510300000000001</c:v>
                </c:pt>
                <c:pt idx="5640">
                  <c:v>14.512883333333336</c:v>
                </c:pt>
                <c:pt idx="5641">
                  <c:v>14.515483333333348</c:v>
                </c:pt>
                <c:pt idx="5642">
                  <c:v>14.518066666666666</c:v>
                </c:pt>
                <c:pt idx="5643">
                  <c:v>14.52065</c:v>
                </c:pt>
                <c:pt idx="5644">
                  <c:v>14.523233333333334</c:v>
                </c:pt>
                <c:pt idx="5645">
                  <c:v>14.525816666666676</c:v>
                </c:pt>
                <c:pt idx="5646">
                  <c:v>14.52841666666667</c:v>
                </c:pt>
                <c:pt idx="5647">
                  <c:v>14.531000000000001</c:v>
                </c:pt>
                <c:pt idx="5648">
                  <c:v>14.533583333333334</c:v>
                </c:pt>
                <c:pt idx="5649">
                  <c:v>14.536183333333334</c:v>
                </c:pt>
                <c:pt idx="5650">
                  <c:v>14.538766666666669</c:v>
                </c:pt>
                <c:pt idx="5651">
                  <c:v>14.54135</c:v>
                </c:pt>
                <c:pt idx="5652">
                  <c:v>14.543950000000001</c:v>
                </c:pt>
                <c:pt idx="5653">
                  <c:v>14.546533333333334</c:v>
                </c:pt>
                <c:pt idx="5654">
                  <c:v>14.549116666666666</c:v>
                </c:pt>
                <c:pt idx="5655">
                  <c:v>14.551716666666676</c:v>
                </c:pt>
                <c:pt idx="5656">
                  <c:v>14.554300000000001</c:v>
                </c:pt>
                <c:pt idx="5657">
                  <c:v>14.556883333333346</c:v>
                </c:pt>
                <c:pt idx="5658">
                  <c:v>14.559466666666685</c:v>
                </c:pt>
                <c:pt idx="5659">
                  <c:v>14.562050000000006</c:v>
                </c:pt>
                <c:pt idx="5660">
                  <c:v>14.56465</c:v>
                </c:pt>
                <c:pt idx="5661">
                  <c:v>14.56721666666667</c:v>
                </c:pt>
                <c:pt idx="5662">
                  <c:v>14.569800000000004</c:v>
                </c:pt>
                <c:pt idx="5663">
                  <c:v>14.572400000000011</c:v>
                </c:pt>
                <c:pt idx="5664">
                  <c:v>14.574983333333334</c:v>
                </c:pt>
                <c:pt idx="5665">
                  <c:v>14.577566666666678</c:v>
                </c:pt>
                <c:pt idx="5666">
                  <c:v>14.58016666666667</c:v>
                </c:pt>
                <c:pt idx="5667">
                  <c:v>14.582750000000004</c:v>
                </c:pt>
                <c:pt idx="5668">
                  <c:v>14.585333333333336</c:v>
                </c:pt>
                <c:pt idx="5669">
                  <c:v>14.58791666666667</c:v>
                </c:pt>
                <c:pt idx="5670">
                  <c:v>14.590500000000002</c:v>
                </c:pt>
                <c:pt idx="5671">
                  <c:v>14.5931</c:v>
                </c:pt>
                <c:pt idx="5672">
                  <c:v>14.595683333333346</c:v>
                </c:pt>
                <c:pt idx="5673">
                  <c:v>14.598266666666666</c:v>
                </c:pt>
                <c:pt idx="5674">
                  <c:v>14.60086666666667</c:v>
                </c:pt>
                <c:pt idx="5675">
                  <c:v>14.60345</c:v>
                </c:pt>
                <c:pt idx="5676">
                  <c:v>14.606033333333334</c:v>
                </c:pt>
                <c:pt idx="5677">
                  <c:v>14.608633333333334</c:v>
                </c:pt>
                <c:pt idx="5678">
                  <c:v>14.611216666666667</c:v>
                </c:pt>
                <c:pt idx="5679">
                  <c:v>14.613783333333334</c:v>
                </c:pt>
                <c:pt idx="5680">
                  <c:v>14.616366666666666</c:v>
                </c:pt>
                <c:pt idx="5681">
                  <c:v>14.61895</c:v>
                </c:pt>
                <c:pt idx="5682">
                  <c:v>14.621550000000001</c:v>
                </c:pt>
                <c:pt idx="5683">
                  <c:v>14.624133333333333</c:v>
                </c:pt>
                <c:pt idx="5684">
                  <c:v>14.62671666666667</c:v>
                </c:pt>
                <c:pt idx="5685">
                  <c:v>14.629316666666666</c:v>
                </c:pt>
                <c:pt idx="5686">
                  <c:v>14.6319</c:v>
                </c:pt>
                <c:pt idx="5687">
                  <c:v>14.634483333333332</c:v>
                </c:pt>
                <c:pt idx="5688">
                  <c:v>14.637083333333333</c:v>
                </c:pt>
                <c:pt idx="5689">
                  <c:v>14.63966666666667</c:v>
                </c:pt>
                <c:pt idx="5690">
                  <c:v>14.642250000000001</c:v>
                </c:pt>
                <c:pt idx="5691">
                  <c:v>14.644833333333333</c:v>
                </c:pt>
                <c:pt idx="5692">
                  <c:v>14.64741666666667</c:v>
                </c:pt>
                <c:pt idx="5693">
                  <c:v>14.650016666666676</c:v>
                </c:pt>
                <c:pt idx="5694">
                  <c:v>14.65260000000001</c:v>
                </c:pt>
                <c:pt idx="5695">
                  <c:v>14.655183333333346</c:v>
                </c:pt>
                <c:pt idx="5696">
                  <c:v>14.657783333333334</c:v>
                </c:pt>
                <c:pt idx="5697">
                  <c:v>14.66036666666667</c:v>
                </c:pt>
                <c:pt idx="5698">
                  <c:v>14.66295</c:v>
                </c:pt>
                <c:pt idx="5699">
                  <c:v>14.66555000000001</c:v>
                </c:pt>
                <c:pt idx="5700">
                  <c:v>14.668133333333333</c:v>
                </c:pt>
                <c:pt idx="5701">
                  <c:v>14.670716666666674</c:v>
                </c:pt>
                <c:pt idx="5702">
                  <c:v>14.67331666666667</c:v>
                </c:pt>
                <c:pt idx="5703">
                  <c:v>14.6759</c:v>
                </c:pt>
                <c:pt idx="5704">
                  <c:v>14.678483333333332</c:v>
                </c:pt>
                <c:pt idx="5705">
                  <c:v>14.68106666666667</c:v>
                </c:pt>
                <c:pt idx="5706">
                  <c:v>14.68365</c:v>
                </c:pt>
                <c:pt idx="5707">
                  <c:v>14.686250000000001</c:v>
                </c:pt>
                <c:pt idx="5708">
                  <c:v>14.688833333333333</c:v>
                </c:pt>
                <c:pt idx="5709">
                  <c:v>14.691416666666672</c:v>
                </c:pt>
                <c:pt idx="5710">
                  <c:v>14.694016666666666</c:v>
                </c:pt>
                <c:pt idx="5711">
                  <c:v>14.6966</c:v>
                </c:pt>
                <c:pt idx="5712">
                  <c:v>14.699183333333334</c:v>
                </c:pt>
                <c:pt idx="5713">
                  <c:v>14.701783333333333</c:v>
                </c:pt>
                <c:pt idx="5714">
                  <c:v>14.704366666666665</c:v>
                </c:pt>
                <c:pt idx="5715">
                  <c:v>14.706950000000001</c:v>
                </c:pt>
                <c:pt idx="5716">
                  <c:v>14.709533333333336</c:v>
                </c:pt>
                <c:pt idx="5717">
                  <c:v>14.71211666666667</c:v>
                </c:pt>
                <c:pt idx="5718">
                  <c:v>14.71471666666667</c:v>
                </c:pt>
                <c:pt idx="5719">
                  <c:v>14.7173</c:v>
                </c:pt>
                <c:pt idx="5720">
                  <c:v>14.719883333333334</c:v>
                </c:pt>
                <c:pt idx="5721">
                  <c:v>14.722483333333336</c:v>
                </c:pt>
                <c:pt idx="5722">
                  <c:v>14.72506666666667</c:v>
                </c:pt>
                <c:pt idx="5723">
                  <c:v>14.727650000000001</c:v>
                </c:pt>
                <c:pt idx="5724">
                  <c:v>14.730249999999998</c:v>
                </c:pt>
                <c:pt idx="5725">
                  <c:v>14.732833333333334</c:v>
                </c:pt>
                <c:pt idx="5726">
                  <c:v>14.735416666666676</c:v>
                </c:pt>
                <c:pt idx="5727">
                  <c:v>14.738016666666665</c:v>
                </c:pt>
                <c:pt idx="5728">
                  <c:v>14.740600000000001</c:v>
                </c:pt>
                <c:pt idx="5729">
                  <c:v>14.743183333333333</c:v>
                </c:pt>
                <c:pt idx="5730">
                  <c:v>14.745766666666666</c:v>
                </c:pt>
                <c:pt idx="5731">
                  <c:v>14.748349999999999</c:v>
                </c:pt>
                <c:pt idx="5732">
                  <c:v>14.75095</c:v>
                </c:pt>
                <c:pt idx="5733">
                  <c:v>14.753533333333344</c:v>
                </c:pt>
                <c:pt idx="5734">
                  <c:v>14.756116666666674</c:v>
                </c:pt>
                <c:pt idx="5735">
                  <c:v>14.758716666666666</c:v>
                </c:pt>
                <c:pt idx="5736">
                  <c:v>14.7613</c:v>
                </c:pt>
                <c:pt idx="5737">
                  <c:v>14.763883333333332</c:v>
                </c:pt>
                <c:pt idx="5738">
                  <c:v>14.766483333333346</c:v>
                </c:pt>
                <c:pt idx="5739">
                  <c:v>14.769066666666674</c:v>
                </c:pt>
                <c:pt idx="5740">
                  <c:v>14.771650000000001</c:v>
                </c:pt>
                <c:pt idx="5741">
                  <c:v>14.774216666666666</c:v>
                </c:pt>
                <c:pt idx="5742">
                  <c:v>14.7768</c:v>
                </c:pt>
                <c:pt idx="5743">
                  <c:v>14.779400000000004</c:v>
                </c:pt>
                <c:pt idx="5744">
                  <c:v>14.781983333333333</c:v>
                </c:pt>
                <c:pt idx="5745">
                  <c:v>14.78456666666667</c:v>
                </c:pt>
                <c:pt idx="5746">
                  <c:v>14.787166666666669</c:v>
                </c:pt>
                <c:pt idx="5747">
                  <c:v>14.78975</c:v>
                </c:pt>
                <c:pt idx="5748">
                  <c:v>14.792333333333334</c:v>
                </c:pt>
                <c:pt idx="5749">
                  <c:v>14.794933333333335</c:v>
                </c:pt>
                <c:pt idx="5750">
                  <c:v>14.79751666666667</c:v>
                </c:pt>
                <c:pt idx="5751">
                  <c:v>14.800100000000002</c:v>
                </c:pt>
                <c:pt idx="5752">
                  <c:v>14.802683333333352</c:v>
                </c:pt>
                <c:pt idx="5753">
                  <c:v>14.805266666666679</c:v>
                </c:pt>
                <c:pt idx="5754">
                  <c:v>14.807866666666676</c:v>
                </c:pt>
                <c:pt idx="5755">
                  <c:v>14.810433333333348</c:v>
                </c:pt>
                <c:pt idx="5756">
                  <c:v>14.813016666666678</c:v>
                </c:pt>
                <c:pt idx="5757">
                  <c:v>14.815616666666685</c:v>
                </c:pt>
                <c:pt idx="5758">
                  <c:v>14.818200000000001</c:v>
                </c:pt>
                <c:pt idx="5759">
                  <c:v>14.820783333333344</c:v>
                </c:pt>
                <c:pt idx="5760">
                  <c:v>14.823383333333334</c:v>
                </c:pt>
                <c:pt idx="5761">
                  <c:v>14.825966666666679</c:v>
                </c:pt>
                <c:pt idx="5762">
                  <c:v>14.82855</c:v>
                </c:pt>
                <c:pt idx="5763">
                  <c:v>14.831133333333334</c:v>
                </c:pt>
                <c:pt idx="5764">
                  <c:v>14.833716666666676</c:v>
                </c:pt>
                <c:pt idx="5765">
                  <c:v>14.83631666666667</c:v>
                </c:pt>
                <c:pt idx="5766">
                  <c:v>14.838900000000001</c:v>
                </c:pt>
                <c:pt idx="5767">
                  <c:v>14.841483333333334</c:v>
                </c:pt>
                <c:pt idx="5768">
                  <c:v>14.844083333333334</c:v>
                </c:pt>
                <c:pt idx="5769">
                  <c:v>14.846666666666676</c:v>
                </c:pt>
                <c:pt idx="5770">
                  <c:v>14.849250000000001</c:v>
                </c:pt>
                <c:pt idx="5771">
                  <c:v>14.851850000000002</c:v>
                </c:pt>
                <c:pt idx="5772">
                  <c:v>14.854433333333352</c:v>
                </c:pt>
                <c:pt idx="5773">
                  <c:v>14.857016666666681</c:v>
                </c:pt>
                <c:pt idx="5774">
                  <c:v>14.859616666666685</c:v>
                </c:pt>
                <c:pt idx="5775">
                  <c:v>14.86220000000001</c:v>
                </c:pt>
                <c:pt idx="5776">
                  <c:v>14.864783333333344</c:v>
                </c:pt>
                <c:pt idx="5777">
                  <c:v>14.867366666666674</c:v>
                </c:pt>
                <c:pt idx="5778">
                  <c:v>14.869950000000006</c:v>
                </c:pt>
                <c:pt idx="5779">
                  <c:v>14.872550000000015</c:v>
                </c:pt>
                <c:pt idx="5780">
                  <c:v>14.875133333333352</c:v>
                </c:pt>
                <c:pt idx="5781">
                  <c:v>14.877716666666679</c:v>
                </c:pt>
                <c:pt idx="5782">
                  <c:v>14.880316666666674</c:v>
                </c:pt>
                <c:pt idx="5783">
                  <c:v>14.882900000000006</c:v>
                </c:pt>
                <c:pt idx="5784">
                  <c:v>14.885483333333354</c:v>
                </c:pt>
                <c:pt idx="5785">
                  <c:v>14.888083333333332</c:v>
                </c:pt>
                <c:pt idx="5786">
                  <c:v>14.89066666666668</c:v>
                </c:pt>
                <c:pt idx="5787">
                  <c:v>14.89325</c:v>
                </c:pt>
                <c:pt idx="5788">
                  <c:v>14.895833333333348</c:v>
                </c:pt>
                <c:pt idx="5789">
                  <c:v>14.898416666666678</c:v>
                </c:pt>
                <c:pt idx="5790">
                  <c:v>14.901016666666672</c:v>
                </c:pt>
                <c:pt idx="5791">
                  <c:v>14.903566666666681</c:v>
                </c:pt>
                <c:pt idx="5792">
                  <c:v>14.90615</c:v>
                </c:pt>
                <c:pt idx="5793">
                  <c:v>14.90875</c:v>
                </c:pt>
                <c:pt idx="5794">
                  <c:v>14.911333333333333</c:v>
                </c:pt>
                <c:pt idx="5795">
                  <c:v>14.913916666666672</c:v>
                </c:pt>
                <c:pt idx="5796">
                  <c:v>14.916516666666679</c:v>
                </c:pt>
                <c:pt idx="5797">
                  <c:v>14.919100000000002</c:v>
                </c:pt>
                <c:pt idx="5798">
                  <c:v>14.921683333333334</c:v>
                </c:pt>
                <c:pt idx="5799">
                  <c:v>14.924266666666666</c:v>
                </c:pt>
                <c:pt idx="5800">
                  <c:v>14.92685</c:v>
                </c:pt>
                <c:pt idx="5801">
                  <c:v>14.929450000000006</c:v>
                </c:pt>
                <c:pt idx="5802">
                  <c:v>14.932033333333344</c:v>
                </c:pt>
                <c:pt idx="5803">
                  <c:v>14.93461666666667</c:v>
                </c:pt>
                <c:pt idx="5804">
                  <c:v>14.937183333333333</c:v>
                </c:pt>
                <c:pt idx="5805">
                  <c:v>14.939766666666674</c:v>
                </c:pt>
                <c:pt idx="5806">
                  <c:v>14.942350000000001</c:v>
                </c:pt>
                <c:pt idx="5807">
                  <c:v>14.94495</c:v>
                </c:pt>
                <c:pt idx="5808">
                  <c:v>14.947533333333332</c:v>
                </c:pt>
                <c:pt idx="5809">
                  <c:v>14.950116666666679</c:v>
                </c:pt>
                <c:pt idx="5810">
                  <c:v>14.952700000000011</c:v>
                </c:pt>
                <c:pt idx="5811">
                  <c:v>14.955283333333348</c:v>
                </c:pt>
                <c:pt idx="5812">
                  <c:v>14.957883333333344</c:v>
                </c:pt>
                <c:pt idx="5813">
                  <c:v>14.960466666666685</c:v>
                </c:pt>
                <c:pt idx="5814">
                  <c:v>14.963050000000004</c:v>
                </c:pt>
                <c:pt idx="5815">
                  <c:v>14.965650000000011</c:v>
                </c:pt>
                <c:pt idx="5816">
                  <c:v>14.968233333333334</c:v>
                </c:pt>
                <c:pt idx="5817">
                  <c:v>14.97081666666668</c:v>
                </c:pt>
                <c:pt idx="5818">
                  <c:v>14.973416666666685</c:v>
                </c:pt>
                <c:pt idx="5819">
                  <c:v>14.976000000000004</c:v>
                </c:pt>
                <c:pt idx="5820">
                  <c:v>14.97855</c:v>
                </c:pt>
                <c:pt idx="5821">
                  <c:v>14.981133333333334</c:v>
                </c:pt>
                <c:pt idx="5822">
                  <c:v>14.98371666666668</c:v>
                </c:pt>
                <c:pt idx="5823">
                  <c:v>14.986316666666674</c:v>
                </c:pt>
                <c:pt idx="5824">
                  <c:v>14.988900000000001</c:v>
                </c:pt>
                <c:pt idx="5825">
                  <c:v>14.991483333333344</c:v>
                </c:pt>
                <c:pt idx="5826">
                  <c:v>14.994083333333332</c:v>
                </c:pt>
                <c:pt idx="5827">
                  <c:v>14.996666666666679</c:v>
                </c:pt>
                <c:pt idx="5828">
                  <c:v>14.99925</c:v>
                </c:pt>
                <c:pt idx="5829">
                  <c:v>15.001850000000001</c:v>
                </c:pt>
                <c:pt idx="5830">
                  <c:v>15.004433333333344</c:v>
                </c:pt>
                <c:pt idx="5831">
                  <c:v>15.00701666666667</c:v>
                </c:pt>
                <c:pt idx="5832">
                  <c:v>15.009600000000002</c:v>
                </c:pt>
                <c:pt idx="5833">
                  <c:v>15.012183333333336</c:v>
                </c:pt>
                <c:pt idx="5834">
                  <c:v>15.014783333333332</c:v>
                </c:pt>
                <c:pt idx="5835">
                  <c:v>15.017366666666669</c:v>
                </c:pt>
                <c:pt idx="5836">
                  <c:v>15.01995</c:v>
                </c:pt>
                <c:pt idx="5837">
                  <c:v>15.022550000000004</c:v>
                </c:pt>
                <c:pt idx="5838">
                  <c:v>15.025133333333336</c:v>
                </c:pt>
                <c:pt idx="5839">
                  <c:v>15.02771666666667</c:v>
                </c:pt>
                <c:pt idx="5840">
                  <c:v>15.030316666666666</c:v>
                </c:pt>
                <c:pt idx="5841">
                  <c:v>15.032900000000001</c:v>
                </c:pt>
                <c:pt idx="5842">
                  <c:v>15.035483333333346</c:v>
                </c:pt>
                <c:pt idx="5843">
                  <c:v>15.038066666666667</c:v>
                </c:pt>
                <c:pt idx="5844">
                  <c:v>15.04061666666667</c:v>
                </c:pt>
                <c:pt idx="5845">
                  <c:v>15.043200000000001</c:v>
                </c:pt>
                <c:pt idx="5846">
                  <c:v>15.045783333333334</c:v>
                </c:pt>
                <c:pt idx="5847">
                  <c:v>15.048366666666668</c:v>
                </c:pt>
                <c:pt idx="5848">
                  <c:v>15.050966666666676</c:v>
                </c:pt>
                <c:pt idx="5849">
                  <c:v>15.05355000000001</c:v>
                </c:pt>
                <c:pt idx="5850">
                  <c:v>15.056133333333344</c:v>
                </c:pt>
                <c:pt idx="5851">
                  <c:v>15.058733333333334</c:v>
                </c:pt>
                <c:pt idx="5852">
                  <c:v>15.061316666666666</c:v>
                </c:pt>
                <c:pt idx="5853">
                  <c:v>15.063900000000002</c:v>
                </c:pt>
                <c:pt idx="5854">
                  <c:v>15.066483333333352</c:v>
                </c:pt>
                <c:pt idx="5855">
                  <c:v>15.069066666666679</c:v>
                </c:pt>
                <c:pt idx="5856">
                  <c:v>15.071666666666674</c:v>
                </c:pt>
                <c:pt idx="5857">
                  <c:v>15.074250000000001</c:v>
                </c:pt>
                <c:pt idx="5858">
                  <c:v>15.076833333333344</c:v>
                </c:pt>
                <c:pt idx="5859">
                  <c:v>15.079433333333348</c:v>
                </c:pt>
                <c:pt idx="5860">
                  <c:v>15.08201666666668</c:v>
                </c:pt>
                <c:pt idx="5861">
                  <c:v>15.0846</c:v>
                </c:pt>
                <c:pt idx="5862">
                  <c:v>15.087200000000001</c:v>
                </c:pt>
                <c:pt idx="5863">
                  <c:v>15.089783333333344</c:v>
                </c:pt>
                <c:pt idx="5864">
                  <c:v>15.09236666666667</c:v>
                </c:pt>
                <c:pt idx="5865">
                  <c:v>15.094950000000001</c:v>
                </c:pt>
                <c:pt idx="5866">
                  <c:v>15.097533333333336</c:v>
                </c:pt>
                <c:pt idx="5867">
                  <c:v>15.100133333333334</c:v>
                </c:pt>
                <c:pt idx="5868">
                  <c:v>15.10271666666668</c:v>
                </c:pt>
                <c:pt idx="5869">
                  <c:v>15.1053</c:v>
                </c:pt>
                <c:pt idx="5870">
                  <c:v>15.107900000000001</c:v>
                </c:pt>
                <c:pt idx="5871">
                  <c:v>15.110483333333336</c:v>
                </c:pt>
                <c:pt idx="5872">
                  <c:v>15.11306666666667</c:v>
                </c:pt>
                <c:pt idx="5873">
                  <c:v>15.11566666666668</c:v>
                </c:pt>
                <c:pt idx="5874">
                  <c:v>15.118216666666665</c:v>
                </c:pt>
                <c:pt idx="5875">
                  <c:v>15.120800000000001</c:v>
                </c:pt>
                <c:pt idx="5876">
                  <c:v>15.123383333333333</c:v>
                </c:pt>
                <c:pt idx="5877">
                  <c:v>15.12596666666667</c:v>
                </c:pt>
                <c:pt idx="5878">
                  <c:v>15.12856666666667</c:v>
                </c:pt>
                <c:pt idx="5879">
                  <c:v>15.13115</c:v>
                </c:pt>
                <c:pt idx="5880">
                  <c:v>15.133733333333334</c:v>
                </c:pt>
                <c:pt idx="5881">
                  <c:v>15.136333333333333</c:v>
                </c:pt>
                <c:pt idx="5882">
                  <c:v>15.138916666666667</c:v>
                </c:pt>
                <c:pt idx="5883">
                  <c:v>15.141500000000001</c:v>
                </c:pt>
                <c:pt idx="5884">
                  <c:v>15.1441</c:v>
                </c:pt>
                <c:pt idx="5885">
                  <c:v>15.146683333333334</c:v>
                </c:pt>
                <c:pt idx="5886">
                  <c:v>15.149266666666669</c:v>
                </c:pt>
                <c:pt idx="5887">
                  <c:v>15.15185</c:v>
                </c:pt>
                <c:pt idx="5888">
                  <c:v>15.154433333333346</c:v>
                </c:pt>
                <c:pt idx="5889">
                  <c:v>15.157033333333334</c:v>
                </c:pt>
                <c:pt idx="5890">
                  <c:v>15.159616666666679</c:v>
                </c:pt>
                <c:pt idx="5891">
                  <c:v>15.1622</c:v>
                </c:pt>
                <c:pt idx="5892">
                  <c:v>15.164800000000001</c:v>
                </c:pt>
                <c:pt idx="5893">
                  <c:v>15.167383333333333</c:v>
                </c:pt>
                <c:pt idx="5894">
                  <c:v>15.169966666666674</c:v>
                </c:pt>
                <c:pt idx="5895">
                  <c:v>15.172533333333345</c:v>
                </c:pt>
                <c:pt idx="5896">
                  <c:v>15.175116666666678</c:v>
                </c:pt>
                <c:pt idx="5897">
                  <c:v>15.1777</c:v>
                </c:pt>
                <c:pt idx="5898">
                  <c:v>15.180283333333334</c:v>
                </c:pt>
                <c:pt idx="5899">
                  <c:v>15.182866666666676</c:v>
                </c:pt>
                <c:pt idx="5900">
                  <c:v>15.185466666666679</c:v>
                </c:pt>
                <c:pt idx="5901">
                  <c:v>15.18805</c:v>
                </c:pt>
                <c:pt idx="5902">
                  <c:v>15.190633333333334</c:v>
                </c:pt>
                <c:pt idx="5903">
                  <c:v>15.193216666666666</c:v>
                </c:pt>
                <c:pt idx="5904">
                  <c:v>15.1958</c:v>
                </c:pt>
                <c:pt idx="5905">
                  <c:v>15.198383333333323</c:v>
                </c:pt>
                <c:pt idx="5906">
                  <c:v>15.200983333333333</c:v>
                </c:pt>
                <c:pt idx="5907">
                  <c:v>15.203566666666672</c:v>
                </c:pt>
                <c:pt idx="5908">
                  <c:v>15.206150000000001</c:v>
                </c:pt>
                <c:pt idx="5909">
                  <c:v>15.208733333333333</c:v>
                </c:pt>
                <c:pt idx="5910">
                  <c:v>15.211316666666667</c:v>
                </c:pt>
                <c:pt idx="5911">
                  <c:v>15.21391666666667</c:v>
                </c:pt>
                <c:pt idx="5912">
                  <c:v>15.2165</c:v>
                </c:pt>
                <c:pt idx="5913">
                  <c:v>15.219083333333334</c:v>
                </c:pt>
                <c:pt idx="5914">
                  <c:v>15.221683333333335</c:v>
                </c:pt>
                <c:pt idx="5915">
                  <c:v>15.224266666666667</c:v>
                </c:pt>
                <c:pt idx="5916">
                  <c:v>15.226850000000001</c:v>
                </c:pt>
                <c:pt idx="5917">
                  <c:v>15.229450000000002</c:v>
                </c:pt>
                <c:pt idx="5918">
                  <c:v>15.232033333333334</c:v>
                </c:pt>
                <c:pt idx="5919">
                  <c:v>15.234616666666666</c:v>
                </c:pt>
                <c:pt idx="5920">
                  <c:v>15.237216666666665</c:v>
                </c:pt>
                <c:pt idx="5921">
                  <c:v>15.239800000000001</c:v>
                </c:pt>
                <c:pt idx="5922">
                  <c:v>15.242383333333333</c:v>
                </c:pt>
                <c:pt idx="5923">
                  <c:v>15.244966666666667</c:v>
                </c:pt>
                <c:pt idx="5924">
                  <c:v>15.247549999999999</c:v>
                </c:pt>
                <c:pt idx="5925">
                  <c:v>15.25015</c:v>
                </c:pt>
                <c:pt idx="5926">
                  <c:v>15.252733333333346</c:v>
                </c:pt>
                <c:pt idx="5927">
                  <c:v>15.255316666666674</c:v>
                </c:pt>
                <c:pt idx="5928">
                  <c:v>15.25791666666667</c:v>
                </c:pt>
                <c:pt idx="5929">
                  <c:v>15.2605</c:v>
                </c:pt>
                <c:pt idx="5930">
                  <c:v>15.263083333333332</c:v>
                </c:pt>
                <c:pt idx="5931">
                  <c:v>15.265683333333346</c:v>
                </c:pt>
                <c:pt idx="5932">
                  <c:v>15.268266666666667</c:v>
                </c:pt>
                <c:pt idx="5933">
                  <c:v>15.270850000000001</c:v>
                </c:pt>
                <c:pt idx="5934">
                  <c:v>15.273433333333344</c:v>
                </c:pt>
                <c:pt idx="5935">
                  <c:v>15.276016666666672</c:v>
                </c:pt>
                <c:pt idx="5936">
                  <c:v>15.278616666666666</c:v>
                </c:pt>
                <c:pt idx="5937">
                  <c:v>15.2812</c:v>
                </c:pt>
                <c:pt idx="5938">
                  <c:v>15.283783333333334</c:v>
                </c:pt>
                <c:pt idx="5939">
                  <c:v>15.286383333333333</c:v>
                </c:pt>
                <c:pt idx="5940">
                  <c:v>15.288966666666665</c:v>
                </c:pt>
                <c:pt idx="5941">
                  <c:v>15.291550000000001</c:v>
                </c:pt>
                <c:pt idx="5942">
                  <c:v>15.294116666666667</c:v>
                </c:pt>
                <c:pt idx="5943">
                  <c:v>15.2967</c:v>
                </c:pt>
                <c:pt idx="5944">
                  <c:v>15.299283333333333</c:v>
                </c:pt>
                <c:pt idx="5945">
                  <c:v>15.301866666666674</c:v>
                </c:pt>
                <c:pt idx="5946">
                  <c:v>15.304433333333344</c:v>
                </c:pt>
                <c:pt idx="5947">
                  <c:v>15.307033333333344</c:v>
                </c:pt>
                <c:pt idx="5948">
                  <c:v>15.309616666666681</c:v>
                </c:pt>
                <c:pt idx="5949">
                  <c:v>15.312200000000002</c:v>
                </c:pt>
                <c:pt idx="5950">
                  <c:v>15.3148</c:v>
                </c:pt>
                <c:pt idx="5951">
                  <c:v>15.317383333333334</c:v>
                </c:pt>
                <c:pt idx="5952">
                  <c:v>15.319966666666678</c:v>
                </c:pt>
                <c:pt idx="5953">
                  <c:v>15.322566666666681</c:v>
                </c:pt>
                <c:pt idx="5954">
                  <c:v>15.325150000000002</c:v>
                </c:pt>
                <c:pt idx="5955">
                  <c:v>15.327733333333336</c:v>
                </c:pt>
                <c:pt idx="5956">
                  <c:v>15.33031666666667</c:v>
                </c:pt>
                <c:pt idx="5957">
                  <c:v>15.3329</c:v>
                </c:pt>
                <c:pt idx="5958">
                  <c:v>15.33550000000001</c:v>
                </c:pt>
                <c:pt idx="5959">
                  <c:v>15.338083333333334</c:v>
                </c:pt>
                <c:pt idx="5960">
                  <c:v>15.340666666666674</c:v>
                </c:pt>
                <c:pt idx="5961">
                  <c:v>15.34326666666667</c:v>
                </c:pt>
                <c:pt idx="5962">
                  <c:v>15.34585</c:v>
                </c:pt>
                <c:pt idx="5963">
                  <c:v>15.348433333333332</c:v>
                </c:pt>
                <c:pt idx="5964">
                  <c:v>15.351033333333346</c:v>
                </c:pt>
                <c:pt idx="5965">
                  <c:v>15.353616666666685</c:v>
                </c:pt>
                <c:pt idx="5966">
                  <c:v>15.356200000000012</c:v>
                </c:pt>
                <c:pt idx="5967">
                  <c:v>15.358783333333344</c:v>
                </c:pt>
                <c:pt idx="5968">
                  <c:v>15.361366666666672</c:v>
                </c:pt>
                <c:pt idx="5969">
                  <c:v>15.363966666666679</c:v>
                </c:pt>
                <c:pt idx="5970">
                  <c:v>15.366550000000011</c:v>
                </c:pt>
                <c:pt idx="5971">
                  <c:v>15.369133333333352</c:v>
                </c:pt>
                <c:pt idx="5972">
                  <c:v>15.371733333333344</c:v>
                </c:pt>
                <c:pt idx="5973">
                  <c:v>15.374316666666672</c:v>
                </c:pt>
                <c:pt idx="5974">
                  <c:v>15.376900000000004</c:v>
                </c:pt>
                <c:pt idx="5975">
                  <c:v>15.379500000000011</c:v>
                </c:pt>
                <c:pt idx="5976">
                  <c:v>15.382083333333348</c:v>
                </c:pt>
                <c:pt idx="5977">
                  <c:v>15.38466666666668</c:v>
                </c:pt>
                <c:pt idx="5978">
                  <c:v>15.387266666666672</c:v>
                </c:pt>
                <c:pt idx="5979">
                  <c:v>15.389850000000004</c:v>
                </c:pt>
                <c:pt idx="5980">
                  <c:v>15.392433333333356</c:v>
                </c:pt>
                <c:pt idx="5981">
                  <c:v>15.395016666666679</c:v>
                </c:pt>
                <c:pt idx="5982">
                  <c:v>15.397600000000002</c:v>
                </c:pt>
                <c:pt idx="5983">
                  <c:v>15.4002</c:v>
                </c:pt>
                <c:pt idx="5984">
                  <c:v>15.402783333333346</c:v>
                </c:pt>
                <c:pt idx="5985">
                  <c:v>15.405366666666676</c:v>
                </c:pt>
                <c:pt idx="5986">
                  <c:v>15.40796666666667</c:v>
                </c:pt>
                <c:pt idx="5987">
                  <c:v>15.410550000000002</c:v>
                </c:pt>
                <c:pt idx="5988">
                  <c:v>15.413133333333334</c:v>
                </c:pt>
                <c:pt idx="5989">
                  <c:v>15.415733333333344</c:v>
                </c:pt>
                <c:pt idx="5990">
                  <c:v>15.418316666666669</c:v>
                </c:pt>
                <c:pt idx="5991">
                  <c:v>15.4209</c:v>
                </c:pt>
                <c:pt idx="5992">
                  <c:v>15.423483333333346</c:v>
                </c:pt>
                <c:pt idx="5993">
                  <c:v>15.426066666666674</c:v>
                </c:pt>
                <c:pt idx="5994">
                  <c:v>15.42866666666667</c:v>
                </c:pt>
                <c:pt idx="5995">
                  <c:v>15.43125</c:v>
                </c:pt>
                <c:pt idx="5996">
                  <c:v>15.433833333333332</c:v>
                </c:pt>
                <c:pt idx="5997">
                  <c:v>15.436433333333346</c:v>
                </c:pt>
                <c:pt idx="5998">
                  <c:v>15.439016666666674</c:v>
                </c:pt>
                <c:pt idx="5999">
                  <c:v>15.441600000000001</c:v>
                </c:pt>
                <c:pt idx="6000">
                  <c:v>15.4442</c:v>
                </c:pt>
                <c:pt idx="6001">
                  <c:v>15.446783333333334</c:v>
                </c:pt>
                <c:pt idx="6002">
                  <c:v>15.449366666666666</c:v>
                </c:pt>
                <c:pt idx="6003">
                  <c:v>15.45195</c:v>
                </c:pt>
                <c:pt idx="6004">
                  <c:v>15.454533333333348</c:v>
                </c:pt>
                <c:pt idx="6005">
                  <c:v>15.457133333333344</c:v>
                </c:pt>
                <c:pt idx="6006">
                  <c:v>15.459716666666685</c:v>
                </c:pt>
                <c:pt idx="6007">
                  <c:v>15.462300000000004</c:v>
                </c:pt>
                <c:pt idx="6008">
                  <c:v>15.4649</c:v>
                </c:pt>
                <c:pt idx="6009">
                  <c:v>15.467483333333345</c:v>
                </c:pt>
                <c:pt idx="6010">
                  <c:v>15.470066666666678</c:v>
                </c:pt>
                <c:pt idx="6011">
                  <c:v>15.472666666666685</c:v>
                </c:pt>
                <c:pt idx="6012">
                  <c:v>15.475250000000004</c:v>
                </c:pt>
                <c:pt idx="6013">
                  <c:v>15.477833333333336</c:v>
                </c:pt>
                <c:pt idx="6014">
                  <c:v>15.480433333333348</c:v>
                </c:pt>
                <c:pt idx="6015">
                  <c:v>15.483016666666678</c:v>
                </c:pt>
                <c:pt idx="6016">
                  <c:v>15.48560000000001</c:v>
                </c:pt>
                <c:pt idx="6017">
                  <c:v>15.488183333333334</c:v>
                </c:pt>
                <c:pt idx="6018">
                  <c:v>15.490766666666676</c:v>
                </c:pt>
                <c:pt idx="6019">
                  <c:v>15.49336666666667</c:v>
                </c:pt>
                <c:pt idx="6020">
                  <c:v>15.495950000000002</c:v>
                </c:pt>
                <c:pt idx="6021">
                  <c:v>15.498533333333334</c:v>
                </c:pt>
                <c:pt idx="6022">
                  <c:v>15.501133333333334</c:v>
                </c:pt>
                <c:pt idx="6023">
                  <c:v>15.503716666666676</c:v>
                </c:pt>
                <c:pt idx="6024">
                  <c:v>15.50626666666667</c:v>
                </c:pt>
                <c:pt idx="6025">
                  <c:v>15.50886666666667</c:v>
                </c:pt>
                <c:pt idx="6026">
                  <c:v>15.51145</c:v>
                </c:pt>
                <c:pt idx="6027">
                  <c:v>15.514033333333334</c:v>
                </c:pt>
                <c:pt idx="6028">
                  <c:v>15.516616666666676</c:v>
                </c:pt>
                <c:pt idx="6029">
                  <c:v>15.519200000000001</c:v>
                </c:pt>
                <c:pt idx="6030">
                  <c:v>15.521800000000001</c:v>
                </c:pt>
                <c:pt idx="6031">
                  <c:v>15.524383333333333</c:v>
                </c:pt>
                <c:pt idx="6032">
                  <c:v>15.52696666666667</c:v>
                </c:pt>
                <c:pt idx="6033">
                  <c:v>15.529566666666678</c:v>
                </c:pt>
                <c:pt idx="6034">
                  <c:v>15.53215</c:v>
                </c:pt>
                <c:pt idx="6035">
                  <c:v>15.534733333333332</c:v>
                </c:pt>
                <c:pt idx="6036">
                  <c:v>15.537333333333333</c:v>
                </c:pt>
                <c:pt idx="6037">
                  <c:v>15.53991666666667</c:v>
                </c:pt>
                <c:pt idx="6038">
                  <c:v>15.542500000000002</c:v>
                </c:pt>
                <c:pt idx="6039">
                  <c:v>15.545083333333334</c:v>
                </c:pt>
                <c:pt idx="6040">
                  <c:v>15.547666666666666</c:v>
                </c:pt>
                <c:pt idx="6041">
                  <c:v>15.550266666666674</c:v>
                </c:pt>
                <c:pt idx="6042">
                  <c:v>15.552850000000012</c:v>
                </c:pt>
                <c:pt idx="6043">
                  <c:v>15.555433333333355</c:v>
                </c:pt>
                <c:pt idx="6044">
                  <c:v>15.558</c:v>
                </c:pt>
                <c:pt idx="6045">
                  <c:v>15.560583333333346</c:v>
                </c:pt>
                <c:pt idx="6046">
                  <c:v>15.56315</c:v>
                </c:pt>
                <c:pt idx="6047">
                  <c:v>15.565750000000012</c:v>
                </c:pt>
                <c:pt idx="6048">
                  <c:v>15.568333333333333</c:v>
                </c:pt>
                <c:pt idx="6049">
                  <c:v>15.570916666666674</c:v>
                </c:pt>
                <c:pt idx="6050">
                  <c:v>15.573500000000006</c:v>
                </c:pt>
                <c:pt idx="6051">
                  <c:v>15.576083333333345</c:v>
                </c:pt>
                <c:pt idx="6052">
                  <c:v>15.578683333333334</c:v>
                </c:pt>
                <c:pt idx="6053">
                  <c:v>15.581266666666666</c:v>
                </c:pt>
                <c:pt idx="6054">
                  <c:v>15.58385</c:v>
                </c:pt>
                <c:pt idx="6055">
                  <c:v>15.586450000000006</c:v>
                </c:pt>
                <c:pt idx="6056">
                  <c:v>15.589033333333344</c:v>
                </c:pt>
                <c:pt idx="6057">
                  <c:v>15.59161666666667</c:v>
                </c:pt>
                <c:pt idx="6058">
                  <c:v>15.594216666666666</c:v>
                </c:pt>
                <c:pt idx="6059">
                  <c:v>15.5968</c:v>
                </c:pt>
                <c:pt idx="6060">
                  <c:v>15.599383333333332</c:v>
                </c:pt>
                <c:pt idx="6061">
                  <c:v>15.601949999999999</c:v>
                </c:pt>
                <c:pt idx="6062">
                  <c:v>15.604533333333334</c:v>
                </c:pt>
                <c:pt idx="6063">
                  <c:v>15.607133333333334</c:v>
                </c:pt>
                <c:pt idx="6064">
                  <c:v>15.609716666666674</c:v>
                </c:pt>
                <c:pt idx="6065">
                  <c:v>15.612300000000001</c:v>
                </c:pt>
                <c:pt idx="6066">
                  <c:v>15.6149</c:v>
                </c:pt>
                <c:pt idx="6067">
                  <c:v>15.617483333333332</c:v>
                </c:pt>
                <c:pt idx="6068">
                  <c:v>15.620066666666666</c:v>
                </c:pt>
                <c:pt idx="6069">
                  <c:v>15.622666666666674</c:v>
                </c:pt>
                <c:pt idx="6070">
                  <c:v>15.625250000000001</c:v>
                </c:pt>
                <c:pt idx="6071">
                  <c:v>15.627833333333333</c:v>
                </c:pt>
                <c:pt idx="6072">
                  <c:v>15.630383333333333</c:v>
                </c:pt>
                <c:pt idx="6073">
                  <c:v>15.632966666666666</c:v>
                </c:pt>
                <c:pt idx="6074">
                  <c:v>15.635566666666676</c:v>
                </c:pt>
                <c:pt idx="6075">
                  <c:v>15.63815</c:v>
                </c:pt>
                <c:pt idx="6076">
                  <c:v>15.640733333333333</c:v>
                </c:pt>
                <c:pt idx="6077">
                  <c:v>15.643333333333333</c:v>
                </c:pt>
                <c:pt idx="6078">
                  <c:v>15.645916666666666</c:v>
                </c:pt>
                <c:pt idx="6079">
                  <c:v>15.6485</c:v>
                </c:pt>
                <c:pt idx="6080">
                  <c:v>15.651100000000001</c:v>
                </c:pt>
                <c:pt idx="6081">
                  <c:v>15.653683333333344</c:v>
                </c:pt>
                <c:pt idx="6082">
                  <c:v>15.656266666666674</c:v>
                </c:pt>
                <c:pt idx="6083">
                  <c:v>15.658850000000001</c:v>
                </c:pt>
                <c:pt idx="6084">
                  <c:v>15.661433333333344</c:v>
                </c:pt>
                <c:pt idx="6085">
                  <c:v>15.664033333333332</c:v>
                </c:pt>
                <c:pt idx="6086">
                  <c:v>15.666616666666679</c:v>
                </c:pt>
                <c:pt idx="6087">
                  <c:v>15.6692</c:v>
                </c:pt>
                <c:pt idx="6088">
                  <c:v>15.671800000000001</c:v>
                </c:pt>
                <c:pt idx="6089">
                  <c:v>15.674383333333333</c:v>
                </c:pt>
                <c:pt idx="6090">
                  <c:v>15.67696666666667</c:v>
                </c:pt>
                <c:pt idx="6091">
                  <c:v>15.679566666666679</c:v>
                </c:pt>
                <c:pt idx="6092">
                  <c:v>15.68215</c:v>
                </c:pt>
                <c:pt idx="6093">
                  <c:v>15.684733333333332</c:v>
                </c:pt>
                <c:pt idx="6094">
                  <c:v>15.687316666666669</c:v>
                </c:pt>
                <c:pt idx="6095">
                  <c:v>15.6899</c:v>
                </c:pt>
                <c:pt idx="6096">
                  <c:v>15.692500000000004</c:v>
                </c:pt>
                <c:pt idx="6097">
                  <c:v>15.695083333333336</c:v>
                </c:pt>
                <c:pt idx="6098">
                  <c:v>15.69766666666667</c:v>
                </c:pt>
                <c:pt idx="6099">
                  <c:v>15.700266666666666</c:v>
                </c:pt>
                <c:pt idx="6100">
                  <c:v>15.702850000000002</c:v>
                </c:pt>
                <c:pt idx="6101">
                  <c:v>15.705433333333346</c:v>
                </c:pt>
                <c:pt idx="6102">
                  <c:v>15.708033333333333</c:v>
                </c:pt>
                <c:pt idx="6103">
                  <c:v>15.71061666666667</c:v>
                </c:pt>
                <c:pt idx="6104">
                  <c:v>15.713200000000001</c:v>
                </c:pt>
                <c:pt idx="6105">
                  <c:v>15.7158</c:v>
                </c:pt>
                <c:pt idx="6106">
                  <c:v>15.718383333333319</c:v>
                </c:pt>
                <c:pt idx="6107">
                  <c:v>15.720966666666667</c:v>
                </c:pt>
                <c:pt idx="6108">
                  <c:v>15.723550000000001</c:v>
                </c:pt>
                <c:pt idx="6109">
                  <c:v>15.726133333333333</c:v>
                </c:pt>
                <c:pt idx="6110">
                  <c:v>15.728733333333333</c:v>
                </c:pt>
                <c:pt idx="6111">
                  <c:v>15.731316666666665</c:v>
                </c:pt>
                <c:pt idx="6112">
                  <c:v>15.7339</c:v>
                </c:pt>
                <c:pt idx="6113">
                  <c:v>15.736500000000001</c:v>
                </c:pt>
                <c:pt idx="6114">
                  <c:v>15.739083333333333</c:v>
                </c:pt>
                <c:pt idx="6115">
                  <c:v>15.741666666666667</c:v>
                </c:pt>
                <c:pt idx="6116">
                  <c:v>15.744266666666665</c:v>
                </c:pt>
                <c:pt idx="6117">
                  <c:v>15.746833333333333</c:v>
                </c:pt>
                <c:pt idx="6118">
                  <c:v>15.749400000000001</c:v>
                </c:pt>
                <c:pt idx="6119">
                  <c:v>15.751983333333333</c:v>
                </c:pt>
                <c:pt idx="6120">
                  <c:v>15.754566666666674</c:v>
                </c:pt>
                <c:pt idx="6121">
                  <c:v>15.75716666666667</c:v>
                </c:pt>
                <c:pt idx="6122">
                  <c:v>15.759716666666678</c:v>
                </c:pt>
                <c:pt idx="6123">
                  <c:v>15.762300000000002</c:v>
                </c:pt>
                <c:pt idx="6124">
                  <c:v>15.764900000000001</c:v>
                </c:pt>
                <c:pt idx="6125">
                  <c:v>15.767483333333336</c:v>
                </c:pt>
                <c:pt idx="6126">
                  <c:v>15.77006666666667</c:v>
                </c:pt>
                <c:pt idx="6127">
                  <c:v>15.772650000000002</c:v>
                </c:pt>
                <c:pt idx="6128">
                  <c:v>15.775233333333334</c:v>
                </c:pt>
                <c:pt idx="6129">
                  <c:v>15.777833333333332</c:v>
                </c:pt>
                <c:pt idx="6130">
                  <c:v>15.780416666666676</c:v>
                </c:pt>
                <c:pt idx="6131">
                  <c:v>15.783000000000001</c:v>
                </c:pt>
                <c:pt idx="6132">
                  <c:v>15.785600000000002</c:v>
                </c:pt>
                <c:pt idx="6133">
                  <c:v>15.788183333333333</c:v>
                </c:pt>
                <c:pt idx="6134">
                  <c:v>15.790766666666666</c:v>
                </c:pt>
                <c:pt idx="6135">
                  <c:v>15.793366666666666</c:v>
                </c:pt>
                <c:pt idx="6136">
                  <c:v>15.795950000000001</c:v>
                </c:pt>
                <c:pt idx="6137">
                  <c:v>15.798533333333333</c:v>
                </c:pt>
                <c:pt idx="6138">
                  <c:v>15.801133333333334</c:v>
                </c:pt>
                <c:pt idx="6139">
                  <c:v>15.803716666666679</c:v>
                </c:pt>
                <c:pt idx="6140">
                  <c:v>15.8063</c:v>
                </c:pt>
                <c:pt idx="6141">
                  <c:v>15.808883333333334</c:v>
                </c:pt>
                <c:pt idx="6142">
                  <c:v>15.811466666666679</c:v>
                </c:pt>
                <c:pt idx="6143">
                  <c:v>15.814066666666672</c:v>
                </c:pt>
                <c:pt idx="6144">
                  <c:v>15.816650000000006</c:v>
                </c:pt>
                <c:pt idx="6145">
                  <c:v>15.819233333333344</c:v>
                </c:pt>
                <c:pt idx="6146">
                  <c:v>15.821833333333332</c:v>
                </c:pt>
                <c:pt idx="6147">
                  <c:v>15.82441666666668</c:v>
                </c:pt>
                <c:pt idx="6148">
                  <c:v>15.827</c:v>
                </c:pt>
                <c:pt idx="6149">
                  <c:v>15.829600000000006</c:v>
                </c:pt>
                <c:pt idx="6150">
                  <c:v>15.832183333333345</c:v>
                </c:pt>
                <c:pt idx="6151">
                  <c:v>15.83476666666667</c:v>
                </c:pt>
                <c:pt idx="6152">
                  <c:v>15.837350000000001</c:v>
                </c:pt>
                <c:pt idx="6153">
                  <c:v>15.839933333333336</c:v>
                </c:pt>
                <c:pt idx="6154">
                  <c:v>15.842533333333346</c:v>
                </c:pt>
                <c:pt idx="6155">
                  <c:v>15.845116666666678</c:v>
                </c:pt>
                <c:pt idx="6156">
                  <c:v>15.8477</c:v>
                </c:pt>
                <c:pt idx="6157">
                  <c:v>15.850300000000002</c:v>
                </c:pt>
                <c:pt idx="6158">
                  <c:v>15.852883333333352</c:v>
                </c:pt>
                <c:pt idx="6159">
                  <c:v>15.855466666666693</c:v>
                </c:pt>
                <c:pt idx="6160">
                  <c:v>15.85806666666668</c:v>
                </c:pt>
                <c:pt idx="6161">
                  <c:v>15.86065000000001</c:v>
                </c:pt>
                <c:pt idx="6162">
                  <c:v>15.863233333333346</c:v>
                </c:pt>
                <c:pt idx="6163">
                  <c:v>15.865816666666685</c:v>
                </c:pt>
                <c:pt idx="6164">
                  <c:v>15.868400000000012</c:v>
                </c:pt>
                <c:pt idx="6165">
                  <c:v>15.871</c:v>
                </c:pt>
                <c:pt idx="6166">
                  <c:v>15.873583333333348</c:v>
                </c:pt>
                <c:pt idx="6167">
                  <c:v>15.876166666666681</c:v>
                </c:pt>
                <c:pt idx="6168">
                  <c:v>15.878766666666674</c:v>
                </c:pt>
                <c:pt idx="6169">
                  <c:v>15.881350000000001</c:v>
                </c:pt>
                <c:pt idx="6170">
                  <c:v>15.883933333333344</c:v>
                </c:pt>
                <c:pt idx="6171">
                  <c:v>15.886533333333352</c:v>
                </c:pt>
                <c:pt idx="6172">
                  <c:v>15.889116666666679</c:v>
                </c:pt>
                <c:pt idx="6173">
                  <c:v>15.891700000000002</c:v>
                </c:pt>
                <c:pt idx="6174">
                  <c:v>15.894300000000001</c:v>
                </c:pt>
                <c:pt idx="6175">
                  <c:v>15.896883333333344</c:v>
                </c:pt>
                <c:pt idx="6176">
                  <c:v>15.899466666666681</c:v>
                </c:pt>
                <c:pt idx="6177">
                  <c:v>15.902050000000004</c:v>
                </c:pt>
                <c:pt idx="6178">
                  <c:v>15.904633333333344</c:v>
                </c:pt>
                <c:pt idx="6179">
                  <c:v>15.907233333333332</c:v>
                </c:pt>
                <c:pt idx="6180">
                  <c:v>15.909800000000002</c:v>
                </c:pt>
                <c:pt idx="6181">
                  <c:v>15.912383333333334</c:v>
                </c:pt>
                <c:pt idx="6182">
                  <c:v>15.914983333333334</c:v>
                </c:pt>
                <c:pt idx="6183">
                  <c:v>15.917566666666676</c:v>
                </c:pt>
                <c:pt idx="6184">
                  <c:v>15.92015</c:v>
                </c:pt>
                <c:pt idx="6185">
                  <c:v>15.922750000000002</c:v>
                </c:pt>
                <c:pt idx="6186">
                  <c:v>15.925333333333334</c:v>
                </c:pt>
                <c:pt idx="6187">
                  <c:v>15.92791666666667</c:v>
                </c:pt>
                <c:pt idx="6188">
                  <c:v>15.9305</c:v>
                </c:pt>
                <c:pt idx="6189">
                  <c:v>15.933083333333334</c:v>
                </c:pt>
                <c:pt idx="6190">
                  <c:v>15.935666666666679</c:v>
                </c:pt>
                <c:pt idx="6191">
                  <c:v>15.93825</c:v>
                </c:pt>
                <c:pt idx="6192">
                  <c:v>15.940833333333334</c:v>
                </c:pt>
                <c:pt idx="6193">
                  <c:v>15.943433333333344</c:v>
                </c:pt>
                <c:pt idx="6194">
                  <c:v>15.946016666666672</c:v>
                </c:pt>
                <c:pt idx="6195">
                  <c:v>15.948600000000001</c:v>
                </c:pt>
                <c:pt idx="6196">
                  <c:v>15.9512</c:v>
                </c:pt>
                <c:pt idx="6197">
                  <c:v>15.953783333333345</c:v>
                </c:pt>
                <c:pt idx="6198">
                  <c:v>15.956333333333344</c:v>
                </c:pt>
                <c:pt idx="6199">
                  <c:v>15.958916666666672</c:v>
                </c:pt>
                <c:pt idx="6200">
                  <c:v>15.961500000000004</c:v>
                </c:pt>
                <c:pt idx="6201">
                  <c:v>15.9641</c:v>
                </c:pt>
                <c:pt idx="6202">
                  <c:v>15.966683333333348</c:v>
                </c:pt>
                <c:pt idx="6203">
                  <c:v>15.969266666666678</c:v>
                </c:pt>
                <c:pt idx="6204">
                  <c:v>15.971866666666672</c:v>
                </c:pt>
                <c:pt idx="6205">
                  <c:v>15.974450000000004</c:v>
                </c:pt>
                <c:pt idx="6206">
                  <c:v>15.977033333333344</c:v>
                </c:pt>
                <c:pt idx="6207">
                  <c:v>15.979633333333352</c:v>
                </c:pt>
                <c:pt idx="6208">
                  <c:v>15.982200000000002</c:v>
                </c:pt>
                <c:pt idx="6209">
                  <c:v>15.984783333333334</c:v>
                </c:pt>
                <c:pt idx="6210">
                  <c:v>15.98736666666667</c:v>
                </c:pt>
                <c:pt idx="6211">
                  <c:v>15.98995</c:v>
                </c:pt>
                <c:pt idx="6212">
                  <c:v>15.99255000000001</c:v>
                </c:pt>
                <c:pt idx="6213">
                  <c:v>15.995133333333346</c:v>
                </c:pt>
                <c:pt idx="6214">
                  <c:v>15.997716666666674</c:v>
                </c:pt>
                <c:pt idx="6215">
                  <c:v>16.000316666666667</c:v>
                </c:pt>
                <c:pt idx="6216">
                  <c:v>16.0029</c:v>
                </c:pt>
                <c:pt idx="6217">
                  <c:v>16.005483333333284</c:v>
                </c:pt>
                <c:pt idx="6218">
                  <c:v>16.008083333333289</c:v>
                </c:pt>
                <c:pt idx="6219">
                  <c:v>16.010666666666665</c:v>
                </c:pt>
                <c:pt idx="6220">
                  <c:v>16.013249999999989</c:v>
                </c:pt>
                <c:pt idx="6221">
                  <c:v>16.015833333333301</c:v>
                </c:pt>
                <c:pt idx="6222">
                  <c:v>16.018416666666667</c:v>
                </c:pt>
                <c:pt idx="6223">
                  <c:v>16.021016666666664</c:v>
                </c:pt>
                <c:pt idx="6224">
                  <c:v>16.023600000000002</c:v>
                </c:pt>
                <c:pt idx="6225">
                  <c:v>16.026183333333289</c:v>
                </c:pt>
                <c:pt idx="6226">
                  <c:v>16.028783333333276</c:v>
                </c:pt>
                <c:pt idx="6227">
                  <c:v>16.031366666666688</c:v>
                </c:pt>
                <c:pt idx="6228">
                  <c:v>16.033950000000026</c:v>
                </c:pt>
                <c:pt idx="6229">
                  <c:v>16.03654999999997</c:v>
                </c:pt>
                <c:pt idx="6230">
                  <c:v>16.039133333333289</c:v>
                </c:pt>
                <c:pt idx="6231">
                  <c:v>16.041716666666666</c:v>
                </c:pt>
                <c:pt idx="6232">
                  <c:v>16.0443</c:v>
                </c:pt>
                <c:pt idx="6233">
                  <c:v>16.046883333333309</c:v>
                </c:pt>
                <c:pt idx="6234">
                  <c:v>16.049483333333288</c:v>
                </c:pt>
                <c:pt idx="6235">
                  <c:v>16.052066666666668</c:v>
                </c:pt>
                <c:pt idx="6236">
                  <c:v>16.054649999999974</c:v>
                </c:pt>
                <c:pt idx="6237">
                  <c:v>16.057250000000021</c:v>
                </c:pt>
                <c:pt idx="6238">
                  <c:v>16.059833333333309</c:v>
                </c:pt>
                <c:pt idx="6239">
                  <c:v>16.062416666666646</c:v>
                </c:pt>
                <c:pt idx="6240">
                  <c:v>16.065016666666644</c:v>
                </c:pt>
                <c:pt idx="6241">
                  <c:v>16.067600000000002</c:v>
                </c:pt>
                <c:pt idx="6242">
                  <c:v>16.07018333333329</c:v>
                </c:pt>
                <c:pt idx="6243">
                  <c:v>16.072783333333284</c:v>
                </c:pt>
                <c:pt idx="6244">
                  <c:v>16.075366666666667</c:v>
                </c:pt>
                <c:pt idx="6245">
                  <c:v>16.077950000000033</c:v>
                </c:pt>
                <c:pt idx="6246">
                  <c:v>16.080533333333275</c:v>
                </c:pt>
                <c:pt idx="6247">
                  <c:v>16.083116666666662</c:v>
                </c:pt>
                <c:pt idx="6248">
                  <c:v>16.085716666666645</c:v>
                </c:pt>
                <c:pt idx="6249">
                  <c:v>16.088299999999968</c:v>
                </c:pt>
                <c:pt idx="6250">
                  <c:v>16.090883333333309</c:v>
                </c:pt>
                <c:pt idx="6251">
                  <c:v>16.093483333333289</c:v>
                </c:pt>
                <c:pt idx="6252">
                  <c:v>16.096066666666665</c:v>
                </c:pt>
                <c:pt idx="6253">
                  <c:v>16.098649999999957</c:v>
                </c:pt>
                <c:pt idx="6254">
                  <c:v>16.101250000000022</c:v>
                </c:pt>
                <c:pt idx="6255">
                  <c:v>16.103833333333309</c:v>
                </c:pt>
                <c:pt idx="6256">
                  <c:v>16.106416666666668</c:v>
                </c:pt>
                <c:pt idx="6257">
                  <c:v>16.108999999999988</c:v>
                </c:pt>
                <c:pt idx="6258">
                  <c:v>16.111583333333314</c:v>
                </c:pt>
                <c:pt idx="6259">
                  <c:v>16.114183333333326</c:v>
                </c:pt>
                <c:pt idx="6260">
                  <c:v>16.116766666666688</c:v>
                </c:pt>
                <c:pt idx="6261">
                  <c:v>16.119316666666688</c:v>
                </c:pt>
                <c:pt idx="6262">
                  <c:v>16.121916666666696</c:v>
                </c:pt>
                <c:pt idx="6263">
                  <c:v>16.124500000000001</c:v>
                </c:pt>
                <c:pt idx="6264">
                  <c:v>16.12708333333331</c:v>
                </c:pt>
                <c:pt idx="6265">
                  <c:v>16.12968333333329</c:v>
                </c:pt>
                <c:pt idx="6266">
                  <c:v>16.132266666666688</c:v>
                </c:pt>
                <c:pt idx="6267">
                  <c:v>16.134850000000046</c:v>
                </c:pt>
                <c:pt idx="6268">
                  <c:v>16.137433333333309</c:v>
                </c:pt>
                <c:pt idx="6269">
                  <c:v>16.140016666666664</c:v>
                </c:pt>
                <c:pt idx="6270">
                  <c:v>16.142616666666662</c:v>
                </c:pt>
                <c:pt idx="6271">
                  <c:v>16.145199999999978</c:v>
                </c:pt>
                <c:pt idx="6272">
                  <c:v>16.147783333333301</c:v>
                </c:pt>
                <c:pt idx="6273">
                  <c:v>16.150383333333309</c:v>
                </c:pt>
                <c:pt idx="6274">
                  <c:v>16.152966666666696</c:v>
                </c:pt>
                <c:pt idx="6275">
                  <c:v>16.15554999999997</c:v>
                </c:pt>
                <c:pt idx="6276">
                  <c:v>16.158149999999978</c:v>
                </c:pt>
                <c:pt idx="6277">
                  <c:v>16.160733333333276</c:v>
                </c:pt>
                <c:pt idx="6278">
                  <c:v>16.163316666666667</c:v>
                </c:pt>
                <c:pt idx="6279">
                  <c:v>16.165900000000001</c:v>
                </c:pt>
                <c:pt idx="6280">
                  <c:v>16.168483333333285</c:v>
                </c:pt>
                <c:pt idx="6281">
                  <c:v>16.171083333333311</c:v>
                </c:pt>
                <c:pt idx="6282">
                  <c:v>16.173666666666687</c:v>
                </c:pt>
                <c:pt idx="6283">
                  <c:v>16.176250000000021</c:v>
                </c:pt>
                <c:pt idx="6284">
                  <c:v>16.178850000000022</c:v>
                </c:pt>
                <c:pt idx="6285">
                  <c:v>16.181433333333285</c:v>
                </c:pt>
                <c:pt idx="6286">
                  <c:v>16.184016666666668</c:v>
                </c:pt>
                <c:pt idx="6287">
                  <c:v>16.186583333333289</c:v>
                </c:pt>
                <c:pt idx="6288">
                  <c:v>16.18916666666669</c:v>
                </c:pt>
                <c:pt idx="6289">
                  <c:v>16.191749999999974</c:v>
                </c:pt>
                <c:pt idx="6290">
                  <c:v>16.194333333333301</c:v>
                </c:pt>
                <c:pt idx="6291">
                  <c:v>16.196916666666688</c:v>
                </c:pt>
                <c:pt idx="6292">
                  <c:v>16.199516666666668</c:v>
                </c:pt>
                <c:pt idx="6293">
                  <c:v>16.20209999999997</c:v>
                </c:pt>
                <c:pt idx="6294">
                  <c:v>16.204683333333289</c:v>
                </c:pt>
                <c:pt idx="6295">
                  <c:v>16.207283333333301</c:v>
                </c:pt>
                <c:pt idx="6296">
                  <c:v>16.209866666666688</c:v>
                </c:pt>
                <c:pt idx="6297">
                  <c:v>16.21245</c:v>
                </c:pt>
                <c:pt idx="6298">
                  <c:v>16.215050000000005</c:v>
                </c:pt>
                <c:pt idx="6299">
                  <c:v>16.217633333333289</c:v>
                </c:pt>
                <c:pt idx="6300">
                  <c:v>16.220216666666666</c:v>
                </c:pt>
                <c:pt idx="6301">
                  <c:v>16.222816666666667</c:v>
                </c:pt>
                <c:pt idx="6302">
                  <c:v>16.225399999999972</c:v>
                </c:pt>
                <c:pt idx="6303">
                  <c:v>16.227983333333309</c:v>
                </c:pt>
                <c:pt idx="6304">
                  <c:v>16.230566666666665</c:v>
                </c:pt>
                <c:pt idx="6305">
                  <c:v>16.233150000000023</c:v>
                </c:pt>
                <c:pt idx="6306">
                  <c:v>16.235749999999957</c:v>
                </c:pt>
                <c:pt idx="6307">
                  <c:v>16.23833333333328</c:v>
                </c:pt>
                <c:pt idx="6308">
                  <c:v>16.240916666666667</c:v>
                </c:pt>
                <c:pt idx="6309">
                  <c:v>16.243516666666647</c:v>
                </c:pt>
                <c:pt idx="6310">
                  <c:v>16.24609999999997</c:v>
                </c:pt>
                <c:pt idx="6311">
                  <c:v>16.248683333333275</c:v>
                </c:pt>
                <c:pt idx="6312">
                  <c:v>16.251266666666687</c:v>
                </c:pt>
                <c:pt idx="6313">
                  <c:v>16.253850000000021</c:v>
                </c:pt>
                <c:pt idx="6314">
                  <c:v>16.256433333333284</c:v>
                </c:pt>
                <c:pt idx="6315">
                  <c:v>16.259016666666668</c:v>
                </c:pt>
                <c:pt idx="6316">
                  <c:v>16.261599999999973</c:v>
                </c:pt>
                <c:pt idx="6317">
                  <c:v>16.264199999999974</c:v>
                </c:pt>
                <c:pt idx="6318">
                  <c:v>16.266783333333276</c:v>
                </c:pt>
                <c:pt idx="6319">
                  <c:v>16.269366666666667</c:v>
                </c:pt>
                <c:pt idx="6320">
                  <c:v>16.271966666666696</c:v>
                </c:pt>
                <c:pt idx="6321">
                  <c:v>16.274549999999969</c:v>
                </c:pt>
                <c:pt idx="6322">
                  <c:v>16.277133333333289</c:v>
                </c:pt>
                <c:pt idx="6323">
                  <c:v>16.279733333333276</c:v>
                </c:pt>
                <c:pt idx="6324">
                  <c:v>16.282316666666645</c:v>
                </c:pt>
                <c:pt idx="6325">
                  <c:v>16.2849</c:v>
                </c:pt>
                <c:pt idx="6326">
                  <c:v>16.287483333333284</c:v>
                </c:pt>
                <c:pt idx="6327">
                  <c:v>16.290066666666668</c:v>
                </c:pt>
                <c:pt idx="6328">
                  <c:v>16.292666666666666</c:v>
                </c:pt>
                <c:pt idx="6329">
                  <c:v>16.295249999999957</c:v>
                </c:pt>
                <c:pt idx="6330">
                  <c:v>16.297833333333301</c:v>
                </c:pt>
                <c:pt idx="6331">
                  <c:v>16.300433333333284</c:v>
                </c:pt>
                <c:pt idx="6332">
                  <c:v>16.303016666666668</c:v>
                </c:pt>
                <c:pt idx="6333">
                  <c:v>16.305600000000002</c:v>
                </c:pt>
                <c:pt idx="6334">
                  <c:v>16.308199999999989</c:v>
                </c:pt>
                <c:pt idx="6335">
                  <c:v>16.310783333333301</c:v>
                </c:pt>
                <c:pt idx="6336">
                  <c:v>16.313366666666688</c:v>
                </c:pt>
                <c:pt idx="6337">
                  <c:v>16.315950000000026</c:v>
                </c:pt>
                <c:pt idx="6338">
                  <c:v>16.318533333333285</c:v>
                </c:pt>
                <c:pt idx="6339">
                  <c:v>16.32113333333329</c:v>
                </c:pt>
                <c:pt idx="6340">
                  <c:v>16.323716666666666</c:v>
                </c:pt>
                <c:pt idx="6341">
                  <c:v>16.3263</c:v>
                </c:pt>
                <c:pt idx="6342">
                  <c:v>16.328900000000001</c:v>
                </c:pt>
                <c:pt idx="6343">
                  <c:v>16.33148333333331</c:v>
                </c:pt>
                <c:pt idx="6344">
                  <c:v>16.334066666666697</c:v>
                </c:pt>
                <c:pt idx="6345">
                  <c:v>16.336666666666687</c:v>
                </c:pt>
                <c:pt idx="6346">
                  <c:v>16.339250000000021</c:v>
                </c:pt>
                <c:pt idx="6347">
                  <c:v>16.341816666666688</c:v>
                </c:pt>
                <c:pt idx="6348">
                  <c:v>16.344416666666667</c:v>
                </c:pt>
                <c:pt idx="6349">
                  <c:v>16.347000000000001</c:v>
                </c:pt>
                <c:pt idx="6350">
                  <c:v>16.349583333333289</c:v>
                </c:pt>
                <c:pt idx="6351">
                  <c:v>16.352166666666665</c:v>
                </c:pt>
                <c:pt idx="6352">
                  <c:v>16.354749999999989</c:v>
                </c:pt>
                <c:pt idx="6353">
                  <c:v>16.357350000000022</c:v>
                </c:pt>
                <c:pt idx="6354">
                  <c:v>16.359933333333309</c:v>
                </c:pt>
                <c:pt idx="6355">
                  <c:v>16.362516666666647</c:v>
                </c:pt>
                <c:pt idx="6356">
                  <c:v>16.365116666666669</c:v>
                </c:pt>
                <c:pt idx="6357">
                  <c:v>16.367699999999989</c:v>
                </c:pt>
                <c:pt idx="6358">
                  <c:v>16.370283333333301</c:v>
                </c:pt>
                <c:pt idx="6359">
                  <c:v>16.372883333333309</c:v>
                </c:pt>
                <c:pt idx="6360">
                  <c:v>16.375466666666668</c:v>
                </c:pt>
                <c:pt idx="6361">
                  <c:v>16.37804999999997</c:v>
                </c:pt>
                <c:pt idx="6362">
                  <c:v>16.380633333333275</c:v>
                </c:pt>
                <c:pt idx="6363">
                  <c:v>16.383216666666666</c:v>
                </c:pt>
                <c:pt idx="6364">
                  <c:v>16.385816666666667</c:v>
                </c:pt>
                <c:pt idx="6365">
                  <c:v>16.388399999999972</c:v>
                </c:pt>
                <c:pt idx="6366">
                  <c:v>16.390983333333306</c:v>
                </c:pt>
                <c:pt idx="6367">
                  <c:v>16.393583333333289</c:v>
                </c:pt>
                <c:pt idx="6368">
                  <c:v>16.396166666666687</c:v>
                </c:pt>
                <c:pt idx="6369">
                  <c:v>16.39875</c:v>
                </c:pt>
                <c:pt idx="6370">
                  <c:v>16.401350000000001</c:v>
                </c:pt>
                <c:pt idx="6371">
                  <c:v>16.403933333333288</c:v>
                </c:pt>
                <c:pt idx="6372">
                  <c:v>16.406516666666644</c:v>
                </c:pt>
                <c:pt idx="6373">
                  <c:v>16.409100000000002</c:v>
                </c:pt>
                <c:pt idx="6374">
                  <c:v>16.41166666666669</c:v>
                </c:pt>
                <c:pt idx="6375">
                  <c:v>16.414266666666688</c:v>
                </c:pt>
                <c:pt idx="6376">
                  <c:v>16.416850000000021</c:v>
                </c:pt>
                <c:pt idx="6377">
                  <c:v>16.419433333333284</c:v>
                </c:pt>
                <c:pt idx="6378">
                  <c:v>16.422033333333275</c:v>
                </c:pt>
                <c:pt idx="6379">
                  <c:v>16.424616666666662</c:v>
                </c:pt>
                <c:pt idx="6380">
                  <c:v>16.427199999999978</c:v>
                </c:pt>
                <c:pt idx="6381">
                  <c:v>16.429766666666666</c:v>
                </c:pt>
                <c:pt idx="6382">
                  <c:v>16.43235</c:v>
                </c:pt>
                <c:pt idx="6383">
                  <c:v>16.434933333333309</c:v>
                </c:pt>
                <c:pt idx="6384">
                  <c:v>16.437516666666667</c:v>
                </c:pt>
                <c:pt idx="6385">
                  <c:v>16.440099999999969</c:v>
                </c:pt>
                <c:pt idx="6386">
                  <c:v>16.442699999999952</c:v>
                </c:pt>
                <c:pt idx="6387">
                  <c:v>16.445283333333276</c:v>
                </c:pt>
                <c:pt idx="6388">
                  <c:v>16.447866666666688</c:v>
                </c:pt>
                <c:pt idx="6389">
                  <c:v>16.450466666666667</c:v>
                </c:pt>
                <c:pt idx="6390">
                  <c:v>16.453050000000001</c:v>
                </c:pt>
                <c:pt idx="6391">
                  <c:v>16.455633333333264</c:v>
                </c:pt>
                <c:pt idx="6392">
                  <c:v>16.458233333333276</c:v>
                </c:pt>
                <c:pt idx="6393">
                  <c:v>16.460816666666666</c:v>
                </c:pt>
                <c:pt idx="6394">
                  <c:v>16.463399999999975</c:v>
                </c:pt>
                <c:pt idx="6395">
                  <c:v>16.465983333333284</c:v>
                </c:pt>
                <c:pt idx="6396">
                  <c:v>16.468566666666646</c:v>
                </c:pt>
                <c:pt idx="6397">
                  <c:v>16.471166666666665</c:v>
                </c:pt>
                <c:pt idx="6398">
                  <c:v>16.473749999999956</c:v>
                </c:pt>
                <c:pt idx="6399">
                  <c:v>16.476333333333276</c:v>
                </c:pt>
                <c:pt idx="6400">
                  <c:v>16.478933333333284</c:v>
                </c:pt>
                <c:pt idx="6401">
                  <c:v>16.481516666666646</c:v>
                </c:pt>
                <c:pt idx="6402">
                  <c:v>16.484100000000002</c:v>
                </c:pt>
                <c:pt idx="6403">
                  <c:v>16.486699999999956</c:v>
                </c:pt>
                <c:pt idx="6404">
                  <c:v>16.489283333333276</c:v>
                </c:pt>
                <c:pt idx="6405">
                  <c:v>16.491866666666688</c:v>
                </c:pt>
                <c:pt idx="6406">
                  <c:v>16.494466666666668</c:v>
                </c:pt>
                <c:pt idx="6407">
                  <c:v>16.49704999999997</c:v>
                </c:pt>
                <c:pt idx="6408">
                  <c:v>16.499633333333275</c:v>
                </c:pt>
                <c:pt idx="6409">
                  <c:v>16.502216666666666</c:v>
                </c:pt>
                <c:pt idx="6410">
                  <c:v>16.504799999999989</c:v>
                </c:pt>
                <c:pt idx="6411">
                  <c:v>16.507400000000001</c:v>
                </c:pt>
                <c:pt idx="6412">
                  <c:v>16.509983333333309</c:v>
                </c:pt>
                <c:pt idx="6413">
                  <c:v>16.512566666666668</c:v>
                </c:pt>
                <c:pt idx="6414">
                  <c:v>16.515166666666687</c:v>
                </c:pt>
                <c:pt idx="6415">
                  <c:v>16.517749999999989</c:v>
                </c:pt>
                <c:pt idx="6416">
                  <c:v>16.52033333333328</c:v>
                </c:pt>
                <c:pt idx="6417">
                  <c:v>16.522933333333285</c:v>
                </c:pt>
                <c:pt idx="6418">
                  <c:v>16.525516666666643</c:v>
                </c:pt>
                <c:pt idx="6419">
                  <c:v>16.528100000000002</c:v>
                </c:pt>
                <c:pt idx="6420">
                  <c:v>16.53068333333329</c:v>
                </c:pt>
                <c:pt idx="6421">
                  <c:v>16.533266666666687</c:v>
                </c:pt>
                <c:pt idx="6422">
                  <c:v>16.535866666666688</c:v>
                </c:pt>
                <c:pt idx="6423">
                  <c:v>16.538450000000001</c:v>
                </c:pt>
                <c:pt idx="6424">
                  <c:v>16.541033333333289</c:v>
                </c:pt>
                <c:pt idx="6425">
                  <c:v>16.543633333333275</c:v>
                </c:pt>
                <c:pt idx="6426">
                  <c:v>16.546200000000002</c:v>
                </c:pt>
                <c:pt idx="6427">
                  <c:v>16.548783333333276</c:v>
                </c:pt>
                <c:pt idx="6428">
                  <c:v>16.551383333333309</c:v>
                </c:pt>
                <c:pt idx="6429">
                  <c:v>16.553966666666696</c:v>
                </c:pt>
                <c:pt idx="6430">
                  <c:v>16.556550000000001</c:v>
                </c:pt>
                <c:pt idx="6431">
                  <c:v>16.559133333333289</c:v>
                </c:pt>
                <c:pt idx="6432">
                  <c:v>16.561716666666666</c:v>
                </c:pt>
                <c:pt idx="6433">
                  <c:v>16.564316666666667</c:v>
                </c:pt>
                <c:pt idx="6434">
                  <c:v>16.5669</c:v>
                </c:pt>
                <c:pt idx="6435">
                  <c:v>16.569483333333284</c:v>
                </c:pt>
                <c:pt idx="6436">
                  <c:v>16.572083333333289</c:v>
                </c:pt>
                <c:pt idx="6437">
                  <c:v>16.574666666666687</c:v>
                </c:pt>
                <c:pt idx="6438">
                  <c:v>16.577249999999989</c:v>
                </c:pt>
                <c:pt idx="6439">
                  <c:v>16.579850000000022</c:v>
                </c:pt>
                <c:pt idx="6440">
                  <c:v>16.582433333333267</c:v>
                </c:pt>
                <c:pt idx="6441">
                  <c:v>16.585016666666647</c:v>
                </c:pt>
                <c:pt idx="6442">
                  <c:v>16.587616666666666</c:v>
                </c:pt>
                <c:pt idx="6443">
                  <c:v>16.590199999999989</c:v>
                </c:pt>
                <c:pt idx="6444">
                  <c:v>16.592783333333276</c:v>
                </c:pt>
                <c:pt idx="6445">
                  <c:v>16.595366666666667</c:v>
                </c:pt>
                <c:pt idx="6446">
                  <c:v>16.597950000000033</c:v>
                </c:pt>
                <c:pt idx="6447">
                  <c:v>16.600550000000005</c:v>
                </c:pt>
                <c:pt idx="6448">
                  <c:v>16.60313333333329</c:v>
                </c:pt>
                <c:pt idx="6449">
                  <c:v>16.605716666666666</c:v>
                </c:pt>
                <c:pt idx="6450">
                  <c:v>16.608316666666667</c:v>
                </c:pt>
                <c:pt idx="6451">
                  <c:v>16.610900000000033</c:v>
                </c:pt>
                <c:pt idx="6452">
                  <c:v>16.613450000000022</c:v>
                </c:pt>
                <c:pt idx="6453">
                  <c:v>16.616033333333309</c:v>
                </c:pt>
                <c:pt idx="6454">
                  <c:v>16.618616666666664</c:v>
                </c:pt>
                <c:pt idx="6455">
                  <c:v>16.621216666666665</c:v>
                </c:pt>
                <c:pt idx="6456">
                  <c:v>16.623799999999989</c:v>
                </c:pt>
                <c:pt idx="6457">
                  <c:v>16.626383333333301</c:v>
                </c:pt>
                <c:pt idx="6458">
                  <c:v>16.628983333333309</c:v>
                </c:pt>
                <c:pt idx="6459">
                  <c:v>16.631566666666696</c:v>
                </c:pt>
                <c:pt idx="6460">
                  <c:v>16.634149999999988</c:v>
                </c:pt>
                <c:pt idx="6461">
                  <c:v>16.636749999999989</c:v>
                </c:pt>
                <c:pt idx="6462">
                  <c:v>16.639333333333301</c:v>
                </c:pt>
                <c:pt idx="6463">
                  <c:v>16.641916666666688</c:v>
                </c:pt>
                <c:pt idx="6464">
                  <c:v>16.644516666666668</c:v>
                </c:pt>
                <c:pt idx="6465">
                  <c:v>16.647100000000005</c:v>
                </c:pt>
                <c:pt idx="6466">
                  <c:v>16.649683333333289</c:v>
                </c:pt>
                <c:pt idx="6467">
                  <c:v>16.652233333333289</c:v>
                </c:pt>
                <c:pt idx="6468">
                  <c:v>16.654816666666697</c:v>
                </c:pt>
                <c:pt idx="6469">
                  <c:v>16.657416666666688</c:v>
                </c:pt>
                <c:pt idx="6470">
                  <c:v>16.66</c:v>
                </c:pt>
                <c:pt idx="6471">
                  <c:v>16.662566666666667</c:v>
                </c:pt>
                <c:pt idx="6472">
                  <c:v>16.665166666666668</c:v>
                </c:pt>
                <c:pt idx="6473">
                  <c:v>16.667750000000005</c:v>
                </c:pt>
                <c:pt idx="6474">
                  <c:v>16.670316666666668</c:v>
                </c:pt>
                <c:pt idx="6475">
                  <c:v>16.672900000000023</c:v>
                </c:pt>
                <c:pt idx="6476">
                  <c:v>16.67548333333329</c:v>
                </c:pt>
                <c:pt idx="6477">
                  <c:v>16.678083333333309</c:v>
                </c:pt>
                <c:pt idx="6478">
                  <c:v>16.680666666666667</c:v>
                </c:pt>
                <c:pt idx="6479">
                  <c:v>16.683250000000001</c:v>
                </c:pt>
                <c:pt idx="6480">
                  <c:v>16.685849999999974</c:v>
                </c:pt>
                <c:pt idx="6481">
                  <c:v>16.688433333333275</c:v>
                </c:pt>
                <c:pt idx="6482">
                  <c:v>16.691016666666687</c:v>
                </c:pt>
                <c:pt idx="6483">
                  <c:v>16.693616666666667</c:v>
                </c:pt>
                <c:pt idx="6484">
                  <c:v>16.696200000000001</c:v>
                </c:pt>
                <c:pt idx="6485">
                  <c:v>16.698783333333289</c:v>
                </c:pt>
                <c:pt idx="6486">
                  <c:v>16.701366666666665</c:v>
                </c:pt>
                <c:pt idx="6487">
                  <c:v>16.703949999999974</c:v>
                </c:pt>
                <c:pt idx="6488">
                  <c:v>16.70655</c:v>
                </c:pt>
                <c:pt idx="6489">
                  <c:v>16.709133333333284</c:v>
                </c:pt>
                <c:pt idx="6490">
                  <c:v>16.711716666666668</c:v>
                </c:pt>
                <c:pt idx="6491">
                  <c:v>16.71431666666669</c:v>
                </c:pt>
                <c:pt idx="6492">
                  <c:v>16.716899999999999</c:v>
                </c:pt>
                <c:pt idx="6493">
                  <c:v>16.719483333333301</c:v>
                </c:pt>
                <c:pt idx="6494">
                  <c:v>16.722083333333284</c:v>
                </c:pt>
                <c:pt idx="6495">
                  <c:v>16.724666666666668</c:v>
                </c:pt>
                <c:pt idx="6496">
                  <c:v>16.727250000000005</c:v>
                </c:pt>
                <c:pt idx="6497">
                  <c:v>16.729850000000024</c:v>
                </c:pt>
                <c:pt idx="6498">
                  <c:v>16.732433333333276</c:v>
                </c:pt>
                <c:pt idx="6499">
                  <c:v>16.735016666666667</c:v>
                </c:pt>
                <c:pt idx="6500">
                  <c:v>16.7376</c:v>
                </c:pt>
                <c:pt idx="6501">
                  <c:v>16.740183333333285</c:v>
                </c:pt>
                <c:pt idx="6502">
                  <c:v>16.742783333333275</c:v>
                </c:pt>
                <c:pt idx="6503">
                  <c:v>16.745366666666666</c:v>
                </c:pt>
                <c:pt idx="6504">
                  <c:v>16.747916666666665</c:v>
                </c:pt>
                <c:pt idx="6505">
                  <c:v>16.750516666666666</c:v>
                </c:pt>
                <c:pt idx="6506">
                  <c:v>16.7531</c:v>
                </c:pt>
                <c:pt idx="6507">
                  <c:v>16.755683333333284</c:v>
                </c:pt>
                <c:pt idx="6508">
                  <c:v>16.758283333333285</c:v>
                </c:pt>
                <c:pt idx="6509">
                  <c:v>16.76086666666669</c:v>
                </c:pt>
                <c:pt idx="6510">
                  <c:v>16.763449999999956</c:v>
                </c:pt>
                <c:pt idx="6511">
                  <c:v>16.766033333333276</c:v>
                </c:pt>
                <c:pt idx="6512">
                  <c:v>16.768616666666645</c:v>
                </c:pt>
                <c:pt idx="6513">
                  <c:v>16.771216666666668</c:v>
                </c:pt>
                <c:pt idx="6514">
                  <c:v>16.773800000000001</c:v>
                </c:pt>
                <c:pt idx="6515">
                  <c:v>16.776383333333289</c:v>
                </c:pt>
                <c:pt idx="6516">
                  <c:v>16.778983333333297</c:v>
                </c:pt>
                <c:pt idx="6517">
                  <c:v>16.781533333333275</c:v>
                </c:pt>
                <c:pt idx="6518">
                  <c:v>16.784116666666666</c:v>
                </c:pt>
                <c:pt idx="6519">
                  <c:v>16.786699999999971</c:v>
                </c:pt>
                <c:pt idx="6520">
                  <c:v>16.789283333333284</c:v>
                </c:pt>
                <c:pt idx="6521">
                  <c:v>16.79188333333331</c:v>
                </c:pt>
                <c:pt idx="6522">
                  <c:v>16.794466666666668</c:v>
                </c:pt>
                <c:pt idx="6523">
                  <c:v>16.797049999999974</c:v>
                </c:pt>
                <c:pt idx="6524">
                  <c:v>16.79965</c:v>
                </c:pt>
                <c:pt idx="6525">
                  <c:v>16.802216666666666</c:v>
                </c:pt>
                <c:pt idx="6526">
                  <c:v>16.804800000000021</c:v>
                </c:pt>
                <c:pt idx="6527">
                  <c:v>16.807399999999987</c:v>
                </c:pt>
                <c:pt idx="6528">
                  <c:v>16.80998333333331</c:v>
                </c:pt>
                <c:pt idx="6529">
                  <c:v>16.812566666666665</c:v>
                </c:pt>
                <c:pt idx="6530">
                  <c:v>16.815149999999978</c:v>
                </c:pt>
                <c:pt idx="6531">
                  <c:v>16.817733333333301</c:v>
                </c:pt>
                <c:pt idx="6532">
                  <c:v>16.820333333333284</c:v>
                </c:pt>
                <c:pt idx="6533">
                  <c:v>16.822916666666668</c:v>
                </c:pt>
                <c:pt idx="6534">
                  <c:v>16.82549999999997</c:v>
                </c:pt>
                <c:pt idx="6535">
                  <c:v>16.828099999999989</c:v>
                </c:pt>
                <c:pt idx="6536">
                  <c:v>16.830683333333301</c:v>
                </c:pt>
                <c:pt idx="6537">
                  <c:v>16.833266666666688</c:v>
                </c:pt>
                <c:pt idx="6538">
                  <c:v>16.835866666666696</c:v>
                </c:pt>
                <c:pt idx="6539">
                  <c:v>16.838450000000005</c:v>
                </c:pt>
                <c:pt idx="6540">
                  <c:v>16.841033333333289</c:v>
                </c:pt>
                <c:pt idx="6541">
                  <c:v>16.843633333333276</c:v>
                </c:pt>
                <c:pt idx="6542">
                  <c:v>16.846216666666667</c:v>
                </c:pt>
                <c:pt idx="6543">
                  <c:v>16.848800000000001</c:v>
                </c:pt>
                <c:pt idx="6544">
                  <c:v>16.851350000000021</c:v>
                </c:pt>
                <c:pt idx="6545">
                  <c:v>16.853933333333309</c:v>
                </c:pt>
                <c:pt idx="6546">
                  <c:v>16.856533333333289</c:v>
                </c:pt>
                <c:pt idx="6547">
                  <c:v>16.85911666666669</c:v>
                </c:pt>
                <c:pt idx="6548">
                  <c:v>16.861699999999974</c:v>
                </c:pt>
                <c:pt idx="6549">
                  <c:v>16.8643</c:v>
                </c:pt>
                <c:pt idx="6550">
                  <c:v>16.866883333333309</c:v>
                </c:pt>
                <c:pt idx="6551">
                  <c:v>16.869466666666668</c:v>
                </c:pt>
                <c:pt idx="6552">
                  <c:v>16.872066666666665</c:v>
                </c:pt>
                <c:pt idx="6553">
                  <c:v>16.874649999999974</c:v>
                </c:pt>
                <c:pt idx="6554">
                  <c:v>16.877233333333301</c:v>
                </c:pt>
                <c:pt idx="6555">
                  <c:v>16.879816666666688</c:v>
                </c:pt>
                <c:pt idx="6556">
                  <c:v>16.882399999999972</c:v>
                </c:pt>
                <c:pt idx="6557">
                  <c:v>16.885000000000002</c:v>
                </c:pt>
                <c:pt idx="6558">
                  <c:v>16.887583333333289</c:v>
                </c:pt>
                <c:pt idx="6559">
                  <c:v>16.890166666666687</c:v>
                </c:pt>
                <c:pt idx="6560">
                  <c:v>16.892766666666667</c:v>
                </c:pt>
                <c:pt idx="6561">
                  <c:v>16.895350000000001</c:v>
                </c:pt>
                <c:pt idx="6562">
                  <c:v>16.897933333333309</c:v>
                </c:pt>
                <c:pt idx="6563">
                  <c:v>16.900533333333275</c:v>
                </c:pt>
                <c:pt idx="6564">
                  <c:v>16.903116666666666</c:v>
                </c:pt>
                <c:pt idx="6565">
                  <c:v>16.905699999999964</c:v>
                </c:pt>
                <c:pt idx="6566">
                  <c:v>16.90828333333328</c:v>
                </c:pt>
                <c:pt idx="6567">
                  <c:v>16.910866666666688</c:v>
                </c:pt>
                <c:pt idx="6568">
                  <c:v>16.913466666666668</c:v>
                </c:pt>
                <c:pt idx="6569">
                  <c:v>16.91604999999997</c:v>
                </c:pt>
                <c:pt idx="6570">
                  <c:v>16.918633333333275</c:v>
                </c:pt>
                <c:pt idx="6571">
                  <c:v>16.92123333333328</c:v>
                </c:pt>
                <c:pt idx="6572">
                  <c:v>16.923816666666667</c:v>
                </c:pt>
                <c:pt idx="6573">
                  <c:v>16.926399999999969</c:v>
                </c:pt>
                <c:pt idx="6574">
                  <c:v>16.92899999999997</c:v>
                </c:pt>
                <c:pt idx="6575">
                  <c:v>16.93158333333329</c:v>
                </c:pt>
                <c:pt idx="6576">
                  <c:v>16.934166666666687</c:v>
                </c:pt>
                <c:pt idx="6577">
                  <c:v>16.93675</c:v>
                </c:pt>
                <c:pt idx="6578">
                  <c:v>16.939333333333284</c:v>
                </c:pt>
                <c:pt idx="6579">
                  <c:v>16.941933333333285</c:v>
                </c:pt>
                <c:pt idx="6580">
                  <c:v>16.944516666666669</c:v>
                </c:pt>
                <c:pt idx="6581">
                  <c:v>16.947099999999974</c:v>
                </c:pt>
                <c:pt idx="6582">
                  <c:v>16.949699999999975</c:v>
                </c:pt>
                <c:pt idx="6583">
                  <c:v>16.952283333333284</c:v>
                </c:pt>
                <c:pt idx="6584">
                  <c:v>16.954866666666696</c:v>
                </c:pt>
                <c:pt idx="6585">
                  <c:v>16.957433333333285</c:v>
                </c:pt>
                <c:pt idx="6586">
                  <c:v>16.960016666666647</c:v>
                </c:pt>
                <c:pt idx="6587">
                  <c:v>16.962599999999952</c:v>
                </c:pt>
                <c:pt idx="6588">
                  <c:v>16.965183333333275</c:v>
                </c:pt>
                <c:pt idx="6589">
                  <c:v>16.967766666666666</c:v>
                </c:pt>
                <c:pt idx="6590">
                  <c:v>16.970366666666667</c:v>
                </c:pt>
                <c:pt idx="6591">
                  <c:v>16.972950000000001</c:v>
                </c:pt>
                <c:pt idx="6592">
                  <c:v>16.975533333333271</c:v>
                </c:pt>
                <c:pt idx="6593">
                  <c:v>16.978133333333275</c:v>
                </c:pt>
                <c:pt idx="6594">
                  <c:v>16.980716666666634</c:v>
                </c:pt>
                <c:pt idx="6595">
                  <c:v>16.983299999999975</c:v>
                </c:pt>
                <c:pt idx="6596">
                  <c:v>16.985899999999972</c:v>
                </c:pt>
                <c:pt idx="6597">
                  <c:v>16.988483333333264</c:v>
                </c:pt>
                <c:pt idx="6598">
                  <c:v>16.99106666666669</c:v>
                </c:pt>
                <c:pt idx="6599">
                  <c:v>16.993666666666666</c:v>
                </c:pt>
                <c:pt idx="6600">
                  <c:v>16.99625</c:v>
                </c:pt>
                <c:pt idx="6601">
                  <c:v>16.998833333333284</c:v>
                </c:pt>
                <c:pt idx="6602">
                  <c:v>17.001416666666668</c:v>
                </c:pt>
                <c:pt idx="6603">
                  <c:v>17.004000000000001</c:v>
                </c:pt>
                <c:pt idx="6604">
                  <c:v>17.006599999999974</c:v>
                </c:pt>
                <c:pt idx="6605">
                  <c:v>17.009183333333297</c:v>
                </c:pt>
                <c:pt idx="6606">
                  <c:v>17.011766666666688</c:v>
                </c:pt>
                <c:pt idx="6607">
                  <c:v>17.014366666666696</c:v>
                </c:pt>
                <c:pt idx="6608">
                  <c:v>17.016950000000033</c:v>
                </c:pt>
                <c:pt idx="6609">
                  <c:v>17.019533333333289</c:v>
                </c:pt>
                <c:pt idx="6610">
                  <c:v>17.022133333333276</c:v>
                </c:pt>
                <c:pt idx="6611">
                  <c:v>17.024716666666666</c:v>
                </c:pt>
                <c:pt idx="6612">
                  <c:v>17.0273</c:v>
                </c:pt>
                <c:pt idx="6613">
                  <c:v>17.029883333333309</c:v>
                </c:pt>
                <c:pt idx="6614">
                  <c:v>17.032433333333284</c:v>
                </c:pt>
                <c:pt idx="6615">
                  <c:v>17.035033333333288</c:v>
                </c:pt>
                <c:pt idx="6616">
                  <c:v>17.037616666666665</c:v>
                </c:pt>
                <c:pt idx="6617">
                  <c:v>17.040200000000002</c:v>
                </c:pt>
                <c:pt idx="6618">
                  <c:v>17.0428</c:v>
                </c:pt>
                <c:pt idx="6619">
                  <c:v>17.045383333333284</c:v>
                </c:pt>
                <c:pt idx="6620">
                  <c:v>17.047966666666696</c:v>
                </c:pt>
                <c:pt idx="6621">
                  <c:v>17.050566666666665</c:v>
                </c:pt>
                <c:pt idx="6622">
                  <c:v>17.053149999999974</c:v>
                </c:pt>
                <c:pt idx="6623">
                  <c:v>17.055733333333276</c:v>
                </c:pt>
                <c:pt idx="6624">
                  <c:v>17.058316666666666</c:v>
                </c:pt>
                <c:pt idx="6625">
                  <c:v>17.0609</c:v>
                </c:pt>
                <c:pt idx="6626">
                  <c:v>17.063499999999969</c:v>
                </c:pt>
                <c:pt idx="6627">
                  <c:v>17.066083333333289</c:v>
                </c:pt>
                <c:pt idx="6628">
                  <c:v>17.068666666666662</c:v>
                </c:pt>
                <c:pt idx="6629">
                  <c:v>17.071266666666688</c:v>
                </c:pt>
                <c:pt idx="6630">
                  <c:v>17.073850000000022</c:v>
                </c:pt>
                <c:pt idx="6631">
                  <c:v>17.076433333333284</c:v>
                </c:pt>
                <c:pt idx="6632">
                  <c:v>17.079033333333289</c:v>
                </c:pt>
                <c:pt idx="6633">
                  <c:v>17.081616666666662</c:v>
                </c:pt>
                <c:pt idx="6634">
                  <c:v>17.084199999999989</c:v>
                </c:pt>
                <c:pt idx="6635">
                  <c:v>17.086783333333283</c:v>
                </c:pt>
                <c:pt idx="6636">
                  <c:v>17.089366666666667</c:v>
                </c:pt>
                <c:pt idx="6637">
                  <c:v>17.091966666666696</c:v>
                </c:pt>
                <c:pt idx="6638">
                  <c:v>17.094550000000005</c:v>
                </c:pt>
                <c:pt idx="6639">
                  <c:v>17.097133333333289</c:v>
                </c:pt>
                <c:pt idx="6640">
                  <c:v>17.099733333333276</c:v>
                </c:pt>
                <c:pt idx="6641">
                  <c:v>17.102316666666663</c:v>
                </c:pt>
                <c:pt idx="6642">
                  <c:v>17.104900000000022</c:v>
                </c:pt>
                <c:pt idx="6643">
                  <c:v>17.107500000000005</c:v>
                </c:pt>
                <c:pt idx="6644">
                  <c:v>17.110083333333311</c:v>
                </c:pt>
                <c:pt idx="6645">
                  <c:v>17.112666666666687</c:v>
                </c:pt>
                <c:pt idx="6646">
                  <c:v>17.115266666666688</c:v>
                </c:pt>
                <c:pt idx="6647">
                  <c:v>17.117849999999997</c:v>
                </c:pt>
                <c:pt idx="6648">
                  <c:v>17.120433333333285</c:v>
                </c:pt>
                <c:pt idx="6649">
                  <c:v>17.123016666666668</c:v>
                </c:pt>
                <c:pt idx="6650">
                  <c:v>17.125600000000002</c:v>
                </c:pt>
                <c:pt idx="6651">
                  <c:v>17.1282</c:v>
                </c:pt>
                <c:pt idx="6652">
                  <c:v>17.130783333333309</c:v>
                </c:pt>
                <c:pt idx="6653">
                  <c:v>17.133366666666696</c:v>
                </c:pt>
                <c:pt idx="6654">
                  <c:v>17.135966666666697</c:v>
                </c:pt>
                <c:pt idx="6655">
                  <c:v>17.138550000000023</c:v>
                </c:pt>
                <c:pt idx="6656">
                  <c:v>17.141133333333297</c:v>
                </c:pt>
                <c:pt idx="6657">
                  <c:v>17.143733333333284</c:v>
                </c:pt>
                <c:pt idx="6658">
                  <c:v>17.146316666666667</c:v>
                </c:pt>
                <c:pt idx="6659">
                  <c:v>17.148900000000001</c:v>
                </c:pt>
                <c:pt idx="6660">
                  <c:v>17.151483333333307</c:v>
                </c:pt>
                <c:pt idx="6661">
                  <c:v>17.154066666666697</c:v>
                </c:pt>
                <c:pt idx="6662">
                  <c:v>17.156666666666691</c:v>
                </c:pt>
                <c:pt idx="6663">
                  <c:v>17.159250000000021</c:v>
                </c:pt>
                <c:pt idx="6664">
                  <c:v>17.161833333333309</c:v>
                </c:pt>
                <c:pt idx="6665">
                  <c:v>17.164433333333285</c:v>
                </c:pt>
                <c:pt idx="6666">
                  <c:v>17.167016666666665</c:v>
                </c:pt>
                <c:pt idx="6667">
                  <c:v>17.169599999999978</c:v>
                </c:pt>
                <c:pt idx="6668">
                  <c:v>17.1722</c:v>
                </c:pt>
                <c:pt idx="6669">
                  <c:v>17.174783333333309</c:v>
                </c:pt>
                <c:pt idx="6670">
                  <c:v>17.177350000000022</c:v>
                </c:pt>
                <c:pt idx="6671">
                  <c:v>17.17993333333331</c:v>
                </c:pt>
                <c:pt idx="6672">
                  <c:v>17.182516666666647</c:v>
                </c:pt>
                <c:pt idx="6673">
                  <c:v>17.185116666666666</c:v>
                </c:pt>
                <c:pt idx="6674">
                  <c:v>17.1877</c:v>
                </c:pt>
                <c:pt idx="6675">
                  <c:v>17.190283333333308</c:v>
                </c:pt>
                <c:pt idx="6676">
                  <c:v>17.19288333333331</c:v>
                </c:pt>
                <c:pt idx="6677">
                  <c:v>17.195466666666668</c:v>
                </c:pt>
                <c:pt idx="6678">
                  <c:v>17.198050000000023</c:v>
                </c:pt>
                <c:pt idx="6679">
                  <c:v>17.20065</c:v>
                </c:pt>
                <c:pt idx="6680">
                  <c:v>17.20323333333328</c:v>
                </c:pt>
                <c:pt idx="6681">
                  <c:v>17.205816666666667</c:v>
                </c:pt>
                <c:pt idx="6682">
                  <c:v>17.208416666666647</c:v>
                </c:pt>
                <c:pt idx="6683">
                  <c:v>17.211000000000023</c:v>
                </c:pt>
                <c:pt idx="6684">
                  <c:v>17.213583333333297</c:v>
                </c:pt>
                <c:pt idx="6685">
                  <c:v>17.216166666666687</c:v>
                </c:pt>
                <c:pt idx="6686">
                  <c:v>17.21875</c:v>
                </c:pt>
                <c:pt idx="6687">
                  <c:v>17.221349999999969</c:v>
                </c:pt>
                <c:pt idx="6688">
                  <c:v>17.223933333333285</c:v>
                </c:pt>
                <c:pt idx="6689">
                  <c:v>17.226516666666662</c:v>
                </c:pt>
                <c:pt idx="6690">
                  <c:v>17.229116666666666</c:v>
                </c:pt>
                <c:pt idx="6691">
                  <c:v>17.2317</c:v>
                </c:pt>
                <c:pt idx="6692">
                  <c:v>17.234283333333309</c:v>
                </c:pt>
                <c:pt idx="6693">
                  <c:v>17.236883333333306</c:v>
                </c:pt>
                <c:pt idx="6694">
                  <c:v>17.239466666666665</c:v>
                </c:pt>
                <c:pt idx="6695">
                  <c:v>17.242049999999956</c:v>
                </c:pt>
                <c:pt idx="6696">
                  <c:v>17.24463333333328</c:v>
                </c:pt>
                <c:pt idx="6697">
                  <c:v>17.247216666666667</c:v>
                </c:pt>
                <c:pt idx="6698">
                  <c:v>17.249816666666668</c:v>
                </c:pt>
                <c:pt idx="6699">
                  <c:v>17.252400000000002</c:v>
                </c:pt>
                <c:pt idx="6700">
                  <c:v>17.25498333333331</c:v>
                </c:pt>
                <c:pt idx="6701">
                  <c:v>17.25754999999997</c:v>
                </c:pt>
                <c:pt idx="6702">
                  <c:v>17.260133333333275</c:v>
                </c:pt>
                <c:pt idx="6703">
                  <c:v>17.262716666666634</c:v>
                </c:pt>
                <c:pt idx="6704">
                  <c:v>17.265316666666646</c:v>
                </c:pt>
                <c:pt idx="6705">
                  <c:v>17.267900000000001</c:v>
                </c:pt>
                <c:pt idx="6706">
                  <c:v>17.270483333333289</c:v>
                </c:pt>
                <c:pt idx="6707">
                  <c:v>17.27306666666669</c:v>
                </c:pt>
                <c:pt idx="6708">
                  <c:v>17.275649999999956</c:v>
                </c:pt>
                <c:pt idx="6709">
                  <c:v>17.27825</c:v>
                </c:pt>
                <c:pt idx="6710">
                  <c:v>17.280833333333277</c:v>
                </c:pt>
                <c:pt idx="6711">
                  <c:v>17.283416666666646</c:v>
                </c:pt>
                <c:pt idx="6712">
                  <c:v>17.286016666666669</c:v>
                </c:pt>
                <c:pt idx="6713">
                  <c:v>17.288599999999956</c:v>
                </c:pt>
                <c:pt idx="6714">
                  <c:v>17.291183333333297</c:v>
                </c:pt>
                <c:pt idx="6715">
                  <c:v>17.293783333333284</c:v>
                </c:pt>
                <c:pt idx="6716">
                  <c:v>17.296366666666664</c:v>
                </c:pt>
                <c:pt idx="6717">
                  <c:v>17.298916666666667</c:v>
                </c:pt>
                <c:pt idx="6718">
                  <c:v>17.301483333333309</c:v>
                </c:pt>
                <c:pt idx="6719">
                  <c:v>17.304066666666689</c:v>
                </c:pt>
                <c:pt idx="6720">
                  <c:v>17.306666666666668</c:v>
                </c:pt>
                <c:pt idx="6721">
                  <c:v>17.309233333333289</c:v>
                </c:pt>
                <c:pt idx="6722">
                  <c:v>17.311816666666701</c:v>
                </c:pt>
                <c:pt idx="6723">
                  <c:v>17.314416666666688</c:v>
                </c:pt>
                <c:pt idx="6724">
                  <c:v>17.317000000000021</c:v>
                </c:pt>
                <c:pt idx="6725">
                  <c:v>17.319583333333309</c:v>
                </c:pt>
                <c:pt idx="6726">
                  <c:v>17.322166666666664</c:v>
                </c:pt>
                <c:pt idx="6727">
                  <c:v>17.32474999999997</c:v>
                </c:pt>
                <c:pt idx="6728">
                  <c:v>17.327350000000024</c:v>
                </c:pt>
                <c:pt idx="6729">
                  <c:v>17.329933333333301</c:v>
                </c:pt>
                <c:pt idx="6730">
                  <c:v>17.332516666666667</c:v>
                </c:pt>
                <c:pt idx="6731">
                  <c:v>17.335116666666668</c:v>
                </c:pt>
                <c:pt idx="6732">
                  <c:v>17.337699999999987</c:v>
                </c:pt>
                <c:pt idx="6733">
                  <c:v>17.340283333333289</c:v>
                </c:pt>
                <c:pt idx="6734">
                  <c:v>17.342883333333308</c:v>
                </c:pt>
                <c:pt idx="6735">
                  <c:v>17.345466666666667</c:v>
                </c:pt>
                <c:pt idx="6736">
                  <c:v>17.348050000000001</c:v>
                </c:pt>
                <c:pt idx="6737">
                  <c:v>17.35064999999997</c:v>
                </c:pt>
                <c:pt idx="6738">
                  <c:v>17.353233333333289</c:v>
                </c:pt>
                <c:pt idx="6739">
                  <c:v>17.355816666666687</c:v>
                </c:pt>
                <c:pt idx="6740">
                  <c:v>17.3584</c:v>
                </c:pt>
                <c:pt idx="6741">
                  <c:v>17.360983333333309</c:v>
                </c:pt>
                <c:pt idx="6742">
                  <c:v>17.363583333333285</c:v>
                </c:pt>
                <c:pt idx="6743">
                  <c:v>17.366166666666668</c:v>
                </c:pt>
                <c:pt idx="6744">
                  <c:v>17.368749999999952</c:v>
                </c:pt>
                <c:pt idx="6745">
                  <c:v>17.371350000000021</c:v>
                </c:pt>
                <c:pt idx="6746">
                  <c:v>17.373933333333309</c:v>
                </c:pt>
                <c:pt idx="6747">
                  <c:v>17.376516666666664</c:v>
                </c:pt>
                <c:pt idx="6748">
                  <c:v>17.379116666666668</c:v>
                </c:pt>
                <c:pt idx="6749">
                  <c:v>17.381700000000002</c:v>
                </c:pt>
                <c:pt idx="6750">
                  <c:v>17.38428333333329</c:v>
                </c:pt>
                <c:pt idx="6751">
                  <c:v>17.386866666666688</c:v>
                </c:pt>
                <c:pt idx="6752">
                  <c:v>17.38945</c:v>
                </c:pt>
                <c:pt idx="6753">
                  <c:v>17.392049999999969</c:v>
                </c:pt>
                <c:pt idx="6754">
                  <c:v>17.394633333333289</c:v>
                </c:pt>
                <c:pt idx="6755">
                  <c:v>17.39721666666669</c:v>
                </c:pt>
                <c:pt idx="6756">
                  <c:v>17.399783333333289</c:v>
                </c:pt>
                <c:pt idx="6757">
                  <c:v>17.402366666666669</c:v>
                </c:pt>
                <c:pt idx="6758">
                  <c:v>17.40491666666669</c:v>
                </c:pt>
                <c:pt idx="6759">
                  <c:v>17.407500000000002</c:v>
                </c:pt>
                <c:pt idx="6760">
                  <c:v>17.410083333333297</c:v>
                </c:pt>
                <c:pt idx="6761">
                  <c:v>17.412683333333284</c:v>
                </c:pt>
                <c:pt idx="6762">
                  <c:v>17.415266666666664</c:v>
                </c:pt>
                <c:pt idx="6763">
                  <c:v>17.417849999999987</c:v>
                </c:pt>
                <c:pt idx="6764">
                  <c:v>17.420450000000002</c:v>
                </c:pt>
                <c:pt idx="6765">
                  <c:v>17.423033333333276</c:v>
                </c:pt>
                <c:pt idx="6766">
                  <c:v>17.425616666666645</c:v>
                </c:pt>
                <c:pt idx="6767">
                  <c:v>17.428216666666646</c:v>
                </c:pt>
                <c:pt idx="6768">
                  <c:v>17.430799999999969</c:v>
                </c:pt>
                <c:pt idx="6769">
                  <c:v>17.433383333333289</c:v>
                </c:pt>
                <c:pt idx="6770">
                  <c:v>17.435983333333308</c:v>
                </c:pt>
                <c:pt idx="6771">
                  <c:v>17.438566666666667</c:v>
                </c:pt>
                <c:pt idx="6772">
                  <c:v>17.44115</c:v>
                </c:pt>
                <c:pt idx="6773">
                  <c:v>17.443733333333267</c:v>
                </c:pt>
                <c:pt idx="6774">
                  <c:v>17.446316666666647</c:v>
                </c:pt>
                <c:pt idx="6775">
                  <c:v>17.448916666666666</c:v>
                </c:pt>
                <c:pt idx="6776">
                  <c:v>17.451499999999989</c:v>
                </c:pt>
                <c:pt idx="6777">
                  <c:v>17.454083333333301</c:v>
                </c:pt>
                <c:pt idx="6778">
                  <c:v>17.456683333333284</c:v>
                </c:pt>
                <c:pt idx="6779">
                  <c:v>17.459266666666668</c:v>
                </c:pt>
                <c:pt idx="6780">
                  <c:v>17.461850000000005</c:v>
                </c:pt>
                <c:pt idx="6781">
                  <c:v>17.464449999999957</c:v>
                </c:pt>
                <c:pt idx="6782">
                  <c:v>17.467033333333276</c:v>
                </c:pt>
                <c:pt idx="6783">
                  <c:v>17.469616666666642</c:v>
                </c:pt>
                <c:pt idx="6784">
                  <c:v>17.472166666666666</c:v>
                </c:pt>
                <c:pt idx="6785">
                  <c:v>17.474749999999961</c:v>
                </c:pt>
                <c:pt idx="6786">
                  <c:v>17.477350000000001</c:v>
                </c:pt>
                <c:pt idx="6787">
                  <c:v>17.479933333333289</c:v>
                </c:pt>
                <c:pt idx="6788">
                  <c:v>17.482516666666623</c:v>
                </c:pt>
                <c:pt idx="6789">
                  <c:v>17.485116666666645</c:v>
                </c:pt>
                <c:pt idx="6790">
                  <c:v>17.487699999999968</c:v>
                </c:pt>
                <c:pt idx="6791">
                  <c:v>17.490283333333281</c:v>
                </c:pt>
                <c:pt idx="6792">
                  <c:v>17.492883333333289</c:v>
                </c:pt>
                <c:pt idx="6793">
                  <c:v>17.495466666666669</c:v>
                </c:pt>
                <c:pt idx="6794">
                  <c:v>17.498049999999957</c:v>
                </c:pt>
                <c:pt idx="6795">
                  <c:v>17.500633333333276</c:v>
                </c:pt>
                <c:pt idx="6796">
                  <c:v>17.503216666666667</c:v>
                </c:pt>
                <c:pt idx="6797">
                  <c:v>17.505816666666664</c:v>
                </c:pt>
                <c:pt idx="6798">
                  <c:v>17.50839999999997</c:v>
                </c:pt>
                <c:pt idx="6799">
                  <c:v>17.510983333333314</c:v>
                </c:pt>
                <c:pt idx="6800">
                  <c:v>17.513583333333301</c:v>
                </c:pt>
                <c:pt idx="6801">
                  <c:v>17.516166666666688</c:v>
                </c:pt>
                <c:pt idx="6802">
                  <c:v>17.518750000000001</c:v>
                </c:pt>
                <c:pt idx="6803">
                  <c:v>17.52134999999997</c:v>
                </c:pt>
                <c:pt idx="6804">
                  <c:v>17.523933333333289</c:v>
                </c:pt>
                <c:pt idx="6805">
                  <c:v>17.526516666666666</c:v>
                </c:pt>
                <c:pt idx="6806">
                  <c:v>17.529100000000003</c:v>
                </c:pt>
                <c:pt idx="6807">
                  <c:v>17.531683333333309</c:v>
                </c:pt>
                <c:pt idx="6808">
                  <c:v>17.53428333333331</c:v>
                </c:pt>
                <c:pt idx="6809">
                  <c:v>17.536866666666697</c:v>
                </c:pt>
                <c:pt idx="6810">
                  <c:v>17.539449999999974</c:v>
                </c:pt>
                <c:pt idx="6811">
                  <c:v>17.54205</c:v>
                </c:pt>
                <c:pt idx="6812">
                  <c:v>17.544633333333284</c:v>
                </c:pt>
                <c:pt idx="6813">
                  <c:v>17.547216666666667</c:v>
                </c:pt>
                <c:pt idx="6814">
                  <c:v>17.549816666666668</c:v>
                </c:pt>
                <c:pt idx="6815">
                  <c:v>17.552399999999974</c:v>
                </c:pt>
                <c:pt idx="6816">
                  <c:v>17.554983333333329</c:v>
                </c:pt>
                <c:pt idx="6817">
                  <c:v>17.557583333333309</c:v>
                </c:pt>
                <c:pt idx="6818">
                  <c:v>17.560166666666664</c:v>
                </c:pt>
                <c:pt idx="6819">
                  <c:v>17.562749999999959</c:v>
                </c:pt>
                <c:pt idx="6820">
                  <c:v>17.565333333333275</c:v>
                </c:pt>
                <c:pt idx="6821">
                  <c:v>17.56791666666669</c:v>
                </c:pt>
                <c:pt idx="6822">
                  <c:v>17.570516666666666</c:v>
                </c:pt>
                <c:pt idx="6823">
                  <c:v>17.5731</c:v>
                </c:pt>
                <c:pt idx="6824">
                  <c:v>17.575683333333284</c:v>
                </c:pt>
                <c:pt idx="6825">
                  <c:v>17.578283333333285</c:v>
                </c:pt>
                <c:pt idx="6826">
                  <c:v>17.58086666666669</c:v>
                </c:pt>
                <c:pt idx="6827">
                  <c:v>17.583450000000003</c:v>
                </c:pt>
                <c:pt idx="6828">
                  <c:v>17.58605</c:v>
                </c:pt>
                <c:pt idx="6829">
                  <c:v>17.588633333333263</c:v>
                </c:pt>
                <c:pt idx="6830">
                  <c:v>17.591216666666664</c:v>
                </c:pt>
                <c:pt idx="6831">
                  <c:v>17.59379999999997</c:v>
                </c:pt>
                <c:pt idx="6832">
                  <c:v>17.596383333333289</c:v>
                </c:pt>
                <c:pt idx="6833">
                  <c:v>17.598983333333301</c:v>
                </c:pt>
                <c:pt idx="6834">
                  <c:v>17.601566666666688</c:v>
                </c:pt>
                <c:pt idx="6835">
                  <c:v>17.604150000000022</c:v>
                </c:pt>
                <c:pt idx="6836">
                  <c:v>17.60674999999997</c:v>
                </c:pt>
                <c:pt idx="6837">
                  <c:v>17.609333333333289</c:v>
                </c:pt>
                <c:pt idx="6838">
                  <c:v>17.611916666666701</c:v>
                </c:pt>
                <c:pt idx="6839">
                  <c:v>17.614516666666688</c:v>
                </c:pt>
                <c:pt idx="6840">
                  <c:v>17.617100000000022</c:v>
                </c:pt>
                <c:pt idx="6841">
                  <c:v>17.61968333333331</c:v>
                </c:pt>
                <c:pt idx="6842">
                  <c:v>17.622283333333289</c:v>
                </c:pt>
                <c:pt idx="6843">
                  <c:v>17.624866666666701</c:v>
                </c:pt>
                <c:pt idx="6844">
                  <c:v>17.627450000000021</c:v>
                </c:pt>
                <c:pt idx="6845">
                  <c:v>17.630033333333309</c:v>
                </c:pt>
                <c:pt idx="6846">
                  <c:v>17.632616666666667</c:v>
                </c:pt>
                <c:pt idx="6847">
                  <c:v>17.635216666666668</c:v>
                </c:pt>
                <c:pt idx="6848">
                  <c:v>17.637800000000038</c:v>
                </c:pt>
                <c:pt idx="6849">
                  <c:v>17.64038333333329</c:v>
                </c:pt>
                <c:pt idx="6850">
                  <c:v>17.642983333333309</c:v>
                </c:pt>
                <c:pt idx="6851">
                  <c:v>17.645566666666664</c:v>
                </c:pt>
                <c:pt idx="6852">
                  <c:v>17.648149999999969</c:v>
                </c:pt>
                <c:pt idx="6853">
                  <c:v>17.650750000000023</c:v>
                </c:pt>
                <c:pt idx="6854">
                  <c:v>17.65333333333329</c:v>
                </c:pt>
                <c:pt idx="6855">
                  <c:v>17.655916666666688</c:v>
                </c:pt>
                <c:pt idx="6856">
                  <c:v>17.6585</c:v>
                </c:pt>
                <c:pt idx="6857">
                  <c:v>17.661083333333309</c:v>
                </c:pt>
                <c:pt idx="6858">
                  <c:v>17.663683333333285</c:v>
                </c:pt>
                <c:pt idx="6859">
                  <c:v>17.66626666666669</c:v>
                </c:pt>
                <c:pt idx="6860">
                  <c:v>17.668833333333289</c:v>
                </c:pt>
                <c:pt idx="6861">
                  <c:v>17.671433333333301</c:v>
                </c:pt>
                <c:pt idx="6862">
                  <c:v>17.674016666666688</c:v>
                </c:pt>
                <c:pt idx="6863">
                  <c:v>17.676600000000001</c:v>
                </c:pt>
                <c:pt idx="6864">
                  <c:v>17.679199999999987</c:v>
                </c:pt>
                <c:pt idx="6865">
                  <c:v>17.681783333333289</c:v>
                </c:pt>
                <c:pt idx="6866">
                  <c:v>17.684366666666687</c:v>
                </c:pt>
                <c:pt idx="6867">
                  <c:v>17.686950000000024</c:v>
                </c:pt>
                <c:pt idx="6868">
                  <c:v>17.68953333333328</c:v>
                </c:pt>
                <c:pt idx="6869">
                  <c:v>17.692133333333285</c:v>
                </c:pt>
                <c:pt idx="6870">
                  <c:v>17.694716666666668</c:v>
                </c:pt>
                <c:pt idx="6871">
                  <c:v>17.697299999999988</c:v>
                </c:pt>
                <c:pt idx="6872">
                  <c:v>17.699900000000021</c:v>
                </c:pt>
                <c:pt idx="6873">
                  <c:v>17.702483333333277</c:v>
                </c:pt>
                <c:pt idx="6874">
                  <c:v>17.705066666666667</c:v>
                </c:pt>
                <c:pt idx="6875">
                  <c:v>17.707666666666668</c:v>
                </c:pt>
                <c:pt idx="6876">
                  <c:v>17.71024999999997</c:v>
                </c:pt>
                <c:pt idx="6877">
                  <c:v>17.71283333333329</c:v>
                </c:pt>
                <c:pt idx="6878">
                  <c:v>17.715416666666666</c:v>
                </c:pt>
                <c:pt idx="6879">
                  <c:v>17.718</c:v>
                </c:pt>
                <c:pt idx="6880">
                  <c:v>17.720599999999973</c:v>
                </c:pt>
                <c:pt idx="6881">
                  <c:v>17.723183333333289</c:v>
                </c:pt>
                <c:pt idx="6882">
                  <c:v>17.725766666666669</c:v>
                </c:pt>
                <c:pt idx="6883">
                  <c:v>17.728333333333275</c:v>
                </c:pt>
                <c:pt idx="6884">
                  <c:v>17.730916666666687</c:v>
                </c:pt>
                <c:pt idx="6885">
                  <c:v>17.73348333333329</c:v>
                </c:pt>
                <c:pt idx="6886">
                  <c:v>17.736083333333301</c:v>
                </c:pt>
                <c:pt idx="6887">
                  <c:v>17.738666666666667</c:v>
                </c:pt>
                <c:pt idx="6888">
                  <c:v>17.741249999999969</c:v>
                </c:pt>
                <c:pt idx="6889">
                  <c:v>17.743833333333288</c:v>
                </c:pt>
                <c:pt idx="6890">
                  <c:v>17.746416666666669</c:v>
                </c:pt>
                <c:pt idx="6891">
                  <c:v>17.749016666666666</c:v>
                </c:pt>
                <c:pt idx="6892">
                  <c:v>17.75158333333329</c:v>
                </c:pt>
                <c:pt idx="6893">
                  <c:v>17.754166666666688</c:v>
                </c:pt>
                <c:pt idx="6894">
                  <c:v>17.756766666666667</c:v>
                </c:pt>
                <c:pt idx="6895">
                  <c:v>17.759349999999969</c:v>
                </c:pt>
                <c:pt idx="6896">
                  <c:v>17.761933333333289</c:v>
                </c:pt>
                <c:pt idx="6897">
                  <c:v>17.764533333333279</c:v>
                </c:pt>
                <c:pt idx="6898">
                  <c:v>17.767116666666666</c:v>
                </c:pt>
                <c:pt idx="6899">
                  <c:v>17.769699999999968</c:v>
                </c:pt>
                <c:pt idx="6900">
                  <c:v>17.772283333333284</c:v>
                </c:pt>
                <c:pt idx="6901">
                  <c:v>17.774866666666693</c:v>
                </c:pt>
                <c:pt idx="6902">
                  <c:v>17.777466666666665</c:v>
                </c:pt>
                <c:pt idx="6903">
                  <c:v>17.780050000000003</c:v>
                </c:pt>
                <c:pt idx="6904">
                  <c:v>17.782633333333258</c:v>
                </c:pt>
                <c:pt idx="6905">
                  <c:v>17.785233333333267</c:v>
                </c:pt>
                <c:pt idx="6906">
                  <c:v>17.787816666666668</c:v>
                </c:pt>
                <c:pt idx="6907">
                  <c:v>17.79039999999997</c:v>
                </c:pt>
                <c:pt idx="6908">
                  <c:v>17.792999999999989</c:v>
                </c:pt>
                <c:pt idx="6909">
                  <c:v>17.795566666666666</c:v>
                </c:pt>
                <c:pt idx="6910">
                  <c:v>17.79815</c:v>
                </c:pt>
                <c:pt idx="6911">
                  <c:v>17.800733333333284</c:v>
                </c:pt>
                <c:pt idx="6912">
                  <c:v>17.803316666666667</c:v>
                </c:pt>
                <c:pt idx="6913">
                  <c:v>17.805916666666668</c:v>
                </c:pt>
                <c:pt idx="6914">
                  <c:v>17.808499999999974</c:v>
                </c:pt>
                <c:pt idx="6915">
                  <c:v>17.811083333333329</c:v>
                </c:pt>
                <c:pt idx="6916">
                  <c:v>17.813683333333309</c:v>
                </c:pt>
                <c:pt idx="6917">
                  <c:v>17.816266666666696</c:v>
                </c:pt>
                <c:pt idx="6918">
                  <c:v>17.818850000000033</c:v>
                </c:pt>
                <c:pt idx="6919">
                  <c:v>17.821450000000024</c:v>
                </c:pt>
                <c:pt idx="6920">
                  <c:v>17.82403333333329</c:v>
                </c:pt>
                <c:pt idx="6921">
                  <c:v>17.826616666666666</c:v>
                </c:pt>
                <c:pt idx="6922">
                  <c:v>17.829216666666664</c:v>
                </c:pt>
                <c:pt idx="6923">
                  <c:v>17.831799999999987</c:v>
                </c:pt>
                <c:pt idx="6924">
                  <c:v>17.83438333333331</c:v>
                </c:pt>
                <c:pt idx="6925">
                  <c:v>17.836966666666701</c:v>
                </c:pt>
                <c:pt idx="6926">
                  <c:v>17.839549999999978</c:v>
                </c:pt>
                <c:pt idx="6927">
                  <c:v>17.84215</c:v>
                </c:pt>
                <c:pt idx="6928">
                  <c:v>17.844733333333284</c:v>
                </c:pt>
                <c:pt idx="6929">
                  <c:v>17.847316666666664</c:v>
                </c:pt>
                <c:pt idx="6930">
                  <c:v>17.849916666666665</c:v>
                </c:pt>
                <c:pt idx="6931">
                  <c:v>17.852500000000003</c:v>
                </c:pt>
                <c:pt idx="6932">
                  <c:v>17.855083333333301</c:v>
                </c:pt>
                <c:pt idx="6933">
                  <c:v>17.857683333333309</c:v>
                </c:pt>
                <c:pt idx="6934">
                  <c:v>17.860266666666668</c:v>
                </c:pt>
                <c:pt idx="6935">
                  <c:v>17.86284999999997</c:v>
                </c:pt>
                <c:pt idx="6936">
                  <c:v>17.865433333333275</c:v>
                </c:pt>
                <c:pt idx="6937">
                  <c:v>17.868016666666666</c:v>
                </c:pt>
                <c:pt idx="6938">
                  <c:v>17.870616666666667</c:v>
                </c:pt>
                <c:pt idx="6939">
                  <c:v>17.873200000000001</c:v>
                </c:pt>
                <c:pt idx="6940">
                  <c:v>17.875783333333285</c:v>
                </c:pt>
                <c:pt idx="6941">
                  <c:v>17.878383333333289</c:v>
                </c:pt>
                <c:pt idx="6942">
                  <c:v>17.880966666666687</c:v>
                </c:pt>
                <c:pt idx="6943">
                  <c:v>17.88355</c:v>
                </c:pt>
                <c:pt idx="6944">
                  <c:v>17.886150000000001</c:v>
                </c:pt>
                <c:pt idx="6945">
                  <c:v>17.888733333333267</c:v>
                </c:pt>
                <c:pt idx="6946">
                  <c:v>17.891316666666668</c:v>
                </c:pt>
                <c:pt idx="6947">
                  <c:v>17.893899999999999</c:v>
                </c:pt>
                <c:pt idx="6948">
                  <c:v>17.89648333333329</c:v>
                </c:pt>
                <c:pt idx="6949">
                  <c:v>17.899083333333309</c:v>
                </c:pt>
                <c:pt idx="6950">
                  <c:v>17.901666666666664</c:v>
                </c:pt>
                <c:pt idx="6951">
                  <c:v>17.904233333333277</c:v>
                </c:pt>
                <c:pt idx="6952">
                  <c:v>17.906816666666668</c:v>
                </c:pt>
                <c:pt idx="6953">
                  <c:v>17.909400000000002</c:v>
                </c:pt>
                <c:pt idx="6954">
                  <c:v>17.91198333333331</c:v>
                </c:pt>
                <c:pt idx="6955">
                  <c:v>17.914583333333301</c:v>
                </c:pt>
                <c:pt idx="6956">
                  <c:v>17.917166666666688</c:v>
                </c:pt>
                <c:pt idx="6957">
                  <c:v>17.919750000000001</c:v>
                </c:pt>
                <c:pt idx="6958">
                  <c:v>17.92233333333326</c:v>
                </c:pt>
                <c:pt idx="6959">
                  <c:v>17.924916666666665</c:v>
                </c:pt>
                <c:pt idx="6960">
                  <c:v>17.927516666666669</c:v>
                </c:pt>
                <c:pt idx="6961">
                  <c:v>17.930099999999989</c:v>
                </c:pt>
                <c:pt idx="6962">
                  <c:v>17.93268333333328</c:v>
                </c:pt>
                <c:pt idx="6963">
                  <c:v>17.935283333333285</c:v>
                </c:pt>
                <c:pt idx="6964">
                  <c:v>17.937866666666697</c:v>
                </c:pt>
                <c:pt idx="6965">
                  <c:v>17.940449999999952</c:v>
                </c:pt>
                <c:pt idx="6966">
                  <c:v>17.943050000000003</c:v>
                </c:pt>
                <c:pt idx="6967">
                  <c:v>17.945633333333259</c:v>
                </c:pt>
                <c:pt idx="6968">
                  <c:v>17.948216666666646</c:v>
                </c:pt>
                <c:pt idx="6969">
                  <c:v>17.950816666666665</c:v>
                </c:pt>
                <c:pt idx="6970">
                  <c:v>17.95339999999997</c:v>
                </c:pt>
                <c:pt idx="6971">
                  <c:v>17.95598333333329</c:v>
                </c:pt>
                <c:pt idx="6972">
                  <c:v>17.958566666666666</c:v>
                </c:pt>
                <c:pt idx="6973">
                  <c:v>17.96115</c:v>
                </c:pt>
                <c:pt idx="6974">
                  <c:v>17.963749999999955</c:v>
                </c:pt>
                <c:pt idx="6975">
                  <c:v>17.966333333333274</c:v>
                </c:pt>
                <c:pt idx="6976">
                  <c:v>17.968916666666662</c:v>
                </c:pt>
                <c:pt idx="6977">
                  <c:v>17.971516666666666</c:v>
                </c:pt>
                <c:pt idx="6978">
                  <c:v>17.9741</c:v>
                </c:pt>
                <c:pt idx="6979">
                  <c:v>17.976683333333284</c:v>
                </c:pt>
                <c:pt idx="6980">
                  <c:v>17.979283333333289</c:v>
                </c:pt>
                <c:pt idx="6981">
                  <c:v>17.981850000000001</c:v>
                </c:pt>
                <c:pt idx="6982">
                  <c:v>17.984433333333275</c:v>
                </c:pt>
                <c:pt idx="6983">
                  <c:v>17.987016666666666</c:v>
                </c:pt>
                <c:pt idx="6984">
                  <c:v>17.989599999999957</c:v>
                </c:pt>
                <c:pt idx="6985">
                  <c:v>17.992199999999972</c:v>
                </c:pt>
                <c:pt idx="6986">
                  <c:v>17.994783333333285</c:v>
                </c:pt>
                <c:pt idx="6987">
                  <c:v>17.997366666666668</c:v>
                </c:pt>
                <c:pt idx="6988">
                  <c:v>17.99996666666669</c:v>
                </c:pt>
                <c:pt idx="6989">
                  <c:v>18.002549999999957</c:v>
                </c:pt>
                <c:pt idx="6990">
                  <c:v>18.005133333333276</c:v>
                </c:pt>
                <c:pt idx="6991">
                  <c:v>18.007733333333285</c:v>
                </c:pt>
                <c:pt idx="6992">
                  <c:v>18.010316666666665</c:v>
                </c:pt>
                <c:pt idx="6993">
                  <c:v>18.012899999999988</c:v>
                </c:pt>
                <c:pt idx="6994">
                  <c:v>18.015483333333297</c:v>
                </c:pt>
                <c:pt idx="6995">
                  <c:v>18.018066666666687</c:v>
                </c:pt>
                <c:pt idx="6996">
                  <c:v>18.020666666666667</c:v>
                </c:pt>
                <c:pt idx="6997">
                  <c:v>18.023250000000001</c:v>
                </c:pt>
                <c:pt idx="6998">
                  <c:v>18.025833333333285</c:v>
                </c:pt>
                <c:pt idx="6999">
                  <c:v>18.028433333333275</c:v>
                </c:pt>
                <c:pt idx="7000">
                  <c:v>18.031016666666691</c:v>
                </c:pt>
                <c:pt idx="7001">
                  <c:v>18.0336</c:v>
                </c:pt>
                <c:pt idx="7002">
                  <c:v>18.036200000000001</c:v>
                </c:pt>
                <c:pt idx="7003">
                  <c:v>18.038783333333289</c:v>
                </c:pt>
                <c:pt idx="7004">
                  <c:v>18.041366666666665</c:v>
                </c:pt>
                <c:pt idx="7005">
                  <c:v>18.043949999999974</c:v>
                </c:pt>
                <c:pt idx="7006">
                  <c:v>18.046533333333276</c:v>
                </c:pt>
                <c:pt idx="7007">
                  <c:v>18.049133333333284</c:v>
                </c:pt>
                <c:pt idx="7008">
                  <c:v>18.051716666666668</c:v>
                </c:pt>
                <c:pt idx="7009">
                  <c:v>18.054300000000001</c:v>
                </c:pt>
                <c:pt idx="7010">
                  <c:v>18.056899999999999</c:v>
                </c:pt>
                <c:pt idx="7011">
                  <c:v>18.059483333333297</c:v>
                </c:pt>
                <c:pt idx="7012">
                  <c:v>18.062066666666666</c:v>
                </c:pt>
                <c:pt idx="7013">
                  <c:v>18.064666666666668</c:v>
                </c:pt>
                <c:pt idx="7014">
                  <c:v>18.067250000000001</c:v>
                </c:pt>
                <c:pt idx="7015">
                  <c:v>18.069833333333289</c:v>
                </c:pt>
                <c:pt idx="7016">
                  <c:v>18.072433333333276</c:v>
                </c:pt>
                <c:pt idx="7017">
                  <c:v>18.075016666666667</c:v>
                </c:pt>
                <c:pt idx="7018">
                  <c:v>18.0776</c:v>
                </c:pt>
                <c:pt idx="7019">
                  <c:v>18.080183333333284</c:v>
                </c:pt>
                <c:pt idx="7020">
                  <c:v>18.082766666666643</c:v>
                </c:pt>
                <c:pt idx="7021">
                  <c:v>18.085366666666669</c:v>
                </c:pt>
                <c:pt idx="7022">
                  <c:v>18.087949999999989</c:v>
                </c:pt>
                <c:pt idx="7023">
                  <c:v>18.090533333333276</c:v>
                </c:pt>
                <c:pt idx="7024">
                  <c:v>18.093133333333284</c:v>
                </c:pt>
                <c:pt idx="7025">
                  <c:v>18.095716666666643</c:v>
                </c:pt>
                <c:pt idx="7026">
                  <c:v>18.09829999999997</c:v>
                </c:pt>
                <c:pt idx="7027">
                  <c:v>18.100900000000024</c:v>
                </c:pt>
                <c:pt idx="7028">
                  <c:v>18.103483333333301</c:v>
                </c:pt>
                <c:pt idx="7029">
                  <c:v>18.106066666666688</c:v>
                </c:pt>
                <c:pt idx="7030">
                  <c:v>18.108650000000001</c:v>
                </c:pt>
                <c:pt idx="7031">
                  <c:v>18.11123333333331</c:v>
                </c:pt>
                <c:pt idx="7032">
                  <c:v>18.113800000000033</c:v>
                </c:pt>
                <c:pt idx="7033">
                  <c:v>18.116366666666696</c:v>
                </c:pt>
                <c:pt idx="7034">
                  <c:v>18.118949999999987</c:v>
                </c:pt>
                <c:pt idx="7035">
                  <c:v>18.121549999999989</c:v>
                </c:pt>
                <c:pt idx="7036">
                  <c:v>18.124133333333308</c:v>
                </c:pt>
                <c:pt idx="7037">
                  <c:v>18.126716666666667</c:v>
                </c:pt>
                <c:pt idx="7038">
                  <c:v>18.129316666666668</c:v>
                </c:pt>
                <c:pt idx="7039">
                  <c:v>18.131899999999998</c:v>
                </c:pt>
                <c:pt idx="7040">
                  <c:v>18.134483333333311</c:v>
                </c:pt>
                <c:pt idx="7041">
                  <c:v>18.137066666666701</c:v>
                </c:pt>
                <c:pt idx="7042">
                  <c:v>18.139650000000021</c:v>
                </c:pt>
                <c:pt idx="7043">
                  <c:v>18.142250000000001</c:v>
                </c:pt>
                <c:pt idx="7044">
                  <c:v>18.144816666666689</c:v>
                </c:pt>
                <c:pt idx="7045">
                  <c:v>18.147400000000001</c:v>
                </c:pt>
                <c:pt idx="7046">
                  <c:v>18.149999999999999</c:v>
                </c:pt>
                <c:pt idx="7047">
                  <c:v>18.15258333333329</c:v>
                </c:pt>
                <c:pt idx="7048">
                  <c:v>18.155166666666688</c:v>
                </c:pt>
                <c:pt idx="7049">
                  <c:v>18.157766666666685</c:v>
                </c:pt>
                <c:pt idx="7050">
                  <c:v>18.160350000000001</c:v>
                </c:pt>
                <c:pt idx="7051">
                  <c:v>18.162933333333289</c:v>
                </c:pt>
                <c:pt idx="7052">
                  <c:v>18.165516666666669</c:v>
                </c:pt>
                <c:pt idx="7053">
                  <c:v>18.168099999999974</c:v>
                </c:pt>
                <c:pt idx="7054">
                  <c:v>18.1707</c:v>
                </c:pt>
                <c:pt idx="7055">
                  <c:v>18.173283333333309</c:v>
                </c:pt>
                <c:pt idx="7056">
                  <c:v>18.175866666666689</c:v>
                </c:pt>
                <c:pt idx="7057">
                  <c:v>18.17846666666669</c:v>
                </c:pt>
                <c:pt idx="7058">
                  <c:v>18.181050000000024</c:v>
                </c:pt>
                <c:pt idx="7059">
                  <c:v>18.183633333333276</c:v>
                </c:pt>
                <c:pt idx="7060">
                  <c:v>18.186216666666667</c:v>
                </c:pt>
                <c:pt idx="7061">
                  <c:v>18.188800000000001</c:v>
                </c:pt>
                <c:pt idx="7062">
                  <c:v>18.191383333333306</c:v>
                </c:pt>
                <c:pt idx="7063">
                  <c:v>18.193966666666697</c:v>
                </c:pt>
                <c:pt idx="7064">
                  <c:v>18.19654999999997</c:v>
                </c:pt>
                <c:pt idx="7065">
                  <c:v>18.199149999999989</c:v>
                </c:pt>
                <c:pt idx="7066">
                  <c:v>18.20173333333328</c:v>
                </c:pt>
                <c:pt idx="7067">
                  <c:v>18.204316666666667</c:v>
                </c:pt>
                <c:pt idx="7068">
                  <c:v>18.206916666666665</c:v>
                </c:pt>
                <c:pt idx="7069">
                  <c:v>18.20949999999997</c:v>
                </c:pt>
                <c:pt idx="7070">
                  <c:v>18.21208333333329</c:v>
                </c:pt>
                <c:pt idx="7071">
                  <c:v>18.214683333333308</c:v>
                </c:pt>
                <c:pt idx="7072">
                  <c:v>18.217266666666688</c:v>
                </c:pt>
                <c:pt idx="7073">
                  <c:v>18.219850000000033</c:v>
                </c:pt>
                <c:pt idx="7074">
                  <c:v>18.222433333333274</c:v>
                </c:pt>
                <c:pt idx="7075">
                  <c:v>18.225016666666662</c:v>
                </c:pt>
                <c:pt idx="7076">
                  <c:v>18.227616666666666</c:v>
                </c:pt>
                <c:pt idx="7077">
                  <c:v>18.2302</c:v>
                </c:pt>
                <c:pt idx="7078">
                  <c:v>18.232783333333284</c:v>
                </c:pt>
                <c:pt idx="7079">
                  <c:v>18.235383333333289</c:v>
                </c:pt>
                <c:pt idx="7080">
                  <c:v>18.237966666666701</c:v>
                </c:pt>
                <c:pt idx="7081">
                  <c:v>18.240549999999956</c:v>
                </c:pt>
                <c:pt idx="7082">
                  <c:v>18.243116666666666</c:v>
                </c:pt>
                <c:pt idx="7083">
                  <c:v>18.245699999999957</c:v>
                </c:pt>
                <c:pt idx="7084">
                  <c:v>18.248283333333276</c:v>
                </c:pt>
                <c:pt idx="7085">
                  <c:v>18.250866666666685</c:v>
                </c:pt>
                <c:pt idx="7086">
                  <c:v>18.253450000000001</c:v>
                </c:pt>
                <c:pt idx="7087">
                  <c:v>18.256050000000005</c:v>
                </c:pt>
                <c:pt idx="7088">
                  <c:v>18.258633333333275</c:v>
                </c:pt>
                <c:pt idx="7089">
                  <c:v>18.261216666666666</c:v>
                </c:pt>
                <c:pt idx="7090">
                  <c:v>18.263816666666667</c:v>
                </c:pt>
                <c:pt idx="7091">
                  <c:v>18.266399999999969</c:v>
                </c:pt>
                <c:pt idx="7092">
                  <c:v>18.268983333333285</c:v>
                </c:pt>
                <c:pt idx="7093">
                  <c:v>18.271583333333297</c:v>
                </c:pt>
                <c:pt idx="7094">
                  <c:v>18.274166666666687</c:v>
                </c:pt>
                <c:pt idx="7095">
                  <c:v>18.27675</c:v>
                </c:pt>
                <c:pt idx="7096">
                  <c:v>18.279350000000001</c:v>
                </c:pt>
                <c:pt idx="7097">
                  <c:v>18.281933333333285</c:v>
                </c:pt>
                <c:pt idx="7098">
                  <c:v>18.284516666666644</c:v>
                </c:pt>
                <c:pt idx="7099">
                  <c:v>18.287100000000002</c:v>
                </c:pt>
                <c:pt idx="7100">
                  <c:v>18.289683333333279</c:v>
                </c:pt>
                <c:pt idx="7101">
                  <c:v>18.292283333333284</c:v>
                </c:pt>
                <c:pt idx="7102">
                  <c:v>18.294866666666696</c:v>
                </c:pt>
                <c:pt idx="7103">
                  <c:v>18.297450000000001</c:v>
                </c:pt>
                <c:pt idx="7104">
                  <c:v>18.300049999999974</c:v>
                </c:pt>
                <c:pt idx="7105">
                  <c:v>18.302633333333276</c:v>
                </c:pt>
                <c:pt idx="7106">
                  <c:v>18.30521666666667</c:v>
                </c:pt>
                <c:pt idx="7107">
                  <c:v>18.307816666666696</c:v>
                </c:pt>
                <c:pt idx="7108">
                  <c:v>18.310400000000001</c:v>
                </c:pt>
                <c:pt idx="7109">
                  <c:v>18.31298333333331</c:v>
                </c:pt>
                <c:pt idx="7110">
                  <c:v>18.315566666666665</c:v>
                </c:pt>
                <c:pt idx="7111">
                  <c:v>18.318149999999989</c:v>
                </c:pt>
                <c:pt idx="7112">
                  <c:v>18.320749999999961</c:v>
                </c:pt>
                <c:pt idx="7113">
                  <c:v>18.323333333333284</c:v>
                </c:pt>
                <c:pt idx="7114">
                  <c:v>18.325916666666668</c:v>
                </c:pt>
                <c:pt idx="7115">
                  <c:v>18.328516666666662</c:v>
                </c:pt>
                <c:pt idx="7116">
                  <c:v>18.331099999999999</c:v>
                </c:pt>
                <c:pt idx="7117">
                  <c:v>18.333666666666687</c:v>
                </c:pt>
                <c:pt idx="7118">
                  <c:v>18.336266666666688</c:v>
                </c:pt>
                <c:pt idx="7119">
                  <c:v>18.338849999999987</c:v>
                </c:pt>
                <c:pt idx="7120">
                  <c:v>18.341433333333288</c:v>
                </c:pt>
                <c:pt idx="7121">
                  <c:v>18.344016666666668</c:v>
                </c:pt>
                <c:pt idx="7122">
                  <c:v>18.346600000000002</c:v>
                </c:pt>
                <c:pt idx="7123">
                  <c:v>18.3492</c:v>
                </c:pt>
                <c:pt idx="7124">
                  <c:v>18.351783333333309</c:v>
                </c:pt>
                <c:pt idx="7125">
                  <c:v>18.354366666666696</c:v>
                </c:pt>
                <c:pt idx="7126">
                  <c:v>18.356966666666697</c:v>
                </c:pt>
                <c:pt idx="7127">
                  <c:v>18.359550000000024</c:v>
                </c:pt>
                <c:pt idx="7128">
                  <c:v>18.362133333333276</c:v>
                </c:pt>
                <c:pt idx="7129">
                  <c:v>18.364733333333284</c:v>
                </c:pt>
                <c:pt idx="7130">
                  <c:v>18.367316666666667</c:v>
                </c:pt>
                <c:pt idx="7131">
                  <c:v>18.369899999999987</c:v>
                </c:pt>
                <c:pt idx="7132">
                  <c:v>18.372483333333289</c:v>
                </c:pt>
                <c:pt idx="7133">
                  <c:v>18.375066666666665</c:v>
                </c:pt>
                <c:pt idx="7134">
                  <c:v>18.377666666666688</c:v>
                </c:pt>
                <c:pt idx="7135">
                  <c:v>18.38025</c:v>
                </c:pt>
                <c:pt idx="7136">
                  <c:v>18.382833333333284</c:v>
                </c:pt>
                <c:pt idx="7137">
                  <c:v>18.385433333333275</c:v>
                </c:pt>
                <c:pt idx="7138">
                  <c:v>18.388016666666662</c:v>
                </c:pt>
                <c:pt idx="7139">
                  <c:v>18.390599999999989</c:v>
                </c:pt>
                <c:pt idx="7140">
                  <c:v>18.3932</c:v>
                </c:pt>
                <c:pt idx="7141">
                  <c:v>18.395783333333284</c:v>
                </c:pt>
                <c:pt idx="7142">
                  <c:v>18.398366666666668</c:v>
                </c:pt>
                <c:pt idx="7143">
                  <c:v>18.400966666666665</c:v>
                </c:pt>
                <c:pt idx="7144">
                  <c:v>18.403549999999957</c:v>
                </c:pt>
                <c:pt idx="7145">
                  <c:v>18.406133333333276</c:v>
                </c:pt>
                <c:pt idx="7146">
                  <c:v>18.408716666666646</c:v>
                </c:pt>
                <c:pt idx="7147">
                  <c:v>18.411300000000001</c:v>
                </c:pt>
                <c:pt idx="7148">
                  <c:v>18.413900000000005</c:v>
                </c:pt>
                <c:pt idx="7149">
                  <c:v>18.416483333333293</c:v>
                </c:pt>
                <c:pt idx="7150">
                  <c:v>18.419066666666687</c:v>
                </c:pt>
                <c:pt idx="7151">
                  <c:v>18.421666666666667</c:v>
                </c:pt>
                <c:pt idx="7152">
                  <c:v>18.424249999999969</c:v>
                </c:pt>
                <c:pt idx="7153">
                  <c:v>18.426833333333285</c:v>
                </c:pt>
                <c:pt idx="7154">
                  <c:v>18.429433333333275</c:v>
                </c:pt>
                <c:pt idx="7155">
                  <c:v>18.432016666666666</c:v>
                </c:pt>
                <c:pt idx="7156">
                  <c:v>18.4346</c:v>
                </c:pt>
                <c:pt idx="7157">
                  <c:v>18.437183333333309</c:v>
                </c:pt>
                <c:pt idx="7158">
                  <c:v>18.439766666666667</c:v>
                </c:pt>
                <c:pt idx="7159">
                  <c:v>18.442366666666643</c:v>
                </c:pt>
                <c:pt idx="7160">
                  <c:v>18.444949999999974</c:v>
                </c:pt>
                <c:pt idx="7161">
                  <c:v>18.447533333333276</c:v>
                </c:pt>
                <c:pt idx="7162">
                  <c:v>18.450133333333284</c:v>
                </c:pt>
                <c:pt idx="7163">
                  <c:v>18.452716666666646</c:v>
                </c:pt>
                <c:pt idx="7164">
                  <c:v>18.455299999999973</c:v>
                </c:pt>
                <c:pt idx="7165">
                  <c:v>18.457899999999999</c:v>
                </c:pt>
                <c:pt idx="7166">
                  <c:v>18.460483333333276</c:v>
                </c:pt>
                <c:pt idx="7167">
                  <c:v>18.46306666666667</c:v>
                </c:pt>
                <c:pt idx="7168">
                  <c:v>18.465616666666634</c:v>
                </c:pt>
                <c:pt idx="7169">
                  <c:v>18.468199999999971</c:v>
                </c:pt>
                <c:pt idx="7170">
                  <c:v>18.470800000000001</c:v>
                </c:pt>
                <c:pt idx="7171">
                  <c:v>18.473383333333285</c:v>
                </c:pt>
                <c:pt idx="7172">
                  <c:v>18.475966666666668</c:v>
                </c:pt>
                <c:pt idx="7173">
                  <c:v>18.478566666666666</c:v>
                </c:pt>
                <c:pt idx="7174">
                  <c:v>18.48115</c:v>
                </c:pt>
                <c:pt idx="7175">
                  <c:v>18.483733333333255</c:v>
                </c:pt>
                <c:pt idx="7176">
                  <c:v>18.486333333333267</c:v>
                </c:pt>
                <c:pt idx="7177">
                  <c:v>18.488916666666647</c:v>
                </c:pt>
                <c:pt idx="7178">
                  <c:v>18.49149999999997</c:v>
                </c:pt>
                <c:pt idx="7179">
                  <c:v>18.49408333333329</c:v>
                </c:pt>
                <c:pt idx="7180">
                  <c:v>18.496666666666666</c:v>
                </c:pt>
                <c:pt idx="7181">
                  <c:v>18.499266666666664</c:v>
                </c:pt>
                <c:pt idx="7182">
                  <c:v>18.501850000000033</c:v>
                </c:pt>
                <c:pt idx="7183">
                  <c:v>18.504433333333289</c:v>
                </c:pt>
                <c:pt idx="7184">
                  <c:v>18.50703333333329</c:v>
                </c:pt>
                <c:pt idx="7185">
                  <c:v>18.509616666666666</c:v>
                </c:pt>
                <c:pt idx="7186">
                  <c:v>18.5122</c:v>
                </c:pt>
                <c:pt idx="7187">
                  <c:v>18.514799999999987</c:v>
                </c:pt>
                <c:pt idx="7188">
                  <c:v>18.517383333333306</c:v>
                </c:pt>
                <c:pt idx="7189">
                  <c:v>18.519966666666701</c:v>
                </c:pt>
                <c:pt idx="7190">
                  <c:v>18.522566666666666</c:v>
                </c:pt>
                <c:pt idx="7191">
                  <c:v>18.52515</c:v>
                </c:pt>
                <c:pt idx="7192">
                  <c:v>18.527733333333284</c:v>
                </c:pt>
                <c:pt idx="7193">
                  <c:v>18.530316666666668</c:v>
                </c:pt>
                <c:pt idx="7194">
                  <c:v>18.532866666666688</c:v>
                </c:pt>
                <c:pt idx="7195">
                  <c:v>18.535466666666665</c:v>
                </c:pt>
                <c:pt idx="7196">
                  <c:v>18.53804999999997</c:v>
                </c:pt>
                <c:pt idx="7197">
                  <c:v>18.540633333333275</c:v>
                </c:pt>
                <c:pt idx="7198">
                  <c:v>18.543233333333276</c:v>
                </c:pt>
                <c:pt idx="7199">
                  <c:v>18.545816666666667</c:v>
                </c:pt>
                <c:pt idx="7200">
                  <c:v>18.548399999999972</c:v>
                </c:pt>
                <c:pt idx="7201">
                  <c:v>18.550999999999988</c:v>
                </c:pt>
                <c:pt idx="7202">
                  <c:v>18.55358333333329</c:v>
                </c:pt>
                <c:pt idx="7203">
                  <c:v>18.556166666666687</c:v>
                </c:pt>
                <c:pt idx="7204">
                  <c:v>18.55875</c:v>
                </c:pt>
                <c:pt idx="7205">
                  <c:v>18.561333333333284</c:v>
                </c:pt>
                <c:pt idx="7206">
                  <c:v>18.563933333333289</c:v>
                </c:pt>
                <c:pt idx="7207">
                  <c:v>18.566516666666644</c:v>
                </c:pt>
                <c:pt idx="7208">
                  <c:v>18.569099999999974</c:v>
                </c:pt>
                <c:pt idx="7209">
                  <c:v>18.5717</c:v>
                </c:pt>
                <c:pt idx="7210">
                  <c:v>18.574283333333309</c:v>
                </c:pt>
                <c:pt idx="7211">
                  <c:v>18.576866666666696</c:v>
                </c:pt>
                <c:pt idx="7212">
                  <c:v>18.57946666666669</c:v>
                </c:pt>
                <c:pt idx="7213">
                  <c:v>18.582033333333275</c:v>
                </c:pt>
                <c:pt idx="7214">
                  <c:v>18.584616666666662</c:v>
                </c:pt>
                <c:pt idx="7215">
                  <c:v>18.587199999999989</c:v>
                </c:pt>
                <c:pt idx="7216">
                  <c:v>18.589783333333276</c:v>
                </c:pt>
                <c:pt idx="7217">
                  <c:v>18.592383333333284</c:v>
                </c:pt>
                <c:pt idx="7218">
                  <c:v>18.5949666666667</c:v>
                </c:pt>
                <c:pt idx="7219">
                  <c:v>18.597550000000005</c:v>
                </c:pt>
                <c:pt idx="7220">
                  <c:v>18.600149999999989</c:v>
                </c:pt>
                <c:pt idx="7221">
                  <c:v>18.602733333333276</c:v>
                </c:pt>
                <c:pt idx="7222">
                  <c:v>18.605316666666667</c:v>
                </c:pt>
                <c:pt idx="7223">
                  <c:v>18.607916666666696</c:v>
                </c:pt>
                <c:pt idx="7224">
                  <c:v>18.610466666666689</c:v>
                </c:pt>
                <c:pt idx="7225">
                  <c:v>18.613049999999987</c:v>
                </c:pt>
                <c:pt idx="7226">
                  <c:v>18.615633333333289</c:v>
                </c:pt>
                <c:pt idx="7227">
                  <c:v>18.61821666666669</c:v>
                </c:pt>
                <c:pt idx="7228">
                  <c:v>18.620816666666688</c:v>
                </c:pt>
                <c:pt idx="7229">
                  <c:v>18.6234</c:v>
                </c:pt>
                <c:pt idx="7230">
                  <c:v>18.625983333333309</c:v>
                </c:pt>
                <c:pt idx="7231">
                  <c:v>18.628566666666664</c:v>
                </c:pt>
                <c:pt idx="7232">
                  <c:v>18.631149999999987</c:v>
                </c:pt>
                <c:pt idx="7233">
                  <c:v>18.633733333333289</c:v>
                </c:pt>
                <c:pt idx="7234">
                  <c:v>18.636333333333301</c:v>
                </c:pt>
                <c:pt idx="7235">
                  <c:v>18.638916666666688</c:v>
                </c:pt>
                <c:pt idx="7236">
                  <c:v>18.641500000000001</c:v>
                </c:pt>
                <c:pt idx="7237">
                  <c:v>18.64408333333331</c:v>
                </c:pt>
                <c:pt idx="7238">
                  <c:v>18.646666666666665</c:v>
                </c:pt>
                <c:pt idx="7239">
                  <c:v>18.649266666666687</c:v>
                </c:pt>
                <c:pt idx="7240">
                  <c:v>18.651850000000046</c:v>
                </c:pt>
                <c:pt idx="7241">
                  <c:v>18.654433333333309</c:v>
                </c:pt>
                <c:pt idx="7242">
                  <c:v>18.65703333333331</c:v>
                </c:pt>
                <c:pt idx="7243">
                  <c:v>18.659616666666668</c:v>
                </c:pt>
                <c:pt idx="7244">
                  <c:v>18.662199999999974</c:v>
                </c:pt>
                <c:pt idx="7245">
                  <c:v>18.664800000000021</c:v>
                </c:pt>
                <c:pt idx="7246">
                  <c:v>18.667383333333305</c:v>
                </c:pt>
                <c:pt idx="7247">
                  <c:v>18.669966666666689</c:v>
                </c:pt>
                <c:pt idx="7248">
                  <c:v>18.672550000000001</c:v>
                </c:pt>
                <c:pt idx="7249">
                  <c:v>18.675133333333289</c:v>
                </c:pt>
                <c:pt idx="7250">
                  <c:v>18.67773333333329</c:v>
                </c:pt>
                <c:pt idx="7251">
                  <c:v>18.680316666666666</c:v>
                </c:pt>
                <c:pt idx="7252">
                  <c:v>18.6829</c:v>
                </c:pt>
                <c:pt idx="7253">
                  <c:v>18.685499999999973</c:v>
                </c:pt>
                <c:pt idx="7254">
                  <c:v>18.688083333333289</c:v>
                </c:pt>
                <c:pt idx="7255">
                  <c:v>18.69066666666669</c:v>
                </c:pt>
                <c:pt idx="7256">
                  <c:v>18.693266666666688</c:v>
                </c:pt>
                <c:pt idx="7257">
                  <c:v>18.695850000000021</c:v>
                </c:pt>
                <c:pt idx="7258">
                  <c:v>18.698433333333284</c:v>
                </c:pt>
                <c:pt idx="7259">
                  <c:v>18.701016666666664</c:v>
                </c:pt>
                <c:pt idx="7260">
                  <c:v>18.70359999999997</c:v>
                </c:pt>
                <c:pt idx="7261">
                  <c:v>18.706200000000003</c:v>
                </c:pt>
                <c:pt idx="7262">
                  <c:v>18.708783333333276</c:v>
                </c:pt>
                <c:pt idx="7263">
                  <c:v>18.711366666666688</c:v>
                </c:pt>
                <c:pt idx="7264">
                  <c:v>18.713966666666696</c:v>
                </c:pt>
                <c:pt idx="7265">
                  <c:v>18.71654999999997</c:v>
                </c:pt>
                <c:pt idx="7266">
                  <c:v>18.719133333333289</c:v>
                </c:pt>
                <c:pt idx="7267">
                  <c:v>18.721733333333283</c:v>
                </c:pt>
                <c:pt idx="7268">
                  <c:v>18.724316666666667</c:v>
                </c:pt>
                <c:pt idx="7269">
                  <c:v>18.726900000000001</c:v>
                </c:pt>
                <c:pt idx="7270">
                  <c:v>18.72949999999997</c:v>
                </c:pt>
                <c:pt idx="7271">
                  <c:v>18.732083333333289</c:v>
                </c:pt>
                <c:pt idx="7272">
                  <c:v>18.734666666666687</c:v>
                </c:pt>
                <c:pt idx="7273">
                  <c:v>18.737250000000021</c:v>
                </c:pt>
                <c:pt idx="7274">
                  <c:v>18.739833333333308</c:v>
                </c:pt>
                <c:pt idx="7275">
                  <c:v>18.742433333333267</c:v>
                </c:pt>
                <c:pt idx="7276">
                  <c:v>18.745016666666647</c:v>
                </c:pt>
                <c:pt idx="7277">
                  <c:v>18.74759999999997</c:v>
                </c:pt>
                <c:pt idx="7278">
                  <c:v>18.7502</c:v>
                </c:pt>
                <c:pt idx="7279">
                  <c:v>18.75278333333328</c:v>
                </c:pt>
                <c:pt idx="7280">
                  <c:v>18.755366666666664</c:v>
                </c:pt>
                <c:pt idx="7281">
                  <c:v>18.7579666666667</c:v>
                </c:pt>
                <c:pt idx="7282">
                  <c:v>18.760550000000002</c:v>
                </c:pt>
                <c:pt idx="7283">
                  <c:v>18.763133333333275</c:v>
                </c:pt>
                <c:pt idx="7284">
                  <c:v>18.765716666666634</c:v>
                </c:pt>
                <c:pt idx="7285">
                  <c:v>18.768299999999975</c:v>
                </c:pt>
                <c:pt idx="7286">
                  <c:v>18.770883333333309</c:v>
                </c:pt>
                <c:pt idx="7287">
                  <c:v>18.773466666666664</c:v>
                </c:pt>
                <c:pt idx="7288">
                  <c:v>18.776050000000001</c:v>
                </c:pt>
                <c:pt idx="7289">
                  <c:v>18.778650000000003</c:v>
                </c:pt>
                <c:pt idx="7290">
                  <c:v>18.781233333333276</c:v>
                </c:pt>
                <c:pt idx="7291">
                  <c:v>18.783816666666667</c:v>
                </c:pt>
                <c:pt idx="7292">
                  <c:v>18.786416666666643</c:v>
                </c:pt>
                <c:pt idx="7293">
                  <c:v>18.78899999999997</c:v>
                </c:pt>
                <c:pt idx="7294">
                  <c:v>18.791583333333289</c:v>
                </c:pt>
                <c:pt idx="7295">
                  <c:v>18.79416666666669</c:v>
                </c:pt>
                <c:pt idx="7296">
                  <c:v>18.796733333333275</c:v>
                </c:pt>
                <c:pt idx="7297">
                  <c:v>18.799333333333276</c:v>
                </c:pt>
                <c:pt idx="7298">
                  <c:v>18.801916666666688</c:v>
                </c:pt>
                <c:pt idx="7299">
                  <c:v>18.804500000000001</c:v>
                </c:pt>
                <c:pt idx="7300">
                  <c:v>18.807099999999988</c:v>
                </c:pt>
                <c:pt idx="7301">
                  <c:v>18.80968333333329</c:v>
                </c:pt>
                <c:pt idx="7302">
                  <c:v>18.812266666666691</c:v>
                </c:pt>
                <c:pt idx="7303">
                  <c:v>18.814866666666706</c:v>
                </c:pt>
                <c:pt idx="7304">
                  <c:v>18.817450000000033</c:v>
                </c:pt>
                <c:pt idx="7305">
                  <c:v>18.820033333333289</c:v>
                </c:pt>
                <c:pt idx="7306">
                  <c:v>18.822616666666644</c:v>
                </c:pt>
                <c:pt idx="7307">
                  <c:v>18.825199999999974</c:v>
                </c:pt>
                <c:pt idx="7308">
                  <c:v>18.827800000000021</c:v>
                </c:pt>
                <c:pt idx="7309">
                  <c:v>18.830383333333309</c:v>
                </c:pt>
                <c:pt idx="7310">
                  <c:v>18.832966666666696</c:v>
                </c:pt>
                <c:pt idx="7311">
                  <c:v>18.83556666666669</c:v>
                </c:pt>
                <c:pt idx="7312">
                  <c:v>18.838149999999974</c:v>
                </c:pt>
                <c:pt idx="7313">
                  <c:v>18.840733333333276</c:v>
                </c:pt>
                <c:pt idx="7314">
                  <c:v>18.843333333333277</c:v>
                </c:pt>
                <c:pt idx="7315">
                  <c:v>18.845916666666668</c:v>
                </c:pt>
                <c:pt idx="7316">
                  <c:v>18.848499999999973</c:v>
                </c:pt>
                <c:pt idx="7317">
                  <c:v>18.851099999999999</c:v>
                </c:pt>
                <c:pt idx="7318">
                  <c:v>18.853683333333297</c:v>
                </c:pt>
                <c:pt idx="7319">
                  <c:v>18.856266666666688</c:v>
                </c:pt>
                <c:pt idx="7320">
                  <c:v>18.858850000000022</c:v>
                </c:pt>
                <c:pt idx="7321">
                  <c:v>18.861433333333284</c:v>
                </c:pt>
                <c:pt idx="7322">
                  <c:v>18.863999999999987</c:v>
                </c:pt>
                <c:pt idx="7323">
                  <c:v>18.866583333333285</c:v>
                </c:pt>
                <c:pt idx="7324">
                  <c:v>18.869166666666668</c:v>
                </c:pt>
                <c:pt idx="7325">
                  <c:v>18.871766666666687</c:v>
                </c:pt>
                <c:pt idx="7326">
                  <c:v>18.874350000000021</c:v>
                </c:pt>
                <c:pt idx="7327">
                  <c:v>18.876933333333309</c:v>
                </c:pt>
                <c:pt idx="7328">
                  <c:v>18.879483333333301</c:v>
                </c:pt>
                <c:pt idx="7329">
                  <c:v>18.882066666666667</c:v>
                </c:pt>
                <c:pt idx="7330">
                  <c:v>18.884666666666664</c:v>
                </c:pt>
                <c:pt idx="7331">
                  <c:v>18.88724999999997</c:v>
                </c:pt>
                <c:pt idx="7332">
                  <c:v>18.889833333333289</c:v>
                </c:pt>
                <c:pt idx="7333">
                  <c:v>18.892433333333276</c:v>
                </c:pt>
                <c:pt idx="7334">
                  <c:v>18.895016666666667</c:v>
                </c:pt>
                <c:pt idx="7335">
                  <c:v>18.897600000000001</c:v>
                </c:pt>
                <c:pt idx="7336">
                  <c:v>18.90019999999997</c:v>
                </c:pt>
                <c:pt idx="7337">
                  <c:v>18.902783333333275</c:v>
                </c:pt>
                <c:pt idx="7338">
                  <c:v>18.905366666666666</c:v>
                </c:pt>
                <c:pt idx="7339">
                  <c:v>18.907950000000024</c:v>
                </c:pt>
                <c:pt idx="7340">
                  <c:v>18.910500000000003</c:v>
                </c:pt>
                <c:pt idx="7341">
                  <c:v>18.913083333333308</c:v>
                </c:pt>
                <c:pt idx="7342">
                  <c:v>18.915666666666667</c:v>
                </c:pt>
                <c:pt idx="7343">
                  <c:v>18.91825</c:v>
                </c:pt>
                <c:pt idx="7344">
                  <c:v>18.92084999999997</c:v>
                </c:pt>
                <c:pt idx="7345">
                  <c:v>18.923433333333275</c:v>
                </c:pt>
                <c:pt idx="7346">
                  <c:v>18.926016666666666</c:v>
                </c:pt>
                <c:pt idx="7347">
                  <c:v>18.928616666666645</c:v>
                </c:pt>
                <c:pt idx="7348">
                  <c:v>18.9312</c:v>
                </c:pt>
                <c:pt idx="7349">
                  <c:v>18.933783333333285</c:v>
                </c:pt>
                <c:pt idx="7350">
                  <c:v>18.936366666666668</c:v>
                </c:pt>
                <c:pt idx="7351">
                  <c:v>18.93894999999997</c:v>
                </c:pt>
                <c:pt idx="7352">
                  <c:v>18.941549999999957</c:v>
                </c:pt>
                <c:pt idx="7353">
                  <c:v>18.94413333333328</c:v>
                </c:pt>
                <c:pt idx="7354">
                  <c:v>18.946683333333276</c:v>
                </c:pt>
                <c:pt idx="7355">
                  <c:v>18.949266666666666</c:v>
                </c:pt>
                <c:pt idx="7356">
                  <c:v>18.951850000000022</c:v>
                </c:pt>
                <c:pt idx="7357">
                  <c:v>18.954433333333284</c:v>
                </c:pt>
                <c:pt idx="7358">
                  <c:v>18.957016666666668</c:v>
                </c:pt>
                <c:pt idx="7359">
                  <c:v>18.959600000000002</c:v>
                </c:pt>
                <c:pt idx="7360">
                  <c:v>18.962199999999957</c:v>
                </c:pt>
                <c:pt idx="7361">
                  <c:v>18.964783333333276</c:v>
                </c:pt>
                <c:pt idx="7362">
                  <c:v>18.967366666666667</c:v>
                </c:pt>
                <c:pt idx="7363">
                  <c:v>18.969966666666668</c:v>
                </c:pt>
                <c:pt idx="7364">
                  <c:v>18.972550000000002</c:v>
                </c:pt>
                <c:pt idx="7365">
                  <c:v>18.975133333333275</c:v>
                </c:pt>
                <c:pt idx="7366">
                  <c:v>18.977733333333276</c:v>
                </c:pt>
                <c:pt idx="7367">
                  <c:v>18.980299999999971</c:v>
                </c:pt>
                <c:pt idx="7368">
                  <c:v>18.982883333333284</c:v>
                </c:pt>
                <c:pt idx="7369">
                  <c:v>18.985483333333264</c:v>
                </c:pt>
                <c:pt idx="7370">
                  <c:v>18.988066666666647</c:v>
                </c:pt>
                <c:pt idx="7371">
                  <c:v>18.990650000000002</c:v>
                </c:pt>
                <c:pt idx="7372">
                  <c:v>18.993233333333276</c:v>
                </c:pt>
                <c:pt idx="7373">
                  <c:v>18.995816666666666</c:v>
                </c:pt>
                <c:pt idx="7374">
                  <c:v>18.998416666666646</c:v>
                </c:pt>
                <c:pt idx="7375">
                  <c:v>19.000999999999987</c:v>
                </c:pt>
                <c:pt idx="7376">
                  <c:v>19.003583333333285</c:v>
                </c:pt>
                <c:pt idx="7377">
                  <c:v>19.006183333333297</c:v>
                </c:pt>
                <c:pt idx="7378">
                  <c:v>19.008766666666666</c:v>
                </c:pt>
                <c:pt idx="7379">
                  <c:v>19.011350000000022</c:v>
                </c:pt>
                <c:pt idx="7380">
                  <c:v>19.013933333333309</c:v>
                </c:pt>
                <c:pt idx="7381">
                  <c:v>19.016516666666668</c:v>
                </c:pt>
                <c:pt idx="7382">
                  <c:v>19.019099999999987</c:v>
                </c:pt>
                <c:pt idx="7383">
                  <c:v>19.021683333333289</c:v>
                </c:pt>
                <c:pt idx="7384">
                  <c:v>19.024266666666687</c:v>
                </c:pt>
                <c:pt idx="7385">
                  <c:v>19.026866666666688</c:v>
                </c:pt>
                <c:pt idx="7386">
                  <c:v>19.029450000000001</c:v>
                </c:pt>
                <c:pt idx="7387">
                  <c:v>19.032033333333285</c:v>
                </c:pt>
                <c:pt idx="7388">
                  <c:v>19.034633333333289</c:v>
                </c:pt>
                <c:pt idx="7389">
                  <c:v>19.037216666666687</c:v>
                </c:pt>
                <c:pt idx="7390">
                  <c:v>19.039800000000021</c:v>
                </c:pt>
                <c:pt idx="7391">
                  <c:v>19.042399999999972</c:v>
                </c:pt>
                <c:pt idx="7392">
                  <c:v>19.04498333333331</c:v>
                </c:pt>
                <c:pt idx="7393">
                  <c:v>19.047566666666668</c:v>
                </c:pt>
                <c:pt idx="7394">
                  <c:v>19.050149999999974</c:v>
                </c:pt>
                <c:pt idx="7395">
                  <c:v>19.052733333333276</c:v>
                </c:pt>
                <c:pt idx="7396">
                  <c:v>19.05533333333328</c:v>
                </c:pt>
                <c:pt idx="7397">
                  <c:v>19.057916666666685</c:v>
                </c:pt>
                <c:pt idx="7398">
                  <c:v>19.060499999999973</c:v>
                </c:pt>
                <c:pt idx="7399">
                  <c:v>19.063100000000002</c:v>
                </c:pt>
                <c:pt idx="7400">
                  <c:v>19.065683333333276</c:v>
                </c:pt>
                <c:pt idx="7401">
                  <c:v>19.068266666666666</c:v>
                </c:pt>
                <c:pt idx="7402">
                  <c:v>19.070866666666696</c:v>
                </c:pt>
                <c:pt idx="7403">
                  <c:v>19.073449999999969</c:v>
                </c:pt>
                <c:pt idx="7404">
                  <c:v>19.076033333333285</c:v>
                </c:pt>
                <c:pt idx="7405">
                  <c:v>19.078616666666669</c:v>
                </c:pt>
                <c:pt idx="7406">
                  <c:v>19.081200000000003</c:v>
                </c:pt>
                <c:pt idx="7407">
                  <c:v>19.0838</c:v>
                </c:pt>
                <c:pt idx="7408">
                  <c:v>19.086383333333284</c:v>
                </c:pt>
                <c:pt idx="7409">
                  <c:v>19.088966666666668</c:v>
                </c:pt>
                <c:pt idx="7410">
                  <c:v>19.09154999999997</c:v>
                </c:pt>
                <c:pt idx="7411">
                  <c:v>19.094133333333289</c:v>
                </c:pt>
                <c:pt idx="7412">
                  <c:v>19.096716666666669</c:v>
                </c:pt>
                <c:pt idx="7413">
                  <c:v>19.099316666666667</c:v>
                </c:pt>
                <c:pt idx="7414">
                  <c:v>19.101900000000022</c:v>
                </c:pt>
                <c:pt idx="7415">
                  <c:v>19.10448333333331</c:v>
                </c:pt>
                <c:pt idx="7416">
                  <c:v>19.107083333333311</c:v>
                </c:pt>
                <c:pt idx="7417">
                  <c:v>19.109633333333285</c:v>
                </c:pt>
                <c:pt idx="7418">
                  <c:v>19.11223333333329</c:v>
                </c:pt>
                <c:pt idx="7419">
                  <c:v>19.114816666666702</c:v>
                </c:pt>
                <c:pt idx="7420">
                  <c:v>19.117400000000021</c:v>
                </c:pt>
                <c:pt idx="7421">
                  <c:v>19.12</c:v>
                </c:pt>
                <c:pt idx="7422">
                  <c:v>19.122583333333289</c:v>
                </c:pt>
                <c:pt idx="7423">
                  <c:v>19.125166666666665</c:v>
                </c:pt>
                <c:pt idx="7424">
                  <c:v>19.127766666666687</c:v>
                </c:pt>
                <c:pt idx="7425">
                  <c:v>19.130350000000021</c:v>
                </c:pt>
                <c:pt idx="7426">
                  <c:v>19.132933333333309</c:v>
                </c:pt>
                <c:pt idx="7427">
                  <c:v>19.135533333333289</c:v>
                </c:pt>
                <c:pt idx="7428">
                  <c:v>19.13811666666669</c:v>
                </c:pt>
                <c:pt idx="7429">
                  <c:v>19.140699999999974</c:v>
                </c:pt>
                <c:pt idx="7430">
                  <c:v>19.143283333333301</c:v>
                </c:pt>
                <c:pt idx="7431">
                  <c:v>19.145866666666688</c:v>
                </c:pt>
                <c:pt idx="7432">
                  <c:v>19.148466666666664</c:v>
                </c:pt>
                <c:pt idx="7433">
                  <c:v>19.151050000000033</c:v>
                </c:pt>
                <c:pt idx="7434">
                  <c:v>19.153633333333289</c:v>
                </c:pt>
                <c:pt idx="7435">
                  <c:v>19.156233333333301</c:v>
                </c:pt>
                <c:pt idx="7436">
                  <c:v>19.158816666666688</c:v>
                </c:pt>
                <c:pt idx="7437">
                  <c:v>19.1614</c:v>
                </c:pt>
                <c:pt idx="7438">
                  <c:v>19.163999999999987</c:v>
                </c:pt>
                <c:pt idx="7439">
                  <c:v>19.166583333333289</c:v>
                </c:pt>
                <c:pt idx="7440">
                  <c:v>19.16916666666669</c:v>
                </c:pt>
                <c:pt idx="7441">
                  <c:v>19.171749999999989</c:v>
                </c:pt>
                <c:pt idx="7442">
                  <c:v>19.174333333333301</c:v>
                </c:pt>
                <c:pt idx="7443">
                  <c:v>19.176933333333309</c:v>
                </c:pt>
                <c:pt idx="7444">
                  <c:v>19.179516666666665</c:v>
                </c:pt>
                <c:pt idx="7445">
                  <c:v>19.18209999999997</c:v>
                </c:pt>
                <c:pt idx="7446">
                  <c:v>19.184700000000003</c:v>
                </c:pt>
                <c:pt idx="7447">
                  <c:v>19.187283333333301</c:v>
                </c:pt>
                <c:pt idx="7448">
                  <c:v>19.189866666666688</c:v>
                </c:pt>
                <c:pt idx="7449">
                  <c:v>19.192466666666668</c:v>
                </c:pt>
                <c:pt idx="7450">
                  <c:v>19.19504999999997</c:v>
                </c:pt>
                <c:pt idx="7451">
                  <c:v>19.19763333333329</c:v>
                </c:pt>
                <c:pt idx="7452">
                  <c:v>19.200216666666666</c:v>
                </c:pt>
                <c:pt idx="7453">
                  <c:v>19.2028</c:v>
                </c:pt>
                <c:pt idx="7454">
                  <c:v>19.205399999999972</c:v>
                </c:pt>
                <c:pt idx="7455">
                  <c:v>19.20798333333331</c:v>
                </c:pt>
                <c:pt idx="7456">
                  <c:v>19.21056666666669</c:v>
                </c:pt>
                <c:pt idx="7457">
                  <c:v>19.213166666666687</c:v>
                </c:pt>
                <c:pt idx="7458">
                  <c:v>19.21575</c:v>
                </c:pt>
                <c:pt idx="7459">
                  <c:v>19.218333333333277</c:v>
                </c:pt>
                <c:pt idx="7460">
                  <c:v>19.220933333333289</c:v>
                </c:pt>
                <c:pt idx="7461">
                  <c:v>19.223516666666669</c:v>
                </c:pt>
                <c:pt idx="7462">
                  <c:v>19.226099999999974</c:v>
                </c:pt>
                <c:pt idx="7463">
                  <c:v>19.228699999999975</c:v>
                </c:pt>
                <c:pt idx="7464">
                  <c:v>19.231283333333309</c:v>
                </c:pt>
                <c:pt idx="7465">
                  <c:v>19.233866666666689</c:v>
                </c:pt>
                <c:pt idx="7466">
                  <c:v>19.236449999999969</c:v>
                </c:pt>
                <c:pt idx="7467">
                  <c:v>19.239033333333289</c:v>
                </c:pt>
                <c:pt idx="7468">
                  <c:v>19.241633333333276</c:v>
                </c:pt>
                <c:pt idx="7469">
                  <c:v>19.244216666666667</c:v>
                </c:pt>
                <c:pt idx="7470">
                  <c:v>19.2468</c:v>
                </c:pt>
                <c:pt idx="7471">
                  <c:v>19.249399999999969</c:v>
                </c:pt>
                <c:pt idx="7472">
                  <c:v>19.25198333333331</c:v>
                </c:pt>
                <c:pt idx="7473">
                  <c:v>19.254566666666665</c:v>
                </c:pt>
                <c:pt idx="7474">
                  <c:v>19.257166666666688</c:v>
                </c:pt>
                <c:pt idx="7475">
                  <c:v>19.25975</c:v>
                </c:pt>
                <c:pt idx="7476">
                  <c:v>19.262333333333267</c:v>
                </c:pt>
                <c:pt idx="7477">
                  <c:v>19.264916666666668</c:v>
                </c:pt>
                <c:pt idx="7478">
                  <c:v>19.26749999999997</c:v>
                </c:pt>
                <c:pt idx="7479">
                  <c:v>19.270099999999989</c:v>
                </c:pt>
                <c:pt idx="7480">
                  <c:v>19.272683333333283</c:v>
                </c:pt>
                <c:pt idx="7481">
                  <c:v>19.275266666666667</c:v>
                </c:pt>
                <c:pt idx="7482">
                  <c:v>19.2778666666667</c:v>
                </c:pt>
                <c:pt idx="7483">
                  <c:v>19.280449999999952</c:v>
                </c:pt>
                <c:pt idx="7484">
                  <c:v>19.283033333333272</c:v>
                </c:pt>
                <c:pt idx="7485">
                  <c:v>19.285633333333259</c:v>
                </c:pt>
                <c:pt idx="7486">
                  <c:v>19.288216666666642</c:v>
                </c:pt>
                <c:pt idx="7487">
                  <c:v>19.290800000000001</c:v>
                </c:pt>
                <c:pt idx="7488">
                  <c:v>19.293400000000002</c:v>
                </c:pt>
                <c:pt idx="7489">
                  <c:v>19.29598333333329</c:v>
                </c:pt>
                <c:pt idx="7490">
                  <c:v>19.298566666666666</c:v>
                </c:pt>
                <c:pt idx="7491">
                  <c:v>19.301150000000021</c:v>
                </c:pt>
                <c:pt idx="7492">
                  <c:v>19.303733333333284</c:v>
                </c:pt>
                <c:pt idx="7493">
                  <c:v>19.306333333333288</c:v>
                </c:pt>
                <c:pt idx="7494">
                  <c:v>19.30891666666669</c:v>
                </c:pt>
                <c:pt idx="7495">
                  <c:v>19.311500000000024</c:v>
                </c:pt>
                <c:pt idx="7496">
                  <c:v>19.314100000000021</c:v>
                </c:pt>
                <c:pt idx="7497">
                  <c:v>19.316683333333309</c:v>
                </c:pt>
                <c:pt idx="7498">
                  <c:v>19.319266666666696</c:v>
                </c:pt>
                <c:pt idx="7499">
                  <c:v>19.321866666666697</c:v>
                </c:pt>
                <c:pt idx="7500">
                  <c:v>19.324450000000024</c:v>
                </c:pt>
                <c:pt idx="7501">
                  <c:v>19.327033333333304</c:v>
                </c:pt>
                <c:pt idx="7502">
                  <c:v>19.329616666666666</c:v>
                </c:pt>
                <c:pt idx="7503">
                  <c:v>19.3322</c:v>
                </c:pt>
                <c:pt idx="7504">
                  <c:v>19.334799999999987</c:v>
                </c:pt>
                <c:pt idx="7505">
                  <c:v>19.33738333333331</c:v>
                </c:pt>
                <c:pt idx="7506">
                  <c:v>19.339966666666697</c:v>
                </c:pt>
                <c:pt idx="7507">
                  <c:v>19.342566666666666</c:v>
                </c:pt>
                <c:pt idx="7508">
                  <c:v>19.34515</c:v>
                </c:pt>
                <c:pt idx="7509">
                  <c:v>19.347733333333284</c:v>
                </c:pt>
                <c:pt idx="7510">
                  <c:v>19.350333333333289</c:v>
                </c:pt>
                <c:pt idx="7511">
                  <c:v>19.352916666666665</c:v>
                </c:pt>
                <c:pt idx="7512">
                  <c:v>19.355499999999989</c:v>
                </c:pt>
                <c:pt idx="7513">
                  <c:v>19.358083333333301</c:v>
                </c:pt>
                <c:pt idx="7514">
                  <c:v>19.360666666666667</c:v>
                </c:pt>
                <c:pt idx="7515">
                  <c:v>19.363266666666668</c:v>
                </c:pt>
                <c:pt idx="7516">
                  <c:v>19.365850000000005</c:v>
                </c:pt>
                <c:pt idx="7517">
                  <c:v>19.368433333333275</c:v>
                </c:pt>
                <c:pt idx="7518">
                  <c:v>19.371033333333301</c:v>
                </c:pt>
                <c:pt idx="7519">
                  <c:v>19.373616666666667</c:v>
                </c:pt>
                <c:pt idx="7520">
                  <c:v>19.376199999999987</c:v>
                </c:pt>
                <c:pt idx="7521">
                  <c:v>19.378800000000005</c:v>
                </c:pt>
                <c:pt idx="7522">
                  <c:v>19.381383333333297</c:v>
                </c:pt>
                <c:pt idx="7523">
                  <c:v>19.383966666666687</c:v>
                </c:pt>
                <c:pt idx="7524">
                  <c:v>19.386566666666667</c:v>
                </c:pt>
                <c:pt idx="7525">
                  <c:v>19.389149999999969</c:v>
                </c:pt>
                <c:pt idx="7526">
                  <c:v>19.391733333333285</c:v>
                </c:pt>
                <c:pt idx="7527">
                  <c:v>19.394316666666668</c:v>
                </c:pt>
                <c:pt idx="7528">
                  <c:v>19.396900000000024</c:v>
                </c:pt>
                <c:pt idx="7529">
                  <c:v>19.3995</c:v>
                </c:pt>
                <c:pt idx="7530">
                  <c:v>19.402083333333284</c:v>
                </c:pt>
                <c:pt idx="7531">
                  <c:v>19.404666666666667</c:v>
                </c:pt>
                <c:pt idx="7532">
                  <c:v>19.407266666666665</c:v>
                </c:pt>
                <c:pt idx="7533">
                  <c:v>19.409849999999974</c:v>
                </c:pt>
                <c:pt idx="7534">
                  <c:v>19.412433333333276</c:v>
                </c:pt>
                <c:pt idx="7535">
                  <c:v>19.415033333333284</c:v>
                </c:pt>
                <c:pt idx="7536">
                  <c:v>19.417616666666667</c:v>
                </c:pt>
                <c:pt idx="7537">
                  <c:v>19.420166666666667</c:v>
                </c:pt>
                <c:pt idx="7538">
                  <c:v>19.422749999999954</c:v>
                </c:pt>
                <c:pt idx="7539">
                  <c:v>19.425333333333267</c:v>
                </c:pt>
                <c:pt idx="7540">
                  <c:v>19.427933333333289</c:v>
                </c:pt>
                <c:pt idx="7541">
                  <c:v>19.430516666666666</c:v>
                </c:pt>
                <c:pt idx="7542">
                  <c:v>19.433100000000003</c:v>
                </c:pt>
                <c:pt idx="7543">
                  <c:v>19.435699999999972</c:v>
                </c:pt>
                <c:pt idx="7544">
                  <c:v>19.438283333333285</c:v>
                </c:pt>
                <c:pt idx="7545">
                  <c:v>19.440866666666668</c:v>
                </c:pt>
                <c:pt idx="7546">
                  <c:v>19.443466666666666</c:v>
                </c:pt>
                <c:pt idx="7547">
                  <c:v>19.44605</c:v>
                </c:pt>
                <c:pt idx="7548">
                  <c:v>19.448633333333255</c:v>
                </c:pt>
                <c:pt idx="7549">
                  <c:v>19.451216666666667</c:v>
                </c:pt>
                <c:pt idx="7550">
                  <c:v>19.453800000000001</c:v>
                </c:pt>
                <c:pt idx="7551">
                  <c:v>19.456399999999974</c:v>
                </c:pt>
                <c:pt idx="7552">
                  <c:v>19.45898333333329</c:v>
                </c:pt>
                <c:pt idx="7553">
                  <c:v>19.461566666666666</c:v>
                </c:pt>
                <c:pt idx="7554">
                  <c:v>19.464166666666664</c:v>
                </c:pt>
                <c:pt idx="7555">
                  <c:v>19.466749999999958</c:v>
                </c:pt>
                <c:pt idx="7556">
                  <c:v>19.469333333333275</c:v>
                </c:pt>
                <c:pt idx="7557">
                  <c:v>19.47193333333329</c:v>
                </c:pt>
                <c:pt idx="7558">
                  <c:v>19.474516666666666</c:v>
                </c:pt>
                <c:pt idx="7559">
                  <c:v>19.477066666666687</c:v>
                </c:pt>
                <c:pt idx="7560">
                  <c:v>19.479649999999957</c:v>
                </c:pt>
                <c:pt idx="7561">
                  <c:v>19.482233333333259</c:v>
                </c:pt>
                <c:pt idx="7562">
                  <c:v>19.484833333333285</c:v>
                </c:pt>
                <c:pt idx="7563">
                  <c:v>19.487416666666643</c:v>
                </c:pt>
                <c:pt idx="7564">
                  <c:v>19.490000000000002</c:v>
                </c:pt>
                <c:pt idx="7565">
                  <c:v>19.492599999999957</c:v>
                </c:pt>
                <c:pt idx="7566">
                  <c:v>19.49518333333328</c:v>
                </c:pt>
                <c:pt idx="7567">
                  <c:v>19.497766666666667</c:v>
                </c:pt>
                <c:pt idx="7568">
                  <c:v>19.500366666666665</c:v>
                </c:pt>
                <c:pt idx="7569">
                  <c:v>19.50294999999997</c:v>
                </c:pt>
                <c:pt idx="7570">
                  <c:v>19.505533333333275</c:v>
                </c:pt>
                <c:pt idx="7571">
                  <c:v>19.50811666666667</c:v>
                </c:pt>
                <c:pt idx="7572">
                  <c:v>19.5107</c:v>
                </c:pt>
                <c:pt idx="7573">
                  <c:v>19.513300000000001</c:v>
                </c:pt>
                <c:pt idx="7574">
                  <c:v>19.515883333333306</c:v>
                </c:pt>
                <c:pt idx="7575">
                  <c:v>19.518466666666665</c:v>
                </c:pt>
                <c:pt idx="7576">
                  <c:v>19.521066666666687</c:v>
                </c:pt>
                <c:pt idx="7577">
                  <c:v>19.52365</c:v>
                </c:pt>
                <c:pt idx="7578">
                  <c:v>19.526233333333284</c:v>
                </c:pt>
                <c:pt idx="7579">
                  <c:v>19.528833333333289</c:v>
                </c:pt>
                <c:pt idx="7580">
                  <c:v>19.531416666666665</c:v>
                </c:pt>
                <c:pt idx="7581">
                  <c:v>19.533999999999999</c:v>
                </c:pt>
                <c:pt idx="7582">
                  <c:v>19.5366</c:v>
                </c:pt>
                <c:pt idx="7583">
                  <c:v>19.539183333333309</c:v>
                </c:pt>
                <c:pt idx="7584">
                  <c:v>19.541766666666668</c:v>
                </c:pt>
                <c:pt idx="7585">
                  <c:v>19.544350000000001</c:v>
                </c:pt>
                <c:pt idx="7586">
                  <c:v>19.546933333333289</c:v>
                </c:pt>
                <c:pt idx="7587">
                  <c:v>19.549533333333276</c:v>
                </c:pt>
                <c:pt idx="7588">
                  <c:v>19.552116666666667</c:v>
                </c:pt>
                <c:pt idx="7589">
                  <c:v>19.5547</c:v>
                </c:pt>
                <c:pt idx="7590">
                  <c:v>19.557300000000001</c:v>
                </c:pt>
                <c:pt idx="7591">
                  <c:v>19.55988333333331</c:v>
                </c:pt>
                <c:pt idx="7592">
                  <c:v>19.562466666666669</c:v>
                </c:pt>
                <c:pt idx="7593">
                  <c:v>19.565066666666667</c:v>
                </c:pt>
                <c:pt idx="7594">
                  <c:v>19.56765</c:v>
                </c:pt>
                <c:pt idx="7595">
                  <c:v>19.570233333333285</c:v>
                </c:pt>
                <c:pt idx="7596">
                  <c:v>19.572816666666665</c:v>
                </c:pt>
                <c:pt idx="7597">
                  <c:v>19.57539999999997</c:v>
                </c:pt>
                <c:pt idx="7598">
                  <c:v>19.577999999999999</c:v>
                </c:pt>
                <c:pt idx="7599">
                  <c:v>19.580566666666666</c:v>
                </c:pt>
                <c:pt idx="7600">
                  <c:v>19.58315</c:v>
                </c:pt>
                <c:pt idx="7601">
                  <c:v>19.585749999999955</c:v>
                </c:pt>
                <c:pt idx="7602">
                  <c:v>19.588333333333264</c:v>
                </c:pt>
                <c:pt idx="7603">
                  <c:v>19.590916666666665</c:v>
                </c:pt>
                <c:pt idx="7604">
                  <c:v>19.593499999999974</c:v>
                </c:pt>
                <c:pt idx="7605">
                  <c:v>19.596083333333304</c:v>
                </c:pt>
                <c:pt idx="7606">
                  <c:v>19.598666666666666</c:v>
                </c:pt>
                <c:pt idx="7607">
                  <c:v>19.601250000000022</c:v>
                </c:pt>
                <c:pt idx="7608">
                  <c:v>19.603833333333309</c:v>
                </c:pt>
                <c:pt idx="7609">
                  <c:v>19.606433333333289</c:v>
                </c:pt>
                <c:pt idx="7610">
                  <c:v>19.609016666666665</c:v>
                </c:pt>
                <c:pt idx="7611">
                  <c:v>19.611599999999999</c:v>
                </c:pt>
                <c:pt idx="7612">
                  <c:v>19.614200000000022</c:v>
                </c:pt>
                <c:pt idx="7613">
                  <c:v>19.616783333333309</c:v>
                </c:pt>
                <c:pt idx="7614">
                  <c:v>19.6193666666667</c:v>
                </c:pt>
                <c:pt idx="7615">
                  <c:v>19.621966666666697</c:v>
                </c:pt>
                <c:pt idx="7616">
                  <c:v>19.624549999999989</c:v>
                </c:pt>
                <c:pt idx="7617">
                  <c:v>19.627133333333301</c:v>
                </c:pt>
                <c:pt idx="7618">
                  <c:v>19.629716666666663</c:v>
                </c:pt>
                <c:pt idx="7619">
                  <c:v>19.632300000000001</c:v>
                </c:pt>
                <c:pt idx="7620">
                  <c:v>19.634900000000037</c:v>
                </c:pt>
                <c:pt idx="7621">
                  <c:v>19.637483333333329</c:v>
                </c:pt>
                <c:pt idx="7622">
                  <c:v>19.640066666666687</c:v>
                </c:pt>
                <c:pt idx="7623">
                  <c:v>19.642666666666667</c:v>
                </c:pt>
                <c:pt idx="7624">
                  <c:v>19.645249999999969</c:v>
                </c:pt>
                <c:pt idx="7625">
                  <c:v>19.647833333333306</c:v>
                </c:pt>
                <c:pt idx="7626">
                  <c:v>19.650433333333297</c:v>
                </c:pt>
                <c:pt idx="7627">
                  <c:v>19.653016666666687</c:v>
                </c:pt>
                <c:pt idx="7628">
                  <c:v>19.6556</c:v>
                </c:pt>
                <c:pt idx="7629">
                  <c:v>19.658200000000001</c:v>
                </c:pt>
                <c:pt idx="7630">
                  <c:v>19.660783333333285</c:v>
                </c:pt>
                <c:pt idx="7631">
                  <c:v>19.663366666666665</c:v>
                </c:pt>
                <c:pt idx="7632">
                  <c:v>19.665950000000024</c:v>
                </c:pt>
                <c:pt idx="7633">
                  <c:v>19.66849999999997</c:v>
                </c:pt>
                <c:pt idx="7634">
                  <c:v>19.671100000000024</c:v>
                </c:pt>
                <c:pt idx="7635">
                  <c:v>19.673683333333301</c:v>
                </c:pt>
                <c:pt idx="7636">
                  <c:v>19.676266666666688</c:v>
                </c:pt>
                <c:pt idx="7637">
                  <c:v>19.678866666666696</c:v>
                </c:pt>
                <c:pt idx="7638">
                  <c:v>19.68144999999997</c:v>
                </c:pt>
                <c:pt idx="7639">
                  <c:v>19.684033333333289</c:v>
                </c:pt>
                <c:pt idx="7640">
                  <c:v>19.686599999999974</c:v>
                </c:pt>
                <c:pt idx="7641">
                  <c:v>19.689183333333297</c:v>
                </c:pt>
                <c:pt idx="7642">
                  <c:v>19.691783333333309</c:v>
                </c:pt>
                <c:pt idx="7643">
                  <c:v>19.694366666666689</c:v>
                </c:pt>
                <c:pt idx="7644">
                  <c:v>19.696950000000033</c:v>
                </c:pt>
                <c:pt idx="7645">
                  <c:v>19.699549999999974</c:v>
                </c:pt>
                <c:pt idx="7646">
                  <c:v>19.702133333333276</c:v>
                </c:pt>
                <c:pt idx="7647">
                  <c:v>19.704716666666666</c:v>
                </c:pt>
                <c:pt idx="7648">
                  <c:v>19.707316666666667</c:v>
                </c:pt>
                <c:pt idx="7649">
                  <c:v>19.709900000000001</c:v>
                </c:pt>
                <c:pt idx="7650">
                  <c:v>19.712483333333289</c:v>
                </c:pt>
                <c:pt idx="7651">
                  <c:v>19.71508333333329</c:v>
                </c:pt>
                <c:pt idx="7652">
                  <c:v>19.717666666666688</c:v>
                </c:pt>
                <c:pt idx="7653">
                  <c:v>19.72025</c:v>
                </c:pt>
                <c:pt idx="7654">
                  <c:v>19.722833333333277</c:v>
                </c:pt>
                <c:pt idx="7655">
                  <c:v>19.725399999999969</c:v>
                </c:pt>
                <c:pt idx="7656">
                  <c:v>19.728000000000002</c:v>
                </c:pt>
                <c:pt idx="7657">
                  <c:v>19.730583333333289</c:v>
                </c:pt>
                <c:pt idx="7658">
                  <c:v>19.733166666666687</c:v>
                </c:pt>
                <c:pt idx="7659">
                  <c:v>19.735766666666667</c:v>
                </c:pt>
                <c:pt idx="7660">
                  <c:v>19.738350000000001</c:v>
                </c:pt>
                <c:pt idx="7661">
                  <c:v>19.740933333333285</c:v>
                </c:pt>
                <c:pt idx="7662">
                  <c:v>19.743533333333275</c:v>
                </c:pt>
                <c:pt idx="7663">
                  <c:v>19.746116666666669</c:v>
                </c:pt>
                <c:pt idx="7664">
                  <c:v>19.748699999999957</c:v>
                </c:pt>
                <c:pt idx="7665">
                  <c:v>19.751283333333308</c:v>
                </c:pt>
                <c:pt idx="7666">
                  <c:v>19.753866666666688</c:v>
                </c:pt>
                <c:pt idx="7667">
                  <c:v>19.756466666666665</c:v>
                </c:pt>
                <c:pt idx="7668">
                  <c:v>19.75904999999997</c:v>
                </c:pt>
                <c:pt idx="7669">
                  <c:v>19.761633333333275</c:v>
                </c:pt>
                <c:pt idx="7670">
                  <c:v>19.76423333333328</c:v>
                </c:pt>
                <c:pt idx="7671">
                  <c:v>19.766816666666667</c:v>
                </c:pt>
                <c:pt idx="7672">
                  <c:v>19.769399999999973</c:v>
                </c:pt>
                <c:pt idx="7673">
                  <c:v>19.771999999999988</c:v>
                </c:pt>
                <c:pt idx="7674">
                  <c:v>19.77458333333329</c:v>
                </c:pt>
                <c:pt idx="7675">
                  <c:v>19.777166666666691</c:v>
                </c:pt>
                <c:pt idx="7676">
                  <c:v>19.77975</c:v>
                </c:pt>
                <c:pt idx="7677">
                  <c:v>19.782316666666645</c:v>
                </c:pt>
                <c:pt idx="7678">
                  <c:v>19.784916666666668</c:v>
                </c:pt>
                <c:pt idx="7679">
                  <c:v>19.787499999999973</c:v>
                </c:pt>
                <c:pt idx="7680">
                  <c:v>19.790083333333289</c:v>
                </c:pt>
                <c:pt idx="7681">
                  <c:v>19.792683333333276</c:v>
                </c:pt>
                <c:pt idx="7682">
                  <c:v>19.795266666666667</c:v>
                </c:pt>
                <c:pt idx="7683">
                  <c:v>19.797850000000022</c:v>
                </c:pt>
                <c:pt idx="7684">
                  <c:v>19.800450000000001</c:v>
                </c:pt>
                <c:pt idx="7685">
                  <c:v>19.803033333333289</c:v>
                </c:pt>
                <c:pt idx="7686">
                  <c:v>19.805616666666666</c:v>
                </c:pt>
                <c:pt idx="7687">
                  <c:v>19.808199999999989</c:v>
                </c:pt>
                <c:pt idx="7688">
                  <c:v>19.810783333333301</c:v>
                </c:pt>
                <c:pt idx="7689">
                  <c:v>19.813383333333309</c:v>
                </c:pt>
                <c:pt idx="7690">
                  <c:v>19.8159666666667</c:v>
                </c:pt>
                <c:pt idx="7691">
                  <c:v>19.818550000000005</c:v>
                </c:pt>
                <c:pt idx="7692">
                  <c:v>19.821149999999989</c:v>
                </c:pt>
                <c:pt idx="7693">
                  <c:v>19.823733333333276</c:v>
                </c:pt>
                <c:pt idx="7694">
                  <c:v>19.826316666666667</c:v>
                </c:pt>
                <c:pt idx="7695">
                  <c:v>19.828916666666665</c:v>
                </c:pt>
                <c:pt idx="7696">
                  <c:v>19.831500000000005</c:v>
                </c:pt>
                <c:pt idx="7697">
                  <c:v>19.834083333333329</c:v>
                </c:pt>
                <c:pt idx="7698">
                  <c:v>19.836683333333301</c:v>
                </c:pt>
                <c:pt idx="7699">
                  <c:v>19.839266666666688</c:v>
                </c:pt>
                <c:pt idx="7700">
                  <c:v>19.841850000000033</c:v>
                </c:pt>
                <c:pt idx="7701">
                  <c:v>19.844433333333285</c:v>
                </c:pt>
                <c:pt idx="7702">
                  <c:v>19.847016666666665</c:v>
                </c:pt>
                <c:pt idx="7703">
                  <c:v>19.84961666666667</c:v>
                </c:pt>
                <c:pt idx="7704">
                  <c:v>19.8522</c:v>
                </c:pt>
                <c:pt idx="7705">
                  <c:v>19.854783333333309</c:v>
                </c:pt>
                <c:pt idx="7706">
                  <c:v>19.85738333333331</c:v>
                </c:pt>
                <c:pt idx="7707">
                  <c:v>19.859966666666697</c:v>
                </c:pt>
                <c:pt idx="7708">
                  <c:v>19.862549999999956</c:v>
                </c:pt>
                <c:pt idx="7709">
                  <c:v>19.865150000000003</c:v>
                </c:pt>
                <c:pt idx="7710">
                  <c:v>19.867733333333284</c:v>
                </c:pt>
                <c:pt idx="7711">
                  <c:v>19.870316666666668</c:v>
                </c:pt>
                <c:pt idx="7712">
                  <c:v>19.872900000000001</c:v>
                </c:pt>
                <c:pt idx="7713">
                  <c:v>19.875483333333289</c:v>
                </c:pt>
                <c:pt idx="7714">
                  <c:v>19.878083333333297</c:v>
                </c:pt>
                <c:pt idx="7715">
                  <c:v>19.880666666666666</c:v>
                </c:pt>
                <c:pt idx="7716">
                  <c:v>19.883249999999961</c:v>
                </c:pt>
                <c:pt idx="7717">
                  <c:v>19.885850000000001</c:v>
                </c:pt>
                <c:pt idx="7718">
                  <c:v>19.888433333333275</c:v>
                </c:pt>
                <c:pt idx="7719">
                  <c:v>19.891016666666665</c:v>
                </c:pt>
                <c:pt idx="7720">
                  <c:v>19.893616666666667</c:v>
                </c:pt>
                <c:pt idx="7721">
                  <c:v>19.8962</c:v>
                </c:pt>
                <c:pt idx="7722">
                  <c:v>19.898783333333284</c:v>
                </c:pt>
                <c:pt idx="7723">
                  <c:v>19.901366666666668</c:v>
                </c:pt>
                <c:pt idx="7724">
                  <c:v>19.903950000000005</c:v>
                </c:pt>
                <c:pt idx="7725">
                  <c:v>19.906549999999957</c:v>
                </c:pt>
                <c:pt idx="7726">
                  <c:v>19.909133333333276</c:v>
                </c:pt>
                <c:pt idx="7727">
                  <c:v>19.911716666666667</c:v>
                </c:pt>
                <c:pt idx="7728">
                  <c:v>19.914316666666664</c:v>
                </c:pt>
                <c:pt idx="7729">
                  <c:v>19.916899999999988</c:v>
                </c:pt>
                <c:pt idx="7730">
                  <c:v>19.919483333333297</c:v>
                </c:pt>
                <c:pt idx="7731">
                  <c:v>19.922066666666669</c:v>
                </c:pt>
                <c:pt idx="7732">
                  <c:v>19.92465</c:v>
                </c:pt>
                <c:pt idx="7733">
                  <c:v>19.927233333333284</c:v>
                </c:pt>
                <c:pt idx="7734">
                  <c:v>19.929816666666667</c:v>
                </c:pt>
                <c:pt idx="7735">
                  <c:v>19.932399999999969</c:v>
                </c:pt>
                <c:pt idx="7736">
                  <c:v>19.934999999999999</c:v>
                </c:pt>
                <c:pt idx="7737">
                  <c:v>19.937583333333297</c:v>
                </c:pt>
                <c:pt idx="7738">
                  <c:v>19.940166666666666</c:v>
                </c:pt>
                <c:pt idx="7739">
                  <c:v>19.942766666666646</c:v>
                </c:pt>
                <c:pt idx="7740">
                  <c:v>19.945333333333263</c:v>
                </c:pt>
                <c:pt idx="7741">
                  <c:v>19.947916666666668</c:v>
                </c:pt>
                <c:pt idx="7742">
                  <c:v>19.950516666666662</c:v>
                </c:pt>
                <c:pt idx="7743">
                  <c:v>19.953099999999989</c:v>
                </c:pt>
                <c:pt idx="7744">
                  <c:v>19.955666666666666</c:v>
                </c:pt>
                <c:pt idx="7745">
                  <c:v>19.95825</c:v>
                </c:pt>
                <c:pt idx="7746">
                  <c:v>19.96083333333328</c:v>
                </c:pt>
                <c:pt idx="7747">
                  <c:v>19.963433333333267</c:v>
                </c:pt>
                <c:pt idx="7748">
                  <c:v>19.966016666666647</c:v>
                </c:pt>
                <c:pt idx="7749">
                  <c:v>19.968599999999952</c:v>
                </c:pt>
                <c:pt idx="7750">
                  <c:v>19.9712</c:v>
                </c:pt>
                <c:pt idx="7751">
                  <c:v>19.97378333333328</c:v>
                </c:pt>
                <c:pt idx="7752">
                  <c:v>19.976366666666667</c:v>
                </c:pt>
                <c:pt idx="7753">
                  <c:v>19.978966666666668</c:v>
                </c:pt>
                <c:pt idx="7754">
                  <c:v>19.981550000000002</c:v>
                </c:pt>
                <c:pt idx="7755">
                  <c:v>19.984133333333276</c:v>
                </c:pt>
                <c:pt idx="7756">
                  <c:v>19.986733333333262</c:v>
                </c:pt>
                <c:pt idx="7757">
                  <c:v>19.989316666666642</c:v>
                </c:pt>
                <c:pt idx="7758">
                  <c:v>19.991899999999987</c:v>
                </c:pt>
                <c:pt idx="7759">
                  <c:v>19.994449999999969</c:v>
                </c:pt>
                <c:pt idx="7760">
                  <c:v>19.997033333333285</c:v>
                </c:pt>
                <c:pt idx="7761">
                  <c:v>19.999633333333275</c:v>
                </c:pt>
                <c:pt idx="7762">
                  <c:v>20.002216666666666</c:v>
                </c:pt>
                <c:pt idx="7763">
                  <c:v>20.004799999999989</c:v>
                </c:pt>
                <c:pt idx="7764">
                  <c:v>20.007400000000001</c:v>
                </c:pt>
                <c:pt idx="7765">
                  <c:v>20.009983333333306</c:v>
                </c:pt>
                <c:pt idx="7766">
                  <c:v>20.012566666666665</c:v>
                </c:pt>
                <c:pt idx="7767">
                  <c:v>20.015150000000023</c:v>
                </c:pt>
                <c:pt idx="7768">
                  <c:v>20.017733333333297</c:v>
                </c:pt>
                <c:pt idx="7769">
                  <c:v>20.02033333333328</c:v>
                </c:pt>
                <c:pt idx="7770">
                  <c:v>20.022916666666667</c:v>
                </c:pt>
                <c:pt idx="7771">
                  <c:v>20.025499999999973</c:v>
                </c:pt>
                <c:pt idx="7772">
                  <c:v>20.02809999999997</c:v>
                </c:pt>
                <c:pt idx="7773">
                  <c:v>20.03068333333329</c:v>
                </c:pt>
                <c:pt idx="7774">
                  <c:v>20.033266666666691</c:v>
                </c:pt>
                <c:pt idx="7775">
                  <c:v>20.035866666666688</c:v>
                </c:pt>
                <c:pt idx="7776">
                  <c:v>20.038450000000001</c:v>
                </c:pt>
                <c:pt idx="7777">
                  <c:v>20.041033333333289</c:v>
                </c:pt>
                <c:pt idx="7778">
                  <c:v>20.043633333333275</c:v>
                </c:pt>
                <c:pt idx="7779">
                  <c:v>20.046216666666666</c:v>
                </c:pt>
                <c:pt idx="7780">
                  <c:v>20.048800000000004</c:v>
                </c:pt>
                <c:pt idx="7781">
                  <c:v>20.051383333333309</c:v>
                </c:pt>
                <c:pt idx="7782">
                  <c:v>20.053966666666696</c:v>
                </c:pt>
                <c:pt idx="7783">
                  <c:v>20.056566666666665</c:v>
                </c:pt>
                <c:pt idx="7784">
                  <c:v>20.059149999999974</c:v>
                </c:pt>
                <c:pt idx="7785">
                  <c:v>20.061733333333276</c:v>
                </c:pt>
                <c:pt idx="7786">
                  <c:v>20.064333333333277</c:v>
                </c:pt>
                <c:pt idx="7787">
                  <c:v>20.066916666666668</c:v>
                </c:pt>
                <c:pt idx="7788">
                  <c:v>20.069499999999973</c:v>
                </c:pt>
                <c:pt idx="7789">
                  <c:v>20.072099999999974</c:v>
                </c:pt>
                <c:pt idx="7790">
                  <c:v>20.074683333333301</c:v>
                </c:pt>
                <c:pt idx="7791">
                  <c:v>20.077266666666688</c:v>
                </c:pt>
                <c:pt idx="7792">
                  <c:v>20.079850000000022</c:v>
                </c:pt>
                <c:pt idx="7793">
                  <c:v>20.08243333333326</c:v>
                </c:pt>
                <c:pt idx="7794">
                  <c:v>20.085033333333275</c:v>
                </c:pt>
                <c:pt idx="7795">
                  <c:v>20.087616666666669</c:v>
                </c:pt>
                <c:pt idx="7796">
                  <c:v>20.090199999999989</c:v>
                </c:pt>
                <c:pt idx="7797">
                  <c:v>20.0928</c:v>
                </c:pt>
                <c:pt idx="7798">
                  <c:v>20.095383333333285</c:v>
                </c:pt>
                <c:pt idx="7799">
                  <c:v>20.097966666666697</c:v>
                </c:pt>
                <c:pt idx="7800">
                  <c:v>20.10056666666669</c:v>
                </c:pt>
                <c:pt idx="7801">
                  <c:v>20.103150000000024</c:v>
                </c:pt>
                <c:pt idx="7802">
                  <c:v>20.105733333333276</c:v>
                </c:pt>
                <c:pt idx="7803">
                  <c:v>20.108333333333285</c:v>
                </c:pt>
                <c:pt idx="7804">
                  <c:v>20.110916666666697</c:v>
                </c:pt>
                <c:pt idx="7805">
                  <c:v>20.113499999999988</c:v>
                </c:pt>
                <c:pt idx="7806">
                  <c:v>20.116083333333329</c:v>
                </c:pt>
                <c:pt idx="7807">
                  <c:v>20.118666666666687</c:v>
                </c:pt>
                <c:pt idx="7808">
                  <c:v>20.121266666666688</c:v>
                </c:pt>
                <c:pt idx="7809">
                  <c:v>20.123850000000033</c:v>
                </c:pt>
                <c:pt idx="7810">
                  <c:v>20.126433333333289</c:v>
                </c:pt>
                <c:pt idx="7811">
                  <c:v>20.12903333333329</c:v>
                </c:pt>
                <c:pt idx="7812">
                  <c:v>20.131616666666687</c:v>
                </c:pt>
                <c:pt idx="7813">
                  <c:v>20.134200000000021</c:v>
                </c:pt>
                <c:pt idx="7814">
                  <c:v>20.136800000000033</c:v>
                </c:pt>
                <c:pt idx="7815">
                  <c:v>20.13938333333331</c:v>
                </c:pt>
                <c:pt idx="7816">
                  <c:v>20.141966666666701</c:v>
                </c:pt>
                <c:pt idx="7817">
                  <c:v>20.144549999999974</c:v>
                </c:pt>
                <c:pt idx="7818">
                  <c:v>20.147133333333297</c:v>
                </c:pt>
                <c:pt idx="7819">
                  <c:v>20.149733333333284</c:v>
                </c:pt>
                <c:pt idx="7820">
                  <c:v>20.152316666666664</c:v>
                </c:pt>
                <c:pt idx="7821">
                  <c:v>20.154900000000033</c:v>
                </c:pt>
                <c:pt idx="7822">
                  <c:v>20.157500000000024</c:v>
                </c:pt>
                <c:pt idx="7823">
                  <c:v>20.160083333333297</c:v>
                </c:pt>
                <c:pt idx="7824">
                  <c:v>20.162666666666667</c:v>
                </c:pt>
                <c:pt idx="7825">
                  <c:v>20.165266666666664</c:v>
                </c:pt>
                <c:pt idx="7826">
                  <c:v>20.167849999999987</c:v>
                </c:pt>
                <c:pt idx="7827">
                  <c:v>20.170433333333289</c:v>
                </c:pt>
                <c:pt idx="7828">
                  <c:v>20.17301666666669</c:v>
                </c:pt>
                <c:pt idx="7829">
                  <c:v>20.175599999999989</c:v>
                </c:pt>
                <c:pt idx="7830">
                  <c:v>20.1782</c:v>
                </c:pt>
                <c:pt idx="7831">
                  <c:v>20.180783333333284</c:v>
                </c:pt>
                <c:pt idx="7832">
                  <c:v>20.183366666666664</c:v>
                </c:pt>
                <c:pt idx="7833">
                  <c:v>20.185966666666687</c:v>
                </c:pt>
                <c:pt idx="7834">
                  <c:v>20.188550000000003</c:v>
                </c:pt>
                <c:pt idx="7835">
                  <c:v>20.191133333333301</c:v>
                </c:pt>
                <c:pt idx="7836">
                  <c:v>20.193733333333284</c:v>
                </c:pt>
                <c:pt idx="7837">
                  <c:v>20.196316666666668</c:v>
                </c:pt>
                <c:pt idx="7838">
                  <c:v>20.19888333333331</c:v>
                </c:pt>
                <c:pt idx="7839">
                  <c:v>20.201483333333289</c:v>
                </c:pt>
                <c:pt idx="7840">
                  <c:v>20.204033333333289</c:v>
                </c:pt>
                <c:pt idx="7841">
                  <c:v>20.206633333333276</c:v>
                </c:pt>
                <c:pt idx="7842">
                  <c:v>20.20921666666667</c:v>
                </c:pt>
                <c:pt idx="7843">
                  <c:v>20.211800000000022</c:v>
                </c:pt>
                <c:pt idx="7844">
                  <c:v>20.214400000000001</c:v>
                </c:pt>
                <c:pt idx="7845">
                  <c:v>20.21698333333331</c:v>
                </c:pt>
                <c:pt idx="7846">
                  <c:v>20.219566666666665</c:v>
                </c:pt>
                <c:pt idx="7847">
                  <c:v>20.222149999999957</c:v>
                </c:pt>
                <c:pt idx="7848">
                  <c:v>20.224733333333276</c:v>
                </c:pt>
                <c:pt idx="7849">
                  <c:v>20.227316666666663</c:v>
                </c:pt>
                <c:pt idx="7850">
                  <c:v>20.229900000000001</c:v>
                </c:pt>
                <c:pt idx="7851">
                  <c:v>20.232483333333285</c:v>
                </c:pt>
                <c:pt idx="7852">
                  <c:v>20.235083333333289</c:v>
                </c:pt>
                <c:pt idx="7853">
                  <c:v>20.237666666666687</c:v>
                </c:pt>
                <c:pt idx="7854">
                  <c:v>20.24025</c:v>
                </c:pt>
                <c:pt idx="7855">
                  <c:v>20.242849999999969</c:v>
                </c:pt>
                <c:pt idx="7856">
                  <c:v>20.245433333333267</c:v>
                </c:pt>
                <c:pt idx="7857">
                  <c:v>20.248016666666647</c:v>
                </c:pt>
                <c:pt idx="7858">
                  <c:v>20.250616666666666</c:v>
                </c:pt>
                <c:pt idx="7859">
                  <c:v>20.2532</c:v>
                </c:pt>
                <c:pt idx="7860">
                  <c:v>20.25578333333328</c:v>
                </c:pt>
                <c:pt idx="7861">
                  <c:v>20.258383333333285</c:v>
                </c:pt>
                <c:pt idx="7862">
                  <c:v>20.260966666666665</c:v>
                </c:pt>
                <c:pt idx="7863">
                  <c:v>20.263550000000002</c:v>
                </c:pt>
                <c:pt idx="7864">
                  <c:v>20.266133333333276</c:v>
                </c:pt>
                <c:pt idx="7865">
                  <c:v>20.268716666666645</c:v>
                </c:pt>
                <c:pt idx="7866">
                  <c:v>20.271316666666667</c:v>
                </c:pt>
                <c:pt idx="7867">
                  <c:v>20.273900000000001</c:v>
                </c:pt>
                <c:pt idx="7868">
                  <c:v>20.276483333333285</c:v>
                </c:pt>
                <c:pt idx="7869">
                  <c:v>20.27908333333329</c:v>
                </c:pt>
                <c:pt idx="7870">
                  <c:v>20.28166666666667</c:v>
                </c:pt>
                <c:pt idx="7871">
                  <c:v>20.28425</c:v>
                </c:pt>
                <c:pt idx="7872">
                  <c:v>20.286850000000001</c:v>
                </c:pt>
                <c:pt idx="7873">
                  <c:v>20.289433333333264</c:v>
                </c:pt>
                <c:pt idx="7874">
                  <c:v>20.292016666666662</c:v>
                </c:pt>
                <c:pt idx="7875">
                  <c:v>20.294599999999978</c:v>
                </c:pt>
                <c:pt idx="7876">
                  <c:v>20.297183333333301</c:v>
                </c:pt>
                <c:pt idx="7877">
                  <c:v>20.299783333333284</c:v>
                </c:pt>
                <c:pt idx="7878">
                  <c:v>20.302366666666668</c:v>
                </c:pt>
                <c:pt idx="7879">
                  <c:v>20.304950000000037</c:v>
                </c:pt>
                <c:pt idx="7880">
                  <c:v>20.307549999999978</c:v>
                </c:pt>
                <c:pt idx="7881">
                  <c:v>20.310133333333301</c:v>
                </c:pt>
                <c:pt idx="7882">
                  <c:v>20.312716666666667</c:v>
                </c:pt>
                <c:pt idx="7883">
                  <c:v>20.315316666666668</c:v>
                </c:pt>
                <c:pt idx="7884">
                  <c:v>20.317900000000037</c:v>
                </c:pt>
                <c:pt idx="7885">
                  <c:v>20.320483333333289</c:v>
                </c:pt>
                <c:pt idx="7886">
                  <c:v>20.323083333333301</c:v>
                </c:pt>
                <c:pt idx="7887">
                  <c:v>20.325666666666667</c:v>
                </c:pt>
                <c:pt idx="7888">
                  <c:v>20.328250000000001</c:v>
                </c:pt>
                <c:pt idx="7889">
                  <c:v>20.330833333333306</c:v>
                </c:pt>
                <c:pt idx="7890">
                  <c:v>20.333416666666668</c:v>
                </c:pt>
                <c:pt idx="7891">
                  <c:v>20.336016666666691</c:v>
                </c:pt>
                <c:pt idx="7892">
                  <c:v>20.3386</c:v>
                </c:pt>
                <c:pt idx="7893">
                  <c:v>20.341183333333309</c:v>
                </c:pt>
                <c:pt idx="7894">
                  <c:v>20.343783333333285</c:v>
                </c:pt>
                <c:pt idx="7895">
                  <c:v>20.346366666666665</c:v>
                </c:pt>
                <c:pt idx="7896">
                  <c:v>20.348949999999974</c:v>
                </c:pt>
                <c:pt idx="7897">
                  <c:v>20.351550000000021</c:v>
                </c:pt>
                <c:pt idx="7898">
                  <c:v>20.354133333333309</c:v>
                </c:pt>
                <c:pt idx="7899">
                  <c:v>20.356716666666667</c:v>
                </c:pt>
                <c:pt idx="7900">
                  <c:v>20.359300000000001</c:v>
                </c:pt>
                <c:pt idx="7901">
                  <c:v>20.361883333333306</c:v>
                </c:pt>
                <c:pt idx="7902">
                  <c:v>20.36448333333329</c:v>
                </c:pt>
                <c:pt idx="7903">
                  <c:v>20.367066666666688</c:v>
                </c:pt>
                <c:pt idx="7904">
                  <c:v>20.36965</c:v>
                </c:pt>
                <c:pt idx="7905">
                  <c:v>20.372250000000001</c:v>
                </c:pt>
                <c:pt idx="7906">
                  <c:v>20.37483333333331</c:v>
                </c:pt>
                <c:pt idx="7907">
                  <c:v>20.377416666666665</c:v>
                </c:pt>
                <c:pt idx="7908">
                  <c:v>20.380016666666666</c:v>
                </c:pt>
                <c:pt idx="7909">
                  <c:v>20.382599999999975</c:v>
                </c:pt>
                <c:pt idx="7910">
                  <c:v>20.385183333333284</c:v>
                </c:pt>
                <c:pt idx="7911">
                  <c:v>20.387766666666668</c:v>
                </c:pt>
                <c:pt idx="7912">
                  <c:v>20.390350000000005</c:v>
                </c:pt>
                <c:pt idx="7913">
                  <c:v>20.392949999999974</c:v>
                </c:pt>
                <c:pt idx="7914">
                  <c:v>20.395533333333276</c:v>
                </c:pt>
                <c:pt idx="7915">
                  <c:v>20.398116666666667</c:v>
                </c:pt>
                <c:pt idx="7916">
                  <c:v>20.400716666666643</c:v>
                </c:pt>
                <c:pt idx="7917">
                  <c:v>20.403300000000002</c:v>
                </c:pt>
                <c:pt idx="7918">
                  <c:v>20.405883333333289</c:v>
                </c:pt>
                <c:pt idx="7919">
                  <c:v>20.408483333333276</c:v>
                </c:pt>
                <c:pt idx="7920">
                  <c:v>20.411066666666688</c:v>
                </c:pt>
                <c:pt idx="7921">
                  <c:v>20.413650000000001</c:v>
                </c:pt>
                <c:pt idx="7922">
                  <c:v>20.41624999999997</c:v>
                </c:pt>
                <c:pt idx="7923">
                  <c:v>20.418833333333289</c:v>
                </c:pt>
                <c:pt idx="7924">
                  <c:v>20.421416666666669</c:v>
                </c:pt>
                <c:pt idx="7925">
                  <c:v>20.423999999999989</c:v>
                </c:pt>
                <c:pt idx="7926">
                  <c:v>20.42658333333328</c:v>
                </c:pt>
                <c:pt idx="7927">
                  <c:v>20.429183333333285</c:v>
                </c:pt>
                <c:pt idx="7928">
                  <c:v>20.431766666666665</c:v>
                </c:pt>
                <c:pt idx="7929">
                  <c:v>20.43434999999997</c:v>
                </c:pt>
                <c:pt idx="7930">
                  <c:v>20.436950000000024</c:v>
                </c:pt>
                <c:pt idx="7931">
                  <c:v>20.43953333333328</c:v>
                </c:pt>
                <c:pt idx="7932">
                  <c:v>20.442083333333279</c:v>
                </c:pt>
                <c:pt idx="7933">
                  <c:v>20.444683333333284</c:v>
                </c:pt>
                <c:pt idx="7934">
                  <c:v>20.447266666666668</c:v>
                </c:pt>
                <c:pt idx="7935">
                  <c:v>20.449850000000001</c:v>
                </c:pt>
                <c:pt idx="7936">
                  <c:v>20.452433333333275</c:v>
                </c:pt>
                <c:pt idx="7937">
                  <c:v>20.455016666666666</c:v>
                </c:pt>
                <c:pt idx="7938">
                  <c:v>20.45761666666667</c:v>
                </c:pt>
                <c:pt idx="7939">
                  <c:v>20.460199999999972</c:v>
                </c:pt>
                <c:pt idx="7940">
                  <c:v>20.462783333333267</c:v>
                </c:pt>
                <c:pt idx="7941">
                  <c:v>20.465383333333275</c:v>
                </c:pt>
                <c:pt idx="7942">
                  <c:v>20.467966666666687</c:v>
                </c:pt>
                <c:pt idx="7943">
                  <c:v>20.470549999999957</c:v>
                </c:pt>
                <c:pt idx="7944">
                  <c:v>20.473149999999968</c:v>
                </c:pt>
                <c:pt idx="7945">
                  <c:v>20.475733333333267</c:v>
                </c:pt>
                <c:pt idx="7946">
                  <c:v>20.478316666666647</c:v>
                </c:pt>
                <c:pt idx="7947">
                  <c:v>20.480900000000002</c:v>
                </c:pt>
                <c:pt idx="7948">
                  <c:v>20.483483333333272</c:v>
                </c:pt>
                <c:pt idx="7949">
                  <c:v>20.486083333333276</c:v>
                </c:pt>
                <c:pt idx="7950">
                  <c:v>20.488666666666646</c:v>
                </c:pt>
                <c:pt idx="7951">
                  <c:v>20.491249999999969</c:v>
                </c:pt>
                <c:pt idx="7952">
                  <c:v>20.493850000000005</c:v>
                </c:pt>
                <c:pt idx="7953">
                  <c:v>20.496449999999957</c:v>
                </c:pt>
                <c:pt idx="7954">
                  <c:v>20.499016666666666</c:v>
                </c:pt>
                <c:pt idx="7955">
                  <c:v>20.501633333333285</c:v>
                </c:pt>
                <c:pt idx="7956">
                  <c:v>20.504233333333289</c:v>
                </c:pt>
                <c:pt idx="7957">
                  <c:v>20.506833333333308</c:v>
                </c:pt>
                <c:pt idx="7958">
                  <c:v>20.509433333333284</c:v>
                </c:pt>
                <c:pt idx="7959">
                  <c:v>20.512016666666668</c:v>
                </c:pt>
                <c:pt idx="7960">
                  <c:v>20.514599999999987</c:v>
                </c:pt>
                <c:pt idx="7961">
                  <c:v>20.51718333333331</c:v>
                </c:pt>
                <c:pt idx="7962">
                  <c:v>20.519766666666687</c:v>
                </c:pt>
                <c:pt idx="7963">
                  <c:v>20.522366666666667</c:v>
                </c:pt>
                <c:pt idx="7964">
                  <c:v>20.524950000000022</c:v>
                </c:pt>
                <c:pt idx="7965">
                  <c:v>20.527533333333285</c:v>
                </c:pt>
                <c:pt idx="7966">
                  <c:v>20.530133333333289</c:v>
                </c:pt>
                <c:pt idx="7967">
                  <c:v>20.532716666666666</c:v>
                </c:pt>
                <c:pt idx="7968">
                  <c:v>20.535299999999989</c:v>
                </c:pt>
                <c:pt idx="7969">
                  <c:v>20.537899999999997</c:v>
                </c:pt>
                <c:pt idx="7970">
                  <c:v>20.540483333333285</c:v>
                </c:pt>
                <c:pt idx="7971">
                  <c:v>20.543066666666668</c:v>
                </c:pt>
                <c:pt idx="7972">
                  <c:v>20.545666666666666</c:v>
                </c:pt>
                <c:pt idx="7973">
                  <c:v>20.548249999999957</c:v>
                </c:pt>
                <c:pt idx="7974">
                  <c:v>20.550833333333308</c:v>
                </c:pt>
                <c:pt idx="7975">
                  <c:v>20.553416666666667</c:v>
                </c:pt>
                <c:pt idx="7976">
                  <c:v>20.555999999999987</c:v>
                </c:pt>
                <c:pt idx="7977">
                  <c:v>20.558600000000002</c:v>
                </c:pt>
                <c:pt idx="7978">
                  <c:v>20.561183333333297</c:v>
                </c:pt>
                <c:pt idx="7979">
                  <c:v>20.563766666666666</c:v>
                </c:pt>
                <c:pt idx="7980">
                  <c:v>20.566366666666667</c:v>
                </c:pt>
                <c:pt idx="7981">
                  <c:v>20.568949999999969</c:v>
                </c:pt>
                <c:pt idx="7982">
                  <c:v>20.571533333333285</c:v>
                </c:pt>
                <c:pt idx="7983">
                  <c:v>20.574133333333297</c:v>
                </c:pt>
                <c:pt idx="7984">
                  <c:v>20.576716666666666</c:v>
                </c:pt>
                <c:pt idx="7985">
                  <c:v>20.5793</c:v>
                </c:pt>
                <c:pt idx="7986">
                  <c:v>20.581883333333309</c:v>
                </c:pt>
                <c:pt idx="7987">
                  <c:v>20.584466666666668</c:v>
                </c:pt>
                <c:pt idx="7988">
                  <c:v>20.587066666666665</c:v>
                </c:pt>
                <c:pt idx="7989">
                  <c:v>20.589616666666643</c:v>
                </c:pt>
                <c:pt idx="7990">
                  <c:v>20.59219999999997</c:v>
                </c:pt>
                <c:pt idx="7991">
                  <c:v>20.594800000000024</c:v>
                </c:pt>
                <c:pt idx="7992">
                  <c:v>20.597383333333301</c:v>
                </c:pt>
                <c:pt idx="7993">
                  <c:v>20.599966666666688</c:v>
                </c:pt>
                <c:pt idx="7994">
                  <c:v>20.602566666666668</c:v>
                </c:pt>
                <c:pt idx="7995">
                  <c:v>20.60514999999997</c:v>
                </c:pt>
                <c:pt idx="7996">
                  <c:v>20.607733333333289</c:v>
                </c:pt>
                <c:pt idx="7997">
                  <c:v>20.610316666666687</c:v>
                </c:pt>
                <c:pt idx="7998">
                  <c:v>20.612900000000021</c:v>
                </c:pt>
                <c:pt idx="7999">
                  <c:v>20.615500000000001</c:v>
                </c:pt>
                <c:pt idx="8000">
                  <c:v>20.61808333333331</c:v>
                </c:pt>
                <c:pt idx="8001">
                  <c:v>20.620666666666668</c:v>
                </c:pt>
                <c:pt idx="8002">
                  <c:v>20.623266666666687</c:v>
                </c:pt>
                <c:pt idx="8003">
                  <c:v>20.625850000000021</c:v>
                </c:pt>
                <c:pt idx="8004">
                  <c:v>20.628433333333277</c:v>
                </c:pt>
                <c:pt idx="8005">
                  <c:v>20.63103333333331</c:v>
                </c:pt>
                <c:pt idx="8006">
                  <c:v>20.633616666666668</c:v>
                </c:pt>
                <c:pt idx="8007">
                  <c:v>20.636199999999999</c:v>
                </c:pt>
                <c:pt idx="8008">
                  <c:v>20.63878333333329</c:v>
                </c:pt>
                <c:pt idx="8009">
                  <c:v>20.641366666666688</c:v>
                </c:pt>
                <c:pt idx="8010">
                  <c:v>20.643966666666689</c:v>
                </c:pt>
                <c:pt idx="8011">
                  <c:v>20.646549999999969</c:v>
                </c:pt>
                <c:pt idx="8012">
                  <c:v>20.649133333333289</c:v>
                </c:pt>
                <c:pt idx="8013">
                  <c:v>20.651733333333297</c:v>
                </c:pt>
                <c:pt idx="8014">
                  <c:v>20.654316666666688</c:v>
                </c:pt>
                <c:pt idx="8015">
                  <c:v>20.656900000000022</c:v>
                </c:pt>
                <c:pt idx="8016">
                  <c:v>20.659499999999987</c:v>
                </c:pt>
                <c:pt idx="8017">
                  <c:v>20.662083333333289</c:v>
                </c:pt>
                <c:pt idx="8018">
                  <c:v>20.66466666666669</c:v>
                </c:pt>
                <c:pt idx="8019">
                  <c:v>20.667266666666688</c:v>
                </c:pt>
                <c:pt idx="8020">
                  <c:v>20.669850000000022</c:v>
                </c:pt>
                <c:pt idx="8021">
                  <c:v>20.672433333333284</c:v>
                </c:pt>
                <c:pt idx="8022">
                  <c:v>20.675016666666668</c:v>
                </c:pt>
                <c:pt idx="8023">
                  <c:v>20.677599999999988</c:v>
                </c:pt>
                <c:pt idx="8024">
                  <c:v>20.680199999999989</c:v>
                </c:pt>
                <c:pt idx="8025">
                  <c:v>20.682783333333283</c:v>
                </c:pt>
                <c:pt idx="8026">
                  <c:v>20.685366666666667</c:v>
                </c:pt>
                <c:pt idx="8027">
                  <c:v>20.6879666666667</c:v>
                </c:pt>
                <c:pt idx="8028">
                  <c:v>20.69054999999997</c:v>
                </c:pt>
                <c:pt idx="8029">
                  <c:v>20.693133333333289</c:v>
                </c:pt>
                <c:pt idx="8030">
                  <c:v>20.695733333333276</c:v>
                </c:pt>
                <c:pt idx="8031">
                  <c:v>20.6983</c:v>
                </c:pt>
                <c:pt idx="8032">
                  <c:v>20.700883333333309</c:v>
                </c:pt>
                <c:pt idx="8033">
                  <c:v>20.703433333333276</c:v>
                </c:pt>
                <c:pt idx="8034">
                  <c:v>20.706016666666667</c:v>
                </c:pt>
                <c:pt idx="8035">
                  <c:v>20.708616666666646</c:v>
                </c:pt>
                <c:pt idx="8036">
                  <c:v>20.711200000000005</c:v>
                </c:pt>
                <c:pt idx="8037">
                  <c:v>20.713783333333289</c:v>
                </c:pt>
                <c:pt idx="8038">
                  <c:v>20.716366666666687</c:v>
                </c:pt>
                <c:pt idx="8039">
                  <c:v>20.718950000000021</c:v>
                </c:pt>
                <c:pt idx="8040">
                  <c:v>20.72153333333328</c:v>
                </c:pt>
                <c:pt idx="8041">
                  <c:v>20.724116666666664</c:v>
                </c:pt>
                <c:pt idx="8042">
                  <c:v>20.726699999999973</c:v>
                </c:pt>
                <c:pt idx="8043">
                  <c:v>20.729300000000002</c:v>
                </c:pt>
                <c:pt idx="8044">
                  <c:v>20.731883333333329</c:v>
                </c:pt>
                <c:pt idx="8045">
                  <c:v>20.734466666666687</c:v>
                </c:pt>
                <c:pt idx="8046">
                  <c:v>20.737066666666689</c:v>
                </c:pt>
                <c:pt idx="8047">
                  <c:v>20.739649999999969</c:v>
                </c:pt>
                <c:pt idx="8048">
                  <c:v>20.742233333333274</c:v>
                </c:pt>
                <c:pt idx="8049">
                  <c:v>20.744833333333297</c:v>
                </c:pt>
                <c:pt idx="8050">
                  <c:v>20.747416666666666</c:v>
                </c:pt>
                <c:pt idx="8051">
                  <c:v>20.75</c:v>
                </c:pt>
                <c:pt idx="8052">
                  <c:v>20.752549999999957</c:v>
                </c:pt>
                <c:pt idx="8053">
                  <c:v>20.755133333333276</c:v>
                </c:pt>
                <c:pt idx="8054">
                  <c:v>20.757733333333285</c:v>
                </c:pt>
                <c:pt idx="8055">
                  <c:v>20.760283333333284</c:v>
                </c:pt>
                <c:pt idx="8056">
                  <c:v>20.762866666666664</c:v>
                </c:pt>
                <c:pt idx="8057">
                  <c:v>20.765466666666669</c:v>
                </c:pt>
                <c:pt idx="8058">
                  <c:v>20.768050000000002</c:v>
                </c:pt>
                <c:pt idx="8059">
                  <c:v>20.770633333333276</c:v>
                </c:pt>
                <c:pt idx="8060">
                  <c:v>20.773233333333284</c:v>
                </c:pt>
                <c:pt idx="8061">
                  <c:v>20.775816666666667</c:v>
                </c:pt>
                <c:pt idx="8062">
                  <c:v>20.778399999999969</c:v>
                </c:pt>
                <c:pt idx="8063">
                  <c:v>20.780983333333289</c:v>
                </c:pt>
                <c:pt idx="8064">
                  <c:v>20.783566666666662</c:v>
                </c:pt>
                <c:pt idx="8065">
                  <c:v>20.786166666666666</c:v>
                </c:pt>
                <c:pt idx="8066">
                  <c:v>20.788749999999954</c:v>
                </c:pt>
                <c:pt idx="8067">
                  <c:v>20.791333333333284</c:v>
                </c:pt>
                <c:pt idx="8068">
                  <c:v>20.793933333333289</c:v>
                </c:pt>
                <c:pt idx="8069">
                  <c:v>20.796516666666662</c:v>
                </c:pt>
                <c:pt idx="8070">
                  <c:v>20.799099999999989</c:v>
                </c:pt>
                <c:pt idx="8071">
                  <c:v>20.801666666666687</c:v>
                </c:pt>
                <c:pt idx="8072">
                  <c:v>20.804250000000025</c:v>
                </c:pt>
                <c:pt idx="8073">
                  <c:v>20.806833333333309</c:v>
                </c:pt>
                <c:pt idx="8074">
                  <c:v>20.809416666666667</c:v>
                </c:pt>
                <c:pt idx="8075">
                  <c:v>20.812000000000001</c:v>
                </c:pt>
                <c:pt idx="8076">
                  <c:v>20.814599999999999</c:v>
                </c:pt>
                <c:pt idx="8077">
                  <c:v>20.817183333333329</c:v>
                </c:pt>
                <c:pt idx="8078">
                  <c:v>20.819766666666688</c:v>
                </c:pt>
                <c:pt idx="8079">
                  <c:v>20.822366666666667</c:v>
                </c:pt>
                <c:pt idx="8080">
                  <c:v>20.824950000000033</c:v>
                </c:pt>
                <c:pt idx="8081">
                  <c:v>20.827533333333289</c:v>
                </c:pt>
                <c:pt idx="8082">
                  <c:v>20.83013333333329</c:v>
                </c:pt>
                <c:pt idx="8083">
                  <c:v>20.832716666666666</c:v>
                </c:pt>
                <c:pt idx="8084">
                  <c:v>20.8353</c:v>
                </c:pt>
                <c:pt idx="8085">
                  <c:v>20.837883333333327</c:v>
                </c:pt>
                <c:pt idx="8086">
                  <c:v>20.840466666666668</c:v>
                </c:pt>
                <c:pt idx="8087">
                  <c:v>20.84306666666669</c:v>
                </c:pt>
                <c:pt idx="8088">
                  <c:v>20.845649999999956</c:v>
                </c:pt>
                <c:pt idx="8089">
                  <c:v>20.848233333333276</c:v>
                </c:pt>
                <c:pt idx="8090">
                  <c:v>20.850833333333309</c:v>
                </c:pt>
                <c:pt idx="8091">
                  <c:v>20.853416666666664</c:v>
                </c:pt>
                <c:pt idx="8092">
                  <c:v>20.855999999999987</c:v>
                </c:pt>
                <c:pt idx="8093">
                  <c:v>20.858600000000003</c:v>
                </c:pt>
                <c:pt idx="8094">
                  <c:v>20.861183333333301</c:v>
                </c:pt>
                <c:pt idx="8095">
                  <c:v>20.863766666666667</c:v>
                </c:pt>
                <c:pt idx="8096">
                  <c:v>20.866350000000001</c:v>
                </c:pt>
                <c:pt idx="8097">
                  <c:v>20.868933333333285</c:v>
                </c:pt>
                <c:pt idx="8098">
                  <c:v>20.871533333333289</c:v>
                </c:pt>
                <c:pt idx="8099">
                  <c:v>20.874116666666687</c:v>
                </c:pt>
                <c:pt idx="8100">
                  <c:v>20.876700000000003</c:v>
                </c:pt>
                <c:pt idx="8101">
                  <c:v>20.879300000000001</c:v>
                </c:pt>
                <c:pt idx="8102">
                  <c:v>20.88188333333331</c:v>
                </c:pt>
                <c:pt idx="8103">
                  <c:v>20.884466666666665</c:v>
                </c:pt>
                <c:pt idx="8104">
                  <c:v>20.887066666666687</c:v>
                </c:pt>
                <c:pt idx="8105">
                  <c:v>20.88965</c:v>
                </c:pt>
                <c:pt idx="8106">
                  <c:v>20.89223333333328</c:v>
                </c:pt>
                <c:pt idx="8107">
                  <c:v>20.89483333333331</c:v>
                </c:pt>
                <c:pt idx="8108">
                  <c:v>20.897416666666668</c:v>
                </c:pt>
                <c:pt idx="8109">
                  <c:v>20.9</c:v>
                </c:pt>
                <c:pt idx="8110">
                  <c:v>20.902583333333276</c:v>
                </c:pt>
                <c:pt idx="8111">
                  <c:v>20.905149999999956</c:v>
                </c:pt>
                <c:pt idx="8112">
                  <c:v>20.90775</c:v>
                </c:pt>
                <c:pt idx="8113">
                  <c:v>20.910333333333277</c:v>
                </c:pt>
                <c:pt idx="8114">
                  <c:v>20.912916666666668</c:v>
                </c:pt>
                <c:pt idx="8115">
                  <c:v>20.915516666666669</c:v>
                </c:pt>
                <c:pt idx="8116">
                  <c:v>20.918099999999974</c:v>
                </c:pt>
                <c:pt idx="8117">
                  <c:v>20.920683333333276</c:v>
                </c:pt>
                <c:pt idx="8118">
                  <c:v>20.923283333333284</c:v>
                </c:pt>
                <c:pt idx="8119">
                  <c:v>20.925866666666664</c:v>
                </c:pt>
                <c:pt idx="8120">
                  <c:v>20.928450000000002</c:v>
                </c:pt>
                <c:pt idx="8121">
                  <c:v>20.931033333333289</c:v>
                </c:pt>
                <c:pt idx="8122">
                  <c:v>20.933616666666669</c:v>
                </c:pt>
                <c:pt idx="8123">
                  <c:v>20.936216666666667</c:v>
                </c:pt>
                <c:pt idx="8124">
                  <c:v>20.938800000000001</c:v>
                </c:pt>
                <c:pt idx="8125">
                  <c:v>20.941383333333285</c:v>
                </c:pt>
                <c:pt idx="8126">
                  <c:v>20.943983333333289</c:v>
                </c:pt>
                <c:pt idx="8127">
                  <c:v>20.946566666666669</c:v>
                </c:pt>
                <c:pt idx="8128">
                  <c:v>20.949149999999957</c:v>
                </c:pt>
                <c:pt idx="8129">
                  <c:v>20.951750000000001</c:v>
                </c:pt>
                <c:pt idx="8130">
                  <c:v>20.954333333333285</c:v>
                </c:pt>
                <c:pt idx="8131">
                  <c:v>20.956916666666665</c:v>
                </c:pt>
                <c:pt idx="8132">
                  <c:v>20.95949999999997</c:v>
                </c:pt>
                <c:pt idx="8133">
                  <c:v>20.962083333333275</c:v>
                </c:pt>
                <c:pt idx="8134">
                  <c:v>20.96468333333328</c:v>
                </c:pt>
                <c:pt idx="8135">
                  <c:v>20.967266666666667</c:v>
                </c:pt>
                <c:pt idx="8136">
                  <c:v>20.969850000000001</c:v>
                </c:pt>
                <c:pt idx="8137">
                  <c:v>20.972449999999952</c:v>
                </c:pt>
                <c:pt idx="8138">
                  <c:v>20.975033333333275</c:v>
                </c:pt>
                <c:pt idx="8139">
                  <c:v>20.977616666666666</c:v>
                </c:pt>
                <c:pt idx="8140">
                  <c:v>20.980216666666646</c:v>
                </c:pt>
                <c:pt idx="8141">
                  <c:v>20.982799999999955</c:v>
                </c:pt>
                <c:pt idx="8142">
                  <c:v>20.985383333333274</c:v>
                </c:pt>
                <c:pt idx="8143">
                  <c:v>20.98798333333329</c:v>
                </c:pt>
                <c:pt idx="8144">
                  <c:v>20.990566666666666</c:v>
                </c:pt>
                <c:pt idx="8145">
                  <c:v>20.99315</c:v>
                </c:pt>
                <c:pt idx="8146">
                  <c:v>20.995733333333256</c:v>
                </c:pt>
                <c:pt idx="8147">
                  <c:v>20.998316666666643</c:v>
                </c:pt>
                <c:pt idx="8148">
                  <c:v>21.00091666666669</c:v>
                </c:pt>
                <c:pt idx="8149">
                  <c:v>21.003499999999974</c:v>
                </c:pt>
                <c:pt idx="8150">
                  <c:v>21.006083333333301</c:v>
                </c:pt>
                <c:pt idx="8151">
                  <c:v>21.008683333333284</c:v>
                </c:pt>
                <c:pt idx="8152">
                  <c:v>21.011266666666689</c:v>
                </c:pt>
                <c:pt idx="8153">
                  <c:v>21.013849999999987</c:v>
                </c:pt>
                <c:pt idx="8154">
                  <c:v>21.016450000000024</c:v>
                </c:pt>
                <c:pt idx="8155">
                  <c:v>21.019033333333301</c:v>
                </c:pt>
                <c:pt idx="8156">
                  <c:v>21.021616666666667</c:v>
                </c:pt>
                <c:pt idx="8157">
                  <c:v>21.0242</c:v>
                </c:pt>
                <c:pt idx="8158">
                  <c:v>21.026783333333285</c:v>
                </c:pt>
                <c:pt idx="8159">
                  <c:v>21.029383333333289</c:v>
                </c:pt>
                <c:pt idx="8160">
                  <c:v>21.031966666666701</c:v>
                </c:pt>
                <c:pt idx="8161">
                  <c:v>21.034550000000024</c:v>
                </c:pt>
                <c:pt idx="8162">
                  <c:v>21.037150000000022</c:v>
                </c:pt>
                <c:pt idx="8163">
                  <c:v>21.039733333333285</c:v>
                </c:pt>
                <c:pt idx="8164">
                  <c:v>21.042316666666647</c:v>
                </c:pt>
                <c:pt idx="8165">
                  <c:v>21.044916666666687</c:v>
                </c:pt>
                <c:pt idx="8166">
                  <c:v>21.047499999999989</c:v>
                </c:pt>
                <c:pt idx="8167">
                  <c:v>21.050083333333301</c:v>
                </c:pt>
                <c:pt idx="8168">
                  <c:v>21.052683333333285</c:v>
                </c:pt>
                <c:pt idx="8169">
                  <c:v>21.055266666666668</c:v>
                </c:pt>
                <c:pt idx="8170">
                  <c:v>21.057849999999988</c:v>
                </c:pt>
                <c:pt idx="8171">
                  <c:v>21.060433333333275</c:v>
                </c:pt>
                <c:pt idx="8172">
                  <c:v>21.063016666666666</c:v>
                </c:pt>
                <c:pt idx="8173">
                  <c:v>21.065616666666642</c:v>
                </c:pt>
                <c:pt idx="8174">
                  <c:v>21.068199999999973</c:v>
                </c:pt>
                <c:pt idx="8175">
                  <c:v>21.070783333333289</c:v>
                </c:pt>
                <c:pt idx="8176">
                  <c:v>21.07338333333329</c:v>
                </c:pt>
                <c:pt idx="8177">
                  <c:v>21.075966666666687</c:v>
                </c:pt>
                <c:pt idx="8178">
                  <c:v>21.07855</c:v>
                </c:pt>
                <c:pt idx="8179">
                  <c:v>21.081149999999969</c:v>
                </c:pt>
                <c:pt idx="8180">
                  <c:v>21.083733333333264</c:v>
                </c:pt>
                <c:pt idx="8181">
                  <c:v>21.086316666666669</c:v>
                </c:pt>
                <c:pt idx="8182">
                  <c:v>21.088900000000002</c:v>
                </c:pt>
                <c:pt idx="8183">
                  <c:v>21.091483333333297</c:v>
                </c:pt>
                <c:pt idx="8184">
                  <c:v>21.094083333333309</c:v>
                </c:pt>
                <c:pt idx="8185">
                  <c:v>21.096666666666668</c:v>
                </c:pt>
                <c:pt idx="8186">
                  <c:v>21.099249999999969</c:v>
                </c:pt>
                <c:pt idx="8187">
                  <c:v>21.101850000000038</c:v>
                </c:pt>
                <c:pt idx="8188">
                  <c:v>21.104433333333308</c:v>
                </c:pt>
                <c:pt idx="8189">
                  <c:v>21.107016666666688</c:v>
                </c:pt>
                <c:pt idx="8190">
                  <c:v>21.109616666666668</c:v>
                </c:pt>
                <c:pt idx="8191">
                  <c:v>21.112199999999987</c:v>
                </c:pt>
                <c:pt idx="8192">
                  <c:v>21.11478333333331</c:v>
                </c:pt>
                <c:pt idx="8193">
                  <c:v>21.117366666666701</c:v>
                </c:pt>
                <c:pt idx="8194">
                  <c:v>21.119949999999999</c:v>
                </c:pt>
                <c:pt idx="8195">
                  <c:v>21.12255</c:v>
                </c:pt>
                <c:pt idx="8196">
                  <c:v>21.125133333333284</c:v>
                </c:pt>
                <c:pt idx="8197">
                  <c:v>21.127716666666668</c:v>
                </c:pt>
                <c:pt idx="8198">
                  <c:v>21.130316666666687</c:v>
                </c:pt>
                <c:pt idx="8199">
                  <c:v>21.132899999999999</c:v>
                </c:pt>
                <c:pt idx="8200">
                  <c:v>21.135483333333301</c:v>
                </c:pt>
                <c:pt idx="8201">
                  <c:v>21.138083333333309</c:v>
                </c:pt>
                <c:pt idx="8202">
                  <c:v>21.140666666666668</c:v>
                </c:pt>
                <c:pt idx="8203">
                  <c:v>21.143250000000005</c:v>
                </c:pt>
                <c:pt idx="8204">
                  <c:v>21.145849999999989</c:v>
                </c:pt>
                <c:pt idx="8205">
                  <c:v>21.148433333333276</c:v>
                </c:pt>
                <c:pt idx="8206">
                  <c:v>21.151016666666688</c:v>
                </c:pt>
                <c:pt idx="8207">
                  <c:v>21.153599999999987</c:v>
                </c:pt>
                <c:pt idx="8208">
                  <c:v>21.15618333333331</c:v>
                </c:pt>
                <c:pt idx="8209">
                  <c:v>21.158783333333297</c:v>
                </c:pt>
                <c:pt idx="8210">
                  <c:v>21.161366666666687</c:v>
                </c:pt>
                <c:pt idx="8211">
                  <c:v>21.163950000000021</c:v>
                </c:pt>
                <c:pt idx="8212">
                  <c:v>21.166549999999969</c:v>
                </c:pt>
                <c:pt idx="8213">
                  <c:v>21.169133333333285</c:v>
                </c:pt>
                <c:pt idx="8214">
                  <c:v>21.17171666666669</c:v>
                </c:pt>
                <c:pt idx="8215">
                  <c:v>21.174316666666687</c:v>
                </c:pt>
                <c:pt idx="8216">
                  <c:v>21.176900000000021</c:v>
                </c:pt>
                <c:pt idx="8217">
                  <c:v>21.179483333333309</c:v>
                </c:pt>
                <c:pt idx="8218">
                  <c:v>21.182066666666667</c:v>
                </c:pt>
                <c:pt idx="8219">
                  <c:v>21.184649999999969</c:v>
                </c:pt>
                <c:pt idx="8220">
                  <c:v>21.187249999999974</c:v>
                </c:pt>
                <c:pt idx="8221">
                  <c:v>21.189833333333304</c:v>
                </c:pt>
                <c:pt idx="8222">
                  <c:v>21.192416666666666</c:v>
                </c:pt>
                <c:pt idx="8223">
                  <c:v>21.195016666666668</c:v>
                </c:pt>
                <c:pt idx="8224">
                  <c:v>21.197600000000001</c:v>
                </c:pt>
                <c:pt idx="8225">
                  <c:v>21.200183333333289</c:v>
                </c:pt>
                <c:pt idx="8226">
                  <c:v>21.202783333333276</c:v>
                </c:pt>
                <c:pt idx="8227">
                  <c:v>21.205366666666666</c:v>
                </c:pt>
                <c:pt idx="8228">
                  <c:v>21.207950000000022</c:v>
                </c:pt>
                <c:pt idx="8229">
                  <c:v>21.210550000000001</c:v>
                </c:pt>
                <c:pt idx="8230">
                  <c:v>21.213133333333289</c:v>
                </c:pt>
                <c:pt idx="8231">
                  <c:v>21.215716666666662</c:v>
                </c:pt>
                <c:pt idx="8232">
                  <c:v>21.218299999999989</c:v>
                </c:pt>
                <c:pt idx="8233">
                  <c:v>21.220883333333301</c:v>
                </c:pt>
                <c:pt idx="8234">
                  <c:v>21.223483333333284</c:v>
                </c:pt>
                <c:pt idx="8235">
                  <c:v>21.226066666666668</c:v>
                </c:pt>
                <c:pt idx="8236">
                  <c:v>21.228650000000002</c:v>
                </c:pt>
                <c:pt idx="8237">
                  <c:v>21.231249999999989</c:v>
                </c:pt>
                <c:pt idx="8238">
                  <c:v>21.233833333333301</c:v>
                </c:pt>
                <c:pt idx="8239">
                  <c:v>21.236416666666667</c:v>
                </c:pt>
                <c:pt idx="8240">
                  <c:v>21.239016666666664</c:v>
                </c:pt>
                <c:pt idx="8241">
                  <c:v>21.241600000000002</c:v>
                </c:pt>
                <c:pt idx="8242">
                  <c:v>21.244183333333297</c:v>
                </c:pt>
                <c:pt idx="8243">
                  <c:v>21.246766666666666</c:v>
                </c:pt>
                <c:pt idx="8244">
                  <c:v>21.24935</c:v>
                </c:pt>
                <c:pt idx="8245">
                  <c:v>21.251950000000026</c:v>
                </c:pt>
                <c:pt idx="8246">
                  <c:v>21.254533333333285</c:v>
                </c:pt>
                <c:pt idx="8247">
                  <c:v>21.257116666666665</c:v>
                </c:pt>
                <c:pt idx="8248">
                  <c:v>21.259716666666669</c:v>
                </c:pt>
                <c:pt idx="8249">
                  <c:v>21.262299999999971</c:v>
                </c:pt>
                <c:pt idx="8250">
                  <c:v>21.264883333333309</c:v>
                </c:pt>
                <c:pt idx="8251">
                  <c:v>21.267483333333288</c:v>
                </c:pt>
                <c:pt idx="8252">
                  <c:v>21.270066666666665</c:v>
                </c:pt>
                <c:pt idx="8253">
                  <c:v>21.272649999999956</c:v>
                </c:pt>
                <c:pt idx="8254">
                  <c:v>21.275233333333276</c:v>
                </c:pt>
                <c:pt idx="8255">
                  <c:v>21.277799999999989</c:v>
                </c:pt>
                <c:pt idx="8256">
                  <c:v>21.280399999999968</c:v>
                </c:pt>
                <c:pt idx="8257">
                  <c:v>21.282983333333284</c:v>
                </c:pt>
                <c:pt idx="8258">
                  <c:v>21.285566666666647</c:v>
                </c:pt>
                <c:pt idx="8259">
                  <c:v>21.288166666666662</c:v>
                </c:pt>
                <c:pt idx="8260">
                  <c:v>21.290716666666643</c:v>
                </c:pt>
                <c:pt idx="8261">
                  <c:v>21.293299999999974</c:v>
                </c:pt>
                <c:pt idx="8262">
                  <c:v>21.2959</c:v>
                </c:pt>
                <c:pt idx="8263">
                  <c:v>21.29848333333328</c:v>
                </c:pt>
                <c:pt idx="8264">
                  <c:v>21.301066666666689</c:v>
                </c:pt>
                <c:pt idx="8265">
                  <c:v>21.303650000000001</c:v>
                </c:pt>
                <c:pt idx="8266">
                  <c:v>21.306233333333289</c:v>
                </c:pt>
                <c:pt idx="8267">
                  <c:v>21.30883333333329</c:v>
                </c:pt>
                <c:pt idx="8268">
                  <c:v>21.311416666666688</c:v>
                </c:pt>
                <c:pt idx="8269">
                  <c:v>21.314000000000021</c:v>
                </c:pt>
                <c:pt idx="8270">
                  <c:v>21.316600000000001</c:v>
                </c:pt>
                <c:pt idx="8271">
                  <c:v>21.31918333333331</c:v>
                </c:pt>
                <c:pt idx="8272">
                  <c:v>21.32176666666669</c:v>
                </c:pt>
                <c:pt idx="8273">
                  <c:v>21.324366666666688</c:v>
                </c:pt>
                <c:pt idx="8274">
                  <c:v>21.326950000000021</c:v>
                </c:pt>
                <c:pt idx="8275">
                  <c:v>21.329533333333284</c:v>
                </c:pt>
                <c:pt idx="8276">
                  <c:v>21.332116666666664</c:v>
                </c:pt>
                <c:pt idx="8277">
                  <c:v>21.334700000000005</c:v>
                </c:pt>
                <c:pt idx="8278">
                  <c:v>21.337300000000024</c:v>
                </c:pt>
                <c:pt idx="8279">
                  <c:v>21.339883333333329</c:v>
                </c:pt>
                <c:pt idx="8280">
                  <c:v>21.342466666666667</c:v>
                </c:pt>
                <c:pt idx="8281">
                  <c:v>21.345066666666664</c:v>
                </c:pt>
                <c:pt idx="8282">
                  <c:v>21.34764999999997</c:v>
                </c:pt>
                <c:pt idx="8283">
                  <c:v>21.350233333333289</c:v>
                </c:pt>
                <c:pt idx="8284">
                  <c:v>21.35279999999997</c:v>
                </c:pt>
                <c:pt idx="8285">
                  <c:v>21.355383333333297</c:v>
                </c:pt>
                <c:pt idx="8286">
                  <c:v>21.357966666666702</c:v>
                </c:pt>
                <c:pt idx="8287">
                  <c:v>21.36055</c:v>
                </c:pt>
                <c:pt idx="8288">
                  <c:v>21.363133333333284</c:v>
                </c:pt>
                <c:pt idx="8289">
                  <c:v>21.365733333333264</c:v>
                </c:pt>
                <c:pt idx="8290">
                  <c:v>21.368316666666662</c:v>
                </c:pt>
                <c:pt idx="8291">
                  <c:v>21.370899999999999</c:v>
                </c:pt>
                <c:pt idx="8292">
                  <c:v>21.3735</c:v>
                </c:pt>
                <c:pt idx="8293">
                  <c:v>21.376050000000024</c:v>
                </c:pt>
                <c:pt idx="8294">
                  <c:v>21.378633333333276</c:v>
                </c:pt>
                <c:pt idx="8295">
                  <c:v>21.381233333333284</c:v>
                </c:pt>
                <c:pt idx="8296">
                  <c:v>21.383816666666668</c:v>
                </c:pt>
                <c:pt idx="8297">
                  <c:v>21.386366666666667</c:v>
                </c:pt>
                <c:pt idx="8298">
                  <c:v>21.388950000000001</c:v>
                </c:pt>
                <c:pt idx="8299">
                  <c:v>21.391533333333289</c:v>
                </c:pt>
                <c:pt idx="8300">
                  <c:v>21.39413333333329</c:v>
                </c:pt>
                <c:pt idx="8301">
                  <c:v>21.39671666666667</c:v>
                </c:pt>
                <c:pt idx="8302">
                  <c:v>21.3993</c:v>
                </c:pt>
                <c:pt idx="8303">
                  <c:v>21.401900000000001</c:v>
                </c:pt>
                <c:pt idx="8304">
                  <c:v>21.404483333333289</c:v>
                </c:pt>
                <c:pt idx="8305">
                  <c:v>21.407066666666665</c:v>
                </c:pt>
                <c:pt idx="8306">
                  <c:v>21.409666666666666</c:v>
                </c:pt>
                <c:pt idx="8307">
                  <c:v>21.412249999999961</c:v>
                </c:pt>
                <c:pt idx="8308">
                  <c:v>21.414833333333309</c:v>
                </c:pt>
                <c:pt idx="8309">
                  <c:v>21.417416666666668</c:v>
                </c:pt>
                <c:pt idx="8310">
                  <c:v>21.419999999999987</c:v>
                </c:pt>
                <c:pt idx="8311">
                  <c:v>21.422599999999957</c:v>
                </c:pt>
                <c:pt idx="8312">
                  <c:v>21.425183333333276</c:v>
                </c:pt>
                <c:pt idx="8313">
                  <c:v>21.427766666666667</c:v>
                </c:pt>
                <c:pt idx="8314">
                  <c:v>21.430366666666664</c:v>
                </c:pt>
                <c:pt idx="8315">
                  <c:v>21.432950000000005</c:v>
                </c:pt>
                <c:pt idx="8316">
                  <c:v>21.435533333333275</c:v>
                </c:pt>
                <c:pt idx="8317">
                  <c:v>21.438133333333276</c:v>
                </c:pt>
                <c:pt idx="8318">
                  <c:v>21.440716666666646</c:v>
                </c:pt>
                <c:pt idx="8319">
                  <c:v>21.443299999999972</c:v>
                </c:pt>
                <c:pt idx="8320">
                  <c:v>21.445883333333285</c:v>
                </c:pt>
                <c:pt idx="8321">
                  <c:v>21.448466666666643</c:v>
                </c:pt>
                <c:pt idx="8322">
                  <c:v>21.451066666666691</c:v>
                </c:pt>
                <c:pt idx="8323">
                  <c:v>21.45365</c:v>
                </c:pt>
                <c:pt idx="8324">
                  <c:v>21.456233333333284</c:v>
                </c:pt>
                <c:pt idx="8325">
                  <c:v>21.458833333333285</c:v>
                </c:pt>
                <c:pt idx="8326">
                  <c:v>21.461416666666643</c:v>
                </c:pt>
                <c:pt idx="8327">
                  <c:v>21.463999999999974</c:v>
                </c:pt>
                <c:pt idx="8328">
                  <c:v>21.466599999999971</c:v>
                </c:pt>
                <c:pt idx="8329">
                  <c:v>21.469183333333284</c:v>
                </c:pt>
                <c:pt idx="8330">
                  <c:v>21.471766666666667</c:v>
                </c:pt>
                <c:pt idx="8331">
                  <c:v>21.474350000000001</c:v>
                </c:pt>
                <c:pt idx="8332">
                  <c:v>21.476933333333285</c:v>
                </c:pt>
                <c:pt idx="8333">
                  <c:v>21.479533333333276</c:v>
                </c:pt>
                <c:pt idx="8334">
                  <c:v>21.482116666666645</c:v>
                </c:pt>
                <c:pt idx="8335">
                  <c:v>21.484699999999975</c:v>
                </c:pt>
                <c:pt idx="8336">
                  <c:v>21.487299999999973</c:v>
                </c:pt>
                <c:pt idx="8337">
                  <c:v>21.489883333333289</c:v>
                </c:pt>
                <c:pt idx="8338">
                  <c:v>21.492466666666662</c:v>
                </c:pt>
                <c:pt idx="8339">
                  <c:v>21.495066666666666</c:v>
                </c:pt>
                <c:pt idx="8340">
                  <c:v>21.49765</c:v>
                </c:pt>
                <c:pt idx="8341">
                  <c:v>21.500233333333281</c:v>
                </c:pt>
                <c:pt idx="8342">
                  <c:v>21.502833333333289</c:v>
                </c:pt>
                <c:pt idx="8343">
                  <c:v>21.505416666666669</c:v>
                </c:pt>
                <c:pt idx="8344">
                  <c:v>21.507999999999999</c:v>
                </c:pt>
                <c:pt idx="8345">
                  <c:v>21.510583333333301</c:v>
                </c:pt>
                <c:pt idx="8346">
                  <c:v>21.513166666666688</c:v>
                </c:pt>
                <c:pt idx="8347">
                  <c:v>21.515766666666664</c:v>
                </c:pt>
                <c:pt idx="8348">
                  <c:v>21.518350000000005</c:v>
                </c:pt>
                <c:pt idx="8349">
                  <c:v>21.520933333333289</c:v>
                </c:pt>
                <c:pt idx="8350">
                  <c:v>21.523533333333276</c:v>
                </c:pt>
                <c:pt idx="8351">
                  <c:v>21.526116666666667</c:v>
                </c:pt>
                <c:pt idx="8352">
                  <c:v>21.528699999999972</c:v>
                </c:pt>
                <c:pt idx="8353">
                  <c:v>21.531299999999987</c:v>
                </c:pt>
                <c:pt idx="8354">
                  <c:v>21.533883333333311</c:v>
                </c:pt>
                <c:pt idx="8355">
                  <c:v>21.536466666666691</c:v>
                </c:pt>
                <c:pt idx="8356">
                  <c:v>21.539050000000021</c:v>
                </c:pt>
                <c:pt idx="8357">
                  <c:v>21.54163333333328</c:v>
                </c:pt>
                <c:pt idx="8358">
                  <c:v>21.544233333333285</c:v>
                </c:pt>
                <c:pt idx="8359">
                  <c:v>21.546816666666665</c:v>
                </c:pt>
                <c:pt idx="8360">
                  <c:v>21.549399999999974</c:v>
                </c:pt>
                <c:pt idx="8361">
                  <c:v>21.552</c:v>
                </c:pt>
                <c:pt idx="8362">
                  <c:v>21.554583333333309</c:v>
                </c:pt>
                <c:pt idx="8363">
                  <c:v>21.557166666666689</c:v>
                </c:pt>
                <c:pt idx="8364">
                  <c:v>21.559766666666668</c:v>
                </c:pt>
                <c:pt idx="8365">
                  <c:v>21.562349999999952</c:v>
                </c:pt>
                <c:pt idx="8366">
                  <c:v>21.56493333333329</c:v>
                </c:pt>
                <c:pt idx="8367">
                  <c:v>21.56753333333328</c:v>
                </c:pt>
                <c:pt idx="8368">
                  <c:v>21.570116666666667</c:v>
                </c:pt>
                <c:pt idx="8369">
                  <c:v>21.572699999999973</c:v>
                </c:pt>
                <c:pt idx="8370">
                  <c:v>21.575283333333289</c:v>
                </c:pt>
                <c:pt idx="8371">
                  <c:v>21.577866666666701</c:v>
                </c:pt>
                <c:pt idx="8372">
                  <c:v>21.580466666666666</c:v>
                </c:pt>
                <c:pt idx="8373">
                  <c:v>21.58305</c:v>
                </c:pt>
                <c:pt idx="8374">
                  <c:v>21.585633333333256</c:v>
                </c:pt>
                <c:pt idx="8375">
                  <c:v>21.588233333333275</c:v>
                </c:pt>
                <c:pt idx="8376">
                  <c:v>21.59081666666669</c:v>
                </c:pt>
                <c:pt idx="8377">
                  <c:v>21.593399999999974</c:v>
                </c:pt>
                <c:pt idx="8378">
                  <c:v>21.596</c:v>
                </c:pt>
                <c:pt idx="8379">
                  <c:v>21.598583333333284</c:v>
                </c:pt>
                <c:pt idx="8380">
                  <c:v>21.601166666666689</c:v>
                </c:pt>
                <c:pt idx="8381">
                  <c:v>21.60374999999997</c:v>
                </c:pt>
                <c:pt idx="8382">
                  <c:v>21.606333333333289</c:v>
                </c:pt>
                <c:pt idx="8383">
                  <c:v>21.608933333333301</c:v>
                </c:pt>
                <c:pt idx="8384">
                  <c:v>21.611516666666688</c:v>
                </c:pt>
                <c:pt idx="8385">
                  <c:v>21.614100000000022</c:v>
                </c:pt>
                <c:pt idx="8386">
                  <c:v>21.616683333333309</c:v>
                </c:pt>
                <c:pt idx="8387">
                  <c:v>21.619266666666697</c:v>
                </c:pt>
                <c:pt idx="8388">
                  <c:v>21.621849999999988</c:v>
                </c:pt>
                <c:pt idx="8389">
                  <c:v>21.624450000000024</c:v>
                </c:pt>
                <c:pt idx="8390">
                  <c:v>21.627033333333308</c:v>
                </c:pt>
                <c:pt idx="8391">
                  <c:v>21.629616666666667</c:v>
                </c:pt>
                <c:pt idx="8392">
                  <c:v>21.632200000000001</c:v>
                </c:pt>
                <c:pt idx="8393">
                  <c:v>21.63478333333331</c:v>
                </c:pt>
                <c:pt idx="8394">
                  <c:v>21.637383333333329</c:v>
                </c:pt>
                <c:pt idx="8395">
                  <c:v>21.639966666666702</c:v>
                </c:pt>
                <c:pt idx="8396">
                  <c:v>21.642550000000004</c:v>
                </c:pt>
                <c:pt idx="8397">
                  <c:v>21.645150000000001</c:v>
                </c:pt>
                <c:pt idx="8398">
                  <c:v>21.647733333333289</c:v>
                </c:pt>
                <c:pt idx="8399">
                  <c:v>21.650316666666665</c:v>
                </c:pt>
                <c:pt idx="8400">
                  <c:v>21.652916666666687</c:v>
                </c:pt>
                <c:pt idx="8401">
                  <c:v>21.6555</c:v>
                </c:pt>
                <c:pt idx="8402">
                  <c:v>21.658083333333305</c:v>
                </c:pt>
                <c:pt idx="8403">
                  <c:v>21.660683333333289</c:v>
                </c:pt>
                <c:pt idx="8404">
                  <c:v>21.66326666666669</c:v>
                </c:pt>
                <c:pt idx="8405">
                  <c:v>21.665849999999974</c:v>
                </c:pt>
                <c:pt idx="8406">
                  <c:v>21.668433333333276</c:v>
                </c:pt>
                <c:pt idx="8407">
                  <c:v>21.671016666666688</c:v>
                </c:pt>
                <c:pt idx="8408">
                  <c:v>21.673616666666664</c:v>
                </c:pt>
                <c:pt idx="8409">
                  <c:v>21.676199999999987</c:v>
                </c:pt>
                <c:pt idx="8410">
                  <c:v>21.678783333333289</c:v>
                </c:pt>
                <c:pt idx="8411">
                  <c:v>21.681383333333301</c:v>
                </c:pt>
                <c:pt idx="8412">
                  <c:v>21.683966666666688</c:v>
                </c:pt>
                <c:pt idx="8413">
                  <c:v>21.68655</c:v>
                </c:pt>
                <c:pt idx="8414">
                  <c:v>21.68914999999997</c:v>
                </c:pt>
                <c:pt idx="8415">
                  <c:v>21.691733333333289</c:v>
                </c:pt>
                <c:pt idx="8416">
                  <c:v>21.69431666666669</c:v>
                </c:pt>
                <c:pt idx="8417">
                  <c:v>21.696900000000024</c:v>
                </c:pt>
                <c:pt idx="8418">
                  <c:v>21.699483333333301</c:v>
                </c:pt>
                <c:pt idx="8419">
                  <c:v>21.702083333333285</c:v>
                </c:pt>
                <c:pt idx="8420">
                  <c:v>21.704666666666665</c:v>
                </c:pt>
                <c:pt idx="8421">
                  <c:v>21.70724999999997</c:v>
                </c:pt>
                <c:pt idx="8422">
                  <c:v>21.709849999999989</c:v>
                </c:pt>
                <c:pt idx="8423">
                  <c:v>21.712433333333276</c:v>
                </c:pt>
                <c:pt idx="8424">
                  <c:v>21.715016666666667</c:v>
                </c:pt>
                <c:pt idx="8425">
                  <c:v>21.717616666666668</c:v>
                </c:pt>
                <c:pt idx="8426">
                  <c:v>21.72019999999997</c:v>
                </c:pt>
                <c:pt idx="8427">
                  <c:v>21.722783333333275</c:v>
                </c:pt>
                <c:pt idx="8428">
                  <c:v>21.725366666666666</c:v>
                </c:pt>
                <c:pt idx="8429">
                  <c:v>21.727950000000021</c:v>
                </c:pt>
                <c:pt idx="8430">
                  <c:v>21.730550000000001</c:v>
                </c:pt>
                <c:pt idx="8431">
                  <c:v>21.733133333333289</c:v>
                </c:pt>
                <c:pt idx="8432">
                  <c:v>21.735716666666669</c:v>
                </c:pt>
                <c:pt idx="8433">
                  <c:v>21.738316666666666</c:v>
                </c:pt>
                <c:pt idx="8434">
                  <c:v>21.7409</c:v>
                </c:pt>
                <c:pt idx="8435">
                  <c:v>21.743483333333284</c:v>
                </c:pt>
                <c:pt idx="8436">
                  <c:v>21.746083333333289</c:v>
                </c:pt>
                <c:pt idx="8437">
                  <c:v>21.748666666666669</c:v>
                </c:pt>
                <c:pt idx="8438">
                  <c:v>21.751250000000024</c:v>
                </c:pt>
                <c:pt idx="8439">
                  <c:v>21.753850000000021</c:v>
                </c:pt>
                <c:pt idx="8440">
                  <c:v>21.756433333333284</c:v>
                </c:pt>
                <c:pt idx="8441">
                  <c:v>21.759016666666664</c:v>
                </c:pt>
                <c:pt idx="8442">
                  <c:v>21.761599999999969</c:v>
                </c:pt>
                <c:pt idx="8443">
                  <c:v>21.764183333333289</c:v>
                </c:pt>
                <c:pt idx="8444">
                  <c:v>21.766783333333276</c:v>
                </c:pt>
                <c:pt idx="8445">
                  <c:v>21.769366666666667</c:v>
                </c:pt>
                <c:pt idx="8446">
                  <c:v>21.771950000000022</c:v>
                </c:pt>
                <c:pt idx="8447">
                  <c:v>21.774549999999969</c:v>
                </c:pt>
                <c:pt idx="8448">
                  <c:v>21.777133333333289</c:v>
                </c:pt>
                <c:pt idx="8449">
                  <c:v>21.779716666666666</c:v>
                </c:pt>
                <c:pt idx="8450">
                  <c:v>21.782316666666645</c:v>
                </c:pt>
                <c:pt idx="8451">
                  <c:v>21.7849</c:v>
                </c:pt>
                <c:pt idx="8452">
                  <c:v>21.787483333333284</c:v>
                </c:pt>
                <c:pt idx="8453">
                  <c:v>21.790066666666668</c:v>
                </c:pt>
                <c:pt idx="8454">
                  <c:v>21.792649999999952</c:v>
                </c:pt>
                <c:pt idx="8455">
                  <c:v>21.795249999999957</c:v>
                </c:pt>
                <c:pt idx="8456">
                  <c:v>21.797833333333301</c:v>
                </c:pt>
                <c:pt idx="8457">
                  <c:v>21.800416666666667</c:v>
                </c:pt>
                <c:pt idx="8458">
                  <c:v>21.803016666666668</c:v>
                </c:pt>
                <c:pt idx="8459">
                  <c:v>21.805600000000002</c:v>
                </c:pt>
                <c:pt idx="8460">
                  <c:v>21.80818333333329</c:v>
                </c:pt>
                <c:pt idx="8461">
                  <c:v>21.810783333333301</c:v>
                </c:pt>
                <c:pt idx="8462">
                  <c:v>21.813366666666685</c:v>
                </c:pt>
                <c:pt idx="8463">
                  <c:v>21.815950000000026</c:v>
                </c:pt>
                <c:pt idx="8464">
                  <c:v>21.818550000000005</c:v>
                </c:pt>
                <c:pt idx="8465">
                  <c:v>21.82113333333329</c:v>
                </c:pt>
                <c:pt idx="8466">
                  <c:v>21.823716666666666</c:v>
                </c:pt>
                <c:pt idx="8467">
                  <c:v>21.8263</c:v>
                </c:pt>
                <c:pt idx="8468">
                  <c:v>21.828883333333309</c:v>
                </c:pt>
                <c:pt idx="8469">
                  <c:v>21.831483333333306</c:v>
                </c:pt>
                <c:pt idx="8470">
                  <c:v>21.8340666666667</c:v>
                </c:pt>
                <c:pt idx="8471">
                  <c:v>21.836650000000024</c:v>
                </c:pt>
                <c:pt idx="8472">
                  <c:v>21.839250000000021</c:v>
                </c:pt>
                <c:pt idx="8473">
                  <c:v>21.841833333333309</c:v>
                </c:pt>
                <c:pt idx="8474">
                  <c:v>21.844416666666667</c:v>
                </c:pt>
                <c:pt idx="8475">
                  <c:v>21.846999999999987</c:v>
                </c:pt>
                <c:pt idx="8476">
                  <c:v>21.849583333333289</c:v>
                </c:pt>
                <c:pt idx="8477">
                  <c:v>21.85216666666669</c:v>
                </c:pt>
                <c:pt idx="8478">
                  <c:v>21.854750000000024</c:v>
                </c:pt>
                <c:pt idx="8479">
                  <c:v>21.857333333333301</c:v>
                </c:pt>
                <c:pt idx="8480">
                  <c:v>21.859933333333309</c:v>
                </c:pt>
                <c:pt idx="8481">
                  <c:v>21.862516666666647</c:v>
                </c:pt>
                <c:pt idx="8482">
                  <c:v>21.86509999999997</c:v>
                </c:pt>
                <c:pt idx="8483">
                  <c:v>21.867699999999989</c:v>
                </c:pt>
                <c:pt idx="8484">
                  <c:v>21.870283333333301</c:v>
                </c:pt>
                <c:pt idx="8485">
                  <c:v>21.872866666666688</c:v>
                </c:pt>
                <c:pt idx="8486">
                  <c:v>21.875466666666668</c:v>
                </c:pt>
                <c:pt idx="8487">
                  <c:v>21.87804999999997</c:v>
                </c:pt>
                <c:pt idx="8488">
                  <c:v>21.880633333333275</c:v>
                </c:pt>
                <c:pt idx="8489">
                  <c:v>21.883216666666666</c:v>
                </c:pt>
                <c:pt idx="8490">
                  <c:v>21.8858</c:v>
                </c:pt>
                <c:pt idx="8491">
                  <c:v>21.888399999999972</c:v>
                </c:pt>
                <c:pt idx="8492">
                  <c:v>21.89098333333331</c:v>
                </c:pt>
                <c:pt idx="8493">
                  <c:v>21.893566666666668</c:v>
                </c:pt>
                <c:pt idx="8494">
                  <c:v>21.896166666666687</c:v>
                </c:pt>
                <c:pt idx="8495">
                  <c:v>21.89875</c:v>
                </c:pt>
                <c:pt idx="8496">
                  <c:v>21.901333333333284</c:v>
                </c:pt>
                <c:pt idx="8497">
                  <c:v>21.903933333333288</c:v>
                </c:pt>
                <c:pt idx="8498">
                  <c:v>21.906516666666647</c:v>
                </c:pt>
                <c:pt idx="8499">
                  <c:v>21.909100000000002</c:v>
                </c:pt>
                <c:pt idx="8500">
                  <c:v>21.91168333333329</c:v>
                </c:pt>
                <c:pt idx="8501">
                  <c:v>21.914266666666688</c:v>
                </c:pt>
                <c:pt idx="8502">
                  <c:v>21.916866666666696</c:v>
                </c:pt>
                <c:pt idx="8503">
                  <c:v>21.919449999999969</c:v>
                </c:pt>
                <c:pt idx="8504">
                  <c:v>21.922033333333264</c:v>
                </c:pt>
                <c:pt idx="8505">
                  <c:v>21.924633333333276</c:v>
                </c:pt>
                <c:pt idx="8506">
                  <c:v>21.927216666666666</c:v>
                </c:pt>
                <c:pt idx="8507">
                  <c:v>21.9298</c:v>
                </c:pt>
                <c:pt idx="8508">
                  <c:v>21.932399999999969</c:v>
                </c:pt>
                <c:pt idx="8509">
                  <c:v>21.93498333333331</c:v>
                </c:pt>
                <c:pt idx="8510">
                  <c:v>21.937566666666665</c:v>
                </c:pt>
                <c:pt idx="8511">
                  <c:v>21.940166666666666</c:v>
                </c:pt>
                <c:pt idx="8512">
                  <c:v>21.942749999999954</c:v>
                </c:pt>
                <c:pt idx="8513">
                  <c:v>21.945333333333263</c:v>
                </c:pt>
                <c:pt idx="8514">
                  <c:v>21.947916666666668</c:v>
                </c:pt>
                <c:pt idx="8515">
                  <c:v>21.95049999999997</c:v>
                </c:pt>
                <c:pt idx="8516">
                  <c:v>21.953099999999989</c:v>
                </c:pt>
                <c:pt idx="8517">
                  <c:v>21.955683333333276</c:v>
                </c:pt>
                <c:pt idx="8518">
                  <c:v>21.958266666666667</c:v>
                </c:pt>
                <c:pt idx="8519">
                  <c:v>21.960866666666668</c:v>
                </c:pt>
                <c:pt idx="8520">
                  <c:v>21.963450000000002</c:v>
                </c:pt>
                <c:pt idx="8521">
                  <c:v>21.966033333333275</c:v>
                </c:pt>
                <c:pt idx="8522">
                  <c:v>21.968633333333258</c:v>
                </c:pt>
                <c:pt idx="8523">
                  <c:v>21.971216666666667</c:v>
                </c:pt>
                <c:pt idx="8524">
                  <c:v>21.973800000000001</c:v>
                </c:pt>
                <c:pt idx="8525">
                  <c:v>21.976383333333285</c:v>
                </c:pt>
                <c:pt idx="8526">
                  <c:v>21.978966666666668</c:v>
                </c:pt>
                <c:pt idx="8527">
                  <c:v>21.981566666666666</c:v>
                </c:pt>
                <c:pt idx="8528">
                  <c:v>21.98415</c:v>
                </c:pt>
                <c:pt idx="8529">
                  <c:v>21.986699999999956</c:v>
                </c:pt>
                <c:pt idx="8530">
                  <c:v>21.989299999999975</c:v>
                </c:pt>
                <c:pt idx="8531">
                  <c:v>21.991883333333305</c:v>
                </c:pt>
                <c:pt idx="8532">
                  <c:v>21.994466666666664</c:v>
                </c:pt>
                <c:pt idx="8533">
                  <c:v>21.99706666666669</c:v>
                </c:pt>
                <c:pt idx="8534">
                  <c:v>21.999649999999956</c:v>
                </c:pt>
                <c:pt idx="8535">
                  <c:v>22.002233333333276</c:v>
                </c:pt>
                <c:pt idx="8536">
                  <c:v>22.004816666666688</c:v>
                </c:pt>
                <c:pt idx="8537">
                  <c:v>22.007400000000001</c:v>
                </c:pt>
                <c:pt idx="8538">
                  <c:v>22.009999999999987</c:v>
                </c:pt>
                <c:pt idx="8539">
                  <c:v>22.012583333333289</c:v>
                </c:pt>
                <c:pt idx="8540">
                  <c:v>22.015166666666691</c:v>
                </c:pt>
                <c:pt idx="8541">
                  <c:v>22.017766666666688</c:v>
                </c:pt>
                <c:pt idx="8542">
                  <c:v>22.020350000000001</c:v>
                </c:pt>
                <c:pt idx="8543">
                  <c:v>22.022933333333285</c:v>
                </c:pt>
                <c:pt idx="8544">
                  <c:v>22.025533333333275</c:v>
                </c:pt>
                <c:pt idx="8545">
                  <c:v>22.028116666666666</c:v>
                </c:pt>
                <c:pt idx="8546">
                  <c:v>22.030700000000003</c:v>
                </c:pt>
                <c:pt idx="8547">
                  <c:v>22.033283333333308</c:v>
                </c:pt>
                <c:pt idx="8548">
                  <c:v>22.035866666666688</c:v>
                </c:pt>
                <c:pt idx="8549">
                  <c:v>22.038466666666668</c:v>
                </c:pt>
                <c:pt idx="8550">
                  <c:v>22.04104999999997</c:v>
                </c:pt>
                <c:pt idx="8551">
                  <c:v>22.043633333333275</c:v>
                </c:pt>
                <c:pt idx="8552">
                  <c:v>22.046233333333277</c:v>
                </c:pt>
                <c:pt idx="8553">
                  <c:v>22.048816666666667</c:v>
                </c:pt>
                <c:pt idx="8554">
                  <c:v>22.051400000000001</c:v>
                </c:pt>
                <c:pt idx="8555">
                  <c:v>22.053999999999988</c:v>
                </c:pt>
                <c:pt idx="8556">
                  <c:v>22.05658333333329</c:v>
                </c:pt>
                <c:pt idx="8557">
                  <c:v>22.059166666666687</c:v>
                </c:pt>
                <c:pt idx="8558">
                  <c:v>22.061716666666666</c:v>
                </c:pt>
                <c:pt idx="8559">
                  <c:v>22.064299999999989</c:v>
                </c:pt>
                <c:pt idx="8560">
                  <c:v>22.066883333333301</c:v>
                </c:pt>
                <c:pt idx="8561">
                  <c:v>22.069466666666663</c:v>
                </c:pt>
                <c:pt idx="8562">
                  <c:v>22.072050000000001</c:v>
                </c:pt>
                <c:pt idx="8563">
                  <c:v>22.074650000000005</c:v>
                </c:pt>
                <c:pt idx="8564">
                  <c:v>22.07723333333329</c:v>
                </c:pt>
                <c:pt idx="8565">
                  <c:v>22.079816666666687</c:v>
                </c:pt>
                <c:pt idx="8566">
                  <c:v>22.082416666666646</c:v>
                </c:pt>
                <c:pt idx="8567">
                  <c:v>22.084999999999987</c:v>
                </c:pt>
                <c:pt idx="8568">
                  <c:v>22.087583333333288</c:v>
                </c:pt>
                <c:pt idx="8569">
                  <c:v>22.09016666666669</c:v>
                </c:pt>
                <c:pt idx="8570">
                  <c:v>22.092750000000002</c:v>
                </c:pt>
                <c:pt idx="8571">
                  <c:v>22.09535</c:v>
                </c:pt>
                <c:pt idx="8572">
                  <c:v>22.097933333333309</c:v>
                </c:pt>
                <c:pt idx="8573">
                  <c:v>22.100516666666667</c:v>
                </c:pt>
                <c:pt idx="8574">
                  <c:v>22.103116666666665</c:v>
                </c:pt>
                <c:pt idx="8575">
                  <c:v>22.105700000000002</c:v>
                </c:pt>
                <c:pt idx="8576">
                  <c:v>22.108283333333304</c:v>
                </c:pt>
                <c:pt idx="8577">
                  <c:v>22.110883333333327</c:v>
                </c:pt>
                <c:pt idx="8578">
                  <c:v>22.113466666666696</c:v>
                </c:pt>
                <c:pt idx="8579">
                  <c:v>22.116049999999987</c:v>
                </c:pt>
                <c:pt idx="8580">
                  <c:v>22.118649999999974</c:v>
                </c:pt>
                <c:pt idx="8581">
                  <c:v>22.121233333333297</c:v>
                </c:pt>
                <c:pt idx="8582">
                  <c:v>22.123816666666688</c:v>
                </c:pt>
                <c:pt idx="8583">
                  <c:v>22.1264</c:v>
                </c:pt>
                <c:pt idx="8584">
                  <c:v>22.128983333333309</c:v>
                </c:pt>
                <c:pt idx="8585">
                  <c:v>22.13158333333331</c:v>
                </c:pt>
                <c:pt idx="8586">
                  <c:v>22.134166666666697</c:v>
                </c:pt>
                <c:pt idx="8587">
                  <c:v>22.136749999999989</c:v>
                </c:pt>
                <c:pt idx="8588">
                  <c:v>22.139333333333301</c:v>
                </c:pt>
                <c:pt idx="8589">
                  <c:v>22.141900000000021</c:v>
                </c:pt>
                <c:pt idx="8590">
                  <c:v>22.144483333333309</c:v>
                </c:pt>
                <c:pt idx="8591">
                  <c:v>22.14708333333331</c:v>
                </c:pt>
                <c:pt idx="8592">
                  <c:v>22.149666666666668</c:v>
                </c:pt>
                <c:pt idx="8593">
                  <c:v>22.152249999999974</c:v>
                </c:pt>
                <c:pt idx="8594">
                  <c:v>22.154833333333329</c:v>
                </c:pt>
                <c:pt idx="8595">
                  <c:v>22.157416666666688</c:v>
                </c:pt>
                <c:pt idx="8596">
                  <c:v>22.160016666666667</c:v>
                </c:pt>
                <c:pt idx="8597">
                  <c:v>22.162599999999973</c:v>
                </c:pt>
                <c:pt idx="8598">
                  <c:v>22.165183333333289</c:v>
                </c:pt>
                <c:pt idx="8599">
                  <c:v>22.16778333333329</c:v>
                </c:pt>
                <c:pt idx="8600">
                  <c:v>22.170366666666688</c:v>
                </c:pt>
                <c:pt idx="8601">
                  <c:v>22.172950000000021</c:v>
                </c:pt>
                <c:pt idx="8602">
                  <c:v>22.175549999999969</c:v>
                </c:pt>
                <c:pt idx="8603">
                  <c:v>22.178133333333289</c:v>
                </c:pt>
                <c:pt idx="8604">
                  <c:v>22.180716666666669</c:v>
                </c:pt>
                <c:pt idx="8605">
                  <c:v>22.183299999999978</c:v>
                </c:pt>
                <c:pt idx="8606">
                  <c:v>22.185883333333301</c:v>
                </c:pt>
                <c:pt idx="8607">
                  <c:v>22.188483333333284</c:v>
                </c:pt>
                <c:pt idx="8608">
                  <c:v>22.191066666666689</c:v>
                </c:pt>
                <c:pt idx="8609">
                  <c:v>22.19364999999997</c:v>
                </c:pt>
                <c:pt idx="8610">
                  <c:v>22.196250000000024</c:v>
                </c:pt>
                <c:pt idx="8611">
                  <c:v>22.198833333333301</c:v>
                </c:pt>
                <c:pt idx="8612">
                  <c:v>22.201416666666667</c:v>
                </c:pt>
                <c:pt idx="8613">
                  <c:v>22.204016666666668</c:v>
                </c:pt>
                <c:pt idx="8614">
                  <c:v>22.20659999999997</c:v>
                </c:pt>
                <c:pt idx="8615">
                  <c:v>22.209183333333289</c:v>
                </c:pt>
                <c:pt idx="8616">
                  <c:v>22.211766666666687</c:v>
                </c:pt>
                <c:pt idx="8617">
                  <c:v>22.214350000000024</c:v>
                </c:pt>
                <c:pt idx="8618">
                  <c:v>22.216950000000022</c:v>
                </c:pt>
                <c:pt idx="8619">
                  <c:v>22.219533333333285</c:v>
                </c:pt>
                <c:pt idx="8620">
                  <c:v>22.222116666666647</c:v>
                </c:pt>
                <c:pt idx="8621">
                  <c:v>22.224716666666666</c:v>
                </c:pt>
                <c:pt idx="8622">
                  <c:v>22.2273</c:v>
                </c:pt>
                <c:pt idx="8623">
                  <c:v>22.229883333333305</c:v>
                </c:pt>
                <c:pt idx="8624">
                  <c:v>22.232483333333285</c:v>
                </c:pt>
                <c:pt idx="8625">
                  <c:v>22.235066666666668</c:v>
                </c:pt>
                <c:pt idx="8626">
                  <c:v>22.237649999999974</c:v>
                </c:pt>
                <c:pt idx="8627">
                  <c:v>22.24025</c:v>
                </c:pt>
                <c:pt idx="8628">
                  <c:v>22.24283333333328</c:v>
                </c:pt>
                <c:pt idx="8629">
                  <c:v>22.245416666666642</c:v>
                </c:pt>
                <c:pt idx="8630">
                  <c:v>22.247999999999987</c:v>
                </c:pt>
                <c:pt idx="8631">
                  <c:v>22.250583333333289</c:v>
                </c:pt>
                <c:pt idx="8632">
                  <c:v>22.25318333333329</c:v>
                </c:pt>
                <c:pt idx="8633">
                  <c:v>22.255766666666666</c:v>
                </c:pt>
                <c:pt idx="8634">
                  <c:v>22.25835</c:v>
                </c:pt>
                <c:pt idx="8635">
                  <c:v>22.260949999999969</c:v>
                </c:pt>
                <c:pt idx="8636">
                  <c:v>22.263533333333264</c:v>
                </c:pt>
                <c:pt idx="8637">
                  <c:v>22.266116666666669</c:v>
                </c:pt>
                <c:pt idx="8638">
                  <c:v>22.268716666666645</c:v>
                </c:pt>
                <c:pt idx="8639">
                  <c:v>22.2713</c:v>
                </c:pt>
                <c:pt idx="8640">
                  <c:v>22.273883333333309</c:v>
                </c:pt>
                <c:pt idx="8641">
                  <c:v>22.276466666666668</c:v>
                </c:pt>
                <c:pt idx="8642">
                  <c:v>22.27904999999997</c:v>
                </c:pt>
                <c:pt idx="8643">
                  <c:v>22.281649999999956</c:v>
                </c:pt>
                <c:pt idx="8644">
                  <c:v>22.284233333333283</c:v>
                </c:pt>
                <c:pt idx="8645">
                  <c:v>22.286816666666667</c:v>
                </c:pt>
                <c:pt idx="8646">
                  <c:v>22.289416666666646</c:v>
                </c:pt>
                <c:pt idx="8647">
                  <c:v>22.291999999999987</c:v>
                </c:pt>
                <c:pt idx="8648">
                  <c:v>22.294550000000001</c:v>
                </c:pt>
                <c:pt idx="8649">
                  <c:v>22.29714999999997</c:v>
                </c:pt>
                <c:pt idx="8650">
                  <c:v>22.299733333333275</c:v>
                </c:pt>
                <c:pt idx="8651">
                  <c:v>22.302316666666666</c:v>
                </c:pt>
                <c:pt idx="8652">
                  <c:v>22.304900000000021</c:v>
                </c:pt>
                <c:pt idx="8653">
                  <c:v>22.307483333333309</c:v>
                </c:pt>
                <c:pt idx="8654">
                  <c:v>22.31008333333331</c:v>
                </c:pt>
                <c:pt idx="8655">
                  <c:v>22.312666666666665</c:v>
                </c:pt>
                <c:pt idx="8656">
                  <c:v>22.315266666666687</c:v>
                </c:pt>
                <c:pt idx="8657">
                  <c:v>22.317883333333327</c:v>
                </c:pt>
                <c:pt idx="8658">
                  <c:v>22.320483333333289</c:v>
                </c:pt>
                <c:pt idx="8659">
                  <c:v>22.323083333333301</c:v>
                </c:pt>
                <c:pt idx="8660">
                  <c:v>22.325699999999969</c:v>
                </c:pt>
                <c:pt idx="8661">
                  <c:v>22.328300000000002</c:v>
                </c:pt>
                <c:pt idx="8662">
                  <c:v>22.330900000000021</c:v>
                </c:pt>
                <c:pt idx="8663">
                  <c:v>22.333516666666664</c:v>
                </c:pt>
                <c:pt idx="8664">
                  <c:v>22.336116666666687</c:v>
                </c:pt>
                <c:pt idx="8665">
                  <c:v>22.338716666666667</c:v>
                </c:pt>
                <c:pt idx="8666">
                  <c:v>22.341333333333289</c:v>
                </c:pt>
                <c:pt idx="8667">
                  <c:v>22.34393333333329</c:v>
                </c:pt>
                <c:pt idx="8668">
                  <c:v>22.34653333333328</c:v>
                </c:pt>
                <c:pt idx="8669">
                  <c:v>22.349133333333285</c:v>
                </c:pt>
                <c:pt idx="8670">
                  <c:v>22.351733333333289</c:v>
                </c:pt>
                <c:pt idx="8671">
                  <c:v>22.354333333333301</c:v>
                </c:pt>
                <c:pt idx="8672">
                  <c:v>22.356949999999987</c:v>
                </c:pt>
                <c:pt idx="8673">
                  <c:v>22.359550000000024</c:v>
                </c:pt>
                <c:pt idx="8674">
                  <c:v>22.36215</c:v>
                </c:pt>
                <c:pt idx="8675">
                  <c:v>22.364766666666664</c:v>
                </c:pt>
                <c:pt idx="8676">
                  <c:v>22.367366666666687</c:v>
                </c:pt>
                <c:pt idx="8677">
                  <c:v>22.369966666666688</c:v>
                </c:pt>
                <c:pt idx="8678">
                  <c:v>22.372583333333289</c:v>
                </c:pt>
                <c:pt idx="8679">
                  <c:v>22.37518333333329</c:v>
                </c:pt>
                <c:pt idx="8680">
                  <c:v>22.377783333333308</c:v>
                </c:pt>
                <c:pt idx="8681">
                  <c:v>22.380400000000002</c:v>
                </c:pt>
                <c:pt idx="8682">
                  <c:v>22.382999999999978</c:v>
                </c:pt>
                <c:pt idx="8683">
                  <c:v>22.385599999999968</c:v>
                </c:pt>
                <c:pt idx="8684">
                  <c:v>22.388216666666644</c:v>
                </c:pt>
                <c:pt idx="8685">
                  <c:v>22.390816666666691</c:v>
                </c:pt>
                <c:pt idx="8686">
                  <c:v>22.393416666666667</c:v>
                </c:pt>
                <c:pt idx="8687">
                  <c:v>22.396033333333289</c:v>
                </c:pt>
                <c:pt idx="8688">
                  <c:v>22.398633333333276</c:v>
                </c:pt>
                <c:pt idx="8689">
                  <c:v>22.401233333333284</c:v>
                </c:pt>
                <c:pt idx="8690">
                  <c:v>22.40384999999997</c:v>
                </c:pt>
                <c:pt idx="8691">
                  <c:v>22.40645</c:v>
                </c:pt>
                <c:pt idx="8692">
                  <c:v>22.409049999999969</c:v>
                </c:pt>
                <c:pt idx="8693">
                  <c:v>22.41166666666669</c:v>
                </c:pt>
                <c:pt idx="8694">
                  <c:v>22.414266666666688</c:v>
                </c:pt>
                <c:pt idx="8695">
                  <c:v>22.416866666666696</c:v>
                </c:pt>
                <c:pt idx="8696">
                  <c:v>22.419483333333297</c:v>
                </c:pt>
                <c:pt idx="8697">
                  <c:v>22.422083333333276</c:v>
                </c:pt>
                <c:pt idx="8698">
                  <c:v>22.424683333333284</c:v>
                </c:pt>
                <c:pt idx="8699">
                  <c:v>22.427299999999974</c:v>
                </c:pt>
                <c:pt idx="8700">
                  <c:v>22.4299</c:v>
                </c:pt>
                <c:pt idx="8701">
                  <c:v>22.432499999999973</c:v>
                </c:pt>
                <c:pt idx="8702">
                  <c:v>22.435116666666666</c:v>
                </c:pt>
                <c:pt idx="8703">
                  <c:v>22.437716666666667</c:v>
                </c:pt>
                <c:pt idx="8704">
                  <c:v>22.440316666666646</c:v>
                </c:pt>
                <c:pt idx="8705">
                  <c:v>22.442933333333276</c:v>
                </c:pt>
                <c:pt idx="8706">
                  <c:v>22.445533333333263</c:v>
                </c:pt>
                <c:pt idx="8707">
                  <c:v>22.448116666666646</c:v>
                </c:pt>
                <c:pt idx="8708">
                  <c:v>22.450699999999969</c:v>
                </c:pt>
                <c:pt idx="8709">
                  <c:v>22.453316666666669</c:v>
                </c:pt>
                <c:pt idx="8710">
                  <c:v>22.455916666666667</c:v>
                </c:pt>
                <c:pt idx="8711">
                  <c:v>22.458516666666643</c:v>
                </c:pt>
                <c:pt idx="8712">
                  <c:v>22.46109999999997</c:v>
                </c:pt>
                <c:pt idx="8713">
                  <c:v>22.463716666666645</c:v>
                </c:pt>
                <c:pt idx="8714">
                  <c:v>22.466316666666646</c:v>
                </c:pt>
                <c:pt idx="8715">
                  <c:v>22.468916666666662</c:v>
                </c:pt>
                <c:pt idx="8716">
                  <c:v>22.47153333333328</c:v>
                </c:pt>
                <c:pt idx="8717">
                  <c:v>22.474133333333285</c:v>
                </c:pt>
                <c:pt idx="8718">
                  <c:v>22.476733333333275</c:v>
                </c:pt>
                <c:pt idx="8719">
                  <c:v>22.47935</c:v>
                </c:pt>
                <c:pt idx="8720">
                  <c:v>22.481949999999969</c:v>
                </c:pt>
                <c:pt idx="8721">
                  <c:v>22.484550000000002</c:v>
                </c:pt>
                <c:pt idx="8722">
                  <c:v>22.487166666666667</c:v>
                </c:pt>
                <c:pt idx="8723">
                  <c:v>22.489766666666643</c:v>
                </c:pt>
                <c:pt idx="8724">
                  <c:v>22.492366666666666</c:v>
                </c:pt>
                <c:pt idx="8725">
                  <c:v>22.494983333333309</c:v>
                </c:pt>
                <c:pt idx="8726">
                  <c:v>22.497583333333289</c:v>
                </c:pt>
                <c:pt idx="8727">
                  <c:v>22.50018333333329</c:v>
                </c:pt>
                <c:pt idx="8728">
                  <c:v>22.502799999999969</c:v>
                </c:pt>
                <c:pt idx="8729">
                  <c:v>22.505400000000002</c:v>
                </c:pt>
                <c:pt idx="8730">
                  <c:v>22.507999999999999</c:v>
                </c:pt>
                <c:pt idx="8731">
                  <c:v>22.510616666666667</c:v>
                </c:pt>
                <c:pt idx="8732">
                  <c:v>22.513216666666665</c:v>
                </c:pt>
                <c:pt idx="8733">
                  <c:v>22.515816666666691</c:v>
                </c:pt>
                <c:pt idx="8734">
                  <c:v>22.518433333333284</c:v>
                </c:pt>
                <c:pt idx="8735">
                  <c:v>22.521033333333289</c:v>
                </c:pt>
                <c:pt idx="8736">
                  <c:v>22.523633333333276</c:v>
                </c:pt>
                <c:pt idx="8737">
                  <c:v>22.526250000000001</c:v>
                </c:pt>
                <c:pt idx="8738">
                  <c:v>22.528833333333289</c:v>
                </c:pt>
                <c:pt idx="8739">
                  <c:v>22.53143333333329</c:v>
                </c:pt>
                <c:pt idx="8740">
                  <c:v>22.534049999999986</c:v>
                </c:pt>
                <c:pt idx="8741">
                  <c:v>22.536650000000005</c:v>
                </c:pt>
                <c:pt idx="8742">
                  <c:v>22.539249999999978</c:v>
                </c:pt>
                <c:pt idx="8743">
                  <c:v>22.541866666666696</c:v>
                </c:pt>
                <c:pt idx="8744">
                  <c:v>22.544433333333284</c:v>
                </c:pt>
                <c:pt idx="8745">
                  <c:v>22.547033333333285</c:v>
                </c:pt>
                <c:pt idx="8746">
                  <c:v>22.54965</c:v>
                </c:pt>
                <c:pt idx="8747">
                  <c:v>22.552250000000001</c:v>
                </c:pt>
                <c:pt idx="8748">
                  <c:v>22.554849999999988</c:v>
                </c:pt>
                <c:pt idx="8749">
                  <c:v>22.557466666666688</c:v>
                </c:pt>
                <c:pt idx="8750">
                  <c:v>22.560066666666668</c:v>
                </c:pt>
                <c:pt idx="8751">
                  <c:v>22.562666666666662</c:v>
                </c:pt>
                <c:pt idx="8752">
                  <c:v>22.56528333333328</c:v>
                </c:pt>
                <c:pt idx="8753">
                  <c:v>22.56788333333331</c:v>
                </c:pt>
                <c:pt idx="8754">
                  <c:v>22.570483333333289</c:v>
                </c:pt>
                <c:pt idx="8755">
                  <c:v>22.5731</c:v>
                </c:pt>
                <c:pt idx="8756">
                  <c:v>22.575699999999969</c:v>
                </c:pt>
                <c:pt idx="8757">
                  <c:v>22.578300000000002</c:v>
                </c:pt>
                <c:pt idx="8758">
                  <c:v>22.580916666666667</c:v>
                </c:pt>
                <c:pt idx="8759">
                  <c:v>22.583516666666643</c:v>
                </c:pt>
                <c:pt idx="8760">
                  <c:v>22.586116666666666</c:v>
                </c:pt>
                <c:pt idx="8761">
                  <c:v>22.588733333333263</c:v>
                </c:pt>
                <c:pt idx="8762">
                  <c:v>22.591333333333289</c:v>
                </c:pt>
                <c:pt idx="8763">
                  <c:v>22.59393333333329</c:v>
                </c:pt>
                <c:pt idx="8764">
                  <c:v>22.596549999999969</c:v>
                </c:pt>
                <c:pt idx="8765">
                  <c:v>22.599150000000005</c:v>
                </c:pt>
                <c:pt idx="8766">
                  <c:v>22.601749999999978</c:v>
                </c:pt>
                <c:pt idx="8767">
                  <c:v>22.604350000000021</c:v>
                </c:pt>
                <c:pt idx="8768">
                  <c:v>22.606949999999987</c:v>
                </c:pt>
                <c:pt idx="8769">
                  <c:v>22.609550000000024</c:v>
                </c:pt>
                <c:pt idx="8770">
                  <c:v>22.612166666666688</c:v>
                </c:pt>
                <c:pt idx="8771">
                  <c:v>22.614766666666696</c:v>
                </c:pt>
                <c:pt idx="8772">
                  <c:v>22.617366666666701</c:v>
                </c:pt>
                <c:pt idx="8773">
                  <c:v>22.619983333333327</c:v>
                </c:pt>
                <c:pt idx="8774">
                  <c:v>22.622583333333289</c:v>
                </c:pt>
                <c:pt idx="8775">
                  <c:v>22.62518333333329</c:v>
                </c:pt>
                <c:pt idx="8776">
                  <c:v>22.627799999999986</c:v>
                </c:pt>
                <c:pt idx="8777">
                  <c:v>22.630400000000005</c:v>
                </c:pt>
                <c:pt idx="8778">
                  <c:v>22.632999999999999</c:v>
                </c:pt>
                <c:pt idx="8779">
                  <c:v>22.635616666666667</c:v>
                </c:pt>
                <c:pt idx="8780">
                  <c:v>22.638216666666665</c:v>
                </c:pt>
                <c:pt idx="8781">
                  <c:v>22.640816666666691</c:v>
                </c:pt>
                <c:pt idx="8782">
                  <c:v>22.643416666666667</c:v>
                </c:pt>
                <c:pt idx="8783">
                  <c:v>22.646033333333289</c:v>
                </c:pt>
                <c:pt idx="8784">
                  <c:v>22.648633333333276</c:v>
                </c:pt>
                <c:pt idx="8785">
                  <c:v>22.651233333333309</c:v>
                </c:pt>
                <c:pt idx="8786">
                  <c:v>22.653849999999988</c:v>
                </c:pt>
                <c:pt idx="8787">
                  <c:v>22.656450000000021</c:v>
                </c:pt>
                <c:pt idx="8788">
                  <c:v>22.659049999999986</c:v>
                </c:pt>
                <c:pt idx="8789">
                  <c:v>22.66166666666669</c:v>
                </c:pt>
                <c:pt idx="8790">
                  <c:v>22.664266666666688</c:v>
                </c:pt>
                <c:pt idx="8791">
                  <c:v>22.666866666666696</c:v>
                </c:pt>
                <c:pt idx="8792">
                  <c:v>22.669466666666665</c:v>
                </c:pt>
                <c:pt idx="8793">
                  <c:v>22.672083333333301</c:v>
                </c:pt>
                <c:pt idx="8794">
                  <c:v>22.674683333333309</c:v>
                </c:pt>
                <c:pt idx="8795">
                  <c:v>22.67728333333331</c:v>
                </c:pt>
                <c:pt idx="8796">
                  <c:v>22.679900000000021</c:v>
                </c:pt>
                <c:pt idx="8797">
                  <c:v>22.682499999999973</c:v>
                </c:pt>
                <c:pt idx="8798">
                  <c:v>22.68509999999997</c:v>
                </c:pt>
                <c:pt idx="8799">
                  <c:v>22.687716666666667</c:v>
                </c:pt>
                <c:pt idx="8800">
                  <c:v>22.690316666666668</c:v>
                </c:pt>
                <c:pt idx="8801">
                  <c:v>22.69291666666669</c:v>
                </c:pt>
                <c:pt idx="8802">
                  <c:v>22.695533333333284</c:v>
                </c:pt>
                <c:pt idx="8803">
                  <c:v>22.698133333333285</c:v>
                </c:pt>
                <c:pt idx="8804">
                  <c:v>22.700733333333275</c:v>
                </c:pt>
                <c:pt idx="8805">
                  <c:v>22.70335</c:v>
                </c:pt>
                <c:pt idx="8806">
                  <c:v>22.705949999999969</c:v>
                </c:pt>
                <c:pt idx="8807">
                  <c:v>22.708549999999956</c:v>
                </c:pt>
                <c:pt idx="8808">
                  <c:v>22.711166666666688</c:v>
                </c:pt>
                <c:pt idx="8809">
                  <c:v>22.713766666666668</c:v>
                </c:pt>
                <c:pt idx="8810">
                  <c:v>22.716366666666687</c:v>
                </c:pt>
                <c:pt idx="8811">
                  <c:v>22.718983333333306</c:v>
                </c:pt>
                <c:pt idx="8812">
                  <c:v>22.721566666666668</c:v>
                </c:pt>
                <c:pt idx="8813">
                  <c:v>22.72416666666669</c:v>
                </c:pt>
                <c:pt idx="8814">
                  <c:v>22.726783333333284</c:v>
                </c:pt>
                <c:pt idx="8815">
                  <c:v>22.729383333333285</c:v>
                </c:pt>
                <c:pt idx="8816">
                  <c:v>22.731983333333329</c:v>
                </c:pt>
                <c:pt idx="8817">
                  <c:v>22.7346</c:v>
                </c:pt>
                <c:pt idx="8818">
                  <c:v>22.737199999999987</c:v>
                </c:pt>
                <c:pt idx="8819">
                  <c:v>22.739799999999974</c:v>
                </c:pt>
                <c:pt idx="8820">
                  <c:v>22.742416666666646</c:v>
                </c:pt>
                <c:pt idx="8821">
                  <c:v>22.745016666666647</c:v>
                </c:pt>
                <c:pt idx="8822">
                  <c:v>22.747616666666666</c:v>
                </c:pt>
                <c:pt idx="8823">
                  <c:v>22.750233333333281</c:v>
                </c:pt>
                <c:pt idx="8824">
                  <c:v>22.752833333333289</c:v>
                </c:pt>
                <c:pt idx="8825">
                  <c:v>22.755433333333276</c:v>
                </c:pt>
                <c:pt idx="8826">
                  <c:v>22.758050000000001</c:v>
                </c:pt>
                <c:pt idx="8827">
                  <c:v>22.760649999999952</c:v>
                </c:pt>
                <c:pt idx="8828">
                  <c:v>22.763216666666644</c:v>
                </c:pt>
                <c:pt idx="8829">
                  <c:v>22.765833333333276</c:v>
                </c:pt>
                <c:pt idx="8830">
                  <c:v>22.768433333333267</c:v>
                </c:pt>
                <c:pt idx="8831">
                  <c:v>22.771033333333289</c:v>
                </c:pt>
                <c:pt idx="8832">
                  <c:v>22.77365</c:v>
                </c:pt>
                <c:pt idx="8833">
                  <c:v>22.776250000000001</c:v>
                </c:pt>
                <c:pt idx="8834">
                  <c:v>22.77884999999997</c:v>
                </c:pt>
                <c:pt idx="8835">
                  <c:v>22.781466666666667</c:v>
                </c:pt>
                <c:pt idx="8836">
                  <c:v>22.784066666666668</c:v>
                </c:pt>
                <c:pt idx="8837">
                  <c:v>22.786666666666669</c:v>
                </c:pt>
                <c:pt idx="8838">
                  <c:v>22.789283333333284</c:v>
                </c:pt>
                <c:pt idx="8839">
                  <c:v>22.791883333333306</c:v>
                </c:pt>
                <c:pt idx="8840">
                  <c:v>22.794483333333297</c:v>
                </c:pt>
                <c:pt idx="8841">
                  <c:v>22.7971</c:v>
                </c:pt>
                <c:pt idx="8842">
                  <c:v>22.799699999999969</c:v>
                </c:pt>
                <c:pt idx="8843">
                  <c:v>22.802299999999974</c:v>
                </c:pt>
                <c:pt idx="8844">
                  <c:v>22.804916666666688</c:v>
                </c:pt>
                <c:pt idx="8845">
                  <c:v>22.807516666666668</c:v>
                </c:pt>
                <c:pt idx="8846">
                  <c:v>22.810116666666687</c:v>
                </c:pt>
                <c:pt idx="8847">
                  <c:v>22.812733333333281</c:v>
                </c:pt>
                <c:pt idx="8848">
                  <c:v>22.815333333333289</c:v>
                </c:pt>
                <c:pt idx="8849">
                  <c:v>22.817933333333329</c:v>
                </c:pt>
                <c:pt idx="8850">
                  <c:v>22.820550000000001</c:v>
                </c:pt>
                <c:pt idx="8851">
                  <c:v>22.82314999999997</c:v>
                </c:pt>
                <c:pt idx="8852">
                  <c:v>22.825750000000003</c:v>
                </c:pt>
                <c:pt idx="8853">
                  <c:v>22.828366666666668</c:v>
                </c:pt>
                <c:pt idx="8854">
                  <c:v>22.830966666666697</c:v>
                </c:pt>
                <c:pt idx="8855">
                  <c:v>22.833566666666687</c:v>
                </c:pt>
                <c:pt idx="8856">
                  <c:v>22.83618333333331</c:v>
                </c:pt>
                <c:pt idx="8857">
                  <c:v>22.838783333333289</c:v>
                </c:pt>
                <c:pt idx="8858">
                  <c:v>22.841383333333301</c:v>
                </c:pt>
                <c:pt idx="8859">
                  <c:v>22.844000000000001</c:v>
                </c:pt>
                <c:pt idx="8860">
                  <c:v>22.846600000000002</c:v>
                </c:pt>
                <c:pt idx="8861">
                  <c:v>22.8492</c:v>
                </c:pt>
                <c:pt idx="8862">
                  <c:v>22.851816666666696</c:v>
                </c:pt>
                <c:pt idx="8863">
                  <c:v>22.85441666666669</c:v>
                </c:pt>
                <c:pt idx="8864">
                  <c:v>22.857016666666688</c:v>
                </c:pt>
                <c:pt idx="8865">
                  <c:v>22.859633333333285</c:v>
                </c:pt>
                <c:pt idx="8866">
                  <c:v>22.862233333333275</c:v>
                </c:pt>
                <c:pt idx="8867">
                  <c:v>22.864833333333308</c:v>
                </c:pt>
                <c:pt idx="8868">
                  <c:v>22.867416666666667</c:v>
                </c:pt>
                <c:pt idx="8869">
                  <c:v>22.870033333333289</c:v>
                </c:pt>
                <c:pt idx="8870">
                  <c:v>22.872633333333276</c:v>
                </c:pt>
                <c:pt idx="8871">
                  <c:v>22.875233333333281</c:v>
                </c:pt>
                <c:pt idx="8872">
                  <c:v>22.877850000000038</c:v>
                </c:pt>
                <c:pt idx="8873">
                  <c:v>22.88045</c:v>
                </c:pt>
                <c:pt idx="8874">
                  <c:v>22.883050000000001</c:v>
                </c:pt>
                <c:pt idx="8875">
                  <c:v>22.885666666666669</c:v>
                </c:pt>
                <c:pt idx="8876">
                  <c:v>22.888266666666667</c:v>
                </c:pt>
                <c:pt idx="8877">
                  <c:v>22.890866666666696</c:v>
                </c:pt>
                <c:pt idx="8878">
                  <c:v>22.893466666666665</c:v>
                </c:pt>
                <c:pt idx="8879">
                  <c:v>22.896083333333308</c:v>
                </c:pt>
                <c:pt idx="8880">
                  <c:v>22.898683333333285</c:v>
                </c:pt>
                <c:pt idx="8881">
                  <c:v>22.901283333333289</c:v>
                </c:pt>
                <c:pt idx="8882">
                  <c:v>22.9039</c:v>
                </c:pt>
                <c:pt idx="8883">
                  <c:v>22.906499999999973</c:v>
                </c:pt>
                <c:pt idx="8884">
                  <c:v>22.909100000000002</c:v>
                </c:pt>
                <c:pt idx="8885">
                  <c:v>22.911716666666667</c:v>
                </c:pt>
                <c:pt idx="8886">
                  <c:v>22.914316666666664</c:v>
                </c:pt>
                <c:pt idx="8887">
                  <c:v>22.91691666666669</c:v>
                </c:pt>
                <c:pt idx="8888">
                  <c:v>22.919533333333284</c:v>
                </c:pt>
                <c:pt idx="8889">
                  <c:v>22.922133333333264</c:v>
                </c:pt>
                <c:pt idx="8890">
                  <c:v>22.924733333333275</c:v>
                </c:pt>
                <c:pt idx="8891">
                  <c:v>22.927350000000001</c:v>
                </c:pt>
                <c:pt idx="8892">
                  <c:v>22.929916666666667</c:v>
                </c:pt>
                <c:pt idx="8893">
                  <c:v>22.932516666666647</c:v>
                </c:pt>
                <c:pt idx="8894">
                  <c:v>22.935133333333276</c:v>
                </c:pt>
                <c:pt idx="8895">
                  <c:v>22.937733333333281</c:v>
                </c:pt>
                <c:pt idx="8896">
                  <c:v>22.940333333333275</c:v>
                </c:pt>
                <c:pt idx="8897">
                  <c:v>22.94295</c:v>
                </c:pt>
                <c:pt idx="8898">
                  <c:v>22.945549999999955</c:v>
                </c:pt>
                <c:pt idx="8899">
                  <c:v>22.948149999999952</c:v>
                </c:pt>
                <c:pt idx="8900">
                  <c:v>22.950766666666667</c:v>
                </c:pt>
                <c:pt idx="8901">
                  <c:v>22.953366666666668</c:v>
                </c:pt>
                <c:pt idx="8902">
                  <c:v>22.955966666666665</c:v>
                </c:pt>
                <c:pt idx="8903">
                  <c:v>22.95858333333328</c:v>
                </c:pt>
                <c:pt idx="8904">
                  <c:v>22.961183333333285</c:v>
                </c:pt>
                <c:pt idx="8905">
                  <c:v>22.963783333333275</c:v>
                </c:pt>
                <c:pt idx="8906">
                  <c:v>22.966399999999975</c:v>
                </c:pt>
                <c:pt idx="8907">
                  <c:v>22.968999999999973</c:v>
                </c:pt>
                <c:pt idx="8908">
                  <c:v>22.971600000000002</c:v>
                </c:pt>
                <c:pt idx="8909">
                  <c:v>22.974216666666667</c:v>
                </c:pt>
                <c:pt idx="8910">
                  <c:v>22.976816666666664</c:v>
                </c:pt>
                <c:pt idx="8911">
                  <c:v>22.979383333333285</c:v>
                </c:pt>
                <c:pt idx="8912">
                  <c:v>22.981999999999989</c:v>
                </c:pt>
                <c:pt idx="8913">
                  <c:v>22.984599999999968</c:v>
                </c:pt>
                <c:pt idx="8914">
                  <c:v>22.987199999999969</c:v>
                </c:pt>
                <c:pt idx="8915">
                  <c:v>22.989816666666666</c:v>
                </c:pt>
                <c:pt idx="8916">
                  <c:v>22.992416666666646</c:v>
                </c:pt>
                <c:pt idx="8917">
                  <c:v>22.995016666666647</c:v>
                </c:pt>
                <c:pt idx="8918">
                  <c:v>22.997633333333276</c:v>
                </c:pt>
                <c:pt idx="8919">
                  <c:v>23.000233333333281</c:v>
                </c:pt>
                <c:pt idx="8920">
                  <c:v>23.002833333333289</c:v>
                </c:pt>
                <c:pt idx="8921">
                  <c:v>23.00545</c:v>
                </c:pt>
                <c:pt idx="8922">
                  <c:v>23.008050000000001</c:v>
                </c:pt>
                <c:pt idx="8923">
                  <c:v>23.01064999999997</c:v>
                </c:pt>
                <c:pt idx="8924">
                  <c:v>23.013266666666688</c:v>
                </c:pt>
                <c:pt idx="8925">
                  <c:v>23.015866666666696</c:v>
                </c:pt>
                <c:pt idx="8926">
                  <c:v>23.018466666666665</c:v>
                </c:pt>
                <c:pt idx="8927">
                  <c:v>23.021083333333308</c:v>
                </c:pt>
                <c:pt idx="8928">
                  <c:v>23.023683333333285</c:v>
                </c:pt>
                <c:pt idx="8929">
                  <c:v>23.026283333333289</c:v>
                </c:pt>
                <c:pt idx="8930">
                  <c:v>23.0289</c:v>
                </c:pt>
                <c:pt idx="8931">
                  <c:v>23.031500000000001</c:v>
                </c:pt>
                <c:pt idx="8932">
                  <c:v>23.034100000000024</c:v>
                </c:pt>
                <c:pt idx="8933">
                  <c:v>23.036716666666667</c:v>
                </c:pt>
                <c:pt idx="8934">
                  <c:v>23.039316666666664</c:v>
                </c:pt>
                <c:pt idx="8935">
                  <c:v>23.04191666666669</c:v>
                </c:pt>
                <c:pt idx="8936">
                  <c:v>23.044533333333284</c:v>
                </c:pt>
                <c:pt idx="8937">
                  <c:v>23.047133333333285</c:v>
                </c:pt>
                <c:pt idx="8938">
                  <c:v>23.049733333333275</c:v>
                </c:pt>
                <c:pt idx="8939">
                  <c:v>23.052350000000001</c:v>
                </c:pt>
                <c:pt idx="8940">
                  <c:v>23.054950000000037</c:v>
                </c:pt>
                <c:pt idx="8941">
                  <c:v>23.057549999999978</c:v>
                </c:pt>
                <c:pt idx="8942">
                  <c:v>23.060166666666664</c:v>
                </c:pt>
                <c:pt idx="8943">
                  <c:v>23.062766666666647</c:v>
                </c:pt>
                <c:pt idx="8944">
                  <c:v>23.065366666666666</c:v>
                </c:pt>
                <c:pt idx="8945">
                  <c:v>23.067983333333309</c:v>
                </c:pt>
                <c:pt idx="8946">
                  <c:v>23.070583333333289</c:v>
                </c:pt>
                <c:pt idx="8947">
                  <c:v>23.073183333333308</c:v>
                </c:pt>
                <c:pt idx="8948">
                  <c:v>23.075800000000001</c:v>
                </c:pt>
                <c:pt idx="8949">
                  <c:v>23.07839999999997</c:v>
                </c:pt>
                <c:pt idx="8950">
                  <c:v>23.081</c:v>
                </c:pt>
                <c:pt idx="8951">
                  <c:v>23.083616666666646</c:v>
                </c:pt>
                <c:pt idx="8952">
                  <c:v>23.086216666666662</c:v>
                </c:pt>
                <c:pt idx="8953">
                  <c:v>23.088816666666666</c:v>
                </c:pt>
                <c:pt idx="8954">
                  <c:v>23.091383333333301</c:v>
                </c:pt>
                <c:pt idx="8955">
                  <c:v>23.093983333333306</c:v>
                </c:pt>
                <c:pt idx="8956">
                  <c:v>23.096600000000002</c:v>
                </c:pt>
                <c:pt idx="8957">
                  <c:v>23.0992</c:v>
                </c:pt>
                <c:pt idx="8958">
                  <c:v>23.101800000000026</c:v>
                </c:pt>
                <c:pt idx="8959">
                  <c:v>23.10441666666669</c:v>
                </c:pt>
                <c:pt idx="8960">
                  <c:v>23.107016666666688</c:v>
                </c:pt>
                <c:pt idx="8961">
                  <c:v>23.109616666666668</c:v>
                </c:pt>
                <c:pt idx="8962">
                  <c:v>23.11223333333329</c:v>
                </c:pt>
                <c:pt idx="8963">
                  <c:v>23.114833333333326</c:v>
                </c:pt>
                <c:pt idx="8964">
                  <c:v>23.11743333333331</c:v>
                </c:pt>
                <c:pt idx="8965">
                  <c:v>23.120049999999978</c:v>
                </c:pt>
                <c:pt idx="8966">
                  <c:v>23.12265</c:v>
                </c:pt>
                <c:pt idx="8967">
                  <c:v>23.125250000000001</c:v>
                </c:pt>
                <c:pt idx="8968">
                  <c:v>23.127866666666701</c:v>
                </c:pt>
                <c:pt idx="8969">
                  <c:v>23.130466666666688</c:v>
                </c:pt>
                <c:pt idx="8970">
                  <c:v>23.133066666666696</c:v>
                </c:pt>
                <c:pt idx="8971">
                  <c:v>23.135683333333308</c:v>
                </c:pt>
                <c:pt idx="8972">
                  <c:v>23.138283333333309</c:v>
                </c:pt>
                <c:pt idx="8973">
                  <c:v>23.140883333333306</c:v>
                </c:pt>
                <c:pt idx="8974">
                  <c:v>23.1435</c:v>
                </c:pt>
                <c:pt idx="8975">
                  <c:v>23.146100000000001</c:v>
                </c:pt>
                <c:pt idx="8976">
                  <c:v>23.148700000000002</c:v>
                </c:pt>
                <c:pt idx="8977">
                  <c:v>23.151316666666688</c:v>
                </c:pt>
                <c:pt idx="8978">
                  <c:v>23.153916666666689</c:v>
                </c:pt>
                <c:pt idx="8979">
                  <c:v>23.156516666666668</c:v>
                </c:pt>
                <c:pt idx="8980">
                  <c:v>23.159133333333301</c:v>
                </c:pt>
                <c:pt idx="8981">
                  <c:v>23.161733333333284</c:v>
                </c:pt>
                <c:pt idx="8982">
                  <c:v>23.164333333333289</c:v>
                </c:pt>
                <c:pt idx="8983">
                  <c:v>23.166950000000021</c:v>
                </c:pt>
                <c:pt idx="8984">
                  <c:v>23.169550000000001</c:v>
                </c:pt>
                <c:pt idx="8985">
                  <c:v>23.17214999999997</c:v>
                </c:pt>
                <c:pt idx="8986">
                  <c:v>23.174766666666688</c:v>
                </c:pt>
                <c:pt idx="8987">
                  <c:v>23.177366666666696</c:v>
                </c:pt>
                <c:pt idx="8988">
                  <c:v>23.179966666666697</c:v>
                </c:pt>
                <c:pt idx="8989">
                  <c:v>23.182583333333284</c:v>
                </c:pt>
                <c:pt idx="8990">
                  <c:v>23.185183333333288</c:v>
                </c:pt>
                <c:pt idx="8991">
                  <c:v>23.187783333333297</c:v>
                </c:pt>
                <c:pt idx="8992">
                  <c:v>23.1904</c:v>
                </c:pt>
                <c:pt idx="8993">
                  <c:v>23.192999999999987</c:v>
                </c:pt>
                <c:pt idx="8994">
                  <c:v>23.195600000000002</c:v>
                </c:pt>
                <c:pt idx="8995">
                  <c:v>23.198216666666667</c:v>
                </c:pt>
                <c:pt idx="8996">
                  <c:v>23.200816666666665</c:v>
                </c:pt>
                <c:pt idx="8997">
                  <c:v>23.20339999999997</c:v>
                </c:pt>
                <c:pt idx="8998">
                  <c:v>23.206016666666667</c:v>
                </c:pt>
                <c:pt idx="8999">
                  <c:v>23.208616666666646</c:v>
                </c:pt>
                <c:pt idx="9000">
                  <c:v>23.211216666666665</c:v>
                </c:pt>
                <c:pt idx="9001">
                  <c:v>23.213833333333309</c:v>
                </c:pt>
                <c:pt idx="9002">
                  <c:v>23.216433333333288</c:v>
                </c:pt>
                <c:pt idx="9003">
                  <c:v>23.219033333333297</c:v>
                </c:pt>
                <c:pt idx="9004">
                  <c:v>23.22165</c:v>
                </c:pt>
                <c:pt idx="9005">
                  <c:v>23.224249999999969</c:v>
                </c:pt>
                <c:pt idx="9006">
                  <c:v>23.226850000000024</c:v>
                </c:pt>
                <c:pt idx="9007">
                  <c:v>23.229466666666667</c:v>
                </c:pt>
                <c:pt idx="9008">
                  <c:v>23.232066666666665</c:v>
                </c:pt>
                <c:pt idx="9009">
                  <c:v>23.234666666666687</c:v>
                </c:pt>
                <c:pt idx="9010">
                  <c:v>23.237283333333309</c:v>
                </c:pt>
                <c:pt idx="9011">
                  <c:v>23.23988333333331</c:v>
                </c:pt>
                <c:pt idx="9012">
                  <c:v>23.242483333333276</c:v>
                </c:pt>
                <c:pt idx="9013">
                  <c:v>23.245099999999969</c:v>
                </c:pt>
                <c:pt idx="9014">
                  <c:v>23.247700000000002</c:v>
                </c:pt>
                <c:pt idx="9015">
                  <c:v>23.250299999999989</c:v>
                </c:pt>
                <c:pt idx="9016">
                  <c:v>23.2529</c:v>
                </c:pt>
                <c:pt idx="9017">
                  <c:v>23.255483333333284</c:v>
                </c:pt>
                <c:pt idx="9018">
                  <c:v>23.258083333333289</c:v>
                </c:pt>
                <c:pt idx="9019">
                  <c:v>23.260699999999975</c:v>
                </c:pt>
                <c:pt idx="9020">
                  <c:v>23.263299999999973</c:v>
                </c:pt>
                <c:pt idx="9021">
                  <c:v>23.26589999999997</c:v>
                </c:pt>
                <c:pt idx="9022">
                  <c:v>23.268516666666645</c:v>
                </c:pt>
                <c:pt idx="9023">
                  <c:v>23.271116666666668</c:v>
                </c:pt>
                <c:pt idx="9024">
                  <c:v>23.273716666666662</c:v>
                </c:pt>
                <c:pt idx="9025">
                  <c:v>23.276333333333284</c:v>
                </c:pt>
                <c:pt idx="9026">
                  <c:v>23.278933333333288</c:v>
                </c:pt>
                <c:pt idx="9027">
                  <c:v>23.281533333333275</c:v>
                </c:pt>
                <c:pt idx="9028">
                  <c:v>23.28415</c:v>
                </c:pt>
                <c:pt idx="9029">
                  <c:v>23.286749999999952</c:v>
                </c:pt>
                <c:pt idx="9030">
                  <c:v>23.289350000000002</c:v>
                </c:pt>
                <c:pt idx="9031">
                  <c:v>23.291950000000021</c:v>
                </c:pt>
                <c:pt idx="9032">
                  <c:v>23.294566666666665</c:v>
                </c:pt>
                <c:pt idx="9033">
                  <c:v>23.297166666666687</c:v>
                </c:pt>
                <c:pt idx="9034">
                  <c:v>23.299733333333275</c:v>
                </c:pt>
                <c:pt idx="9035">
                  <c:v>23.302316666666666</c:v>
                </c:pt>
                <c:pt idx="9036">
                  <c:v>23.30493333333331</c:v>
                </c:pt>
                <c:pt idx="9037">
                  <c:v>23.307533333333289</c:v>
                </c:pt>
                <c:pt idx="9038">
                  <c:v>23.310133333333301</c:v>
                </c:pt>
                <c:pt idx="9039">
                  <c:v>23.312750000000001</c:v>
                </c:pt>
                <c:pt idx="9040">
                  <c:v>23.315350000000024</c:v>
                </c:pt>
                <c:pt idx="9041">
                  <c:v>23.317950000000039</c:v>
                </c:pt>
                <c:pt idx="9042">
                  <c:v>23.320566666666664</c:v>
                </c:pt>
                <c:pt idx="9043">
                  <c:v>23.32316666666669</c:v>
                </c:pt>
                <c:pt idx="9044">
                  <c:v>23.325766666666667</c:v>
                </c:pt>
                <c:pt idx="9045">
                  <c:v>23.32835</c:v>
                </c:pt>
                <c:pt idx="9046">
                  <c:v>23.330949999999987</c:v>
                </c:pt>
                <c:pt idx="9047">
                  <c:v>23.333549999999974</c:v>
                </c:pt>
                <c:pt idx="9048">
                  <c:v>23.336166666666688</c:v>
                </c:pt>
                <c:pt idx="9049">
                  <c:v>23.338766666666668</c:v>
                </c:pt>
                <c:pt idx="9050">
                  <c:v>23.341366666666687</c:v>
                </c:pt>
                <c:pt idx="9051">
                  <c:v>23.343983333333306</c:v>
                </c:pt>
                <c:pt idx="9052">
                  <c:v>23.346583333333289</c:v>
                </c:pt>
                <c:pt idx="9053">
                  <c:v>23.34918333333329</c:v>
                </c:pt>
                <c:pt idx="9054">
                  <c:v>23.351800000000026</c:v>
                </c:pt>
                <c:pt idx="9055">
                  <c:v>23.354399999999988</c:v>
                </c:pt>
                <c:pt idx="9056">
                  <c:v>23.357000000000024</c:v>
                </c:pt>
                <c:pt idx="9057">
                  <c:v>23.359616666666668</c:v>
                </c:pt>
                <c:pt idx="9058">
                  <c:v>23.362216666666662</c:v>
                </c:pt>
                <c:pt idx="9059">
                  <c:v>23.364816666666687</c:v>
                </c:pt>
                <c:pt idx="9060">
                  <c:v>23.367433333333285</c:v>
                </c:pt>
                <c:pt idx="9061">
                  <c:v>23.370033333333289</c:v>
                </c:pt>
                <c:pt idx="9062">
                  <c:v>23.372633333333276</c:v>
                </c:pt>
                <c:pt idx="9063">
                  <c:v>23.375250000000001</c:v>
                </c:pt>
                <c:pt idx="9064">
                  <c:v>23.377850000000038</c:v>
                </c:pt>
                <c:pt idx="9065">
                  <c:v>23.38045</c:v>
                </c:pt>
                <c:pt idx="9066">
                  <c:v>23.383066666666664</c:v>
                </c:pt>
                <c:pt idx="9067">
                  <c:v>23.385666666666669</c:v>
                </c:pt>
                <c:pt idx="9068">
                  <c:v>23.388266666666667</c:v>
                </c:pt>
                <c:pt idx="9069">
                  <c:v>23.390883333333306</c:v>
                </c:pt>
                <c:pt idx="9070">
                  <c:v>23.39348333333329</c:v>
                </c:pt>
                <c:pt idx="9071">
                  <c:v>23.396083333333308</c:v>
                </c:pt>
                <c:pt idx="9072">
                  <c:v>23.398700000000002</c:v>
                </c:pt>
                <c:pt idx="9073">
                  <c:v>23.401299999999978</c:v>
                </c:pt>
                <c:pt idx="9074">
                  <c:v>23.4039</c:v>
                </c:pt>
                <c:pt idx="9075">
                  <c:v>23.406516666666647</c:v>
                </c:pt>
                <c:pt idx="9076">
                  <c:v>23.409116666666666</c:v>
                </c:pt>
                <c:pt idx="9077">
                  <c:v>23.411716666666667</c:v>
                </c:pt>
                <c:pt idx="9078">
                  <c:v>23.414333333333289</c:v>
                </c:pt>
                <c:pt idx="9079">
                  <c:v>23.416933333333308</c:v>
                </c:pt>
                <c:pt idx="9080">
                  <c:v>23.419533333333284</c:v>
                </c:pt>
                <c:pt idx="9081">
                  <c:v>23.422149999999952</c:v>
                </c:pt>
                <c:pt idx="9082">
                  <c:v>23.42475</c:v>
                </c:pt>
                <c:pt idx="9083">
                  <c:v>23.427350000000001</c:v>
                </c:pt>
                <c:pt idx="9084">
                  <c:v>23.429966666666665</c:v>
                </c:pt>
                <c:pt idx="9085">
                  <c:v>23.432566666666666</c:v>
                </c:pt>
                <c:pt idx="9086">
                  <c:v>23.435166666666664</c:v>
                </c:pt>
                <c:pt idx="9087">
                  <c:v>23.437783333333297</c:v>
                </c:pt>
                <c:pt idx="9088">
                  <c:v>23.440383333333276</c:v>
                </c:pt>
                <c:pt idx="9089">
                  <c:v>23.442983333333284</c:v>
                </c:pt>
                <c:pt idx="9090">
                  <c:v>23.445599999999963</c:v>
                </c:pt>
                <c:pt idx="9091">
                  <c:v>23.448199999999975</c:v>
                </c:pt>
                <c:pt idx="9092">
                  <c:v>23.450800000000001</c:v>
                </c:pt>
                <c:pt idx="9093">
                  <c:v>23.453416666666666</c:v>
                </c:pt>
                <c:pt idx="9094">
                  <c:v>23.456016666666667</c:v>
                </c:pt>
                <c:pt idx="9095">
                  <c:v>23.458616666666646</c:v>
                </c:pt>
                <c:pt idx="9096">
                  <c:v>23.461233333333276</c:v>
                </c:pt>
                <c:pt idx="9097">
                  <c:v>23.463833333333284</c:v>
                </c:pt>
                <c:pt idx="9098">
                  <c:v>23.466433333333267</c:v>
                </c:pt>
                <c:pt idx="9099">
                  <c:v>23.469049999999957</c:v>
                </c:pt>
                <c:pt idx="9100">
                  <c:v>23.47165</c:v>
                </c:pt>
                <c:pt idx="9101">
                  <c:v>23.474249999999969</c:v>
                </c:pt>
                <c:pt idx="9102">
                  <c:v>23.476816666666664</c:v>
                </c:pt>
                <c:pt idx="9103">
                  <c:v>23.479416666666669</c:v>
                </c:pt>
                <c:pt idx="9104">
                  <c:v>23.482033333333263</c:v>
                </c:pt>
                <c:pt idx="9105">
                  <c:v>23.484633333333264</c:v>
                </c:pt>
                <c:pt idx="9106">
                  <c:v>23.487233333333275</c:v>
                </c:pt>
                <c:pt idx="9107">
                  <c:v>23.489850000000001</c:v>
                </c:pt>
                <c:pt idx="9108">
                  <c:v>23.492450000000002</c:v>
                </c:pt>
                <c:pt idx="9109">
                  <c:v>23.495049999999956</c:v>
                </c:pt>
                <c:pt idx="9110">
                  <c:v>23.497666666666664</c:v>
                </c:pt>
                <c:pt idx="9111">
                  <c:v>23.500250000000001</c:v>
                </c:pt>
                <c:pt idx="9112">
                  <c:v>23.502850000000024</c:v>
                </c:pt>
                <c:pt idx="9113">
                  <c:v>23.505466666666667</c:v>
                </c:pt>
                <c:pt idx="9114">
                  <c:v>23.508066666666664</c:v>
                </c:pt>
                <c:pt idx="9115">
                  <c:v>23.51066666666669</c:v>
                </c:pt>
                <c:pt idx="9116">
                  <c:v>23.513283333333309</c:v>
                </c:pt>
                <c:pt idx="9117">
                  <c:v>23.515883333333306</c:v>
                </c:pt>
                <c:pt idx="9118">
                  <c:v>23.51848333333329</c:v>
                </c:pt>
                <c:pt idx="9119">
                  <c:v>23.521100000000001</c:v>
                </c:pt>
                <c:pt idx="9120">
                  <c:v>23.523666666666667</c:v>
                </c:pt>
                <c:pt idx="9121">
                  <c:v>23.526266666666668</c:v>
                </c:pt>
                <c:pt idx="9122">
                  <c:v>23.528883333333301</c:v>
                </c:pt>
                <c:pt idx="9123">
                  <c:v>23.531483333333306</c:v>
                </c:pt>
                <c:pt idx="9124">
                  <c:v>23.53408333333331</c:v>
                </c:pt>
                <c:pt idx="9125">
                  <c:v>23.5367</c:v>
                </c:pt>
                <c:pt idx="9126">
                  <c:v>23.539300000000001</c:v>
                </c:pt>
                <c:pt idx="9127">
                  <c:v>23.541899999999988</c:v>
                </c:pt>
                <c:pt idx="9128">
                  <c:v>23.544516666666667</c:v>
                </c:pt>
                <c:pt idx="9129">
                  <c:v>23.547116666666668</c:v>
                </c:pt>
                <c:pt idx="9130">
                  <c:v>23.549716666666662</c:v>
                </c:pt>
                <c:pt idx="9131">
                  <c:v>23.55233333333328</c:v>
                </c:pt>
                <c:pt idx="9132">
                  <c:v>23.55493333333331</c:v>
                </c:pt>
                <c:pt idx="9133">
                  <c:v>23.557533333333289</c:v>
                </c:pt>
                <c:pt idx="9134">
                  <c:v>23.56015</c:v>
                </c:pt>
                <c:pt idx="9135">
                  <c:v>23.562749999999959</c:v>
                </c:pt>
                <c:pt idx="9136">
                  <c:v>23.565350000000002</c:v>
                </c:pt>
                <c:pt idx="9137">
                  <c:v>23.567966666666688</c:v>
                </c:pt>
                <c:pt idx="9138">
                  <c:v>23.570566666666664</c:v>
                </c:pt>
                <c:pt idx="9139">
                  <c:v>23.57316666666669</c:v>
                </c:pt>
                <c:pt idx="9140">
                  <c:v>23.575783333333284</c:v>
                </c:pt>
                <c:pt idx="9141">
                  <c:v>23.578383333333285</c:v>
                </c:pt>
                <c:pt idx="9142">
                  <c:v>23.58098333333329</c:v>
                </c:pt>
                <c:pt idx="9143">
                  <c:v>23.583599999999972</c:v>
                </c:pt>
                <c:pt idx="9144">
                  <c:v>23.586200000000002</c:v>
                </c:pt>
                <c:pt idx="9145">
                  <c:v>23.588799999999956</c:v>
                </c:pt>
                <c:pt idx="9146">
                  <c:v>23.591416666666664</c:v>
                </c:pt>
                <c:pt idx="9147">
                  <c:v>23.594016666666668</c:v>
                </c:pt>
                <c:pt idx="9148">
                  <c:v>23.596616666666666</c:v>
                </c:pt>
                <c:pt idx="9149">
                  <c:v>23.599233333333284</c:v>
                </c:pt>
                <c:pt idx="9150">
                  <c:v>23.60183333333331</c:v>
                </c:pt>
                <c:pt idx="9151">
                  <c:v>23.604433333333308</c:v>
                </c:pt>
                <c:pt idx="9152">
                  <c:v>23.607033333333309</c:v>
                </c:pt>
                <c:pt idx="9153">
                  <c:v>23.609633333333285</c:v>
                </c:pt>
                <c:pt idx="9154">
                  <c:v>23.612199999999987</c:v>
                </c:pt>
                <c:pt idx="9155">
                  <c:v>23.614816666666702</c:v>
                </c:pt>
                <c:pt idx="9156">
                  <c:v>23.617416666666688</c:v>
                </c:pt>
                <c:pt idx="9157">
                  <c:v>23.620016666666668</c:v>
                </c:pt>
                <c:pt idx="9158">
                  <c:v>23.622616666666666</c:v>
                </c:pt>
                <c:pt idx="9159">
                  <c:v>23.625233333333281</c:v>
                </c:pt>
                <c:pt idx="9160">
                  <c:v>23.62783333333331</c:v>
                </c:pt>
                <c:pt idx="9161">
                  <c:v>23.63043333333329</c:v>
                </c:pt>
                <c:pt idx="9162">
                  <c:v>23.633050000000026</c:v>
                </c:pt>
                <c:pt idx="9163">
                  <c:v>23.63564999999997</c:v>
                </c:pt>
                <c:pt idx="9164">
                  <c:v>23.638250000000024</c:v>
                </c:pt>
                <c:pt idx="9165">
                  <c:v>23.640866666666696</c:v>
                </c:pt>
                <c:pt idx="9166">
                  <c:v>23.643433333333284</c:v>
                </c:pt>
                <c:pt idx="9167">
                  <c:v>23.646033333333289</c:v>
                </c:pt>
                <c:pt idx="9168">
                  <c:v>23.648633333333276</c:v>
                </c:pt>
                <c:pt idx="9169">
                  <c:v>23.651250000000033</c:v>
                </c:pt>
                <c:pt idx="9170">
                  <c:v>23.653849999999988</c:v>
                </c:pt>
                <c:pt idx="9171">
                  <c:v>23.656450000000021</c:v>
                </c:pt>
                <c:pt idx="9172">
                  <c:v>23.659066666666696</c:v>
                </c:pt>
                <c:pt idx="9173">
                  <c:v>23.66166666666669</c:v>
                </c:pt>
                <c:pt idx="9174">
                  <c:v>23.664266666666688</c:v>
                </c:pt>
                <c:pt idx="9175">
                  <c:v>23.666883333333306</c:v>
                </c:pt>
                <c:pt idx="9176">
                  <c:v>23.669483333333297</c:v>
                </c:pt>
                <c:pt idx="9177">
                  <c:v>23.672083333333301</c:v>
                </c:pt>
                <c:pt idx="9178">
                  <c:v>23.674699999999987</c:v>
                </c:pt>
                <c:pt idx="9179">
                  <c:v>23.677299999999999</c:v>
                </c:pt>
                <c:pt idx="9180">
                  <c:v>23.679900000000021</c:v>
                </c:pt>
                <c:pt idx="9181">
                  <c:v>23.682516666666647</c:v>
                </c:pt>
                <c:pt idx="9182">
                  <c:v>23.685083333333289</c:v>
                </c:pt>
                <c:pt idx="9183">
                  <c:v>23.68768333333329</c:v>
                </c:pt>
                <c:pt idx="9184">
                  <c:v>23.690283333333308</c:v>
                </c:pt>
                <c:pt idx="9185">
                  <c:v>23.69288333333331</c:v>
                </c:pt>
                <c:pt idx="9186">
                  <c:v>23.695483333333289</c:v>
                </c:pt>
                <c:pt idx="9187">
                  <c:v>23.6981</c:v>
                </c:pt>
                <c:pt idx="9188">
                  <c:v>23.700699999999969</c:v>
                </c:pt>
                <c:pt idx="9189">
                  <c:v>23.703300000000002</c:v>
                </c:pt>
                <c:pt idx="9190">
                  <c:v>23.705916666666667</c:v>
                </c:pt>
                <c:pt idx="9191">
                  <c:v>23.708516666666643</c:v>
                </c:pt>
                <c:pt idx="9192">
                  <c:v>23.711116666666687</c:v>
                </c:pt>
                <c:pt idx="9193">
                  <c:v>23.713699999999989</c:v>
                </c:pt>
                <c:pt idx="9194">
                  <c:v>23.7163</c:v>
                </c:pt>
                <c:pt idx="9195">
                  <c:v>23.718900000000001</c:v>
                </c:pt>
                <c:pt idx="9196">
                  <c:v>23.721516666666666</c:v>
                </c:pt>
                <c:pt idx="9197">
                  <c:v>23.724116666666664</c:v>
                </c:pt>
                <c:pt idx="9198">
                  <c:v>23.726716666666647</c:v>
                </c:pt>
                <c:pt idx="9199">
                  <c:v>23.729333333333276</c:v>
                </c:pt>
                <c:pt idx="9200">
                  <c:v>23.731933333333309</c:v>
                </c:pt>
                <c:pt idx="9201">
                  <c:v>23.734533333333285</c:v>
                </c:pt>
                <c:pt idx="9202">
                  <c:v>23.737150000000021</c:v>
                </c:pt>
                <c:pt idx="9203">
                  <c:v>23.739750000000001</c:v>
                </c:pt>
                <c:pt idx="9204">
                  <c:v>23.742349999999952</c:v>
                </c:pt>
                <c:pt idx="9205">
                  <c:v>23.744966666666688</c:v>
                </c:pt>
                <c:pt idx="9206">
                  <c:v>23.747566666666668</c:v>
                </c:pt>
                <c:pt idx="9207">
                  <c:v>23.750166666666665</c:v>
                </c:pt>
                <c:pt idx="9208">
                  <c:v>23.75278333333328</c:v>
                </c:pt>
                <c:pt idx="9209">
                  <c:v>23.755383333333285</c:v>
                </c:pt>
                <c:pt idx="9210">
                  <c:v>23.757983333333311</c:v>
                </c:pt>
                <c:pt idx="9211">
                  <c:v>23.760599999999968</c:v>
                </c:pt>
                <c:pt idx="9212">
                  <c:v>23.763199999999969</c:v>
                </c:pt>
                <c:pt idx="9213">
                  <c:v>23.765800000000002</c:v>
                </c:pt>
                <c:pt idx="9214">
                  <c:v>23.768416666666646</c:v>
                </c:pt>
                <c:pt idx="9215">
                  <c:v>23.771016666666664</c:v>
                </c:pt>
                <c:pt idx="9216">
                  <c:v>23.773616666666666</c:v>
                </c:pt>
                <c:pt idx="9217">
                  <c:v>23.776216666666667</c:v>
                </c:pt>
                <c:pt idx="9218">
                  <c:v>23.778833333333289</c:v>
                </c:pt>
                <c:pt idx="9219">
                  <c:v>23.781433333333275</c:v>
                </c:pt>
                <c:pt idx="9220">
                  <c:v>23.78403333333328</c:v>
                </c:pt>
                <c:pt idx="9221">
                  <c:v>23.786650000000002</c:v>
                </c:pt>
                <c:pt idx="9222">
                  <c:v>23.789249999999956</c:v>
                </c:pt>
                <c:pt idx="9223">
                  <c:v>23.791850000000021</c:v>
                </c:pt>
                <c:pt idx="9224">
                  <c:v>23.794466666666665</c:v>
                </c:pt>
                <c:pt idx="9225">
                  <c:v>23.797066666666691</c:v>
                </c:pt>
                <c:pt idx="9226">
                  <c:v>23.799666666666667</c:v>
                </c:pt>
                <c:pt idx="9227">
                  <c:v>23.802266666666664</c:v>
                </c:pt>
                <c:pt idx="9228">
                  <c:v>23.804883333333329</c:v>
                </c:pt>
                <c:pt idx="9229">
                  <c:v>23.807483333333309</c:v>
                </c:pt>
                <c:pt idx="9230">
                  <c:v>23.81008333333331</c:v>
                </c:pt>
                <c:pt idx="9231">
                  <c:v>23.8127</c:v>
                </c:pt>
                <c:pt idx="9232">
                  <c:v>23.815299999999986</c:v>
                </c:pt>
                <c:pt idx="9233">
                  <c:v>23.817900000000037</c:v>
                </c:pt>
                <c:pt idx="9234">
                  <c:v>23.820516666666666</c:v>
                </c:pt>
                <c:pt idx="9235">
                  <c:v>23.823083333333301</c:v>
                </c:pt>
                <c:pt idx="9236">
                  <c:v>23.825683333333284</c:v>
                </c:pt>
                <c:pt idx="9237">
                  <c:v>23.828300000000002</c:v>
                </c:pt>
                <c:pt idx="9238">
                  <c:v>23.830900000000021</c:v>
                </c:pt>
                <c:pt idx="9239">
                  <c:v>23.833500000000001</c:v>
                </c:pt>
                <c:pt idx="9240">
                  <c:v>23.836116666666687</c:v>
                </c:pt>
                <c:pt idx="9241">
                  <c:v>23.838716666666667</c:v>
                </c:pt>
                <c:pt idx="9242">
                  <c:v>23.841316666666668</c:v>
                </c:pt>
                <c:pt idx="9243">
                  <c:v>23.84393333333329</c:v>
                </c:pt>
                <c:pt idx="9244">
                  <c:v>23.84653333333328</c:v>
                </c:pt>
                <c:pt idx="9245">
                  <c:v>23.849133333333285</c:v>
                </c:pt>
                <c:pt idx="9246">
                  <c:v>23.851749999999978</c:v>
                </c:pt>
                <c:pt idx="9247">
                  <c:v>23.854350000000021</c:v>
                </c:pt>
                <c:pt idx="9248">
                  <c:v>23.856949999999987</c:v>
                </c:pt>
                <c:pt idx="9249">
                  <c:v>23.859566666666691</c:v>
                </c:pt>
                <c:pt idx="9250">
                  <c:v>23.862166666666667</c:v>
                </c:pt>
                <c:pt idx="9251">
                  <c:v>23.864766666666664</c:v>
                </c:pt>
                <c:pt idx="9252">
                  <c:v>23.867383333333301</c:v>
                </c:pt>
                <c:pt idx="9253">
                  <c:v>23.869983333333309</c:v>
                </c:pt>
                <c:pt idx="9254">
                  <c:v>23.872583333333289</c:v>
                </c:pt>
                <c:pt idx="9255">
                  <c:v>23.8752</c:v>
                </c:pt>
                <c:pt idx="9256">
                  <c:v>23.877799999999986</c:v>
                </c:pt>
                <c:pt idx="9257">
                  <c:v>23.880400000000002</c:v>
                </c:pt>
                <c:pt idx="9258">
                  <c:v>23.883016666666666</c:v>
                </c:pt>
                <c:pt idx="9259">
                  <c:v>23.885616666666646</c:v>
                </c:pt>
                <c:pt idx="9260">
                  <c:v>23.888216666666644</c:v>
                </c:pt>
                <c:pt idx="9261">
                  <c:v>23.890833333333301</c:v>
                </c:pt>
                <c:pt idx="9262">
                  <c:v>23.893433333333284</c:v>
                </c:pt>
                <c:pt idx="9263">
                  <c:v>23.896033333333289</c:v>
                </c:pt>
                <c:pt idx="9264">
                  <c:v>23.89865</c:v>
                </c:pt>
                <c:pt idx="9265">
                  <c:v>23.901250000000001</c:v>
                </c:pt>
                <c:pt idx="9266">
                  <c:v>23.90384999999997</c:v>
                </c:pt>
                <c:pt idx="9267">
                  <c:v>23.906466666666667</c:v>
                </c:pt>
                <c:pt idx="9268">
                  <c:v>23.909066666666668</c:v>
                </c:pt>
                <c:pt idx="9269">
                  <c:v>23.91166666666669</c:v>
                </c:pt>
                <c:pt idx="9270">
                  <c:v>23.914283333333309</c:v>
                </c:pt>
                <c:pt idx="9271">
                  <c:v>23.916883333333306</c:v>
                </c:pt>
                <c:pt idx="9272">
                  <c:v>23.919483333333297</c:v>
                </c:pt>
                <c:pt idx="9273">
                  <c:v>23.922099999999968</c:v>
                </c:pt>
                <c:pt idx="9274">
                  <c:v>23.924699999999969</c:v>
                </c:pt>
                <c:pt idx="9275">
                  <c:v>23.927299999999974</c:v>
                </c:pt>
                <c:pt idx="9276">
                  <c:v>23.929916666666667</c:v>
                </c:pt>
                <c:pt idx="9277">
                  <c:v>23.932516666666647</c:v>
                </c:pt>
                <c:pt idx="9278">
                  <c:v>23.935116666666666</c:v>
                </c:pt>
                <c:pt idx="9279">
                  <c:v>23.937733333333281</c:v>
                </c:pt>
                <c:pt idx="9280">
                  <c:v>23.940333333333275</c:v>
                </c:pt>
                <c:pt idx="9281">
                  <c:v>23.942933333333276</c:v>
                </c:pt>
                <c:pt idx="9282">
                  <c:v>23.945549999999955</c:v>
                </c:pt>
                <c:pt idx="9283">
                  <c:v>23.948149999999952</c:v>
                </c:pt>
                <c:pt idx="9284">
                  <c:v>23.950750000000003</c:v>
                </c:pt>
                <c:pt idx="9285">
                  <c:v>23.953366666666668</c:v>
                </c:pt>
                <c:pt idx="9286">
                  <c:v>23.955966666666665</c:v>
                </c:pt>
                <c:pt idx="9287">
                  <c:v>23.958549999999956</c:v>
                </c:pt>
                <c:pt idx="9288">
                  <c:v>23.961133333333276</c:v>
                </c:pt>
                <c:pt idx="9289">
                  <c:v>23.963733333333263</c:v>
                </c:pt>
                <c:pt idx="9290">
                  <c:v>23.966333333333274</c:v>
                </c:pt>
                <c:pt idx="9291">
                  <c:v>23.96895</c:v>
                </c:pt>
                <c:pt idx="9292">
                  <c:v>23.971549999999969</c:v>
                </c:pt>
                <c:pt idx="9293">
                  <c:v>23.974150000000005</c:v>
                </c:pt>
                <c:pt idx="9294">
                  <c:v>23.976749999999956</c:v>
                </c:pt>
                <c:pt idx="9295">
                  <c:v>23.979366666666667</c:v>
                </c:pt>
                <c:pt idx="9296">
                  <c:v>23.981966666666665</c:v>
                </c:pt>
                <c:pt idx="9297">
                  <c:v>23.984566666666669</c:v>
                </c:pt>
                <c:pt idx="9298">
                  <c:v>23.987183333333284</c:v>
                </c:pt>
                <c:pt idx="9299">
                  <c:v>23.989783333333275</c:v>
                </c:pt>
                <c:pt idx="9300">
                  <c:v>23.992383333333276</c:v>
                </c:pt>
                <c:pt idx="9301">
                  <c:v>23.994999999999987</c:v>
                </c:pt>
                <c:pt idx="9302">
                  <c:v>23.99759999999997</c:v>
                </c:pt>
                <c:pt idx="9303">
                  <c:v>24.0002</c:v>
                </c:pt>
                <c:pt idx="9304">
                  <c:v>24.002799999999969</c:v>
                </c:pt>
                <c:pt idx="9305">
                  <c:v>24.005416666666669</c:v>
                </c:pt>
                <c:pt idx="9306">
                  <c:v>24.008016666666666</c:v>
                </c:pt>
                <c:pt idx="9307">
                  <c:v>24.010616666666667</c:v>
                </c:pt>
                <c:pt idx="9308">
                  <c:v>24.013233333333297</c:v>
                </c:pt>
                <c:pt idx="9309">
                  <c:v>24.015833333333301</c:v>
                </c:pt>
                <c:pt idx="9310">
                  <c:v>24.018433333333284</c:v>
                </c:pt>
                <c:pt idx="9311">
                  <c:v>24.021049999999974</c:v>
                </c:pt>
                <c:pt idx="9312">
                  <c:v>24.023633333333276</c:v>
                </c:pt>
                <c:pt idx="9313">
                  <c:v>24.026233333333284</c:v>
                </c:pt>
                <c:pt idx="9314">
                  <c:v>24.02884999999997</c:v>
                </c:pt>
                <c:pt idx="9315">
                  <c:v>24.031450000000021</c:v>
                </c:pt>
                <c:pt idx="9316">
                  <c:v>24.034049999999986</c:v>
                </c:pt>
                <c:pt idx="9317">
                  <c:v>24.03666666666669</c:v>
                </c:pt>
                <c:pt idx="9318">
                  <c:v>24.039266666666688</c:v>
                </c:pt>
                <c:pt idx="9319">
                  <c:v>24.041866666666696</c:v>
                </c:pt>
                <c:pt idx="9320">
                  <c:v>24.044483333333297</c:v>
                </c:pt>
                <c:pt idx="9321">
                  <c:v>24.047083333333301</c:v>
                </c:pt>
                <c:pt idx="9322">
                  <c:v>24.049683333333284</c:v>
                </c:pt>
                <c:pt idx="9323">
                  <c:v>24.052299999999974</c:v>
                </c:pt>
                <c:pt idx="9324">
                  <c:v>24.054900000000021</c:v>
                </c:pt>
                <c:pt idx="9325">
                  <c:v>24.057500000000001</c:v>
                </c:pt>
                <c:pt idx="9326">
                  <c:v>24.060116666666666</c:v>
                </c:pt>
                <c:pt idx="9327">
                  <c:v>24.062716666666645</c:v>
                </c:pt>
                <c:pt idx="9328">
                  <c:v>24.065316666666646</c:v>
                </c:pt>
                <c:pt idx="9329">
                  <c:v>24.06793333333329</c:v>
                </c:pt>
                <c:pt idx="9330">
                  <c:v>24.070533333333284</c:v>
                </c:pt>
                <c:pt idx="9331">
                  <c:v>24.073133333333285</c:v>
                </c:pt>
                <c:pt idx="9332">
                  <c:v>24.075750000000003</c:v>
                </c:pt>
                <c:pt idx="9333">
                  <c:v>24.07835</c:v>
                </c:pt>
                <c:pt idx="9334">
                  <c:v>24.080949999999969</c:v>
                </c:pt>
                <c:pt idx="9335">
                  <c:v>24.083566666666666</c:v>
                </c:pt>
                <c:pt idx="9336">
                  <c:v>24.086166666666667</c:v>
                </c:pt>
                <c:pt idx="9337">
                  <c:v>24.088766666666647</c:v>
                </c:pt>
                <c:pt idx="9338">
                  <c:v>24.091383333333301</c:v>
                </c:pt>
                <c:pt idx="9339">
                  <c:v>24.093983333333306</c:v>
                </c:pt>
                <c:pt idx="9340">
                  <c:v>24.096583333333289</c:v>
                </c:pt>
                <c:pt idx="9341">
                  <c:v>24.0992</c:v>
                </c:pt>
                <c:pt idx="9342">
                  <c:v>24.101800000000026</c:v>
                </c:pt>
                <c:pt idx="9343">
                  <c:v>24.104399999999988</c:v>
                </c:pt>
                <c:pt idx="9344">
                  <c:v>24.107016666666688</c:v>
                </c:pt>
                <c:pt idx="9345">
                  <c:v>24.109616666666668</c:v>
                </c:pt>
                <c:pt idx="9346">
                  <c:v>24.112216666666665</c:v>
                </c:pt>
                <c:pt idx="9347">
                  <c:v>24.114833333333326</c:v>
                </c:pt>
                <c:pt idx="9348">
                  <c:v>24.11743333333331</c:v>
                </c:pt>
                <c:pt idx="9349">
                  <c:v>24.120033333333289</c:v>
                </c:pt>
                <c:pt idx="9350">
                  <c:v>24.12265</c:v>
                </c:pt>
                <c:pt idx="9351">
                  <c:v>24.125250000000001</c:v>
                </c:pt>
                <c:pt idx="9352">
                  <c:v>24.127850000000038</c:v>
                </c:pt>
                <c:pt idx="9353">
                  <c:v>24.130466666666688</c:v>
                </c:pt>
                <c:pt idx="9354">
                  <c:v>24.133066666666696</c:v>
                </c:pt>
                <c:pt idx="9355">
                  <c:v>24.13566666666669</c:v>
                </c:pt>
                <c:pt idx="9356">
                  <c:v>24.138283333333309</c:v>
                </c:pt>
                <c:pt idx="9357">
                  <c:v>24.140883333333306</c:v>
                </c:pt>
                <c:pt idx="9358">
                  <c:v>24.14348333333329</c:v>
                </c:pt>
                <c:pt idx="9359">
                  <c:v>24.146100000000001</c:v>
                </c:pt>
                <c:pt idx="9360">
                  <c:v>24.148700000000002</c:v>
                </c:pt>
                <c:pt idx="9361">
                  <c:v>24.151299999999999</c:v>
                </c:pt>
                <c:pt idx="9362">
                  <c:v>24.153916666666689</c:v>
                </c:pt>
                <c:pt idx="9363">
                  <c:v>24.156516666666668</c:v>
                </c:pt>
                <c:pt idx="9364">
                  <c:v>24.159116666666687</c:v>
                </c:pt>
                <c:pt idx="9365">
                  <c:v>24.161733333333284</c:v>
                </c:pt>
                <c:pt idx="9366">
                  <c:v>24.164333333333289</c:v>
                </c:pt>
                <c:pt idx="9367">
                  <c:v>24.166933333333308</c:v>
                </c:pt>
                <c:pt idx="9368">
                  <c:v>24.169550000000001</c:v>
                </c:pt>
                <c:pt idx="9369">
                  <c:v>24.17214999999997</c:v>
                </c:pt>
                <c:pt idx="9370">
                  <c:v>24.174750000000021</c:v>
                </c:pt>
                <c:pt idx="9371">
                  <c:v>24.177366666666696</c:v>
                </c:pt>
                <c:pt idx="9372">
                  <c:v>24.179966666666697</c:v>
                </c:pt>
                <c:pt idx="9373">
                  <c:v>24.182566666666666</c:v>
                </c:pt>
                <c:pt idx="9374">
                  <c:v>24.185183333333288</c:v>
                </c:pt>
                <c:pt idx="9375">
                  <c:v>24.187783333333297</c:v>
                </c:pt>
                <c:pt idx="9376">
                  <c:v>24.190383333333301</c:v>
                </c:pt>
                <c:pt idx="9377">
                  <c:v>24.192999999999987</c:v>
                </c:pt>
                <c:pt idx="9378">
                  <c:v>24.195600000000002</c:v>
                </c:pt>
                <c:pt idx="9379">
                  <c:v>24.1982</c:v>
                </c:pt>
                <c:pt idx="9380">
                  <c:v>24.200816666666665</c:v>
                </c:pt>
                <c:pt idx="9381">
                  <c:v>24.203416666666666</c:v>
                </c:pt>
                <c:pt idx="9382">
                  <c:v>24.206016666666667</c:v>
                </c:pt>
                <c:pt idx="9383">
                  <c:v>24.208633333333275</c:v>
                </c:pt>
                <c:pt idx="9384">
                  <c:v>24.21123333333329</c:v>
                </c:pt>
                <c:pt idx="9385">
                  <c:v>24.213833333333309</c:v>
                </c:pt>
                <c:pt idx="9386">
                  <c:v>24.216450000000005</c:v>
                </c:pt>
                <c:pt idx="9387">
                  <c:v>24.219049999999989</c:v>
                </c:pt>
                <c:pt idx="9388">
                  <c:v>24.22165</c:v>
                </c:pt>
                <c:pt idx="9389">
                  <c:v>24.224266666666665</c:v>
                </c:pt>
                <c:pt idx="9390">
                  <c:v>24.226866666666691</c:v>
                </c:pt>
                <c:pt idx="9391">
                  <c:v>24.229466666666667</c:v>
                </c:pt>
                <c:pt idx="9392">
                  <c:v>24.232083333333289</c:v>
                </c:pt>
                <c:pt idx="9393">
                  <c:v>24.234683333333301</c:v>
                </c:pt>
                <c:pt idx="9394">
                  <c:v>24.237283333333309</c:v>
                </c:pt>
                <c:pt idx="9395">
                  <c:v>24.239899999999999</c:v>
                </c:pt>
                <c:pt idx="9396">
                  <c:v>24.242499999999971</c:v>
                </c:pt>
                <c:pt idx="9397">
                  <c:v>24.245099999999969</c:v>
                </c:pt>
                <c:pt idx="9398">
                  <c:v>24.247716666666669</c:v>
                </c:pt>
                <c:pt idx="9399">
                  <c:v>24.250316666666667</c:v>
                </c:pt>
                <c:pt idx="9400">
                  <c:v>24.252916666666668</c:v>
                </c:pt>
                <c:pt idx="9401">
                  <c:v>24.255533333333275</c:v>
                </c:pt>
                <c:pt idx="9402">
                  <c:v>24.25813333333328</c:v>
                </c:pt>
                <c:pt idx="9403">
                  <c:v>24.260733333333267</c:v>
                </c:pt>
                <c:pt idx="9404">
                  <c:v>24.263349999999956</c:v>
                </c:pt>
                <c:pt idx="9405">
                  <c:v>24.26595</c:v>
                </c:pt>
                <c:pt idx="9406">
                  <c:v>24.268549999999959</c:v>
                </c:pt>
                <c:pt idx="9407">
                  <c:v>24.271149999999974</c:v>
                </c:pt>
                <c:pt idx="9408">
                  <c:v>24.273766666666667</c:v>
                </c:pt>
                <c:pt idx="9409">
                  <c:v>24.276366666666668</c:v>
                </c:pt>
                <c:pt idx="9410">
                  <c:v>24.27896666666669</c:v>
                </c:pt>
                <c:pt idx="9411">
                  <c:v>24.281583333333284</c:v>
                </c:pt>
                <c:pt idx="9412">
                  <c:v>24.284166666666668</c:v>
                </c:pt>
                <c:pt idx="9413">
                  <c:v>24.286766666666662</c:v>
                </c:pt>
                <c:pt idx="9414">
                  <c:v>24.28936666666667</c:v>
                </c:pt>
                <c:pt idx="9415">
                  <c:v>24.29198333333331</c:v>
                </c:pt>
                <c:pt idx="9416">
                  <c:v>24.294583333333289</c:v>
                </c:pt>
                <c:pt idx="9417">
                  <c:v>24.297183333333301</c:v>
                </c:pt>
                <c:pt idx="9418">
                  <c:v>24.299800000000001</c:v>
                </c:pt>
                <c:pt idx="9419">
                  <c:v>24.302399999999974</c:v>
                </c:pt>
                <c:pt idx="9420">
                  <c:v>24.305</c:v>
                </c:pt>
                <c:pt idx="9421">
                  <c:v>24.307616666666668</c:v>
                </c:pt>
                <c:pt idx="9422">
                  <c:v>24.31021666666669</c:v>
                </c:pt>
                <c:pt idx="9423">
                  <c:v>24.312816666666688</c:v>
                </c:pt>
                <c:pt idx="9424">
                  <c:v>24.315433333333285</c:v>
                </c:pt>
                <c:pt idx="9425">
                  <c:v>24.318033333333297</c:v>
                </c:pt>
                <c:pt idx="9426">
                  <c:v>24.32063333333328</c:v>
                </c:pt>
                <c:pt idx="9427">
                  <c:v>24.32324999999997</c:v>
                </c:pt>
                <c:pt idx="9428">
                  <c:v>24.325849999999978</c:v>
                </c:pt>
                <c:pt idx="9429">
                  <c:v>24.32845</c:v>
                </c:pt>
                <c:pt idx="9430">
                  <c:v>24.3310666666667</c:v>
                </c:pt>
                <c:pt idx="9431">
                  <c:v>24.333666666666687</c:v>
                </c:pt>
                <c:pt idx="9432">
                  <c:v>24.336266666666688</c:v>
                </c:pt>
                <c:pt idx="9433">
                  <c:v>24.33888333333331</c:v>
                </c:pt>
                <c:pt idx="9434">
                  <c:v>24.341483333333297</c:v>
                </c:pt>
                <c:pt idx="9435">
                  <c:v>24.344083333333309</c:v>
                </c:pt>
                <c:pt idx="9436">
                  <c:v>24.34669999999997</c:v>
                </c:pt>
                <c:pt idx="9437">
                  <c:v>24.349300000000003</c:v>
                </c:pt>
                <c:pt idx="9438">
                  <c:v>24.351900000000022</c:v>
                </c:pt>
                <c:pt idx="9439">
                  <c:v>24.354516666666665</c:v>
                </c:pt>
                <c:pt idx="9440">
                  <c:v>24.357083333333311</c:v>
                </c:pt>
                <c:pt idx="9441">
                  <c:v>24.359683333333301</c:v>
                </c:pt>
                <c:pt idx="9442">
                  <c:v>24.362299999999973</c:v>
                </c:pt>
                <c:pt idx="9443">
                  <c:v>24.364899999999999</c:v>
                </c:pt>
                <c:pt idx="9444">
                  <c:v>24.3675</c:v>
                </c:pt>
                <c:pt idx="9445">
                  <c:v>24.370116666666668</c:v>
                </c:pt>
                <c:pt idx="9446">
                  <c:v>24.372716666666669</c:v>
                </c:pt>
                <c:pt idx="9447">
                  <c:v>24.375316666666667</c:v>
                </c:pt>
                <c:pt idx="9448">
                  <c:v>24.377933333333306</c:v>
                </c:pt>
                <c:pt idx="9449">
                  <c:v>24.380533333333275</c:v>
                </c:pt>
                <c:pt idx="9450">
                  <c:v>24.38313333333328</c:v>
                </c:pt>
                <c:pt idx="9451">
                  <c:v>24.385749999999952</c:v>
                </c:pt>
                <c:pt idx="9452">
                  <c:v>24.388349999999956</c:v>
                </c:pt>
                <c:pt idx="9453">
                  <c:v>24.390950000000021</c:v>
                </c:pt>
                <c:pt idx="9454">
                  <c:v>24.393566666666668</c:v>
                </c:pt>
                <c:pt idx="9455">
                  <c:v>24.396166666666687</c:v>
                </c:pt>
                <c:pt idx="9456">
                  <c:v>24.398766666666667</c:v>
                </c:pt>
                <c:pt idx="9457">
                  <c:v>24.401383333333289</c:v>
                </c:pt>
                <c:pt idx="9458">
                  <c:v>24.403983333333297</c:v>
                </c:pt>
                <c:pt idx="9459">
                  <c:v>24.406583333333284</c:v>
                </c:pt>
                <c:pt idx="9460">
                  <c:v>24.40919999999997</c:v>
                </c:pt>
                <c:pt idx="9461">
                  <c:v>24.411800000000024</c:v>
                </c:pt>
                <c:pt idx="9462">
                  <c:v>24.414400000000001</c:v>
                </c:pt>
                <c:pt idx="9463">
                  <c:v>24.417016666666665</c:v>
                </c:pt>
                <c:pt idx="9464">
                  <c:v>24.419616666666666</c:v>
                </c:pt>
                <c:pt idx="9465">
                  <c:v>24.422216666666646</c:v>
                </c:pt>
                <c:pt idx="9466">
                  <c:v>24.424833333333289</c:v>
                </c:pt>
                <c:pt idx="9467">
                  <c:v>24.427433333333276</c:v>
                </c:pt>
                <c:pt idx="9468">
                  <c:v>24.430033333333284</c:v>
                </c:pt>
                <c:pt idx="9469">
                  <c:v>24.432650000000002</c:v>
                </c:pt>
                <c:pt idx="9470">
                  <c:v>24.43525</c:v>
                </c:pt>
                <c:pt idx="9471">
                  <c:v>24.437850000000033</c:v>
                </c:pt>
                <c:pt idx="9472">
                  <c:v>24.440466666666669</c:v>
                </c:pt>
                <c:pt idx="9473">
                  <c:v>24.443066666666667</c:v>
                </c:pt>
                <c:pt idx="9474">
                  <c:v>24.445666666666646</c:v>
                </c:pt>
                <c:pt idx="9475">
                  <c:v>24.448283333333276</c:v>
                </c:pt>
                <c:pt idx="9476">
                  <c:v>24.450883333333309</c:v>
                </c:pt>
                <c:pt idx="9477">
                  <c:v>24.453483333333285</c:v>
                </c:pt>
                <c:pt idx="9478">
                  <c:v>24.456099999999989</c:v>
                </c:pt>
                <c:pt idx="9479">
                  <c:v>24.458699999999968</c:v>
                </c:pt>
                <c:pt idx="9480">
                  <c:v>24.461299999999973</c:v>
                </c:pt>
                <c:pt idx="9481">
                  <c:v>24.463916666666666</c:v>
                </c:pt>
                <c:pt idx="9482">
                  <c:v>24.466516666666646</c:v>
                </c:pt>
                <c:pt idx="9483">
                  <c:v>24.469083333333284</c:v>
                </c:pt>
                <c:pt idx="9484">
                  <c:v>24.471683333333285</c:v>
                </c:pt>
                <c:pt idx="9485">
                  <c:v>24.474300000000003</c:v>
                </c:pt>
                <c:pt idx="9486">
                  <c:v>24.476900000000001</c:v>
                </c:pt>
                <c:pt idx="9487">
                  <c:v>24.47949999999997</c:v>
                </c:pt>
                <c:pt idx="9488">
                  <c:v>24.482116666666645</c:v>
                </c:pt>
                <c:pt idx="9489">
                  <c:v>24.484716666666646</c:v>
                </c:pt>
                <c:pt idx="9490">
                  <c:v>24.487316666666647</c:v>
                </c:pt>
                <c:pt idx="9491">
                  <c:v>24.489933333333276</c:v>
                </c:pt>
                <c:pt idx="9492">
                  <c:v>24.49253333333326</c:v>
                </c:pt>
                <c:pt idx="9493">
                  <c:v>24.495133333333275</c:v>
                </c:pt>
                <c:pt idx="9494">
                  <c:v>24.497733333333276</c:v>
                </c:pt>
                <c:pt idx="9495">
                  <c:v>24.500350000000001</c:v>
                </c:pt>
                <c:pt idx="9496">
                  <c:v>24.50294999999997</c:v>
                </c:pt>
                <c:pt idx="9497">
                  <c:v>24.505550000000003</c:v>
                </c:pt>
                <c:pt idx="9498">
                  <c:v>24.508166666666668</c:v>
                </c:pt>
                <c:pt idx="9499">
                  <c:v>24.510733333333285</c:v>
                </c:pt>
                <c:pt idx="9500">
                  <c:v>24.513333333333289</c:v>
                </c:pt>
                <c:pt idx="9501">
                  <c:v>24.515950000000021</c:v>
                </c:pt>
                <c:pt idx="9502">
                  <c:v>24.518550000000001</c:v>
                </c:pt>
                <c:pt idx="9503">
                  <c:v>24.521149999999974</c:v>
                </c:pt>
                <c:pt idx="9504">
                  <c:v>24.523766666666667</c:v>
                </c:pt>
                <c:pt idx="9505">
                  <c:v>24.526366666666668</c:v>
                </c:pt>
                <c:pt idx="9506">
                  <c:v>24.528950000000005</c:v>
                </c:pt>
                <c:pt idx="9507">
                  <c:v>24.531566666666688</c:v>
                </c:pt>
                <c:pt idx="9508">
                  <c:v>24.534166666666696</c:v>
                </c:pt>
                <c:pt idx="9509">
                  <c:v>24.536766666666665</c:v>
                </c:pt>
                <c:pt idx="9510">
                  <c:v>24.539383333333308</c:v>
                </c:pt>
                <c:pt idx="9511">
                  <c:v>24.54198333333331</c:v>
                </c:pt>
                <c:pt idx="9512">
                  <c:v>24.544583333333289</c:v>
                </c:pt>
                <c:pt idx="9513">
                  <c:v>24.5472</c:v>
                </c:pt>
                <c:pt idx="9514">
                  <c:v>24.549800000000001</c:v>
                </c:pt>
                <c:pt idx="9515">
                  <c:v>24.552399999999974</c:v>
                </c:pt>
                <c:pt idx="9516">
                  <c:v>24.555016666666667</c:v>
                </c:pt>
                <c:pt idx="9517">
                  <c:v>24.557616666666668</c:v>
                </c:pt>
                <c:pt idx="9518">
                  <c:v>24.560216666666669</c:v>
                </c:pt>
                <c:pt idx="9519">
                  <c:v>24.562833333333284</c:v>
                </c:pt>
                <c:pt idx="9520">
                  <c:v>24.565433333333264</c:v>
                </c:pt>
                <c:pt idx="9521">
                  <c:v>24.568033333333275</c:v>
                </c:pt>
                <c:pt idx="9522">
                  <c:v>24.570650000000001</c:v>
                </c:pt>
                <c:pt idx="9523">
                  <c:v>24.573233333333285</c:v>
                </c:pt>
                <c:pt idx="9524">
                  <c:v>24.575833333333289</c:v>
                </c:pt>
                <c:pt idx="9525">
                  <c:v>24.57845</c:v>
                </c:pt>
                <c:pt idx="9526">
                  <c:v>24.581050000000001</c:v>
                </c:pt>
                <c:pt idx="9527">
                  <c:v>24.583649999999956</c:v>
                </c:pt>
                <c:pt idx="9528">
                  <c:v>24.586266666666667</c:v>
                </c:pt>
                <c:pt idx="9529">
                  <c:v>24.588866666666668</c:v>
                </c:pt>
                <c:pt idx="9530">
                  <c:v>24.59146666666669</c:v>
                </c:pt>
                <c:pt idx="9531">
                  <c:v>24.594083333333309</c:v>
                </c:pt>
                <c:pt idx="9532">
                  <c:v>24.596683333333285</c:v>
                </c:pt>
                <c:pt idx="9533">
                  <c:v>24.599283333333297</c:v>
                </c:pt>
                <c:pt idx="9534">
                  <c:v>24.601900000000022</c:v>
                </c:pt>
                <c:pt idx="9535">
                  <c:v>24.604499999999987</c:v>
                </c:pt>
                <c:pt idx="9536">
                  <c:v>24.607099999999999</c:v>
                </c:pt>
                <c:pt idx="9537">
                  <c:v>24.609716666666667</c:v>
                </c:pt>
                <c:pt idx="9538">
                  <c:v>24.612316666666668</c:v>
                </c:pt>
                <c:pt idx="9539">
                  <c:v>24.614916666666701</c:v>
                </c:pt>
                <c:pt idx="9540">
                  <c:v>24.617533333333306</c:v>
                </c:pt>
                <c:pt idx="9541">
                  <c:v>24.620133333333289</c:v>
                </c:pt>
                <c:pt idx="9542">
                  <c:v>24.622733333333276</c:v>
                </c:pt>
                <c:pt idx="9543">
                  <c:v>24.625350000000001</c:v>
                </c:pt>
                <c:pt idx="9544">
                  <c:v>24.627949999999988</c:v>
                </c:pt>
                <c:pt idx="9545">
                  <c:v>24.630550000000024</c:v>
                </c:pt>
                <c:pt idx="9546">
                  <c:v>24.633166666666696</c:v>
                </c:pt>
                <c:pt idx="9547">
                  <c:v>24.635766666666665</c:v>
                </c:pt>
                <c:pt idx="9548">
                  <c:v>24.638366666666688</c:v>
                </c:pt>
                <c:pt idx="9549">
                  <c:v>24.64098333333331</c:v>
                </c:pt>
                <c:pt idx="9550">
                  <c:v>24.643583333333289</c:v>
                </c:pt>
                <c:pt idx="9551">
                  <c:v>24.646183333333301</c:v>
                </c:pt>
                <c:pt idx="9552">
                  <c:v>24.648800000000001</c:v>
                </c:pt>
                <c:pt idx="9553">
                  <c:v>24.651400000000024</c:v>
                </c:pt>
                <c:pt idx="9554">
                  <c:v>24.654000000000021</c:v>
                </c:pt>
                <c:pt idx="9555">
                  <c:v>24.656616666666665</c:v>
                </c:pt>
                <c:pt idx="9556">
                  <c:v>24.659216666666691</c:v>
                </c:pt>
                <c:pt idx="9557">
                  <c:v>24.661816666666688</c:v>
                </c:pt>
                <c:pt idx="9558">
                  <c:v>24.664433333333285</c:v>
                </c:pt>
                <c:pt idx="9559">
                  <c:v>24.66703333333329</c:v>
                </c:pt>
                <c:pt idx="9560">
                  <c:v>24.669633333333284</c:v>
                </c:pt>
                <c:pt idx="9561">
                  <c:v>24.672250000000005</c:v>
                </c:pt>
                <c:pt idx="9562">
                  <c:v>24.674849999999999</c:v>
                </c:pt>
                <c:pt idx="9563">
                  <c:v>24.677450000000022</c:v>
                </c:pt>
                <c:pt idx="9564">
                  <c:v>24.68006666666669</c:v>
                </c:pt>
                <c:pt idx="9565">
                  <c:v>24.682666666666666</c:v>
                </c:pt>
                <c:pt idx="9566">
                  <c:v>24.685266666666667</c:v>
                </c:pt>
                <c:pt idx="9567">
                  <c:v>24.687883333333311</c:v>
                </c:pt>
                <c:pt idx="9568">
                  <c:v>24.690483333333308</c:v>
                </c:pt>
                <c:pt idx="9569">
                  <c:v>24.693083333333309</c:v>
                </c:pt>
                <c:pt idx="9570">
                  <c:v>24.695683333333285</c:v>
                </c:pt>
                <c:pt idx="9571">
                  <c:v>24.6983</c:v>
                </c:pt>
                <c:pt idx="9572">
                  <c:v>24.700900000000001</c:v>
                </c:pt>
                <c:pt idx="9573">
                  <c:v>24.703500000000002</c:v>
                </c:pt>
                <c:pt idx="9574">
                  <c:v>24.706083333333289</c:v>
                </c:pt>
                <c:pt idx="9575">
                  <c:v>24.708699999999968</c:v>
                </c:pt>
                <c:pt idx="9576">
                  <c:v>24.711300000000001</c:v>
                </c:pt>
                <c:pt idx="9577">
                  <c:v>24.713900000000024</c:v>
                </c:pt>
                <c:pt idx="9578">
                  <c:v>24.716516666666667</c:v>
                </c:pt>
                <c:pt idx="9579">
                  <c:v>24.719116666666665</c:v>
                </c:pt>
                <c:pt idx="9580">
                  <c:v>24.721716666666669</c:v>
                </c:pt>
                <c:pt idx="9581">
                  <c:v>24.724333333333284</c:v>
                </c:pt>
                <c:pt idx="9582">
                  <c:v>24.726933333333285</c:v>
                </c:pt>
                <c:pt idx="9583">
                  <c:v>24.729533333333276</c:v>
                </c:pt>
                <c:pt idx="9584">
                  <c:v>24.732150000000001</c:v>
                </c:pt>
                <c:pt idx="9585">
                  <c:v>24.734716666666667</c:v>
                </c:pt>
                <c:pt idx="9586">
                  <c:v>24.737316666666668</c:v>
                </c:pt>
                <c:pt idx="9587">
                  <c:v>24.739933333333301</c:v>
                </c:pt>
                <c:pt idx="9588">
                  <c:v>24.74253333333326</c:v>
                </c:pt>
                <c:pt idx="9589">
                  <c:v>24.745133333333275</c:v>
                </c:pt>
                <c:pt idx="9590">
                  <c:v>24.74775</c:v>
                </c:pt>
                <c:pt idx="9591">
                  <c:v>24.750350000000001</c:v>
                </c:pt>
                <c:pt idx="9592">
                  <c:v>24.75294999999997</c:v>
                </c:pt>
                <c:pt idx="9593">
                  <c:v>24.755566666666667</c:v>
                </c:pt>
                <c:pt idx="9594">
                  <c:v>24.758166666666668</c:v>
                </c:pt>
                <c:pt idx="9595">
                  <c:v>24.760766666666662</c:v>
                </c:pt>
                <c:pt idx="9596">
                  <c:v>24.763383333333284</c:v>
                </c:pt>
                <c:pt idx="9597">
                  <c:v>24.765983333333285</c:v>
                </c:pt>
                <c:pt idx="9598">
                  <c:v>24.768583333333275</c:v>
                </c:pt>
                <c:pt idx="9599">
                  <c:v>24.7712</c:v>
                </c:pt>
                <c:pt idx="9600">
                  <c:v>24.773800000000001</c:v>
                </c:pt>
                <c:pt idx="9601">
                  <c:v>24.776400000000002</c:v>
                </c:pt>
                <c:pt idx="9602">
                  <c:v>24.779016666666667</c:v>
                </c:pt>
                <c:pt idx="9603">
                  <c:v>24.781616666666643</c:v>
                </c:pt>
                <c:pt idx="9604">
                  <c:v>24.784216666666669</c:v>
                </c:pt>
                <c:pt idx="9605">
                  <c:v>24.786833333333284</c:v>
                </c:pt>
                <c:pt idx="9606">
                  <c:v>24.789433333333264</c:v>
                </c:pt>
                <c:pt idx="9607">
                  <c:v>24.792033333333276</c:v>
                </c:pt>
                <c:pt idx="9608">
                  <c:v>24.794650000000001</c:v>
                </c:pt>
                <c:pt idx="9609">
                  <c:v>24.797250000000005</c:v>
                </c:pt>
                <c:pt idx="9610">
                  <c:v>24.799849999999989</c:v>
                </c:pt>
                <c:pt idx="9611">
                  <c:v>24.802466666666664</c:v>
                </c:pt>
                <c:pt idx="9612">
                  <c:v>24.80506666666669</c:v>
                </c:pt>
                <c:pt idx="9613">
                  <c:v>24.807666666666687</c:v>
                </c:pt>
                <c:pt idx="9614">
                  <c:v>24.810283333333309</c:v>
                </c:pt>
                <c:pt idx="9615">
                  <c:v>24.812883333333311</c:v>
                </c:pt>
                <c:pt idx="9616">
                  <c:v>24.815483333333308</c:v>
                </c:pt>
                <c:pt idx="9617">
                  <c:v>24.818066666666688</c:v>
                </c:pt>
                <c:pt idx="9618">
                  <c:v>24.820666666666668</c:v>
                </c:pt>
                <c:pt idx="9619">
                  <c:v>24.823266666666665</c:v>
                </c:pt>
                <c:pt idx="9620">
                  <c:v>24.825883333333309</c:v>
                </c:pt>
                <c:pt idx="9621">
                  <c:v>24.828483333333285</c:v>
                </c:pt>
                <c:pt idx="9622">
                  <c:v>24.831083333333329</c:v>
                </c:pt>
                <c:pt idx="9623">
                  <c:v>24.8337</c:v>
                </c:pt>
                <c:pt idx="9624">
                  <c:v>24.836300000000001</c:v>
                </c:pt>
                <c:pt idx="9625">
                  <c:v>24.838900000000024</c:v>
                </c:pt>
                <c:pt idx="9626">
                  <c:v>24.841516666666667</c:v>
                </c:pt>
                <c:pt idx="9627">
                  <c:v>24.844116666666665</c:v>
                </c:pt>
                <c:pt idx="9628">
                  <c:v>24.846716666666669</c:v>
                </c:pt>
                <c:pt idx="9629">
                  <c:v>24.849333333333284</c:v>
                </c:pt>
                <c:pt idx="9630">
                  <c:v>24.851933333333307</c:v>
                </c:pt>
                <c:pt idx="9631">
                  <c:v>24.854499999999987</c:v>
                </c:pt>
                <c:pt idx="9632">
                  <c:v>24.857099999999999</c:v>
                </c:pt>
                <c:pt idx="9633">
                  <c:v>24.859716666666667</c:v>
                </c:pt>
                <c:pt idx="9634">
                  <c:v>24.862316666666647</c:v>
                </c:pt>
                <c:pt idx="9635">
                  <c:v>24.864916666666687</c:v>
                </c:pt>
                <c:pt idx="9636">
                  <c:v>24.867533333333284</c:v>
                </c:pt>
                <c:pt idx="9637">
                  <c:v>24.870133333333289</c:v>
                </c:pt>
                <c:pt idx="9638">
                  <c:v>24.872733333333276</c:v>
                </c:pt>
                <c:pt idx="9639">
                  <c:v>24.875333333333284</c:v>
                </c:pt>
                <c:pt idx="9640">
                  <c:v>24.877949999999988</c:v>
                </c:pt>
                <c:pt idx="9641">
                  <c:v>24.880550000000003</c:v>
                </c:pt>
                <c:pt idx="9642">
                  <c:v>24.883150000000001</c:v>
                </c:pt>
                <c:pt idx="9643">
                  <c:v>24.885766666666662</c:v>
                </c:pt>
                <c:pt idx="9644">
                  <c:v>24.888366666666666</c:v>
                </c:pt>
                <c:pt idx="9645">
                  <c:v>24.890966666666696</c:v>
                </c:pt>
                <c:pt idx="9646">
                  <c:v>24.893550000000001</c:v>
                </c:pt>
                <c:pt idx="9647">
                  <c:v>24.896149999999974</c:v>
                </c:pt>
                <c:pt idx="9648">
                  <c:v>24.89875</c:v>
                </c:pt>
                <c:pt idx="9649">
                  <c:v>24.901366666666668</c:v>
                </c:pt>
                <c:pt idx="9650">
                  <c:v>24.90396666666669</c:v>
                </c:pt>
                <c:pt idx="9651">
                  <c:v>24.906566666666667</c:v>
                </c:pt>
                <c:pt idx="9652">
                  <c:v>24.909166666666668</c:v>
                </c:pt>
                <c:pt idx="9653">
                  <c:v>24.911749999999969</c:v>
                </c:pt>
                <c:pt idx="9654">
                  <c:v>24.914350000000024</c:v>
                </c:pt>
                <c:pt idx="9655">
                  <c:v>24.916966666666688</c:v>
                </c:pt>
                <c:pt idx="9656">
                  <c:v>24.919566666666665</c:v>
                </c:pt>
                <c:pt idx="9657">
                  <c:v>24.922166666666666</c:v>
                </c:pt>
                <c:pt idx="9658">
                  <c:v>24.924783333333284</c:v>
                </c:pt>
                <c:pt idx="9659">
                  <c:v>24.927383333333289</c:v>
                </c:pt>
                <c:pt idx="9660">
                  <c:v>24.92998333333329</c:v>
                </c:pt>
                <c:pt idx="9661">
                  <c:v>24.932599999999969</c:v>
                </c:pt>
                <c:pt idx="9662">
                  <c:v>24.935200000000002</c:v>
                </c:pt>
                <c:pt idx="9663">
                  <c:v>24.937766666666668</c:v>
                </c:pt>
                <c:pt idx="9664">
                  <c:v>24.940383333333276</c:v>
                </c:pt>
                <c:pt idx="9665">
                  <c:v>24.942983333333284</c:v>
                </c:pt>
                <c:pt idx="9666">
                  <c:v>24.945583333333275</c:v>
                </c:pt>
                <c:pt idx="9667">
                  <c:v>24.948199999999975</c:v>
                </c:pt>
                <c:pt idx="9668">
                  <c:v>24.950800000000001</c:v>
                </c:pt>
                <c:pt idx="9669">
                  <c:v>24.95339999999997</c:v>
                </c:pt>
                <c:pt idx="9670">
                  <c:v>24.956016666666667</c:v>
                </c:pt>
                <c:pt idx="9671">
                  <c:v>24.958616666666646</c:v>
                </c:pt>
                <c:pt idx="9672">
                  <c:v>24.961216666666662</c:v>
                </c:pt>
                <c:pt idx="9673">
                  <c:v>24.963799999999956</c:v>
                </c:pt>
                <c:pt idx="9674">
                  <c:v>24.966383333333276</c:v>
                </c:pt>
                <c:pt idx="9675">
                  <c:v>24.968983333333281</c:v>
                </c:pt>
                <c:pt idx="9676">
                  <c:v>24.971583333333289</c:v>
                </c:pt>
                <c:pt idx="9677">
                  <c:v>24.9742</c:v>
                </c:pt>
                <c:pt idx="9678">
                  <c:v>24.976800000000001</c:v>
                </c:pt>
                <c:pt idx="9679">
                  <c:v>24.97939999999997</c:v>
                </c:pt>
                <c:pt idx="9680">
                  <c:v>24.981999999999989</c:v>
                </c:pt>
                <c:pt idx="9681">
                  <c:v>24.984616666666646</c:v>
                </c:pt>
                <c:pt idx="9682">
                  <c:v>24.987216666666662</c:v>
                </c:pt>
                <c:pt idx="9683">
                  <c:v>24.989816666666666</c:v>
                </c:pt>
                <c:pt idx="9684">
                  <c:v>24.992433333333267</c:v>
                </c:pt>
                <c:pt idx="9685">
                  <c:v>24.995033333333275</c:v>
                </c:pt>
                <c:pt idx="9686">
                  <c:v>24.997633333333276</c:v>
                </c:pt>
                <c:pt idx="9687">
                  <c:v>25.000250000000001</c:v>
                </c:pt>
                <c:pt idx="9688">
                  <c:v>25.002850000000024</c:v>
                </c:pt>
                <c:pt idx="9689">
                  <c:v>25.00545</c:v>
                </c:pt>
                <c:pt idx="9690">
                  <c:v>25.008066666666664</c:v>
                </c:pt>
                <c:pt idx="9691">
                  <c:v>25.01066666666669</c:v>
                </c:pt>
                <c:pt idx="9692">
                  <c:v>25.013266666666688</c:v>
                </c:pt>
                <c:pt idx="9693">
                  <c:v>25.015883333333306</c:v>
                </c:pt>
                <c:pt idx="9694">
                  <c:v>25.01848333333329</c:v>
                </c:pt>
                <c:pt idx="9695">
                  <c:v>25.021083333333308</c:v>
                </c:pt>
                <c:pt idx="9696">
                  <c:v>25.023700000000002</c:v>
                </c:pt>
                <c:pt idx="9697">
                  <c:v>25.026299999999978</c:v>
                </c:pt>
                <c:pt idx="9698">
                  <c:v>25.0289</c:v>
                </c:pt>
                <c:pt idx="9699">
                  <c:v>25.031516666666668</c:v>
                </c:pt>
                <c:pt idx="9700">
                  <c:v>25.034116666666687</c:v>
                </c:pt>
                <c:pt idx="9701">
                  <c:v>25.036716666666667</c:v>
                </c:pt>
                <c:pt idx="9702">
                  <c:v>25.039333333333289</c:v>
                </c:pt>
                <c:pt idx="9703">
                  <c:v>25.041933333333308</c:v>
                </c:pt>
                <c:pt idx="9704">
                  <c:v>25.044533333333284</c:v>
                </c:pt>
                <c:pt idx="9705">
                  <c:v>25.04714999999997</c:v>
                </c:pt>
                <c:pt idx="9706">
                  <c:v>25.04975</c:v>
                </c:pt>
                <c:pt idx="9707">
                  <c:v>25.052350000000001</c:v>
                </c:pt>
                <c:pt idx="9708">
                  <c:v>25.054966666666697</c:v>
                </c:pt>
                <c:pt idx="9709">
                  <c:v>25.057566666666688</c:v>
                </c:pt>
                <c:pt idx="9710">
                  <c:v>25.060166666666664</c:v>
                </c:pt>
                <c:pt idx="9711">
                  <c:v>25.062783333333275</c:v>
                </c:pt>
                <c:pt idx="9712">
                  <c:v>25.065383333333276</c:v>
                </c:pt>
                <c:pt idx="9713">
                  <c:v>25.067983333333309</c:v>
                </c:pt>
                <c:pt idx="9714">
                  <c:v>25.070600000000002</c:v>
                </c:pt>
                <c:pt idx="9715">
                  <c:v>25.0732</c:v>
                </c:pt>
                <c:pt idx="9716">
                  <c:v>25.075800000000001</c:v>
                </c:pt>
                <c:pt idx="9717">
                  <c:v>25.078416666666666</c:v>
                </c:pt>
                <c:pt idx="9718">
                  <c:v>25.081016666666667</c:v>
                </c:pt>
                <c:pt idx="9719">
                  <c:v>25.083616666666646</c:v>
                </c:pt>
                <c:pt idx="9720">
                  <c:v>25.086233333333276</c:v>
                </c:pt>
                <c:pt idx="9721">
                  <c:v>25.088833333333284</c:v>
                </c:pt>
                <c:pt idx="9722">
                  <c:v>25.091433333333288</c:v>
                </c:pt>
                <c:pt idx="9723">
                  <c:v>25.094049999999989</c:v>
                </c:pt>
                <c:pt idx="9724">
                  <c:v>25.09665</c:v>
                </c:pt>
                <c:pt idx="9725">
                  <c:v>25.099249999999969</c:v>
                </c:pt>
                <c:pt idx="9726">
                  <c:v>25.101866666666702</c:v>
                </c:pt>
                <c:pt idx="9727">
                  <c:v>25.104466666666688</c:v>
                </c:pt>
                <c:pt idx="9728">
                  <c:v>25.107066666666697</c:v>
                </c:pt>
                <c:pt idx="9729">
                  <c:v>25.109683333333301</c:v>
                </c:pt>
                <c:pt idx="9730">
                  <c:v>25.112283333333309</c:v>
                </c:pt>
                <c:pt idx="9731">
                  <c:v>25.114883333333328</c:v>
                </c:pt>
                <c:pt idx="9732">
                  <c:v>25.117500000000021</c:v>
                </c:pt>
                <c:pt idx="9733">
                  <c:v>25.120099999999987</c:v>
                </c:pt>
                <c:pt idx="9734">
                  <c:v>25.122700000000002</c:v>
                </c:pt>
                <c:pt idx="9735">
                  <c:v>25.125316666666667</c:v>
                </c:pt>
                <c:pt idx="9736">
                  <c:v>25.127916666666696</c:v>
                </c:pt>
                <c:pt idx="9737">
                  <c:v>25.130516666666665</c:v>
                </c:pt>
                <c:pt idx="9738">
                  <c:v>25.133133333333308</c:v>
                </c:pt>
                <c:pt idx="9739">
                  <c:v>25.135733333333285</c:v>
                </c:pt>
                <c:pt idx="9740">
                  <c:v>25.138333333333289</c:v>
                </c:pt>
                <c:pt idx="9741">
                  <c:v>25.140950000000021</c:v>
                </c:pt>
                <c:pt idx="9742">
                  <c:v>25.143550000000001</c:v>
                </c:pt>
                <c:pt idx="9743">
                  <c:v>25.146149999999974</c:v>
                </c:pt>
                <c:pt idx="9744">
                  <c:v>25.148766666666667</c:v>
                </c:pt>
                <c:pt idx="9745">
                  <c:v>25.1513666666667</c:v>
                </c:pt>
                <c:pt idx="9746">
                  <c:v>25.153966666666701</c:v>
                </c:pt>
                <c:pt idx="9747">
                  <c:v>25.156583333333309</c:v>
                </c:pt>
                <c:pt idx="9748">
                  <c:v>25.159150000000022</c:v>
                </c:pt>
                <c:pt idx="9749">
                  <c:v>25.161749999999969</c:v>
                </c:pt>
                <c:pt idx="9750">
                  <c:v>25.164366666666691</c:v>
                </c:pt>
                <c:pt idx="9751">
                  <c:v>25.166966666666688</c:v>
                </c:pt>
                <c:pt idx="9752">
                  <c:v>25.169566666666665</c:v>
                </c:pt>
                <c:pt idx="9753">
                  <c:v>25.172183333333301</c:v>
                </c:pt>
                <c:pt idx="9754">
                  <c:v>25.174783333333309</c:v>
                </c:pt>
                <c:pt idx="9755">
                  <c:v>25.17738333333331</c:v>
                </c:pt>
                <c:pt idx="9756">
                  <c:v>25.18</c:v>
                </c:pt>
                <c:pt idx="9757">
                  <c:v>25.182599999999969</c:v>
                </c:pt>
                <c:pt idx="9758">
                  <c:v>25.185200000000002</c:v>
                </c:pt>
                <c:pt idx="9759">
                  <c:v>25.187816666666688</c:v>
                </c:pt>
                <c:pt idx="9760">
                  <c:v>25.190416666666668</c:v>
                </c:pt>
                <c:pt idx="9761">
                  <c:v>25.193016666666665</c:v>
                </c:pt>
                <c:pt idx="9762">
                  <c:v>25.19563333333328</c:v>
                </c:pt>
                <c:pt idx="9763">
                  <c:v>25.198233333333285</c:v>
                </c:pt>
                <c:pt idx="9764">
                  <c:v>25.200833333333289</c:v>
                </c:pt>
                <c:pt idx="9765">
                  <c:v>25.20345</c:v>
                </c:pt>
                <c:pt idx="9766">
                  <c:v>25.206050000000001</c:v>
                </c:pt>
                <c:pt idx="9767">
                  <c:v>25.208649999999956</c:v>
                </c:pt>
                <c:pt idx="9768">
                  <c:v>25.211266666666688</c:v>
                </c:pt>
                <c:pt idx="9769">
                  <c:v>25.2138666666667</c:v>
                </c:pt>
                <c:pt idx="9770">
                  <c:v>25.21646666666669</c:v>
                </c:pt>
                <c:pt idx="9771">
                  <c:v>25.219083333333309</c:v>
                </c:pt>
                <c:pt idx="9772">
                  <c:v>25.221683333333285</c:v>
                </c:pt>
                <c:pt idx="9773">
                  <c:v>25.224283333333297</c:v>
                </c:pt>
                <c:pt idx="9774">
                  <c:v>25.226883333333308</c:v>
                </c:pt>
                <c:pt idx="9775">
                  <c:v>25.22949999999997</c:v>
                </c:pt>
                <c:pt idx="9776">
                  <c:v>25.232099999999978</c:v>
                </c:pt>
                <c:pt idx="9777">
                  <c:v>25.2347</c:v>
                </c:pt>
                <c:pt idx="9778">
                  <c:v>25.237316666666668</c:v>
                </c:pt>
                <c:pt idx="9779">
                  <c:v>25.23988333333331</c:v>
                </c:pt>
                <c:pt idx="9780">
                  <c:v>25.242466666666662</c:v>
                </c:pt>
                <c:pt idx="9781">
                  <c:v>25.245066666666666</c:v>
                </c:pt>
                <c:pt idx="9782">
                  <c:v>25.247683333333288</c:v>
                </c:pt>
                <c:pt idx="9783">
                  <c:v>25.250250000000001</c:v>
                </c:pt>
                <c:pt idx="9784">
                  <c:v>25.252850000000024</c:v>
                </c:pt>
                <c:pt idx="9785">
                  <c:v>25.255466666666667</c:v>
                </c:pt>
                <c:pt idx="9786">
                  <c:v>25.258066666666664</c:v>
                </c:pt>
                <c:pt idx="9787">
                  <c:v>25.260666666666669</c:v>
                </c:pt>
                <c:pt idx="9788">
                  <c:v>25.263266666666667</c:v>
                </c:pt>
                <c:pt idx="9789">
                  <c:v>25.265866666666668</c:v>
                </c:pt>
                <c:pt idx="9790">
                  <c:v>25.268466666666662</c:v>
                </c:pt>
                <c:pt idx="9791">
                  <c:v>25.271083333333308</c:v>
                </c:pt>
                <c:pt idx="9792">
                  <c:v>25.273683333333285</c:v>
                </c:pt>
                <c:pt idx="9793">
                  <c:v>25.276283333333289</c:v>
                </c:pt>
                <c:pt idx="9794">
                  <c:v>25.2789</c:v>
                </c:pt>
                <c:pt idx="9795">
                  <c:v>25.281499999999973</c:v>
                </c:pt>
                <c:pt idx="9796">
                  <c:v>25.284100000000002</c:v>
                </c:pt>
                <c:pt idx="9797">
                  <c:v>25.286716666666646</c:v>
                </c:pt>
                <c:pt idx="9798">
                  <c:v>25.289316666666643</c:v>
                </c:pt>
                <c:pt idx="9799">
                  <c:v>25.29191666666669</c:v>
                </c:pt>
                <c:pt idx="9800">
                  <c:v>25.294533333333284</c:v>
                </c:pt>
                <c:pt idx="9801">
                  <c:v>25.297133333333285</c:v>
                </c:pt>
                <c:pt idx="9802">
                  <c:v>25.299733333333275</c:v>
                </c:pt>
                <c:pt idx="9803">
                  <c:v>25.302350000000001</c:v>
                </c:pt>
                <c:pt idx="9804">
                  <c:v>25.304950000000037</c:v>
                </c:pt>
                <c:pt idx="9805">
                  <c:v>25.307549999999978</c:v>
                </c:pt>
                <c:pt idx="9806">
                  <c:v>25.310166666666689</c:v>
                </c:pt>
                <c:pt idx="9807">
                  <c:v>25.312766666666668</c:v>
                </c:pt>
                <c:pt idx="9808">
                  <c:v>25.315366666666687</c:v>
                </c:pt>
                <c:pt idx="9809">
                  <c:v>25.317983333333327</c:v>
                </c:pt>
                <c:pt idx="9810">
                  <c:v>25.320550000000001</c:v>
                </c:pt>
                <c:pt idx="9811">
                  <c:v>25.32314999999997</c:v>
                </c:pt>
                <c:pt idx="9812">
                  <c:v>25.325766666666667</c:v>
                </c:pt>
                <c:pt idx="9813">
                  <c:v>25.328366666666668</c:v>
                </c:pt>
                <c:pt idx="9814">
                  <c:v>25.330966666666697</c:v>
                </c:pt>
                <c:pt idx="9815">
                  <c:v>25.333583333333308</c:v>
                </c:pt>
                <c:pt idx="9816">
                  <c:v>25.33618333333331</c:v>
                </c:pt>
                <c:pt idx="9817">
                  <c:v>25.338783333333289</c:v>
                </c:pt>
                <c:pt idx="9818">
                  <c:v>25.3414</c:v>
                </c:pt>
                <c:pt idx="9819">
                  <c:v>25.344000000000001</c:v>
                </c:pt>
                <c:pt idx="9820">
                  <c:v>25.346566666666668</c:v>
                </c:pt>
                <c:pt idx="9821">
                  <c:v>25.34916666666669</c:v>
                </c:pt>
                <c:pt idx="9822">
                  <c:v>25.351766666666688</c:v>
                </c:pt>
                <c:pt idx="9823">
                  <c:v>25.354383333333306</c:v>
                </c:pt>
                <c:pt idx="9824">
                  <c:v>25.356983333333329</c:v>
                </c:pt>
                <c:pt idx="9825">
                  <c:v>25.359583333333301</c:v>
                </c:pt>
                <c:pt idx="9826">
                  <c:v>25.362199999999969</c:v>
                </c:pt>
                <c:pt idx="9827">
                  <c:v>25.364799999999974</c:v>
                </c:pt>
                <c:pt idx="9828">
                  <c:v>25.3674</c:v>
                </c:pt>
                <c:pt idx="9829">
                  <c:v>25.370016666666668</c:v>
                </c:pt>
                <c:pt idx="9830">
                  <c:v>25.372616666666666</c:v>
                </c:pt>
                <c:pt idx="9831">
                  <c:v>25.375216666666667</c:v>
                </c:pt>
                <c:pt idx="9832">
                  <c:v>25.37783333333331</c:v>
                </c:pt>
                <c:pt idx="9833">
                  <c:v>25.380433333333276</c:v>
                </c:pt>
                <c:pt idx="9834">
                  <c:v>25.382999999999978</c:v>
                </c:pt>
                <c:pt idx="9835">
                  <c:v>25.385616666666646</c:v>
                </c:pt>
                <c:pt idx="9836">
                  <c:v>25.388216666666644</c:v>
                </c:pt>
                <c:pt idx="9837">
                  <c:v>25.390816666666691</c:v>
                </c:pt>
                <c:pt idx="9838">
                  <c:v>25.393433333333284</c:v>
                </c:pt>
                <c:pt idx="9839">
                  <c:v>25.396033333333289</c:v>
                </c:pt>
                <c:pt idx="9840">
                  <c:v>25.398633333333276</c:v>
                </c:pt>
                <c:pt idx="9841">
                  <c:v>25.401250000000001</c:v>
                </c:pt>
                <c:pt idx="9842">
                  <c:v>25.40384999999997</c:v>
                </c:pt>
                <c:pt idx="9843">
                  <c:v>25.40645</c:v>
                </c:pt>
                <c:pt idx="9844">
                  <c:v>25.409066666666668</c:v>
                </c:pt>
                <c:pt idx="9845">
                  <c:v>25.411633333333285</c:v>
                </c:pt>
                <c:pt idx="9846">
                  <c:v>25.414216666666668</c:v>
                </c:pt>
                <c:pt idx="9847">
                  <c:v>25.416833333333301</c:v>
                </c:pt>
                <c:pt idx="9848">
                  <c:v>25.419433333333284</c:v>
                </c:pt>
                <c:pt idx="9849">
                  <c:v>25.422033333333264</c:v>
                </c:pt>
                <c:pt idx="9850">
                  <c:v>25.42465</c:v>
                </c:pt>
                <c:pt idx="9851">
                  <c:v>25.427250000000001</c:v>
                </c:pt>
                <c:pt idx="9852">
                  <c:v>25.42984999999997</c:v>
                </c:pt>
                <c:pt idx="9853">
                  <c:v>25.432466666666667</c:v>
                </c:pt>
                <c:pt idx="9854">
                  <c:v>25.43505</c:v>
                </c:pt>
                <c:pt idx="9855">
                  <c:v>25.437650000000001</c:v>
                </c:pt>
                <c:pt idx="9856">
                  <c:v>25.440266666666666</c:v>
                </c:pt>
                <c:pt idx="9857">
                  <c:v>25.442866666666664</c:v>
                </c:pt>
                <c:pt idx="9858">
                  <c:v>25.445466666666647</c:v>
                </c:pt>
                <c:pt idx="9859">
                  <c:v>25.448083333333276</c:v>
                </c:pt>
                <c:pt idx="9860">
                  <c:v>25.450683333333284</c:v>
                </c:pt>
                <c:pt idx="9861">
                  <c:v>25.453283333333285</c:v>
                </c:pt>
                <c:pt idx="9862">
                  <c:v>25.4559</c:v>
                </c:pt>
                <c:pt idx="9863">
                  <c:v>25.458499999999972</c:v>
                </c:pt>
                <c:pt idx="9864">
                  <c:v>25.461066666666667</c:v>
                </c:pt>
                <c:pt idx="9865">
                  <c:v>25.463666666666644</c:v>
                </c:pt>
                <c:pt idx="9866">
                  <c:v>25.466266666666669</c:v>
                </c:pt>
                <c:pt idx="9867">
                  <c:v>25.468883333333284</c:v>
                </c:pt>
                <c:pt idx="9868">
                  <c:v>25.471483333333289</c:v>
                </c:pt>
                <c:pt idx="9869">
                  <c:v>25.474083333333301</c:v>
                </c:pt>
                <c:pt idx="9870">
                  <c:v>25.476699999999973</c:v>
                </c:pt>
                <c:pt idx="9871">
                  <c:v>25.479300000000002</c:v>
                </c:pt>
                <c:pt idx="9872">
                  <c:v>25.4819</c:v>
                </c:pt>
                <c:pt idx="9873">
                  <c:v>25.484516666666643</c:v>
                </c:pt>
                <c:pt idx="9874">
                  <c:v>25.487116666666669</c:v>
                </c:pt>
                <c:pt idx="9875">
                  <c:v>25.489716666666645</c:v>
                </c:pt>
                <c:pt idx="9876">
                  <c:v>25.492333333333264</c:v>
                </c:pt>
                <c:pt idx="9877">
                  <c:v>25.494933333333289</c:v>
                </c:pt>
                <c:pt idx="9878">
                  <c:v>25.497533333333276</c:v>
                </c:pt>
                <c:pt idx="9879">
                  <c:v>25.500150000000001</c:v>
                </c:pt>
                <c:pt idx="9880">
                  <c:v>25.502749999999956</c:v>
                </c:pt>
                <c:pt idx="9881">
                  <c:v>25.50535</c:v>
                </c:pt>
                <c:pt idx="9882">
                  <c:v>25.5079666666667</c:v>
                </c:pt>
                <c:pt idx="9883">
                  <c:v>25.510533333333289</c:v>
                </c:pt>
                <c:pt idx="9884">
                  <c:v>25.51313333333329</c:v>
                </c:pt>
                <c:pt idx="9885">
                  <c:v>25.515750000000001</c:v>
                </c:pt>
                <c:pt idx="9886">
                  <c:v>25.518350000000005</c:v>
                </c:pt>
                <c:pt idx="9887">
                  <c:v>25.520950000000024</c:v>
                </c:pt>
                <c:pt idx="9888">
                  <c:v>25.523566666666667</c:v>
                </c:pt>
                <c:pt idx="9889">
                  <c:v>25.526166666666665</c:v>
                </c:pt>
                <c:pt idx="9890">
                  <c:v>25.528766666666669</c:v>
                </c:pt>
                <c:pt idx="9891">
                  <c:v>25.531383333333309</c:v>
                </c:pt>
                <c:pt idx="9892">
                  <c:v>25.53398333333331</c:v>
                </c:pt>
                <c:pt idx="9893">
                  <c:v>25.536583333333301</c:v>
                </c:pt>
                <c:pt idx="9894">
                  <c:v>25.539200000000001</c:v>
                </c:pt>
                <c:pt idx="9895">
                  <c:v>25.541800000000023</c:v>
                </c:pt>
                <c:pt idx="9896">
                  <c:v>25.5444</c:v>
                </c:pt>
                <c:pt idx="9897">
                  <c:v>25.547016666666664</c:v>
                </c:pt>
                <c:pt idx="9898">
                  <c:v>25.549616666666669</c:v>
                </c:pt>
                <c:pt idx="9899">
                  <c:v>25.552216666666666</c:v>
                </c:pt>
                <c:pt idx="9900">
                  <c:v>25.554833333333306</c:v>
                </c:pt>
                <c:pt idx="9901">
                  <c:v>25.557433333333289</c:v>
                </c:pt>
                <c:pt idx="9902">
                  <c:v>25.560033333333276</c:v>
                </c:pt>
                <c:pt idx="9903">
                  <c:v>25.562649999999959</c:v>
                </c:pt>
                <c:pt idx="9904">
                  <c:v>25.565249999999956</c:v>
                </c:pt>
                <c:pt idx="9905">
                  <c:v>25.567816666666687</c:v>
                </c:pt>
                <c:pt idx="9906">
                  <c:v>25.570416666666667</c:v>
                </c:pt>
                <c:pt idx="9907">
                  <c:v>25.573016666666668</c:v>
                </c:pt>
                <c:pt idx="9908">
                  <c:v>25.575616666666669</c:v>
                </c:pt>
                <c:pt idx="9909">
                  <c:v>25.57823333333328</c:v>
                </c:pt>
                <c:pt idx="9910">
                  <c:v>25.580833333333285</c:v>
                </c:pt>
                <c:pt idx="9911">
                  <c:v>25.583433333333275</c:v>
                </c:pt>
                <c:pt idx="9912">
                  <c:v>25.58605</c:v>
                </c:pt>
                <c:pt idx="9913">
                  <c:v>25.588649999999951</c:v>
                </c:pt>
                <c:pt idx="9914">
                  <c:v>25.591249999999974</c:v>
                </c:pt>
                <c:pt idx="9915">
                  <c:v>25.593866666666688</c:v>
                </c:pt>
                <c:pt idx="9916">
                  <c:v>25.596466666666668</c:v>
                </c:pt>
                <c:pt idx="9917">
                  <c:v>25.59904999999997</c:v>
                </c:pt>
                <c:pt idx="9918">
                  <c:v>25.601666666666688</c:v>
                </c:pt>
                <c:pt idx="9919">
                  <c:v>25.604266666666696</c:v>
                </c:pt>
                <c:pt idx="9920">
                  <c:v>25.606866666666701</c:v>
                </c:pt>
                <c:pt idx="9921">
                  <c:v>25.609483333333309</c:v>
                </c:pt>
                <c:pt idx="9922">
                  <c:v>25.612083333333306</c:v>
                </c:pt>
                <c:pt idx="9923">
                  <c:v>25.614683333333311</c:v>
                </c:pt>
                <c:pt idx="9924">
                  <c:v>25.617283333333329</c:v>
                </c:pt>
                <c:pt idx="9925">
                  <c:v>25.619899999999998</c:v>
                </c:pt>
                <c:pt idx="9926">
                  <c:v>25.622499999999974</c:v>
                </c:pt>
                <c:pt idx="9927">
                  <c:v>25.6251</c:v>
                </c:pt>
                <c:pt idx="9928">
                  <c:v>25.627716666666668</c:v>
                </c:pt>
                <c:pt idx="9929">
                  <c:v>25.630316666666687</c:v>
                </c:pt>
                <c:pt idx="9930">
                  <c:v>25.632916666666688</c:v>
                </c:pt>
                <c:pt idx="9931">
                  <c:v>25.635533333333289</c:v>
                </c:pt>
                <c:pt idx="9932">
                  <c:v>25.63813333333329</c:v>
                </c:pt>
                <c:pt idx="9933">
                  <c:v>25.64073333333328</c:v>
                </c:pt>
                <c:pt idx="9934">
                  <c:v>25.643333333333285</c:v>
                </c:pt>
                <c:pt idx="9935">
                  <c:v>25.645950000000024</c:v>
                </c:pt>
                <c:pt idx="9936">
                  <c:v>25.64855</c:v>
                </c:pt>
                <c:pt idx="9937">
                  <c:v>25.651149999999987</c:v>
                </c:pt>
                <c:pt idx="9938">
                  <c:v>25.653766666666691</c:v>
                </c:pt>
                <c:pt idx="9939">
                  <c:v>25.656366666666688</c:v>
                </c:pt>
                <c:pt idx="9940">
                  <c:v>25.6589666666667</c:v>
                </c:pt>
                <c:pt idx="9941">
                  <c:v>25.661583333333301</c:v>
                </c:pt>
                <c:pt idx="9942">
                  <c:v>25.664183333333309</c:v>
                </c:pt>
                <c:pt idx="9943">
                  <c:v>25.666783333333289</c:v>
                </c:pt>
                <c:pt idx="9944">
                  <c:v>25.6694</c:v>
                </c:pt>
                <c:pt idx="9945">
                  <c:v>25.672000000000001</c:v>
                </c:pt>
                <c:pt idx="9946">
                  <c:v>25.674600000000005</c:v>
                </c:pt>
                <c:pt idx="9947">
                  <c:v>25.677200000000024</c:v>
                </c:pt>
                <c:pt idx="9948">
                  <c:v>25.679800000000021</c:v>
                </c:pt>
                <c:pt idx="9949">
                  <c:v>25.682399999999969</c:v>
                </c:pt>
                <c:pt idx="9950">
                  <c:v>25.685016666666669</c:v>
                </c:pt>
                <c:pt idx="9951">
                  <c:v>25.687616666666667</c:v>
                </c:pt>
                <c:pt idx="9952">
                  <c:v>25.690216666666668</c:v>
                </c:pt>
                <c:pt idx="9953">
                  <c:v>25.692833333333301</c:v>
                </c:pt>
                <c:pt idx="9954">
                  <c:v>25.695433333333284</c:v>
                </c:pt>
                <c:pt idx="9955">
                  <c:v>25.698033333333289</c:v>
                </c:pt>
                <c:pt idx="9956">
                  <c:v>25.70065</c:v>
                </c:pt>
                <c:pt idx="9957">
                  <c:v>25.703250000000001</c:v>
                </c:pt>
                <c:pt idx="9958">
                  <c:v>25.705850000000005</c:v>
                </c:pt>
                <c:pt idx="9959">
                  <c:v>25.708466666666666</c:v>
                </c:pt>
                <c:pt idx="9960">
                  <c:v>25.711066666666696</c:v>
                </c:pt>
                <c:pt idx="9961">
                  <c:v>25.713666666666665</c:v>
                </c:pt>
                <c:pt idx="9962">
                  <c:v>25.716283333333301</c:v>
                </c:pt>
                <c:pt idx="9963">
                  <c:v>25.718883333333309</c:v>
                </c:pt>
                <c:pt idx="9964">
                  <c:v>25.721483333333289</c:v>
                </c:pt>
                <c:pt idx="9965">
                  <c:v>25.7241</c:v>
                </c:pt>
                <c:pt idx="9966">
                  <c:v>25.726699999999973</c:v>
                </c:pt>
                <c:pt idx="9967">
                  <c:v>25.729300000000002</c:v>
                </c:pt>
                <c:pt idx="9968">
                  <c:v>25.731916666666688</c:v>
                </c:pt>
                <c:pt idx="9969">
                  <c:v>25.734516666666664</c:v>
                </c:pt>
                <c:pt idx="9970">
                  <c:v>25.73711666666669</c:v>
                </c:pt>
                <c:pt idx="9971">
                  <c:v>25.739733333333284</c:v>
                </c:pt>
                <c:pt idx="9972">
                  <c:v>25.742333333333264</c:v>
                </c:pt>
                <c:pt idx="9973">
                  <c:v>25.744933333333289</c:v>
                </c:pt>
                <c:pt idx="9974">
                  <c:v>25.74755</c:v>
                </c:pt>
                <c:pt idx="9975">
                  <c:v>25.750150000000001</c:v>
                </c:pt>
                <c:pt idx="9976">
                  <c:v>25.752749999999956</c:v>
                </c:pt>
                <c:pt idx="9977">
                  <c:v>25.755366666666664</c:v>
                </c:pt>
                <c:pt idx="9978">
                  <c:v>25.757933333333309</c:v>
                </c:pt>
                <c:pt idx="9979">
                  <c:v>25.760533333333274</c:v>
                </c:pt>
                <c:pt idx="9980">
                  <c:v>25.76315</c:v>
                </c:pt>
                <c:pt idx="9981">
                  <c:v>25.765749999999954</c:v>
                </c:pt>
                <c:pt idx="9982">
                  <c:v>25.768350000000002</c:v>
                </c:pt>
                <c:pt idx="9983">
                  <c:v>25.770966666666688</c:v>
                </c:pt>
                <c:pt idx="9984">
                  <c:v>25.773566666666667</c:v>
                </c:pt>
                <c:pt idx="9985">
                  <c:v>25.776166666666665</c:v>
                </c:pt>
                <c:pt idx="9986">
                  <c:v>25.778783333333276</c:v>
                </c:pt>
                <c:pt idx="9987">
                  <c:v>25.781383333333284</c:v>
                </c:pt>
                <c:pt idx="9988">
                  <c:v>25.783983333333289</c:v>
                </c:pt>
                <c:pt idx="9989">
                  <c:v>25.786599999999975</c:v>
                </c:pt>
                <c:pt idx="9990">
                  <c:v>25.789199999999973</c:v>
                </c:pt>
                <c:pt idx="9991">
                  <c:v>25.791800000000023</c:v>
                </c:pt>
                <c:pt idx="9992">
                  <c:v>25.794416666666667</c:v>
                </c:pt>
                <c:pt idx="9993">
                  <c:v>25.797016666666664</c:v>
                </c:pt>
                <c:pt idx="9994">
                  <c:v>25.799616666666669</c:v>
                </c:pt>
                <c:pt idx="9995">
                  <c:v>25.802233333333284</c:v>
                </c:pt>
                <c:pt idx="9996">
                  <c:v>25.804833333333306</c:v>
                </c:pt>
                <c:pt idx="9997">
                  <c:v>25.807433333333289</c:v>
                </c:pt>
                <c:pt idx="9998">
                  <c:v>25.810050000000022</c:v>
                </c:pt>
                <c:pt idx="9999">
                  <c:v>25.812650000000001</c:v>
                </c:pt>
                <c:pt idx="10000">
                  <c:v>25.815249999999974</c:v>
                </c:pt>
                <c:pt idx="10001">
                  <c:v>25.817866666666706</c:v>
                </c:pt>
                <c:pt idx="10002">
                  <c:v>25.820433333333284</c:v>
                </c:pt>
                <c:pt idx="10003">
                  <c:v>25.823033333333289</c:v>
                </c:pt>
                <c:pt idx="10004">
                  <c:v>25.825633333333275</c:v>
                </c:pt>
                <c:pt idx="10005">
                  <c:v>25.828250000000001</c:v>
                </c:pt>
                <c:pt idx="10006">
                  <c:v>25.830850000000037</c:v>
                </c:pt>
                <c:pt idx="10007">
                  <c:v>25.833450000000024</c:v>
                </c:pt>
                <c:pt idx="10008">
                  <c:v>25.836066666666696</c:v>
                </c:pt>
                <c:pt idx="10009">
                  <c:v>25.838666666666665</c:v>
                </c:pt>
                <c:pt idx="10010">
                  <c:v>25.841266666666691</c:v>
                </c:pt>
                <c:pt idx="10011">
                  <c:v>25.843850000000021</c:v>
                </c:pt>
                <c:pt idx="10012">
                  <c:v>25.846466666666668</c:v>
                </c:pt>
                <c:pt idx="10013">
                  <c:v>25.849066666666687</c:v>
                </c:pt>
                <c:pt idx="10014">
                  <c:v>25.851666666666688</c:v>
                </c:pt>
                <c:pt idx="10015">
                  <c:v>25.85428333333331</c:v>
                </c:pt>
                <c:pt idx="10016">
                  <c:v>25.856850000000033</c:v>
                </c:pt>
                <c:pt idx="10017">
                  <c:v>25.859449999999974</c:v>
                </c:pt>
                <c:pt idx="10018">
                  <c:v>25.862066666666667</c:v>
                </c:pt>
                <c:pt idx="10019">
                  <c:v>25.864666666666668</c:v>
                </c:pt>
                <c:pt idx="10020">
                  <c:v>25.867266666666691</c:v>
                </c:pt>
                <c:pt idx="10021">
                  <c:v>25.869883333333309</c:v>
                </c:pt>
                <c:pt idx="10022">
                  <c:v>25.872483333333289</c:v>
                </c:pt>
                <c:pt idx="10023">
                  <c:v>25.875083333333297</c:v>
                </c:pt>
                <c:pt idx="10024">
                  <c:v>25.877700000000001</c:v>
                </c:pt>
                <c:pt idx="10025">
                  <c:v>25.88029999999997</c:v>
                </c:pt>
                <c:pt idx="10026">
                  <c:v>25.882899999999989</c:v>
                </c:pt>
                <c:pt idx="10027">
                  <c:v>25.885516666666646</c:v>
                </c:pt>
                <c:pt idx="10028">
                  <c:v>25.888116666666669</c:v>
                </c:pt>
                <c:pt idx="10029">
                  <c:v>25.890716666666666</c:v>
                </c:pt>
                <c:pt idx="10030">
                  <c:v>25.893333333333285</c:v>
                </c:pt>
                <c:pt idx="10031">
                  <c:v>25.895933333333289</c:v>
                </c:pt>
                <c:pt idx="10032">
                  <c:v>25.898533333333276</c:v>
                </c:pt>
                <c:pt idx="10033">
                  <c:v>25.901149999999969</c:v>
                </c:pt>
                <c:pt idx="10034">
                  <c:v>25.903749999999956</c:v>
                </c:pt>
                <c:pt idx="10035">
                  <c:v>25.90635</c:v>
                </c:pt>
                <c:pt idx="10036">
                  <c:v>25.908966666666668</c:v>
                </c:pt>
                <c:pt idx="10037">
                  <c:v>25.911566666666687</c:v>
                </c:pt>
                <c:pt idx="10038">
                  <c:v>25.914166666666688</c:v>
                </c:pt>
                <c:pt idx="10039">
                  <c:v>25.916783333333289</c:v>
                </c:pt>
                <c:pt idx="10040">
                  <c:v>25.91938333333329</c:v>
                </c:pt>
                <c:pt idx="10041">
                  <c:v>25.921983333333309</c:v>
                </c:pt>
                <c:pt idx="10042">
                  <c:v>25.924600000000002</c:v>
                </c:pt>
                <c:pt idx="10043">
                  <c:v>25.927200000000003</c:v>
                </c:pt>
                <c:pt idx="10044">
                  <c:v>25.9298</c:v>
                </c:pt>
                <c:pt idx="10045">
                  <c:v>25.932416666666644</c:v>
                </c:pt>
                <c:pt idx="10046">
                  <c:v>25.935016666666669</c:v>
                </c:pt>
                <c:pt idx="10047">
                  <c:v>25.937616666666667</c:v>
                </c:pt>
                <c:pt idx="10048">
                  <c:v>25.940233333333275</c:v>
                </c:pt>
                <c:pt idx="10049">
                  <c:v>25.942833333333276</c:v>
                </c:pt>
                <c:pt idx="10050">
                  <c:v>25.945433333333263</c:v>
                </c:pt>
                <c:pt idx="10051">
                  <c:v>25.948050000000002</c:v>
                </c:pt>
                <c:pt idx="10052">
                  <c:v>25.95065</c:v>
                </c:pt>
                <c:pt idx="10053">
                  <c:v>25.953250000000001</c:v>
                </c:pt>
                <c:pt idx="10054">
                  <c:v>25.95586666666669</c:v>
                </c:pt>
                <c:pt idx="10055">
                  <c:v>25.958466666666666</c:v>
                </c:pt>
                <c:pt idx="10056">
                  <c:v>25.961066666666667</c:v>
                </c:pt>
                <c:pt idx="10057">
                  <c:v>25.963683333333275</c:v>
                </c:pt>
                <c:pt idx="10058">
                  <c:v>25.966283333333276</c:v>
                </c:pt>
                <c:pt idx="10059">
                  <c:v>25.968883333333284</c:v>
                </c:pt>
                <c:pt idx="10060">
                  <c:v>25.971499999999974</c:v>
                </c:pt>
                <c:pt idx="10061">
                  <c:v>25.9741</c:v>
                </c:pt>
                <c:pt idx="10062">
                  <c:v>25.976699999999973</c:v>
                </c:pt>
                <c:pt idx="10063">
                  <c:v>25.979316666666666</c:v>
                </c:pt>
                <c:pt idx="10064">
                  <c:v>25.981916666666667</c:v>
                </c:pt>
                <c:pt idx="10065">
                  <c:v>25.984516666666643</c:v>
                </c:pt>
                <c:pt idx="10066">
                  <c:v>25.987133333333276</c:v>
                </c:pt>
                <c:pt idx="10067">
                  <c:v>25.989733333333263</c:v>
                </c:pt>
                <c:pt idx="10068">
                  <c:v>25.992333333333264</c:v>
                </c:pt>
                <c:pt idx="10069">
                  <c:v>25.994949999999989</c:v>
                </c:pt>
                <c:pt idx="10070">
                  <c:v>25.99755</c:v>
                </c:pt>
                <c:pt idx="10071">
                  <c:v>26.000150000000001</c:v>
                </c:pt>
                <c:pt idx="10072">
                  <c:v>26.002766666666666</c:v>
                </c:pt>
                <c:pt idx="10073">
                  <c:v>26.005366666666664</c:v>
                </c:pt>
                <c:pt idx="10074">
                  <c:v>26.0079666666667</c:v>
                </c:pt>
                <c:pt idx="10075">
                  <c:v>26.010583333333301</c:v>
                </c:pt>
                <c:pt idx="10076">
                  <c:v>26.013150000000021</c:v>
                </c:pt>
                <c:pt idx="10077">
                  <c:v>26.015750000000001</c:v>
                </c:pt>
                <c:pt idx="10078">
                  <c:v>26.018350000000005</c:v>
                </c:pt>
                <c:pt idx="10079">
                  <c:v>26.020966666666688</c:v>
                </c:pt>
                <c:pt idx="10080">
                  <c:v>26.023566666666667</c:v>
                </c:pt>
                <c:pt idx="10081">
                  <c:v>26.026166666666665</c:v>
                </c:pt>
                <c:pt idx="10082">
                  <c:v>26.028783333333276</c:v>
                </c:pt>
                <c:pt idx="10083">
                  <c:v>26.031383333333309</c:v>
                </c:pt>
                <c:pt idx="10084">
                  <c:v>26.03398333333331</c:v>
                </c:pt>
                <c:pt idx="10085">
                  <c:v>26.0366</c:v>
                </c:pt>
                <c:pt idx="10086">
                  <c:v>26.039200000000001</c:v>
                </c:pt>
                <c:pt idx="10087">
                  <c:v>26.041800000000023</c:v>
                </c:pt>
                <c:pt idx="10088">
                  <c:v>26.0444</c:v>
                </c:pt>
                <c:pt idx="10089">
                  <c:v>26.047016666666664</c:v>
                </c:pt>
                <c:pt idx="10090">
                  <c:v>26.049616666666669</c:v>
                </c:pt>
                <c:pt idx="10091">
                  <c:v>26.052216666666666</c:v>
                </c:pt>
                <c:pt idx="10092">
                  <c:v>26.054833333333306</c:v>
                </c:pt>
                <c:pt idx="10093">
                  <c:v>26.057433333333289</c:v>
                </c:pt>
                <c:pt idx="10094">
                  <c:v>26.060033333333276</c:v>
                </c:pt>
                <c:pt idx="10095">
                  <c:v>26.062649999999959</c:v>
                </c:pt>
                <c:pt idx="10096">
                  <c:v>26.065249999999956</c:v>
                </c:pt>
                <c:pt idx="10097">
                  <c:v>26.067850000000021</c:v>
                </c:pt>
                <c:pt idx="10098">
                  <c:v>26.070466666666668</c:v>
                </c:pt>
                <c:pt idx="10099">
                  <c:v>26.073066666666687</c:v>
                </c:pt>
                <c:pt idx="10100">
                  <c:v>26.075666666666667</c:v>
                </c:pt>
                <c:pt idx="10101">
                  <c:v>26.078283333333285</c:v>
                </c:pt>
                <c:pt idx="10102">
                  <c:v>26.080883333333297</c:v>
                </c:pt>
                <c:pt idx="10103">
                  <c:v>26.083483333333284</c:v>
                </c:pt>
                <c:pt idx="10104">
                  <c:v>26.08609999999997</c:v>
                </c:pt>
                <c:pt idx="10105">
                  <c:v>26.088699999999957</c:v>
                </c:pt>
                <c:pt idx="10106">
                  <c:v>26.0913</c:v>
                </c:pt>
                <c:pt idx="10107">
                  <c:v>26.093916666666665</c:v>
                </c:pt>
                <c:pt idx="10108">
                  <c:v>26.096516666666666</c:v>
                </c:pt>
                <c:pt idx="10109">
                  <c:v>26.099116666666664</c:v>
                </c:pt>
                <c:pt idx="10110">
                  <c:v>26.101733333333289</c:v>
                </c:pt>
                <c:pt idx="10111">
                  <c:v>26.104333333333301</c:v>
                </c:pt>
                <c:pt idx="10112">
                  <c:v>26.106933333333309</c:v>
                </c:pt>
                <c:pt idx="10113">
                  <c:v>26.109550000000024</c:v>
                </c:pt>
                <c:pt idx="10114">
                  <c:v>26.112150000000021</c:v>
                </c:pt>
                <c:pt idx="10115">
                  <c:v>26.114733333333309</c:v>
                </c:pt>
                <c:pt idx="10116">
                  <c:v>26.117349999999988</c:v>
                </c:pt>
                <c:pt idx="10117">
                  <c:v>26.119949999999999</c:v>
                </c:pt>
                <c:pt idx="10118">
                  <c:v>26.12255</c:v>
                </c:pt>
                <c:pt idx="10119">
                  <c:v>26.125166666666665</c:v>
                </c:pt>
                <c:pt idx="10120">
                  <c:v>26.127766666666687</c:v>
                </c:pt>
                <c:pt idx="10121">
                  <c:v>26.130366666666685</c:v>
                </c:pt>
                <c:pt idx="10122">
                  <c:v>26.132983333333311</c:v>
                </c:pt>
                <c:pt idx="10123">
                  <c:v>26.135583333333301</c:v>
                </c:pt>
                <c:pt idx="10124">
                  <c:v>26.138183333333309</c:v>
                </c:pt>
                <c:pt idx="10125">
                  <c:v>26.140800000000024</c:v>
                </c:pt>
                <c:pt idx="10126">
                  <c:v>26.1434</c:v>
                </c:pt>
                <c:pt idx="10127">
                  <c:v>26.146000000000001</c:v>
                </c:pt>
                <c:pt idx="10128">
                  <c:v>26.148616666666666</c:v>
                </c:pt>
                <c:pt idx="10129">
                  <c:v>26.151216666666688</c:v>
                </c:pt>
                <c:pt idx="10130">
                  <c:v>26.153816666666696</c:v>
                </c:pt>
                <c:pt idx="10131">
                  <c:v>26.15643333333329</c:v>
                </c:pt>
                <c:pt idx="10132">
                  <c:v>26.159033333333308</c:v>
                </c:pt>
                <c:pt idx="10133">
                  <c:v>26.161633333333285</c:v>
                </c:pt>
                <c:pt idx="10134">
                  <c:v>26.164233333333289</c:v>
                </c:pt>
                <c:pt idx="10135">
                  <c:v>26.166816666666687</c:v>
                </c:pt>
                <c:pt idx="10136">
                  <c:v>26.169416666666667</c:v>
                </c:pt>
                <c:pt idx="10137">
                  <c:v>26.172033333333285</c:v>
                </c:pt>
                <c:pt idx="10138">
                  <c:v>26.174633333333297</c:v>
                </c:pt>
                <c:pt idx="10139">
                  <c:v>26.177233333333309</c:v>
                </c:pt>
                <c:pt idx="10140">
                  <c:v>26.179849999999988</c:v>
                </c:pt>
                <c:pt idx="10141">
                  <c:v>26.182449999999957</c:v>
                </c:pt>
                <c:pt idx="10142">
                  <c:v>26.18505</c:v>
                </c:pt>
                <c:pt idx="10143">
                  <c:v>26.187666666666665</c:v>
                </c:pt>
                <c:pt idx="10144">
                  <c:v>26.190266666666687</c:v>
                </c:pt>
                <c:pt idx="10145">
                  <c:v>26.192866666666685</c:v>
                </c:pt>
                <c:pt idx="10146">
                  <c:v>26.195483333333289</c:v>
                </c:pt>
                <c:pt idx="10147">
                  <c:v>26.198083333333301</c:v>
                </c:pt>
                <c:pt idx="10148">
                  <c:v>26.200683333333284</c:v>
                </c:pt>
                <c:pt idx="10149">
                  <c:v>26.203300000000002</c:v>
                </c:pt>
                <c:pt idx="10150">
                  <c:v>26.2059</c:v>
                </c:pt>
                <c:pt idx="10151">
                  <c:v>26.208499999999972</c:v>
                </c:pt>
                <c:pt idx="10152">
                  <c:v>26.211116666666687</c:v>
                </c:pt>
                <c:pt idx="10153">
                  <c:v>26.213716666666667</c:v>
                </c:pt>
                <c:pt idx="10154">
                  <c:v>26.216316666666668</c:v>
                </c:pt>
                <c:pt idx="10155">
                  <c:v>26.21893333333329</c:v>
                </c:pt>
                <c:pt idx="10156">
                  <c:v>26.22153333333328</c:v>
                </c:pt>
                <c:pt idx="10157">
                  <c:v>26.224133333333285</c:v>
                </c:pt>
                <c:pt idx="10158">
                  <c:v>26.226749999999956</c:v>
                </c:pt>
                <c:pt idx="10159">
                  <c:v>26.22935</c:v>
                </c:pt>
                <c:pt idx="10160">
                  <c:v>26.231949999999987</c:v>
                </c:pt>
                <c:pt idx="10161">
                  <c:v>26.234566666666691</c:v>
                </c:pt>
                <c:pt idx="10162">
                  <c:v>26.237166666666688</c:v>
                </c:pt>
                <c:pt idx="10163">
                  <c:v>26.239766666666664</c:v>
                </c:pt>
                <c:pt idx="10164">
                  <c:v>26.242383333333276</c:v>
                </c:pt>
                <c:pt idx="10165">
                  <c:v>26.244983333333309</c:v>
                </c:pt>
                <c:pt idx="10166">
                  <c:v>26.247583333333289</c:v>
                </c:pt>
                <c:pt idx="10167">
                  <c:v>26.2502</c:v>
                </c:pt>
                <c:pt idx="10168">
                  <c:v>26.252799999999969</c:v>
                </c:pt>
                <c:pt idx="10169">
                  <c:v>26.255400000000002</c:v>
                </c:pt>
                <c:pt idx="10170">
                  <c:v>26.258016666666666</c:v>
                </c:pt>
                <c:pt idx="10171">
                  <c:v>26.260616666666646</c:v>
                </c:pt>
                <c:pt idx="10172">
                  <c:v>26.263216666666644</c:v>
                </c:pt>
                <c:pt idx="10173">
                  <c:v>26.265816666666669</c:v>
                </c:pt>
                <c:pt idx="10174">
                  <c:v>26.268433333333267</c:v>
                </c:pt>
                <c:pt idx="10175">
                  <c:v>26.271033333333289</c:v>
                </c:pt>
                <c:pt idx="10176">
                  <c:v>26.273633333333276</c:v>
                </c:pt>
                <c:pt idx="10177">
                  <c:v>26.276250000000001</c:v>
                </c:pt>
                <c:pt idx="10178">
                  <c:v>26.27884999999997</c:v>
                </c:pt>
                <c:pt idx="10179">
                  <c:v>26.28145</c:v>
                </c:pt>
                <c:pt idx="10180">
                  <c:v>26.284066666666668</c:v>
                </c:pt>
                <c:pt idx="10181">
                  <c:v>26.286666666666669</c:v>
                </c:pt>
                <c:pt idx="10182">
                  <c:v>26.289266666666666</c:v>
                </c:pt>
                <c:pt idx="10183">
                  <c:v>26.291866666666696</c:v>
                </c:pt>
                <c:pt idx="10184">
                  <c:v>26.294483333333297</c:v>
                </c:pt>
                <c:pt idx="10185">
                  <c:v>26.297083333333301</c:v>
                </c:pt>
                <c:pt idx="10186">
                  <c:v>26.299683333333284</c:v>
                </c:pt>
                <c:pt idx="10187">
                  <c:v>26.302299999999974</c:v>
                </c:pt>
                <c:pt idx="10188">
                  <c:v>26.304900000000021</c:v>
                </c:pt>
                <c:pt idx="10189">
                  <c:v>26.307500000000001</c:v>
                </c:pt>
                <c:pt idx="10190">
                  <c:v>26.310116666666687</c:v>
                </c:pt>
                <c:pt idx="10191">
                  <c:v>26.312716666666667</c:v>
                </c:pt>
                <c:pt idx="10192">
                  <c:v>26.315316666666668</c:v>
                </c:pt>
                <c:pt idx="10193">
                  <c:v>26.317933333333329</c:v>
                </c:pt>
                <c:pt idx="10194">
                  <c:v>26.320533333333284</c:v>
                </c:pt>
                <c:pt idx="10195">
                  <c:v>26.323133333333285</c:v>
                </c:pt>
                <c:pt idx="10196">
                  <c:v>26.325750000000003</c:v>
                </c:pt>
                <c:pt idx="10197">
                  <c:v>26.32835</c:v>
                </c:pt>
                <c:pt idx="10198">
                  <c:v>26.330916666666688</c:v>
                </c:pt>
                <c:pt idx="10199">
                  <c:v>26.333533333333289</c:v>
                </c:pt>
                <c:pt idx="10200">
                  <c:v>26.336133333333301</c:v>
                </c:pt>
                <c:pt idx="10201">
                  <c:v>26.338733333333284</c:v>
                </c:pt>
                <c:pt idx="10202">
                  <c:v>26.34134999999997</c:v>
                </c:pt>
                <c:pt idx="10203">
                  <c:v>26.343950000000021</c:v>
                </c:pt>
                <c:pt idx="10204">
                  <c:v>26.346549999999969</c:v>
                </c:pt>
                <c:pt idx="10205">
                  <c:v>26.34916666666669</c:v>
                </c:pt>
                <c:pt idx="10206">
                  <c:v>26.351766666666688</c:v>
                </c:pt>
                <c:pt idx="10207">
                  <c:v>26.354366666666696</c:v>
                </c:pt>
                <c:pt idx="10208">
                  <c:v>26.356983333333329</c:v>
                </c:pt>
                <c:pt idx="10209">
                  <c:v>26.359583333333301</c:v>
                </c:pt>
                <c:pt idx="10210">
                  <c:v>26.362183333333284</c:v>
                </c:pt>
                <c:pt idx="10211">
                  <c:v>26.364799999999974</c:v>
                </c:pt>
                <c:pt idx="10212">
                  <c:v>26.3674</c:v>
                </c:pt>
                <c:pt idx="10213">
                  <c:v>26.37</c:v>
                </c:pt>
                <c:pt idx="10214">
                  <c:v>26.372616666666666</c:v>
                </c:pt>
                <c:pt idx="10215">
                  <c:v>26.375216666666667</c:v>
                </c:pt>
                <c:pt idx="10216">
                  <c:v>26.377816666666696</c:v>
                </c:pt>
                <c:pt idx="10217">
                  <c:v>26.380433333333276</c:v>
                </c:pt>
                <c:pt idx="10218">
                  <c:v>26.383033333333284</c:v>
                </c:pt>
                <c:pt idx="10219">
                  <c:v>26.385633333333264</c:v>
                </c:pt>
                <c:pt idx="10220">
                  <c:v>26.388250000000003</c:v>
                </c:pt>
                <c:pt idx="10221">
                  <c:v>26.390850000000022</c:v>
                </c:pt>
                <c:pt idx="10222">
                  <c:v>26.393449999999969</c:v>
                </c:pt>
                <c:pt idx="10223">
                  <c:v>26.396066666666687</c:v>
                </c:pt>
                <c:pt idx="10224">
                  <c:v>26.398666666666667</c:v>
                </c:pt>
                <c:pt idx="10225">
                  <c:v>26.401266666666668</c:v>
                </c:pt>
                <c:pt idx="10226">
                  <c:v>26.403883333333301</c:v>
                </c:pt>
                <c:pt idx="10227">
                  <c:v>26.406483333333281</c:v>
                </c:pt>
                <c:pt idx="10228">
                  <c:v>26.409083333333289</c:v>
                </c:pt>
                <c:pt idx="10229">
                  <c:v>26.4117</c:v>
                </c:pt>
                <c:pt idx="10230">
                  <c:v>26.414300000000001</c:v>
                </c:pt>
                <c:pt idx="10231">
                  <c:v>26.416899999999988</c:v>
                </c:pt>
                <c:pt idx="10232">
                  <c:v>26.419516666666667</c:v>
                </c:pt>
                <c:pt idx="10233">
                  <c:v>26.422116666666646</c:v>
                </c:pt>
                <c:pt idx="10234">
                  <c:v>26.424716666666662</c:v>
                </c:pt>
                <c:pt idx="10235">
                  <c:v>26.42733333333328</c:v>
                </c:pt>
                <c:pt idx="10236">
                  <c:v>26.429933333333285</c:v>
                </c:pt>
                <c:pt idx="10237">
                  <c:v>26.432533333333275</c:v>
                </c:pt>
                <c:pt idx="10238">
                  <c:v>26.43515</c:v>
                </c:pt>
                <c:pt idx="10239">
                  <c:v>26.437750000000001</c:v>
                </c:pt>
                <c:pt idx="10240">
                  <c:v>26.440350000000002</c:v>
                </c:pt>
                <c:pt idx="10241">
                  <c:v>26.442966666666667</c:v>
                </c:pt>
                <c:pt idx="10242">
                  <c:v>26.445566666666643</c:v>
                </c:pt>
                <c:pt idx="10243">
                  <c:v>26.448166666666669</c:v>
                </c:pt>
                <c:pt idx="10244">
                  <c:v>26.450783333333284</c:v>
                </c:pt>
                <c:pt idx="10245">
                  <c:v>26.453383333333285</c:v>
                </c:pt>
                <c:pt idx="10246">
                  <c:v>26.45598333333329</c:v>
                </c:pt>
                <c:pt idx="10247">
                  <c:v>26.458599999999972</c:v>
                </c:pt>
                <c:pt idx="10248">
                  <c:v>26.461200000000002</c:v>
                </c:pt>
                <c:pt idx="10249">
                  <c:v>26.463799999999956</c:v>
                </c:pt>
                <c:pt idx="10250">
                  <c:v>26.466416666666642</c:v>
                </c:pt>
                <c:pt idx="10251">
                  <c:v>26.469016666666647</c:v>
                </c:pt>
                <c:pt idx="10252">
                  <c:v>26.471616666666666</c:v>
                </c:pt>
                <c:pt idx="10253">
                  <c:v>26.474233333333284</c:v>
                </c:pt>
                <c:pt idx="10254">
                  <c:v>26.476833333333289</c:v>
                </c:pt>
                <c:pt idx="10255">
                  <c:v>26.479433333333279</c:v>
                </c:pt>
                <c:pt idx="10256">
                  <c:v>26.482049999999955</c:v>
                </c:pt>
                <c:pt idx="10257">
                  <c:v>26.484649999999952</c:v>
                </c:pt>
                <c:pt idx="10258">
                  <c:v>26.48725</c:v>
                </c:pt>
                <c:pt idx="10259">
                  <c:v>26.489866666666668</c:v>
                </c:pt>
                <c:pt idx="10260">
                  <c:v>26.492466666666662</c:v>
                </c:pt>
                <c:pt idx="10261">
                  <c:v>26.495066666666666</c:v>
                </c:pt>
                <c:pt idx="10262">
                  <c:v>26.497683333333288</c:v>
                </c:pt>
                <c:pt idx="10263">
                  <c:v>26.500283333333297</c:v>
                </c:pt>
                <c:pt idx="10264">
                  <c:v>26.502883333333301</c:v>
                </c:pt>
                <c:pt idx="10265">
                  <c:v>26.505499999999969</c:v>
                </c:pt>
                <c:pt idx="10266">
                  <c:v>26.508100000000002</c:v>
                </c:pt>
                <c:pt idx="10267">
                  <c:v>26.5107</c:v>
                </c:pt>
                <c:pt idx="10268">
                  <c:v>26.513316666666665</c:v>
                </c:pt>
                <c:pt idx="10269">
                  <c:v>26.515916666666687</c:v>
                </c:pt>
                <c:pt idx="10270">
                  <c:v>26.51848333333329</c:v>
                </c:pt>
                <c:pt idx="10271">
                  <c:v>26.521066666666687</c:v>
                </c:pt>
                <c:pt idx="10272">
                  <c:v>26.523666666666667</c:v>
                </c:pt>
                <c:pt idx="10273">
                  <c:v>26.526283333333289</c:v>
                </c:pt>
                <c:pt idx="10274">
                  <c:v>26.528883333333301</c:v>
                </c:pt>
                <c:pt idx="10275">
                  <c:v>26.531483333333306</c:v>
                </c:pt>
                <c:pt idx="10276">
                  <c:v>26.534100000000024</c:v>
                </c:pt>
                <c:pt idx="10277">
                  <c:v>26.5367</c:v>
                </c:pt>
                <c:pt idx="10278">
                  <c:v>26.539300000000001</c:v>
                </c:pt>
                <c:pt idx="10279">
                  <c:v>26.54191666666669</c:v>
                </c:pt>
                <c:pt idx="10280">
                  <c:v>26.544516666666667</c:v>
                </c:pt>
                <c:pt idx="10281">
                  <c:v>26.547116666666668</c:v>
                </c:pt>
                <c:pt idx="10282">
                  <c:v>26.549733333333275</c:v>
                </c:pt>
                <c:pt idx="10283">
                  <c:v>26.55233333333328</c:v>
                </c:pt>
                <c:pt idx="10284">
                  <c:v>26.55493333333331</c:v>
                </c:pt>
                <c:pt idx="10285">
                  <c:v>26.557549999999978</c:v>
                </c:pt>
                <c:pt idx="10286">
                  <c:v>26.56015</c:v>
                </c:pt>
                <c:pt idx="10287">
                  <c:v>26.562749999999959</c:v>
                </c:pt>
                <c:pt idx="10288">
                  <c:v>26.565366666666666</c:v>
                </c:pt>
                <c:pt idx="10289">
                  <c:v>26.567966666666688</c:v>
                </c:pt>
                <c:pt idx="10290">
                  <c:v>26.570566666666664</c:v>
                </c:pt>
                <c:pt idx="10291">
                  <c:v>26.573183333333308</c:v>
                </c:pt>
                <c:pt idx="10292">
                  <c:v>26.575783333333284</c:v>
                </c:pt>
                <c:pt idx="10293">
                  <c:v>26.578383333333285</c:v>
                </c:pt>
                <c:pt idx="10294">
                  <c:v>26.581</c:v>
                </c:pt>
                <c:pt idx="10295">
                  <c:v>26.583599999999972</c:v>
                </c:pt>
                <c:pt idx="10296">
                  <c:v>26.586200000000002</c:v>
                </c:pt>
                <c:pt idx="10297">
                  <c:v>26.588816666666666</c:v>
                </c:pt>
                <c:pt idx="10298">
                  <c:v>26.591416666666664</c:v>
                </c:pt>
                <c:pt idx="10299">
                  <c:v>26.594016666666668</c:v>
                </c:pt>
                <c:pt idx="10300">
                  <c:v>26.596633333333276</c:v>
                </c:pt>
                <c:pt idx="10301">
                  <c:v>26.599233333333284</c:v>
                </c:pt>
                <c:pt idx="10302">
                  <c:v>26.60183333333331</c:v>
                </c:pt>
                <c:pt idx="10303">
                  <c:v>26.604450000000021</c:v>
                </c:pt>
                <c:pt idx="10304">
                  <c:v>26.607050000000033</c:v>
                </c:pt>
                <c:pt idx="10305">
                  <c:v>26.60964999999997</c:v>
                </c:pt>
                <c:pt idx="10306">
                  <c:v>26.612266666666688</c:v>
                </c:pt>
                <c:pt idx="10307">
                  <c:v>26.614866666666714</c:v>
                </c:pt>
                <c:pt idx="10308">
                  <c:v>26.61743333333331</c:v>
                </c:pt>
                <c:pt idx="10309">
                  <c:v>26.620049999999978</c:v>
                </c:pt>
                <c:pt idx="10310">
                  <c:v>26.62265</c:v>
                </c:pt>
                <c:pt idx="10311">
                  <c:v>26.625250000000001</c:v>
                </c:pt>
                <c:pt idx="10312">
                  <c:v>26.627866666666701</c:v>
                </c:pt>
                <c:pt idx="10313">
                  <c:v>26.630466666666688</c:v>
                </c:pt>
                <c:pt idx="10314">
                  <c:v>26.633066666666696</c:v>
                </c:pt>
                <c:pt idx="10315">
                  <c:v>26.635683333333308</c:v>
                </c:pt>
                <c:pt idx="10316">
                  <c:v>26.638283333333309</c:v>
                </c:pt>
                <c:pt idx="10317">
                  <c:v>26.640883333333306</c:v>
                </c:pt>
                <c:pt idx="10318">
                  <c:v>26.6435</c:v>
                </c:pt>
                <c:pt idx="10319">
                  <c:v>26.646100000000001</c:v>
                </c:pt>
                <c:pt idx="10320">
                  <c:v>26.648700000000002</c:v>
                </c:pt>
                <c:pt idx="10321">
                  <c:v>26.651316666666688</c:v>
                </c:pt>
                <c:pt idx="10322">
                  <c:v>26.653916666666689</c:v>
                </c:pt>
                <c:pt idx="10323">
                  <c:v>26.656516666666668</c:v>
                </c:pt>
                <c:pt idx="10324">
                  <c:v>26.659133333333301</c:v>
                </c:pt>
                <c:pt idx="10325">
                  <c:v>26.661733333333284</c:v>
                </c:pt>
                <c:pt idx="10326">
                  <c:v>26.664333333333289</c:v>
                </c:pt>
                <c:pt idx="10327">
                  <c:v>26.666933333333308</c:v>
                </c:pt>
                <c:pt idx="10328">
                  <c:v>26.669533333333284</c:v>
                </c:pt>
                <c:pt idx="10329">
                  <c:v>26.672133333333285</c:v>
                </c:pt>
                <c:pt idx="10330">
                  <c:v>26.674750000000021</c:v>
                </c:pt>
                <c:pt idx="10331">
                  <c:v>26.677350000000022</c:v>
                </c:pt>
                <c:pt idx="10332">
                  <c:v>26.679950000000037</c:v>
                </c:pt>
                <c:pt idx="10333">
                  <c:v>26.682566666666666</c:v>
                </c:pt>
                <c:pt idx="10334">
                  <c:v>26.685166666666664</c:v>
                </c:pt>
                <c:pt idx="10335">
                  <c:v>26.687766666666668</c:v>
                </c:pt>
                <c:pt idx="10336">
                  <c:v>26.690383333333301</c:v>
                </c:pt>
                <c:pt idx="10337">
                  <c:v>26.692983333333309</c:v>
                </c:pt>
                <c:pt idx="10338">
                  <c:v>26.695583333333289</c:v>
                </c:pt>
                <c:pt idx="10339">
                  <c:v>26.6982</c:v>
                </c:pt>
                <c:pt idx="10340">
                  <c:v>26.700783333333284</c:v>
                </c:pt>
                <c:pt idx="10341">
                  <c:v>26.703383333333285</c:v>
                </c:pt>
                <c:pt idx="10342">
                  <c:v>26.70598333333329</c:v>
                </c:pt>
                <c:pt idx="10343">
                  <c:v>26.708599999999972</c:v>
                </c:pt>
                <c:pt idx="10344">
                  <c:v>26.711200000000005</c:v>
                </c:pt>
                <c:pt idx="10345">
                  <c:v>26.713766666666668</c:v>
                </c:pt>
                <c:pt idx="10346">
                  <c:v>26.716366666666687</c:v>
                </c:pt>
                <c:pt idx="10347">
                  <c:v>26.718983333333306</c:v>
                </c:pt>
                <c:pt idx="10348">
                  <c:v>26.721583333333289</c:v>
                </c:pt>
                <c:pt idx="10349">
                  <c:v>26.72418333333329</c:v>
                </c:pt>
                <c:pt idx="10350">
                  <c:v>26.726800000000001</c:v>
                </c:pt>
                <c:pt idx="10351">
                  <c:v>26.72939999999997</c:v>
                </c:pt>
                <c:pt idx="10352">
                  <c:v>26.732000000000003</c:v>
                </c:pt>
                <c:pt idx="10353">
                  <c:v>26.734616666666668</c:v>
                </c:pt>
                <c:pt idx="10354">
                  <c:v>26.737216666666665</c:v>
                </c:pt>
                <c:pt idx="10355">
                  <c:v>26.739816666666687</c:v>
                </c:pt>
                <c:pt idx="10356">
                  <c:v>26.742433333333267</c:v>
                </c:pt>
                <c:pt idx="10357">
                  <c:v>26.745033333333275</c:v>
                </c:pt>
                <c:pt idx="10358">
                  <c:v>26.747616666666666</c:v>
                </c:pt>
                <c:pt idx="10359">
                  <c:v>26.750233333333281</c:v>
                </c:pt>
                <c:pt idx="10360">
                  <c:v>26.752833333333289</c:v>
                </c:pt>
                <c:pt idx="10361">
                  <c:v>26.755433333333276</c:v>
                </c:pt>
                <c:pt idx="10362">
                  <c:v>26.758050000000001</c:v>
                </c:pt>
                <c:pt idx="10363">
                  <c:v>26.760649999999952</c:v>
                </c:pt>
                <c:pt idx="10364">
                  <c:v>26.763250000000003</c:v>
                </c:pt>
                <c:pt idx="10365">
                  <c:v>26.765866666666668</c:v>
                </c:pt>
                <c:pt idx="10366">
                  <c:v>26.768466666666662</c:v>
                </c:pt>
                <c:pt idx="10367">
                  <c:v>26.771066666666687</c:v>
                </c:pt>
                <c:pt idx="10368">
                  <c:v>26.773683333333285</c:v>
                </c:pt>
                <c:pt idx="10369">
                  <c:v>26.776283333333289</c:v>
                </c:pt>
                <c:pt idx="10370">
                  <c:v>26.778883333333301</c:v>
                </c:pt>
                <c:pt idx="10371">
                  <c:v>26.781499999999973</c:v>
                </c:pt>
                <c:pt idx="10372">
                  <c:v>26.784100000000002</c:v>
                </c:pt>
                <c:pt idx="10373">
                  <c:v>26.786699999999971</c:v>
                </c:pt>
                <c:pt idx="10374">
                  <c:v>26.789316666666643</c:v>
                </c:pt>
                <c:pt idx="10375">
                  <c:v>26.79191666666669</c:v>
                </c:pt>
                <c:pt idx="10376">
                  <c:v>26.794516666666667</c:v>
                </c:pt>
                <c:pt idx="10377">
                  <c:v>26.797133333333285</c:v>
                </c:pt>
                <c:pt idx="10378">
                  <c:v>26.799733333333275</c:v>
                </c:pt>
                <c:pt idx="10379">
                  <c:v>26.80233333333328</c:v>
                </c:pt>
                <c:pt idx="10380">
                  <c:v>26.804950000000037</c:v>
                </c:pt>
                <c:pt idx="10381">
                  <c:v>26.807549999999978</c:v>
                </c:pt>
                <c:pt idx="10382">
                  <c:v>26.810150000000021</c:v>
                </c:pt>
                <c:pt idx="10383">
                  <c:v>26.812766666666668</c:v>
                </c:pt>
                <c:pt idx="10384">
                  <c:v>26.815366666666687</c:v>
                </c:pt>
                <c:pt idx="10385">
                  <c:v>26.817966666666706</c:v>
                </c:pt>
                <c:pt idx="10386">
                  <c:v>26.820583333333289</c:v>
                </c:pt>
                <c:pt idx="10387">
                  <c:v>26.823183333333308</c:v>
                </c:pt>
                <c:pt idx="10388">
                  <c:v>26.825783333333284</c:v>
                </c:pt>
                <c:pt idx="10389">
                  <c:v>26.82839999999997</c:v>
                </c:pt>
                <c:pt idx="10390">
                  <c:v>26.831000000000021</c:v>
                </c:pt>
                <c:pt idx="10391">
                  <c:v>26.833600000000001</c:v>
                </c:pt>
                <c:pt idx="10392">
                  <c:v>26.836216666666665</c:v>
                </c:pt>
                <c:pt idx="10393">
                  <c:v>26.838816666666688</c:v>
                </c:pt>
                <c:pt idx="10394">
                  <c:v>26.841416666666664</c:v>
                </c:pt>
                <c:pt idx="10395">
                  <c:v>26.844033333333297</c:v>
                </c:pt>
                <c:pt idx="10396">
                  <c:v>26.846633333333276</c:v>
                </c:pt>
                <c:pt idx="10397">
                  <c:v>26.849233333333284</c:v>
                </c:pt>
                <c:pt idx="10398">
                  <c:v>26.851850000000038</c:v>
                </c:pt>
                <c:pt idx="10399">
                  <c:v>26.854450000000021</c:v>
                </c:pt>
                <c:pt idx="10400">
                  <c:v>26.857050000000033</c:v>
                </c:pt>
                <c:pt idx="10401">
                  <c:v>26.859666666666687</c:v>
                </c:pt>
                <c:pt idx="10402">
                  <c:v>26.862266666666667</c:v>
                </c:pt>
                <c:pt idx="10403">
                  <c:v>26.864866666666696</c:v>
                </c:pt>
                <c:pt idx="10404">
                  <c:v>26.86748333333329</c:v>
                </c:pt>
                <c:pt idx="10405">
                  <c:v>26.870083333333309</c:v>
                </c:pt>
                <c:pt idx="10406">
                  <c:v>26.872683333333288</c:v>
                </c:pt>
                <c:pt idx="10407">
                  <c:v>26.875299999999989</c:v>
                </c:pt>
                <c:pt idx="10408">
                  <c:v>26.877900000000022</c:v>
                </c:pt>
                <c:pt idx="10409">
                  <c:v>26.880499999999969</c:v>
                </c:pt>
                <c:pt idx="10410">
                  <c:v>26.88311666666667</c:v>
                </c:pt>
                <c:pt idx="10411">
                  <c:v>26.885716666666646</c:v>
                </c:pt>
                <c:pt idx="10412">
                  <c:v>26.888316666666643</c:v>
                </c:pt>
                <c:pt idx="10413">
                  <c:v>26.890933333333301</c:v>
                </c:pt>
                <c:pt idx="10414">
                  <c:v>26.893516666666667</c:v>
                </c:pt>
                <c:pt idx="10415">
                  <c:v>26.896116666666668</c:v>
                </c:pt>
                <c:pt idx="10416">
                  <c:v>26.898733333333276</c:v>
                </c:pt>
                <c:pt idx="10417">
                  <c:v>26.901333333333284</c:v>
                </c:pt>
                <c:pt idx="10418">
                  <c:v>26.903933333333288</c:v>
                </c:pt>
                <c:pt idx="10419">
                  <c:v>26.906549999999957</c:v>
                </c:pt>
                <c:pt idx="10420">
                  <c:v>26.90915</c:v>
                </c:pt>
                <c:pt idx="10421">
                  <c:v>26.911749999999969</c:v>
                </c:pt>
                <c:pt idx="10422">
                  <c:v>26.914350000000024</c:v>
                </c:pt>
                <c:pt idx="10423">
                  <c:v>26.916966666666688</c:v>
                </c:pt>
                <c:pt idx="10424">
                  <c:v>26.919566666666665</c:v>
                </c:pt>
                <c:pt idx="10425">
                  <c:v>26.922166666666666</c:v>
                </c:pt>
                <c:pt idx="10426">
                  <c:v>26.924783333333284</c:v>
                </c:pt>
                <c:pt idx="10427">
                  <c:v>26.927383333333289</c:v>
                </c:pt>
                <c:pt idx="10428">
                  <c:v>26.92998333333329</c:v>
                </c:pt>
                <c:pt idx="10429">
                  <c:v>26.932599999999969</c:v>
                </c:pt>
                <c:pt idx="10430">
                  <c:v>26.935200000000002</c:v>
                </c:pt>
                <c:pt idx="10431">
                  <c:v>26.937799999999989</c:v>
                </c:pt>
                <c:pt idx="10432">
                  <c:v>26.940399999999968</c:v>
                </c:pt>
                <c:pt idx="10433">
                  <c:v>26.943016666666662</c:v>
                </c:pt>
                <c:pt idx="10434">
                  <c:v>26.945616666666641</c:v>
                </c:pt>
                <c:pt idx="10435">
                  <c:v>26.948216666666646</c:v>
                </c:pt>
                <c:pt idx="10436">
                  <c:v>26.950833333333289</c:v>
                </c:pt>
                <c:pt idx="10437">
                  <c:v>26.953433333333276</c:v>
                </c:pt>
                <c:pt idx="10438">
                  <c:v>26.956033333333284</c:v>
                </c:pt>
                <c:pt idx="10439">
                  <c:v>26.958649999999956</c:v>
                </c:pt>
                <c:pt idx="10440">
                  <c:v>26.96125</c:v>
                </c:pt>
                <c:pt idx="10441">
                  <c:v>26.963849999999969</c:v>
                </c:pt>
                <c:pt idx="10442">
                  <c:v>26.966466666666669</c:v>
                </c:pt>
                <c:pt idx="10443">
                  <c:v>26.969066666666667</c:v>
                </c:pt>
                <c:pt idx="10444">
                  <c:v>26.971666666666668</c:v>
                </c:pt>
                <c:pt idx="10445">
                  <c:v>26.974283333333297</c:v>
                </c:pt>
                <c:pt idx="10446">
                  <c:v>26.976883333333308</c:v>
                </c:pt>
                <c:pt idx="10447">
                  <c:v>26.979483333333285</c:v>
                </c:pt>
                <c:pt idx="10448">
                  <c:v>26.982099999999956</c:v>
                </c:pt>
                <c:pt idx="10449">
                  <c:v>26.984699999999975</c:v>
                </c:pt>
                <c:pt idx="10450">
                  <c:v>26.987299999999973</c:v>
                </c:pt>
                <c:pt idx="10451">
                  <c:v>26.989916666666666</c:v>
                </c:pt>
                <c:pt idx="10452">
                  <c:v>26.992516666666646</c:v>
                </c:pt>
                <c:pt idx="10453">
                  <c:v>26.995116666666647</c:v>
                </c:pt>
                <c:pt idx="10454">
                  <c:v>26.997733333333276</c:v>
                </c:pt>
                <c:pt idx="10455">
                  <c:v>27.000333333333284</c:v>
                </c:pt>
                <c:pt idx="10456">
                  <c:v>27.002933333333285</c:v>
                </c:pt>
                <c:pt idx="10457">
                  <c:v>27.005550000000003</c:v>
                </c:pt>
                <c:pt idx="10458">
                  <c:v>27.008150000000001</c:v>
                </c:pt>
                <c:pt idx="10459">
                  <c:v>27.01074999999997</c:v>
                </c:pt>
                <c:pt idx="10460">
                  <c:v>27.013366666666688</c:v>
                </c:pt>
                <c:pt idx="10461">
                  <c:v>27.015966666666696</c:v>
                </c:pt>
                <c:pt idx="10462">
                  <c:v>27.018566666666668</c:v>
                </c:pt>
                <c:pt idx="10463">
                  <c:v>27.021183333333301</c:v>
                </c:pt>
                <c:pt idx="10464">
                  <c:v>27.023783333333284</c:v>
                </c:pt>
                <c:pt idx="10465">
                  <c:v>27.026383333333289</c:v>
                </c:pt>
                <c:pt idx="10466">
                  <c:v>27.029</c:v>
                </c:pt>
                <c:pt idx="10467">
                  <c:v>27.031600000000001</c:v>
                </c:pt>
                <c:pt idx="10468">
                  <c:v>27.034199999999988</c:v>
                </c:pt>
                <c:pt idx="10469">
                  <c:v>27.036816666666688</c:v>
                </c:pt>
                <c:pt idx="10470">
                  <c:v>27.039383333333308</c:v>
                </c:pt>
                <c:pt idx="10471">
                  <c:v>27.04198333333331</c:v>
                </c:pt>
                <c:pt idx="10472">
                  <c:v>27.044599999999978</c:v>
                </c:pt>
                <c:pt idx="10473">
                  <c:v>27.0472</c:v>
                </c:pt>
                <c:pt idx="10474">
                  <c:v>27.049800000000001</c:v>
                </c:pt>
                <c:pt idx="10475">
                  <c:v>27.052416666666666</c:v>
                </c:pt>
                <c:pt idx="10476">
                  <c:v>27.055016666666667</c:v>
                </c:pt>
                <c:pt idx="10477">
                  <c:v>27.057616666666668</c:v>
                </c:pt>
                <c:pt idx="10478">
                  <c:v>27.060233333333276</c:v>
                </c:pt>
                <c:pt idx="10479">
                  <c:v>27.062833333333284</c:v>
                </c:pt>
                <c:pt idx="10480">
                  <c:v>27.065433333333264</c:v>
                </c:pt>
                <c:pt idx="10481">
                  <c:v>27.068050000000003</c:v>
                </c:pt>
                <c:pt idx="10482">
                  <c:v>27.07061666666667</c:v>
                </c:pt>
                <c:pt idx="10483">
                  <c:v>27.073216666666667</c:v>
                </c:pt>
                <c:pt idx="10484">
                  <c:v>27.075833333333289</c:v>
                </c:pt>
                <c:pt idx="10485">
                  <c:v>27.078433333333276</c:v>
                </c:pt>
                <c:pt idx="10486">
                  <c:v>27.081033333333284</c:v>
                </c:pt>
                <c:pt idx="10487">
                  <c:v>27.083649999999956</c:v>
                </c:pt>
                <c:pt idx="10488">
                  <c:v>27.08625</c:v>
                </c:pt>
                <c:pt idx="10489">
                  <c:v>27.088849999999969</c:v>
                </c:pt>
                <c:pt idx="10490">
                  <c:v>27.09146666666669</c:v>
                </c:pt>
                <c:pt idx="10491">
                  <c:v>27.094066666666688</c:v>
                </c:pt>
                <c:pt idx="10492">
                  <c:v>27.096666666666668</c:v>
                </c:pt>
                <c:pt idx="10493">
                  <c:v>27.099283333333297</c:v>
                </c:pt>
                <c:pt idx="10494">
                  <c:v>27.101883333333326</c:v>
                </c:pt>
                <c:pt idx="10495">
                  <c:v>27.10448333333331</c:v>
                </c:pt>
                <c:pt idx="10496">
                  <c:v>27.107099999999999</c:v>
                </c:pt>
                <c:pt idx="10497">
                  <c:v>27.1097</c:v>
                </c:pt>
                <c:pt idx="10498">
                  <c:v>27.112300000000001</c:v>
                </c:pt>
                <c:pt idx="10499">
                  <c:v>27.114916666666701</c:v>
                </c:pt>
                <c:pt idx="10500">
                  <c:v>27.117500000000021</c:v>
                </c:pt>
                <c:pt idx="10501">
                  <c:v>27.120099999999987</c:v>
                </c:pt>
                <c:pt idx="10502">
                  <c:v>27.122700000000002</c:v>
                </c:pt>
                <c:pt idx="10503">
                  <c:v>27.125316666666667</c:v>
                </c:pt>
                <c:pt idx="10504">
                  <c:v>27.127916666666696</c:v>
                </c:pt>
                <c:pt idx="10505">
                  <c:v>27.130516666666665</c:v>
                </c:pt>
                <c:pt idx="10506">
                  <c:v>27.133133333333308</c:v>
                </c:pt>
                <c:pt idx="10507">
                  <c:v>27.135733333333285</c:v>
                </c:pt>
                <c:pt idx="10508">
                  <c:v>27.138316666666665</c:v>
                </c:pt>
                <c:pt idx="10509">
                  <c:v>27.140899999999988</c:v>
                </c:pt>
                <c:pt idx="10510">
                  <c:v>27.143516666666667</c:v>
                </c:pt>
                <c:pt idx="10511">
                  <c:v>27.146116666666668</c:v>
                </c:pt>
                <c:pt idx="10512">
                  <c:v>27.148716666666662</c:v>
                </c:pt>
                <c:pt idx="10513">
                  <c:v>27.151333333333309</c:v>
                </c:pt>
                <c:pt idx="10514">
                  <c:v>27.15393333333331</c:v>
                </c:pt>
                <c:pt idx="10515">
                  <c:v>27.156500000000001</c:v>
                </c:pt>
                <c:pt idx="10516">
                  <c:v>27.159116666666687</c:v>
                </c:pt>
                <c:pt idx="10517">
                  <c:v>27.161716666666667</c:v>
                </c:pt>
                <c:pt idx="10518">
                  <c:v>27.164316666666664</c:v>
                </c:pt>
                <c:pt idx="10519">
                  <c:v>27.166933333333308</c:v>
                </c:pt>
                <c:pt idx="10520">
                  <c:v>27.169533333333284</c:v>
                </c:pt>
                <c:pt idx="10521">
                  <c:v>27.172133333333285</c:v>
                </c:pt>
                <c:pt idx="10522">
                  <c:v>27.174716666666665</c:v>
                </c:pt>
                <c:pt idx="10523">
                  <c:v>27.177316666666687</c:v>
                </c:pt>
                <c:pt idx="10524">
                  <c:v>27.179916666666688</c:v>
                </c:pt>
                <c:pt idx="10525">
                  <c:v>27.182533333333275</c:v>
                </c:pt>
                <c:pt idx="10526">
                  <c:v>27.185133333333276</c:v>
                </c:pt>
                <c:pt idx="10527">
                  <c:v>27.187733333333281</c:v>
                </c:pt>
                <c:pt idx="10528">
                  <c:v>27.190350000000024</c:v>
                </c:pt>
                <c:pt idx="10529">
                  <c:v>27.192950000000021</c:v>
                </c:pt>
                <c:pt idx="10530">
                  <c:v>27.195550000000001</c:v>
                </c:pt>
                <c:pt idx="10531">
                  <c:v>27.19816666666669</c:v>
                </c:pt>
                <c:pt idx="10532">
                  <c:v>27.200766666666667</c:v>
                </c:pt>
                <c:pt idx="10533">
                  <c:v>27.203366666666668</c:v>
                </c:pt>
                <c:pt idx="10534">
                  <c:v>27.20598333333329</c:v>
                </c:pt>
                <c:pt idx="10535">
                  <c:v>27.20858333333328</c:v>
                </c:pt>
                <c:pt idx="10536">
                  <c:v>27.21118333333331</c:v>
                </c:pt>
                <c:pt idx="10537">
                  <c:v>27.213799999999978</c:v>
                </c:pt>
                <c:pt idx="10538">
                  <c:v>27.2164</c:v>
                </c:pt>
                <c:pt idx="10539">
                  <c:v>27.218966666666688</c:v>
                </c:pt>
                <c:pt idx="10540">
                  <c:v>27.221583333333289</c:v>
                </c:pt>
                <c:pt idx="10541">
                  <c:v>27.22418333333329</c:v>
                </c:pt>
                <c:pt idx="10542">
                  <c:v>27.226783333333284</c:v>
                </c:pt>
                <c:pt idx="10543">
                  <c:v>27.22939999999997</c:v>
                </c:pt>
                <c:pt idx="10544">
                  <c:v>27.232000000000003</c:v>
                </c:pt>
                <c:pt idx="10545">
                  <c:v>27.2346</c:v>
                </c:pt>
                <c:pt idx="10546">
                  <c:v>27.237216666666665</c:v>
                </c:pt>
                <c:pt idx="10547">
                  <c:v>27.239816666666687</c:v>
                </c:pt>
                <c:pt idx="10548">
                  <c:v>27.242416666666646</c:v>
                </c:pt>
                <c:pt idx="10549">
                  <c:v>27.245016666666647</c:v>
                </c:pt>
                <c:pt idx="10550">
                  <c:v>27.24759999999997</c:v>
                </c:pt>
                <c:pt idx="10551">
                  <c:v>27.250216666666667</c:v>
                </c:pt>
                <c:pt idx="10552">
                  <c:v>27.252816666666668</c:v>
                </c:pt>
                <c:pt idx="10553">
                  <c:v>27.255416666666669</c:v>
                </c:pt>
                <c:pt idx="10554">
                  <c:v>27.258033333333284</c:v>
                </c:pt>
                <c:pt idx="10555">
                  <c:v>27.260633333333264</c:v>
                </c:pt>
                <c:pt idx="10556">
                  <c:v>27.263233333333275</c:v>
                </c:pt>
                <c:pt idx="10557">
                  <c:v>27.26585</c:v>
                </c:pt>
                <c:pt idx="10558">
                  <c:v>27.268449999999952</c:v>
                </c:pt>
                <c:pt idx="10559">
                  <c:v>27.271049999999974</c:v>
                </c:pt>
                <c:pt idx="10560">
                  <c:v>27.273666666666667</c:v>
                </c:pt>
                <c:pt idx="10561">
                  <c:v>27.276266666666668</c:v>
                </c:pt>
                <c:pt idx="10562">
                  <c:v>27.278866666666687</c:v>
                </c:pt>
                <c:pt idx="10563">
                  <c:v>27.281483333333281</c:v>
                </c:pt>
                <c:pt idx="10564">
                  <c:v>27.284083333333289</c:v>
                </c:pt>
                <c:pt idx="10565">
                  <c:v>27.286683333333276</c:v>
                </c:pt>
                <c:pt idx="10566">
                  <c:v>27.289299999999972</c:v>
                </c:pt>
                <c:pt idx="10567">
                  <c:v>27.291899999999988</c:v>
                </c:pt>
                <c:pt idx="10568">
                  <c:v>27.294500000000003</c:v>
                </c:pt>
                <c:pt idx="10569">
                  <c:v>27.297116666666668</c:v>
                </c:pt>
                <c:pt idx="10570">
                  <c:v>27.299716666666662</c:v>
                </c:pt>
                <c:pt idx="10571">
                  <c:v>27.302316666666666</c:v>
                </c:pt>
                <c:pt idx="10572">
                  <c:v>27.30493333333331</c:v>
                </c:pt>
                <c:pt idx="10573">
                  <c:v>27.307533333333289</c:v>
                </c:pt>
                <c:pt idx="10574">
                  <c:v>27.310099999999988</c:v>
                </c:pt>
                <c:pt idx="10575">
                  <c:v>27.312716666666667</c:v>
                </c:pt>
                <c:pt idx="10576">
                  <c:v>27.315316666666668</c:v>
                </c:pt>
                <c:pt idx="10577">
                  <c:v>27.317916666666701</c:v>
                </c:pt>
                <c:pt idx="10578">
                  <c:v>27.320533333333284</c:v>
                </c:pt>
                <c:pt idx="10579">
                  <c:v>27.323133333333285</c:v>
                </c:pt>
                <c:pt idx="10580">
                  <c:v>27.325733333333275</c:v>
                </c:pt>
                <c:pt idx="10581">
                  <c:v>27.32835</c:v>
                </c:pt>
                <c:pt idx="10582">
                  <c:v>27.330949999999987</c:v>
                </c:pt>
                <c:pt idx="10583">
                  <c:v>27.333549999999974</c:v>
                </c:pt>
                <c:pt idx="10584">
                  <c:v>27.336166666666688</c:v>
                </c:pt>
                <c:pt idx="10585">
                  <c:v>27.338766666666668</c:v>
                </c:pt>
                <c:pt idx="10586">
                  <c:v>27.341366666666687</c:v>
                </c:pt>
                <c:pt idx="10587">
                  <c:v>27.343983333333306</c:v>
                </c:pt>
                <c:pt idx="10588">
                  <c:v>27.346583333333289</c:v>
                </c:pt>
                <c:pt idx="10589">
                  <c:v>27.34918333333329</c:v>
                </c:pt>
                <c:pt idx="10590">
                  <c:v>27.351800000000026</c:v>
                </c:pt>
                <c:pt idx="10591">
                  <c:v>27.354399999999988</c:v>
                </c:pt>
                <c:pt idx="10592">
                  <c:v>27.357000000000024</c:v>
                </c:pt>
                <c:pt idx="10593">
                  <c:v>27.359616666666668</c:v>
                </c:pt>
                <c:pt idx="10594">
                  <c:v>27.362216666666662</c:v>
                </c:pt>
                <c:pt idx="10595">
                  <c:v>27.364816666666687</c:v>
                </c:pt>
                <c:pt idx="10596">
                  <c:v>27.367433333333285</c:v>
                </c:pt>
                <c:pt idx="10597">
                  <c:v>27.370033333333289</c:v>
                </c:pt>
                <c:pt idx="10598">
                  <c:v>27.372633333333276</c:v>
                </c:pt>
                <c:pt idx="10599">
                  <c:v>27.375250000000001</c:v>
                </c:pt>
                <c:pt idx="10600">
                  <c:v>27.377850000000038</c:v>
                </c:pt>
                <c:pt idx="10601">
                  <c:v>27.38045</c:v>
                </c:pt>
                <c:pt idx="10602">
                  <c:v>27.383066666666664</c:v>
                </c:pt>
                <c:pt idx="10603">
                  <c:v>27.385666666666669</c:v>
                </c:pt>
                <c:pt idx="10604">
                  <c:v>27.388266666666667</c:v>
                </c:pt>
                <c:pt idx="10605">
                  <c:v>27.390883333333306</c:v>
                </c:pt>
                <c:pt idx="10606">
                  <c:v>27.39348333333329</c:v>
                </c:pt>
                <c:pt idx="10607">
                  <c:v>27.396083333333308</c:v>
                </c:pt>
                <c:pt idx="10608">
                  <c:v>27.398700000000002</c:v>
                </c:pt>
                <c:pt idx="10609">
                  <c:v>27.401299999999978</c:v>
                </c:pt>
                <c:pt idx="10610">
                  <c:v>27.4039</c:v>
                </c:pt>
                <c:pt idx="10611">
                  <c:v>27.406516666666647</c:v>
                </c:pt>
                <c:pt idx="10612">
                  <c:v>27.409116666666666</c:v>
                </c:pt>
                <c:pt idx="10613">
                  <c:v>27.411716666666667</c:v>
                </c:pt>
                <c:pt idx="10614">
                  <c:v>27.414333333333289</c:v>
                </c:pt>
                <c:pt idx="10615">
                  <c:v>27.416933333333308</c:v>
                </c:pt>
                <c:pt idx="10616">
                  <c:v>27.419533333333284</c:v>
                </c:pt>
                <c:pt idx="10617">
                  <c:v>27.422149999999952</c:v>
                </c:pt>
                <c:pt idx="10618">
                  <c:v>27.42475</c:v>
                </c:pt>
                <c:pt idx="10619">
                  <c:v>27.427350000000001</c:v>
                </c:pt>
                <c:pt idx="10620">
                  <c:v>27.429966666666665</c:v>
                </c:pt>
                <c:pt idx="10621">
                  <c:v>27.432566666666666</c:v>
                </c:pt>
                <c:pt idx="10622">
                  <c:v>27.435166666666664</c:v>
                </c:pt>
                <c:pt idx="10623">
                  <c:v>27.437783333333297</c:v>
                </c:pt>
                <c:pt idx="10624">
                  <c:v>27.440383333333276</c:v>
                </c:pt>
                <c:pt idx="10625">
                  <c:v>27.442983333333284</c:v>
                </c:pt>
                <c:pt idx="10626">
                  <c:v>27.445599999999963</c:v>
                </c:pt>
                <c:pt idx="10627">
                  <c:v>27.448183333333279</c:v>
                </c:pt>
                <c:pt idx="10628">
                  <c:v>27.450783333333284</c:v>
                </c:pt>
                <c:pt idx="10629">
                  <c:v>27.45339999999997</c:v>
                </c:pt>
                <c:pt idx="10630">
                  <c:v>27.456</c:v>
                </c:pt>
                <c:pt idx="10631">
                  <c:v>27.458599999999972</c:v>
                </c:pt>
                <c:pt idx="10632">
                  <c:v>27.461216666666662</c:v>
                </c:pt>
                <c:pt idx="10633">
                  <c:v>27.463816666666666</c:v>
                </c:pt>
                <c:pt idx="10634">
                  <c:v>27.466416666666642</c:v>
                </c:pt>
                <c:pt idx="10635">
                  <c:v>27.469016666666647</c:v>
                </c:pt>
                <c:pt idx="10636">
                  <c:v>27.471633333333276</c:v>
                </c:pt>
                <c:pt idx="10637">
                  <c:v>27.474233333333284</c:v>
                </c:pt>
                <c:pt idx="10638">
                  <c:v>27.476833333333289</c:v>
                </c:pt>
                <c:pt idx="10639">
                  <c:v>27.47945</c:v>
                </c:pt>
                <c:pt idx="10640">
                  <c:v>27.482049999999955</c:v>
                </c:pt>
                <c:pt idx="10641">
                  <c:v>27.484649999999952</c:v>
                </c:pt>
                <c:pt idx="10642">
                  <c:v>27.487266666666667</c:v>
                </c:pt>
                <c:pt idx="10643">
                  <c:v>27.489866666666668</c:v>
                </c:pt>
                <c:pt idx="10644">
                  <c:v>27.492466666666662</c:v>
                </c:pt>
                <c:pt idx="10645">
                  <c:v>27.495066666666666</c:v>
                </c:pt>
                <c:pt idx="10646">
                  <c:v>27.497683333333288</c:v>
                </c:pt>
                <c:pt idx="10647">
                  <c:v>27.500283333333297</c:v>
                </c:pt>
                <c:pt idx="10648">
                  <c:v>27.502883333333301</c:v>
                </c:pt>
                <c:pt idx="10649">
                  <c:v>27.505499999999969</c:v>
                </c:pt>
                <c:pt idx="10650">
                  <c:v>27.508100000000002</c:v>
                </c:pt>
                <c:pt idx="10651">
                  <c:v>27.5107</c:v>
                </c:pt>
                <c:pt idx="10652">
                  <c:v>27.513316666666665</c:v>
                </c:pt>
                <c:pt idx="10653">
                  <c:v>27.515916666666687</c:v>
                </c:pt>
                <c:pt idx="10654">
                  <c:v>27.518516666666667</c:v>
                </c:pt>
                <c:pt idx="10655">
                  <c:v>27.521133333333289</c:v>
                </c:pt>
                <c:pt idx="10656">
                  <c:v>27.523733333333276</c:v>
                </c:pt>
                <c:pt idx="10657">
                  <c:v>27.526316666666666</c:v>
                </c:pt>
                <c:pt idx="10658">
                  <c:v>27.528933333333288</c:v>
                </c:pt>
                <c:pt idx="10659">
                  <c:v>27.531533333333297</c:v>
                </c:pt>
                <c:pt idx="10660">
                  <c:v>27.534133333333301</c:v>
                </c:pt>
                <c:pt idx="10661">
                  <c:v>27.536749999999969</c:v>
                </c:pt>
                <c:pt idx="10662">
                  <c:v>27.539350000000024</c:v>
                </c:pt>
                <c:pt idx="10663">
                  <c:v>27.541950000000021</c:v>
                </c:pt>
                <c:pt idx="10664">
                  <c:v>27.544566666666665</c:v>
                </c:pt>
                <c:pt idx="10665">
                  <c:v>27.547166666666687</c:v>
                </c:pt>
                <c:pt idx="10666">
                  <c:v>27.549766666666667</c:v>
                </c:pt>
                <c:pt idx="10667">
                  <c:v>27.552383333333289</c:v>
                </c:pt>
                <c:pt idx="10668">
                  <c:v>27.554983333333329</c:v>
                </c:pt>
                <c:pt idx="10669">
                  <c:v>27.557583333333309</c:v>
                </c:pt>
                <c:pt idx="10670">
                  <c:v>27.560200000000002</c:v>
                </c:pt>
                <c:pt idx="10671">
                  <c:v>27.562799999999957</c:v>
                </c:pt>
                <c:pt idx="10672">
                  <c:v>27.565399999999968</c:v>
                </c:pt>
                <c:pt idx="10673">
                  <c:v>27.568016666666662</c:v>
                </c:pt>
                <c:pt idx="10674">
                  <c:v>27.57061666666667</c:v>
                </c:pt>
                <c:pt idx="10675">
                  <c:v>27.573216666666667</c:v>
                </c:pt>
                <c:pt idx="10676">
                  <c:v>27.575833333333289</c:v>
                </c:pt>
                <c:pt idx="10677">
                  <c:v>27.578433333333276</c:v>
                </c:pt>
                <c:pt idx="10678">
                  <c:v>27.581033333333284</c:v>
                </c:pt>
                <c:pt idx="10679">
                  <c:v>27.583649999999956</c:v>
                </c:pt>
                <c:pt idx="10680">
                  <c:v>27.58625</c:v>
                </c:pt>
                <c:pt idx="10681">
                  <c:v>27.588849999999969</c:v>
                </c:pt>
                <c:pt idx="10682">
                  <c:v>27.59146666666669</c:v>
                </c:pt>
                <c:pt idx="10683">
                  <c:v>27.594066666666688</c:v>
                </c:pt>
                <c:pt idx="10684">
                  <c:v>27.596666666666668</c:v>
                </c:pt>
                <c:pt idx="10685">
                  <c:v>27.599283333333297</c:v>
                </c:pt>
                <c:pt idx="10686">
                  <c:v>27.601866666666702</c:v>
                </c:pt>
                <c:pt idx="10687">
                  <c:v>27.604450000000021</c:v>
                </c:pt>
                <c:pt idx="10688">
                  <c:v>27.607050000000033</c:v>
                </c:pt>
                <c:pt idx="10689">
                  <c:v>27.609633333333285</c:v>
                </c:pt>
                <c:pt idx="10690">
                  <c:v>27.612216666666665</c:v>
                </c:pt>
                <c:pt idx="10691">
                  <c:v>27.614816666666702</c:v>
                </c:pt>
                <c:pt idx="10692">
                  <c:v>27.617400000000021</c:v>
                </c:pt>
                <c:pt idx="10693">
                  <c:v>27.619983333333327</c:v>
                </c:pt>
                <c:pt idx="10694">
                  <c:v>27.622566666666668</c:v>
                </c:pt>
                <c:pt idx="10695">
                  <c:v>27.625150000000001</c:v>
                </c:pt>
                <c:pt idx="10696">
                  <c:v>27.627749999999974</c:v>
                </c:pt>
                <c:pt idx="10697">
                  <c:v>27.630333333333301</c:v>
                </c:pt>
                <c:pt idx="10698">
                  <c:v>27.632916666666688</c:v>
                </c:pt>
                <c:pt idx="10699">
                  <c:v>27.635516666666668</c:v>
                </c:pt>
                <c:pt idx="10700">
                  <c:v>27.638100000000001</c:v>
                </c:pt>
                <c:pt idx="10701">
                  <c:v>27.640650000000001</c:v>
                </c:pt>
                <c:pt idx="10702">
                  <c:v>27.643216666666667</c:v>
                </c:pt>
                <c:pt idx="10703">
                  <c:v>27.645800000000001</c:v>
                </c:pt>
                <c:pt idx="10704">
                  <c:v>27.648399999999974</c:v>
                </c:pt>
                <c:pt idx="10705">
                  <c:v>27.650983333333329</c:v>
                </c:pt>
                <c:pt idx="10706">
                  <c:v>27.653566666666688</c:v>
                </c:pt>
                <c:pt idx="10707">
                  <c:v>27.656166666666689</c:v>
                </c:pt>
                <c:pt idx="10708">
                  <c:v>27.658750000000001</c:v>
                </c:pt>
                <c:pt idx="10709">
                  <c:v>27.661333333333289</c:v>
                </c:pt>
                <c:pt idx="10710">
                  <c:v>27.66393333333329</c:v>
                </c:pt>
                <c:pt idx="10711">
                  <c:v>27.666516666666666</c:v>
                </c:pt>
                <c:pt idx="10712">
                  <c:v>27.6691</c:v>
                </c:pt>
                <c:pt idx="10713">
                  <c:v>27.671683333333306</c:v>
                </c:pt>
                <c:pt idx="10714">
                  <c:v>27.674266666666693</c:v>
                </c:pt>
                <c:pt idx="10715">
                  <c:v>27.676866666666701</c:v>
                </c:pt>
                <c:pt idx="10716">
                  <c:v>27.679449999999989</c:v>
                </c:pt>
                <c:pt idx="10717">
                  <c:v>27.682033333333276</c:v>
                </c:pt>
                <c:pt idx="10718">
                  <c:v>27.684633333333284</c:v>
                </c:pt>
                <c:pt idx="10719">
                  <c:v>27.687216666666664</c:v>
                </c:pt>
                <c:pt idx="10720">
                  <c:v>27.68979999999997</c:v>
                </c:pt>
                <c:pt idx="10721">
                  <c:v>27.692400000000003</c:v>
                </c:pt>
                <c:pt idx="10722">
                  <c:v>27.694983333333326</c:v>
                </c:pt>
                <c:pt idx="10723">
                  <c:v>27.697566666666688</c:v>
                </c:pt>
                <c:pt idx="10724">
                  <c:v>27.700166666666668</c:v>
                </c:pt>
                <c:pt idx="10725">
                  <c:v>27.702749999999952</c:v>
                </c:pt>
                <c:pt idx="10726">
                  <c:v>27.705333333333275</c:v>
                </c:pt>
                <c:pt idx="10727">
                  <c:v>27.707916666666687</c:v>
                </c:pt>
                <c:pt idx="10728">
                  <c:v>27.710500000000003</c:v>
                </c:pt>
                <c:pt idx="10729">
                  <c:v>27.713100000000001</c:v>
                </c:pt>
                <c:pt idx="10730">
                  <c:v>27.715683333333285</c:v>
                </c:pt>
                <c:pt idx="10731">
                  <c:v>27.718266666666668</c:v>
                </c:pt>
                <c:pt idx="10732">
                  <c:v>27.720833333333289</c:v>
                </c:pt>
                <c:pt idx="10733">
                  <c:v>27.723433333333276</c:v>
                </c:pt>
                <c:pt idx="10734">
                  <c:v>27.726016666666666</c:v>
                </c:pt>
                <c:pt idx="10735">
                  <c:v>27.728616666666646</c:v>
                </c:pt>
                <c:pt idx="10736">
                  <c:v>27.731200000000001</c:v>
                </c:pt>
                <c:pt idx="10737">
                  <c:v>27.733783333333289</c:v>
                </c:pt>
                <c:pt idx="10738">
                  <c:v>27.736366666666665</c:v>
                </c:pt>
                <c:pt idx="10739">
                  <c:v>27.738949999999978</c:v>
                </c:pt>
                <c:pt idx="10740">
                  <c:v>27.74155</c:v>
                </c:pt>
                <c:pt idx="10741">
                  <c:v>27.744133333333281</c:v>
                </c:pt>
                <c:pt idx="10742">
                  <c:v>27.746699999999969</c:v>
                </c:pt>
                <c:pt idx="10743">
                  <c:v>27.749300000000002</c:v>
                </c:pt>
                <c:pt idx="10744">
                  <c:v>27.751883333333311</c:v>
                </c:pt>
                <c:pt idx="10745">
                  <c:v>27.754466666666687</c:v>
                </c:pt>
                <c:pt idx="10746">
                  <c:v>27.757066666666688</c:v>
                </c:pt>
                <c:pt idx="10747">
                  <c:v>27.759650000000001</c:v>
                </c:pt>
                <c:pt idx="10748">
                  <c:v>27.76223333333326</c:v>
                </c:pt>
                <c:pt idx="10749">
                  <c:v>27.764816666666665</c:v>
                </c:pt>
                <c:pt idx="10750">
                  <c:v>27.767400000000002</c:v>
                </c:pt>
                <c:pt idx="10751">
                  <c:v>27.77</c:v>
                </c:pt>
                <c:pt idx="10752">
                  <c:v>27.772599999999972</c:v>
                </c:pt>
                <c:pt idx="10753">
                  <c:v>27.775183333333285</c:v>
                </c:pt>
                <c:pt idx="10754">
                  <c:v>27.777783333333289</c:v>
                </c:pt>
                <c:pt idx="10755">
                  <c:v>27.780366666666666</c:v>
                </c:pt>
                <c:pt idx="10756">
                  <c:v>27.782950000000003</c:v>
                </c:pt>
                <c:pt idx="10757">
                  <c:v>27.785549999999954</c:v>
                </c:pt>
                <c:pt idx="10758">
                  <c:v>27.788133333333267</c:v>
                </c:pt>
                <c:pt idx="10759">
                  <c:v>27.790716666666643</c:v>
                </c:pt>
                <c:pt idx="10760">
                  <c:v>27.793316666666666</c:v>
                </c:pt>
                <c:pt idx="10761">
                  <c:v>27.7959</c:v>
                </c:pt>
                <c:pt idx="10762">
                  <c:v>27.79848333333328</c:v>
                </c:pt>
                <c:pt idx="10763">
                  <c:v>27.801066666666689</c:v>
                </c:pt>
                <c:pt idx="10764">
                  <c:v>27.803650000000001</c:v>
                </c:pt>
                <c:pt idx="10765">
                  <c:v>27.806249999999974</c:v>
                </c:pt>
                <c:pt idx="10766">
                  <c:v>27.80883333333329</c:v>
                </c:pt>
                <c:pt idx="10767">
                  <c:v>27.811416666666688</c:v>
                </c:pt>
                <c:pt idx="10768">
                  <c:v>27.814016666666685</c:v>
                </c:pt>
                <c:pt idx="10769">
                  <c:v>27.816600000000001</c:v>
                </c:pt>
                <c:pt idx="10770">
                  <c:v>27.81918333333331</c:v>
                </c:pt>
                <c:pt idx="10771">
                  <c:v>27.82178333333329</c:v>
                </c:pt>
                <c:pt idx="10772">
                  <c:v>27.824366666666688</c:v>
                </c:pt>
                <c:pt idx="10773">
                  <c:v>27.826950000000021</c:v>
                </c:pt>
                <c:pt idx="10774">
                  <c:v>27.829533333333284</c:v>
                </c:pt>
                <c:pt idx="10775">
                  <c:v>27.832116666666664</c:v>
                </c:pt>
                <c:pt idx="10776">
                  <c:v>27.83471666666669</c:v>
                </c:pt>
                <c:pt idx="10777">
                  <c:v>27.837300000000024</c:v>
                </c:pt>
                <c:pt idx="10778">
                  <c:v>27.839883333333329</c:v>
                </c:pt>
                <c:pt idx="10779">
                  <c:v>27.842483333333284</c:v>
                </c:pt>
                <c:pt idx="10780">
                  <c:v>27.845066666666664</c:v>
                </c:pt>
                <c:pt idx="10781">
                  <c:v>27.84764999999997</c:v>
                </c:pt>
                <c:pt idx="10782">
                  <c:v>27.850250000000024</c:v>
                </c:pt>
                <c:pt idx="10783">
                  <c:v>27.852833333333301</c:v>
                </c:pt>
                <c:pt idx="10784">
                  <c:v>27.855416666666667</c:v>
                </c:pt>
                <c:pt idx="10785">
                  <c:v>27.858016666666668</c:v>
                </c:pt>
                <c:pt idx="10786">
                  <c:v>27.86059999999997</c:v>
                </c:pt>
                <c:pt idx="10787">
                  <c:v>27.863183333333289</c:v>
                </c:pt>
                <c:pt idx="10788">
                  <c:v>27.865766666666666</c:v>
                </c:pt>
                <c:pt idx="10789">
                  <c:v>27.868350000000003</c:v>
                </c:pt>
                <c:pt idx="10790">
                  <c:v>27.870950000000022</c:v>
                </c:pt>
                <c:pt idx="10791">
                  <c:v>27.873533333333285</c:v>
                </c:pt>
                <c:pt idx="10792">
                  <c:v>27.876116666666668</c:v>
                </c:pt>
                <c:pt idx="10793">
                  <c:v>27.878716666666666</c:v>
                </c:pt>
                <c:pt idx="10794">
                  <c:v>27.8813</c:v>
                </c:pt>
                <c:pt idx="10795">
                  <c:v>27.883883333333308</c:v>
                </c:pt>
                <c:pt idx="10796">
                  <c:v>27.886483333333285</c:v>
                </c:pt>
                <c:pt idx="10797">
                  <c:v>27.889066666666668</c:v>
                </c:pt>
                <c:pt idx="10798">
                  <c:v>27.891650000000023</c:v>
                </c:pt>
                <c:pt idx="10799">
                  <c:v>27.89423333333329</c:v>
                </c:pt>
                <c:pt idx="10800">
                  <c:v>27.896816666666687</c:v>
                </c:pt>
                <c:pt idx="10801">
                  <c:v>27.899416666666664</c:v>
                </c:pt>
                <c:pt idx="10802">
                  <c:v>27.901999999999987</c:v>
                </c:pt>
                <c:pt idx="10803">
                  <c:v>27.904583333333289</c:v>
                </c:pt>
                <c:pt idx="10804">
                  <c:v>27.90718333333329</c:v>
                </c:pt>
                <c:pt idx="10805">
                  <c:v>27.909766666666666</c:v>
                </c:pt>
                <c:pt idx="10806">
                  <c:v>27.91235</c:v>
                </c:pt>
                <c:pt idx="10807">
                  <c:v>27.914949999999987</c:v>
                </c:pt>
                <c:pt idx="10808">
                  <c:v>27.917533333333285</c:v>
                </c:pt>
                <c:pt idx="10809">
                  <c:v>27.920116666666669</c:v>
                </c:pt>
                <c:pt idx="10810">
                  <c:v>27.922699999999963</c:v>
                </c:pt>
                <c:pt idx="10811">
                  <c:v>27.925283333333276</c:v>
                </c:pt>
                <c:pt idx="10812">
                  <c:v>27.927866666666688</c:v>
                </c:pt>
                <c:pt idx="10813">
                  <c:v>27.93045</c:v>
                </c:pt>
                <c:pt idx="10814">
                  <c:v>27.933033333333285</c:v>
                </c:pt>
                <c:pt idx="10815">
                  <c:v>27.935633333333275</c:v>
                </c:pt>
                <c:pt idx="10816">
                  <c:v>27.938216666666666</c:v>
                </c:pt>
                <c:pt idx="10817">
                  <c:v>27.940800000000003</c:v>
                </c:pt>
                <c:pt idx="10818">
                  <c:v>27.94336666666667</c:v>
                </c:pt>
                <c:pt idx="10819">
                  <c:v>27.94595</c:v>
                </c:pt>
                <c:pt idx="10820">
                  <c:v>27.948533333333263</c:v>
                </c:pt>
                <c:pt idx="10821">
                  <c:v>27.951116666666667</c:v>
                </c:pt>
                <c:pt idx="10822">
                  <c:v>27.953699999999973</c:v>
                </c:pt>
                <c:pt idx="10823">
                  <c:v>27.956299999999974</c:v>
                </c:pt>
                <c:pt idx="10824">
                  <c:v>27.958883333333297</c:v>
                </c:pt>
                <c:pt idx="10825">
                  <c:v>27.96146666666667</c:v>
                </c:pt>
                <c:pt idx="10826">
                  <c:v>27.964066666666668</c:v>
                </c:pt>
                <c:pt idx="10827">
                  <c:v>27.966649999999959</c:v>
                </c:pt>
                <c:pt idx="10828">
                  <c:v>27.969233333333275</c:v>
                </c:pt>
                <c:pt idx="10829">
                  <c:v>27.971833333333297</c:v>
                </c:pt>
                <c:pt idx="10830">
                  <c:v>27.974416666666666</c:v>
                </c:pt>
                <c:pt idx="10831">
                  <c:v>27.976983333333301</c:v>
                </c:pt>
                <c:pt idx="10832">
                  <c:v>27.979566666666663</c:v>
                </c:pt>
                <c:pt idx="10833">
                  <c:v>27.982149999999955</c:v>
                </c:pt>
                <c:pt idx="10834">
                  <c:v>27.984750000000002</c:v>
                </c:pt>
                <c:pt idx="10835">
                  <c:v>27.987333333333275</c:v>
                </c:pt>
                <c:pt idx="10836">
                  <c:v>27.989916666666666</c:v>
                </c:pt>
                <c:pt idx="10837">
                  <c:v>27.992516666666646</c:v>
                </c:pt>
                <c:pt idx="10838">
                  <c:v>27.995099999999969</c:v>
                </c:pt>
                <c:pt idx="10839">
                  <c:v>27.99765</c:v>
                </c:pt>
                <c:pt idx="10840">
                  <c:v>28.000250000000001</c:v>
                </c:pt>
                <c:pt idx="10841">
                  <c:v>28.002833333333289</c:v>
                </c:pt>
                <c:pt idx="10842">
                  <c:v>28.005416666666669</c:v>
                </c:pt>
                <c:pt idx="10843">
                  <c:v>28.007999999999999</c:v>
                </c:pt>
                <c:pt idx="10844">
                  <c:v>28.010583333333301</c:v>
                </c:pt>
                <c:pt idx="10845">
                  <c:v>28.013183333333309</c:v>
                </c:pt>
                <c:pt idx="10846">
                  <c:v>28.015766666666664</c:v>
                </c:pt>
                <c:pt idx="10847">
                  <c:v>28.018350000000005</c:v>
                </c:pt>
                <c:pt idx="10848">
                  <c:v>28.020950000000024</c:v>
                </c:pt>
                <c:pt idx="10849">
                  <c:v>28.023533333333276</c:v>
                </c:pt>
                <c:pt idx="10850">
                  <c:v>28.026116666666667</c:v>
                </c:pt>
                <c:pt idx="10851">
                  <c:v>28.028716666666643</c:v>
                </c:pt>
                <c:pt idx="10852">
                  <c:v>28.031299999999987</c:v>
                </c:pt>
                <c:pt idx="10853">
                  <c:v>28.033883333333311</c:v>
                </c:pt>
                <c:pt idx="10854">
                  <c:v>28.036466666666691</c:v>
                </c:pt>
                <c:pt idx="10855">
                  <c:v>28.039050000000021</c:v>
                </c:pt>
                <c:pt idx="10856">
                  <c:v>28.041650000000001</c:v>
                </c:pt>
                <c:pt idx="10857">
                  <c:v>28.044233333333285</c:v>
                </c:pt>
                <c:pt idx="10858">
                  <c:v>28.046816666666665</c:v>
                </c:pt>
                <c:pt idx="10859">
                  <c:v>28.049416666666666</c:v>
                </c:pt>
                <c:pt idx="10860">
                  <c:v>28.052</c:v>
                </c:pt>
                <c:pt idx="10861">
                  <c:v>28.054583333333309</c:v>
                </c:pt>
                <c:pt idx="10862">
                  <c:v>28.05718333333331</c:v>
                </c:pt>
                <c:pt idx="10863">
                  <c:v>28.059766666666668</c:v>
                </c:pt>
                <c:pt idx="10864">
                  <c:v>28.062349999999952</c:v>
                </c:pt>
                <c:pt idx="10865">
                  <c:v>28.064950000000021</c:v>
                </c:pt>
                <c:pt idx="10866">
                  <c:v>28.06753333333328</c:v>
                </c:pt>
                <c:pt idx="10867">
                  <c:v>28.070116666666667</c:v>
                </c:pt>
                <c:pt idx="10868">
                  <c:v>28.072699999999973</c:v>
                </c:pt>
                <c:pt idx="10869">
                  <c:v>28.075283333333289</c:v>
                </c:pt>
                <c:pt idx="10870">
                  <c:v>28.077883333333329</c:v>
                </c:pt>
                <c:pt idx="10871">
                  <c:v>28.080466666666666</c:v>
                </c:pt>
                <c:pt idx="10872">
                  <c:v>28.08305</c:v>
                </c:pt>
                <c:pt idx="10873">
                  <c:v>28.085649999999948</c:v>
                </c:pt>
                <c:pt idx="10874">
                  <c:v>28.088233333333275</c:v>
                </c:pt>
                <c:pt idx="10875">
                  <c:v>28.09081666666669</c:v>
                </c:pt>
                <c:pt idx="10876">
                  <c:v>28.093416666666666</c:v>
                </c:pt>
                <c:pt idx="10877">
                  <c:v>28.096</c:v>
                </c:pt>
                <c:pt idx="10878">
                  <c:v>28.098583333333284</c:v>
                </c:pt>
                <c:pt idx="10879">
                  <c:v>28.101166666666689</c:v>
                </c:pt>
                <c:pt idx="10880">
                  <c:v>28.10374999999997</c:v>
                </c:pt>
                <c:pt idx="10881">
                  <c:v>28.106350000000024</c:v>
                </c:pt>
                <c:pt idx="10882">
                  <c:v>28.108916666666691</c:v>
                </c:pt>
                <c:pt idx="10883">
                  <c:v>28.111499999999999</c:v>
                </c:pt>
                <c:pt idx="10884">
                  <c:v>28.114100000000022</c:v>
                </c:pt>
                <c:pt idx="10885">
                  <c:v>28.116683333333309</c:v>
                </c:pt>
                <c:pt idx="10886">
                  <c:v>28.119266666666697</c:v>
                </c:pt>
                <c:pt idx="10887">
                  <c:v>28.121866666666701</c:v>
                </c:pt>
                <c:pt idx="10888">
                  <c:v>28.124450000000024</c:v>
                </c:pt>
                <c:pt idx="10889">
                  <c:v>28.127033333333308</c:v>
                </c:pt>
                <c:pt idx="10890">
                  <c:v>28.129616666666667</c:v>
                </c:pt>
                <c:pt idx="10891">
                  <c:v>28.132166666666688</c:v>
                </c:pt>
                <c:pt idx="10892">
                  <c:v>28.134766666666696</c:v>
                </c:pt>
                <c:pt idx="10893">
                  <c:v>28.137350000000033</c:v>
                </c:pt>
                <c:pt idx="10894">
                  <c:v>28.13993333333331</c:v>
                </c:pt>
                <c:pt idx="10895">
                  <c:v>28.142533333333276</c:v>
                </c:pt>
                <c:pt idx="10896">
                  <c:v>28.14511666666667</c:v>
                </c:pt>
                <c:pt idx="10897">
                  <c:v>28.1477</c:v>
                </c:pt>
                <c:pt idx="10898">
                  <c:v>28.150300000000001</c:v>
                </c:pt>
                <c:pt idx="10899">
                  <c:v>28.15288333333331</c:v>
                </c:pt>
                <c:pt idx="10900">
                  <c:v>28.155466666666687</c:v>
                </c:pt>
                <c:pt idx="10901">
                  <c:v>28.158049999999989</c:v>
                </c:pt>
                <c:pt idx="10902">
                  <c:v>28.160633333333276</c:v>
                </c:pt>
                <c:pt idx="10903">
                  <c:v>28.163233333333284</c:v>
                </c:pt>
                <c:pt idx="10904">
                  <c:v>28.165816666666668</c:v>
                </c:pt>
                <c:pt idx="10905">
                  <c:v>28.168383333333288</c:v>
                </c:pt>
                <c:pt idx="10906">
                  <c:v>28.1709666666667</c:v>
                </c:pt>
                <c:pt idx="10907">
                  <c:v>28.173549999999974</c:v>
                </c:pt>
                <c:pt idx="10908">
                  <c:v>28.17613333333329</c:v>
                </c:pt>
                <c:pt idx="10909">
                  <c:v>28.178733333333284</c:v>
                </c:pt>
                <c:pt idx="10910">
                  <c:v>28.181316666666664</c:v>
                </c:pt>
                <c:pt idx="10911">
                  <c:v>28.183900000000001</c:v>
                </c:pt>
                <c:pt idx="10912">
                  <c:v>28.186483333333289</c:v>
                </c:pt>
                <c:pt idx="10913">
                  <c:v>28.18906666666669</c:v>
                </c:pt>
                <c:pt idx="10914">
                  <c:v>28.191666666666688</c:v>
                </c:pt>
                <c:pt idx="10915">
                  <c:v>28.194250000000022</c:v>
                </c:pt>
                <c:pt idx="10916">
                  <c:v>28.196833333333309</c:v>
                </c:pt>
                <c:pt idx="10917">
                  <c:v>28.199433333333289</c:v>
                </c:pt>
                <c:pt idx="10918">
                  <c:v>28.202016666666669</c:v>
                </c:pt>
                <c:pt idx="10919">
                  <c:v>28.204600000000003</c:v>
                </c:pt>
                <c:pt idx="10920">
                  <c:v>28.2072</c:v>
                </c:pt>
                <c:pt idx="10921">
                  <c:v>28.209783333333284</c:v>
                </c:pt>
                <c:pt idx="10922">
                  <c:v>28.212366666666664</c:v>
                </c:pt>
                <c:pt idx="10923">
                  <c:v>28.214949999999988</c:v>
                </c:pt>
                <c:pt idx="10924">
                  <c:v>28.217533333333289</c:v>
                </c:pt>
                <c:pt idx="10925">
                  <c:v>28.220133333333276</c:v>
                </c:pt>
                <c:pt idx="10926">
                  <c:v>28.222716666666646</c:v>
                </c:pt>
                <c:pt idx="10927">
                  <c:v>28.225299999999972</c:v>
                </c:pt>
                <c:pt idx="10928">
                  <c:v>28.227899999999988</c:v>
                </c:pt>
                <c:pt idx="10929">
                  <c:v>28.230483333333289</c:v>
                </c:pt>
                <c:pt idx="10930">
                  <c:v>28.233066666666687</c:v>
                </c:pt>
                <c:pt idx="10931">
                  <c:v>28.235666666666667</c:v>
                </c:pt>
                <c:pt idx="10932">
                  <c:v>28.238250000000001</c:v>
                </c:pt>
                <c:pt idx="10933">
                  <c:v>28.240833333333285</c:v>
                </c:pt>
                <c:pt idx="10934">
                  <c:v>28.243383333333284</c:v>
                </c:pt>
                <c:pt idx="10935">
                  <c:v>28.245966666666668</c:v>
                </c:pt>
                <c:pt idx="10936">
                  <c:v>28.248566666666662</c:v>
                </c:pt>
                <c:pt idx="10937">
                  <c:v>28.251149999999978</c:v>
                </c:pt>
                <c:pt idx="10938">
                  <c:v>28.253733333333276</c:v>
                </c:pt>
                <c:pt idx="10939">
                  <c:v>28.256333333333284</c:v>
                </c:pt>
                <c:pt idx="10940">
                  <c:v>28.258916666666668</c:v>
                </c:pt>
                <c:pt idx="10941">
                  <c:v>28.261500000000002</c:v>
                </c:pt>
                <c:pt idx="10942">
                  <c:v>28.264099999999978</c:v>
                </c:pt>
                <c:pt idx="10943">
                  <c:v>28.266683333333276</c:v>
                </c:pt>
                <c:pt idx="10944">
                  <c:v>28.269266666666667</c:v>
                </c:pt>
                <c:pt idx="10945">
                  <c:v>28.271849999999986</c:v>
                </c:pt>
                <c:pt idx="10946">
                  <c:v>28.274433333333285</c:v>
                </c:pt>
                <c:pt idx="10947">
                  <c:v>28.277033333333289</c:v>
                </c:pt>
                <c:pt idx="10948">
                  <c:v>28.279616666666666</c:v>
                </c:pt>
                <c:pt idx="10949">
                  <c:v>28.282199999999964</c:v>
                </c:pt>
                <c:pt idx="10950">
                  <c:v>28.284800000000001</c:v>
                </c:pt>
                <c:pt idx="10951">
                  <c:v>28.287383333333285</c:v>
                </c:pt>
                <c:pt idx="10952">
                  <c:v>28.289966666666665</c:v>
                </c:pt>
                <c:pt idx="10953">
                  <c:v>28.292566666666669</c:v>
                </c:pt>
                <c:pt idx="10954">
                  <c:v>28.29515</c:v>
                </c:pt>
                <c:pt idx="10955">
                  <c:v>28.29773333333328</c:v>
                </c:pt>
                <c:pt idx="10956">
                  <c:v>28.300333333333285</c:v>
                </c:pt>
                <c:pt idx="10957">
                  <c:v>28.302916666666665</c:v>
                </c:pt>
                <c:pt idx="10958">
                  <c:v>28.305499999999974</c:v>
                </c:pt>
                <c:pt idx="10959">
                  <c:v>28.30808333333329</c:v>
                </c:pt>
                <c:pt idx="10960">
                  <c:v>28.310666666666691</c:v>
                </c:pt>
                <c:pt idx="10961">
                  <c:v>28.313266666666689</c:v>
                </c:pt>
                <c:pt idx="10962">
                  <c:v>28.315850000000033</c:v>
                </c:pt>
                <c:pt idx="10963">
                  <c:v>28.318433333333289</c:v>
                </c:pt>
                <c:pt idx="10964">
                  <c:v>28.321016666666665</c:v>
                </c:pt>
                <c:pt idx="10965">
                  <c:v>28.323599999999974</c:v>
                </c:pt>
                <c:pt idx="10966">
                  <c:v>28.326183333333301</c:v>
                </c:pt>
                <c:pt idx="10967">
                  <c:v>28.328783333333284</c:v>
                </c:pt>
                <c:pt idx="10968">
                  <c:v>28.331366666666696</c:v>
                </c:pt>
                <c:pt idx="10969">
                  <c:v>28.333950000000037</c:v>
                </c:pt>
                <c:pt idx="10970">
                  <c:v>28.336533333333289</c:v>
                </c:pt>
                <c:pt idx="10971">
                  <c:v>28.339116666666687</c:v>
                </c:pt>
                <c:pt idx="10972">
                  <c:v>28.341716666666667</c:v>
                </c:pt>
                <c:pt idx="10973">
                  <c:v>28.344299999999986</c:v>
                </c:pt>
                <c:pt idx="10974">
                  <c:v>28.346883333333309</c:v>
                </c:pt>
                <c:pt idx="10975">
                  <c:v>28.349483333333289</c:v>
                </c:pt>
                <c:pt idx="10976">
                  <c:v>28.352066666666687</c:v>
                </c:pt>
                <c:pt idx="10977">
                  <c:v>28.354649999999989</c:v>
                </c:pt>
                <c:pt idx="10978">
                  <c:v>28.357233333333308</c:v>
                </c:pt>
                <c:pt idx="10979">
                  <c:v>28.359816666666688</c:v>
                </c:pt>
                <c:pt idx="10980">
                  <c:v>28.362399999999969</c:v>
                </c:pt>
                <c:pt idx="10981">
                  <c:v>28.364983333333306</c:v>
                </c:pt>
                <c:pt idx="10982">
                  <c:v>28.36756666666669</c:v>
                </c:pt>
                <c:pt idx="10983">
                  <c:v>28.370166666666687</c:v>
                </c:pt>
                <c:pt idx="10984">
                  <c:v>28.37275</c:v>
                </c:pt>
                <c:pt idx="10985">
                  <c:v>28.375333333333284</c:v>
                </c:pt>
                <c:pt idx="10986">
                  <c:v>28.377916666666696</c:v>
                </c:pt>
                <c:pt idx="10987">
                  <c:v>28.380499999999969</c:v>
                </c:pt>
                <c:pt idx="10988">
                  <c:v>28.383083333333289</c:v>
                </c:pt>
                <c:pt idx="10989">
                  <c:v>28.385683333333279</c:v>
                </c:pt>
                <c:pt idx="10990">
                  <c:v>28.388266666666667</c:v>
                </c:pt>
                <c:pt idx="10991">
                  <c:v>28.390850000000022</c:v>
                </c:pt>
                <c:pt idx="10992">
                  <c:v>28.393433333333284</c:v>
                </c:pt>
                <c:pt idx="10993">
                  <c:v>28.396016666666664</c:v>
                </c:pt>
                <c:pt idx="10994">
                  <c:v>28.398616666666666</c:v>
                </c:pt>
                <c:pt idx="10995">
                  <c:v>28.401199999999989</c:v>
                </c:pt>
                <c:pt idx="10996">
                  <c:v>28.403783333333276</c:v>
                </c:pt>
                <c:pt idx="10997">
                  <c:v>28.406383333333284</c:v>
                </c:pt>
                <c:pt idx="10998">
                  <c:v>28.408966666666668</c:v>
                </c:pt>
                <c:pt idx="10999">
                  <c:v>28.41154999999997</c:v>
                </c:pt>
                <c:pt idx="11000">
                  <c:v>28.414149999999989</c:v>
                </c:pt>
                <c:pt idx="11001">
                  <c:v>28.416733333333276</c:v>
                </c:pt>
                <c:pt idx="11002">
                  <c:v>28.419316666666667</c:v>
                </c:pt>
                <c:pt idx="11003">
                  <c:v>28.421900000000001</c:v>
                </c:pt>
                <c:pt idx="11004">
                  <c:v>28.424483333333288</c:v>
                </c:pt>
                <c:pt idx="11005">
                  <c:v>28.42708333333329</c:v>
                </c:pt>
                <c:pt idx="11006">
                  <c:v>28.429666666666666</c:v>
                </c:pt>
                <c:pt idx="11007">
                  <c:v>28.43225</c:v>
                </c:pt>
                <c:pt idx="11008">
                  <c:v>28.434849999999987</c:v>
                </c:pt>
                <c:pt idx="11009">
                  <c:v>28.437433333333288</c:v>
                </c:pt>
                <c:pt idx="11010">
                  <c:v>28.440016666666647</c:v>
                </c:pt>
                <c:pt idx="11011">
                  <c:v>28.442616666666634</c:v>
                </c:pt>
                <c:pt idx="11012">
                  <c:v>28.445199999999975</c:v>
                </c:pt>
                <c:pt idx="11013">
                  <c:v>28.447783333333284</c:v>
                </c:pt>
                <c:pt idx="11014">
                  <c:v>28.450383333333285</c:v>
                </c:pt>
                <c:pt idx="11015">
                  <c:v>28.45296666666669</c:v>
                </c:pt>
                <c:pt idx="11016">
                  <c:v>28.455516666666643</c:v>
                </c:pt>
                <c:pt idx="11017">
                  <c:v>28.458100000000002</c:v>
                </c:pt>
                <c:pt idx="11018">
                  <c:v>28.460683333333275</c:v>
                </c:pt>
                <c:pt idx="11019">
                  <c:v>28.463283333333276</c:v>
                </c:pt>
                <c:pt idx="11020">
                  <c:v>28.465866666666667</c:v>
                </c:pt>
                <c:pt idx="11021">
                  <c:v>28.468416666666641</c:v>
                </c:pt>
                <c:pt idx="11022">
                  <c:v>28.471016666666667</c:v>
                </c:pt>
                <c:pt idx="11023">
                  <c:v>28.473599999999969</c:v>
                </c:pt>
                <c:pt idx="11024">
                  <c:v>28.476183333333285</c:v>
                </c:pt>
                <c:pt idx="11025">
                  <c:v>28.478766666666669</c:v>
                </c:pt>
                <c:pt idx="11026">
                  <c:v>28.481350000000003</c:v>
                </c:pt>
                <c:pt idx="11027">
                  <c:v>28.48395</c:v>
                </c:pt>
                <c:pt idx="11028">
                  <c:v>28.486533333333263</c:v>
                </c:pt>
                <c:pt idx="11029">
                  <c:v>28.489116666666646</c:v>
                </c:pt>
                <c:pt idx="11030">
                  <c:v>28.491683333333285</c:v>
                </c:pt>
                <c:pt idx="11031">
                  <c:v>28.494266666666665</c:v>
                </c:pt>
                <c:pt idx="11032">
                  <c:v>28.49684999999997</c:v>
                </c:pt>
                <c:pt idx="11033">
                  <c:v>28.499450000000003</c:v>
                </c:pt>
                <c:pt idx="11034">
                  <c:v>28.50203333333328</c:v>
                </c:pt>
                <c:pt idx="11035">
                  <c:v>28.504616666666667</c:v>
                </c:pt>
                <c:pt idx="11036">
                  <c:v>28.507200000000001</c:v>
                </c:pt>
                <c:pt idx="11037">
                  <c:v>28.509783333333289</c:v>
                </c:pt>
                <c:pt idx="11038">
                  <c:v>28.51238333333329</c:v>
                </c:pt>
                <c:pt idx="11039">
                  <c:v>28.514966666666702</c:v>
                </c:pt>
                <c:pt idx="11040">
                  <c:v>28.517550000000025</c:v>
                </c:pt>
                <c:pt idx="11041">
                  <c:v>28.520150000000001</c:v>
                </c:pt>
                <c:pt idx="11042">
                  <c:v>28.522733333333274</c:v>
                </c:pt>
                <c:pt idx="11043">
                  <c:v>28.525316666666662</c:v>
                </c:pt>
                <c:pt idx="11044">
                  <c:v>28.527916666666687</c:v>
                </c:pt>
                <c:pt idx="11045">
                  <c:v>28.5305</c:v>
                </c:pt>
                <c:pt idx="11046">
                  <c:v>28.533083333333305</c:v>
                </c:pt>
                <c:pt idx="11047">
                  <c:v>28.535666666666668</c:v>
                </c:pt>
                <c:pt idx="11048">
                  <c:v>28.538250000000001</c:v>
                </c:pt>
                <c:pt idx="11049">
                  <c:v>28.540833333333289</c:v>
                </c:pt>
                <c:pt idx="11050">
                  <c:v>28.543416666666666</c:v>
                </c:pt>
                <c:pt idx="11051">
                  <c:v>28.545999999999989</c:v>
                </c:pt>
                <c:pt idx="11052">
                  <c:v>28.548599999999972</c:v>
                </c:pt>
                <c:pt idx="11053">
                  <c:v>28.551183333333306</c:v>
                </c:pt>
                <c:pt idx="11054">
                  <c:v>28.553766666666668</c:v>
                </c:pt>
                <c:pt idx="11055">
                  <c:v>28.55636666666669</c:v>
                </c:pt>
                <c:pt idx="11056">
                  <c:v>28.558949999999989</c:v>
                </c:pt>
                <c:pt idx="11057">
                  <c:v>28.561533333333276</c:v>
                </c:pt>
                <c:pt idx="11058">
                  <c:v>28.564116666666667</c:v>
                </c:pt>
                <c:pt idx="11059">
                  <c:v>28.566699999999972</c:v>
                </c:pt>
                <c:pt idx="11060">
                  <c:v>28.56929999999997</c:v>
                </c:pt>
                <c:pt idx="11061">
                  <c:v>28.571883333333329</c:v>
                </c:pt>
                <c:pt idx="11062">
                  <c:v>28.574466666666691</c:v>
                </c:pt>
                <c:pt idx="11063">
                  <c:v>28.577066666666688</c:v>
                </c:pt>
                <c:pt idx="11064">
                  <c:v>28.579616666666666</c:v>
                </c:pt>
                <c:pt idx="11065">
                  <c:v>28.582199999999968</c:v>
                </c:pt>
                <c:pt idx="11066">
                  <c:v>28.584799999999969</c:v>
                </c:pt>
                <c:pt idx="11067">
                  <c:v>28.587383333333289</c:v>
                </c:pt>
                <c:pt idx="11068">
                  <c:v>28.589966666666665</c:v>
                </c:pt>
                <c:pt idx="11069">
                  <c:v>28.592550000000003</c:v>
                </c:pt>
                <c:pt idx="11070">
                  <c:v>28.595133333333276</c:v>
                </c:pt>
                <c:pt idx="11071">
                  <c:v>28.5977</c:v>
                </c:pt>
                <c:pt idx="11072">
                  <c:v>28.600283333333309</c:v>
                </c:pt>
                <c:pt idx="11073">
                  <c:v>28.602866666666696</c:v>
                </c:pt>
                <c:pt idx="11074">
                  <c:v>28.605466666666665</c:v>
                </c:pt>
                <c:pt idx="11075">
                  <c:v>28.608049999999974</c:v>
                </c:pt>
                <c:pt idx="11076">
                  <c:v>28.61063333333329</c:v>
                </c:pt>
                <c:pt idx="11077">
                  <c:v>28.613233333333309</c:v>
                </c:pt>
                <c:pt idx="11078">
                  <c:v>28.615816666666696</c:v>
                </c:pt>
                <c:pt idx="11079">
                  <c:v>28.618400000000001</c:v>
                </c:pt>
                <c:pt idx="11080">
                  <c:v>28.62098333333331</c:v>
                </c:pt>
                <c:pt idx="11081">
                  <c:v>28.623566666666665</c:v>
                </c:pt>
                <c:pt idx="11082">
                  <c:v>28.626166666666688</c:v>
                </c:pt>
                <c:pt idx="11083">
                  <c:v>28.62875</c:v>
                </c:pt>
                <c:pt idx="11084">
                  <c:v>28.631333333333309</c:v>
                </c:pt>
                <c:pt idx="11085">
                  <c:v>28.63393333333331</c:v>
                </c:pt>
                <c:pt idx="11086">
                  <c:v>28.63651666666669</c:v>
                </c:pt>
                <c:pt idx="11087">
                  <c:v>28.639099999999999</c:v>
                </c:pt>
                <c:pt idx="11088">
                  <c:v>28.6417</c:v>
                </c:pt>
                <c:pt idx="11089">
                  <c:v>28.644283333333306</c:v>
                </c:pt>
                <c:pt idx="11090">
                  <c:v>28.646866666666689</c:v>
                </c:pt>
                <c:pt idx="11091">
                  <c:v>28.649450000000005</c:v>
                </c:pt>
                <c:pt idx="11092">
                  <c:v>28.652033333333289</c:v>
                </c:pt>
                <c:pt idx="11093">
                  <c:v>28.654633333333301</c:v>
                </c:pt>
                <c:pt idx="11094">
                  <c:v>28.657216666666688</c:v>
                </c:pt>
                <c:pt idx="11095">
                  <c:v>28.659800000000022</c:v>
                </c:pt>
                <c:pt idx="11096">
                  <c:v>28.66239999999997</c:v>
                </c:pt>
                <c:pt idx="11097">
                  <c:v>28.664983333333311</c:v>
                </c:pt>
                <c:pt idx="11098">
                  <c:v>28.667566666666691</c:v>
                </c:pt>
                <c:pt idx="11099">
                  <c:v>28.670166666666688</c:v>
                </c:pt>
                <c:pt idx="11100">
                  <c:v>28.672750000000001</c:v>
                </c:pt>
                <c:pt idx="11101">
                  <c:v>28.675333333333285</c:v>
                </c:pt>
                <c:pt idx="11102">
                  <c:v>28.677933333333311</c:v>
                </c:pt>
                <c:pt idx="11103">
                  <c:v>28.680516666666666</c:v>
                </c:pt>
                <c:pt idx="11104">
                  <c:v>28.683100000000003</c:v>
                </c:pt>
                <c:pt idx="11105">
                  <c:v>28.68568333333328</c:v>
                </c:pt>
                <c:pt idx="11106">
                  <c:v>28.688266666666667</c:v>
                </c:pt>
                <c:pt idx="11107">
                  <c:v>28.6908666666667</c:v>
                </c:pt>
                <c:pt idx="11108">
                  <c:v>28.693449999999974</c:v>
                </c:pt>
                <c:pt idx="11109">
                  <c:v>28.69603333333329</c:v>
                </c:pt>
                <c:pt idx="11110">
                  <c:v>28.698633333333277</c:v>
                </c:pt>
                <c:pt idx="11111">
                  <c:v>28.701216666666667</c:v>
                </c:pt>
                <c:pt idx="11112">
                  <c:v>28.703800000000001</c:v>
                </c:pt>
                <c:pt idx="11113">
                  <c:v>28.706383333333289</c:v>
                </c:pt>
                <c:pt idx="11114">
                  <c:v>28.708966666666665</c:v>
                </c:pt>
                <c:pt idx="11115">
                  <c:v>28.711549999999974</c:v>
                </c:pt>
                <c:pt idx="11116">
                  <c:v>28.714133333333301</c:v>
                </c:pt>
                <c:pt idx="11117">
                  <c:v>28.716716666666667</c:v>
                </c:pt>
                <c:pt idx="11118">
                  <c:v>28.719316666666668</c:v>
                </c:pt>
                <c:pt idx="11119">
                  <c:v>28.721900000000005</c:v>
                </c:pt>
                <c:pt idx="11120">
                  <c:v>28.724483333333289</c:v>
                </c:pt>
                <c:pt idx="11121">
                  <c:v>28.727083333333301</c:v>
                </c:pt>
                <c:pt idx="11122">
                  <c:v>28.729666666666667</c:v>
                </c:pt>
                <c:pt idx="11123">
                  <c:v>28.732250000000001</c:v>
                </c:pt>
                <c:pt idx="11124">
                  <c:v>28.734849999999987</c:v>
                </c:pt>
                <c:pt idx="11125">
                  <c:v>28.737433333333289</c:v>
                </c:pt>
                <c:pt idx="11126">
                  <c:v>28.740016666666669</c:v>
                </c:pt>
                <c:pt idx="11127">
                  <c:v>28.742599999999957</c:v>
                </c:pt>
                <c:pt idx="11128">
                  <c:v>28.74518333333328</c:v>
                </c:pt>
                <c:pt idx="11129">
                  <c:v>28.747783333333285</c:v>
                </c:pt>
                <c:pt idx="11130">
                  <c:v>28.750366666666665</c:v>
                </c:pt>
                <c:pt idx="11131">
                  <c:v>28.75294999999997</c:v>
                </c:pt>
                <c:pt idx="11132">
                  <c:v>28.755550000000003</c:v>
                </c:pt>
                <c:pt idx="11133">
                  <c:v>28.75813333333328</c:v>
                </c:pt>
                <c:pt idx="11134">
                  <c:v>28.760716666666646</c:v>
                </c:pt>
                <c:pt idx="11135">
                  <c:v>28.763316666666643</c:v>
                </c:pt>
                <c:pt idx="11136">
                  <c:v>28.76589999999997</c:v>
                </c:pt>
                <c:pt idx="11137">
                  <c:v>28.768483333333275</c:v>
                </c:pt>
                <c:pt idx="11138">
                  <c:v>28.771083333333308</c:v>
                </c:pt>
                <c:pt idx="11139">
                  <c:v>28.773666666666667</c:v>
                </c:pt>
                <c:pt idx="11140">
                  <c:v>28.776250000000001</c:v>
                </c:pt>
                <c:pt idx="11141">
                  <c:v>28.778833333333289</c:v>
                </c:pt>
                <c:pt idx="11142">
                  <c:v>28.781416666666662</c:v>
                </c:pt>
                <c:pt idx="11143">
                  <c:v>28.784016666666666</c:v>
                </c:pt>
                <c:pt idx="11144">
                  <c:v>28.786599999999975</c:v>
                </c:pt>
                <c:pt idx="11145">
                  <c:v>28.789183333333284</c:v>
                </c:pt>
                <c:pt idx="11146">
                  <c:v>28.791783333333289</c:v>
                </c:pt>
                <c:pt idx="11147">
                  <c:v>28.79436666666669</c:v>
                </c:pt>
                <c:pt idx="11148">
                  <c:v>28.796949999999974</c:v>
                </c:pt>
                <c:pt idx="11149">
                  <c:v>28.79955</c:v>
                </c:pt>
                <c:pt idx="11150">
                  <c:v>28.802133333333284</c:v>
                </c:pt>
                <c:pt idx="11151">
                  <c:v>28.804716666666664</c:v>
                </c:pt>
                <c:pt idx="11152">
                  <c:v>28.807300000000001</c:v>
                </c:pt>
                <c:pt idx="11153">
                  <c:v>28.809849999999987</c:v>
                </c:pt>
                <c:pt idx="11154">
                  <c:v>28.812433333333288</c:v>
                </c:pt>
                <c:pt idx="11155">
                  <c:v>28.815016666666668</c:v>
                </c:pt>
                <c:pt idx="11156">
                  <c:v>28.817600000000024</c:v>
                </c:pt>
                <c:pt idx="11157">
                  <c:v>28.82016666666669</c:v>
                </c:pt>
                <c:pt idx="11158">
                  <c:v>28.822749999999957</c:v>
                </c:pt>
                <c:pt idx="11159">
                  <c:v>28.825333333333276</c:v>
                </c:pt>
                <c:pt idx="11160">
                  <c:v>28.827916666666688</c:v>
                </c:pt>
                <c:pt idx="11161">
                  <c:v>28.830499999999986</c:v>
                </c:pt>
                <c:pt idx="11162">
                  <c:v>28.833100000000005</c:v>
                </c:pt>
                <c:pt idx="11163">
                  <c:v>28.835683333333293</c:v>
                </c:pt>
                <c:pt idx="11164">
                  <c:v>28.838266666666687</c:v>
                </c:pt>
                <c:pt idx="11165">
                  <c:v>28.840850000000021</c:v>
                </c:pt>
                <c:pt idx="11166">
                  <c:v>28.843433333333284</c:v>
                </c:pt>
                <c:pt idx="11167">
                  <c:v>28.846016666666667</c:v>
                </c:pt>
                <c:pt idx="11168">
                  <c:v>28.848616666666643</c:v>
                </c:pt>
                <c:pt idx="11169">
                  <c:v>28.851199999999999</c:v>
                </c:pt>
                <c:pt idx="11170">
                  <c:v>28.853783333333297</c:v>
                </c:pt>
                <c:pt idx="11171">
                  <c:v>28.856366666666688</c:v>
                </c:pt>
                <c:pt idx="11172">
                  <c:v>28.858950000000021</c:v>
                </c:pt>
                <c:pt idx="11173">
                  <c:v>28.861550000000001</c:v>
                </c:pt>
                <c:pt idx="11174">
                  <c:v>28.864133333333285</c:v>
                </c:pt>
                <c:pt idx="11175">
                  <c:v>28.866716666666662</c:v>
                </c:pt>
                <c:pt idx="11176">
                  <c:v>28.86931666666667</c:v>
                </c:pt>
                <c:pt idx="11177">
                  <c:v>28.871900000000021</c:v>
                </c:pt>
                <c:pt idx="11178">
                  <c:v>28.874483333333309</c:v>
                </c:pt>
                <c:pt idx="11179">
                  <c:v>28.87708333333331</c:v>
                </c:pt>
                <c:pt idx="11180">
                  <c:v>28.879666666666665</c:v>
                </c:pt>
                <c:pt idx="11181">
                  <c:v>28.882249999999956</c:v>
                </c:pt>
                <c:pt idx="11182">
                  <c:v>28.88479999999997</c:v>
                </c:pt>
                <c:pt idx="11183">
                  <c:v>28.887366666666665</c:v>
                </c:pt>
                <c:pt idx="11184">
                  <c:v>28.889966666666687</c:v>
                </c:pt>
                <c:pt idx="11185">
                  <c:v>28.892533333333276</c:v>
                </c:pt>
                <c:pt idx="11186">
                  <c:v>28.89511666666667</c:v>
                </c:pt>
                <c:pt idx="11187">
                  <c:v>28.897716666666668</c:v>
                </c:pt>
                <c:pt idx="11188">
                  <c:v>28.900299999999973</c:v>
                </c:pt>
                <c:pt idx="11189">
                  <c:v>28.902883333333289</c:v>
                </c:pt>
                <c:pt idx="11190">
                  <c:v>28.905483333333276</c:v>
                </c:pt>
                <c:pt idx="11191">
                  <c:v>28.908066666666667</c:v>
                </c:pt>
                <c:pt idx="11192">
                  <c:v>28.910633333333276</c:v>
                </c:pt>
                <c:pt idx="11193">
                  <c:v>28.913216666666663</c:v>
                </c:pt>
                <c:pt idx="11194">
                  <c:v>28.915800000000001</c:v>
                </c:pt>
                <c:pt idx="11195">
                  <c:v>28.918383333333288</c:v>
                </c:pt>
                <c:pt idx="11196">
                  <c:v>28.920966666666668</c:v>
                </c:pt>
                <c:pt idx="11197">
                  <c:v>28.923549999999956</c:v>
                </c:pt>
                <c:pt idx="11198">
                  <c:v>28.92615</c:v>
                </c:pt>
                <c:pt idx="11199">
                  <c:v>28.928733333333263</c:v>
                </c:pt>
                <c:pt idx="11200">
                  <c:v>28.931316666666664</c:v>
                </c:pt>
                <c:pt idx="11201">
                  <c:v>28.933900000000001</c:v>
                </c:pt>
                <c:pt idx="11202">
                  <c:v>28.936483333333289</c:v>
                </c:pt>
                <c:pt idx="11203">
                  <c:v>28.93908333333329</c:v>
                </c:pt>
                <c:pt idx="11204">
                  <c:v>28.941666666666666</c:v>
                </c:pt>
                <c:pt idx="11205">
                  <c:v>28.94425</c:v>
                </c:pt>
                <c:pt idx="11206">
                  <c:v>28.946849999999969</c:v>
                </c:pt>
                <c:pt idx="11207">
                  <c:v>28.949433333333275</c:v>
                </c:pt>
                <c:pt idx="11208">
                  <c:v>28.952016666666669</c:v>
                </c:pt>
                <c:pt idx="11209">
                  <c:v>28.954616666666666</c:v>
                </c:pt>
                <c:pt idx="11210">
                  <c:v>28.9572</c:v>
                </c:pt>
                <c:pt idx="11211">
                  <c:v>28.959783333333284</c:v>
                </c:pt>
                <c:pt idx="11212">
                  <c:v>28.962349999999955</c:v>
                </c:pt>
                <c:pt idx="11213">
                  <c:v>28.964933333333285</c:v>
                </c:pt>
                <c:pt idx="11214">
                  <c:v>28.967533333333275</c:v>
                </c:pt>
                <c:pt idx="11215">
                  <c:v>28.970116666666669</c:v>
                </c:pt>
                <c:pt idx="11216">
                  <c:v>28.972699999999964</c:v>
                </c:pt>
                <c:pt idx="11217">
                  <c:v>28.975299999999972</c:v>
                </c:pt>
                <c:pt idx="11218">
                  <c:v>28.97788333333331</c:v>
                </c:pt>
                <c:pt idx="11219">
                  <c:v>28.980466666666644</c:v>
                </c:pt>
                <c:pt idx="11220">
                  <c:v>28.983066666666666</c:v>
                </c:pt>
                <c:pt idx="11221">
                  <c:v>28.985649999999943</c:v>
                </c:pt>
                <c:pt idx="11222">
                  <c:v>28.988233333333262</c:v>
                </c:pt>
                <c:pt idx="11223">
                  <c:v>28.990833333333285</c:v>
                </c:pt>
                <c:pt idx="11224">
                  <c:v>28.993416666666647</c:v>
                </c:pt>
                <c:pt idx="11225">
                  <c:v>28.995999999999974</c:v>
                </c:pt>
                <c:pt idx="11226">
                  <c:v>28.998583333333276</c:v>
                </c:pt>
                <c:pt idx="11227">
                  <c:v>29.001166666666688</c:v>
                </c:pt>
                <c:pt idx="11228">
                  <c:v>29.003766666666667</c:v>
                </c:pt>
                <c:pt idx="11229">
                  <c:v>29.006350000000001</c:v>
                </c:pt>
                <c:pt idx="11230">
                  <c:v>29.008933333333289</c:v>
                </c:pt>
                <c:pt idx="11231">
                  <c:v>29.01153333333329</c:v>
                </c:pt>
                <c:pt idx="11232">
                  <c:v>29.014116666666688</c:v>
                </c:pt>
                <c:pt idx="11233">
                  <c:v>29.0167</c:v>
                </c:pt>
                <c:pt idx="11234">
                  <c:v>29.019299999999987</c:v>
                </c:pt>
                <c:pt idx="11235">
                  <c:v>29.02188333333331</c:v>
                </c:pt>
                <c:pt idx="11236">
                  <c:v>29.02446666666669</c:v>
                </c:pt>
                <c:pt idx="11237">
                  <c:v>29.027016666666668</c:v>
                </c:pt>
                <c:pt idx="11238">
                  <c:v>29.029583333333289</c:v>
                </c:pt>
                <c:pt idx="11239">
                  <c:v>29.03218333333329</c:v>
                </c:pt>
                <c:pt idx="11240">
                  <c:v>29.034766666666687</c:v>
                </c:pt>
                <c:pt idx="11241">
                  <c:v>29.037350000000021</c:v>
                </c:pt>
                <c:pt idx="11242">
                  <c:v>29.039949999999987</c:v>
                </c:pt>
                <c:pt idx="11243">
                  <c:v>29.042533333333264</c:v>
                </c:pt>
                <c:pt idx="11244">
                  <c:v>29.045116666666669</c:v>
                </c:pt>
                <c:pt idx="11245">
                  <c:v>29.047716666666666</c:v>
                </c:pt>
                <c:pt idx="11246">
                  <c:v>29.0503</c:v>
                </c:pt>
                <c:pt idx="11247">
                  <c:v>29.052883333333309</c:v>
                </c:pt>
                <c:pt idx="11248">
                  <c:v>29.055466666666668</c:v>
                </c:pt>
                <c:pt idx="11249">
                  <c:v>29.05804999999997</c:v>
                </c:pt>
                <c:pt idx="11250">
                  <c:v>29.060649999999956</c:v>
                </c:pt>
                <c:pt idx="11251">
                  <c:v>29.06323333333328</c:v>
                </c:pt>
                <c:pt idx="11252">
                  <c:v>29.065816666666667</c:v>
                </c:pt>
                <c:pt idx="11253">
                  <c:v>29.068416666666646</c:v>
                </c:pt>
                <c:pt idx="11254">
                  <c:v>29.071000000000005</c:v>
                </c:pt>
                <c:pt idx="11255">
                  <c:v>29.073583333333289</c:v>
                </c:pt>
                <c:pt idx="11256">
                  <c:v>29.076183333333301</c:v>
                </c:pt>
                <c:pt idx="11257">
                  <c:v>29.07876666666667</c:v>
                </c:pt>
                <c:pt idx="11258">
                  <c:v>29.08135</c:v>
                </c:pt>
                <c:pt idx="11259">
                  <c:v>29.083933333333285</c:v>
                </c:pt>
                <c:pt idx="11260">
                  <c:v>29.086516666666647</c:v>
                </c:pt>
                <c:pt idx="11261">
                  <c:v>29.089116666666666</c:v>
                </c:pt>
                <c:pt idx="11262">
                  <c:v>29.091699999999989</c:v>
                </c:pt>
                <c:pt idx="11263">
                  <c:v>29.094283333333308</c:v>
                </c:pt>
                <c:pt idx="11264">
                  <c:v>29.096883333333309</c:v>
                </c:pt>
                <c:pt idx="11265">
                  <c:v>29.099466666666668</c:v>
                </c:pt>
                <c:pt idx="11266">
                  <c:v>29.102050000000023</c:v>
                </c:pt>
                <c:pt idx="11267">
                  <c:v>29.104649999999989</c:v>
                </c:pt>
                <c:pt idx="11268">
                  <c:v>29.107233333333308</c:v>
                </c:pt>
                <c:pt idx="11269">
                  <c:v>29.109783333333297</c:v>
                </c:pt>
                <c:pt idx="11270">
                  <c:v>29.112366666666688</c:v>
                </c:pt>
                <c:pt idx="11271">
                  <c:v>29.114950000000047</c:v>
                </c:pt>
                <c:pt idx="11272">
                  <c:v>29.117550000000033</c:v>
                </c:pt>
                <c:pt idx="11273">
                  <c:v>29.120133333333289</c:v>
                </c:pt>
                <c:pt idx="11274">
                  <c:v>29.122716666666669</c:v>
                </c:pt>
                <c:pt idx="11275">
                  <c:v>29.125316666666667</c:v>
                </c:pt>
                <c:pt idx="11276">
                  <c:v>29.127900000000022</c:v>
                </c:pt>
                <c:pt idx="11277">
                  <c:v>29.130483333333309</c:v>
                </c:pt>
                <c:pt idx="11278">
                  <c:v>29.13308333333331</c:v>
                </c:pt>
                <c:pt idx="11279">
                  <c:v>29.13566666666669</c:v>
                </c:pt>
                <c:pt idx="11280">
                  <c:v>29.138250000000024</c:v>
                </c:pt>
                <c:pt idx="11281">
                  <c:v>29.140833333333301</c:v>
                </c:pt>
                <c:pt idx="11282">
                  <c:v>29.143416666666667</c:v>
                </c:pt>
                <c:pt idx="11283">
                  <c:v>29.146016666666664</c:v>
                </c:pt>
                <c:pt idx="11284">
                  <c:v>29.14859999999997</c:v>
                </c:pt>
                <c:pt idx="11285">
                  <c:v>29.151183333333329</c:v>
                </c:pt>
                <c:pt idx="11286">
                  <c:v>29.153783333333301</c:v>
                </c:pt>
                <c:pt idx="11287">
                  <c:v>29.156366666666688</c:v>
                </c:pt>
                <c:pt idx="11288">
                  <c:v>29.158950000000026</c:v>
                </c:pt>
                <c:pt idx="11289">
                  <c:v>29.16154999999997</c:v>
                </c:pt>
                <c:pt idx="11290">
                  <c:v>29.164133333333289</c:v>
                </c:pt>
                <c:pt idx="11291">
                  <c:v>29.166716666666666</c:v>
                </c:pt>
                <c:pt idx="11292">
                  <c:v>29.169316666666667</c:v>
                </c:pt>
                <c:pt idx="11293">
                  <c:v>29.171900000000026</c:v>
                </c:pt>
                <c:pt idx="11294">
                  <c:v>29.17448333333331</c:v>
                </c:pt>
                <c:pt idx="11295">
                  <c:v>29.1770666666667</c:v>
                </c:pt>
                <c:pt idx="11296">
                  <c:v>29.179649999999974</c:v>
                </c:pt>
                <c:pt idx="11297">
                  <c:v>29.18225</c:v>
                </c:pt>
                <c:pt idx="11298">
                  <c:v>29.184833333333309</c:v>
                </c:pt>
                <c:pt idx="11299">
                  <c:v>29.187383333333301</c:v>
                </c:pt>
                <c:pt idx="11300">
                  <c:v>29.189983333333306</c:v>
                </c:pt>
                <c:pt idx="11301">
                  <c:v>29.192566666666668</c:v>
                </c:pt>
                <c:pt idx="11302">
                  <c:v>29.195150000000005</c:v>
                </c:pt>
                <c:pt idx="11303">
                  <c:v>29.197749999999989</c:v>
                </c:pt>
                <c:pt idx="11304">
                  <c:v>29.200333333333276</c:v>
                </c:pt>
                <c:pt idx="11305">
                  <c:v>29.202916666666667</c:v>
                </c:pt>
                <c:pt idx="11306">
                  <c:v>29.205499999999969</c:v>
                </c:pt>
                <c:pt idx="11307">
                  <c:v>29.208083333333285</c:v>
                </c:pt>
                <c:pt idx="11308">
                  <c:v>29.210683333333293</c:v>
                </c:pt>
                <c:pt idx="11309">
                  <c:v>29.213266666666687</c:v>
                </c:pt>
                <c:pt idx="11310">
                  <c:v>29.21583333333329</c:v>
                </c:pt>
                <c:pt idx="11311">
                  <c:v>29.218433333333284</c:v>
                </c:pt>
                <c:pt idx="11312">
                  <c:v>29.221016666666667</c:v>
                </c:pt>
                <c:pt idx="11313">
                  <c:v>29.223599999999969</c:v>
                </c:pt>
                <c:pt idx="11314">
                  <c:v>29.226199999999974</c:v>
                </c:pt>
                <c:pt idx="11315">
                  <c:v>29.228783333333276</c:v>
                </c:pt>
                <c:pt idx="11316">
                  <c:v>29.231366666666688</c:v>
                </c:pt>
                <c:pt idx="11317">
                  <c:v>29.233950000000021</c:v>
                </c:pt>
                <c:pt idx="11318">
                  <c:v>29.236533333333284</c:v>
                </c:pt>
                <c:pt idx="11319">
                  <c:v>29.239133333333285</c:v>
                </c:pt>
                <c:pt idx="11320">
                  <c:v>29.241716666666662</c:v>
                </c:pt>
                <c:pt idx="11321">
                  <c:v>29.244283333333289</c:v>
                </c:pt>
                <c:pt idx="11322">
                  <c:v>29.246883333333308</c:v>
                </c:pt>
                <c:pt idx="11323">
                  <c:v>29.249466666666667</c:v>
                </c:pt>
                <c:pt idx="11324">
                  <c:v>29.252050000000001</c:v>
                </c:pt>
                <c:pt idx="11325">
                  <c:v>29.254650000000005</c:v>
                </c:pt>
                <c:pt idx="11326">
                  <c:v>29.257233333333289</c:v>
                </c:pt>
                <c:pt idx="11327">
                  <c:v>29.259816666666687</c:v>
                </c:pt>
                <c:pt idx="11328">
                  <c:v>29.262399999999964</c:v>
                </c:pt>
                <c:pt idx="11329">
                  <c:v>29.264983333333301</c:v>
                </c:pt>
                <c:pt idx="11330">
                  <c:v>29.267583333333285</c:v>
                </c:pt>
                <c:pt idx="11331">
                  <c:v>29.270166666666668</c:v>
                </c:pt>
                <c:pt idx="11332">
                  <c:v>29.272749999999952</c:v>
                </c:pt>
                <c:pt idx="11333">
                  <c:v>29.27535</c:v>
                </c:pt>
                <c:pt idx="11334">
                  <c:v>29.277933333333308</c:v>
                </c:pt>
                <c:pt idx="11335">
                  <c:v>29.280516666666642</c:v>
                </c:pt>
                <c:pt idx="11336">
                  <c:v>29.283116666666647</c:v>
                </c:pt>
                <c:pt idx="11337">
                  <c:v>29.285699999999959</c:v>
                </c:pt>
                <c:pt idx="11338">
                  <c:v>29.288283333333275</c:v>
                </c:pt>
                <c:pt idx="11339">
                  <c:v>29.290866666666687</c:v>
                </c:pt>
                <c:pt idx="11340">
                  <c:v>29.29345</c:v>
                </c:pt>
                <c:pt idx="11341">
                  <c:v>29.296049999999969</c:v>
                </c:pt>
                <c:pt idx="11342">
                  <c:v>29.298633333333264</c:v>
                </c:pt>
                <c:pt idx="11343">
                  <c:v>29.30121666666669</c:v>
                </c:pt>
                <c:pt idx="11344">
                  <c:v>29.303816666666687</c:v>
                </c:pt>
                <c:pt idx="11345">
                  <c:v>29.3064</c:v>
                </c:pt>
                <c:pt idx="11346">
                  <c:v>29.308983333333309</c:v>
                </c:pt>
                <c:pt idx="11347">
                  <c:v>29.311583333333306</c:v>
                </c:pt>
                <c:pt idx="11348">
                  <c:v>29.314166666666697</c:v>
                </c:pt>
                <c:pt idx="11349">
                  <c:v>29.316750000000024</c:v>
                </c:pt>
                <c:pt idx="11350">
                  <c:v>29.319350000000021</c:v>
                </c:pt>
                <c:pt idx="11351">
                  <c:v>29.321933333333309</c:v>
                </c:pt>
                <c:pt idx="11352">
                  <c:v>29.324516666666668</c:v>
                </c:pt>
                <c:pt idx="11353">
                  <c:v>29.327066666666688</c:v>
                </c:pt>
                <c:pt idx="11354">
                  <c:v>29.329650000000001</c:v>
                </c:pt>
                <c:pt idx="11355">
                  <c:v>29.33224999999997</c:v>
                </c:pt>
                <c:pt idx="11356">
                  <c:v>29.334833333333329</c:v>
                </c:pt>
                <c:pt idx="11357">
                  <c:v>29.337416666666687</c:v>
                </c:pt>
                <c:pt idx="11358">
                  <c:v>29.340016666666667</c:v>
                </c:pt>
                <c:pt idx="11359">
                  <c:v>29.342599999999972</c:v>
                </c:pt>
                <c:pt idx="11360">
                  <c:v>29.345183333333289</c:v>
                </c:pt>
                <c:pt idx="11361">
                  <c:v>29.347766666666665</c:v>
                </c:pt>
                <c:pt idx="11362">
                  <c:v>29.350349999999974</c:v>
                </c:pt>
                <c:pt idx="11363">
                  <c:v>29.352950000000021</c:v>
                </c:pt>
                <c:pt idx="11364">
                  <c:v>29.355533333333284</c:v>
                </c:pt>
                <c:pt idx="11365">
                  <c:v>29.358116666666668</c:v>
                </c:pt>
                <c:pt idx="11366">
                  <c:v>29.360716666666669</c:v>
                </c:pt>
                <c:pt idx="11367">
                  <c:v>29.363316666666666</c:v>
                </c:pt>
                <c:pt idx="11368">
                  <c:v>29.3659</c:v>
                </c:pt>
                <c:pt idx="11369">
                  <c:v>29.368499999999969</c:v>
                </c:pt>
                <c:pt idx="11370">
                  <c:v>29.371100000000023</c:v>
                </c:pt>
                <c:pt idx="11371">
                  <c:v>29.373699999999989</c:v>
                </c:pt>
                <c:pt idx="11372">
                  <c:v>29.376316666666664</c:v>
                </c:pt>
                <c:pt idx="11373">
                  <c:v>29.378916666666665</c:v>
                </c:pt>
                <c:pt idx="11374">
                  <c:v>29.381516666666666</c:v>
                </c:pt>
                <c:pt idx="11375">
                  <c:v>29.384133333333285</c:v>
                </c:pt>
                <c:pt idx="11376">
                  <c:v>29.386733333333275</c:v>
                </c:pt>
                <c:pt idx="11377">
                  <c:v>29.389333333333276</c:v>
                </c:pt>
                <c:pt idx="11378">
                  <c:v>29.391950000000033</c:v>
                </c:pt>
                <c:pt idx="11379">
                  <c:v>29.394549999999974</c:v>
                </c:pt>
                <c:pt idx="11380">
                  <c:v>29.397150000000021</c:v>
                </c:pt>
                <c:pt idx="11381">
                  <c:v>29.399766666666668</c:v>
                </c:pt>
                <c:pt idx="11382">
                  <c:v>29.402366666666669</c:v>
                </c:pt>
                <c:pt idx="11383">
                  <c:v>29.404966666666688</c:v>
                </c:pt>
                <c:pt idx="11384">
                  <c:v>29.407583333333285</c:v>
                </c:pt>
                <c:pt idx="11385">
                  <c:v>29.410183333333297</c:v>
                </c:pt>
                <c:pt idx="11386">
                  <c:v>29.412783333333284</c:v>
                </c:pt>
                <c:pt idx="11387">
                  <c:v>29.41539999999997</c:v>
                </c:pt>
                <c:pt idx="11388">
                  <c:v>29.417999999999999</c:v>
                </c:pt>
                <c:pt idx="11389">
                  <c:v>29.420599999999968</c:v>
                </c:pt>
                <c:pt idx="11390">
                  <c:v>29.423216666666669</c:v>
                </c:pt>
                <c:pt idx="11391">
                  <c:v>29.425816666666666</c:v>
                </c:pt>
                <c:pt idx="11392">
                  <c:v>29.428416666666646</c:v>
                </c:pt>
                <c:pt idx="11393">
                  <c:v>29.431033333333289</c:v>
                </c:pt>
                <c:pt idx="11394">
                  <c:v>29.433633333333276</c:v>
                </c:pt>
                <c:pt idx="11395">
                  <c:v>29.436233333333284</c:v>
                </c:pt>
                <c:pt idx="11396">
                  <c:v>29.438849999999974</c:v>
                </c:pt>
                <c:pt idx="11397">
                  <c:v>29.44145</c:v>
                </c:pt>
                <c:pt idx="11398">
                  <c:v>29.444050000000001</c:v>
                </c:pt>
                <c:pt idx="11399">
                  <c:v>29.446666666666662</c:v>
                </c:pt>
                <c:pt idx="11400">
                  <c:v>29.449266666666666</c:v>
                </c:pt>
                <c:pt idx="11401">
                  <c:v>29.451866666666696</c:v>
                </c:pt>
                <c:pt idx="11402">
                  <c:v>29.45446666666669</c:v>
                </c:pt>
                <c:pt idx="11403">
                  <c:v>29.457066666666687</c:v>
                </c:pt>
                <c:pt idx="11404">
                  <c:v>29.459666666666667</c:v>
                </c:pt>
                <c:pt idx="11405">
                  <c:v>29.462283333333275</c:v>
                </c:pt>
                <c:pt idx="11406">
                  <c:v>29.464883333333301</c:v>
                </c:pt>
                <c:pt idx="11407">
                  <c:v>29.467483333333284</c:v>
                </c:pt>
                <c:pt idx="11408">
                  <c:v>29.470083333333285</c:v>
                </c:pt>
                <c:pt idx="11409">
                  <c:v>29.472699999999964</c:v>
                </c:pt>
                <c:pt idx="11410">
                  <c:v>29.475299999999972</c:v>
                </c:pt>
                <c:pt idx="11411">
                  <c:v>29.477899999999988</c:v>
                </c:pt>
                <c:pt idx="11412">
                  <c:v>29.480516666666645</c:v>
                </c:pt>
                <c:pt idx="11413">
                  <c:v>29.483116666666646</c:v>
                </c:pt>
                <c:pt idx="11414">
                  <c:v>29.485716666666629</c:v>
                </c:pt>
                <c:pt idx="11415">
                  <c:v>29.488333333333259</c:v>
                </c:pt>
                <c:pt idx="11416">
                  <c:v>29.490933333333285</c:v>
                </c:pt>
                <c:pt idx="11417">
                  <c:v>29.493533333333275</c:v>
                </c:pt>
                <c:pt idx="11418">
                  <c:v>29.496133333333276</c:v>
                </c:pt>
                <c:pt idx="11419">
                  <c:v>29.498749999999951</c:v>
                </c:pt>
                <c:pt idx="11420">
                  <c:v>29.501349999999974</c:v>
                </c:pt>
                <c:pt idx="11421">
                  <c:v>29.503950000000021</c:v>
                </c:pt>
                <c:pt idx="11422">
                  <c:v>29.506566666666668</c:v>
                </c:pt>
                <c:pt idx="11423">
                  <c:v>29.509166666666665</c:v>
                </c:pt>
                <c:pt idx="11424">
                  <c:v>29.511766666666688</c:v>
                </c:pt>
                <c:pt idx="11425">
                  <c:v>29.514350000000022</c:v>
                </c:pt>
                <c:pt idx="11426">
                  <c:v>29.516950000000033</c:v>
                </c:pt>
                <c:pt idx="11427">
                  <c:v>29.519549999999974</c:v>
                </c:pt>
                <c:pt idx="11428">
                  <c:v>29.52215</c:v>
                </c:pt>
                <c:pt idx="11429">
                  <c:v>29.524749999999969</c:v>
                </c:pt>
                <c:pt idx="11430">
                  <c:v>29.527350000000023</c:v>
                </c:pt>
                <c:pt idx="11431">
                  <c:v>29.529966666666688</c:v>
                </c:pt>
                <c:pt idx="11432">
                  <c:v>29.532566666666664</c:v>
                </c:pt>
                <c:pt idx="11433">
                  <c:v>29.535166666666665</c:v>
                </c:pt>
                <c:pt idx="11434">
                  <c:v>29.537783333333309</c:v>
                </c:pt>
                <c:pt idx="11435">
                  <c:v>29.540383333333285</c:v>
                </c:pt>
                <c:pt idx="11436">
                  <c:v>29.542983333333289</c:v>
                </c:pt>
                <c:pt idx="11437">
                  <c:v>29.545599999999968</c:v>
                </c:pt>
                <c:pt idx="11438">
                  <c:v>29.548199999999973</c:v>
                </c:pt>
                <c:pt idx="11439">
                  <c:v>29.550799999999974</c:v>
                </c:pt>
                <c:pt idx="11440">
                  <c:v>29.553416666666667</c:v>
                </c:pt>
                <c:pt idx="11441">
                  <c:v>29.556016666666668</c:v>
                </c:pt>
                <c:pt idx="11442">
                  <c:v>29.558616666666669</c:v>
                </c:pt>
                <c:pt idx="11443">
                  <c:v>29.561233333333284</c:v>
                </c:pt>
                <c:pt idx="11444">
                  <c:v>29.563833333333285</c:v>
                </c:pt>
                <c:pt idx="11445">
                  <c:v>29.566433333333276</c:v>
                </c:pt>
                <c:pt idx="11446">
                  <c:v>29.569033333333284</c:v>
                </c:pt>
                <c:pt idx="11447">
                  <c:v>29.571616666666667</c:v>
                </c:pt>
                <c:pt idx="11448">
                  <c:v>29.574216666666665</c:v>
                </c:pt>
                <c:pt idx="11449">
                  <c:v>29.576833333333301</c:v>
                </c:pt>
                <c:pt idx="11450">
                  <c:v>29.579416666666667</c:v>
                </c:pt>
                <c:pt idx="11451">
                  <c:v>29.582016666666647</c:v>
                </c:pt>
                <c:pt idx="11452">
                  <c:v>29.584633333333276</c:v>
                </c:pt>
                <c:pt idx="11453">
                  <c:v>29.587233333333284</c:v>
                </c:pt>
                <c:pt idx="11454">
                  <c:v>29.589833333333289</c:v>
                </c:pt>
                <c:pt idx="11455">
                  <c:v>29.592416666666669</c:v>
                </c:pt>
                <c:pt idx="11456">
                  <c:v>29.595016666666666</c:v>
                </c:pt>
                <c:pt idx="11457">
                  <c:v>29.597616666666667</c:v>
                </c:pt>
                <c:pt idx="11458">
                  <c:v>29.600216666666665</c:v>
                </c:pt>
                <c:pt idx="11459">
                  <c:v>29.602833333333301</c:v>
                </c:pt>
                <c:pt idx="11460">
                  <c:v>29.605433333333284</c:v>
                </c:pt>
                <c:pt idx="11461">
                  <c:v>29.608033333333285</c:v>
                </c:pt>
                <c:pt idx="11462">
                  <c:v>29.610599999999987</c:v>
                </c:pt>
                <c:pt idx="11463">
                  <c:v>29.613216666666688</c:v>
                </c:pt>
                <c:pt idx="11464">
                  <c:v>29.615816666666696</c:v>
                </c:pt>
                <c:pt idx="11465">
                  <c:v>29.618416666666668</c:v>
                </c:pt>
                <c:pt idx="11466">
                  <c:v>29.621033333333301</c:v>
                </c:pt>
                <c:pt idx="11467">
                  <c:v>29.623633333333284</c:v>
                </c:pt>
                <c:pt idx="11468">
                  <c:v>29.626233333333289</c:v>
                </c:pt>
                <c:pt idx="11469">
                  <c:v>29.628850000000021</c:v>
                </c:pt>
                <c:pt idx="11470">
                  <c:v>29.631449999999987</c:v>
                </c:pt>
                <c:pt idx="11471">
                  <c:v>29.634049999999988</c:v>
                </c:pt>
                <c:pt idx="11472">
                  <c:v>29.636666666666688</c:v>
                </c:pt>
                <c:pt idx="11473">
                  <c:v>29.639266666666696</c:v>
                </c:pt>
                <c:pt idx="11474">
                  <c:v>29.641866666666697</c:v>
                </c:pt>
                <c:pt idx="11475">
                  <c:v>29.644483333333309</c:v>
                </c:pt>
                <c:pt idx="11476">
                  <c:v>29.64708333333331</c:v>
                </c:pt>
                <c:pt idx="11477">
                  <c:v>29.649683333333289</c:v>
                </c:pt>
                <c:pt idx="11478">
                  <c:v>29.6523</c:v>
                </c:pt>
                <c:pt idx="11479">
                  <c:v>29.654900000000033</c:v>
                </c:pt>
                <c:pt idx="11480">
                  <c:v>29.657500000000024</c:v>
                </c:pt>
                <c:pt idx="11481">
                  <c:v>29.660116666666667</c:v>
                </c:pt>
                <c:pt idx="11482">
                  <c:v>29.662716666666643</c:v>
                </c:pt>
                <c:pt idx="11483">
                  <c:v>29.665316666666669</c:v>
                </c:pt>
                <c:pt idx="11484">
                  <c:v>29.667933333333309</c:v>
                </c:pt>
                <c:pt idx="11485">
                  <c:v>29.670533333333285</c:v>
                </c:pt>
                <c:pt idx="11486">
                  <c:v>29.67313333333329</c:v>
                </c:pt>
                <c:pt idx="11487">
                  <c:v>29.675750000000001</c:v>
                </c:pt>
                <c:pt idx="11488">
                  <c:v>29.678350000000005</c:v>
                </c:pt>
                <c:pt idx="11489">
                  <c:v>29.680949999999989</c:v>
                </c:pt>
                <c:pt idx="11490">
                  <c:v>29.683566666666664</c:v>
                </c:pt>
                <c:pt idx="11491">
                  <c:v>29.68616666666669</c:v>
                </c:pt>
                <c:pt idx="11492">
                  <c:v>29.688766666666666</c:v>
                </c:pt>
                <c:pt idx="11493">
                  <c:v>29.691383333333306</c:v>
                </c:pt>
                <c:pt idx="11494">
                  <c:v>29.693983333333311</c:v>
                </c:pt>
                <c:pt idx="11495">
                  <c:v>29.696566666666691</c:v>
                </c:pt>
                <c:pt idx="11496">
                  <c:v>29.699166666666688</c:v>
                </c:pt>
                <c:pt idx="11497">
                  <c:v>29.701766666666668</c:v>
                </c:pt>
                <c:pt idx="11498">
                  <c:v>29.704366666666665</c:v>
                </c:pt>
                <c:pt idx="11499">
                  <c:v>29.706983333333309</c:v>
                </c:pt>
                <c:pt idx="11500">
                  <c:v>29.709583333333285</c:v>
                </c:pt>
                <c:pt idx="11501">
                  <c:v>29.712183333333289</c:v>
                </c:pt>
                <c:pt idx="11502">
                  <c:v>29.714800000000022</c:v>
                </c:pt>
                <c:pt idx="11503">
                  <c:v>29.717400000000001</c:v>
                </c:pt>
                <c:pt idx="11504">
                  <c:v>29.720000000000002</c:v>
                </c:pt>
                <c:pt idx="11505">
                  <c:v>29.722616666666646</c:v>
                </c:pt>
                <c:pt idx="11506">
                  <c:v>29.725216666666643</c:v>
                </c:pt>
                <c:pt idx="11507">
                  <c:v>29.727816666666691</c:v>
                </c:pt>
                <c:pt idx="11508">
                  <c:v>29.730433333333284</c:v>
                </c:pt>
                <c:pt idx="11509">
                  <c:v>29.733033333333285</c:v>
                </c:pt>
                <c:pt idx="11510">
                  <c:v>29.735633333333276</c:v>
                </c:pt>
                <c:pt idx="11511">
                  <c:v>29.738250000000001</c:v>
                </c:pt>
                <c:pt idx="11512">
                  <c:v>29.740850000000005</c:v>
                </c:pt>
                <c:pt idx="11513">
                  <c:v>29.743449999999957</c:v>
                </c:pt>
                <c:pt idx="11514">
                  <c:v>29.746066666666664</c:v>
                </c:pt>
                <c:pt idx="11515">
                  <c:v>29.748666666666669</c:v>
                </c:pt>
                <c:pt idx="11516">
                  <c:v>29.751266666666687</c:v>
                </c:pt>
                <c:pt idx="11517">
                  <c:v>29.753883333333306</c:v>
                </c:pt>
                <c:pt idx="11518">
                  <c:v>29.756483333333289</c:v>
                </c:pt>
                <c:pt idx="11519">
                  <c:v>29.759083333333301</c:v>
                </c:pt>
                <c:pt idx="11520">
                  <c:v>29.761699999999973</c:v>
                </c:pt>
                <c:pt idx="11521">
                  <c:v>29.764299999999974</c:v>
                </c:pt>
                <c:pt idx="11522">
                  <c:v>29.7669</c:v>
                </c:pt>
                <c:pt idx="11523">
                  <c:v>29.769516666666647</c:v>
                </c:pt>
                <c:pt idx="11524">
                  <c:v>29.772116666666662</c:v>
                </c:pt>
                <c:pt idx="11525">
                  <c:v>29.774683333333289</c:v>
                </c:pt>
                <c:pt idx="11526">
                  <c:v>29.777283333333301</c:v>
                </c:pt>
                <c:pt idx="11527">
                  <c:v>29.779900000000001</c:v>
                </c:pt>
                <c:pt idx="11528">
                  <c:v>29.782499999999963</c:v>
                </c:pt>
                <c:pt idx="11529">
                  <c:v>29.785099999999975</c:v>
                </c:pt>
                <c:pt idx="11530">
                  <c:v>29.787716666666643</c:v>
                </c:pt>
                <c:pt idx="11531">
                  <c:v>29.790316666666669</c:v>
                </c:pt>
                <c:pt idx="11532">
                  <c:v>29.792916666666667</c:v>
                </c:pt>
                <c:pt idx="11533">
                  <c:v>29.795533333333264</c:v>
                </c:pt>
                <c:pt idx="11534">
                  <c:v>29.798133333333276</c:v>
                </c:pt>
                <c:pt idx="11535">
                  <c:v>29.800733333333284</c:v>
                </c:pt>
                <c:pt idx="11536">
                  <c:v>29.803333333333285</c:v>
                </c:pt>
                <c:pt idx="11537">
                  <c:v>29.805949999999989</c:v>
                </c:pt>
                <c:pt idx="11538">
                  <c:v>29.80855</c:v>
                </c:pt>
                <c:pt idx="11539">
                  <c:v>29.811116666666688</c:v>
                </c:pt>
                <c:pt idx="11540">
                  <c:v>29.813733333333289</c:v>
                </c:pt>
                <c:pt idx="11541">
                  <c:v>29.816333333333297</c:v>
                </c:pt>
                <c:pt idx="11542">
                  <c:v>29.818933333333309</c:v>
                </c:pt>
                <c:pt idx="11543">
                  <c:v>29.821533333333285</c:v>
                </c:pt>
                <c:pt idx="11544">
                  <c:v>29.824133333333297</c:v>
                </c:pt>
                <c:pt idx="11545">
                  <c:v>29.82673333333328</c:v>
                </c:pt>
                <c:pt idx="11546">
                  <c:v>29.82934999999997</c:v>
                </c:pt>
                <c:pt idx="11547">
                  <c:v>29.831949999999999</c:v>
                </c:pt>
                <c:pt idx="11548">
                  <c:v>29.834550000000021</c:v>
                </c:pt>
                <c:pt idx="11549">
                  <c:v>29.8371666666667</c:v>
                </c:pt>
                <c:pt idx="11550">
                  <c:v>29.839749999999974</c:v>
                </c:pt>
                <c:pt idx="11551">
                  <c:v>29.84235</c:v>
                </c:pt>
                <c:pt idx="11552">
                  <c:v>29.8449666666667</c:v>
                </c:pt>
                <c:pt idx="11553">
                  <c:v>29.84756666666669</c:v>
                </c:pt>
                <c:pt idx="11554">
                  <c:v>29.850166666666688</c:v>
                </c:pt>
                <c:pt idx="11555">
                  <c:v>29.852766666666664</c:v>
                </c:pt>
                <c:pt idx="11556">
                  <c:v>29.855366666666665</c:v>
                </c:pt>
                <c:pt idx="11557">
                  <c:v>29.857966666666702</c:v>
                </c:pt>
                <c:pt idx="11558">
                  <c:v>29.860583333333285</c:v>
                </c:pt>
                <c:pt idx="11559">
                  <c:v>29.863183333333289</c:v>
                </c:pt>
                <c:pt idx="11560">
                  <c:v>29.865766666666666</c:v>
                </c:pt>
                <c:pt idx="11561">
                  <c:v>29.868383333333284</c:v>
                </c:pt>
                <c:pt idx="11562">
                  <c:v>29.87098333333331</c:v>
                </c:pt>
                <c:pt idx="11563">
                  <c:v>29.87358333333329</c:v>
                </c:pt>
                <c:pt idx="11564">
                  <c:v>29.876166666666688</c:v>
                </c:pt>
                <c:pt idx="11565">
                  <c:v>29.878766666666667</c:v>
                </c:pt>
                <c:pt idx="11566">
                  <c:v>29.881350000000001</c:v>
                </c:pt>
                <c:pt idx="11567">
                  <c:v>29.883950000000024</c:v>
                </c:pt>
                <c:pt idx="11568">
                  <c:v>29.886566666666667</c:v>
                </c:pt>
                <c:pt idx="11569">
                  <c:v>29.889166666666664</c:v>
                </c:pt>
                <c:pt idx="11570">
                  <c:v>29.89176666666669</c:v>
                </c:pt>
                <c:pt idx="11571">
                  <c:v>29.894383333333309</c:v>
                </c:pt>
                <c:pt idx="11572">
                  <c:v>29.896983333333306</c:v>
                </c:pt>
                <c:pt idx="11573">
                  <c:v>29.89958333333329</c:v>
                </c:pt>
                <c:pt idx="11574">
                  <c:v>29.902199999999972</c:v>
                </c:pt>
                <c:pt idx="11575">
                  <c:v>29.904800000000005</c:v>
                </c:pt>
                <c:pt idx="11576">
                  <c:v>29.907399999999978</c:v>
                </c:pt>
                <c:pt idx="11577">
                  <c:v>29.91</c:v>
                </c:pt>
                <c:pt idx="11578">
                  <c:v>29.912616666666647</c:v>
                </c:pt>
                <c:pt idx="11579">
                  <c:v>29.915200000000002</c:v>
                </c:pt>
                <c:pt idx="11580">
                  <c:v>29.917800000000021</c:v>
                </c:pt>
                <c:pt idx="11581">
                  <c:v>29.920416666666643</c:v>
                </c:pt>
                <c:pt idx="11582">
                  <c:v>29.923016666666669</c:v>
                </c:pt>
                <c:pt idx="11583">
                  <c:v>29.925616666666645</c:v>
                </c:pt>
                <c:pt idx="11584">
                  <c:v>29.928233333333264</c:v>
                </c:pt>
                <c:pt idx="11585">
                  <c:v>29.930816666666665</c:v>
                </c:pt>
                <c:pt idx="11586">
                  <c:v>29.93341666666667</c:v>
                </c:pt>
                <c:pt idx="11587">
                  <c:v>29.936033333333285</c:v>
                </c:pt>
                <c:pt idx="11588">
                  <c:v>29.938633333333275</c:v>
                </c:pt>
                <c:pt idx="11589">
                  <c:v>29.941233333333276</c:v>
                </c:pt>
                <c:pt idx="11590">
                  <c:v>29.943850000000001</c:v>
                </c:pt>
                <c:pt idx="11591">
                  <c:v>29.946450000000002</c:v>
                </c:pt>
                <c:pt idx="11592">
                  <c:v>29.94905</c:v>
                </c:pt>
                <c:pt idx="11593">
                  <c:v>29.951666666666664</c:v>
                </c:pt>
                <c:pt idx="11594">
                  <c:v>29.95426666666669</c:v>
                </c:pt>
                <c:pt idx="11595">
                  <c:v>29.956866666666688</c:v>
                </c:pt>
                <c:pt idx="11596">
                  <c:v>29.959483333333285</c:v>
                </c:pt>
                <c:pt idx="11597">
                  <c:v>29.962083333333275</c:v>
                </c:pt>
                <c:pt idx="11598">
                  <c:v>29.96468333333328</c:v>
                </c:pt>
                <c:pt idx="11599">
                  <c:v>29.967300000000002</c:v>
                </c:pt>
                <c:pt idx="11600">
                  <c:v>29.969899999999978</c:v>
                </c:pt>
                <c:pt idx="11601">
                  <c:v>29.972499999999975</c:v>
                </c:pt>
                <c:pt idx="11602">
                  <c:v>29.975116666666647</c:v>
                </c:pt>
                <c:pt idx="11603">
                  <c:v>29.977683333333289</c:v>
                </c:pt>
                <c:pt idx="11604">
                  <c:v>29.980283333333276</c:v>
                </c:pt>
                <c:pt idx="11605">
                  <c:v>29.982899999999969</c:v>
                </c:pt>
                <c:pt idx="11606">
                  <c:v>29.985499999999959</c:v>
                </c:pt>
                <c:pt idx="11607">
                  <c:v>29.988099999999957</c:v>
                </c:pt>
                <c:pt idx="11608">
                  <c:v>29.990716666666646</c:v>
                </c:pt>
                <c:pt idx="11609">
                  <c:v>29.993316666666662</c:v>
                </c:pt>
                <c:pt idx="11610">
                  <c:v>29.99591666666667</c:v>
                </c:pt>
                <c:pt idx="11611">
                  <c:v>29.998533333333267</c:v>
                </c:pt>
                <c:pt idx="11612">
                  <c:v>30.001133333333289</c:v>
                </c:pt>
                <c:pt idx="11613">
                  <c:v>30.003733333333276</c:v>
                </c:pt>
                <c:pt idx="11614">
                  <c:v>30.006350000000001</c:v>
                </c:pt>
                <c:pt idx="11615">
                  <c:v>30.008950000000024</c:v>
                </c:pt>
                <c:pt idx="11616">
                  <c:v>30.011550000000021</c:v>
                </c:pt>
                <c:pt idx="11617">
                  <c:v>30.014166666666696</c:v>
                </c:pt>
                <c:pt idx="11618">
                  <c:v>30.01676666666669</c:v>
                </c:pt>
                <c:pt idx="11619">
                  <c:v>30.019366666666688</c:v>
                </c:pt>
                <c:pt idx="11620">
                  <c:v>30.021983333333306</c:v>
                </c:pt>
                <c:pt idx="11621">
                  <c:v>30.02458333333329</c:v>
                </c:pt>
                <c:pt idx="11622">
                  <c:v>30.027183333333308</c:v>
                </c:pt>
                <c:pt idx="11623">
                  <c:v>30.029800000000005</c:v>
                </c:pt>
                <c:pt idx="11624">
                  <c:v>30.032399999999978</c:v>
                </c:pt>
                <c:pt idx="11625">
                  <c:v>30.034983333333329</c:v>
                </c:pt>
                <c:pt idx="11626">
                  <c:v>30.037583333333309</c:v>
                </c:pt>
                <c:pt idx="11627">
                  <c:v>30.040183333333289</c:v>
                </c:pt>
                <c:pt idx="11628">
                  <c:v>30.042783333333276</c:v>
                </c:pt>
                <c:pt idx="11629">
                  <c:v>30.045399999999969</c:v>
                </c:pt>
                <c:pt idx="11630">
                  <c:v>30.048000000000002</c:v>
                </c:pt>
                <c:pt idx="11631">
                  <c:v>30.050599999999989</c:v>
                </c:pt>
                <c:pt idx="11632">
                  <c:v>30.053216666666668</c:v>
                </c:pt>
                <c:pt idx="11633">
                  <c:v>30.055816666666665</c:v>
                </c:pt>
                <c:pt idx="11634">
                  <c:v>30.05841666666667</c:v>
                </c:pt>
                <c:pt idx="11635">
                  <c:v>30.061016666666667</c:v>
                </c:pt>
                <c:pt idx="11636">
                  <c:v>30.063633333333275</c:v>
                </c:pt>
                <c:pt idx="11637">
                  <c:v>30.066233333333276</c:v>
                </c:pt>
                <c:pt idx="11638">
                  <c:v>30.068833333333284</c:v>
                </c:pt>
                <c:pt idx="11639">
                  <c:v>30.071450000000024</c:v>
                </c:pt>
                <c:pt idx="11640">
                  <c:v>30.074050000000021</c:v>
                </c:pt>
                <c:pt idx="11641">
                  <c:v>30.076649999999969</c:v>
                </c:pt>
                <c:pt idx="11642">
                  <c:v>30.07926666666669</c:v>
                </c:pt>
                <c:pt idx="11643">
                  <c:v>30.081866666666688</c:v>
                </c:pt>
                <c:pt idx="11644">
                  <c:v>30.084466666666668</c:v>
                </c:pt>
                <c:pt idx="11645">
                  <c:v>30.087066666666665</c:v>
                </c:pt>
                <c:pt idx="11646">
                  <c:v>30.08968333333328</c:v>
                </c:pt>
                <c:pt idx="11647">
                  <c:v>30.092283333333285</c:v>
                </c:pt>
                <c:pt idx="11648">
                  <c:v>30.094883333333311</c:v>
                </c:pt>
                <c:pt idx="11649">
                  <c:v>30.0975</c:v>
                </c:pt>
                <c:pt idx="11650">
                  <c:v>30.100100000000001</c:v>
                </c:pt>
                <c:pt idx="11651">
                  <c:v>30.102700000000002</c:v>
                </c:pt>
                <c:pt idx="11652">
                  <c:v>30.105316666666667</c:v>
                </c:pt>
                <c:pt idx="11653">
                  <c:v>30.107916666666696</c:v>
                </c:pt>
                <c:pt idx="11654">
                  <c:v>30.11051666666669</c:v>
                </c:pt>
                <c:pt idx="11655">
                  <c:v>30.113116666666688</c:v>
                </c:pt>
                <c:pt idx="11656">
                  <c:v>30.115716666666668</c:v>
                </c:pt>
                <c:pt idx="11657">
                  <c:v>30.118316666666665</c:v>
                </c:pt>
                <c:pt idx="11658">
                  <c:v>30.120933333333308</c:v>
                </c:pt>
                <c:pt idx="11659">
                  <c:v>30.123533333333285</c:v>
                </c:pt>
                <c:pt idx="11660">
                  <c:v>30.126133333333289</c:v>
                </c:pt>
                <c:pt idx="11661">
                  <c:v>30.12875</c:v>
                </c:pt>
                <c:pt idx="11662">
                  <c:v>30.131350000000033</c:v>
                </c:pt>
                <c:pt idx="11663">
                  <c:v>30.133950000000038</c:v>
                </c:pt>
                <c:pt idx="11664">
                  <c:v>30.136566666666688</c:v>
                </c:pt>
                <c:pt idx="11665">
                  <c:v>30.139166666666696</c:v>
                </c:pt>
                <c:pt idx="11666">
                  <c:v>30.14176666666669</c:v>
                </c:pt>
                <c:pt idx="11667">
                  <c:v>30.144383333333309</c:v>
                </c:pt>
                <c:pt idx="11668">
                  <c:v>30.146983333333306</c:v>
                </c:pt>
                <c:pt idx="11669">
                  <c:v>30.14958333333329</c:v>
                </c:pt>
                <c:pt idx="11670">
                  <c:v>30.152200000000001</c:v>
                </c:pt>
                <c:pt idx="11671">
                  <c:v>30.154800000000037</c:v>
                </c:pt>
                <c:pt idx="11672">
                  <c:v>30.1573666666667</c:v>
                </c:pt>
                <c:pt idx="11673">
                  <c:v>30.159966666666701</c:v>
                </c:pt>
                <c:pt idx="11674">
                  <c:v>30.162566666666667</c:v>
                </c:pt>
                <c:pt idx="11675">
                  <c:v>30.165166666666668</c:v>
                </c:pt>
                <c:pt idx="11676">
                  <c:v>30.16778333333329</c:v>
                </c:pt>
                <c:pt idx="11677">
                  <c:v>30.170383333333309</c:v>
                </c:pt>
                <c:pt idx="11678">
                  <c:v>30.172983333333306</c:v>
                </c:pt>
                <c:pt idx="11679">
                  <c:v>30.175599999999989</c:v>
                </c:pt>
                <c:pt idx="11680">
                  <c:v>30.1782</c:v>
                </c:pt>
                <c:pt idx="11681">
                  <c:v>30.180783333333284</c:v>
                </c:pt>
                <c:pt idx="11682">
                  <c:v>30.183383333333289</c:v>
                </c:pt>
                <c:pt idx="11683">
                  <c:v>30.185983333333308</c:v>
                </c:pt>
                <c:pt idx="11684">
                  <c:v>30.188583333333284</c:v>
                </c:pt>
                <c:pt idx="11685">
                  <c:v>30.191199999999988</c:v>
                </c:pt>
                <c:pt idx="11686">
                  <c:v>30.193800000000021</c:v>
                </c:pt>
                <c:pt idx="11687">
                  <c:v>30.196400000000001</c:v>
                </c:pt>
                <c:pt idx="11688">
                  <c:v>30.19901666666669</c:v>
                </c:pt>
                <c:pt idx="11689">
                  <c:v>30.201616666666666</c:v>
                </c:pt>
                <c:pt idx="11690">
                  <c:v>30.204216666666664</c:v>
                </c:pt>
                <c:pt idx="11691">
                  <c:v>30.206833333333297</c:v>
                </c:pt>
                <c:pt idx="11692">
                  <c:v>30.209433333333276</c:v>
                </c:pt>
                <c:pt idx="11693">
                  <c:v>30.212033333333284</c:v>
                </c:pt>
                <c:pt idx="11694">
                  <c:v>30.214649999999974</c:v>
                </c:pt>
                <c:pt idx="11695">
                  <c:v>30.217250000000021</c:v>
                </c:pt>
                <c:pt idx="11696">
                  <c:v>30.219850000000033</c:v>
                </c:pt>
                <c:pt idx="11697">
                  <c:v>30.222466666666666</c:v>
                </c:pt>
                <c:pt idx="11698">
                  <c:v>30.225066666666667</c:v>
                </c:pt>
                <c:pt idx="11699">
                  <c:v>30.227666666666668</c:v>
                </c:pt>
                <c:pt idx="11700">
                  <c:v>30.230250000000005</c:v>
                </c:pt>
                <c:pt idx="11701">
                  <c:v>30.232866666666688</c:v>
                </c:pt>
                <c:pt idx="11702">
                  <c:v>30.235433333333276</c:v>
                </c:pt>
                <c:pt idx="11703">
                  <c:v>30.238033333333281</c:v>
                </c:pt>
                <c:pt idx="11704">
                  <c:v>30.240633333333275</c:v>
                </c:pt>
                <c:pt idx="11705">
                  <c:v>30.24325</c:v>
                </c:pt>
                <c:pt idx="11706">
                  <c:v>30.245850000000001</c:v>
                </c:pt>
                <c:pt idx="11707">
                  <c:v>30.248449999999952</c:v>
                </c:pt>
                <c:pt idx="11708">
                  <c:v>30.251066666666688</c:v>
                </c:pt>
                <c:pt idx="11709">
                  <c:v>30.253666666666668</c:v>
                </c:pt>
                <c:pt idx="11710">
                  <c:v>30.256266666666665</c:v>
                </c:pt>
                <c:pt idx="11711">
                  <c:v>30.258883333333308</c:v>
                </c:pt>
                <c:pt idx="11712">
                  <c:v>30.26145</c:v>
                </c:pt>
                <c:pt idx="11713">
                  <c:v>30.264050000000001</c:v>
                </c:pt>
                <c:pt idx="11714">
                  <c:v>30.266666666666666</c:v>
                </c:pt>
                <c:pt idx="11715">
                  <c:v>30.269266666666667</c:v>
                </c:pt>
                <c:pt idx="11716">
                  <c:v>30.271866666666689</c:v>
                </c:pt>
                <c:pt idx="11717">
                  <c:v>30.27448333333329</c:v>
                </c:pt>
                <c:pt idx="11718">
                  <c:v>30.277083333333309</c:v>
                </c:pt>
                <c:pt idx="11719">
                  <c:v>30.279683333333285</c:v>
                </c:pt>
                <c:pt idx="11720">
                  <c:v>30.282299999999964</c:v>
                </c:pt>
                <c:pt idx="11721">
                  <c:v>30.2849</c:v>
                </c:pt>
                <c:pt idx="11722">
                  <c:v>30.287499999999973</c:v>
                </c:pt>
                <c:pt idx="11723">
                  <c:v>30.290116666666666</c:v>
                </c:pt>
                <c:pt idx="11724">
                  <c:v>30.292716666666646</c:v>
                </c:pt>
                <c:pt idx="11725">
                  <c:v>30.295316666666647</c:v>
                </c:pt>
                <c:pt idx="11726">
                  <c:v>30.297933333333301</c:v>
                </c:pt>
                <c:pt idx="11727">
                  <c:v>30.300533333333281</c:v>
                </c:pt>
                <c:pt idx="11728">
                  <c:v>30.303133333333289</c:v>
                </c:pt>
                <c:pt idx="11729">
                  <c:v>30.30575</c:v>
                </c:pt>
                <c:pt idx="11730">
                  <c:v>30.308333333333284</c:v>
                </c:pt>
                <c:pt idx="11731">
                  <c:v>30.310933333333306</c:v>
                </c:pt>
                <c:pt idx="11732">
                  <c:v>30.313550000000024</c:v>
                </c:pt>
                <c:pt idx="11733">
                  <c:v>30.316150000000022</c:v>
                </c:pt>
                <c:pt idx="11734">
                  <c:v>30.318750000000001</c:v>
                </c:pt>
                <c:pt idx="11735">
                  <c:v>30.321366666666687</c:v>
                </c:pt>
                <c:pt idx="11736">
                  <c:v>30.323966666666688</c:v>
                </c:pt>
                <c:pt idx="11737">
                  <c:v>30.326566666666668</c:v>
                </c:pt>
                <c:pt idx="11738">
                  <c:v>30.329183333333301</c:v>
                </c:pt>
                <c:pt idx="11739">
                  <c:v>30.331783333333306</c:v>
                </c:pt>
                <c:pt idx="11740">
                  <c:v>30.33438333333331</c:v>
                </c:pt>
                <c:pt idx="11741">
                  <c:v>30.337000000000021</c:v>
                </c:pt>
                <c:pt idx="11742">
                  <c:v>30.339600000000001</c:v>
                </c:pt>
                <c:pt idx="11743">
                  <c:v>30.34219999999997</c:v>
                </c:pt>
                <c:pt idx="11744">
                  <c:v>30.344816666666688</c:v>
                </c:pt>
                <c:pt idx="11745">
                  <c:v>30.347416666666668</c:v>
                </c:pt>
                <c:pt idx="11746">
                  <c:v>30.350016666666665</c:v>
                </c:pt>
                <c:pt idx="11747">
                  <c:v>30.35263333333328</c:v>
                </c:pt>
                <c:pt idx="11748">
                  <c:v>30.355233333333285</c:v>
                </c:pt>
                <c:pt idx="11749">
                  <c:v>30.357833333333311</c:v>
                </c:pt>
                <c:pt idx="11750">
                  <c:v>30.36045</c:v>
                </c:pt>
                <c:pt idx="11751">
                  <c:v>30.363049999999969</c:v>
                </c:pt>
                <c:pt idx="11752">
                  <c:v>30.365650000000002</c:v>
                </c:pt>
                <c:pt idx="11753">
                  <c:v>30.368266666666667</c:v>
                </c:pt>
                <c:pt idx="11754">
                  <c:v>30.370866666666696</c:v>
                </c:pt>
                <c:pt idx="11755">
                  <c:v>30.373466666666687</c:v>
                </c:pt>
                <c:pt idx="11756">
                  <c:v>30.376083333333309</c:v>
                </c:pt>
                <c:pt idx="11757">
                  <c:v>30.378683333333289</c:v>
                </c:pt>
                <c:pt idx="11758">
                  <c:v>30.38128333333329</c:v>
                </c:pt>
                <c:pt idx="11759">
                  <c:v>30.383900000000001</c:v>
                </c:pt>
                <c:pt idx="11760">
                  <c:v>30.386500000000002</c:v>
                </c:pt>
                <c:pt idx="11761">
                  <c:v>30.389099999999978</c:v>
                </c:pt>
                <c:pt idx="11762">
                  <c:v>30.391716666666664</c:v>
                </c:pt>
                <c:pt idx="11763">
                  <c:v>30.394316666666668</c:v>
                </c:pt>
                <c:pt idx="11764">
                  <c:v>30.396916666666687</c:v>
                </c:pt>
                <c:pt idx="11765">
                  <c:v>30.399533333333284</c:v>
                </c:pt>
                <c:pt idx="11766">
                  <c:v>30.402133333333275</c:v>
                </c:pt>
                <c:pt idx="11767">
                  <c:v>30.404716666666666</c:v>
                </c:pt>
                <c:pt idx="11768">
                  <c:v>30.407300000000003</c:v>
                </c:pt>
                <c:pt idx="11769">
                  <c:v>30.4099</c:v>
                </c:pt>
                <c:pt idx="11770">
                  <c:v>30.412516666666662</c:v>
                </c:pt>
                <c:pt idx="11771">
                  <c:v>30.415116666666666</c:v>
                </c:pt>
                <c:pt idx="11772">
                  <c:v>30.417716666666667</c:v>
                </c:pt>
                <c:pt idx="11773">
                  <c:v>30.420333333333275</c:v>
                </c:pt>
                <c:pt idx="11774">
                  <c:v>30.422933333333276</c:v>
                </c:pt>
                <c:pt idx="11775">
                  <c:v>30.425533333333259</c:v>
                </c:pt>
                <c:pt idx="11776">
                  <c:v>30.428150000000002</c:v>
                </c:pt>
                <c:pt idx="11777">
                  <c:v>30.430733333333276</c:v>
                </c:pt>
                <c:pt idx="11778">
                  <c:v>30.433333333333284</c:v>
                </c:pt>
                <c:pt idx="11779">
                  <c:v>30.43594999999997</c:v>
                </c:pt>
                <c:pt idx="11780">
                  <c:v>30.438550000000003</c:v>
                </c:pt>
                <c:pt idx="11781">
                  <c:v>30.44115</c:v>
                </c:pt>
                <c:pt idx="11782">
                  <c:v>30.443766666666662</c:v>
                </c:pt>
                <c:pt idx="11783">
                  <c:v>30.446366666666666</c:v>
                </c:pt>
                <c:pt idx="11784">
                  <c:v>30.448966666666667</c:v>
                </c:pt>
                <c:pt idx="11785">
                  <c:v>30.451583333333289</c:v>
                </c:pt>
                <c:pt idx="11786">
                  <c:v>30.454183333333301</c:v>
                </c:pt>
                <c:pt idx="11787">
                  <c:v>30.456766666666667</c:v>
                </c:pt>
                <c:pt idx="11788">
                  <c:v>30.459383333333289</c:v>
                </c:pt>
                <c:pt idx="11789">
                  <c:v>30.46198333333329</c:v>
                </c:pt>
                <c:pt idx="11790">
                  <c:v>30.464583333333284</c:v>
                </c:pt>
                <c:pt idx="11791">
                  <c:v>30.46719999999997</c:v>
                </c:pt>
                <c:pt idx="11792">
                  <c:v>30.469800000000003</c:v>
                </c:pt>
                <c:pt idx="11793">
                  <c:v>30.472399999999972</c:v>
                </c:pt>
                <c:pt idx="11794">
                  <c:v>30.475016666666662</c:v>
                </c:pt>
                <c:pt idx="11795">
                  <c:v>30.477583333333289</c:v>
                </c:pt>
                <c:pt idx="11796">
                  <c:v>30.480183333333276</c:v>
                </c:pt>
                <c:pt idx="11797">
                  <c:v>30.482799999999955</c:v>
                </c:pt>
                <c:pt idx="11798">
                  <c:v>30.485399999999959</c:v>
                </c:pt>
                <c:pt idx="11799">
                  <c:v>30.487999999999989</c:v>
                </c:pt>
                <c:pt idx="11800">
                  <c:v>30.490616666666643</c:v>
                </c:pt>
                <c:pt idx="11801">
                  <c:v>30.493216666666669</c:v>
                </c:pt>
                <c:pt idx="11802">
                  <c:v>30.495816666666666</c:v>
                </c:pt>
                <c:pt idx="11803">
                  <c:v>30.498433333333264</c:v>
                </c:pt>
                <c:pt idx="11804">
                  <c:v>30.501033333333289</c:v>
                </c:pt>
                <c:pt idx="11805">
                  <c:v>30.503633333333276</c:v>
                </c:pt>
                <c:pt idx="11806">
                  <c:v>30.506250000000001</c:v>
                </c:pt>
                <c:pt idx="11807">
                  <c:v>30.508849999999974</c:v>
                </c:pt>
                <c:pt idx="11808">
                  <c:v>30.511450000000021</c:v>
                </c:pt>
                <c:pt idx="11809">
                  <c:v>30.5140666666667</c:v>
                </c:pt>
                <c:pt idx="11810">
                  <c:v>30.516666666666687</c:v>
                </c:pt>
                <c:pt idx="11811">
                  <c:v>30.519266666666688</c:v>
                </c:pt>
                <c:pt idx="11812">
                  <c:v>30.52188333333331</c:v>
                </c:pt>
                <c:pt idx="11813">
                  <c:v>30.52448333333329</c:v>
                </c:pt>
                <c:pt idx="11814">
                  <c:v>30.527083333333309</c:v>
                </c:pt>
                <c:pt idx="11815">
                  <c:v>30.52969999999997</c:v>
                </c:pt>
                <c:pt idx="11816">
                  <c:v>30.532300000000003</c:v>
                </c:pt>
                <c:pt idx="11817">
                  <c:v>30.534866666666701</c:v>
                </c:pt>
                <c:pt idx="11818">
                  <c:v>30.537483333333309</c:v>
                </c:pt>
                <c:pt idx="11819">
                  <c:v>30.540083333333289</c:v>
                </c:pt>
                <c:pt idx="11820">
                  <c:v>30.542683333333276</c:v>
                </c:pt>
                <c:pt idx="11821">
                  <c:v>30.545283333333284</c:v>
                </c:pt>
                <c:pt idx="11822">
                  <c:v>30.547900000000023</c:v>
                </c:pt>
                <c:pt idx="11823">
                  <c:v>30.5505</c:v>
                </c:pt>
                <c:pt idx="11824">
                  <c:v>30.553099999999986</c:v>
                </c:pt>
                <c:pt idx="11825">
                  <c:v>30.555716666666669</c:v>
                </c:pt>
                <c:pt idx="11826">
                  <c:v>30.558283333333289</c:v>
                </c:pt>
                <c:pt idx="11827">
                  <c:v>30.560883333333301</c:v>
                </c:pt>
                <c:pt idx="11828">
                  <c:v>30.563483333333284</c:v>
                </c:pt>
                <c:pt idx="11829">
                  <c:v>30.566099999999974</c:v>
                </c:pt>
                <c:pt idx="11830">
                  <c:v>30.568699999999971</c:v>
                </c:pt>
                <c:pt idx="11831">
                  <c:v>30.571300000000001</c:v>
                </c:pt>
                <c:pt idx="11832">
                  <c:v>30.573916666666687</c:v>
                </c:pt>
                <c:pt idx="11833">
                  <c:v>30.576516666666667</c:v>
                </c:pt>
                <c:pt idx="11834">
                  <c:v>30.579116666666668</c:v>
                </c:pt>
                <c:pt idx="11835">
                  <c:v>30.581733333333275</c:v>
                </c:pt>
                <c:pt idx="11836">
                  <c:v>30.58433333333328</c:v>
                </c:pt>
                <c:pt idx="11837">
                  <c:v>30.586933333333285</c:v>
                </c:pt>
                <c:pt idx="11838">
                  <c:v>30.589549999999956</c:v>
                </c:pt>
                <c:pt idx="11839">
                  <c:v>30.59215</c:v>
                </c:pt>
                <c:pt idx="11840">
                  <c:v>30.594749999999969</c:v>
                </c:pt>
                <c:pt idx="11841">
                  <c:v>30.597366666666691</c:v>
                </c:pt>
                <c:pt idx="11842">
                  <c:v>30.599966666666688</c:v>
                </c:pt>
                <c:pt idx="11843">
                  <c:v>30.602566666666668</c:v>
                </c:pt>
                <c:pt idx="11844">
                  <c:v>30.605183333333301</c:v>
                </c:pt>
                <c:pt idx="11845">
                  <c:v>30.607783333333309</c:v>
                </c:pt>
                <c:pt idx="11846">
                  <c:v>30.61038333333331</c:v>
                </c:pt>
                <c:pt idx="11847">
                  <c:v>30.613000000000021</c:v>
                </c:pt>
                <c:pt idx="11848">
                  <c:v>30.615599999999986</c:v>
                </c:pt>
                <c:pt idx="11849">
                  <c:v>30.618200000000005</c:v>
                </c:pt>
                <c:pt idx="11850">
                  <c:v>30.620816666666688</c:v>
                </c:pt>
                <c:pt idx="11851">
                  <c:v>30.623416666666667</c:v>
                </c:pt>
                <c:pt idx="11852">
                  <c:v>30.626016666666665</c:v>
                </c:pt>
                <c:pt idx="11853">
                  <c:v>30.628633333333276</c:v>
                </c:pt>
                <c:pt idx="11854">
                  <c:v>30.631233333333309</c:v>
                </c:pt>
                <c:pt idx="11855">
                  <c:v>30.63383333333331</c:v>
                </c:pt>
                <c:pt idx="11856">
                  <c:v>30.636450000000021</c:v>
                </c:pt>
                <c:pt idx="11857">
                  <c:v>30.639050000000033</c:v>
                </c:pt>
                <c:pt idx="11858">
                  <c:v>30.641650000000023</c:v>
                </c:pt>
                <c:pt idx="11859">
                  <c:v>30.644266666666688</c:v>
                </c:pt>
                <c:pt idx="11860">
                  <c:v>30.646849999999986</c:v>
                </c:pt>
                <c:pt idx="11861">
                  <c:v>30.649450000000005</c:v>
                </c:pt>
                <c:pt idx="11862">
                  <c:v>30.652066666666688</c:v>
                </c:pt>
                <c:pt idx="11863">
                  <c:v>30.654666666666696</c:v>
                </c:pt>
                <c:pt idx="11864">
                  <c:v>30.657266666666697</c:v>
                </c:pt>
                <c:pt idx="11865">
                  <c:v>30.659883333333326</c:v>
                </c:pt>
                <c:pt idx="11866">
                  <c:v>30.662483333333284</c:v>
                </c:pt>
                <c:pt idx="11867">
                  <c:v>30.665050000000001</c:v>
                </c:pt>
                <c:pt idx="11868">
                  <c:v>30.667666666666687</c:v>
                </c:pt>
                <c:pt idx="11869">
                  <c:v>30.670266666666688</c:v>
                </c:pt>
                <c:pt idx="11870">
                  <c:v>30.672866666666696</c:v>
                </c:pt>
                <c:pt idx="11871">
                  <c:v>30.67548333333329</c:v>
                </c:pt>
                <c:pt idx="11872">
                  <c:v>30.678083333333309</c:v>
                </c:pt>
                <c:pt idx="11873">
                  <c:v>30.680683333333285</c:v>
                </c:pt>
                <c:pt idx="11874">
                  <c:v>30.683299999999978</c:v>
                </c:pt>
                <c:pt idx="11875">
                  <c:v>30.6859</c:v>
                </c:pt>
                <c:pt idx="11876">
                  <c:v>30.688499999999969</c:v>
                </c:pt>
                <c:pt idx="11877">
                  <c:v>30.691116666666691</c:v>
                </c:pt>
                <c:pt idx="11878">
                  <c:v>30.693716666666667</c:v>
                </c:pt>
                <c:pt idx="11879">
                  <c:v>30.696316666666668</c:v>
                </c:pt>
                <c:pt idx="11880">
                  <c:v>30.698933333333301</c:v>
                </c:pt>
                <c:pt idx="11881">
                  <c:v>30.701533333333284</c:v>
                </c:pt>
                <c:pt idx="11882">
                  <c:v>30.704133333333289</c:v>
                </c:pt>
                <c:pt idx="11883">
                  <c:v>30.706699999999973</c:v>
                </c:pt>
                <c:pt idx="11884">
                  <c:v>30.709316666666666</c:v>
                </c:pt>
                <c:pt idx="11885">
                  <c:v>30.711900000000021</c:v>
                </c:pt>
                <c:pt idx="11886">
                  <c:v>30.714499999999987</c:v>
                </c:pt>
                <c:pt idx="11887">
                  <c:v>30.717100000000023</c:v>
                </c:pt>
                <c:pt idx="11888">
                  <c:v>30.719716666666667</c:v>
                </c:pt>
                <c:pt idx="11889">
                  <c:v>30.722316666666643</c:v>
                </c:pt>
                <c:pt idx="11890">
                  <c:v>30.724916666666665</c:v>
                </c:pt>
                <c:pt idx="11891">
                  <c:v>30.727533333333284</c:v>
                </c:pt>
                <c:pt idx="11892">
                  <c:v>30.730133333333288</c:v>
                </c:pt>
                <c:pt idx="11893">
                  <c:v>30.732733333333275</c:v>
                </c:pt>
                <c:pt idx="11894">
                  <c:v>30.73535</c:v>
                </c:pt>
                <c:pt idx="11895">
                  <c:v>30.737950000000033</c:v>
                </c:pt>
                <c:pt idx="11896">
                  <c:v>30.740549999999956</c:v>
                </c:pt>
                <c:pt idx="11897">
                  <c:v>30.743133333333276</c:v>
                </c:pt>
                <c:pt idx="11898">
                  <c:v>30.745716666666645</c:v>
                </c:pt>
                <c:pt idx="11899">
                  <c:v>30.748316666666643</c:v>
                </c:pt>
                <c:pt idx="11900">
                  <c:v>30.75093333333329</c:v>
                </c:pt>
                <c:pt idx="11901">
                  <c:v>30.75353333333328</c:v>
                </c:pt>
                <c:pt idx="11902">
                  <c:v>30.7561</c:v>
                </c:pt>
                <c:pt idx="11903">
                  <c:v>30.758716666666643</c:v>
                </c:pt>
                <c:pt idx="11904">
                  <c:v>30.761316666666669</c:v>
                </c:pt>
                <c:pt idx="11905">
                  <c:v>30.763916666666667</c:v>
                </c:pt>
                <c:pt idx="11906">
                  <c:v>30.766533333333275</c:v>
                </c:pt>
                <c:pt idx="11907">
                  <c:v>30.769133333333276</c:v>
                </c:pt>
                <c:pt idx="11908">
                  <c:v>30.771733333333284</c:v>
                </c:pt>
                <c:pt idx="11909">
                  <c:v>30.774350000000005</c:v>
                </c:pt>
                <c:pt idx="11910">
                  <c:v>30.776949999999989</c:v>
                </c:pt>
                <c:pt idx="11911">
                  <c:v>30.779549999999968</c:v>
                </c:pt>
                <c:pt idx="11912">
                  <c:v>30.782166666666669</c:v>
                </c:pt>
                <c:pt idx="11913">
                  <c:v>30.784766666666666</c:v>
                </c:pt>
                <c:pt idx="11914">
                  <c:v>30.787366666666667</c:v>
                </c:pt>
                <c:pt idx="11915">
                  <c:v>30.789983333333289</c:v>
                </c:pt>
                <c:pt idx="11916">
                  <c:v>30.792583333333276</c:v>
                </c:pt>
                <c:pt idx="11917">
                  <c:v>30.795183333333284</c:v>
                </c:pt>
                <c:pt idx="11918">
                  <c:v>30.797799999999974</c:v>
                </c:pt>
                <c:pt idx="11919">
                  <c:v>30.8004</c:v>
                </c:pt>
                <c:pt idx="11920">
                  <c:v>30.803000000000001</c:v>
                </c:pt>
                <c:pt idx="11921">
                  <c:v>30.805616666666666</c:v>
                </c:pt>
                <c:pt idx="11922">
                  <c:v>30.80818333333329</c:v>
                </c:pt>
                <c:pt idx="11923">
                  <c:v>30.810783333333301</c:v>
                </c:pt>
                <c:pt idx="11924">
                  <c:v>30.813400000000001</c:v>
                </c:pt>
                <c:pt idx="11925">
                  <c:v>30.815999999999999</c:v>
                </c:pt>
                <c:pt idx="11926">
                  <c:v>30.8186</c:v>
                </c:pt>
                <c:pt idx="11927">
                  <c:v>30.821216666666665</c:v>
                </c:pt>
                <c:pt idx="11928">
                  <c:v>30.823816666666691</c:v>
                </c:pt>
                <c:pt idx="11929">
                  <c:v>30.826416666666667</c:v>
                </c:pt>
                <c:pt idx="11930">
                  <c:v>30.829016666666668</c:v>
                </c:pt>
                <c:pt idx="11931">
                  <c:v>30.83163333333329</c:v>
                </c:pt>
                <c:pt idx="11932">
                  <c:v>30.834233333333309</c:v>
                </c:pt>
                <c:pt idx="11933">
                  <c:v>30.836800000000022</c:v>
                </c:pt>
                <c:pt idx="11934">
                  <c:v>30.839400000000001</c:v>
                </c:pt>
                <c:pt idx="11935">
                  <c:v>30.842016666666666</c:v>
                </c:pt>
                <c:pt idx="11936">
                  <c:v>30.844616666666663</c:v>
                </c:pt>
                <c:pt idx="11937">
                  <c:v>30.847216666666668</c:v>
                </c:pt>
                <c:pt idx="11938">
                  <c:v>30.849833333333301</c:v>
                </c:pt>
                <c:pt idx="11939">
                  <c:v>30.852399999999989</c:v>
                </c:pt>
                <c:pt idx="11940">
                  <c:v>30.855</c:v>
                </c:pt>
                <c:pt idx="11941">
                  <c:v>30.85761666666669</c:v>
                </c:pt>
                <c:pt idx="11942">
                  <c:v>30.860216666666666</c:v>
                </c:pt>
                <c:pt idx="11943">
                  <c:v>30.862816666666667</c:v>
                </c:pt>
                <c:pt idx="11944">
                  <c:v>30.865433333333275</c:v>
                </c:pt>
                <c:pt idx="11945">
                  <c:v>30.868033333333283</c:v>
                </c:pt>
                <c:pt idx="11946">
                  <c:v>30.870633333333284</c:v>
                </c:pt>
                <c:pt idx="11947">
                  <c:v>30.873249999999974</c:v>
                </c:pt>
                <c:pt idx="11948">
                  <c:v>30.875850000000021</c:v>
                </c:pt>
                <c:pt idx="11949">
                  <c:v>30.878450000000001</c:v>
                </c:pt>
                <c:pt idx="11950">
                  <c:v>30.881066666666687</c:v>
                </c:pt>
                <c:pt idx="11951">
                  <c:v>30.883666666666667</c:v>
                </c:pt>
                <c:pt idx="11952">
                  <c:v>30.886233333333276</c:v>
                </c:pt>
                <c:pt idx="11953">
                  <c:v>30.888849999999969</c:v>
                </c:pt>
                <c:pt idx="11954">
                  <c:v>30.891450000000024</c:v>
                </c:pt>
                <c:pt idx="11955">
                  <c:v>30.894050000000021</c:v>
                </c:pt>
                <c:pt idx="11956">
                  <c:v>30.896666666666665</c:v>
                </c:pt>
                <c:pt idx="11957">
                  <c:v>30.899266666666687</c:v>
                </c:pt>
                <c:pt idx="11958">
                  <c:v>30.90183333333329</c:v>
                </c:pt>
                <c:pt idx="11959">
                  <c:v>30.904450000000001</c:v>
                </c:pt>
                <c:pt idx="11960">
                  <c:v>30.907050000000005</c:v>
                </c:pt>
                <c:pt idx="11961">
                  <c:v>30.909649999999957</c:v>
                </c:pt>
                <c:pt idx="11962">
                  <c:v>30.912266666666667</c:v>
                </c:pt>
                <c:pt idx="11963">
                  <c:v>30.9148666666667</c:v>
                </c:pt>
                <c:pt idx="11964">
                  <c:v>30.917466666666687</c:v>
                </c:pt>
                <c:pt idx="11965">
                  <c:v>30.920083333333285</c:v>
                </c:pt>
                <c:pt idx="11966">
                  <c:v>30.922649999999944</c:v>
                </c:pt>
                <c:pt idx="11967">
                  <c:v>30.925250000000002</c:v>
                </c:pt>
                <c:pt idx="11968">
                  <c:v>30.927849999999989</c:v>
                </c:pt>
                <c:pt idx="11969">
                  <c:v>30.930466666666668</c:v>
                </c:pt>
                <c:pt idx="11970">
                  <c:v>30.933066666666665</c:v>
                </c:pt>
                <c:pt idx="11971">
                  <c:v>30.93566666666667</c:v>
                </c:pt>
                <c:pt idx="11972">
                  <c:v>30.938266666666667</c:v>
                </c:pt>
                <c:pt idx="11973">
                  <c:v>30.940883333333289</c:v>
                </c:pt>
                <c:pt idx="11974">
                  <c:v>30.943483333333276</c:v>
                </c:pt>
                <c:pt idx="11975">
                  <c:v>30.946083333333284</c:v>
                </c:pt>
                <c:pt idx="11976">
                  <c:v>30.948683333333275</c:v>
                </c:pt>
                <c:pt idx="11977">
                  <c:v>30.951266666666665</c:v>
                </c:pt>
                <c:pt idx="11978">
                  <c:v>30.953866666666688</c:v>
                </c:pt>
                <c:pt idx="11979">
                  <c:v>30.95645</c:v>
                </c:pt>
                <c:pt idx="11980">
                  <c:v>30.959049999999969</c:v>
                </c:pt>
                <c:pt idx="11981">
                  <c:v>30.961650000000002</c:v>
                </c:pt>
                <c:pt idx="11982">
                  <c:v>30.964266666666667</c:v>
                </c:pt>
                <c:pt idx="11983">
                  <c:v>30.966866666666665</c:v>
                </c:pt>
                <c:pt idx="11984">
                  <c:v>30.969466666666666</c:v>
                </c:pt>
                <c:pt idx="11985">
                  <c:v>30.972083333333284</c:v>
                </c:pt>
                <c:pt idx="11986">
                  <c:v>30.974683333333289</c:v>
                </c:pt>
                <c:pt idx="11987">
                  <c:v>30.97728333333329</c:v>
                </c:pt>
                <c:pt idx="11988">
                  <c:v>30.979883333333305</c:v>
                </c:pt>
                <c:pt idx="11989">
                  <c:v>30.982466666666646</c:v>
                </c:pt>
                <c:pt idx="11990">
                  <c:v>30.985066666666647</c:v>
                </c:pt>
                <c:pt idx="11991">
                  <c:v>30.987683333333276</c:v>
                </c:pt>
                <c:pt idx="11992">
                  <c:v>30.990283333333281</c:v>
                </c:pt>
                <c:pt idx="11993">
                  <c:v>30.992883333333289</c:v>
                </c:pt>
                <c:pt idx="11994">
                  <c:v>30.995499999999975</c:v>
                </c:pt>
                <c:pt idx="11995">
                  <c:v>30.998099999999972</c:v>
                </c:pt>
                <c:pt idx="11996">
                  <c:v>31.00069999999997</c:v>
                </c:pt>
                <c:pt idx="11997">
                  <c:v>31.003316666666667</c:v>
                </c:pt>
                <c:pt idx="11998">
                  <c:v>31.005883333333301</c:v>
                </c:pt>
                <c:pt idx="11999">
                  <c:v>31.008483333333285</c:v>
                </c:pt>
                <c:pt idx="12000">
                  <c:v>31.011099999999999</c:v>
                </c:pt>
                <c:pt idx="12001">
                  <c:v>31.013699999999989</c:v>
                </c:pt>
                <c:pt idx="12002">
                  <c:v>31.016300000000001</c:v>
                </c:pt>
                <c:pt idx="12003">
                  <c:v>31.018916666666687</c:v>
                </c:pt>
                <c:pt idx="12004">
                  <c:v>31.021516666666667</c:v>
                </c:pt>
                <c:pt idx="12005">
                  <c:v>31.024116666666664</c:v>
                </c:pt>
                <c:pt idx="12006">
                  <c:v>31.026733333333276</c:v>
                </c:pt>
                <c:pt idx="12007">
                  <c:v>31.029333333333284</c:v>
                </c:pt>
                <c:pt idx="12008">
                  <c:v>31.031933333333306</c:v>
                </c:pt>
                <c:pt idx="12009">
                  <c:v>31.034550000000024</c:v>
                </c:pt>
                <c:pt idx="12010">
                  <c:v>31.037150000000022</c:v>
                </c:pt>
                <c:pt idx="12011">
                  <c:v>31.039750000000005</c:v>
                </c:pt>
                <c:pt idx="12012">
                  <c:v>31.042349999999956</c:v>
                </c:pt>
                <c:pt idx="12013">
                  <c:v>31.044966666666689</c:v>
                </c:pt>
                <c:pt idx="12014">
                  <c:v>31.047566666666668</c:v>
                </c:pt>
                <c:pt idx="12015">
                  <c:v>31.050166666666687</c:v>
                </c:pt>
                <c:pt idx="12016">
                  <c:v>31.052783333333281</c:v>
                </c:pt>
                <c:pt idx="12017">
                  <c:v>31.055383333333289</c:v>
                </c:pt>
                <c:pt idx="12018">
                  <c:v>31.057966666666701</c:v>
                </c:pt>
                <c:pt idx="12019">
                  <c:v>31.060549999999957</c:v>
                </c:pt>
                <c:pt idx="12020">
                  <c:v>31.063166666666667</c:v>
                </c:pt>
                <c:pt idx="12021">
                  <c:v>31.065766666666644</c:v>
                </c:pt>
                <c:pt idx="12022">
                  <c:v>31.06836666666667</c:v>
                </c:pt>
                <c:pt idx="12023">
                  <c:v>31.070983333333309</c:v>
                </c:pt>
                <c:pt idx="12024">
                  <c:v>31.073583333333289</c:v>
                </c:pt>
                <c:pt idx="12025">
                  <c:v>31.076183333333301</c:v>
                </c:pt>
                <c:pt idx="12026">
                  <c:v>31.078800000000001</c:v>
                </c:pt>
                <c:pt idx="12027">
                  <c:v>31.081399999999974</c:v>
                </c:pt>
                <c:pt idx="12028">
                  <c:v>31.083966666666665</c:v>
                </c:pt>
                <c:pt idx="12029">
                  <c:v>31.08658333333328</c:v>
                </c:pt>
                <c:pt idx="12030">
                  <c:v>31.089183333333285</c:v>
                </c:pt>
                <c:pt idx="12031">
                  <c:v>31.091783333333293</c:v>
                </c:pt>
                <c:pt idx="12032">
                  <c:v>31.0944</c:v>
                </c:pt>
                <c:pt idx="12033">
                  <c:v>31.096999999999987</c:v>
                </c:pt>
                <c:pt idx="12034">
                  <c:v>31.099583333333289</c:v>
                </c:pt>
                <c:pt idx="12035">
                  <c:v>31.102183333333304</c:v>
                </c:pt>
                <c:pt idx="12036">
                  <c:v>31.104783333333309</c:v>
                </c:pt>
                <c:pt idx="12037">
                  <c:v>31.10738333333331</c:v>
                </c:pt>
                <c:pt idx="12038">
                  <c:v>31.110000000000021</c:v>
                </c:pt>
                <c:pt idx="12039">
                  <c:v>31.1126</c:v>
                </c:pt>
                <c:pt idx="12040">
                  <c:v>31.115200000000005</c:v>
                </c:pt>
                <c:pt idx="12041">
                  <c:v>31.117816666666702</c:v>
                </c:pt>
                <c:pt idx="12042">
                  <c:v>31.120416666666664</c:v>
                </c:pt>
                <c:pt idx="12043">
                  <c:v>31.123016666666668</c:v>
                </c:pt>
                <c:pt idx="12044">
                  <c:v>31.125616666666666</c:v>
                </c:pt>
                <c:pt idx="12045">
                  <c:v>31.128216666666667</c:v>
                </c:pt>
                <c:pt idx="12046">
                  <c:v>31.130816666666693</c:v>
                </c:pt>
                <c:pt idx="12047">
                  <c:v>31.133433333333304</c:v>
                </c:pt>
                <c:pt idx="12048">
                  <c:v>31.136033333333309</c:v>
                </c:pt>
                <c:pt idx="12049">
                  <c:v>31.138633333333289</c:v>
                </c:pt>
                <c:pt idx="12050">
                  <c:v>31.141249999999989</c:v>
                </c:pt>
                <c:pt idx="12051">
                  <c:v>31.143850000000022</c:v>
                </c:pt>
                <c:pt idx="12052">
                  <c:v>31.146450000000005</c:v>
                </c:pt>
                <c:pt idx="12053">
                  <c:v>31.149016666666668</c:v>
                </c:pt>
                <c:pt idx="12054">
                  <c:v>31.151633333333301</c:v>
                </c:pt>
                <c:pt idx="12055">
                  <c:v>31.154233333333305</c:v>
                </c:pt>
                <c:pt idx="12056">
                  <c:v>31.15683333333331</c:v>
                </c:pt>
                <c:pt idx="12057">
                  <c:v>31.159450000000021</c:v>
                </c:pt>
                <c:pt idx="12058">
                  <c:v>31.162050000000001</c:v>
                </c:pt>
                <c:pt idx="12059">
                  <c:v>31.16464999999997</c:v>
                </c:pt>
                <c:pt idx="12060">
                  <c:v>31.167266666666688</c:v>
                </c:pt>
                <c:pt idx="12061">
                  <c:v>31.169866666666696</c:v>
                </c:pt>
                <c:pt idx="12062">
                  <c:v>31.172466666666665</c:v>
                </c:pt>
                <c:pt idx="12063">
                  <c:v>31.175066666666687</c:v>
                </c:pt>
                <c:pt idx="12064">
                  <c:v>31.177683333333309</c:v>
                </c:pt>
                <c:pt idx="12065">
                  <c:v>31.180283333333289</c:v>
                </c:pt>
                <c:pt idx="12066">
                  <c:v>31.182883333333301</c:v>
                </c:pt>
                <c:pt idx="12067">
                  <c:v>31.185499999999973</c:v>
                </c:pt>
                <c:pt idx="12068">
                  <c:v>31.188100000000002</c:v>
                </c:pt>
                <c:pt idx="12069">
                  <c:v>31.1907</c:v>
                </c:pt>
                <c:pt idx="12070">
                  <c:v>31.193316666666664</c:v>
                </c:pt>
                <c:pt idx="12071">
                  <c:v>31.195883333333306</c:v>
                </c:pt>
                <c:pt idx="12072">
                  <c:v>31.198483333333293</c:v>
                </c:pt>
                <c:pt idx="12073">
                  <c:v>31.2011</c:v>
                </c:pt>
                <c:pt idx="12074">
                  <c:v>31.203699999999973</c:v>
                </c:pt>
                <c:pt idx="12075">
                  <c:v>31.206299999999974</c:v>
                </c:pt>
                <c:pt idx="12076">
                  <c:v>31.208916666666667</c:v>
                </c:pt>
                <c:pt idx="12077">
                  <c:v>31.211516666666668</c:v>
                </c:pt>
                <c:pt idx="12078">
                  <c:v>31.21408333333331</c:v>
                </c:pt>
                <c:pt idx="12079">
                  <c:v>31.216699999999989</c:v>
                </c:pt>
                <c:pt idx="12080">
                  <c:v>31.219299999999986</c:v>
                </c:pt>
                <c:pt idx="12081">
                  <c:v>31.221900000000005</c:v>
                </c:pt>
                <c:pt idx="12082">
                  <c:v>31.224516666666666</c:v>
                </c:pt>
                <c:pt idx="12083">
                  <c:v>31.2271</c:v>
                </c:pt>
                <c:pt idx="12084">
                  <c:v>31.229699999999969</c:v>
                </c:pt>
                <c:pt idx="12085">
                  <c:v>31.232316666666669</c:v>
                </c:pt>
                <c:pt idx="12086">
                  <c:v>31.234916666666688</c:v>
                </c:pt>
                <c:pt idx="12087">
                  <c:v>31.237516666666668</c:v>
                </c:pt>
                <c:pt idx="12088">
                  <c:v>31.240133333333276</c:v>
                </c:pt>
                <c:pt idx="12089">
                  <c:v>31.242733333333263</c:v>
                </c:pt>
                <c:pt idx="12090">
                  <c:v>31.245333333333271</c:v>
                </c:pt>
                <c:pt idx="12091">
                  <c:v>31.247949999999989</c:v>
                </c:pt>
                <c:pt idx="12092">
                  <c:v>31.250549999999969</c:v>
                </c:pt>
                <c:pt idx="12093">
                  <c:v>31.253150000000005</c:v>
                </c:pt>
                <c:pt idx="12094">
                  <c:v>31.255766666666666</c:v>
                </c:pt>
                <c:pt idx="12095">
                  <c:v>31.258366666666667</c:v>
                </c:pt>
                <c:pt idx="12096">
                  <c:v>31.260966666666665</c:v>
                </c:pt>
                <c:pt idx="12097">
                  <c:v>31.263583333333276</c:v>
                </c:pt>
                <c:pt idx="12098">
                  <c:v>31.266183333333284</c:v>
                </c:pt>
                <c:pt idx="12099">
                  <c:v>31.268783333333275</c:v>
                </c:pt>
                <c:pt idx="12100">
                  <c:v>31.271400000000003</c:v>
                </c:pt>
                <c:pt idx="12101">
                  <c:v>31.274000000000001</c:v>
                </c:pt>
                <c:pt idx="12102">
                  <c:v>31.27659999999997</c:v>
                </c:pt>
                <c:pt idx="12103">
                  <c:v>31.279216666666667</c:v>
                </c:pt>
                <c:pt idx="12104">
                  <c:v>31.281816666666668</c:v>
                </c:pt>
                <c:pt idx="12105">
                  <c:v>31.284416666666669</c:v>
                </c:pt>
                <c:pt idx="12106">
                  <c:v>31.28703333333328</c:v>
                </c:pt>
                <c:pt idx="12107">
                  <c:v>31.28963333333326</c:v>
                </c:pt>
                <c:pt idx="12108">
                  <c:v>31.292233333333275</c:v>
                </c:pt>
                <c:pt idx="12109">
                  <c:v>31.294850000000022</c:v>
                </c:pt>
                <c:pt idx="12110">
                  <c:v>31.297450000000001</c:v>
                </c:pt>
                <c:pt idx="12111">
                  <c:v>31.300049999999974</c:v>
                </c:pt>
                <c:pt idx="12112">
                  <c:v>31.302666666666667</c:v>
                </c:pt>
                <c:pt idx="12113">
                  <c:v>31.305266666666668</c:v>
                </c:pt>
                <c:pt idx="12114">
                  <c:v>31.307866666666701</c:v>
                </c:pt>
                <c:pt idx="12115">
                  <c:v>31.310483333333305</c:v>
                </c:pt>
                <c:pt idx="12116">
                  <c:v>31.313066666666696</c:v>
                </c:pt>
                <c:pt idx="12117">
                  <c:v>31.31566666666669</c:v>
                </c:pt>
                <c:pt idx="12118">
                  <c:v>31.318283333333309</c:v>
                </c:pt>
                <c:pt idx="12119">
                  <c:v>31.320883333333306</c:v>
                </c:pt>
                <c:pt idx="12120">
                  <c:v>31.323483333333293</c:v>
                </c:pt>
                <c:pt idx="12121">
                  <c:v>31.326050000000023</c:v>
                </c:pt>
                <c:pt idx="12122">
                  <c:v>31.32865</c:v>
                </c:pt>
                <c:pt idx="12123">
                  <c:v>31.331266666666696</c:v>
                </c:pt>
                <c:pt idx="12124">
                  <c:v>31.333866666666697</c:v>
                </c:pt>
                <c:pt idx="12125">
                  <c:v>31.336466666666691</c:v>
                </c:pt>
                <c:pt idx="12126">
                  <c:v>31.33908333333331</c:v>
                </c:pt>
                <c:pt idx="12127">
                  <c:v>31.341666666666665</c:v>
                </c:pt>
                <c:pt idx="12128">
                  <c:v>31.344266666666687</c:v>
                </c:pt>
                <c:pt idx="12129">
                  <c:v>31.346883333333309</c:v>
                </c:pt>
                <c:pt idx="12130">
                  <c:v>31.349483333333289</c:v>
                </c:pt>
                <c:pt idx="12131">
                  <c:v>31.352083333333301</c:v>
                </c:pt>
                <c:pt idx="12132">
                  <c:v>31.354699999999987</c:v>
                </c:pt>
                <c:pt idx="12133">
                  <c:v>31.357300000000023</c:v>
                </c:pt>
                <c:pt idx="12134">
                  <c:v>31.359900000000021</c:v>
                </c:pt>
                <c:pt idx="12135">
                  <c:v>31.362516666666647</c:v>
                </c:pt>
                <c:pt idx="12136">
                  <c:v>31.365116666666662</c:v>
                </c:pt>
                <c:pt idx="12137">
                  <c:v>31.36771666666667</c:v>
                </c:pt>
                <c:pt idx="12138">
                  <c:v>31.370333333333289</c:v>
                </c:pt>
                <c:pt idx="12139">
                  <c:v>31.37293333333329</c:v>
                </c:pt>
                <c:pt idx="12140">
                  <c:v>31.37553333333328</c:v>
                </c:pt>
                <c:pt idx="12141">
                  <c:v>31.378150000000005</c:v>
                </c:pt>
                <c:pt idx="12142">
                  <c:v>31.380749999999956</c:v>
                </c:pt>
                <c:pt idx="12143">
                  <c:v>31.38335</c:v>
                </c:pt>
                <c:pt idx="12144">
                  <c:v>31.385966666666665</c:v>
                </c:pt>
                <c:pt idx="12145">
                  <c:v>31.388566666666669</c:v>
                </c:pt>
                <c:pt idx="12146">
                  <c:v>31.391166666666688</c:v>
                </c:pt>
                <c:pt idx="12147">
                  <c:v>31.393783333333289</c:v>
                </c:pt>
                <c:pt idx="12148">
                  <c:v>31.396383333333297</c:v>
                </c:pt>
                <c:pt idx="12149">
                  <c:v>31.398966666666691</c:v>
                </c:pt>
                <c:pt idx="12150">
                  <c:v>31.401583333333289</c:v>
                </c:pt>
                <c:pt idx="12151">
                  <c:v>31.40418333333329</c:v>
                </c:pt>
                <c:pt idx="12152">
                  <c:v>31.40678333333328</c:v>
                </c:pt>
                <c:pt idx="12153">
                  <c:v>31.409400000000002</c:v>
                </c:pt>
                <c:pt idx="12154">
                  <c:v>31.411999999999999</c:v>
                </c:pt>
                <c:pt idx="12155">
                  <c:v>31.4146</c:v>
                </c:pt>
                <c:pt idx="12156">
                  <c:v>31.417216666666665</c:v>
                </c:pt>
                <c:pt idx="12157">
                  <c:v>31.419816666666691</c:v>
                </c:pt>
                <c:pt idx="12158">
                  <c:v>31.422416666666646</c:v>
                </c:pt>
                <c:pt idx="12159">
                  <c:v>31.425033333333275</c:v>
                </c:pt>
                <c:pt idx="12160">
                  <c:v>31.427633333333276</c:v>
                </c:pt>
                <c:pt idx="12161">
                  <c:v>31.430233333333284</c:v>
                </c:pt>
                <c:pt idx="12162">
                  <c:v>31.43284999999997</c:v>
                </c:pt>
                <c:pt idx="12163">
                  <c:v>31.435449999999957</c:v>
                </c:pt>
                <c:pt idx="12164">
                  <c:v>31.438049999999969</c:v>
                </c:pt>
                <c:pt idx="12165">
                  <c:v>31.440666666666669</c:v>
                </c:pt>
                <c:pt idx="12166">
                  <c:v>31.443266666666666</c:v>
                </c:pt>
                <c:pt idx="12167">
                  <c:v>31.445866666666667</c:v>
                </c:pt>
                <c:pt idx="12168">
                  <c:v>31.448483333333275</c:v>
                </c:pt>
                <c:pt idx="12169">
                  <c:v>31.451083333333301</c:v>
                </c:pt>
                <c:pt idx="12170">
                  <c:v>31.453666666666667</c:v>
                </c:pt>
                <c:pt idx="12171">
                  <c:v>31.456283333333289</c:v>
                </c:pt>
                <c:pt idx="12172">
                  <c:v>31.458883333333297</c:v>
                </c:pt>
                <c:pt idx="12173">
                  <c:v>31.461483333333284</c:v>
                </c:pt>
                <c:pt idx="12174">
                  <c:v>31.46409999999997</c:v>
                </c:pt>
                <c:pt idx="12175">
                  <c:v>31.466699999999957</c:v>
                </c:pt>
                <c:pt idx="12176">
                  <c:v>31.469299999999969</c:v>
                </c:pt>
                <c:pt idx="12177">
                  <c:v>31.47191666666669</c:v>
                </c:pt>
                <c:pt idx="12178">
                  <c:v>31.474516666666666</c:v>
                </c:pt>
                <c:pt idx="12179">
                  <c:v>31.477083333333301</c:v>
                </c:pt>
                <c:pt idx="12180">
                  <c:v>31.479683333333284</c:v>
                </c:pt>
                <c:pt idx="12181">
                  <c:v>31.482249999999954</c:v>
                </c:pt>
                <c:pt idx="12182">
                  <c:v>31.48486666666669</c:v>
                </c:pt>
                <c:pt idx="12183">
                  <c:v>31.487466666666666</c:v>
                </c:pt>
                <c:pt idx="12184">
                  <c:v>31.490066666666667</c:v>
                </c:pt>
                <c:pt idx="12185">
                  <c:v>31.492683333333275</c:v>
                </c:pt>
                <c:pt idx="12186">
                  <c:v>31.495283333333283</c:v>
                </c:pt>
                <c:pt idx="12187">
                  <c:v>31.497883333333309</c:v>
                </c:pt>
                <c:pt idx="12188">
                  <c:v>31.500499999999974</c:v>
                </c:pt>
                <c:pt idx="12189">
                  <c:v>31.5031</c:v>
                </c:pt>
                <c:pt idx="12190">
                  <c:v>31.505699999999973</c:v>
                </c:pt>
                <c:pt idx="12191">
                  <c:v>31.508316666666666</c:v>
                </c:pt>
                <c:pt idx="12192">
                  <c:v>31.510916666666688</c:v>
                </c:pt>
                <c:pt idx="12193">
                  <c:v>31.513516666666664</c:v>
                </c:pt>
                <c:pt idx="12194">
                  <c:v>31.516133333333297</c:v>
                </c:pt>
                <c:pt idx="12195">
                  <c:v>31.518733333333284</c:v>
                </c:pt>
                <c:pt idx="12196">
                  <c:v>31.521333333333285</c:v>
                </c:pt>
                <c:pt idx="12197">
                  <c:v>31.523949999999989</c:v>
                </c:pt>
                <c:pt idx="12198">
                  <c:v>31.52655</c:v>
                </c:pt>
                <c:pt idx="12199">
                  <c:v>31.529150000000001</c:v>
                </c:pt>
                <c:pt idx="12200">
                  <c:v>31.531766666666687</c:v>
                </c:pt>
                <c:pt idx="12201">
                  <c:v>31.534366666666685</c:v>
                </c:pt>
                <c:pt idx="12202">
                  <c:v>31.5369666666667</c:v>
                </c:pt>
                <c:pt idx="12203">
                  <c:v>31.539583333333301</c:v>
                </c:pt>
                <c:pt idx="12204">
                  <c:v>31.542183333333284</c:v>
                </c:pt>
                <c:pt idx="12205">
                  <c:v>31.544783333333285</c:v>
                </c:pt>
                <c:pt idx="12206">
                  <c:v>31.547383333333297</c:v>
                </c:pt>
                <c:pt idx="12207">
                  <c:v>31.549966666666688</c:v>
                </c:pt>
                <c:pt idx="12208">
                  <c:v>31.552566666666667</c:v>
                </c:pt>
                <c:pt idx="12209">
                  <c:v>31.555183333333289</c:v>
                </c:pt>
                <c:pt idx="12210">
                  <c:v>31.557783333333301</c:v>
                </c:pt>
                <c:pt idx="12211">
                  <c:v>31.560383333333284</c:v>
                </c:pt>
                <c:pt idx="12212">
                  <c:v>31.562999999999974</c:v>
                </c:pt>
                <c:pt idx="12213">
                  <c:v>31.565599999999975</c:v>
                </c:pt>
                <c:pt idx="12214">
                  <c:v>31.568199999999973</c:v>
                </c:pt>
                <c:pt idx="12215">
                  <c:v>31.570816666666687</c:v>
                </c:pt>
                <c:pt idx="12216">
                  <c:v>31.573416666666667</c:v>
                </c:pt>
                <c:pt idx="12217">
                  <c:v>31.576016666666664</c:v>
                </c:pt>
                <c:pt idx="12218">
                  <c:v>31.57859999999997</c:v>
                </c:pt>
                <c:pt idx="12219">
                  <c:v>31.581200000000003</c:v>
                </c:pt>
                <c:pt idx="12220">
                  <c:v>31.5838</c:v>
                </c:pt>
                <c:pt idx="12221">
                  <c:v>31.586416666666643</c:v>
                </c:pt>
                <c:pt idx="12222">
                  <c:v>31.589016666666666</c:v>
                </c:pt>
                <c:pt idx="12223">
                  <c:v>31.591616666666667</c:v>
                </c:pt>
                <c:pt idx="12224">
                  <c:v>31.594233333333289</c:v>
                </c:pt>
                <c:pt idx="12225">
                  <c:v>31.596833333333297</c:v>
                </c:pt>
                <c:pt idx="12226">
                  <c:v>31.599433333333277</c:v>
                </c:pt>
                <c:pt idx="12227">
                  <c:v>31.602050000000023</c:v>
                </c:pt>
                <c:pt idx="12228">
                  <c:v>31.604649999999989</c:v>
                </c:pt>
                <c:pt idx="12229">
                  <c:v>31.607250000000022</c:v>
                </c:pt>
                <c:pt idx="12230">
                  <c:v>31.609866666666701</c:v>
                </c:pt>
                <c:pt idx="12231">
                  <c:v>31.612466666666688</c:v>
                </c:pt>
                <c:pt idx="12232">
                  <c:v>31.615066666666696</c:v>
                </c:pt>
                <c:pt idx="12233">
                  <c:v>31.617683333333311</c:v>
                </c:pt>
                <c:pt idx="12234">
                  <c:v>31.620283333333301</c:v>
                </c:pt>
                <c:pt idx="12235">
                  <c:v>31.622883333333309</c:v>
                </c:pt>
                <c:pt idx="12236">
                  <c:v>31.625499999999974</c:v>
                </c:pt>
                <c:pt idx="12237">
                  <c:v>31.6281</c:v>
                </c:pt>
                <c:pt idx="12238">
                  <c:v>31.630700000000001</c:v>
                </c:pt>
                <c:pt idx="12239">
                  <c:v>31.633316666666687</c:v>
                </c:pt>
                <c:pt idx="12240">
                  <c:v>31.635899999999999</c:v>
                </c:pt>
                <c:pt idx="12241">
                  <c:v>31.638500000000001</c:v>
                </c:pt>
                <c:pt idx="12242">
                  <c:v>31.641066666666688</c:v>
                </c:pt>
                <c:pt idx="12243">
                  <c:v>31.643666666666665</c:v>
                </c:pt>
                <c:pt idx="12244">
                  <c:v>31.646283333333301</c:v>
                </c:pt>
                <c:pt idx="12245">
                  <c:v>31.648883333333309</c:v>
                </c:pt>
                <c:pt idx="12246">
                  <c:v>31.651483333333307</c:v>
                </c:pt>
                <c:pt idx="12247">
                  <c:v>31.654100000000025</c:v>
                </c:pt>
                <c:pt idx="12248">
                  <c:v>31.656700000000001</c:v>
                </c:pt>
                <c:pt idx="12249">
                  <c:v>31.659299999999988</c:v>
                </c:pt>
                <c:pt idx="12250">
                  <c:v>31.661916666666688</c:v>
                </c:pt>
                <c:pt idx="12251">
                  <c:v>31.664516666666668</c:v>
                </c:pt>
                <c:pt idx="12252">
                  <c:v>31.667100000000001</c:v>
                </c:pt>
                <c:pt idx="12253">
                  <c:v>31.669716666666666</c:v>
                </c:pt>
                <c:pt idx="12254">
                  <c:v>31.672316666666667</c:v>
                </c:pt>
                <c:pt idx="12255">
                  <c:v>31.674916666666697</c:v>
                </c:pt>
                <c:pt idx="12256">
                  <c:v>31.677533333333301</c:v>
                </c:pt>
                <c:pt idx="12257">
                  <c:v>31.680133333333284</c:v>
                </c:pt>
                <c:pt idx="12258">
                  <c:v>31.682733333333264</c:v>
                </c:pt>
                <c:pt idx="12259">
                  <c:v>31.685350000000003</c:v>
                </c:pt>
                <c:pt idx="12260">
                  <c:v>31.687950000000022</c:v>
                </c:pt>
                <c:pt idx="12261">
                  <c:v>31.69054999999997</c:v>
                </c:pt>
                <c:pt idx="12262">
                  <c:v>31.693166666666688</c:v>
                </c:pt>
                <c:pt idx="12263">
                  <c:v>31.695766666666668</c:v>
                </c:pt>
                <c:pt idx="12264">
                  <c:v>31.69836666666669</c:v>
                </c:pt>
                <c:pt idx="12265">
                  <c:v>31.700983333333308</c:v>
                </c:pt>
                <c:pt idx="12266">
                  <c:v>31.703583333333285</c:v>
                </c:pt>
                <c:pt idx="12267">
                  <c:v>31.706183333333289</c:v>
                </c:pt>
                <c:pt idx="12268">
                  <c:v>31.7088</c:v>
                </c:pt>
                <c:pt idx="12269">
                  <c:v>31.711400000000001</c:v>
                </c:pt>
                <c:pt idx="12270">
                  <c:v>31.713966666666696</c:v>
                </c:pt>
                <c:pt idx="12271">
                  <c:v>31.71658333333329</c:v>
                </c:pt>
                <c:pt idx="12272">
                  <c:v>31.719183333333309</c:v>
                </c:pt>
                <c:pt idx="12273">
                  <c:v>31.721783333333285</c:v>
                </c:pt>
                <c:pt idx="12274">
                  <c:v>31.724399999999989</c:v>
                </c:pt>
                <c:pt idx="12275">
                  <c:v>31.726999999999986</c:v>
                </c:pt>
                <c:pt idx="12276">
                  <c:v>31.729599999999973</c:v>
                </c:pt>
                <c:pt idx="12277">
                  <c:v>31.732183333333289</c:v>
                </c:pt>
                <c:pt idx="12278">
                  <c:v>31.734783333333297</c:v>
                </c:pt>
                <c:pt idx="12279">
                  <c:v>31.737383333333309</c:v>
                </c:pt>
                <c:pt idx="12280">
                  <c:v>31.740000000000002</c:v>
                </c:pt>
                <c:pt idx="12281">
                  <c:v>31.742599999999957</c:v>
                </c:pt>
                <c:pt idx="12282">
                  <c:v>31.745199999999972</c:v>
                </c:pt>
                <c:pt idx="12283">
                  <c:v>31.747816666666665</c:v>
                </c:pt>
                <c:pt idx="12284">
                  <c:v>31.750383333333289</c:v>
                </c:pt>
                <c:pt idx="12285">
                  <c:v>31.752983333333308</c:v>
                </c:pt>
                <c:pt idx="12286">
                  <c:v>31.755583333333284</c:v>
                </c:pt>
                <c:pt idx="12287">
                  <c:v>31.758199999999974</c:v>
                </c:pt>
                <c:pt idx="12288">
                  <c:v>31.7608</c:v>
                </c:pt>
                <c:pt idx="12289">
                  <c:v>31.763399999999972</c:v>
                </c:pt>
                <c:pt idx="12290">
                  <c:v>31.766000000000002</c:v>
                </c:pt>
                <c:pt idx="12291">
                  <c:v>31.768616666666645</c:v>
                </c:pt>
                <c:pt idx="12292">
                  <c:v>31.771216666666664</c:v>
                </c:pt>
                <c:pt idx="12293">
                  <c:v>31.77381666666669</c:v>
                </c:pt>
                <c:pt idx="12294">
                  <c:v>31.77643333333328</c:v>
                </c:pt>
                <c:pt idx="12295">
                  <c:v>31.779033333333285</c:v>
                </c:pt>
                <c:pt idx="12296">
                  <c:v>31.781633333333275</c:v>
                </c:pt>
                <c:pt idx="12297">
                  <c:v>31.78425</c:v>
                </c:pt>
                <c:pt idx="12298">
                  <c:v>31.786850000000001</c:v>
                </c:pt>
                <c:pt idx="12299">
                  <c:v>31.789449999999956</c:v>
                </c:pt>
                <c:pt idx="12300">
                  <c:v>31.792066666666663</c:v>
                </c:pt>
                <c:pt idx="12301">
                  <c:v>31.794666666666668</c:v>
                </c:pt>
                <c:pt idx="12302">
                  <c:v>31.797266666666665</c:v>
                </c:pt>
                <c:pt idx="12303">
                  <c:v>31.799883333333309</c:v>
                </c:pt>
                <c:pt idx="12304">
                  <c:v>31.802483333333285</c:v>
                </c:pt>
                <c:pt idx="12305">
                  <c:v>31.805050000000001</c:v>
                </c:pt>
                <c:pt idx="12306">
                  <c:v>31.807666666666687</c:v>
                </c:pt>
                <c:pt idx="12307">
                  <c:v>31.810250000000021</c:v>
                </c:pt>
                <c:pt idx="12308">
                  <c:v>31.812850000000033</c:v>
                </c:pt>
                <c:pt idx="12309">
                  <c:v>31.815466666666691</c:v>
                </c:pt>
                <c:pt idx="12310">
                  <c:v>31.818066666666688</c:v>
                </c:pt>
                <c:pt idx="12311">
                  <c:v>31.820666666666668</c:v>
                </c:pt>
                <c:pt idx="12312">
                  <c:v>31.82328333333329</c:v>
                </c:pt>
                <c:pt idx="12313">
                  <c:v>31.825883333333309</c:v>
                </c:pt>
                <c:pt idx="12314">
                  <c:v>31.828483333333285</c:v>
                </c:pt>
                <c:pt idx="12315">
                  <c:v>31.831099999999999</c:v>
                </c:pt>
                <c:pt idx="12316">
                  <c:v>31.8337</c:v>
                </c:pt>
                <c:pt idx="12317">
                  <c:v>31.836300000000001</c:v>
                </c:pt>
                <c:pt idx="12318">
                  <c:v>31.838916666666687</c:v>
                </c:pt>
                <c:pt idx="12319">
                  <c:v>31.841516666666667</c:v>
                </c:pt>
                <c:pt idx="12320">
                  <c:v>31.844116666666665</c:v>
                </c:pt>
                <c:pt idx="12321">
                  <c:v>31.846733333333283</c:v>
                </c:pt>
                <c:pt idx="12322">
                  <c:v>31.849333333333284</c:v>
                </c:pt>
                <c:pt idx="12323">
                  <c:v>31.851933333333307</c:v>
                </c:pt>
                <c:pt idx="12324">
                  <c:v>31.854550000000021</c:v>
                </c:pt>
                <c:pt idx="12325">
                  <c:v>31.857150000000026</c:v>
                </c:pt>
                <c:pt idx="12326">
                  <c:v>31.859750000000005</c:v>
                </c:pt>
                <c:pt idx="12327">
                  <c:v>31.862333333333275</c:v>
                </c:pt>
                <c:pt idx="12328">
                  <c:v>31.864933333333301</c:v>
                </c:pt>
                <c:pt idx="12329">
                  <c:v>31.867533333333284</c:v>
                </c:pt>
                <c:pt idx="12330">
                  <c:v>31.870150000000024</c:v>
                </c:pt>
                <c:pt idx="12331">
                  <c:v>31.87275</c:v>
                </c:pt>
                <c:pt idx="12332">
                  <c:v>31.875333333333284</c:v>
                </c:pt>
                <c:pt idx="12333">
                  <c:v>31.877949999999988</c:v>
                </c:pt>
                <c:pt idx="12334">
                  <c:v>31.880550000000003</c:v>
                </c:pt>
                <c:pt idx="12335">
                  <c:v>31.883150000000001</c:v>
                </c:pt>
                <c:pt idx="12336">
                  <c:v>31.885766666666662</c:v>
                </c:pt>
                <c:pt idx="12337">
                  <c:v>31.888366666666666</c:v>
                </c:pt>
                <c:pt idx="12338">
                  <c:v>31.890966666666696</c:v>
                </c:pt>
                <c:pt idx="12339">
                  <c:v>31.893583333333289</c:v>
                </c:pt>
                <c:pt idx="12340">
                  <c:v>31.896183333333301</c:v>
                </c:pt>
                <c:pt idx="12341">
                  <c:v>31.898783333333284</c:v>
                </c:pt>
                <c:pt idx="12342">
                  <c:v>31.901400000000002</c:v>
                </c:pt>
                <c:pt idx="12343">
                  <c:v>31.904</c:v>
                </c:pt>
                <c:pt idx="12344">
                  <c:v>31.906599999999973</c:v>
                </c:pt>
                <c:pt idx="12345">
                  <c:v>31.909216666666669</c:v>
                </c:pt>
                <c:pt idx="12346">
                  <c:v>31.911800000000024</c:v>
                </c:pt>
                <c:pt idx="12347">
                  <c:v>31.914383333333308</c:v>
                </c:pt>
                <c:pt idx="12348">
                  <c:v>31.916966666666688</c:v>
                </c:pt>
                <c:pt idx="12349">
                  <c:v>31.919566666666665</c:v>
                </c:pt>
                <c:pt idx="12350">
                  <c:v>31.922183333333276</c:v>
                </c:pt>
                <c:pt idx="12351">
                  <c:v>31.924783333333284</c:v>
                </c:pt>
                <c:pt idx="12352">
                  <c:v>31.927383333333289</c:v>
                </c:pt>
                <c:pt idx="12353">
                  <c:v>31.929966666666665</c:v>
                </c:pt>
                <c:pt idx="12354">
                  <c:v>31.932566666666666</c:v>
                </c:pt>
                <c:pt idx="12355">
                  <c:v>31.935166666666664</c:v>
                </c:pt>
                <c:pt idx="12356">
                  <c:v>31.937783333333297</c:v>
                </c:pt>
                <c:pt idx="12357">
                  <c:v>31.940383333333276</c:v>
                </c:pt>
                <c:pt idx="12358">
                  <c:v>31.942983333333284</c:v>
                </c:pt>
                <c:pt idx="12359">
                  <c:v>31.945599999999963</c:v>
                </c:pt>
                <c:pt idx="12360">
                  <c:v>31.948199999999975</c:v>
                </c:pt>
                <c:pt idx="12361">
                  <c:v>31.950800000000001</c:v>
                </c:pt>
                <c:pt idx="12362">
                  <c:v>31.953416666666666</c:v>
                </c:pt>
                <c:pt idx="12363">
                  <c:v>31.95598333333329</c:v>
                </c:pt>
                <c:pt idx="12364">
                  <c:v>31.95858333333328</c:v>
                </c:pt>
                <c:pt idx="12365">
                  <c:v>31.961200000000002</c:v>
                </c:pt>
                <c:pt idx="12366">
                  <c:v>31.963799999999956</c:v>
                </c:pt>
                <c:pt idx="12367">
                  <c:v>31.966399999999975</c:v>
                </c:pt>
                <c:pt idx="12368">
                  <c:v>31.969016666666647</c:v>
                </c:pt>
                <c:pt idx="12369">
                  <c:v>31.971616666666666</c:v>
                </c:pt>
                <c:pt idx="12370">
                  <c:v>31.974216666666667</c:v>
                </c:pt>
                <c:pt idx="12371">
                  <c:v>31.976833333333289</c:v>
                </c:pt>
                <c:pt idx="12372">
                  <c:v>31.97939999999997</c:v>
                </c:pt>
                <c:pt idx="12373">
                  <c:v>31.981999999999989</c:v>
                </c:pt>
                <c:pt idx="12374">
                  <c:v>31.984616666666646</c:v>
                </c:pt>
                <c:pt idx="12375">
                  <c:v>31.987216666666662</c:v>
                </c:pt>
                <c:pt idx="12376">
                  <c:v>31.989816666666666</c:v>
                </c:pt>
                <c:pt idx="12377">
                  <c:v>31.992433333333267</c:v>
                </c:pt>
                <c:pt idx="12378">
                  <c:v>31.995033333333275</c:v>
                </c:pt>
                <c:pt idx="12379">
                  <c:v>31.997633333333276</c:v>
                </c:pt>
                <c:pt idx="12380">
                  <c:v>32.000250000000001</c:v>
                </c:pt>
                <c:pt idx="12381">
                  <c:v>32.002850000000002</c:v>
                </c:pt>
                <c:pt idx="12382">
                  <c:v>32.005450000000003</c:v>
                </c:pt>
                <c:pt idx="12383">
                  <c:v>32.008066666666579</c:v>
                </c:pt>
                <c:pt idx="12384">
                  <c:v>32.010666666666545</c:v>
                </c:pt>
                <c:pt idx="12385">
                  <c:v>32.013266666666546</c:v>
                </c:pt>
                <c:pt idx="12386">
                  <c:v>32.015883333333285</c:v>
                </c:pt>
                <c:pt idx="12387">
                  <c:v>32.018483333333286</c:v>
                </c:pt>
                <c:pt idx="12388">
                  <c:v>32.021083333333294</c:v>
                </c:pt>
                <c:pt idx="12389">
                  <c:v>32.023683333333324</c:v>
                </c:pt>
                <c:pt idx="12390">
                  <c:v>32.026300000000013</c:v>
                </c:pt>
                <c:pt idx="12391">
                  <c:v>32.028900000000043</c:v>
                </c:pt>
                <c:pt idx="12392">
                  <c:v>32.031500000000001</c:v>
                </c:pt>
                <c:pt idx="12393">
                  <c:v>32.03411666666662</c:v>
                </c:pt>
                <c:pt idx="12394">
                  <c:v>32.036716666666614</c:v>
                </c:pt>
                <c:pt idx="12395">
                  <c:v>32.039316666666622</c:v>
                </c:pt>
                <c:pt idx="12396">
                  <c:v>32.041933333333326</c:v>
                </c:pt>
                <c:pt idx="12397">
                  <c:v>32.044533333333334</c:v>
                </c:pt>
                <c:pt idx="12398">
                  <c:v>32.047133333333335</c:v>
                </c:pt>
                <c:pt idx="12399">
                  <c:v>32.049700000000001</c:v>
                </c:pt>
                <c:pt idx="12400">
                  <c:v>32.052316666666613</c:v>
                </c:pt>
                <c:pt idx="12401">
                  <c:v>32.054916666666585</c:v>
                </c:pt>
                <c:pt idx="12402">
                  <c:v>32.057483333333259</c:v>
                </c:pt>
                <c:pt idx="12403">
                  <c:v>32.060100000000013</c:v>
                </c:pt>
                <c:pt idx="12404">
                  <c:v>32.062683333333325</c:v>
                </c:pt>
                <c:pt idx="12405">
                  <c:v>32.065283333333326</c:v>
                </c:pt>
                <c:pt idx="12406">
                  <c:v>32.067900000000002</c:v>
                </c:pt>
                <c:pt idx="12407">
                  <c:v>32.070500000000003</c:v>
                </c:pt>
                <c:pt idx="12408">
                  <c:v>32.073100000000011</c:v>
                </c:pt>
                <c:pt idx="12409">
                  <c:v>32.075716666666644</c:v>
                </c:pt>
                <c:pt idx="12410">
                  <c:v>32.078316666666645</c:v>
                </c:pt>
                <c:pt idx="12411">
                  <c:v>32.080883333333269</c:v>
                </c:pt>
                <c:pt idx="12412">
                  <c:v>32.083483333333284</c:v>
                </c:pt>
                <c:pt idx="12413">
                  <c:v>32.086083333333285</c:v>
                </c:pt>
                <c:pt idx="12414">
                  <c:v>32.088683333333286</c:v>
                </c:pt>
                <c:pt idx="12415">
                  <c:v>32.091300000000011</c:v>
                </c:pt>
                <c:pt idx="12416">
                  <c:v>32.093900000000012</c:v>
                </c:pt>
                <c:pt idx="12417">
                  <c:v>32.096500000000013</c:v>
                </c:pt>
                <c:pt idx="12418">
                  <c:v>32.099116666666646</c:v>
                </c:pt>
                <c:pt idx="12419">
                  <c:v>32.101716666666604</c:v>
                </c:pt>
                <c:pt idx="12420">
                  <c:v>32.10431666666662</c:v>
                </c:pt>
                <c:pt idx="12421">
                  <c:v>32.10693333333333</c:v>
                </c:pt>
                <c:pt idx="12422">
                  <c:v>32.109533333333331</c:v>
                </c:pt>
                <c:pt idx="12423">
                  <c:v>32.112133333333333</c:v>
                </c:pt>
                <c:pt idx="12424">
                  <c:v>32.114750000000001</c:v>
                </c:pt>
                <c:pt idx="12425">
                  <c:v>32.114750000000001</c:v>
                </c:pt>
                <c:pt idx="12426">
                  <c:v>32.117283333333269</c:v>
                </c:pt>
                <c:pt idx="12427">
                  <c:v>32.119833333333325</c:v>
                </c:pt>
                <c:pt idx="12428">
                  <c:v>32.122383333333332</c:v>
                </c:pt>
                <c:pt idx="12429">
                  <c:v>32.124933333333338</c:v>
                </c:pt>
                <c:pt idx="12430">
                  <c:v>32.127483333333295</c:v>
                </c:pt>
                <c:pt idx="12431">
                  <c:v>32.130050000000011</c:v>
                </c:pt>
                <c:pt idx="12432">
                  <c:v>32.132600000000011</c:v>
                </c:pt>
                <c:pt idx="12433">
                  <c:v>32.135166666666613</c:v>
                </c:pt>
                <c:pt idx="12434">
                  <c:v>32.13773333333333</c:v>
                </c:pt>
                <c:pt idx="12435">
                  <c:v>32.140300000000003</c:v>
                </c:pt>
                <c:pt idx="12436">
                  <c:v>32.142883333333295</c:v>
                </c:pt>
                <c:pt idx="12437">
                  <c:v>32.145450000000011</c:v>
                </c:pt>
                <c:pt idx="12438">
                  <c:v>32.148016666666621</c:v>
                </c:pt>
                <c:pt idx="12439">
                  <c:v>32.150600000000004</c:v>
                </c:pt>
                <c:pt idx="12440">
                  <c:v>32.153166666666586</c:v>
                </c:pt>
                <c:pt idx="12441">
                  <c:v>32.155733333333337</c:v>
                </c:pt>
                <c:pt idx="12442">
                  <c:v>32.158300000000011</c:v>
                </c:pt>
                <c:pt idx="12443">
                  <c:v>32.160866666666585</c:v>
                </c:pt>
                <c:pt idx="12444">
                  <c:v>32.163450000000012</c:v>
                </c:pt>
                <c:pt idx="12445">
                  <c:v>32.166016666666621</c:v>
                </c:pt>
                <c:pt idx="12446">
                  <c:v>32.168583333333331</c:v>
                </c:pt>
                <c:pt idx="12447">
                  <c:v>32.171133333333337</c:v>
                </c:pt>
                <c:pt idx="12448">
                  <c:v>32.173700000000011</c:v>
                </c:pt>
                <c:pt idx="12449">
                  <c:v>32.176266666666585</c:v>
                </c:pt>
                <c:pt idx="12450">
                  <c:v>32.17881666666662</c:v>
                </c:pt>
                <c:pt idx="12451">
                  <c:v>32.18136666666657</c:v>
                </c:pt>
                <c:pt idx="12452">
                  <c:v>32.183916666666605</c:v>
                </c:pt>
                <c:pt idx="12453">
                  <c:v>32.186466666666561</c:v>
                </c:pt>
                <c:pt idx="12454">
                  <c:v>32.189033333333334</c:v>
                </c:pt>
                <c:pt idx="12455">
                  <c:v>32.191583333333334</c:v>
                </c:pt>
                <c:pt idx="12456">
                  <c:v>32.194133333333333</c:v>
                </c:pt>
                <c:pt idx="12457">
                  <c:v>32.196683333333326</c:v>
                </c:pt>
                <c:pt idx="12458">
                  <c:v>32.199216666666644</c:v>
                </c:pt>
                <c:pt idx="12459">
                  <c:v>32.201783333333324</c:v>
                </c:pt>
                <c:pt idx="12460">
                  <c:v>32.204350000000012</c:v>
                </c:pt>
                <c:pt idx="12461">
                  <c:v>32.206900000000012</c:v>
                </c:pt>
                <c:pt idx="12462">
                  <c:v>32.209450000000011</c:v>
                </c:pt>
                <c:pt idx="12463">
                  <c:v>32.212000000000003</c:v>
                </c:pt>
                <c:pt idx="12464">
                  <c:v>32.214533333333335</c:v>
                </c:pt>
                <c:pt idx="12465">
                  <c:v>32.217083333333292</c:v>
                </c:pt>
                <c:pt idx="12466">
                  <c:v>32.219650000000001</c:v>
                </c:pt>
                <c:pt idx="12467">
                  <c:v>32.222200000000043</c:v>
                </c:pt>
                <c:pt idx="12468">
                  <c:v>32.224750000000043</c:v>
                </c:pt>
                <c:pt idx="12469">
                  <c:v>32.227300000000042</c:v>
                </c:pt>
                <c:pt idx="12470">
                  <c:v>32.229850000000013</c:v>
                </c:pt>
                <c:pt idx="12471">
                  <c:v>32.232416666666644</c:v>
                </c:pt>
                <c:pt idx="12472">
                  <c:v>32.234966666666587</c:v>
                </c:pt>
                <c:pt idx="12473">
                  <c:v>32.237516666666622</c:v>
                </c:pt>
                <c:pt idx="12474">
                  <c:v>32.240066666666578</c:v>
                </c:pt>
                <c:pt idx="12475">
                  <c:v>32.242616666666621</c:v>
                </c:pt>
                <c:pt idx="12476">
                  <c:v>32.245183333333337</c:v>
                </c:pt>
                <c:pt idx="12477">
                  <c:v>32.247733333333336</c:v>
                </c:pt>
                <c:pt idx="12478">
                  <c:v>32.250283333333293</c:v>
                </c:pt>
                <c:pt idx="12479">
                  <c:v>32.252833333333335</c:v>
                </c:pt>
                <c:pt idx="12480">
                  <c:v>32.255383333333334</c:v>
                </c:pt>
                <c:pt idx="12481">
                  <c:v>32.257950000000001</c:v>
                </c:pt>
                <c:pt idx="12482">
                  <c:v>32.260483333333326</c:v>
                </c:pt>
                <c:pt idx="12483">
                  <c:v>32.263050000000042</c:v>
                </c:pt>
                <c:pt idx="12484">
                  <c:v>32.265583333333332</c:v>
                </c:pt>
                <c:pt idx="12485">
                  <c:v>32.268133333333388</c:v>
                </c:pt>
                <c:pt idx="12486">
                  <c:v>32.270683333333324</c:v>
                </c:pt>
                <c:pt idx="12487">
                  <c:v>32.27323333333333</c:v>
                </c:pt>
                <c:pt idx="12488">
                  <c:v>32.275800000000011</c:v>
                </c:pt>
                <c:pt idx="12489">
                  <c:v>32.27835000000006</c:v>
                </c:pt>
                <c:pt idx="12490">
                  <c:v>32.280900000000003</c:v>
                </c:pt>
                <c:pt idx="12491">
                  <c:v>32.283450000000002</c:v>
                </c:pt>
                <c:pt idx="12492">
                  <c:v>32.286016666666605</c:v>
                </c:pt>
                <c:pt idx="12493">
                  <c:v>32.288600000000002</c:v>
                </c:pt>
                <c:pt idx="12494">
                  <c:v>32.291166666666605</c:v>
                </c:pt>
                <c:pt idx="12495">
                  <c:v>32.293733333333378</c:v>
                </c:pt>
                <c:pt idx="12496">
                  <c:v>32.296300000000059</c:v>
                </c:pt>
                <c:pt idx="12497">
                  <c:v>32.298866666666605</c:v>
                </c:pt>
                <c:pt idx="12498">
                  <c:v>32.301449999999996</c:v>
                </c:pt>
                <c:pt idx="12499">
                  <c:v>32.304016666666577</c:v>
                </c:pt>
                <c:pt idx="12500">
                  <c:v>32.306583333333293</c:v>
                </c:pt>
                <c:pt idx="12501">
                  <c:v>32.309166666666563</c:v>
                </c:pt>
                <c:pt idx="12502">
                  <c:v>32.311733333333294</c:v>
                </c:pt>
                <c:pt idx="12503">
                  <c:v>32.314299999999996</c:v>
                </c:pt>
                <c:pt idx="12504">
                  <c:v>32.316866666666513</c:v>
                </c:pt>
                <c:pt idx="12505">
                  <c:v>32.319416666666562</c:v>
                </c:pt>
                <c:pt idx="12506">
                  <c:v>32.322000000000003</c:v>
                </c:pt>
                <c:pt idx="12507">
                  <c:v>32.324566666666563</c:v>
                </c:pt>
                <c:pt idx="12508">
                  <c:v>32.327133333333329</c:v>
                </c:pt>
                <c:pt idx="12509">
                  <c:v>32.329666666666562</c:v>
                </c:pt>
                <c:pt idx="12510">
                  <c:v>32.332233333333335</c:v>
                </c:pt>
                <c:pt idx="12511">
                  <c:v>32.334816666666562</c:v>
                </c:pt>
                <c:pt idx="12512">
                  <c:v>32.337383333333293</c:v>
                </c:pt>
                <c:pt idx="12513">
                  <c:v>32.339950000000002</c:v>
                </c:pt>
                <c:pt idx="12514">
                  <c:v>32.342516666666604</c:v>
                </c:pt>
                <c:pt idx="12515">
                  <c:v>32.345083333333292</c:v>
                </c:pt>
                <c:pt idx="12516">
                  <c:v>32.347666666666512</c:v>
                </c:pt>
                <c:pt idx="12517">
                  <c:v>32.350233333333286</c:v>
                </c:pt>
                <c:pt idx="12518">
                  <c:v>32.352799999999995</c:v>
                </c:pt>
                <c:pt idx="12519">
                  <c:v>32.355383333333293</c:v>
                </c:pt>
                <c:pt idx="12520">
                  <c:v>32.357949999999995</c:v>
                </c:pt>
                <c:pt idx="12521">
                  <c:v>32.360516666666619</c:v>
                </c:pt>
                <c:pt idx="12522">
                  <c:v>32.363083333333293</c:v>
                </c:pt>
                <c:pt idx="12523">
                  <c:v>32.365650000000002</c:v>
                </c:pt>
                <c:pt idx="12524">
                  <c:v>32.368233333333336</c:v>
                </c:pt>
                <c:pt idx="12525">
                  <c:v>32.370800000000003</c:v>
                </c:pt>
                <c:pt idx="12526">
                  <c:v>32.373366666666577</c:v>
                </c:pt>
                <c:pt idx="12527">
                  <c:v>32.375933333333336</c:v>
                </c:pt>
                <c:pt idx="12528">
                  <c:v>32.378500000000003</c:v>
                </c:pt>
                <c:pt idx="12529">
                  <c:v>32.381083333333258</c:v>
                </c:pt>
                <c:pt idx="12530">
                  <c:v>32.383649999999996</c:v>
                </c:pt>
                <c:pt idx="12531">
                  <c:v>32.386216666666577</c:v>
                </c:pt>
                <c:pt idx="12532">
                  <c:v>32.388799999999996</c:v>
                </c:pt>
                <c:pt idx="12533">
                  <c:v>32.391383333333295</c:v>
                </c:pt>
                <c:pt idx="12534">
                  <c:v>32.393950000000011</c:v>
                </c:pt>
                <c:pt idx="12535">
                  <c:v>32.396516666666614</c:v>
                </c:pt>
                <c:pt idx="12536">
                  <c:v>32.399083333333294</c:v>
                </c:pt>
                <c:pt idx="12537">
                  <c:v>32.401666666666536</c:v>
                </c:pt>
                <c:pt idx="12538">
                  <c:v>32.404233333333295</c:v>
                </c:pt>
                <c:pt idx="12539">
                  <c:v>32.406800000000004</c:v>
                </c:pt>
                <c:pt idx="12540">
                  <c:v>32.409366666666578</c:v>
                </c:pt>
                <c:pt idx="12541">
                  <c:v>32.411933333333295</c:v>
                </c:pt>
                <c:pt idx="12542">
                  <c:v>32.414516666666586</c:v>
                </c:pt>
                <c:pt idx="12543">
                  <c:v>32.417083333333267</c:v>
                </c:pt>
                <c:pt idx="12544">
                  <c:v>32.419650000000004</c:v>
                </c:pt>
                <c:pt idx="12545">
                  <c:v>32.422233333333331</c:v>
                </c:pt>
                <c:pt idx="12546">
                  <c:v>32.424800000000005</c:v>
                </c:pt>
                <c:pt idx="12547">
                  <c:v>32.427366666666579</c:v>
                </c:pt>
                <c:pt idx="12548">
                  <c:v>32.429933333333331</c:v>
                </c:pt>
                <c:pt idx="12549">
                  <c:v>32.432500000000012</c:v>
                </c:pt>
                <c:pt idx="12550">
                  <c:v>32.435083333333324</c:v>
                </c:pt>
                <c:pt idx="12551">
                  <c:v>32.437649999999998</c:v>
                </c:pt>
                <c:pt idx="12552">
                  <c:v>32.440216666666579</c:v>
                </c:pt>
                <c:pt idx="12553">
                  <c:v>32.442783333333324</c:v>
                </c:pt>
                <c:pt idx="12554">
                  <c:v>32.445350000000012</c:v>
                </c:pt>
                <c:pt idx="12555">
                  <c:v>32.447933333333324</c:v>
                </c:pt>
                <c:pt idx="12556">
                  <c:v>32.450499999999998</c:v>
                </c:pt>
                <c:pt idx="12557">
                  <c:v>32.453033333333295</c:v>
                </c:pt>
                <c:pt idx="12558">
                  <c:v>32.455600000000004</c:v>
                </c:pt>
                <c:pt idx="12559">
                  <c:v>32.458166666666578</c:v>
                </c:pt>
                <c:pt idx="12560">
                  <c:v>32.460750000000012</c:v>
                </c:pt>
                <c:pt idx="12561">
                  <c:v>32.463316666666621</c:v>
                </c:pt>
                <c:pt idx="12562">
                  <c:v>32.465866666666571</c:v>
                </c:pt>
                <c:pt idx="12563">
                  <c:v>32.468450000000011</c:v>
                </c:pt>
                <c:pt idx="12564">
                  <c:v>32.471016666666578</c:v>
                </c:pt>
                <c:pt idx="12565">
                  <c:v>32.473583333333295</c:v>
                </c:pt>
                <c:pt idx="12566">
                  <c:v>32.476150000000011</c:v>
                </c:pt>
                <c:pt idx="12567">
                  <c:v>32.478716666666621</c:v>
                </c:pt>
                <c:pt idx="12568">
                  <c:v>32.481283333333245</c:v>
                </c:pt>
                <c:pt idx="12569">
                  <c:v>32.483849999999997</c:v>
                </c:pt>
                <c:pt idx="12570">
                  <c:v>32.486416666666571</c:v>
                </c:pt>
                <c:pt idx="12571">
                  <c:v>32.488983333333294</c:v>
                </c:pt>
                <c:pt idx="12572">
                  <c:v>32.491550000000011</c:v>
                </c:pt>
                <c:pt idx="12573">
                  <c:v>32.49413333333333</c:v>
                </c:pt>
                <c:pt idx="12574">
                  <c:v>32.496700000000011</c:v>
                </c:pt>
                <c:pt idx="12575">
                  <c:v>32.499266666666578</c:v>
                </c:pt>
                <c:pt idx="12576">
                  <c:v>32.501833333333295</c:v>
                </c:pt>
                <c:pt idx="12577">
                  <c:v>32.504400000000004</c:v>
                </c:pt>
                <c:pt idx="12578">
                  <c:v>32.506983333333324</c:v>
                </c:pt>
                <c:pt idx="12579">
                  <c:v>32.50953333333333</c:v>
                </c:pt>
                <c:pt idx="12580">
                  <c:v>32.512100000000011</c:v>
                </c:pt>
                <c:pt idx="12581">
                  <c:v>32.514683333333267</c:v>
                </c:pt>
                <c:pt idx="12582">
                  <c:v>32.517250000000004</c:v>
                </c:pt>
                <c:pt idx="12583">
                  <c:v>32.519816666666586</c:v>
                </c:pt>
                <c:pt idx="12584">
                  <c:v>32.522383333333337</c:v>
                </c:pt>
                <c:pt idx="12585">
                  <c:v>32.524933333333337</c:v>
                </c:pt>
                <c:pt idx="12586">
                  <c:v>32.527516666666628</c:v>
                </c:pt>
                <c:pt idx="12587">
                  <c:v>32.530083333333295</c:v>
                </c:pt>
                <c:pt idx="12588">
                  <c:v>32.532650000000011</c:v>
                </c:pt>
                <c:pt idx="12589">
                  <c:v>32.535216666666621</c:v>
                </c:pt>
                <c:pt idx="12590">
                  <c:v>32.537783333333294</c:v>
                </c:pt>
                <c:pt idx="12591">
                  <c:v>32.540350000000011</c:v>
                </c:pt>
                <c:pt idx="12592">
                  <c:v>32.542916666666621</c:v>
                </c:pt>
                <c:pt idx="12593">
                  <c:v>32.545483333333294</c:v>
                </c:pt>
                <c:pt idx="12594">
                  <c:v>32.548050000000003</c:v>
                </c:pt>
                <c:pt idx="12595">
                  <c:v>32.550616666666578</c:v>
                </c:pt>
                <c:pt idx="12596">
                  <c:v>32.553200000000004</c:v>
                </c:pt>
                <c:pt idx="12597">
                  <c:v>32.555766666666571</c:v>
                </c:pt>
                <c:pt idx="12598">
                  <c:v>32.55833333333333</c:v>
                </c:pt>
                <c:pt idx="12599">
                  <c:v>32.560916666666621</c:v>
                </c:pt>
                <c:pt idx="12600">
                  <c:v>32.563483333333295</c:v>
                </c:pt>
                <c:pt idx="12601">
                  <c:v>32.566050000000011</c:v>
                </c:pt>
                <c:pt idx="12602">
                  <c:v>32.568616666666621</c:v>
                </c:pt>
                <c:pt idx="12603">
                  <c:v>32.571183333333295</c:v>
                </c:pt>
                <c:pt idx="12604">
                  <c:v>32.573766666666579</c:v>
                </c:pt>
                <c:pt idx="12605">
                  <c:v>32.576333333333331</c:v>
                </c:pt>
                <c:pt idx="12606">
                  <c:v>32.578900000000012</c:v>
                </c:pt>
                <c:pt idx="12607">
                  <c:v>32.581466666666536</c:v>
                </c:pt>
                <c:pt idx="12608">
                  <c:v>32.584016666666571</c:v>
                </c:pt>
                <c:pt idx="12609">
                  <c:v>32.586600000000004</c:v>
                </c:pt>
                <c:pt idx="12610">
                  <c:v>32.589166666666578</c:v>
                </c:pt>
                <c:pt idx="12611">
                  <c:v>32.59173333333333</c:v>
                </c:pt>
                <c:pt idx="12612">
                  <c:v>32.594316666666629</c:v>
                </c:pt>
                <c:pt idx="12613">
                  <c:v>32.596883333333324</c:v>
                </c:pt>
                <c:pt idx="12614">
                  <c:v>32.599450000000012</c:v>
                </c:pt>
                <c:pt idx="12615">
                  <c:v>32.602016666666628</c:v>
                </c:pt>
                <c:pt idx="12616">
                  <c:v>32.604583333333295</c:v>
                </c:pt>
                <c:pt idx="12617">
                  <c:v>32.607166666666579</c:v>
                </c:pt>
                <c:pt idx="12618">
                  <c:v>32.609733333333331</c:v>
                </c:pt>
                <c:pt idx="12619">
                  <c:v>32.612300000000012</c:v>
                </c:pt>
                <c:pt idx="12620">
                  <c:v>32.614866666666536</c:v>
                </c:pt>
                <c:pt idx="12621">
                  <c:v>32.617433333333324</c:v>
                </c:pt>
                <c:pt idx="12622">
                  <c:v>32.620016666666622</c:v>
                </c:pt>
                <c:pt idx="12623">
                  <c:v>32.622583333333331</c:v>
                </c:pt>
                <c:pt idx="12624">
                  <c:v>32.625150000000069</c:v>
                </c:pt>
                <c:pt idx="12625">
                  <c:v>32.627733333333332</c:v>
                </c:pt>
                <c:pt idx="12626">
                  <c:v>32.630316666666644</c:v>
                </c:pt>
                <c:pt idx="12627">
                  <c:v>32.632883333333325</c:v>
                </c:pt>
                <c:pt idx="12628">
                  <c:v>32.635450000000013</c:v>
                </c:pt>
                <c:pt idx="12629">
                  <c:v>32.638016666666644</c:v>
                </c:pt>
                <c:pt idx="12630">
                  <c:v>32.640600000000006</c:v>
                </c:pt>
                <c:pt idx="12631">
                  <c:v>32.643166666666588</c:v>
                </c:pt>
                <c:pt idx="12632">
                  <c:v>32.645733333333332</c:v>
                </c:pt>
                <c:pt idx="12633">
                  <c:v>32.648300000000013</c:v>
                </c:pt>
                <c:pt idx="12634">
                  <c:v>32.650866666666545</c:v>
                </c:pt>
                <c:pt idx="12635">
                  <c:v>32.653449999999999</c:v>
                </c:pt>
                <c:pt idx="12636">
                  <c:v>32.656016666666588</c:v>
                </c:pt>
                <c:pt idx="12637">
                  <c:v>32.658583333333326</c:v>
                </c:pt>
                <c:pt idx="12638">
                  <c:v>32.661166666666588</c:v>
                </c:pt>
                <c:pt idx="12639">
                  <c:v>32.663733333333333</c:v>
                </c:pt>
                <c:pt idx="12640">
                  <c:v>32.666300000000042</c:v>
                </c:pt>
                <c:pt idx="12641">
                  <c:v>32.668866666666588</c:v>
                </c:pt>
                <c:pt idx="12642">
                  <c:v>32.671433333333326</c:v>
                </c:pt>
                <c:pt idx="12643">
                  <c:v>32.674016666666589</c:v>
                </c:pt>
                <c:pt idx="12644">
                  <c:v>32.676583333333326</c:v>
                </c:pt>
                <c:pt idx="12645">
                  <c:v>32.679150000000043</c:v>
                </c:pt>
                <c:pt idx="12646">
                  <c:v>32.681716666666588</c:v>
                </c:pt>
                <c:pt idx="12647">
                  <c:v>32.684283333333269</c:v>
                </c:pt>
                <c:pt idx="12648">
                  <c:v>32.686866666666546</c:v>
                </c:pt>
                <c:pt idx="12649">
                  <c:v>32.689433333333334</c:v>
                </c:pt>
                <c:pt idx="12650">
                  <c:v>32.692000000000043</c:v>
                </c:pt>
                <c:pt idx="12651">
                  <c:v>32.694583333333334</c:v>
                </c:pt>
                <c:pt idx="12652">
                  <c:v>32.697150000000043</c:v>
                </c:pt>
                <c:pt idx="12653">
                  <c:v>32.699716666666646</c:v>
                </c:pt>
                <c:pt idx="12654">
                  <c:v>32.702266666666588</c:v>
                </c:pt>
                <c:pt idx="12655">
                  <c:v>32.704833333333326</c:v>
                </c:pt>
                <c:pt idx="12656">
                  <c:v>32.707416666666589</c:v>
                </c:pt>
                <c:pt idx="12657">
                  <c:v>32.709983333333334</c:v>
                </c:pt>
                <c:pt idx="12658">
                  <c:v>32.712550000000043</c:v>
                </c:pt>
                <c:pt idx="12659">
                  <c:v>32.715100000000042</c:v>
                </c:pt>
                <c:pt idx="12660">
                  <c:v>32.717666666666545</c:v>
                </c:pt>
                <c:pt idx="12661">
                  <c:v>32.720250000000043</c:v>
                </c:pt>
                <c:pt idx="12662">
                  <c:v>32.722816666666645</c:v>
                </c:pt>
                <c:pt idx="12663">
                  <c:v>32.725383333333333</c:v>
                </c:pt>
                <c:pt idx="12664">
                  <c:v>32.727933333333333</c:v>
                </c:pt>
                <c:pt idx="12665">
                  <c:v>32.730500000000013</c:v>
                </c:pt>
                <c:pt idx="12666">
                  <c:v>32.733083333333326</c:v>
                </c:pt>
                <c:pt idx="12667">
                  <c:v>32.735650000000042</c:v>
                </c:pt>
                <c:pt idx="12668">
                  <c:v>32.738216666666645</c:v>
                </c:pt>
                <c:pt idx="12669">
                  <c:v>32.7408</c:v>
                </c:pt>
                <c:pt idx="12670">
                  <c:v>32.743383333333334</c:v>
                </c:pt>
                <c:pt idx="12671">
                  <c:v>32.745950000000043</c:v>
                </c:pt>
                <c:pt idx="12672">
                  <c:v>32.748516666666646</c:v>
                </c:pt>
                <c:pt idx="12673">
                  <c:v>32.751083333333284</c:v>
                </c:pt>
                <c:pt idx="12674">
                  <c:v>32.753666666666547</c:v>
                </c:pt>
                <c:pt idx="12675">
                  <c:v>32.756233333333334</c:v>
                </c:pt>
                <c:pt idx="12676">
                  <c:v>32.758800000000001</c:v>
                </c:pt>
                <c:pt idx="12677">
                  <c:v>32.761366666666589</c:v>
                </c:pt>
                <c:pt idx="12678">
                  <c:v>32.763933333333362</c:v>
                </c:pt>
                <c:pt idx="12679">
                  <c:v>32.766516666666654</c:v>
                </c:pt>
                <c:pt idx="12680">
                  <c:v>32.769083333333334</c:v>
                </c:pt>
                <c:pt idx="12681">
                  <c:v>32.771650000000001</c:v>
                </c:pt>
                <c:pt idx="12682">
                  <c:v>32.774233333333335</c:v>
                </c:pt>
                <c:pt idx="12683">
                  <c:v>32.776800000000001</c:v>
                </c:pt>
                <c:pt idx="12684">
                  <c:v>32.779366666666604</c:v>
                </c:pt>
                <c:pt idx="12685">
                  <c:v>32.781933333333335</c:v>
                </c:pt>
                <c:pt idx="12686">
                  <c:v>32.784500000000001</c:v>
                </c:pt>
                <c:pt idx="12687">
                  <c:v>32.787083333333293</c:v>
                </c:pt>
                <c:pt idx="12688">
                  <c:v>32.789650000000002</c:v>
                </c:pt>
                <c:pt idx="12689">
                  <c:v>32.792216666666654</c:v>
                </c:pt>
                <c:pt idx="12690">
                  <c:v>32.794783333333335</c:v>
                </c:pt>
                <c:pt idx="12691">
                  <c:v>32.797350000000044</c:v>
                </c:pt>
                <c:pt idx="12692">
                  <c:v>32.799916666666654</c:v>
                </c:pt>
                <c:pt idx="12693">
                  <c:v>32.802466666666547</c:v>
                </c:pt>
                <c:pt idx="12694">
                  <c:v>32.805033333333334</c:v>
                </c:pt>
                <c:pt idx="12695">
                  <c:v>32.807600000000001</c:v>
                </c:pt>
                <c:pt idx="12696">
                  <c:v>32.810166666666547</c:v>
                </c:pt>
                <c:pt idx="12697">
                  <c:v>32.812750000000001</c:v>
                </c:pt>
                <c:pt idx="12698">
                  <c:v>32.815316666666604</c:v>
                </c:pt>
                <c:pt idx="12699">
                  <c:v>32.817883333333242</c:v>
                </c:pt>
                <c:pt idx="12700">
                  <c:v>32.820466666666562</c:v>
                </c:pt>
                <c:pt idx="12701">
                  <c:v>32.823033333333335</c:v>
                </c:pt>
                <c:pt idx="12702">
                  <c:v>32.825600000000001</c:v>
                </c:pt>
                <c:pt idx="12703">
                  <c:v>32.828166666666604</c:v>
                </c:pt>
                <c:pt idx="12704">
                  <c:v>32.830733333333335</c:v>
                </c:pt>
                <c:pt idx="12705">
                  <c:v>32.833316666666605</c:v>
                </c:pt>
                <c:pt idx="12706">
                  <c:v>32.835883333333292</c:v>
                </c:pt>
                <c:pt idx="12707">
                  <c:v>32.838450000000002</c:v>
                </c:pt>
                <c:pt idx="12708">
                  <c:v>32.841016666666562</c:v>
                </c:pt>
                <c:pt idx="12709">
                  <c:v>32.843583333333292</c:v>
                </c:pt>
                <c:pt idx="12710">
                  <c:v>32.846166666666562</c:v>
                </c:pt>
                <c:pt idx="12711">
                  <c:v>32.848733333333335</c:v>
                </c:pt>
                <c:pt idx="12712">
                  <c:v>32.851299999999995</c:v>
                </c:pt>
                <c:pt idx="12713">
                  <c:v>32.853883333333251</c:v>
                </c:pt>
                <c:pt idx="12714">
                  <c:v>32.856449999999995</c:v>
                </c:pt>
                <c:pt idx="12715">
                  <c:v>32.859016666666562</c:v>
                </c:pt>
                <c:pt idx="12716">
                  <c:v>32.861583333333293</c:v>
                </c:pt>
                <c:pt idx="12717">
                  <c:v>32.864150000000002</c:v>
                </c:pt>
                <c:pt idx="12718">
                  <c:v>32.866733333333329</c:v>
                </c:pt>
                <c:pt idx="12719">
                  <c:v>32.869300000000003</c:v>
                </c:pt>
                <c:pt idx="12720">
                  <c:v>32.871866666666513</c:v>
                </c:pt>
                <c:pt idx="12721">
                  <c:v>32.874433333333286</c:v>
                </c:pt>
                <c:pt idx="12722">
                  <c:v>32.876999999999995</c:v>
                </c:pt>
                <c:pt idx="12723">
                  <c:v>32.879583333333294</c:v>
                </c:pt>
                <c:pt idx="12724">
                  <c:v>32.882150000000003</c:v>
                </c:pt>
                <c:pt idx="12725">
                  <c:v>32.884716666666577</c:v>
                </c:pt>
                <c:pt idx="12726">
                  <c:v>32.887299999999996</c:v>
                </c:pt>
                <c:pt idx="12727">
                  <c:v>32.889866666666535</c:v>
                </c:pt>
                <c:pt idx="12728">
                  <c:v>32.892433333333337</c:v>
                </c:pt>
                <c:pt idx="12729">
                  <c:v>32.895000000000003</c:v>
                </c:pt>
                <c:pt idx="12730">
                  <c:v>32.897566666666577</c:v>
                </c:pt>
                <c:pt idx="12731">
                  <c:v>32.900150000000011</c:v>
                </c:pt>
                <c:pt idx="12732">
                  <c:v>32.90271666666662</c:v>
                </c:pt>
                <c:pt idx="12733">
                  <c:v>32.905283333333294</c:v>
                </c:pt>
                <c:pt idx="12734">
                  <c:v>32.907849999999996</c:v>
                </c:pt>
                <c:pt idx="12735">
                  <c:v>32.910400000000003</c:v>
                </c:pt>
                <c:pt idx="12736">
                  <c:v>32.912950000000002</c:v>
                </c:pt>
                <c:pt idx="12737">
                  <c:v>32.915516666666605</c:v>
                </c:pt>
                <c:pt idx="12738">
                  <c:v>32.918083333333293</c:v>
                </c:pt>
                <c:pt idx="12739">
                  <c:v>32.920650000000002</c:v>
                </c:pt>
                <c:pt idx="12740">
                  <c:v>32.923200000000001</c:v>
                </c:pt>
                <c:pt idx="12741">
                  <c:v>32.925783333333335</c:v>
                </c:pt>
                <c:pt idx="12742">
                  <c:v>32.928350000000044</c:v>
                </c:pt>
                <c:pt idx="12743">
                  <c:v>32.930916666666604</c:v>
                </c:pt>
                <c:pt idx="12744">
                  <c:v>32.933500000000002</c:v>
                </c:pt>
                <c:pt idx="12745">
                  <c:v>32.936083333333293</c:v>
                </c:pt>
                <c:pt idx="12746">
                  <c:v>32.938650000000003</c:v>
                </c:pt>
                <c:pt idx="12747">
                  <c:v>32.941216666666577</c:v>
                </c:pt>
                <c:pt idx="12748">
                  <c:v>32.943783333333293</c:v>
                </c:pt>
                <c:pt idx="12749">
                  <c:v>32.946366666666563</c:v>
                </c:pt>
                <c:pt idx="12750">
                  <c:v>32.948933333333329</c:v>
                </c:pt>
                <c:pt idx="12751">
                  <c:v>32.951499999999996</c:v>
                </c:pt>
                <c:pt idx="12752">
                  <c:v>32.954066666666513</c:v>
                </c:pt>
                <c:pt idx="12753">
                  <c:v>32.956633333333286</c:v>
                </c:pt>
                <c:pt idx="12754">
                  <c:v>32.959216666666578</c:v>
                </c:pt>
                <c:pt idx="12755">
                  <c:v>32.961783333333294</c:v>
                </c:pt>
                <c:pt idx="12756">
                  <c:v>32.964350000000003</c:v>
                </c:pt>
                <c:pt idx="12757">
                  <c:v>32.966933333333337</c:v>
                </c:pt>
                <c:pt idx="12758">
                  <c:v>32.969516666666628</c:v>
                </c:pt>
                <c:pt idx="12759">
                  <c:v>32.972083333333295</c:v>
                </c:pt>
                <c:pt idx="12760">
                  <c:v>32.974633333333294</c:v>
                </c:pt>
                <c:pt idx="12761">
                  <c:v>32.977200000000003</c:v>
                </c:pt>
                <c:pt idx="12762">
                  <c:v>32.979783333333295</c:v>
                </c:pt>
                <c:pt idx="12763">
                  <c:v>32.982350000000011</c:v>
                </c:pt>
                <c:pt idx="12764">
                  <c:v>32.984899999999996</c:v>
                </c:pt>
                <c:pt idx="12765">
                  <c:v>32.987466666666535</c:v>
                </c:pt>
                <c:pt idx="12766">
                  <c:v>32.990033333333336</c:v>
                </c:pt>
                <c:pt idx="12767">
                  <c:v>32.992616666666621</c:v>
                </c:pt>
                <c:pt idx="12768">
                  <c:v>32.995183333333337</c:v>
                </c:pt>
                <c:pt idx="12769">
                  <c:v>32.997733333333336</c:v>
                </c:pt>
                <c:pt idx="12770">
                  <c:v>33.000300000000003</c:v>
                </c:pt>
                <c:pt idx="12771">
                  <c:v>33.002850000000002</c:v>
                </c:pt>
                <c:pt idx="12772">
                  <c:v>33.005433333333336</c:v>
                </c:pt>
                <c:pt idx="12773">
                  <c:v>33.008000000000003</c:v>
                </c:pt>
                <c:pt idx="12774">
                  <c:v>33.010566666666577</c:v>
                </c:pt>
                <c:pt idx="12775">
                  <c:v>33.013116666666605</c:v>
                </c:pt>
                <c:pt idx="12776">
                  <c:v>33.015666666666561</c:v>
                </c:pt>
                <c:pt idx="12777">
                  <c:v>33.018233333333335</c:v>
                </c:pt>
                <c:pt idx="12778">
                  <c:v>33.020783333333334</c:v>
                </c:pt>
                <c:pt idx="12779">
                  <c:v>33.023333333333333</c:v>
                </c:pt>
                <c:pt idx="12780">
                  <c:v>33.025883333333326</c:v>
                </c:pt>
                <c:pt idx="12781">
                  <c:v>33.028433333333332</c:v>
                </c:pt>
                <c:pt idx="12782">
                  <c:v>33.031000000000006</c:v>
                </c:pt>
                <c:pt idx="12783">
                  <c:v>33.033550000000012</c:v>
                </c:pt>
                <c:pt idx="12784">
                  <c:v>33.036100000000012</c:v>
                </c:pt>
                <c:pt idx="12785">
                  <c:v>33.038650000000011</c:v>
                </c:pt>
                <c:pt idx="12786">
                  <c:v>33.041199999999996</c:v>
                </c:pt>
                <c:pt idx="12787">
                  <c:v>33.043766666666563</c:v>
                </c:pt>
                <c:pt idx="12788">
                  <c:v>33.04631666666662</c:v>
                </c:pt>
                <c:pt idx="12789">
                  <c:v>33.048866666666562</c:v>
                </c:pt>
                <c:pt idx="12790">
                  <c:v>33.051416666666562</c:v>
                </c:pt>
                <c:pt idx="12791">
                  <c:v>33.053966666666547</c:v>
                </c:pt>
                <c:pt idx="12792">
                  <c:v>33.056533333333334</c:v>
                </c:pt>
                <c:pt idx="12793">
                  <c:v>33.059083333333284</c:v>
                </c:pt>
                <c:pt idx="12794">
                  <c:v>33.06165</c:v>
                </c:pt>
                <c:pt idx="12795">
                  <c:v>33.0642</c:v>
                </c:pt>
                <c:pt idx="12796">
                  <c:v>33.066750000000013</c:v>
                </c:pt>
                <c:pt idx="12797">
                  <c:v>33.069300000000013</c:v>
                </c:pt>
                <c:pt idx="12798">
                  <c:v>33.071849999999998</c:v>
                </c:pt>
                <c:pt idx="12799">
                  <c:v>33.074416666666579</c:v>
                </c:pt>
                <c:pt idx="12800">
                  <c:v>33.076950000000011</c:v>
                </c:pt>
                <c:pt idx="12801">
                  <c:v>33.079500000000003</c:v>
                </c:pt>
                <c:pt idx="12802">
                  <c:v>33.082050000000002</c:v>
                </c:pt>
                <c:pt idx="12803">
                  <c:v>33.084600000000002</c:v>
                </c:pt>
                <c:pt idx="12804">
                  <c:v>33.087166666666562</c:v>
                </c:pt>
                <c:pt idx="12805">
                  <c:v>33.089716666666604</c:v>
                </c:pt>
                <c:pt idx="12806">
                  <c:v>33.092266666666589</c:v>
                </c:pt>
                <c:pt idx="12807">
                  <c:v>33.094816666666588</c:v>
                </c:pt>
                <c:pt idx="12808">
                  <c:v>33.097366666666588</c:v>
                </c:pt>
                <c:pt idx="12809">
                  <c:v>33.099933333333333</c:v>
                </c:pt>
                <c:pt idx="12810">
                  <c:v>33.102483333333325</c:v>
                </c:pt>
                <c:pt idx="12811">
                  <c:v>33.105033333333331</c:v>
                </c:pt>
                <c:pt idx="12812">
                  <c:v>33.107583333333324</c:v>
                </c:pt>
                <c:pt idx="12813">
                  <c:v>33.11013333333333</c:v>
                </c:pt>
                <c:pt idx="12814">
                  <c:v>33.112700000000011</c:v>
                </c:pt>
                <c:pt idx="12815">
                  <c:v>33.115250000000003</c:v>
                </c:pt>
                <c:pt idx="12816">
                  <c:v>33.117816666666563</c:v>
                </c:pt>
                <c:pt idx="12817">
                  <c:v>33.120366666666619</c:v>
                </c:pt>
                <c:pt idx="12818">
                  <c:v>33.122916666666654</c:v>
                </c:pt>
                <c:pt idx="12819">
                  <c:v>33.125466666666604</c:v>
                </c:pt>
                <c:pt idx="12820">
                  <c:v>33.128016666666646</c:v>
                </c:pt>
                <c:pt idx="12821">
                  <c:v>33.130583333333334</c:v>
                </c:pt>
                <c:pt idx="12822">
                  <c:v>33.133133333333333</c:v>
                </c:pt>
                <c:pt idx="12823">
                  <c:v>33.135666666666587</c:v>
                </c:pt>
                <c:pt idx="12824">
                  <c:v>33.138216666666644</c:v>
                </c:pt>
                <c:pt idx="12825">
                  <c:v>33.140766666666579</c:v>
                </c:pt>
                <c:pt idx="12826">
                  <c:v>33.143316666666621</c:v>
                </c:pt>
                <c:pt idx="12827">
                  <c:v>33.145866666666564</c:v>
                </c:pt>
                <c:pt idx="12828">
                  <c:v>33.14841666666662</c:v>
                </c:pt>
                <c:pt idx="12829">
                  <c:v>33.150966666666562</c:v>
                </c:pt>
                <c:pt idx="12830">
                  <c:v>33.153516666666604</c:v>
                </c:pt>
                <c:pt idx="12831">
                  <c:v>33.156083333333292</c:v>
                </c:pt>
                <c:pt idx="12832">
                  <c:v>33.158633333333334</c:v>
                </c:pt>
                <c:pt idx="12833">
                  <c:v>33.161166666666588</c:v>
                </c:pt>
                <c:pt idx="12834">
                  <c:v>33.163716666666645</c:v>
                </c:pt>
                <c:pt idx="12835">
                  <c:v>33.166266666666587</c:v>
                </c:pt>
                <c:pt idx="12836">
                  <c:v>33.168816666666622</c:v>
                </c:pt>
                <c:pt idx="12837">
                  <c:v>33.171366666666579</c:v>
                </c:pt>
                <c:pt idx="12838">
                  <c:v>33.173933333333331</c:v>
                </c:pt>
                <c:pt idx="12839">
                  <c:v>33.176483333333294</c:v>
                </c:pt>
                <c:pt idx="12840">
                  <c:v>33.179033333333329</c:v>
                </c:pt>
                <c:pt idx="12841">
                  <c:v>33.181583333333293</c:v>
                </c:pt>
                <c:pt idx="12842">
                  <c:v>33.184133333333335</c:v>
                </c:pt>
                <c:pt idx="12843">
                  <c:v>33.186700000000002</c:v>
                </c:pt>
                <c:pt idx="12844">
                  <c:v>33.189250000000001</c:v>
                </c:pt>
                <c:pt idx="12845">
                  <c:v>33.191800000000001</c:v>
                </c:pt>
                <c:pt idx="12846">
                  <c:v>33.194350000000043</c:v>
                </c:pt>
                <c:pt idx="12847">
                  <c:v>33.196900000000042</c:v>
                </c:pt>
                <c:pt idx="12848">
                  <c:v>33.199466666666588</c:v>
                </c:pt>
                <c:pt idx="12849">
                  <c:v>33.202016666666644</c:v>
                </c:pt>
                <c:pt idx="12850">
                  <c:v>33.204583333333325</c:v>
                </c:pt>
                <c:pt idx="12851">
                  <c:v>33.207133333333338</c:v>
                </c:pt>
                <c:pt idx="12852">
                  <c:v>33.209683333333324</c:v>
                </c:pt>
                <c:pt idx="12853">
                  <c:v>33.21223333333333</c:v>
                </c:pt>
                <c:pt idx="12854">
                  <c:v>33.214783333333294</c:v>
                </c:pt>
                <c:pt idx="12855">
                  <c:v>33.217350000000003</c:v>
                </c:pt>
                <c:pt idx="12856">
                  <c:v>33.219900000000003</c:v>
                </c:pt>
                <c:pt idx="12857">
                  <c:v>33.222450000000045</c:v>
                </c:pt>
                <c:pt idx="12858">
                  <c:v>33.224983333333334</c:v>
                </c:pt>
                <c:pt idx="12859">
                  <c:v>33.227533333333362</c:v>
                </c:pt>
                <c:pt idx="12860">
                  <c:v>33.230100000000043</c:v>
                </c:pt>
                <c:pt idx="12861">
                  <c:v>33.232650000000042</c:v>
                </c:pt>
                <c:pt idx="12862">
                  <c:v>33.235200000000013</c:v>
                </c:pt>
                <c:pt idx="12863">
                  <c:v>33.237750000000013</c:v>
                </c:pt>
                <c:pt idx="12864">
                  <c:v>33.240300000000012</c:v>
                </c:pt>
                <c:pt idx="12865">
                  <c:v>33.242866666666579</c:v>
                </c:pt>
                <c:pt idx="12866">
                  <c:v>33.245416666666621</c:v>
                </c:pt>
                <c:pt idx="12867">
                  <c:v>33.247966666666564</c:v>
                </c:pt>
                <c:pt idx="12868">
                  <c:v>33.250516666666613</c:v>
                </c:pt>
                <c:pt idx="12869">
                  <c:v>33.253066666666562</c:v>
                </c:pt>
                <c:pt idx="12870">
                  <c:v>33.255633333333336</c:v>
                </c:pt>
                <c:pt idx="12871">
                  <c:v>33.258183333333335</c:v>
                </c:pt>
                <c:pt idx="12872">
                  <c:v>33.260750000000044</c:v>
                </c:pt>
                <c:pt idx="12873">
                  <c:v>33.263300000000044</c:v>
                </c:pt>
                <c:pt idx="12874">
                  <c:v>33.265850000000043</c:v>
                </c:pt>
                <c:pt idx="12875">
                  <c:v>33.268400000000042</c:v>
                </c:pt>
                <c:pt idx="12876">
                  <c:v>33.270950000000013</c:v>
                </c:pt>
                <c:pt idx="12877">
                  <c:v>33.273516666666644</c:v>
                </c:pt>
                <c:pt idx="12878">
                  <c:v>33.276066666666587</c:v>
                </c:pt>
                <c:pt idx="12879">
                  <c:v>33.278616666666629</c:v>
                </c:pt>
                <c:pt idx="12880">
                  <c:v>33.281166666666579</c:v>
                </c:pt>
                <c:pt idx="12881">
                  <c:v>33.283716666666614</c:v>
                </c:pt>
                <c:pt idx="12882">
                  <c:v>33.286283333333294</c:v>
                </c:pt>
                <c:pt idx="12883">
                  <c:v>33.288816666666619</c:v>
                </c:pt>
                <c:pt idx="12884">
                  <c:v>33.291366666666605</c:v>
                </c:pt>
                <c:pt idx="12885">
                  <c:v>33.293916666666654</c:v>
                </c:pt>
                <c:pt idx="12886">
                  <c:v>33.296466666666589</c:v>
                </c:pt>
                <c:pt idx="12887">
                  <c:v>33.299033333333362</c:v>
                </c:pt>
                <c:pt idx="12888">
                  <c:v>33.301599999999993</c:v>
                </c:pt>
                <c:pt idx="12889">
                  <c:v>33.30415</c:v>
                </c:pt>
                <c:pt idx="12890">
                  <c:v>33.306699999999999</c:v>
                </c:pt>
                <c:pt idx="12891">
                  <c:v>33.309216666666586</c:v>
                </c:pt>
                <c:pt idx="12892">
                  <c:v>33.311766666666536</c:v>
                </c:pt>
                <c:pt idx="12893">
                  <c:v>33.314316666666564</c:v>
                </c:pt>
                <c:pt idx="12894">
                  <c:v>33.316883333333244</c:v>
                </c:pt>
                <c:pt idx="12895">
                  <c:v>33.319433333333286</c:v>
                </c:pt>
                <c:pt idx="12896">
                  <c:v>33.321983333333293</c:v>
                </c:pt>
                <c:pt idx="12897">
                  <c:v>33.324533333333335</c:v>
                </c:pt>
                <c:pt idx="12898">
                  <c:v>33.327083333333285</c:v>
                </c:pt>
                <c:pt idx="12899">
                  <c:v>33.329650000000001</c:v>
                </c:pt>
                <c:pt idx="12900">
                  <c:v>33.3322</c:v>
                </c:pt>
                <c:pt idx="12901">
                  <c:v>33.334733333333325</c:v>
                </c:pt>
                <c:pt idx="12902">
                  <c:v>33.337283333333254</c:v>
                </c:pt>
                <c:pt idx="12903">
                  <c:v>33.339833333333324</c:v>
                </c:pt>
                <c:pt idx="12904">
                  <c:v>33.342400000000005</c:v>
                </c:pt>
                <c:pt idx="12905">
                  <c:v>33.344949999999997</c:v>
                </c:pt>
                <c:pt idx="12906">
                  <c:v>33.347516666666586</c:v>
                </c:pt>
                <c:pt idx="12907">
                  <c:v>33.350066666666521</c:v>
                </c:pt>
                <c:pt idx="12908">
                  <c:v>33.352616666666563</c:v>
                </c:pt>
                <c:pt idx="12909">
                  <c:v>33.35516666666657</c:v>
                </c:pt>
                <c:pt idx="12910">
                  <c:v>33.357716666666562</c:v>
                </c:pt>
                <c:pt idx="12911">
                  <c:v>33.360283333333292</c:v>
                </c:pt>
                <c:pt idx="12912">
                  <c:v>33.362833333333334</c:v>
                </c:pt>
                <c:pt idx="12913">
                  <c:v>33.365383333333334</c:v>
                </c:pt>
                <c:pt idx="12914">
                  <c:v>33.367933333333326</c:v>
                </c:pt>
                <c:pt idx="12915">
                  <c:v>33.370483333333269</c:v>
                </c:pt>
                <c:pt idx="12916">
                  <c:v>33.373049999999999</c:v>
                </c:pt>
                <c:pt idx="12917">
                  <c:v>33.375600000000006</c:v>
                </c:pt>
                <c:pt idx="12918">
                  <c:v>33.378150000000012</c:v>
                </c:pt>
                <c:pt idx="12919">
                  <c:v>33.380700000000004</c:v>
                </c:pt>
                <c:pt idx="12920">
                  <c:v>33.383249999999997</c:v>
                </c:pt>
                <c:pt idx="12921">
                  <c:v>33.385816666666571</c:v>
                </c:pt>
                <c:pt idx="12922">
                  <c:v>33.388366666666563</c:v>
                </c:pt>
                <c:pt idx="12923">
                  <c:v>33.390916666666612</c:v>
                </c:pt>
                <c:pt idx="12924">
                  <c:v>33.393466666666562</c:v>
                </c:pt>
                <c:pt idx="12925">
                  <c:v>33.396000000000001</c:v>
                </c:pt>
                <c:pt idx="12926">
                  <c:v>33.398566666666589</c:v>
                </c:pt>
                <c:pt idx="12927">
                  <c:v>33.401116666666589</c:v>
                </c:pt>
                <c:pt idx="12928">
                  <c:v>33.403683333333277</c:v>
                </c:pt>
                <c:pt idx="12929">
                  <c:v>33.406233333333326</c:v>
                </c:pt>
                <c:pt idx="12930">
                  <c:v>33.408783333333325</c:v>
                </c:pt>
                <c:pt idx="12931">
                  <c:v>33.411333333333324</c:v>
                </c:pt>
                <c:pt idx="12932">
                  <c:v>33.413883333333267</c:v>
                </c:pt>
                <c:pt idx="12933">
                  <c:v>33.416450000000005</c:v>
                </c:pt>
                <c:pt idx="12934">
                  <c:v>33.419000000000004</c:v>
                </c:pt>
                <c:pt idx="12935">
                  <c:v>33.421550000000003</c:v>
                </c:pt>
                <c:pt idx="12936">
                  <c:v>33.424100000000003</c:v>
                </c:pt>
                <c:pt idx="12937">
                  <c:v>33.426650000000002</c:v>
                </c:pt>
                <c:pt idx="12938">
                  <c:v>33.429216666666605</c:v>
                </c:pt>
                <c:pt idx="12939">
                  <c:v>33.431766666666562</c:v>
                </c:pt>
                <c:pt idx="12940">
                  <c:v>33.434316666666597</c:v>
                </c:pt>
                <c:pt idx="12941">
                  <c:v>33.436866666666546</c:v>
                </c:pt>
                <c:pt idx="12942">
                  <c:v>33.439416666666588</c:v>
                </c:pt>
                <c:pt idx="12943">
                  <c:v>33.441983333333269</c:v>
                </c:pt>
                <c:pt idx="12944">
                  <c:v>33.444533333333325</c:v>
                </c:pt>
                <c:pt idx="12945">
                  <c:v>33.447083333333254</c:v>
                </c:pt>
                <c:pt idx="12946">
                  <c:v>33.449633333333324</c:v>
                </c:pt>
                <c:pt idx="12947">
                  <c:v>33.452183333333295</c:v>
                </c:pt>
                <c:pt idx="12948">
                  <c:v>33.454750000000004</c:v>
                </c:pt>
                <c:pt idx="12949">
                  <c:v>33.457300000000004</c:v>
                </c:pt>
                <c:pt idx="12950">
                  <c:v>33.459866666666542</c:v>
                </c:pt>
                <c:pt idx="12951">
                  <c:v>33.462416666666613</c:v>
                </c:pt>
                <c:pt idx="12952">
                  <c:v>33.464966666666562</c:v>
                </c:pt>
                <c:pt idx="12953">
                  <c:v>33.467516666666604</c:v>
                </c:pt>
                <c:pt idx="12954">
                  <c:v>33.470066666666561</c:v>
                </c:pt>
                <c:pt idx="12955">
                  <c:v>33.472633333333334</c:v>
                </c:pt>
                <c:pt idx="12956">
                  <c:v>33.475183333333334</c:v>
                </c:pt>
                <c:pt idx="12957">
                  <c:v>33.477733333333326</c:v>
                </c:pt>
                <c:pt idx="12958">
                  <c:v>33.480283333333269</c:v>
                </c:pt>
                <c:pt idx="12959">
                  <c:v>33.482833333333325</c:v>
                </c:pt>
                <c:pt idx="12960">
                  <c:v>33.485400000000006</c:v>
                </c:pt>
                <c:pt idx="12961">
                  <c:v>33.487949999999998</c:v>
                </c:pt>
                <c:pt idx="12962">
                  <c:v>33.490500000000011</c:v>
                </c:pt>
                <c:pt idx="12963">
                  <c:v>33.493050000000011</c:v>
                </c:pt>
                <c:pt idx="12964">
                  <c:v>33.495600000000003</c:v>
                </c:pt>
                <c:pt idx="12965">
                  <c:v>33.49816666666662</c:v>
                </c:pt>
                <c:pt idx="12966">
                  <c:v>33.500716666666605</c:v>
                </c:pt>
                <c:pt idx="12967">
                  <c:v>33.503266666666562</c:v>
                </c:pt>
                <c:pt idx="12968">
                  <c:v>33.505816666666604</c:v>
                </c:pt>
                <c:pt idx="12969">
                  <c:v>33.508366666666589</c:v>
                </c:pt>
                <c:pt idx="12970">
                  <c:v>33.510933333333334</c:v>
                </c:pt>
                <c:pt idx="12971">
                  <c:v>33.513483333333276</c:v>
                </c:pt>
                <c:pt idx="12972">
                  <c:v>33.51605</c:v>
                </c:pt>
                <c:pt idx="12973">
                  <c:v>33.518600000000006</c:v>
                </c:pt>
                <c:pt idx="12974">
                  <c:v>33.521150000000013</c:v>
                </c:pt>
                <c:pt idx="12975">
                  <c:v>33.523700000000012</c:v>
                </c:pt>
                <c:pt idx="12976">
                  <c:v>33.526250000000012</c:v>
                </c:pt>
                <c:pt idx="12977">
                  <c:v>33.528816666666621</c:v>
                </c:pt>
                <c:pt idx="12978">
                  <c:v>33.531366666666585</c:v>
                </c:pt>
                <c:pt idx="12979">
                  <c:v>33.53391666666662</c:v>
                </c:pt>
                <c:pt idx="12980">
                  <c:v>33.536466666666577</c:v>
                </c:pt>
                <c:pt idx="12981">
                  <c:v>33.539016666666598</c:v>
                </c:pt>
                <c:pt idx="12982">
                  <c:v>33.541583333333286</c:v>
                </c:pt>
                <c:pt idx="12983">
                  <c:v>33.544133333333335</c:v>
                </c:pt>
                <c:pt idx="12984">
                  <c:v>33.546683333333284</c:v>
                </c:pt>
                <c:pt idx="12985">
                  <c:v>33.549233333333326</c:v>
                </c:pt>
                <c:pt idx="12986">
                  <c:v>33.551783333333269</c:v>
                </c:pt>
                <c:pt idx="12987">
                  <c:v>33.554349999999999</c:v>
                </c:pt>
                <c:pt idx="12988">
                  <c:v>33.556899999999999</c:v>
                </c:pt>
                <c:pt idx="12989">
                  <c:v>33.559449999999998</c:v>
                </c:pt>
                <c:pt idx="12990">
                  <c:v>33.561983333333295</c:v>
                </c:pt>
                <c:pt idx="12991">
                  <c:v>33.564533333333337</c:v>
                </c:pt>
                <c:pt idx="12992">
                  <c:v>33.567100000000003</c:v>
                </c:pt>
                <c:pt idx="12993">
                  <c:v>33.569650000000003</c:v>
                </c:pt>
                <c:pt idx="12994">
                  <c:v>33.57221666666662</c:v>
                </c:pt>
                <c:pt idx="12995">
                  <c:v>33.574766666666562</c:v>
                </c:pt>
                <c:pt idx="12996">
                  <c:v>33.577300000000001</c:v>
                </c:pt>
                <c:pt idx="12997">
                  <c:v>33.57985</c:v>
                </c:pt>
                <c:pt idx="12998">
                  <c:v>33.5824</c:v>
                </c:pt>
                <c:pt idx="12999">
                  <c:v>33.584966666666546</c:v>
                </c:pt>
                <c:pt idx="13000">
                  <c:v>33.587516666666588</c:v>
                </c:pt>
                <c:pt idx="13001">
                  <c:v>33.590066666666587</c:v>
                </c:pt>
                <c:pt idx="13002">
                  <c:v>33.592616666666622</c:v>
                </c:pt>
                <c:pt idx="13003">
                  <c:v>33.595166666666621</c:v>
                </c:pt>
                <c:pt idx="13004">
                  <c:v>33.597733333333331</c:v>
                </c:pt>
                <c:pt idx="13005">
                  <c:v>33.600283333333294</c:v>
                </c:pt>
                <c:pt idx="13006">
                  <c:v>33.602833333333336</c:v>
                </c:pt>
                <c:pt idx="13007">
                  <c:v>33.605383333333336</c:v>
                </c:pt>
                <c:pt idx="13008">
                  <c:v>33.607933333333335</c:v>
                </c:pt>
                <c:pt idx="13009">
                  <c:v>33.610500000000002</c:v>
                </c:pt>
                <c:pt idx="13010">
                  <c:v>33.613066666666562</c:v>
                </c:pt>
                <c:pt idx="13011">
                  <c:v>33.615616666666604</c:v>
                </c:pt>
                <c:pt idx="13012">
                  <c:v>33.618166666666589</c:v>
                </c:pt>
                <c:pt idx="13013">
                  <c:v>33.620716666666645</c:v>
                </c:pt>
                <c:pt idx="13014">
                  <c:v>33.623283333333326</c:v>
                </c:pt>
                <c:pt idx="13015">
                  <c:v>33.625833333333333</c:v>
                </c:pt>
                <c:pt idx="13016">
                  <c:v>33.628400000000013</c:v>
                </c:pt>
                <c:pt idx="13017">
                  <c:v>33.630950000000013</c:v>
                </c:pt>
                <c:pt idx="13018">
                  <c:v>33.633500000000012</c:v>
                </c:pt>
                <c:pt idx="13019">
                  <c:v>33.636050000000012</c:v>
                </c:pt>
                <c:pt idx="13020">
                  <c:v>33.638600000000011</c:v>
                </c:pt>
                <c:pt idx="13021">
                  <c:v>33.641166666666585</c:v>
                </c:pt>
                <c:pt idx="13022">
                  <c:v>33.64371666666662</c:v>
                </c:pt>
                <c:pt idx="13023">
                  <c:v>33.64626666666657</c:v>
                </c:pt>
                <c:pt idx="13024">
                  <c:v>33.648816666666605</c:v>
                </c:pt>
                <c:pt idx="13025">
                  <c:v>33.651366666666561</c:v>
                </c:pt>
                <c:pt idx="13026">
                  <c:v>33.653933333333335</c:v>
                </c:pt>
                <c:pt idx="13027">
                  <c:v>33.656483333333284</c:v>
                </c:pt>
                <c:pt idx="13028">
                  <c:v>33.659033333333326</c:v>
                </c:pt>
                <c:pt idx="13029">
                  <c:v>33.661583333333326</c:v>
                </c:pt>
                <c:pt idx="13030">
                  <c:v>33.664133333333332</c:v>
                </c:pt>
                <c:pt idx="13031">
                  <c:v>33.666700000000013</c:v>
                </c:pt>
                <c:pt idx="13032">
                  <c:v>33.669250000000012</c:v>
                </c:pt>
                <c:pt idx="13033">
                  <c:v>33.671800000000005</c:v>
                </c:pt>
                <c:pt idx="13034">
                  <c:v>33.674350000000011</c:v>
                </c:pt>
                <c:pt idx="13035">
                  <c:v>33.676900000000003</c:v>
                </c:pt>
                <c:pt idx="13036">
                  <c:v>33.679466666666578</c:v>
                </c:pt>
                <c:pt idx="13037">
                  <c:v>33.68201666666662</c:v>
                </c:pt>
                <c:pt idx="13038">
                  <c:v>33.684583333333293</c:v>
                </c:pt>
                <c:pt idx="13039">
                  <c:v>33.687133333333335</c:v>
                </c:pt>
                <c:pt idx="13040">
                  <c:v>33.689683333333285</c:v>
                </c:pt>
                <c:pt idx="13041">
                  <c:v>33.692233333333363</c:v>
                </c:pt>
                <c:pt idx="13042">
                  <c:v>33.694783333333334</c:v>
                </c:pt>
                <c:pt idx="13043">
                  <c:v>33.697350000000043</c:v>
                </c:pt>
                <c:pt idx="13044">
                  <c:v>33.699900000000042</c:v>
                </c:pt>
                <c:pt idx="13045">
                  <c:v>33.702450000000013</c:v>
                </c:pt>
                <c:pt idx="13046">
                  <c:v>33.705000000000013</c:v>
                </c:pt>
                <c:pt idx="13047">
                  <c:v>33.707550000000012</c:v>
                </c:pt>
                <c:pt idx="13048">
                  <c:v>33.710116666666622</c:v>
                </c:pt>
                <c:pt idx="13049">
                  <c:v>33.712666666666578</c:v>
                </c:pt>
                <c:pt idx="13050">
                  <c:v>33.71521666666662</c:v>
                </c:pt>
                <c:pt idx="13051">
                  <c:v>33.717766666666577</c:v>
                </c:pt>
                <c:pt idx="13052">
                  <c:v>33.720316666666655</c:v>
                </c:pt>
                <c:pt idx="13053">
                  <c:v>33.722883333333336</c:v>
                </c:pt>
                <c:pt idx="13054">
                  <c:v>33.725433333333363</c:v>
                </c:pt>
                <c:pt idx="13055">
                  <c:v>33.727983333333334</c:v>
                </c:pt>
                <c:pt idx="13056">
                  <c:v>33.730533333333362</c:v>
                </c:pt>
                <c:pt idx="13057">
                  <c:v>33.733083333333326</c:v>
                </c:pt>
                <c:pt idx="13058">
                  <c:v>33.735650000000042</c:v>
                </c:pt>
                <c:pt idx="13059">
                  <c:v>33.738216666666645</c:v>
                </c:pt>
                <c:pt idx="13060">
                  <c:v>33.740766666666588</c:v>
                </c:pt>
                <c:pt idx="13061">
                  <c:v>33.743316666666644</c:v>
                </c:pt>
                <c:pt idx="13062">
                  <c:v>33.745866666666579</c:v>
                </c:pt>
                <c:pt idx="13063">
                  <c:v>33.748400000000011</c:v>
                </c:pt>
                <c:pt idx="13064">
                  <c:v>33.750950000000003</c:v>
                </c:pt>
                <c:pt idx="13065">
                  <c:v>33.753500000000003</c:v>
                </c:pt>
                <c:pt idx="13066">
                  <c:v>33.756050000000002</c:v>
                </c:pt>
                <c:pt idx="13067">
                  <c:v>33.758600000000001</c:v>
                </c:pt>
                <c:pt idx="13068">
                  <c:v>33.761150000000043</c:v>
                </c:pt>
                <c:pt idx="13069">
                  <c:v>33.763700000000043</c:v>
                </c:pt>
                <c:pt idx="13070">
                  <c:v>33.766266666666588</c:v>
                </c:pt>
                <c:pt idx="13071">
                  <c:v>33.768816666666645</c:v>
                </c:pt>
                <c:pt idx="13072">
                  <c:v>33.771366666666587</c:v>
                </c:pt>
                <c:pt idx="13073">
                  <c:v>33.773916666666622</c:v>
                </c:pt>
                <c:pt idx="13074">
                  <c:v>33.776466666666579</c:v>
                </c:pt>
                <c:pt idx="13075">
                  <c:v>33.779033333333331</c:v>
                </c:pt>
                <c:pt idx="13076">
                  <c:v>33.781600000000005</c:v>
                </c:pt>
                <c:pt idx="13077">
                  <c:v>33.784166666666579</c:v>
                </c:pt>
                <c:pt idx="13078">
                  <c:v>33.786733333333331</c:v>
                </c:pt>
                <c:pt idx="13079">
                  <c:v>33.789300000000011</c:v>
                </c:pt>
                <c:pt idx="13080">
                  <c:v>33.791883333333324</c:v>
                </c:pt>
                <c:pt idx="13081">
                  <c:v>33.794450000000012</c:v>
                </c:pt>
                <c:pt idx="13082">
                  <c:v>33.797016666666622</c:v>
                </c:pt>
                <c:pt idx="13083">
                  <c:v>33.799583333333331</c:v>
                </c:pt>
                <c:pt idx="13084">
                  <c:v>33.802150000000012</c:v>
                </c:pt>
                <c:pt idx="13085">
                  <c:v>33.804733333333324</c:v>
                </c:pt>
                <c:pt idx="13086">
                  <c:v>33.807300000000005</c:v>
                </c:pt>
                <c:pt idx="13087">
                  <c:v>33.809866666666544</c:v>
                </c:pt>
                <c:pt idx="13088">
                  <c:v>33.812449999999998</c:v>
                </c:pt>
                <c:pt idx="13089">
                  <c:v>33.815016666666587</c:v>
                </c:pt>
                <c:pt idx="13090">
                  <c:v>33.817583333333253</c:v>
                </c:pt>
                <c:pt idx="13091">
                  <c:v>33.820133333333338</c:v>
                </c:pt>
                <c:pt idx="13092">
                  <c:v>33.822700000000012</c:v>
                </c:pt>
                <c:pt idx="13093">
                  <c:v>33.825283333333324</c:v>
                </c:pt>
                <c:pt idx="13094">
                  <c:v>33.827849999999998</c:v>
                </c:pt>
                <c:pt idx="13095">
                  <c:v>33.830416666666586</c:v>
                </c:pt>
                <c:pt idx="13096">
                  <c:v>33.832983333333324</c:v>
                </c:pt>
                <c:pt idx="13097">
                  <c:v>33.835550000000012</c:v>
                </c:pt>
                <c:pt idx="13098">
                  <c:v>33.838133333333332</c:v>
                </c:pt>
                <c:pt idx="13099">
                  <c:v>33.840699999999998</c:v>
                </c:pt>
                <c:pt idx="13100">
                  <c:v>33.843266666666544</c:v>
                </c:pt>
                <c:pt idx="13101">
                  <c:v>33.845833333333324</c:v>
                </c:pt>
                <c:pt idx="13102">
                  <c:v>33.848400000000005</c:v>
                </c:pt>
                <c:pt idx="13103">
                  <c:v>33.850983333333254</c:v>
                </c:pt>
                <c:pt idx="13104">
                  <c:v>33.853549999999998</c:v>
                </c:pt>
                <c:pt idx="13105">
                  <c:v>33.856116666666587</c:v>
                </c:pt>
                <c:pt idx="13106">
                  <c:v>33.858683333333254</c:v>
                </c:pt>
                <c:pt idx="13107">
                  <c:v>33.861249999999998</c:v>
                </c:pt>
                <c:pt idx="13108">
                  <c:v>33.863816666666587</c:v>
                </c:pt>
                <c:pt idx="13109">
                  <c:v>33.866383333333324</c:v>
                </c:pt>
                <c:pt idx="13110">
                  <c:v>33.868950000000012</c:v>
                </c:pt>
                <c:pt idx="13111">
                  <c:v>33.871533333333325</c:v>
                </c:pt>
                <c:pt idx="13112">
                  <c:v>33.874099999999999</c:v>
                </c:pt>
                <c:pt idx="13113">
                  <c:v>33.876649999999998</c:v>
                </c:pt>
                <c:pt idx="13114">
                  <c:v>33.879216666666579</c:v>
                </c:pt>
                <c:pt idx="13115">
                  <c:v>33.881783333333253</c:v>
                </c:pt>
                <c:pt idx="13116">
                  <c:v>33.884366666666544</c:v>
                </c:pt>
                <c:pt idx="13117">
                  <c:v>33.886933333333324</c:v>
                </c:pt>
                <c:pt idx="13118">
                  <c:v>33.889499999999998</c:v>
                </c:pt>
                <c:pt idx="13119">
                  <c:v>33.892083333333325</c:v>
                </c:pt>
                <c:pt idx="13120">
                  <c:v>33.894666666666545</c:v>
                </c:pt>
                <c:pt idx="13121">
                  <c:v>33.897233333333325</c:v>
                </c:pt>
                <c:pt idx="13122">
                  <c:v>33.899800000000006</c:v>
                </c:pt>
                <c:pt idx="13123">
                  <c:v>33.902366666666587</c:v>
                </c:pt>
                <c:pt idx="13124">
                  <c:v>33.904949999999999</c:v>
                </c:pt>
                <c:pt idx="13125">
                  <c:v>33.907516666666588</c:v>
                </c:pt>
                <c:pt idx="13126">
                  <c:v>33.910083333333269</c:v>
                </c:pt>
                <c:pt idx="13127">
                  <c:v>33.912649999999999</c:v>
                </c:pt>
                <c:pt idx="13128">
                  <c:v>33.915216666666588</c:v>
                </c:pt>
                <c:pt idx="13129">
                  <c:v>33.917799999999993</c:v>
                </c:pt>
                <c:pt idx="13130">
                  <c:v>33.920366666666588</c:v>
                </c:pt>
                <c:pt idx="13131">
                  <c:v>33.922933333333333</c:v>
                </c:pt>
                <c:pt idx="13132">
                  <c:v>33.925516666666645</c:v>
                </c:pt>
                <c:pt idx="13133">
                  <c:v>33.928083333333326</c:v>
                </c:pt>
                <c:pt idx="13134">
                  <c:v>33.93065</c:v>
                </c:pt>
                <c:pt idx="13135">
                  <c:v>33.933216666666588</c:v>
                </c:pt>
                <c:pt idx="13136">
                  <c:v>33.935766666666588</c:v>
                </c:pt>
                <c:pt idx="13137">
                  <c:v>33.938350000000042</c:v>
                </c:pt>
                <c:pt idx="13138">
                  <c:v>33.940916666666588</c:v>
                </c:pt>
                <c:pt idx="13139">
                  <c:v>33.943483333333269</c:v>
                </c:pt>
                <c:pt idx="13140">
                  <c:v>33.94605</c:v>
                </c:pt>
                <c:pt idx="13141">
                  <c:v>33.948616666666588</c:v>
                </c:pt>
                <c:pt idx="13142">
                  <c:v>33.951199999999993</c:v>
                </c:pt>
                <c:pt idx="13143">
                  <c:v>33.953766666666546</c:v>
                </c:pt>
                <c:pt idx="13144">
                  <c:v>33.956333333333326</c:v>
                </c:pt>
                <c:pt idx="13145">
                  <c:v>33.9589</c:v>
                </c:pt>
                <c:pt idx="13146">
                  <c:v>33.961466666666546</c:v>
                </c:pt>
                <c:pt idx="13147">
                  <c:v>33.96405</c:v>
                </c:pt>
                <c:pt idx="13148">
                  <c:v>33.966616666666589</c:v>
                </c:pt>
                <c:pt idx="13149">
                  <c:v>33.969183333333334</c:v>
                </c:pt>
                <c:pt idx="13150">
                  <c:v>33.971766666666547</c:v>
                </c:pt>
                <c:pt idx="13151">
                  <c:v>33.974333333333334</c:v>
                </c:pt>
                <c:pt idx="13152">
                  <c:v>33.976900000000001</c:v>
                </c:pt>
                <c:pt idx="13153">
                  <c:v>33.979466666666546</c:v>
                </c:pt>
                <c:pt idx="13154">
                  <c:v>33.982033333333334</c:v>
                </c:pt>
                <c:pt idx="13155">
                  <c:v>33.984616666666547</c:v>
                </c:pt>
                <c:pt idx="13156">
                  <c:v>33.987183333333284</c:v>
                </c:pt>
                <c:pt idx="13157">
                  <c:v>33.989750000000001</c:v>
                </c:pt>
                <c:pt idx="13158">
                  <c:v>33.992316666666646</c:v>
                </c:pt>
                <c:pt idx="13159">
                  <c:v>33.994883333333284</c:v>
                </c:pt>
                <c:pt idx="13160">
                  <c:v>33.997466666666561</c:v>
                </c:pt>
                <c:pt idx="13161">
                  <c:v>34.000033333333334</c:v>
                </c:pt>
                <c:pt idx="13162">
                  <c:v>34.002600000000001</c:v>
                </c:pt>
                <c:pt idx="13163">
                  <c:v>34.005183333333335</c:v>
                </c:pt>
                <c:pt idx="13164">
                  <c:v>34.007750000000001</c:v>
                </c:pt>
                <c:pt idx="13165">
                  <c:v>34.010316666666604</c:v>
                </c:pt>
                <c:pt idx="13166">
                  <c:v>34.012883333333285</c:v>
                </c:pt>
                <c:pt idx="13167">
                  <c:v>34.015450000000001</c:v>
                </c:pt>
                <c:pt idx="13168">
                  <c:v>34.018000000000001</c:v>
                </c:pt>
                <c:pt idx="13169">
                  <c:v>34.020566666666589</c:v>
                </c:pt>
                <c:pt idx="13170">
                  <c:v>34.023133333333362</c:v>
                </c:pt>
                <c:pt idx="13171">
                  <c:v>34.025700000000043</c:v>
                </c:pt>
                <c:pt idx="13172">
                  <c:v>34.028266666666589</c:v>
                </c:pt>
                <c:pt idx="13173">
                  <c:v>34.030833333333334</c:v>
                </c:pt>
                <c:pt idx="13174">
                  <c:v>34.0334</c:v>
                </c:pt>
                <c:pt idx="13175">
                  <c:v>34.035966666666589</c:v>
                </c:pt>
                <c:pt idx="13176">
                  <c:v>34.038533333333362</c:v>
                </c:pt>
                <c:pt idx="13177">
                  <c:v>34.0411</c:v>
                </c:pt>
                <c:pt idx="13178">
                  <c:v>34.043683333333284</c:v>
                </c:pt>
                <c:pt idx="13179">
                  <c:v>34.046250000000001</c:v>
                </c:pt>
                <c:pt idx="13180">
                  <c:v>34.048816666666589</c:v>
                </c:pt>
                <c:pt idx="13181">
                  <c:v>34.051400000000001</c:v>
                </c:pt>
                <c:pt idx="13182">
                  <c:v>34.053966666666547</c:v>
                </c:pt>
                <c:pt idx="13183">
                  <c:v>34.056533333333334</c:v>
                </c:pt>
                <c:pt idx="13184">
                  <c:v>34.059100000000001</c:v>
                </c:pt>
                <c:pt idx="13185">
                  <c:v>34.061666666666547</c:v>
                </c:pt>
                <c:pt idx="13186">
                  <c:v>34.064250000000001</c:v>
                </c:pt>
                <c:pt idx="13187">
                  <c:v>34.066816666666604</c:v>
                </c:pt>
                <c:pt idx="13188">
                  <c:v>34.069366666666589</c:v>
                </c:pt>
                <c:pt idx="13189">
                  <c:v>34.071933333333334</c:v>
                </c:pt>
                <c:pt idx="13190">
                  <c:v>34.074483333333269</c:v>
                </c:pt>
                <c:pt idx="13191">
                  <c:v>34.07705</c:v>
                </c:pt>
                <c:pt idx="13192">
                  <c:v>34.079616666666588</c:v>
                </c:pt>
                <c:pt idx="13193">
                  <c:v>34.082183333333326</c:v>
                </c:pt>
                <c:pt idx="13194">
                  <c:v>34.08475</c:v>
                </c:pt>
                <c:pt idx="13195">
                  <c:v>34.087316666666588</c:v>
                </c:pt>
                <c:pt idx="13196">
                  <c:v>34.0899</c:v>
                </c:pt>
                <c:pt idx="13197">
                  <c:v>34.092466666666589</c:v>
                </c:pt>
                <c:pt idx="13198">
                  <c:v>34.095033333333333</c:v>
                </c:pt>
                <c:pt idx="13199">
                  <c:v>34.097616666666589</c:v>
                </c:pt>
                <c:pt idx="13200">
                  <c:v>34.100183333333334</c:v>
                </c:pt>
                <c:pt idx="13201">
                  <c:v>34.102750000000043</c:v>
                </c:pt>
                <c:pt idx="13202">
                  <c:v>34.105316666666646</c:v>
                </c:pt>
                <c:pt idx="13203">
                  <c:v>34.107883333333284</c:v>
                </c:pt>
                <c:pt idx="13204">
                  <c:v>34.110466666666547</c:v>
                </c:pt>
                <c:pt idx="13205">
                  <c:v>34.113033333333334</c:v>
                </c:pt>
                <c:pt idx="13206">
                  <c:v>34.115600000000001</c:v>
                </c:pt>
                <c:pt idx="13207">
                  <c:v>34.118166666666589</c:v>
                </c:pt>
                <c:pt idx="13208">
                  <c:v>34.120733333333362</c:v>
                </c:pt>
                <c:pt idx="13209">
                  <c:v>34.123316666666646</c:v>
                </c:pt>
                <c:pt idx="13210">
                  <c:v>34.125866666666589</c:v>
                </c:pt>
                <c:pt idx="13211">
                  <c:v>34.128433333333362</c:v>
                </c:pt>
                <c:pt idx="13212">
                  <c:v>34.131016666666589</c:v>
                </c:pt>
                <c:pt idx="13213">
                  <c:v>34.133600000000001</c:v>
                </c:pt>
                <c:pt idx="13214">
                  <c:v>34.136166666666604</c:v>
                </c:pt>
                <c:pt idx="13215">
                  <c:v>34.138733333333363</c:v>
                </c:pt>
                <c:pt idx="13216">
                  <c:v>34.141300000000001</c:v>
                </c:pt>
                <c:pt idx="13217">
                  <c:v>34.143883333333285</c:v>
                </c:pt>
                <c:pt idx="13218">
                  <c:v>34.146450000000002</c:v>
                </c:pt>
                <c:pt idx="13219">
                  <c:v>34.149016666666597</c:v>
                </c:pt>
                <c:pt idx="13220">
                  <c:v>34.151566666666547</c:v>
                </c:pt>
                <c:pt idx="13221">
                  <c:v>34.154133333333334</c:v>
                </c:pt>
                <c:pt idx="13222">
                  <c:v>34.156716666666597</c:v>
                </c:pt>
                <c:pt idx="13223">
                  <c:v>34.159283333333278</c:v>
                </c:pt>
                <c:pt idx="13224">
                  <c:v>34.161850000000001</c:v>
                </c:pt>
                <c:pt idx="13225">
                  <c:v>34.164400000000001</c:v>
                </c:pt>
                <c:pt idx="13226">
                  <c:v>34.166966666666589</c:v>
                </c:pt>
                <c:pt idx="13227">
                  <c:v>34.169550000000044</c:v>
                </c:pt>
                <c:pt idx="13228">
                  <c:v>34.172116666666646</c:v>
                </c:pt>
                <c:pt idx="13229">
                  <c:v>34.174683333333284</c:v>
                </c:pt>
                <c:pt idx="13230">
                  <c:v>34.177266666666561</c:v>
                </c:pt>
                <c:pt idx="13231">
                  <c:v>34.179833333333335</c:v>
                </c:pt>
                <c:pt idx="13232">
                  <c:v>34.182400000000001</c:v>
                </c:pt>
                <c:pt idx="13233">
                  <c:v>34.184966666666561</c:v>
                </c:pt>
                <c:pt idx="13234">
                  <c:v>34.187533333333334</c:v>
                </c:pt>
                <c:pt idx="13235">
                  <c:v>34.190116666666654</c:v>
                </c:pt>
                <c:pt idx="13236">
                  <c:v>34.192683333333335</c:v>
                </c:pt>
                <c:pt idx="13237">
                  <c:v>34.195250000000044</c:v>
                </c:pt>
                <c:pt idx="13238">
                  <c:v>34.197816666666604</c:v>
                </c:pt>
                <c:pt idx="13239">
                  <c:v>34.200383333333335</c:v>
                </c:pt>
                <c:pt idx="13240">
                  <c:v>34.202966666666597</c:v>
                </c:pt>
                <c:pt idx="13241">
                  <c:v>34.205533333333371</c:v>
                </c:pt>
                <c:pt idx="13242">
                  <c:v>34.208083333333335</c:v>
                </c:pt>
                <c:pt idx="13243">
                  <c:v>34.210666666666562</c:v>
                </c:pt>
                <c:pt idx="13244">
                  <c:v>34.213250000000002</c:v>
                </c:pt>
                <c:pt idx="13245">
                  <c:v>34.215816666666605</c:v>
                </c:pt>
                <c:pt idx="13246">
                  <c:v>34.218383333333335</c:v>
                </c:pt>
                <c:pt idx="13247">
                  <c:v>34.220950000000045</c:v>
                </c:pt>
                <c:pt idx="13248">
                  <c:v>34.223533333333371</c:v>
                </c:pt>
                <c:pt idx="13249">
                  <c:v>34.226083333333335</c:v>
                </c:pt>
                <c:pt idx="13250">
                  <c:v>34.228650000000044</c:v>
                </c:pt>
                <c:pt idx="13251">
                  <c:v>34.231216666666604</c:v>
                </c:pt>
                <c:pt idx="13252">
                  <c:v>34.233783333333335</c:v>
                </c:pt>
                <c:pt idx="13253">
                  <c:v>34.236366666666598</c:v>
                </c:pt>
                <c:pt idx="13254">
                  <c:v>34.238933333333371</c:v>
                </c:pt>
                <c:pt idx="13255">
                  <c:v>34.241500000000002</c:v>
                </c:pt>
                <c:pt idx="13256">
                  <c:v>34.244083333333293</c:v>
                </c:pt>
                <c:pt idx="13257">
                  <c:v>34.246666666666577</c:v>
                </c:pt>
                <c:pt idx="13258">
                  <c:v>34.249233333333336</c:v>
                </c:pt>
                <c:pt idx="13259">
                  <c:v>34.251800000000003</c:v>
                </c:pt>
                <c:pt idx="13260">
                  <c:v>34.254366666666577</c:v>
                </c:pt>
                <c:pt idx="13261">
                  <c:v>34.256950000000003</c:v>
                </c:pt>
                <c:pt idx="13262">
                  <c:v>34.259500000000003</c:v>
                </c:pt>
                <c:pt idx="13263">
                  <c:v>34.26206666666662</c:v>
                </c:pt>
                <c:pt idx="13264">
                  <c:v>34.264633333333336</c:v>
                </c:pt>
                <c:pt idx="13265">
                  <c:v>34.267200000000003</c:v>
                </c:pt>
                <c:pt idx="13266">
                  <c:v>34.269783333333329</c:v>
                </c:pt>
                <c:pt idx="13267">
                  <c:v>34.272333333333378</c:v>
                </c:pt>
                <c:pt idx="13268">
                  <c:v>34.274900000000002</c:v>
                </c:pt>
                <c:pt idx="13269">
                  <c:v>34.277466666666562</c:v>
                </c:pt>
                <c:pt idx="13270">
                  <c:v>34.280033333333336</c:v>
                </c:pt>
                <c:pt idx="13271">
                  <c:v>34.282616666666613</c:v>
                </c:pt>
                <c:pt idx="13272">
                  <c:v>34.285183333333329</c:v>
                </c:pt>
                <c:pt idx="13273">
                  <c:v>34.287750000000003</c:v>
                </c:pt>
                <c:pt idx="13274">
                  <c:v>34.290333333333386</c:v>
                </c:pt>
                <c:pt idx="13275">
                  <c:v>34.29290000000006</c:v>
                </c:pt>
                <c:pt idx="13276">
                  <c:v>34.29546666666662</c:v>
                </c:pt>
                <c:pt idx="13277">
                  <c:v>34.298033333333379</c:v>
                </c:pt>
                <c:pt idx="13278">
                  <c:v>34.300600000000003</c:v>
                </c:pt>
                <c:pt idx="13279">
                  <c:v>34.303183333333294</c:v>
                </c:pt>
                <c:pt idx="13280">
                  <c:v>34.305750000000003</c:v>
                </c:pt>
                <c:pt idx="13281">
                  <c:v>34.308316666666613</c:v>
                </c:pt>
                <c:pt idx="13282">
                  <c:v>34.310849999999995</c:v>
                </c:pt>
                <c:pt idx="13283">
                  <c:v>34.313416666666562</c:v>
                </c:pt>
                <c:pt idx="13284">
                  <c:v>34.316000000000003</c:v>
                </c:pt>
                <c:pt idx="13285">
                  <c:v>34.31856666666657</c:v>
                </c:pt>
                <c:pt idx="13286">
                  <c:v>34.321133333333336</c:v>
                </c:pt>
                <c:pt idx="13287">
                  <c:v>34.323700000000002</c:v>
                </c:pt>
                <c:pt idx="13288">
                  <c:v>34.326266666666562</c:v>
                </c:pt>
                <c:pt idx="13289">
                  <c:v>34.328850000000003</c:v>
                </c:pt>
                <c:pt idx="13290">
                  <c:v>34.331416666666577</c:v>
                </c:pt>
                <c:pt idx="13291">
                  <c:v>34.333983333333293</c:v>
                </c:pt>
                <c:pt idx="13292">
                  <c:v>34.336566666666563</c:v>
                </c:pt>
                <c:pt idx="13293">
                  <c:v>34.339133333333329</c:v>
                </c:pt>
                <c:pt idx="13294">
                  <c:v>34.341699999999996</c:v>
                </c:pt>
                <c:pt idx="13295">
                  <c:v>34.344266666666513</c:v>
                </c:pt>
                <c:pt idx="13296">
                  <c:v>34.346833333333294</c:v>
                </c:pt>
                <c:pt idx="13297">
                  <c:v>34.349416666666578</c:v>
                </c:pt>
                <c:pt idx="13298">
                  <c:v>34.351983333333258</c:v>
                </c:pt>
                <c:pt idx="13299">
                  <c:v>34.354549999999996</c:v>
                </c:pt>
                <c:pt idx="13300">
                  <c:v>34.357116666666577</c:v>
                </c:pt>
                <c:pt idx="13301">
                  <c:v>34.359683333333258</c:v>
                </c:pt>
                <c:pt idx="13302">
                  <c:v>34.362266666666564</c:v>
                </c:pt>
                <c:pt idx="13303">
                  <c:v>34.364833333333294</c:v>
                </c:pt>
                <c:pt idx="13304">
                  <c:v>34.367400000000004</c:v>
                </c:pt>
                <c:pt idx="13305">
                  <c:v>34.369983333333295</c:v>
                </c:pt>
                <c:pt idx="13306">
                  <c:v>34.372550000000011</c:v>
                </c:pt>
                <c:pt idx="13307">
                  <c:v>34.375116666666621</c:v>
                </c:pt>
                <c:pt idx="13308">
                  <c:v>34.377683333333259</c:v>
                </c:pt>
                <c:pt idx="13309">
                  <c:v>34.380250000000004</c:v>
                </c:pt>
                <c:pt idx="13310">
                  <c:v>34.382816666666585</c:v>
                </c:pt>
                <c:pt idx="13311">
                  <c:v>34.385383333333294</c:v>
                </c:pt>
                <c:pt idx="13312">
                  <c:v>34.387950000000004</c:v>
                </c:pt>
                <c:pt idx="13313">
                  <c:v>34.390500000000003</c:v>
                </c:pt>
                <c:pt idx="13314">
                  <c:v>34.393066666666563</c:v>
                </c:pt>
                <c:pt idx="13315">
                  <c:v>34.395650000000003</c:v>
                </c:pt>
                <c:pt idx="13316">
                  <c:v>34.39821666666662</c:v>
                </c:pt>
                <c:pt idx="13317">
                  <c:v>34.400783333333294</c:v>
                </c:pt>
                <c:pt idx="13318">
                  <c:v>34.403366666666585</c:v>
                </c:pt>
                <c:pt idx="13319">
                  <c:v>34.405950000000011</c:v>
                </c:pt>
                <c:pt idx="13320">
                  <c:v>34.408516666666621</c:v>
                </c:pt>
                <c:pt idx="13321">
                  <c:v>34.411083333333252</c:v>
                </c:pt>
                <c:pt idx="13322">
                  <c:v>34.413649999999997</c:v>
                </c:pt>
                <c:pt idx="13323">
                  <c:v>34.416233333333324</c:v>
                </c:pt>
                <c:pt idx="13324">
                  <c:v>34.418800000000005</c:v>
                </c:pt>
                <c:pt idx="13325">
                  <c:v>34.421366666666586</c:v>
                </c:pt>
                <c:pt idx="13326">
                  <c:v>34.423916666666614</c:v>
                </c:pt>
                <c:pt idx="13327">
                  <c:v>34.426483333333294</c:v>
                </c:pt>
                <c:pt idx="13328">
                  <c:v>34.429066666666586</c:v>
                </c:pt>
                <c:pt idx="13329">
                  <c:v>34.431633333333295</c:v>
                </c:pt>
                <c:pt idx="13330">
                  <c:v>34.434200000000004</c:v>
                </c:pt>
                <c:pt idx="13331">
                  <c:v>34.436766666666585</c:v>
                </c:pt>
                <c:pt idx="13332">
                  <c:v>34.439333333333337</c:v>
                </c:pt>
                <c:pt idx="13333">
                  <c:v>34.441916666666579</c:v>
                </c:pt>
                <c:pt idx="13334">
                  <c:v>34.444483333333253</c:v>
                </c:pt>
                <c:pt idx="13335">
                  <c:v>34.447049999999997</c:v>
                </c:pt>
                <c:pt idx="13336">
                  <c:v>34.449633333333324</c:v>
                </c:pt>
                <c:pt idx="13337">
                  <c:v>34.452200000000005</c:v>
                </c:pt>
                <c:pt idx="13338">
                  <c:v>34.454766666666536</c:v>
                </c:pt>
                <c:pt idx="13339">
                  <c:v>34.457333333333324</c:v>
                </c:pt>
                <c:pt idx="13340">
                  <c:v>34.459899999999998</c:v>
                </c:pt>
                <c:pt idx="13341">
                  <c:v>34.462483333333324</c:v>
                </c:pt>
                <c:pt idx="13342">
                  <c:v>34.465050000000012</c:v>
                </c:pt>
                <c:pt idx="13343">
                  <c:v>34.467616666666586</c:v>
                </c:pt>
                <c:pt idx="13344">
                  <c:v>34.470183333333324</c:v>
                </c:pt>
                <c:pt idx="13345">
                  <c:v>34.472750000000012</c:v>
                </c:pt>
                <c:pt idx="13346">
                  <c:v>34.475333333333332</c:v>
                </c:pt>
                <c:pt idx="13347">
                  <c:v>34.477899999999998</c:v>
                </c:pt>
                <c:pt idx="13348">
                  <c:v>34.480466666666544</c:v>
                </c:pt>
              </c:numCache>
            </c:numRef>
          </c:xVal>
          <c:yVal>
            <c:numRef>
              <c:f>[1]LOG016!$T$2:$T$13351</c:f>
              <c:numCache>
                <c:formatCode>0.00%</c:formatCode>
                <c:ptCount val="13350"/>
                <c:pt idx="0">
                  <c:v>0.28930000000000033</c:v>
                </c:pt>
                <c:pt idx="1">
                  <c:v>0.28930000000000033</c:v>
                </c:pt>
                <c:pt idx="2">
                  <c:v>0.28640000000000032</c:v>
                </c:pt>
                <c:pt idx="3">
                  <c:v>0.28930000000000033</c:v>
                </c:pt>
                <c:pt idx="4">
                  <c:v>0.28540000000000032</c:v>
                </c:pt>
                <c:pt idx="5">
                  <c:v>0.28740000000000032</c:v>
                </c:pt>
                <c:pt idx="6">
                  <c:v>0.29230000000000039</c:v>
                </c:pt>
                <c:pt idx="7">
                  <c:v>0.29230000000000039</c:v>
                </c:pt>
                <c:pt idx="8">
                  <c:v>0.28840000000000032</c:v>
                </c:pt>
                <c:pt idx="9">
                  <c:v>0.28740000000000032</c:v>
                </c:pt>
                <c:pt idx="10">
                  <c:v>0.28930000000000033</c:v>
                </c:pt>
                <c:pt idx="11">
                  <c:v>0.29130000000000039</c:v>
                </c:pt>
                <c:pt idx="12">
                  <c:v>0.28930000000000033</c:v>
                </c:pt>
                <c:pt idx="13">
                  <c:v>0.28930000000000033</c:v>
                </c:pt>
                <c:pt idx="14">
                  <c:v>0.28840000000000032</c:v>
                </c:pt>
                <c:pt idx="15">
                  <c:v>0.28930000000000033</c:v>
                </c:pt>
                <c:pt idx="16">
                  <c:v>0.28740000000000032</c:v>
                </c:pt>
                <c:pt idx="17">
                  <c:v>0.28840000000000032</c:v>
                </c:pt>
                <c:pt idx="18">
                  <c:v>0.28930000000000033</c:v>
                </c:pt>
                <c:pt idx="19">
                  <c:v>0.28930000000000033</c:v>
                </c:pt>
                <c:pt idx="20">
                  <c:v>0.28930000000000033</c:v>
                </c:pt>
                <c:pt idx="21">
                  <c:v>0.29030000000000034</c:v>
                </c:pt>
                <c:pt idx="22">
                  <c:v>0.28930000000000033</c:v>
                </c:pt>
                <c:pt idx="23">
                  <c:v>0.29230000000000039</c:v>
                </c:pt>
                <c:pt idx="24">
                  <c:v>0.28930000000000033</c:v>
                </c:pt>
                <c:pt idx="25">
                  <c:v>0.29230000000000039</c:v>
                </c:pt>
                <c:pt idx="26">
                  <c:v>0.29130000000000039</c:v>
                </c:pt>
                <c:pt idx="27">
                  <c:v>0.29130000000000039</c:v>
                </c:pt>
                <c:pt idx="28">
                  <c:v>0.28930000000000033</c:v>
                </c:pt>
                <c:pt idx="29">
                  <c:v>0.28840000000000032</c:v>
                </c:pt>
                <c:pt idx="30">
                  <c:v>0.29030000000000034</c:v>
                </c:pt>
                <c:pt idx="31">
                  <c:v>0.28930000000000033</c:v>
                </c:pt>
                <c:pt idx="32">
                  <c:v>0.29030000000000034</c:v>
                </c:pt>
                <c:pt idx="33">
                  <c:v>0.28930000000000033</c:v>
                </c:pt>
                <c:pt idx="34">
                  <c:v>0.29030000000000034</c:v>
                </c:pt>
                <c:pt idx="35">
                  <c:v>0.28930000000000033</c:v>
                </c:pt>
                <c:pt idx="36">
                  <c:v>0.28740000000000032</c:v>
                </c:pt>
                <c:pt idx="37">
                  <c:v>0.28740000000000032</c:v>
                </c:pt>
                <c:pt idx="38">
                  <c:v>0.29130000000000039</c:v>
                </c:pt>
                <c:pt idx="39">
                  <c:v>0.28840000000000032</c:v>
                </c:pt>
                <c:pt idx="40">
                  <c:v>0.28840000000000032</c:v>
                </c:pt>
                <c:pt idx="41">
                  <c:v>0.28640000000000032</c:v>
                </c:pt>
                <c:pt idx="42">
                  <c:v>0.28350000000000031</c:v>
                </c:pt>
                <c:pt idx="43">
                  <c:v>0.28840000000000032</c:v>
                </c:pt>
                <c:pt idx="44">
                  <c:v>0.28740000000000032</c:v>
                </c:pt>
                <c:pt idx="45">
                  <c:v>0.28930000000000033</c:v>
                </c:pt>
                <c:pt idx="46">
                  <c:v>0.29420000000000002</c:v>
                </c:pt>
                <c:pt idx="47">
                  <c:v>0.28840000000000032</c:v>
                </c:pt>
                <c:pt idx="48">
                  <c:v>0.28640000000000032</c:v>
                </c:pt>
                <c:pt idx="49">
                  <c:v>0.28540000000000032</c:v>
                </c:pt>
                <c:pt idx="50">
                  <c:v>0.29130000000000039</c:v>
                </c:pt>
                <c:pt idx="51">
                  <c:v>0.29030000000000034</c:v>
                </c:pt>
                <c:pt idx="52">
                  <c:v>0.29130000000000039</c:v>
                </c:pt>
                <c:pt idx="53">
                  <c:v>0.29030000000000034</c:v>
                </c:pt>
                <c:pt idx="54">
                  <c:v>0.29330000000000039</c:v>
                </c:pt>
                <c:pt idx="55">
                  <c:v>0.29230000000000039</c:v>
                </c:pt>
                <c:pt idx="56">
                  <c:v>0.29130000000000039</c:v>
                </c:pt>
                <c:pt idx="57">
                  <c:v>0.28740000000000032</c:v>
                </c:pt>
                <c:pt idx="58">
                  <c:v>0.28540000000000032</c:v>
                </c:pt>
                <c:pt idx="59">
                  <c:v>0.29330000000000039</c:v>
                </c:pt>
                <c:pt idx="60">
                  <c:v>0.29130000000000039</c:v>
                </c:pt>
                <c:pt idx="61">
                  <c:v>0.28540000000000032</c:v>
                </c:pt>
                <c:pt idx="62">
                  <c:v>0.29230000000000039</c:v>
                </c:pt>
                <c:pt idx="63">
                  <c:v>0.28450000000000031</c:v>
                </c:pt>
                <c:pt idx="64">
                  <c:v>0.29330000000000039</c:v>
                </c:pt>
                <c:pt idx="65">
                  <c:v>0.28640000000000032</c:v>
                </c:pt>
                <c:pt idx="66">
                  <c:v>0.29130000000000039</c:v>
                </c:pt>
                <c:pt idx="67">
                  <c:v>0.28740000000000032</c:v>
                </c:pt>
                <c:pt idx="68">
                  <c:v>0.28840000000000032</c:v>
                </c:pt>
                <c:pt idx="69">
                  <c:v>0.28740000000000032</c:v>
                </c:pt>
                <c:pt idx="70">
                  <c:v>0.28640000000000032</c:v>
                </c:pt>
                <c:pt idx="71">
                  <c:v>0.28840000000000032</c:v>
                </c:pt>
                <c:pt idx="72">
                  <c:v>0.29130000000000039</c:v>
                </c:pt>
                <c:pt idx="73">
                  <c:v>0.28640000000000032</c:v>
                </c:pt>
                <c:pt idx="74">
                  <c:v>0.28930000000000033</c:v>
                </c:pt>
                <c:pt idx="75">
                  <c:v>0.28930000000000033</c:v>
                </c:pt>
                <c:pt idx="76">
                  <c:v>0.28540000000000032</c:v>
                </c:pt>
                <c:pt idx="77">
                  <c:v>0.28540000000000032</c:v>
                </c:pt>
                <c:pt idx="78">
                  <c:v>0.28840000000000032</c:v>
                </c:pt>
                <c:pt idx="79">
                  <c:v>0.28350000000000031</c:v>
                </c:pt>
                <c:pt idx="80">
                  <c:v>0.28840000000000032</c:v>
                </c:pt>
                <c:pt idx="81">
                  <c:v>0.27080000000000032</c:v>
                </c:pt>
                <c:pt idx="82">
                  <c:v>0.28540000000000032</c:v>
                </c:pt>
                <c:pt idx="83">
                  <c:v>0.28740000000000032</c:v>
                </c:pt>
                <c:pt idx="84">
                  <c:v>0.29030000000000034</c:v>
                </c:pt>
                <c:pt idx="85">
                  <c:v>0.29130000000000039</c:v>
                </c:pt>
                <c:pt idx="86">
                  <c:v>0.28840000000000032</c:v>
                </c:pt>
                <c:pt idx="87">
                  <c:v>0.28930000000000033</c:v>
                </c:pt>
                <c:pt idx="88">
                  <c:v>0.28840000000000032</c:v>
                </c:pt>
                <c:pt idx="89">
                  <c:v>0.28740000000000032</c:v>
                </c:pt>
                <c:pt idx="90">
                  <c:v>0.29130000000000039</c:v>
                </c:pt>
                <c:pt idx="91">
                  <c:v>0.28840000000000032</c:v>
                </c:pt>
                <c:pt idx="92">
                  <c:v>0.28930000000000033</c:v>
                </c:pt>
                <c:pt idx="93">
                  <c:v>0.28640000000000032</c:v>
                </c:pt>
                <c:pt idx="94">
                  <c:v>0.29330000000000039</c:v>
                </c:pt>
                <c:pt idx="95">
                  <c:v>0.29130000000000039</c:v>
                </c:pt>
                <c:pt idx="96">
                  <c:v>0.28740000000000032</c:v>
                </c:pt>
                <c:pt idx="97">
                  <c:v>0.28930000000000033</c:v>
                </c:pt>
                <c:pt idx="98">
                  <c:v>0.29810000000000031</c:v>
                </c:pt>
                <c:pt idx="99">
                  <c:v>0.29130000000000039</c:v>
                </c:pt>
                <c:pt idx="100">
                  <c:v>0.29030000000000034</c:v>
                </c:pt>
                <c:pt idx="101">
                  <c:v>0.28640000000000032</c:v>
                </c:pt>
                <c:pt idx="102">
                  <c:v>0.29030000000000034</c:v>
                </c:pt>
                <c:pt idx="103">
                  <c:v>0.26879999999999998</c:v>
                </c:pt>
                <c:pt idx="104">
                  <c:v>0.28930000000000033</c:v>
                </c:pt>
                <c:pt idx="105">
                  <c:v>0.28840000000000032</c:v>
                </c:pt>
                <c:pt idx="106">
                  <c:v>0.28740000000000032</c:v>
                </c:pt>
                <c:pt idx="107">
                  <c:v>0.28930000000000033</c:v>
                </c:pt>
                <c:pt idx="108">
                  <c:v>0.28640000000000032</c:v>
                </c:pt>
                <c:pt idx="109">
                  <c:v>0.28540000000000032</c:v>
                </c:pt>
                <c:pt idx="110">
                  <c:v>0.28540000000000032</c:v>
                </c:pt>
                <c:pt idx="111">
                  <c:v>0.28930000000000033</c:v>
                </c:pt>
                <c:pt idx="112">
                  <c:v>0.29130000000000039</c:v>
                </c:pt>
                <c:pt idx="113">
                  <c:v>0.28930000000000033</c:v>
                </c:pt>
                <c:pt idx="114">
                  <c:v>0.28740000000000032</c:v>
                </c:pt>
                <c:pt idx="115">
                  <c:v>0.29130000000000039</c:v>
                </c:pt>
                <c:pt idx="116">
                  <c:v>0.28930000000000033</c:v>
                </c:pt>
                <c:pt idx="117">
                  <c:v>0.28740000000000032</c:v>
                </c:pt>
                <c:pt idx="118">
                  <c:v>0.28930000000000033</c:v>
                </c:pt>
                <c:pt idx="119">
                  <c:v>0.28840000000000032</c:v>
                </c:pt>
                <c:pt idx="120">
                  <c:v>0.28740000000000032</c:v>
                </c:pt>
                <c:pt idx="121">
                  <c:v>0.28540000000000032</c:v>
                </c:pt>
                <c:pt idx="122">
                  <c:v>0.28930000000000033</c:v>
                </c:pt>
                <c:pt idx="123">
                  <c:v>0.28840000000000032</c:v>
                </c:pt>
                <c:pt idx="124">
                  <c:v>0.28640000000000032</c:v>
                </c:pt>
                <c:pt idx="125">
                  <c:v>0.28930000000000033</c:v>
                </c:pt>
                <c:pt idx="126">
                  <c:v>0.28930000000000033</c:v>
                </c:pt>
                <c:pt idx="127">
                  <c:v>0.28540000000000032</c:v>
                </c:pt>
                <c:pt idx="128">
                  <c:v>0.28540000000000032</c:v>
                </c:pt>
                <c:pt idx="129">
                  <c:v>0.28840000000000032</c:v>
                </c:pt>
                <c:pt idx="130">
                  <c:v>0.28840000000000032</c:v>
                </c:pt>
                <c:pt idx="131">
                  <c:v>0.28640000000000032</c:v>
                </c:pt>
                <c:pt idx="132">
                  <c:v>0.29130000000000039</c:v>
                </c:pt>
                <c:pt idx="133">
                  <c:v>0.28540000000000032</c:v>
                </c:pt>
                <c:pt idx="134">
                  <c:v>0.28740000000000032</c:v>
                </c:pt>
                <c:pt idx="135">
                  <c:v>0.29030000000000034</c:v>
                </c:pt>
                <c:pt idx="136">
                  <c:v>0.28740000000000032</c:v>
                </c:pt>
                <c:pt idx="137">
                  <c:v>0.29130000000000039</c:v>
                </c:pt>
                <c:pt idx="138">
                  <c:v>0.28640000000000032</c:v>
                </c:pt>
                <c:pt idx="139">
                  <c:v>0.28930000000000033</c:v>
                </c:pt>
                <c:pt idx="140">
                  <c:v>0.28450000000000031</c:v>
                </c:pt>
                <c:pt idx="141">
                  <c:v>0.28930000000000033</c:v>
                </c:pt>
                <c:pt idx="142">
                  <c:v>0.28740000000000032</c:v>
                </c:pt>
                <c:pt idx="143">
                  <c:v>0.28540000000000032</c:v>
                </c:pt>
                <c:pt idx="144">
                  <c:v>0.29330000000000039</c:v>
                </c:pt>
                <c:pt idx="145">
                  <c:v>0.28740000000000032</c:v>
                </c:pt>
                <c:pt idx="146">
                  <c:v>0.28740000000000032</c:v>
                </c:pt>
                <c:pt idx="147">
                  <c:v>0.28840000000000032</c:v>
                </c:pt>
                <c:pt idx="148">
                  <c:v>0.28840000000000032</c:v>
                </c:pt>
                <c:pt idx="149">
                  <c:v>0.28840000000000032</c:v>
                </c:pt>
                <c:pt idx="150">
                  <c:v>0.28840000000000032</c:v>
                </c:pt>
                <c:pt idx="151">
                  <c:v>0.28740000000000032</c:v>
                </c:pt>
                <c:pt idx="152">
                  <c:v>0.28540000000000032</c:v>
                </c:pt>
                <c:pt idx="153">
                  <c:v>0.28540000000000032</c:v>
                </c:pt>
                <c:pt idx="154">
                  <c:v>0.28740000000000032</c:v>
                </c:pt>
                <c:pt idx="155">
                  <c:v>0.28540000000000032</c:v>
                </c:pt>
                <c:pt idx="156">
                  <c:v>0.28640000000000032</c:v>
                </c:pt>
                <c:pt idx="157">
                  <c:v>0.28540000000000032</c:v>
                </c:pt>
                <c:pt idx="158">
                  <c:v>0.29130000000000039</c:v>
                </c:pt>
                <c:pt idx="159">
                  <c:v>0.28640000000000032</c:v>
                </c:pt>
                <c:pt idx="160">
                  <c:v>0.28840000000000032</c:v>
                </c:pt>
                <c:pt idx="161">
                  <c:v>0.29230000000000039</c:v>
                </c:pt>
                <c:pt idx="162">
                  <c:v>0.28640000000000032</c:v>
                </c:pt>
                <c:pt idx="163">
                  <c:v>0.29330000000000039</c:v>
                </c:pt>
                <c:pt idx="164">
                  <c:v>0.28930000000000033</c:v>
                </c:pt>
                <c:pt idx="165">
                  <c:v>0.28740000000000032</c:v>
                </c:pt>
                <c:pt idx="166">
                  <c:v>0.29130000000000039</c:v>
                </c:pt>
                <c:pt idx="167">
                  <c:v>0.28930000000000033</c:v>
                </c:pt>
                <c:pt idx="168">
                  <c:v>0.28930000000000033</c:v>
                </c:pt>
                <c:pt idx="169">
                  <c:v>0.28740000000000032</c:v>
                </c:pt>
                <c:pt idx="170">
                  <c:v>0.28540000000000032</c:v>
                </c:pt>
                <c:pt idx="171">
                  <c:v>0.28740000000000032</c:v>
                </c:pt>
                <c:pt idx="172">
                  <c:v>0.28930000000000033</c:v>
                </c:pt>
                <c:pt idx="173">
                  <c:v>0.28740000000000032</c:v>
                </c:pt>
                <c:pt idx="174">
                  <c:v>0.28540000000000032</c:v>
                </c:pt>
                <c:pt idx="175">
                  <c:v>0.28540000000000032</c:v>
                </c:pt>
                <c:pt idx="176">
                  <c:v>0.28640000000000032</c:v>
                </c:pt>
                <c:pt idx="177">
                  <c:v>0.28740000000000032</c:v>
                </c:pt>
                <c:pt idx="178">
                  <c:v>0.28930000000000033</c:v>
                </c:pt>
                <c:pt idx="179">
                  <c:v>0.28740000000000032</c:v>
                </c:pt>
                <c:pt idx="180">
                  <c:v>0.29520000000000002</c:v>
                </c:pt>
                <c:pt idx="181">
                  <c:v>0.29030000000000034</c:v>
                </c:pt>
                <c:pt idx="182">
                  <c:v>0.28740000000000032</c:v>
                </c:pt>
                <c:pt idx="183">
                  <c:v>0.28740000000000032</c:v>
                </c:pt>
                <c:pt idx="184">
                  <c:v>0.28930000000000033</c:v>
                </c:pt>
                <c:pt idx="185">
                  <c:v>0.28930000000000033</c:v>
                </c:pt>
                <c:pt idx="186">
                  <c:v>0.28930000000000033</c:v>
                </c:pt>
                <c:pt idx="187">
                  <c:v>0.28930000000000033</c:v>
                </c:pt>
                <c:pt idx="188">
                  <c:v>0.28540000000000032</c:v>
                </c:pt>
                <c:pt idx="189">
                  <c:v>0.28740000000000032</c:v>
                </c:pt>
                <c:pt idx="190">
                  <c:v>0.28930000000000033</c:v>
                </c:pt>
                <c:pt idx="191">
                  <c:v>0.28930000000000033</c:v>
                </c:pt>
                <c:pt idx="192">
                  <c:v>0.28740000000000032</c:v>
                </c:pt>
                <c:pt idx="193">
                  <c:v>0.28640000000000032</c:v>
                </c:pt>
                <c:pt idx="194">
                  <c:v>0.28540000000000032</c:v>
                </c:pt>
                <c:pt idx="195">
                  <c:v>0.28740000000000032</c:v>
                </c:pt>
                <c:pt idx="196">
                  <c:v>0.28930000000000033</c:v>
                </c:pt>
                <c:pt idx="197">
                  <c:v>0.28540000000000032</c:v>
                </c:pt>
                <c:pt idx="198">
                  <c:v>0.29030000000000034</c:v>
                </c:pt>
                <c:pt idx="199">
                  <c:v>0.28740000000000032</c:v>
                </c:pt>
                <c:pt idx="200">
                  <c:v>0.28640000000000032</c:v>
                </c:pt>
                <c:pt idx="201">
                  <c:v>0.28740000000000032</c:v>
                </c:pt>
                <c:pt idx="202">
                  <c:v>0.28840000000000032</c:v>
                </c:pt>
                <c:pt idx="203">
                  <c:v>0.28640000000000032</c:v>
                </c:pt>
                <c:pt idx="204">
                  <c:v>0.28740000000000032</c:v>
                </c:pt>
                <c:pt idx="205">
                  <c:v>0.28740000000000032</c:v>
                </c:pt>
                <c:pt idx="206">
                  <c:v>0.28540000000000032</c:v>
                </c:pt>
                <c:pt idx="207">
                  <c:v>0.28930000000000033</c:v>
                </c:pt>
                <c:pt idx="208">
                  <c:v>0.28930000000000033</c:v>
                </c:pt>
                <c:pt idx="209">
                  <c:v>0.29030000000000034</c:v>
                </c:pt>
                <c:pt idx="210">
                  <c:v>0.28740000000000032</c:v>
                </c:pt>
                <c:pt idx="211">
                  <c:v>0.28930000000000033</c:v>
                </c:pt>
                <c:pt idx="212">
                  <c:v>0.28640000000000032</c:v>
                </c:pt>
                <c:pt idx="213">
                  <c:v>0.28540000000000032</c:v>
                </c:pt>
                <c:pt idx="214">
                  <c:v>0.28640000000000032</c:v>
                </c:pt>
                <c:pt idx="215">
                  <c:v>0.28930000000000033</c:v>
                </c:pt>
                <c:pt idx="216">
                  <c:v>0.28640000000000032</c:v>
                </c:pt>
                <c:pt idx="217">
                  <c:v>0.28640000000000032</c:v>
                </c:pt>
                <c:pt idx="218">
                  <c:v>0.29030000000000034</c:v>
                </c:pt>
                <c:pt idx="219">
                  <c:v>0.28640000000000032</c:v>
                </c:pt>
                <c:pt idx="220">
                  <c:v>0.28740000000000032</c:v>
                </c:pt>
                <c:pt idx="221">
                  <c:v>0.28740000000000032</c:v>
                </c:pt>
                <c:pt idx="222">
                  <c:v>0.29130000000000039</c:v>
                </c:pt>
                <c:pt idx="223">
                  <c:v>0.28930000000000033</c:v>
                </c:pt>
                <c:pt idx="224">
                  <c:v>0.28740000000000032</c:v>
                </c:pt>
                <c:pt idx="225">
                  <c:v>0.29130000000000039</c:v>
                </c:pt>
                <c:pt idx="226">
                  <c:v>0.29720000000000002</c:v>
                </c:pt>
                <c:pt idx="227">
                  <c:v>0.28350000000000031</c:v>
                </c:pt>
                <c:pt idx="228">
                  <c:v>0.28740000000000032</c:v>
                </c:pt>
                <c:pt idx="229">
                  <c:v>0.28930000000000033</c:v>
                </c:pt>
                <c:pt idx="230">
                  <c:v>0.28740000000000032</c:v>
                </c:pt>
                <c:pt idx="231">
                  <c:v>0.29130000000000039</c:v>
                </c:pt>
                <c:pt idx="232">
                  <c:v>0.28640000000000032</c:v>
                </c:pt>
                <c:pt idx="233">
                  <c:v>0.28540000000000032</c:v>
                </c:pt>
                <c:pt idx="234">
                  <c:v>0.29030000000000034</c:v>
                </c:pt>
                <c:pt idx="235">
                  <c:v>0.28930000000000033</c:v>
                </c:pt>
                <c:pt idx="236">
                  <c:v>0.28640000000000032</c:v>
                </c:pt>
                <c:pt idx="237">
                  <c:v>0.28930000000000033</c:v>
                </c:pt>
                <c:pt idx="238">
                  <c:v>0.28930000000000033</c:v>
                </c:pt>
                <c:pt idx="239">
                  <c:v>0.29030000000000034</c:v>
                </c:pt>
                <c:pt idx="240">
                  <c:v>0.28930000000000033</c:v>
                </c:pt>
                <c:pt idx="241">
                  <c:v>0.28740000000000032</c:v>
                </c:pt>
                <c:pt idx="242">
                  <c:v>0.28640000000000032</c:v>
                </c:pt>
                <c:pt idx="243">
                  <c:v>0.29130000000000039</c:v>
                </c:pt>
                <c:pt idx="244">
                  <c:v>0.29130000000000039</c:v>
                </c:pt>
                <c:pt idx="245">
                  <c:v>0.28540000000000032</c:v>
                </c:pt>
                <c:pt idx="246">
                  <c:v>0.28740000000000032</c:v>
                </c:pt>
                <c:pt idx="247">
                  <c:v>0.28640000000000032</c:v>
                </c:pt>
                <c:pt idx="248">
                  <c:v>0.28740000000000032</c:v>
                </c:pt>
                <c:pt idx="249">
                  <c:v>0.28540000000000032</c:v>
                </c:pt>
                <c:pt idx="250">
                  <c:v>0.28640000000000032</c:v>
                </c:pt>
                <c:pt idx="251">
                  <c:v>0.29230000000000039</c:v>
                </c:pt>
                <c:pt idx="252">
                  <c:v>0.28640000000000032</c:v>
                </c:pt>
                <c:pt idx="253">
                  <c:v>0.28640000000000032</c:v>
                </c:pt>
                <c:pt idx="254">
                  <c:v>0.28740000000000032</c:v>
                </c:pt>
                <c:pt idx="255">
                  <c:v>0.28540000000000032</c:v>
                </c:pt>
                <c:pt idx="256">
                  <c:v>0.29030000000000034</c:v>
                </c:pt>
                <c:pt idx="257">
                  <c:v>0.29420000000000002</c:v>
                </c:pt>
                <c:pt idx="258">
                  <c:v>0.28450000000000031</c:v>
                </c:pt>
                <c:pt idx="259">
                  <c:v>0.28840000000000032</c:v>
                </c:pt>
                <c:pt idx="260">
                  <c:v>0.28840000000000032</c:v>
                </c:pt>
                <c:pt idx="261">
                  <c:v>0.28840000000000032</c:v>
                </c:pt>
                <c:pt idx="262">
                  <c:v>0.28930000000000033</c:v>
                </c:pt>
                <c:pt idx="263">
                  <c:v>0.28840000000000032</c:v>
                </c:pt>
                <c:pt idx="264">
                  <c:v>0.28540000000000032</c:v>
                </c:pt>
                <c:pt idx="265">
                  <c:v>0.28930000000000033</c:v>
                </c:pt>
                <c:pt idx="266">
                  <c:v>0.28840000000000032</c:v>
                </c:pt>
                <c:pt idx="267">
                  <c:v>0.28640000000000032</c:v>
                </c:pt>
                <c:pt idx="268">
                  <c:v>0.28540000000000032</c:v>
                </c:pt>
                <c:pt idx="269">
                  <c:v>0.28740000000000032</c:v>
                </c:pt>
                <c:pt idx="270">
                  <c:v>0.28350000000000031</c:v>
                </c:pt>
                <c:pt idx="271">
                  <c:v>0.28740000000000032</c:v>
                </c:pt>
                <c:pt idx="272">
                  <c:v>0.29030000000000034</c:v>
                </c:pt>
                <c:pt idx="273">
                  <c:v>0.28740000000000032</c:v>
                </c:pt>
                <c:pt idx="274">
                  <c:v>0.28540000000000032</c:v>
                </c:pt>
                <c:pt idx="275">
                  <c:v>0.28540000000000032</c:v>
                </c:pt>
                <c:pt idx="276">
                  <c:v>0.28740000000000032</c:v>
                </c:pt>
                <c:pt idx="277">
                  <c:v>0.29030000000000034</c:v>
                </c:pt>
                <c:pt idx="278">
                  <c:v>0.28540000000000032</c:v>
                </c:pt>
                <c:pt idx="279">
                  <c:v>0.28740000000000032</c:v>
                </c:pt>
                <c:pt idx="280">
                  <c:v>0.29130000000000039</c:v>
                </c:pt>
                <c:pt idx="281">
                  <c:v>0.28930000000000033</c:v>
                </c:pt>
                <c:pt idx="282">
                  <c:v>0.29230000000000039</c:v>
                </c:pt>
                <c:pt idx="283">
                  <c:v>0.29030000000000034</c:v>
                </c:pt>
                <c:pt idx="284">
                  <c:v>0.29330000000000039</c:v>
                </c:pt>
                <c:pt idx="285">
                  <c:v>0.28350000000000031</c:v>
                </c:pt>
                <c:pt idx="286">
                  <c:v>0.28930000000000033</c:v>
                </c:pt>
                <c:pt idx="287">
                  <c:v>0.28930000000000033</c:v>
                </c:pt>
                <c:pt idx="288">
                  <c:v>0.28740000000000032</c:v>
                </c:pt>
                <c:pt idx="289">
                  <c:v>0.28640000000000032</c:v>
                </c:pt>
                <c:pt idx="290">
                  <c:v>0.28540000000000032</c:v>
                </c:pt>
                <c:pt idx="291">
                  <c:v>0.29330000000000039</c:v>
                </c:pt>
                <c:pt idx="292">
                  <c:v>0.28540000000000032</c:v>
                </c:pt>
                <c:pt idx="293">
                  <c:v>0.29030000000000034</c:v>
                </c:pt>
                <c:pt idx="294">
                  <c:v>0.28450000000000031</c:v>
                </c:pt>
                <c:pt idx="295">
                  <c:v>0.28540000000000032</c:v>
                </c:pt>
                <c:pt idx="296">
                  <c:v>0.28740000000000032</c:v>
                </c:pt>
                <c:pt idx="297">
                  <c:v>0.28640000000000032</c:v>
                </c:pt>
                <c:pt idx="298">
                  <c:v>0.28450000000000031</c:v>
                </c:pt>
                <c:pt idx="299">
                  <c:v>0.28640000000000032</c:v>
                </c:pt>
                <c:pt idx="300">
                  <c:v>0.28840000000000032</c:v>
                </c:pt>
                <c:pt idx="301">
                  <c:v>0.28640000000000032</c:v>
                </c:pt>
                <c:pt idx="302">
                  <c:v>0.29030000000000034</c:v>
                </c:pt>
                <c:pt idx="303">
                  <c:v>0.28930000000000033</c:v>
                </c:pt>
                <c:pt idx="304">
                  <c:v>0.28450000000000031</c:v>
                </c:pt>
                <c:pt idx="305">
                  <c:v>0.28740000000000032</c:v>
                </c:pt>
                <c:pt idx="306">
                  <c:v>0.28840000000000032</c:v>
                </c:pt>
                <c:pt idx="307">
                  <c:v>0.28740000000000032</c:v>
                </c:pt>
                <c:pt idx="308">
                  <c:v>0.28350000000000031</c:v>
                </c:pt>
                <c:pt idx="309">
                  <c:v>0.29030000000000034</c:v>
                </c:pt>
                <c:pt idx="310">
                  <c:v>0.28840000000000032</c:v>
                </c:pt>
                <c:pt idx="311">
                  <c:v>0.28640000000000032</c:v>
                </c:pt>
                <c:pt idx="312">
                  <c:v>0.28740000000000032</c:v>
                </c:pt>
                <c:pt idx="313">
                  <c:v>0.28840000000000032</c:v>
                </c:pt>
                <c:pt idx="314">
                  <c:v>0.28840000000000032</c:v>
                </c:pt>
                <c:pt idx="315">
                  <c:v>0.28930000000000033</c:v>
                </c:pt>
                <c:pt idx="316">
                  <c:v>0.28540000000000032</c:v>
                </c:pt>
                <c:pt idx="317">
                  <c:v>0.29030000000000034</c:v>
                </c:pt>
                <c:pt idx="318">
                  <c:v>0.29030000000000034</c:v>
                </c:pt>
                <c:pt idx="319">
                  <c:v>0.28540000000000032</c:v>
                </c:pt>
                <c:pt idx="320">
                  <c:v>0.29130000000000039</c:v>
                </c:pt>
                <c:pt idx="321">
                  <c:v>0.28740000000000032</c:v>
                </c:pt>
                <c:pt idx="322">
                  <c:v>0.28740000000000032</c:v>
                </c:pt>
                <c:pt idx="323">
                  <c:v>0.28540000000000032</c:v>
                </c:pt>
                <c:pt idx="324">
                  <c:v>0.28740000000000032</c:v>
                </c:pt>
                <c:pt idx="325">
                  <c:v>0.28930000000000033</c:v>
                </c:pt>
                <c:pt idx="326">
                  <c:v>0.28840000000000032</c:v>
                </c:pt>
                <c:pt idx="327">
                  <c:v>0.28640000000000032</c:v>
                </c:pt>
                <c:pt idx="328">
                  <c:v>0.28050000000000008</c:v>
                </c:pt>
                <c:pt idx="329">
                  <c:v>0.28740000000000032</c:v>
                </c:pt>
                <c:pt idx="330">
                  <c:v>0.28740000000000032</c:v>
                </c:pt>
                <c:pt idx="331">
                  <c:v>0.28450000000000031</c:v>
                </c:pt>
                <c:pt idx="332">
                  <c:v>0.28540000000000032</c:v>
                </c:pt>
                <c:pt idx="333">
                  <c:v>0.29030000000000034</c:v>
                </c:pt>
                <c:pt idx="334">
                  <c:v>0.28840000000000032</c:v>
                </c:pt>
                <c:pt idx="335">
                  <c:v>0.28640000000000032</c:v>
                </c:pt>
                <c:pt idx="336">
                  <c:v>0.28540000000000032</c:v>
                </c:pt>
                <c:pt idx="337">
                  <c:v>0.28540000000000032</c:v>
                </c:pt>
                <c:pt idx="338">
                  <c:v>0.28840000000000032</c:v>
                </c:pt>
                <c:pt idx="339">
                  <c:v>0.29130000000000039</c:v>
                </c:pt>
                <c:pt idx="340">
                  <c:v>0.28540000000000032</c:v>
                </c:pt>
                <c:pt idx="341">
                  <c:v>0.28740000000000032</c:v>
                </c:pt>
                <c:pt idx="342">
                  <c:v>0.28640000000000032</c:v>
                </c:pt>
                <c:pt idx="343">
                  <c:v>0.29130000000000039</c:v>
                </c:pt>
                <c:pt idx="344">
                  <c:v>0.28740000000000032</c:v>
                </c:pt>
                <c:pt idx="345">
                  <c:v>0.28250000000000008</c:v>
                </c:pt>
                <c:pt idx="346">
                  <c:v>0.28930000000000033</c:v>
                </c:pt>
                <c:pt idx="347">
                  <c:v>0.28640000000000032</c:v>
                </c:pt>
                <c:pt idx="348">
                  <c:v>0.28640000000000032</c:v>
                </c:pt>
                <c:pt idx="349">
                  <c:v>0.28450000000000031</c:v>
                </c:pt>
                <c:pt idx="350">
                  <c:v>0.28450000000000031</c:v>
                </c:pt>
                <c:pt idx="351">
                  <c:v>0.28930000000000033</c:v>
                </c:pt>
                <c:pt idx="352">
                  <c:v>0.28640000000000032</c:v>
                </c:pt>
                <c:pt idx="353">
                  <c:v>0.29030000000000034</c:v>
                </c:pt>
                <c:pt idx="354">
                  <c:v>0.28540000000000032</c:v>
                </c:pt>
                <c:pt idx="355">
                  <c:v>0.28640000000000032</c:v>
                </c:pt>
                <c:pt idx="356">
                  <c:v>0.28450000000000031</c:v>
                </c:pt>
                <c:pt idx="357">
                  <c:v>0.28540000000000032</c:v>
                </c:pt>
                <c:pt idx="358">
                  <c:v>0.28540000000000032</c:v>
                </c:pt>
                <c:pt idx="359">
                  <c:v>0.28740000000000032</c:v>
                </c:pt>
                <c:pt idx="360">
                  <c:v>0.28740000000000032</c:v>
                </c:pt>
                <c:pt idx="361">
                  <c:v>0.28840000000000032</c:v>
                </c:pt>
                <c:pt idx="362">
                  <c:v>0.28840000000000032</c:v>
                </c:pt>
                <c:pt idx="363">
                  <c:v>0.28250000000000008</c:v>
                </c:pt>
                <c:pt idx="364">
                  <c:v>0.28640000000000032</c:v>
                </c:pt>
                <c:pt idx="365">
                  <c:v>0.28150000000000008</c:v>
                </c:pt>
                <c:pt idx="366">
                  <c:v>0.28640000000000032</c:v>
                </c:pt>
                <c:pt idx="367">
                  <c:v>0.29030000000000034</c:v>
                </c:pt>
                <c:pt idx="368">
                  <c:v>0.28150000000000008</c:v>
                </c:pt>
                <c:pt idx="369">
                  <c:v>0.28250000000000008</c:v>
                </c:pt>
                <c:pt idx="370">
                  <c:v>0.28450000000000031</c:v>
                </c:pt>
                <c:pt idx="371">
                  <c:v>0.28250000000000008</c:v>
                </c:pt>
                <c:pt idx="372">
                  <c:v>0.28350000000000031</c:v>
                </c:pt>
                <c:pt idx="373">
                  <c:v>0.28540000000000032</c:v>
                </c:pt>
                <c:pt idx="374">
                  <c:v>0.28150000000000008</c:v>
                </c:pt>
                <c:pt idx="375">
                  <c:v>0.29030000000000034</c:v>
                </c:pt>
                <c:pt idx="376">
                  <c:v>0.28840000000000032</c:v>
                </c:pt>
                <c:pt idx="377">
                  <c:v>0.28640000000000032</c:v>
                </c:pt>
                <c:pt idx="378">
                  <c:v>0.28740000000000032</c:v>
                </c:pt>
                <c:pt idx="379">
                  <c:v>0.28250000000000008</c:v>
                </c:pt>
                <c:pt idx="380">
                  <c:v>0.28540000000000032</c:v>
                </c:pt>
                <c:pt idx="381">
                  <c:v>0.28930000000000033</c:v>
                </c:pt>
                <c:pt idx="382">
                  <c:v>0.28150000000000008</c:v>
                </c:pt>
                <c:pt idx="383">
                  <c:v>0.28540000000000032</c:v>
                </c:pt>
                <c:pt idx="384">
                  <c:v>0.28540000000000032</c:v>
                </c:pt>
                <c:pt idx="385">
                  <c:v>0.27960000000000002</c:v>
                </c:pt>
                <c:pt idx="386">
                  <c:v>0.28450000000000031</c:v>
                </c:pt>
                <c:pt idx="387">
                  <c:v>0.28350000000000031</c:v>
                </c:pt>
                <c:pt idx="388">
                  <c:v>0.28740000000000032</c:v>
                </c:pt>
                <c:pt idx="389">
                  <c:v>0.28640000000000032</c:v>
                </c:pt>
                <c:pt idx="390">
                  <c:v>0.29230000000000039</c:v>
                </c:pt>
                <c:pt idx="391">
                  <c:v>0.28540000000000032</c:v>
                </c:pt>
                <c:pt idx="392">
                  <c:v>0.28350000000000031</c:v>
                </c:pt>
                <c:pt idx="393">
                  <c:v>0.28540000000000032</c:v>
                </c:pt>
                <c:pt idx="394">
                  <c:v>0.28640000000000032</c:v>
                </c:pt>
                <c:pt idx="395">
                  <c:v>0.28450000000000031</c:v>
                </c:pt>
                <c:pt idx="396">
                  <c:v>0.28740000000000032</c:v>
                </c:pt>
                <c:pt idx="397">
                  <c:v>0.28930000000000033</c:v>
                </c:pt>
                <c:pt idx="398">
                  <c:v>0.28050000000000008</c:v>
                </c:pt>
                <c:pt idx="399">
                  <c:v>0.28640000000000032</c:v>
                </c:pt>
                <c:pt idx="400">
                  <c:v>0.28250000000000008</c:v>
                </c:pt>
                <c:pt idx="401">
                  <c:v>0.28050000000000008</c:v>
                </c:pt>
                <c:pt idx="402">
                  <c:v>0.29130000000000039</c:v>
                </c:pt>
                <c:pt idx="403">
                  <c:v>0.28250000000000008</c:v>
                </c:pt>
                <c:pt idx="404">
                  <c:v>0.28740000000000032</c:v>
                </c:pt>
                <c:pt idx="405">
                  <c:v>0.28450000000000031</c:v>
                </c:pt>
                <c:pt idx="406">
                  <c:v>0.28350000000000031</c:v>
                </c:pt>
                <c:pt idx="407">
                  <c:v>0.28740000000000032</c:v>
                </c:pt>
                <c:pt idx="408">
                  <c:v>0.28450000000000031</c:v>
                </c:pt>
                <c:pt idx="409">
                  <c:v>0.28350000000000031</c:v>
                </c:pt>
                <c:pt idx="410">
                  <c:v>0.28450000000000031</c:v>
                </c:pt>
                <c:pt idx="411">
                  <c:v>0.28740000000000032</c:v>
                </c:pt>
                <c:pt idx="412">
                  <c:v>0.28640000000000032</c:v>
                </c:pt>
                <c:pt idx="413">
                  <c:v>0.28250000000000008</c:v>
                </c:pt>
                <c:pt idx="414">
                  <c:v>0.28450000000000031</c:v>
                </c:pt>
                <c:pt idx="415">
                  <c:v>0.28350000000000031</c:v>
                </c:pt>
                <c:pt idx="416">
                  <c:v>0.28640000000000032</c:v>
                </c:pt>
                <c:pt idx="417">
                  <c:v>0.28930000000000033</c:v>
                </c:pt>
                <c:pt idx="418">
                  <c:v>0.28540000000000032</c:v>
                </c:pt>
                <c:pt idx="419">
                  <c:v>0.28350000000000031</c:v>
                </c:pt>
                <c:pt idx="420">
                  <c:v>0.28150000000000008</c:v>
                </c:pt>
                <c:pt idx="421">
                  <c:v>0.28540000000000032</c:v>
                </c:pt>
                <c:pt idx="422">
                  <c:v>0.27960000000000002</c:v>
                </c:pt>
                <c:pt idx="423">
                  <c:v>0.28150000000000008</c:v>
                </c:pt>
                <c:pt idx="424">
                  <c:v>0.28640000000000032</c:v>
                </c:pt>
                <c:pt idx="425">
                  <c:v>0.28450000000000031</c:v>
                </c:pt>
                <c:pt idx="426">
                  <c:v>0.28840000000000032</c:v>
                </c:pt>
                <c:pt idx="427">
                  <c:v>0.28150000000000008</c:v>
                </c:pt>
                <c:pt idx="428">
                  <c:v>0.28540000000000032</c:v>
                </c:pt>
                <c:pt idx="429">
                  <c:v>0.28150000000000008</c:v>
                </c:pt>
                <c:pt idx="430">
                  <c:v>0.28050000000000008</c:v>
                </c:pt>
                <c:pt idx="431">
                  <c:v>0.27860000000000001</c:v>
                </c:pt>
                <c:pt idx="432">
                  <c:v>0.27860000000000001</c:v>
                </c:pt>
                <c:pt idx="433">
                  <c:v>0.28150000000000008</c:v>
                </c:pt>
                <c:pt idx="434">
                  <c:v>0.27860000000000001</c:v>
                </c:pt>
                <c:pt idx="435">
                  <c:v>0.28150000000000008</c:v>
                </c:pt>
                <c:pt idx="436">
                  <c:v>0.28250000000000008</c:v>
                </c:pt>
                <c:pt idx="437">
                  <c:v>0.28050000000000008</c:v>
                </c:pt>
                <c:pt idx="438">
                  <c:v>0.28150000000000008</c:v>
                </c:pt>
                <c:pt idx="439">
                  <c:v>0.28150000000000008</c:v>
                </c:pt>
                <c:pt idx="440">
                  <c:v>0.29720000000000002</c:v>
                </c:pt>
                <c:pt idx="441">
                  <c:v>0.28050000000000008</c:v>
                </c:pt>
                <c:pt idx="442">
                  <c:v>0.27960000000000002</c:v>
                </c:pt>
                <c:pt idx="443">
                  <c:v>0.28050000000000008</c:v>
                </c:pt>
                <c:pt idx="444">
                  <c:v>0.28250000000000008</c:v>
                </c:pt>
                <c:pt idx="445">
                  <c:v>0.27860000000000001</c:v>
                </c:pt>
                <c:pt idx="446">
                  <c:v>0.28350000000000031</c:v>
                </c:pt>
                <c:pt idx="447">
                  <c:v>0.27760000000000001</c:v>
                </c:pt>
                <c:pt idx="448">
                  <c:v>0.28350000000000031</c:v>
                </c:pt>
                <c:pt idx="449">
                  <c:v>0.27960000000000002</c:v>
                </c:pt>
                <c:pt idx="450">
                  <c:v>0.28150000000000008</c:v>
                </c:pt>
                <c:pt idx="451">
                  <c:v>0.27760000000000001</c:v>
                </c:pt>
                <c:pt idx="452">
                  <c:v>0.27760000000000001</c:v>
                </c:pt>
                <c:pt idx="453">
                  <c:v>0.27860000000000001</c:v>
                </c:pt>
                <c:pt idx="454">
                  <c:v>0.27760000000000001</c:v>
                </c:pt>
                <c:pt idx="455">
                  <c:v>0.27660000000000001</c:v>
                </c:pt>
                <c:pt idx="456">
                  <c:v>0.27760000000000001</c:v>
                </c:pt>
                <c:pt idx="457">
                  <c:v>0.27660000000000001</c:v>
                </c:pt>
                <c:pt idx="458">
                  <c:v>0.2757</c:v>
                </c:pt>
                <c:pt idx="459">
                  <c:v>0.27760000000000001</c:v>
                </c:pt>
                <c:pt idx="460">
                  <c:v>0.28150000000000008</c:v>
                </c:pt>
                <c:pt idx="461">
                  <c:v>0.27660000000000001</c:v>
                </c:pt>
                <c:pt idx="462">
                  <c:v>0.27960000000000002</c:v>
                </c:pt>
                <c:pt idx="463">
                  <c:v>0.2757</c:v>
                </c:pt>
                <c:pt idx="464">
                  <c:v>0.27760000000000001</c:v>
                </c:pt>
                <c:pt idx="465">
                  <c:v>0.2737</c:v>
                </c:pt>
                <c:pt idx="466">
                  <c:v>0.27660000000000001</c:v>
                </c:pt>
                <c:pt idx="467">
                  <c:v>0.27760000000000001</c:v>
                </c:pt>
                <c:pt idx="468">
                  <c:v>0.27860000000000001</c:v>
                </c:pt>
                <c:pt idx="469">
                  <c:v>0.2747</c:v>
                </c:pt>
                <c:pt idx="470">
                  <c:v>0.28050000000000008</c:v>
                </c:pt>
                <c:pt idx="471">
                  <c:v>0.2747</c:v>
                </c:pt>
                <c:pt idx="472">
                  <c:v>0.2757</c:v>
                </c:pt>
                <c:pt idx="473">
                  <c:v>0.28150000000000008</c:v>
                </c:pt>
                <c:pt idx="474">
                  <c:v>0.2757</c:v>
                </c:pt>
                <c:pt idx="475">
                  <c:v>0.27760000000000001</c:v>
                </c:pt>
                <c:pt idx="476">
                  <c:v>0.27660000000000001</c:v>
                </c:pt>
                <c:pt idx="477">
                  <c:v>0.28450000000000031</c:v>
                </c:pt>
                <c:pt idx="478">
                  <c:v>0.2757</c:v>
                </c:pt>
                <c:pt idx="479">
                  <c:v>0.2727</c:v>
                </c:pt>
                <c:pt idx="480">
                  <c:v>0.2757</c:v>
                </c:pt>
                <c:pt idx="481">
                  <c:v>0.27760000000000001</c:v>
                </c:pt>
                <c:pt idx="482">
                  <c:v>0.27660000000000001</c:v>
                </c:pt>
                <c:pt idx="483">
                  <c:v>0.2757</c:v>
                </c:pt>
                <c:pt idx="484">
                  <c:v>0.2727</c:v>
                </c:pt>
                <c:pt idx="485">
                  <c:v>0.27080000000000032</c:v>
                </c:pt>
                <c:pt idx="486">
                  <c:v>0.2727</c:v>
                </c:pt>
                <c:pt idx="487">
                  <c:v>0.2737</c:v>
                </c:pt>
                <c:pt idx="488">
                  <c:v>0.26979999999999998</c:v>
                </c:pt>
                <c:pt idx="489">
                  <c:v>0.2727</c:v>
                </c:pt>
                <c:pt idx="490">
                  <c:v>0.2747</c:v>
                </c:pt>
                <c:pt idx="491">
                  <c:v>0.26879999999999998</c:v>
                </c:pt>
                <c:pt idx="492">
                  <c:v>0.2727</c:v>
                </c:pt>
                <c:pt idx="493">
                  <c:v>0.26979999999999998</c:v>
                </c:pt>
                <c:pt idx="494">
                  <c:v>0.26979999999999998</c:v>
                </c:pt>
                <c:pt idx="495">
                  <c:v>0.27660000000000001</c:v>
                </c:pt>
                <c:pt idx="496">
                  <c:v>0.27080000000000032</c:v>
                </c:pt>
                <c:pt idx="497">
                  <c:v>0.2727</c:v>
                </c:pt>
                <c:pt idx="498">
                  <c:v>0.2717</c:v>
                </c:pt>
                <c:pt idx="499">
                  <c:v>0.2737</c:v>
                </c:pt>
                <c:pt idx="500">
                  <c:v>0.2717</c:v>
                </c:pt>
                <c:pt idx="501">
                  <c:v>0.2727</c:v>
                </c:pt>
                <c:pt idx="502">
                  <c:v>0.26979999999999998</c:v>
                </c:pt>
                <c:pt idx="503">
                  <c:v>0.2717</c:v>
                </c:pt>
                <c:pt idx="504">
                  <c:v>0.26779999999999998</c:v>
                </c:pt>
                <c:pt idx="505">
                  <c:v>0.26779999999999998</c:v>
                </c:pt>
                <c:pt idx="506">
                  <c:v>0.26690000000000008</c:v>
                </c:pt>
                <c:pt idx="507">
                  <c:v>0.27080000000000032</c:v>
                </c:pt>
                <c:pt idx="508">
                  <c:v>0.26879999999999998</c:v>
                </c:pt>
                <c:pt idx="509">
                  <c:v>0.27760000000000001</c:v>
                </c:pt>
                <c:pt idx="510">
                  <c:v>0.27080000000000032</c:v>
                </c:pt>
                <c:pt idx="511">
                  <c:v>0.26590000000000008</c:v>
                </c:pt>
                <c:pt idx="512">
                  <c:v>0.26590000000000008</c:v>
                </c:pt>
                <c:pt idx="513">
                  <c:v>0.27080000000000032</c:v>
                </c:pt>
                <c:pt idx="514">
                  <c:v>0.2717</c:v>
                </c:pt>
                <c:pt idx="515">
                  <c:v>0.26779999999999998</c:v>
                </c:pt>
                <c:pt idx="516">
                  <c:v>0.26979999999999998</c:v>
                </c:pt>
                <c:pt idx="517">
                  <c:v>0.26879999999999998</c:v>
                </c:pt>
                <c:pt idx="518">
                  <c:v>0.2727</c:v>
                </c:pt>
                <c:pt idx="519">
                  <c:v>0.26979999999999998</c:v>
                </c:pt>
                <c:pt idx="520">
                  <c:v>0.27080000000000032</c:v>
                </c:pt>
                <c:pt idx="521">
                  <c:v>0.26490000000000002</c:v>
                </c:pt>
                <c:pt idx="522">
                  <c:v>0.2727</c:v>
                </c:pt>
                <c:pt idx="523">
                  <c:v>0.27080000000000032</c:v>
                </c:pt>
                <c:pt idx="524">
                  <c:v>0.27080000000000032</c:v>
                </c:pt>
                <c:pt idx="525">
                  <c:v>0.26779999999999998</c:v>
                </c:pt>
                <c:pt idx="526">
                  <c:v>0.27080000000000032</c:v>
                </c:pt>
                <c:pt idx="527">
                  <c:v>0.2727</c:v>
                </c:pt>
                <c:pt idx="528">
                  <c:v>0.26979999999999998</c:v>
                </c:pt>
                <c:pt idx="529">
                  <c:v>0.26879999999999998</c:v>
                </c:pt>
                <c:pt idx="530">
                  <c:v>0.26690000000000008</c:v>
                </c:pt>
                <c:pt idx="531">
                  <c:v>0.26979999999999998</c:v>
                </c:pt>
                <c:pt idx="532">
                  <c:v>0.2727</c:v>
                </c:pt>
                <c:pt idx="533">
                  <c:v>0.2747</c:v>
                </c:pt>
                <c:pt idx="534">
                  <c:v>0.2717</c:v>
                </c:pt>
                <c:pt idx="535">
                  <c:v>0.2747</c:v>
                </c:pt>
                <c:pt idx="536">
                  <c:v>0.26779999999999998</c:v>
                </c:pt>
                <c:pt idx="537">
                  <c:v>0.26979999999999998</c:v>
                </c:pt>
                <c:pt idx="538">
                  <c:v>0.2737</c:v>
                </c:pt>
                <c:pt idx="539">
                  <c:v>0.26979999999999998</c:v>
                </c:pt>
                <c:pt idx="540">
                  <c:v>0.2737</c:v>
                </c:pt>
                <c:pt idx="541">
                  <c:v>0.2757</c:v>
                </c:pt>
                <c:pt idx="542">
                  <c:v>0.2717</c:v>
                </c:pt>
                <c:pt idx="543">
                  <c:v>0.26879999999999998</c:v>
                </c:pt>
                <c:pt idx="544">
                  <c:v>0.27080000000000032</c:v>
                </c:pt>
                <c:pt idx="545">
                  <c:v>0.26979999999999998</c:v>
                </c:pt>
                <c:pt idx="546">
                  <c:v>0.26690000000000008</c:v>
                </c:pt>
                <c:pt idx="547">
                  <c:v>0.2717</c:v>
                </c:pt>
                <c:pt idx="548">
                  <c:v>0.2737</c:v>
                </c:pt>
                <c:pt idx="549">
                  <c:v>0.2737</c:v>
                </c:pt>
                <c:pt idx="550">
                  <c:v>0.26979999999999998</c:v>
                </c:pt>
                <c:pt idx="551">
                  <c:v>0.28150000000000008</c:v>
                </c:pt>
                <c:pt idx="552">
                  <c:v>0.2737</c:v>
                </c:pt>
                <c:pt idx="553">
                  <c:v>0.26979999999999998</c:v>
                </c:pt>
                <c:pt idx="554">
                  <c:v>0.2727</c:v>
                </c:pt>
                <c:pt idx="555">
                  <c:v>0.2717</c:v>
                </c:pt>
                <c:pt idx="556">
                  <c:v>0.26779999999999998</c:v>
                </c:pt>
                <c:pt idx="557">
                  <c:v>0.2717</c:v>
                </c:pt>
                <c:pt idx="558">
                  <c:v>0.2737</c:v>
                </c:pt>
                <c:pt idx="559">
                  <c:v>0.2757</c:v>
                </c:pt>
                <c:pt idx="560">
                  <c:v>0.2747</c:v>
                </c:pt>
                <c:pt idx="561">
                  <c:v>0.26879999999999998</c:v>
                </c:pt>
                <c:pt idx="562">
                  <c:v>0.27080000000000032</c:v>
                </c:pt>
                <c:pt idx="563">
                  <c:v>0.2717</c:v>
                </c:pt>
                <c:pt idx="564">
                  <c:v>0.2727</c:v>
                </c:pt>
                <c:pt idx="565">
                  <c:v>0.26979999999999998</c:v>
                </c:pt>
                <c:pt idx="566">
                  <c:v>0.2737</c:v>
                </c:pt>
                <c:pt idx="567">
                  <c:v>0.2757</c:v>
                </c:pt>
                <c:pt idx="568">
                  <c:v>0.2747</c:v>
                </c:pt>
                <c:pt idx="569">
                  <c:v>0.26979999999999998</c:v>
                </c:pt>
                <c:pt idx="570">
                  <c:v>0.2727</c:v>
                </c:pt>
                <c:pt idx="571">
                  <c:v>0.2737</c:v>
                </c:pt>
                <c:pt idx="572">
                  <c:v>0.2717</c:v>
                </c:pt>
                <c:pt idx="573">
                  <c:v>0.2757</c:v>
                </c:pt>
                <c:pt idx="574">
                  <c:v>0.2737</c:v>
                </c:pt>
                <c:pt idx="575">
                  <c:v>0.2737</c:v>
                </c:pt>
                <c:pt idx="576">
                  <c:v>0.2727</c:v>
                </c:pt>
                <c:pt idx="577">
                  <c:v>0.2737</c:v>
                </c:pt>
                <c:pt idx="578">
                  <c:v>0.2727</c:v>
                </c:pt>
                <c:pt idx="579">
                  <c:v>0.29230000000000039</c:v>
                </c:pt>
                <c:pt idx="580">
                  <c:v>0.27080000000000032</c:v>
                </c:pt>
                <c:pt idx="581">
                  <c:v>0.2737</c:v>
                </c:pt>
                <c:pt idx="582">
                  <c:v>0.2717</c:v>
                </c:pt>
                <c:pt idx="583">
                  <c:v>0.2717</c:v>
                </c:pt>
                <c:pt idx="584">
                  <c:v>0.2747</c:v>
                </c:pt>
                <c:pt idx="585">
                  <c:v>0.26100000000000001</c:v>
                </c:pt>
                <c:pt idx="586">
                  <c:v>0.2727</c:v>
                </c:pt>
                <c:pt idx="587">
                  <c:v>0.2727</c:v>
                </c:pt>
                <c:pt idx="588">
                  <c:v>0.2737</c:v>
                </c:pt>
                <c:pt idx="589">
                  <c:v>0.2717</c:v>
                </c:pt>
                <c:pt idx="590">
                  <c:v>0.2757</c:v>
                </c:pt>
                <c:pt idx="591">
                  <c:v>0.2747</c:v>
                </c:pt>
                <c:pt idx="592">
                  <c:v>0.2757</c:v>
                </c:pt>
                <c:pt idx="593">
                  <c:v>0.27080000000000032</c:v>
                </c:pt>
                <c:pt idx="594">
                  <c:v>0.2737</c:v>
                </c:pt>
                <c:pt idx="595">
                  <c:v>0.27660000000000001</c:v>
                </c:pt>
                <c:pt idx="596">
                  <c:v>0.2737</c:v>
                </c:pt>
                <c:pt idx="597">
                  <c:v>0.2717</c:v>
                </c:pt>
                <c:pt idx="598">
                  <c:v>0.2747</c:v>
                </c:pt>
                <c:pt idx="599">
                  <c:v>0.2737</c:v>
                </c:pt>
                <c:pt idx="600">
                  <c:v>0.2737</c:v>
                </c:pt>
                <c:pt idx="601">
                  <c:v>0.2747</c:v>
                </c:pt>
                <c:pt idx="602">
                  <c:v>0.2737</c:v>
                </c:pt>
                <c:pt idx="603">
                  <c:v>0.27760000000000001</c:v>
                </c:pt>
                <c:pt idx="604">
                  <c:v>0.2727</c:v>
                </c:pt>
                <c:pt idx="605">
                  <c:v>0.2757</c:v>
                </c:pt>
                <c:pt idx="606">
                  <c:v>0.27760000000000001</c:v>
                </c:pt>
                <c:pt idx="607">
                  <c:v>0.2737</c:v>
                </c:pt>
                <c:pt idx="608">
                  <c:v>0.27660000000000001</c:v>
                </c:pt>
                <c:pt idx="609">
                  <c:v>0.27660000000000001</c:v>
                </c:pt>
                <c:pt idx="610">
                  <c:v>0.2717</c:v>
                </c:pt>
                <c:pt idx="611">
                  <c:v>0.27080000000000032</c:v>
                </c:pt>
                <c:pt idx="612">
                  <c:v>0.2717</c:v>
                </c:pt>
                <c:pt idx="613">
                  <c:v>0.2757</c:v>
                </c:pt>
                <c:pt idx="614">
                  <c:v>0.2747</c:v>
                </c:pt>
                <c:pt idx="615">
                  <c:v>0.2747</c:v>
                </c:pt>
                <c:pt idx="616">
                  <c:v>0.27860000000000001</c:v>
                </c:pt>
                <c:pt idx="617">
                  <c:v>0.2747</c:v>
                </c:pt>
                <c:pt idx="618">
                  <c:v>0.27760000000000001</c:v>
                </c:pt>
                <c:pt idx="619">
                  <c:v>0.27760000000000001</c:v>
                </c:pt>
                <c:pt idx="620">
                  <c:v>0.2727</c:v>
                </c:pt>
                <c:pt idx="621">
                  <c:v>0.28050000000000008</c:v>
                </c:pt>
                <c:pt idx="622">
                  <c:v>0.2717</c:v>
                </c:pt>
                <c:pt idx="623">
                  <c:v>0.2757</c:v>
                </c:pt>
                <c:pt idx="624">
                  <c:v>0.2757</c:v>
                </c:pt>
                <c:pt idx="625">
                  <c:v>0.2757</c:v>
                </c:pt>
                <c:pt idx="626">
                  <c:v>0.2747</c:v>
                </c:pt>
                <c:pt idx="627">
                  <c:v>0.2747</c:v>
                </c:pt>
                <c:pt idx="628">
                  <c:v>0.2727</c:v>
                </c:pt>
                <c:pt idx="629">
                  <c:v>0.2757</c:v>
                </c:pt>
                <c:pt idx="630">
                  <c:v>0.28050000000000008</c:v>
                </c:pt>
                <c:pt idx="631">
                  <c:v>0.27960000000000002</c:v>
                </c:pt>
                <c:pt idx="632">
                  <c:v>0.2737</c:v>
                </c:pt>
                <c:pt idx="633">
                  <c:v>0.2737</c:v>
                </c:pt>
                <c:pt idx="634">
                  <c:v>0.2727</c:v>
                </c:pt>
                <c:pt idx="635">
                  <c:v>0.27660000000000001</c:v>
                </c:pt>
                <c:pt idx="636">
                  <c:v>0.27660000000000001</c:v>
                </c:pt>
                <c:pt idx="637">
                  <c:v>0.2747</c:v>
                </c:pt>
                <c:pt idx="638">
                  <c:v>0.2727</c:v>
                </c:pt>
                <c:pt idx="639">
                  <c:v>0.27960000000000002</c:v>
                </c:pt>
                <c:pt idx="640">
                  <c:v>0.2737</c:v>
                </c:pt>
                <c:pt idx="641">
                  <c:v>0.27660000000000001</c:v>
                </c:pt>
                <c:pt idx="642">
                  <c:v>0.27660000000000001</c:v>
                </c:pt>
                <c:pt idx="643">
                  <c:v>0.27860000000000001</c:v>
                </c:pt>
                <c:pt idx="644">
                  <c:v>0.2747</c:v>
                </c:pt>
                <c:pt idx="645">
                  <c:v>0.2717</c:v>
                </c:pt>
                <c:pt idx="646">
                  <c:v>0.27660000000000001</c:v>
                </c:pt>
                <c:pt idx="647">
                  <c:v>0.27760000000000001</c:v>
                </c:pt>
                <c:pt idx="648">
                  <c:v>0.27760000000000001</c:v>
                </c:pt>
                <c:pt idx="649">
                  <c:v>0.27660000000000001</c:v>
                </c:pt>
                <c:pt idx="650">
                  <c:v>0.2757</c:v>
                </c:pt>
                <c:pt idx="651">
                  <c:v>0.27660000000000001</c:v>
                </c:pt>
                <c:pt idx="652">
                  <c:v>0.2757</c:v>
                </c:pt>
                <c:pt idx="653">
                  <c:v>0.28050000000000008</c:v>
                </c:pt>
                <c:pt idx="654">
                  <c:v>0.2737</c:v>
                </c:pt>
                <c:pt idx="655">
                  <c:v>0.2717</c:v>
                </c:pt>
                <c:pt idx="656">
                  <c:v>0.2757</c:v>
                </c:pt>
                <c:pt idx="657">
                  <c:v>0.2727</c:v>
                </c:pt>
                <c:pt idx="658">
                  <c:v>0.27860000000000001</c:v>
                </c:pt>
                <c:pt idx="659">
                  <c:v>0.2747</c:v>
                </c:pt>
                <c:pt idx="660">
                  <c:v>0.2717</c:v>
                </c:pt>
                <c:pt idx="661">
                  <c:v>0.2727</c:v>
                </c:pt>
                <c:pt idx="662">
                  <c:v>0.2757</c:v>
                </c:pt>
                <c:pt idx="663">
                  <c:v>0.2747</c:v>
                </c:pt>
                <c:pt idx="664">
                  <c:v>0.2737</c:v>
                </c:pt>
                <c:pt idx="665">
                  <c:v>0.27660000000000001</c:v>
                </c:pt>
                <c:pt idx="666">
                  <c:v>0.27860000000000001</c:v>
                </c:pt>
                <c:pt idx="667">
                  <c:v>0.27660000000000001</c:v>
                </c:pt>
                <c:pt idx="668">
                  <c:v>0.2747</c:v>
                </c:pt>
                <c:pt idx="669">
                  <c:v>0.27660000000000001</c:v>
                </c:pt>
                <c:pt idx="670">
                  <c:v>0.2747</c:v>
                </c:pt>
                <c:pt idx="671">
                  <c:v>0.2747</c:v>
                </c:pt>
                <c:pt idx="672">
                  <c:v>0.2717</c:v>
                </c:pt>
                <c:pt idx="673">
                  <c:v>0.28350000000000031</c:v>
                </c:pt>
                <c:pt idx="674">
                  <c:v>0.2717</c:v>
                </c:pt>
                <c:pt idx="675">
                  <c:v>0.27080000000000032</c:v>
                </c:pt>
                <c:pt idx="676">
                  <c:v>0.2737</c:v>
                </c:pt>
                <c:pt idx="677">
                  <c:v>0.2717</c:v>
                </c:pt>
                <c:pt idx="678">
                  <c:v>0.25900000000000001</c:v>
                </c:pt>
                <c:pt idx="679">
                  <c:v>0.2747</c:v>
                </c:pt>
                <c:pt idx="680">
                  <c:v>0.2727</c:v>
                </c:pt>
                <c:pt idx="681">
                  <c:v>0.2747</c:v>
                </c:pt>
                <c:pt idx="682">
                  <c:v>0.26879999999999998</c:v>
                </c:pt>
                <c:pt idx="683">
                  <c:v>0.2727</c:v>
                </c:pt>
                <c:pt idx="684">
                  <c:v>0.2717</c:v>
                </c:pt>
                <c:pt idx="685">
                  <c:v>0.2747</c:v>
                </c:pt>
                <c:pt idx="686">
                  <c:v>0.27080000000000032</c:v>
                </c:pt>
                <c:pt idx="687">
                  <c:v>0.2747</c:v>
                </c:pt>
                <c:pt idx="688">
                  <c:v>0.27760000000000001</c:v>
                </c:pt>
                <c:pt idx="689">
                  <c:v>0.26979999999999998</c:v>
                </c:pt>
                <c:pt idx="690">
                  <c:v>0.27080000000000032</c:v>
                </c:pt>
                <c:pt idx="691">
                  <c:v>0.26879999999999998</c:v>
                </c:pt>
                <c:pt idx="692">
                  <c:v>0.2727</c:v>
                </c:pt>
                <c:pt idx="693">
                  <c:v>0.27080000000000032</c:v>
                </c:pt>
                <c:pt idx="694">
                  <c:v>0.26979999999999998</c:v>
                </c:pt>
                <c:pt idx="695">
                  <c:v>0.26879999999999998</c:v>
                </c:pt>
                <c:pt idx="696">
                  <c:v>0.2747</c:v>
                </c:pt>
                <c:pt idx="697">
                  <c:v>0.26979999999999998</c:v>
                </c:pt>
                <c:pt idx="698">
                  <c:v>0.26690000000000008</c:v>
                </c:pt>
                <c:pt idx="699">
                  <c:v>0.26779999999999998</c:v>
                </c:pt>
                <c:pt idx="700">
                  <c:v>0.27080000000000032</c:v>
                </c:pt>
                <c:pt idx="701">
                  <c:v>0.26879999999999998</c:v>
                </c:pt>
                <c:pt idx="702">
                  <c:v>0.27080000000000032</c:v>
                </c:pt>
                <c:pt idx="703">
                  <c:v>0.26690000000000008</c:v>
                </c:pt>
                <c:pt idx="704">
                  <c:v>0.26979999999999998</c:v>
                </c:pt>
                <c:pt idx="705">
                  <c:v>0.2717</c:v>
                </c:pt>
                <c:pt idx="706">
                  <c:v>0.26879999999999998</c:v>
                </c:pt>
                <c:pt idx="707">
                  <c:v>0.26879999999999998</c:v>
                </c:pt>
                <c:pt idx="708">
                  <c:v>0.26779999999999998</c:v>
                </c:pt>
                <c:pt idx="709">
                  <c:v>0.2717</c:v>
                </c:pt>
                <c:pt idx="710">
                  <c:v>0.26879999999999998</c:v>
                </c:pt>
                <c:pt idx="711">
                  <c:v>0.26879999999999998</c:v>
                </c:pt>
                <c:pt idx="712">
                  <c:v>0.27080000000000032</c:v>
                </c:pt>
                <c:pt idx="713">
                  <c:v>0.27080000000000032</c:v>
                </c:pt>
                <c:pt idx="714">
                  <c:v>0.2717</c:v>
                </c:pt>
                <c:pt idx="715">
                  <c:v>0.27080000000000032</c:v>
                </c:pt>
                <c:pt idx="716">
                  <c:v>0.27080000000000032</c:v>
                </c:pt>
                <c:pt idx="717">
                  <c:v>0.2717</c:v>
                </c:pt>
                <c:pt idx="718">
                  <c:v>0.26979999999999998</c:v>
                </c:pt>
                <c:pt idx="719">
                  <c:v>0.26979999999999998</c:v>
                </c:pt>
                <c:pt idx="720">
                  <c:v>0.2737</c:v>
                </c:pt>
                <c:pt idx="721">
                  <c:v>0.27080000000000032</c:v>
                </c:pt>
                <c:pt idx="722">
                  <c:v>0.27080000000000032</c:v>
                </c:pt>
                <c:pt idx="723">
                  <c:v>0.2727</c:v>
                </c:pt>
                <c:pt idx="724">
                  <c:v>0.2737</c:v>
                </c:pt>
                <c:pt idx="725">
                  <c:v>0.27860000000000001</c:v>
                </c:pt>
                <c:pt idx="726">
                  <c:v>0.2747</c:v>
                </c:pt>
                <c:pt idx="727">
                  <c:v>0.2727</c:v>
                </c:pt>
                <c:pt idx="728">
                  <c:v>0.26879999999999998</c:v>
                </c:pt>
                <c:pt idx="729">
                  <c:v>0.2717</c:v>
                </c:pt>
                <c:pt idx="730">
                  <c:v>0.26979999999999998</c:v>
                </c:pt>
                <c:pt idx="731">
                  <c:v>0.2727</c:v>
                </c:pt>
                <c:pt idx="732">
                  <c:v>0.27080000000000032</c:v>
                </c:pt>
                <c:pt idx="733">
                  <c:v>0.26779999999999998</c:v>
                </c:pt>
                <c:pt idx="734">
                  <c:v>0.2717</c:v>
                </c:pt>
                <c:pt idx="735">
                  <c:v>0.2717</c:v>
                </c:pt>
                <c:pt idx="736">
                  <c:v>0.27080000000000032</c:v>
                </c:pt>
                <c:pt idx="737">
                  <c:v>0.2717</c:v>
                </c:pt>
                <c:pt idx="738">
                  <c:v>0.26690000000000008</c:v>
                </c:pt>
                <c:pt idx="739">
                  <c:v>0.26590000000000008</c:v>
                </c:pt>
                <c:pt idx="740">
                  <c:v>0.26779999999999998</c:v>
                </c:pt>
                <c:pt idx="741">
                  <c:v>0.26690000000000008</c:v>
                </c:pt>
                <c:pt idx="742">
                  <c:v>0.26879999999999998</c:v>
                </c:pt>
                <c:pt idx="743">
                  <c:v>0.26779999999999998</c:v>
                </c:pt>
                <c:pt idx="744">
                  <c:v>0.2737</c:v>
                </c:pt>
                <c:pt idx="745">
                  <c:v>0.26879999999999998</c:v>
                </c:pt>
                <c:pt idx="746">
                  <c:v>0.27080000000000032</c:v>
                </c:pt>
                <c:pt idx="747">
                  <c:v>0.26779999999999998</c:v>
                </c:pt>
                <c:pt idx="748">
                  <c:v>0.26779999999999998</c:v>
                </c:pt>
                <c:pt idx="749">
                  <c:v>0.2727</c:v>
                </c:pt>
                <c:pt idx="750">
                  <c:v>0.26390000000000002</c:v>
                </c:pt>
                <c:pt idx="751">
                  <c:v>0.26779999999999998</c:v>
                </c:pt>
                <c:pt idx="752">
                  <c:v>0.2727</c:v>
                </c:pt>
                <c:pt idx="753">
                  <c:v>0.2727</c:v>
                </c:pt>
                <c:pt idx="754">
                  <c:v>0.26979999999999998</c:v>
                </c:pt>
                <c:pt idx="755">
                  <c:v>0.2717</c:v>
                </c:pt>
                <c:pt idx="756">
                  <c:v>0.26879999999999998</c:v>
                </c:pt>
                <c:pt idx="757">
                  <c:v>0.2717</c:v>
                </c:pt>
                <c:pt idx="758">
                  <c:v>0.2727</c:v>
                </c:pt>
                <c:pt idx="759">
                  <c:v>0.26779999999999998</c:v>
                </c:pt>
                <c:pt idx="760">
                  <c:v>0.26879999999999998</c:v>
                </c:pt>
                <c:pt idx="761">
                  <c:v>0.26979999999999998</c:v>
                </c:pt>
                <c:pt idx="762">
                  <c:v>0.26979999999999998</c:v>
                </c:pt>
                <c:pt idx="763">
                  <c:v>0.26779999999999998</c:v>
                </c:pt>
                <c:pt idx="764">
                  <c:v>0.26879999999999998</c:v>
                </c:pt>
                <c:pt idx="765">
                  <c:v>0.26779999999999998</c:v>
                </c:pt>
                <c:pt idx="766">
                  <c:v>0.27080000000000032</c:v>
                </c:pt>
                <c:pt idx="767">
                  <c:v>0.2717</c:v>
                </c:pt>
                <c:pt idx="768">
                  <c:v>0.27080000000000032</c:v>
                </c:pt>
                <c:pt idx="769">
                  <c:v>0.26979999999999998</c:v>
                </c:pt>
                <c:pt idx="770">
                  <c:v>0.26690000000000008</c:v>
                </c:pt>
                <c:pt idx="771">
                  <c:v>0.27080000000000032</c:v>
                </c:pt>
                <c:pt idx="772">
                  <c:v>0.2727</c:v>
                </c:pt>
                <c:pt idx="773">
                  <c:v>0.2737</c:v>
                </c:pt>
                <c:pt idx="774">
                  <c:v>0.2717</c:v>
                </c:pt>
                <c:pt idx="775">
                  <c:v>0.26779999999999998</c:v>
                </c:pt>
                <c:pt idx="776">
                  <c:v>0.26879999999999998</c:v>
                </c:pt>
                <c:pt idx="777">
                  <c:v>0.26879999999999998</c:v>
                </c:pt>
                <c:pt idx="778">
                  <c:v>0.26779999999999998</c:v>
                </c:pt>
                <c:pt idx="779">
                  <c:v>0.27080000000000032</c:v>
                </c:pt>
                <c:pt idx="780">
                  <c:v>0.26690000000000008</c:v>
                </c:pt>
                <c:pt idx="781">
                  <c:v>0.26979999999999998</c:v>
                </c:pt>
                <c:pt idx="782">
                  <c:v>0.2737</c:v>
                </c:pt>
                <c:pt idx="783">
                  <c:v>0.26979999999999998</c:v>
                </c:pt>
                <c:pt idx="784">
                  <c:v>0.2737</c:v>
                </c:pt>
                <c:pt idx="785">
                  <c:v>0.27080000000000032</c:v>
                </c:pt>
                <c:pt idx="786">
                  <c:v>0.27080000000000032</c:v>
                </c:pt>
                <c:pt idx="787">
                  <c:v>0.26979999999999998</c:v>
                </c:pt>
                <c:pt idx="788">
                  <c:v>0.2717</c:v>
                </c:pt>
                <c:pt idx="789">
                  <c:v>0.2727</c:v>
                </c:pt>
                <c:pt idx="790">
                  <c:v>0.2747</c:v>
                </c:pt>
                <c:pt idx="791">
                  <c:v>0.27080000000000032</c:v>
                </c:pt>
                <c:pt idx="792">
                  <c:v>0.26979999999999998</c:v>
                </c:pt>
                <c:pt idx="793">
                  <c:v>0.2717</c:v>
                </c:pt>
                <c:pt idx="794">
                  <c:v>0.27080000000000032</c:v>
                </c:pt>
                <c:pt idx="795">
                  <c:v>0.26979999999999998</c:v>
                </c:pt>
                <c:pt idx="796">
                  <c:v>0.27660000000000001</c:v>
                </c:pt>
                <c:pt idx="797">
                  <c:v>0.2717</c:v>
                </c:pt>
                <c:pt idx="798">
                  <c:v>0.26779999999999998</c:v>
                </c:pt>
                <c:pt idx="799">
                  <c:v>0.2727</c:v>
                </c:pt>
                <c:pt idx="800">
                  <c:v>0.26979999999999998</c:v>
                </c:pt>
                <c:pt idx="801">
                  <c:v>0.26979999999999998</c:v>
                </c:pt>
                <c:pt idx="802">
                  <c:v>0.2757</c:v>
                </c:pt>
                <c:pt idx="803">
                  <c:v>0.27080000000000032</c:v>
                </c:pt>
                <c:pt idx="804">
                  <c:v>0.27080000000000032</c:v>
                </c:pt>
                <c:pt idx="805">
                  <c:v>0.2747</c:v>
                </c:pt>
                <c:pt idx="806">
                  <c:v>0.27080000000000032</c:v>
                </c:pt>
                <c:pt idx="807">
                  <c:v>0.26979999999999998</c:v>
                </c:pt>
                <c:pt idx="808">
                  <c:v>0.26979999999999998</c:v>
                </c:pt>
                <c:pt idx="809">
                  <c:v>0.2717</c:v>
                </c:pt>
                <c:pt idx="810">
                  <c:v>0.27080000000000032</c:v>
                </c:pt>
                <c:pt idx="811">
                  <c:v>0.2757</c:v>
                </c:pt>
                <c:pt idx="812">
                  <c:v>0.2727</c:v>
                </c:pt>
                <c:pt idx="813">
                  <c:v>0.27660000000000001</c:v>
                </c:pt>
                <c:pt idx="814">
                  <c:v>0.2727</c:v>
                </c:pt>
                <c:pt idx="815">
                  <c:v>0.2727</c:v>
                </c:pt>
                <c:pt idx="816">
                  <c:v>0.27080000000000032</c:v>
                </c:pt>
                <c:pt idx="817">
                  <c:v>0.27080000000000032</c:v>
                </c:pt>
                <c:pt idx="818">
                  <c:v>0.2737</c:v>
                </c:pt>
                <c:pt idx="819">
                  <c:v>0.2737</c:v>
                </c:pt>
                <c:pt idx="820">
                  <c:v>0.27660000000000001</c:v>
                </c:pt>
                <c:pt idx="821">
                  <c:v>0.2737</c:v>
                </c:pt>
                <c:pt idx="822">
                  <c:v>0.2747</c:v>
                </c:pt>
                <c:pt idx="823">
                  <c:v>0.27080000000000032</c:v>
                </c:pt>
                <c:pt idx="824">
                  <c:v>0.27080000000000032</c:v>
                </c:pt>
                <c:pt idx="825">
                  <c:v>0.2581</c:v>
                </c:pt>
                <c:pt idx="826">
                  <c:v>0.26690000000000008</c:v>
                </c:pt>
                <c:pt idx="827">
                  <c:v>0.2727</c:v>
                </c:pt>
                <c:pt idx="828">
                  <c:v>0.2737</c:v>
                </c:pt>
                <c:pt idx="829">
                  <c:v>0.26879999999999998</c:v>
                </c:pt>
                <c:pt idx="830">
                  <c:v>0.2757</c:v>
                </c:pt>
                <c:pt idx="831">
                  <c:v>0.26879999999999998</c:v>
                </c:pt>
                <c:pt idx="832">
                  <c:v>0.27080000000000032</c:v>
                </c:pt>
                <c:pt idx="833">
                  <c:v>0.26879999999999998</c:v>
                </c:pt>
                <c:pt idx="834">
                  <c:v>0.2717</c:v>
                </c:pt>
                <c:pt idx="835">
                  <c:v>0.2747</c:v>
                </c:pt>
                <c:pt idx="836">
                  <c:v>0.27080000000000032</c:v>
                </c:pt>
                <c:pt idx="837">
                  <c:v>0.27080000000000032</c:v>
                </c:pt>
                <c:pt idx="838">
                  <c:v>0.2737</c:v>
                </c:pt>
                <c:pt idx="839">
                  <c:v>0.26879999999999998</c:v>
                </c:pt>
                <c:pt idx="840">
                  <c:v>0.26979999999999998</c:v>
                </c:pt>
                <c:pt idx="841">
                  <c:v>0.26690000000000008</c:v>
                </c:pt>
                <c:pt idx="842">
                  <c:v>0.27080000000000032</c:v>
                </c:pt>
                <c:pt idx="843">
                  <c:v>0.2717</c:v>
                </c:pt>
                <c:pt idx="844">
                  <c:v>0.27080000000000032</c:v>
                </c:pt>
                <c:pt idx="845">
                  <c:v>0.2737</c:v>
                </c:pt>
                <c:pt idx="846">
                  <c:v>0.2737</c:v>
                </c:pt>
                <c:pt idx="847">
                  <c:v>0.2757</c:v>
                </c:pt>
                <c:pt idx="848">
                  <c:v>0.2737</c:v>
                </c:pt>
                <c:pt idx="849">
                  <c:v>0.2747</c:v>
                </c:pt>
                <c:pt idx="850">
                  <c:v>0.2727</c:v>
                </c:pt>
                <c:pt idx="851">
                  <c:v>0.2737</c:v>
                </c:pt>
                <c:pt idx="852">
                  <c:v>0.2717</c:v>
                </c:pt>
                <c:pt idx="853">
                  <c:v>0.2757</c:v>
                </c:pt>
                <c:pt idx="854">
                  <c:v>0.27860000000000001</c:v>
                </c:pt>
                <c:pt idx="855">
                  <c:v>0.27080000000000032</c:v>
                </c:pt>
                <c:pt idx="856">
                  <c:v>0.27080000000000032</c:v>
                </c:pt>
                <c:pt idx="857">
                  <c:v>0.2747</c:v>
                </c:pt>
                <c:pt idx="858">
                  <c:v>0.2717</c:v>
                </c:pt>
                <c:pt idx="859">
                  <c:v>0.2757</c:v>
                </c:pt>
                <c:pt idx="860">
                  <c:v>0.26779999999999998</c:v>
                </c:pt>
                <c:pt idx="861">
                  <c:v>0.2747</c:v>
                </c:pt>
                <c:pt idx="862">
                  <c:v>0.2717</c:v>
                </c:pt>
                <c:pt idx="863">
                  <c:v>0.26879999999999998</c:v>
                </c:pt>
                <c:pt idx="864">
                  <c:v>0.2737</c:v>
                </c:pt>
                <c:pt idx="865">
                  <c:v>0.2717</c:v>
                </c:pt>
                <c:pt idx="866">
                  <c:v>0.26879999999999998</c:v>
                </c:pt>
                <c:pt idx="867">
                  <c:v>0.2737</c:v>
                </c:pt>
                <c:pt idx="868">
                  <c:v>0.26979999999999998</c:v>
                </c:pt>
                <c:pt idx="869">
                  <c:v>0.2737</c:v>
                </c:pt>
                <c:pt idx="870">
                  <c:v>0.2727</c:v>
                </c:pt>
                <c:pt idx="871">
                  <c:v>0.26979999999999998</c:v>
                </c:pt>
                <c:pt idx="872">
                  <c:v>0.27080000000000032</c:v>
                </c:pt>
                <c:pt idx="873">
                  <c:v>0.2717</c:v>
                </c:pt>
                <c:pt idx="874">
                  <c:v>0.27080000000000032</c:v>
                </c:pt>
                <c:pt idx="875">
                  <c:v>0.2747</c:v>
                </c:pt>
                <c:pt idx="876">
                  <c:v>0.27080000000000032</c:v>
                </c:pt>
                <c:pt idx="877">
                  <c:v>0.2727</c:v>
                </c:pt>
                <c:pt idx="878">
                  <c:v>0.2727</c:v>
                </c:pt>
                <c:pt idx="879">
                  <c:v>0.2737</c:v>
                </c:pt>
                <c:pt idx="880">
                  <c:v>0.26979999999999998</c:v>
                </c:pt>
                <c:pt idx="881">
                  <c:v>0.2737</c:v>
                </c:pt>
                <c:pt idx="882">
                  <c:v>0.26879999999999998</c:v>
                </c:pt>
                <c:pt idx="883">
                  <c:v>0.2727</c:v>
                </c:pt>
                <c:pt idx="884">
                  <c:v>0.2717</c:v>
                </c:pt>
                <c:pt idx="885">
                  <c:v>0.2757</c:v>
                </c:pt>
                <c:pt idx="886">
                  <c:v>0.26979999999999998</c:v>
                </c:pt>
                <c:pt idx="887">
                  <c:v>0.2737</c:v>
                </c:pt>
                <c:pt idx="888">
                  <c:v>0.2581</c:v>
                </c:pt>
                <c:pt idx="889">
                  <c:v>0.2747</c:v>
                </c:pt>
                <c:pt idx="890">
                  <c:v>0.2717</c:v>
                </c:pt>
                <c:pt idx="891">
                  <c:v>0.2747</c:v>
                </c:pt>
                <c:pt idx="892">
                  <c:v>0.27080000000000032</c:v>
                </c:pt>
                <c:pt idx="893">
                  <c:v>0.27080000000000032</c:v>
                </c:pt>
                <c:pt idx="894">
                  <c:v>0.27080000000000032</c:v>
                </c:pt>
                <c:pt idx="895">
                  <c:v>0.2727</c:v>
                </c:pt>
                <c:pt idx="896">
                  <c:v>0.27080000000000032</c:v>
                </c:pt>
                <c:pt idx="897">
                  <c:v>0.25900000000000001</c:v>
                </c:pt>
                <c:pt idx="898">
                  <c:v>0.2737</c:v>
                </c:pt>
                <c:pt idx="899">
                  <c:v>0.26879999999999998</c:v>
                </c:pt>
                <c:pt idx="900">
                  <c:v>0.26979999999999998</c:v>
                </c:pt>
                <c:pt idx="901">
                  <c:v>0.2747</c:v>
                </c:pt>
                <c:pt idx="902">
                  <c:v>0.2737</c:v>
                </c:pt>
                <c:pt idx="903">
                  <c:v>0.26979999999999998</c:v>
                </c:pt>
                <c:pt idx="904">
                  <c:v>0.26979999999999998</c:v>
                </c:pt>
                <c:pt idx="905">
                  <c:v>0.2747</c:v>
                </c:pt>
                <c:pt idx="906">
                  <c:v>0.27860000000000001</c:v>
                </c:pt>
                <c:pt idx="907">
                  <c:v>0.2737</c:v>
                </c:pt>
                <c:pt idx="908">
                  <c:v>0.2717</c:v>
                </c:pt>
                <c:pt idx="909">
                  <c:v>0.26879999999999998</c:v>
                </c:pt>
                <c:pt idx="910">
                  <c:v>0.27080000000000032</c:v>
                </c:pt>
                <c:pt idx="911">
                  <c:v>0.2737</c:v>
                </c:pt>
                <c:pt idx="912">
                  <c:v>0.27080000000000032</c:v>
                </c:pt>
                <c:pt idx="913">
                  <c:v>0.27080000000000032</c:v>
                </c:pt>
                <c:pt idx="914">
                  <c:v>0.2737</c:v>
                </c:pt>
                <c:pt idx="915">
                  <c:v>0.2747</c:v>
                </c:pt>
                <c:pt idx="916">
                  <c:v>0.2727</c:v>
                </c:pt>
                <c:pt idx="917">
                  <c:v>0.27860000000000001</c:v>
                </c:pt>
                <c:pt idx="918">
                  <c:v>0.2747</c:v>
                </c:pt>
                <c:pt idx="919">
                  <c:v>0.2717</c:v>
                </c:pt>
                <c:pt idx="920">
                  <c:v>0.27080000000000032</c:v>
                </c:pt>
                <c:pt idx="921">
                  <c:v>0.27080000000000032</c:v>
                </c:pt>
                <c:pt idx="922">
                  <c:v>0.26979999999999998</c:v>
                </c:pt>
                <c:pt idx="923">
                  <c:v>0.2727</c:v>
                </c:pt>
                <c:pt idx="924">
                  <c:v>0.2727</c:v>
                </c:pt>
                <c:pt idx="925">
                  <c:v>0.2737</c:v>
                </c:pt>
                <c:pt idx="926">
                  <c:v>0.2727</c:v>
                </c:pt>
                <c:pt idx="927">
                  <c:v>0.2737</c:v>
                </c:pt>
                <c:pt idx="928">
                  <c:v>0.2717</c:v>
                </c:pt>
                <c:pt idx="929">
                  <c:v>0.27080000000000032</c:v>
                </c:pt>
                <c:pt idx="930">
                  <c:v>0.2717</c:v>
                </c:pt>
                <c:pt idx="931">
                  <c:v>0.26779999999999998</c:v>
                </c:pt>
                <c:pt idx="932">
                  <c:v>0.26779999999999998</c:v>
                </c:pt>
                <c:pt idx="933">
                  <c:v>0.26979999999999998</c:v>
                </c:pt>
                <c:pt idx="934">
                  <c:v>0.27080000000000032</c:v>
                </c:pt>
                <c:pt idx="935">
                  <c:v>0.26879999999999998</c:v>
                </c:pt>
                <c:pt idx="936">
                  <c:v>0.26979999999999998</c:v>
                </c:pt>
                <c:pt idx="937">
                  <c:v>0.26879999999999998</c:v>
                </c:pt>
                <c:pt idx="938">
                  <c:v>0.26979999999999998</c:v>
                </c:pt>
                <c:pt idx="939">
                  <c:v>0.27080000000000032</c:v>
                </c:pt>
                <c:pt idx="940">
                  <c:v>0.26779999999999998</c:v>
                </c:pt>
                <c:pt idx="941">
                  <c:v>0.26590000000000008</c:v>
                </c:pt>
                <c:pt idx="942">
                  <c:v>0.27080000000000032</c:v>
                </c:pt>
                <c:pt idx="943">
                  <c:v>0.26390000000000002</c:v>
                </c:pt>
                <c:pt idx="944">
                  <c:v>0.26590000000000008</c:v>
                </c:pt>
                <c:pt idx="945">
                  <c:v>0.26590000000000008</c:v>
                </c:pt>
                <c:pt idx="946">
                  <c:v>0.26590000000000008</c:v>
                </c:pt>
                <c:pt idx="947">
                  <c:v>0.26879999999999998</c:v>
                </c:pt>
                <c:pt idx="948">
                  <c:v>0.26390000000000002</c:v>
                </c:pt>
                <c:pt idx="949">
                  <c:v>0.26779999999999998</c:v>
                </c:pt>
                <c:pt idx="950">
                  <c:v>0.26690000000000008</c:v>
                </c:pt>
                <c:pt idx="951">
                  <c:v>0.26390000000000002</c:v>
                </c:pt>
                <c:pt idx="952">
                  <c:v>0.26590000000000008</c:v>
                </c:pt>
                <c:pt idx="953">
                  <c:v>0.26590000000000008</c:v>
                </c:pt>
                <c:pt idx="954">
                  <c:v>0.26390000000000002</c:v>
                </c:pt>
                <c:pt idx="955">
                  <c:v>0.26390000000000002</c:v>
                </c:pt>
                <c:pt idx="956">
                  <c:v>0.26200000000000001</c:v>
                </c:pt>
                <c:pt idx="957">
                  <c:v>0.26490000000000002</c:v>
                </c:pt>
                <c:pt idx="958">
                  <c:v>0.27080000000000032</c:v>
                </c:pt>
                <c:pt idx="959">
                  <c:v>0.26200000000000001</c:v>
                </c:pt>
                <c:pt idx="960">
                  <c:v>0.26590000000000008</c:v>
                </c:pt>
                <c:pt idx="961">
                  <c:v>0.26390000000000002</c:v>
                </c:pt>
                <c:pt idx="962">
                  <c:v>0.26100000000000001</c:v>
                </c:pt>
                <c:pt idx="963">
                  <c:v>0.26590000000000008</c:v>
                </c:pt>
                <c:pt idx="964">
                  <c:v>0.26200000000000001</c:v>
                </c:pt>
                <c:pt idx="965">
                  <c:v>0.26490000000000002</c:v>
                </c:pt>
                <c:pt idx="966">
                  <c:v>0.26779999999999998</c:v>
                </c:pt>
                <c:pt idx="967">
                  <c:v>0.26879999999999998</c:v>
                </c:pt>
                <c:pt idx="968">
                  <c:v>0.2717</c:v>
                </c:pt>
                <c:pt idx="969">
                  <c:v>0.26390000000000002</c:v>
                </c:pt>
                <c:pt idx="970">
                  <c:v>0.26490000000000002</c:v>
                </c:pt>
                <c:pt idx="971">
                  <c:v>0.26390000000000002</c:v>
                </c:pt>
                <c:pt idx="972">
                  <c:v>0.26590000000000008</c:v>
                </c:pt>
                <c:pt idx="973">
                  <c:v>0.26590000000000008</c:v>
                </c:pt>
                <c:pt idx="974">
                  <c:v>0.26590000000000008</c:v>
                </c:pt>
                <c:pt idx="975">
                  <c:v>0.26590000000000008</c:v>
                </c:pt>
                <c:pt idx="976">
                  <c:v>0.26490000000000002</c:v>
                </c:pt>
                <c:pt idx="977">
                  <c:v>0.26690000000000008</c:v>
                </c:pt>
                <c:pt idx="978">
                  <c:v>0.26879999999999998</c:v>
                </c:pt>
                <c:pt idx="979">
                  <c:v>0.26979999999999998</c:v>
                </c:pt>
                <c:pt idx="980">
                  <c:v>0.26200000000000001</c:v>
                </c:pt>
                <c:pt idx="981">
                  <c:v>0.26690000000000008</c:v>
                </c:pt>
                <c:pt idx="982">
                  <c:v>0.26590000000000008</c:v>
                </c:pt>
                <c:pt idx="983">
                  <c:v>0.2727</c:v>
                </c:pt>
                <c:pt idx="984">
                  <c:v>0.26490000000000002</c:v>
                </c:pt>
                <c:pt idx="985">
                  <c:v>0.26590000000000008</c:v>
                </c:pt>
                <c:pt idx="986">
                  <c:v>0.26690000000000008</c:v>
                </c:pt>
                <c:pt idx="987">
                  <c:v>0.26300000000000001</c:v>
                </c:pt>
                <c:pt idx="988">
                  <c:v>0.27080000000000032</c:v>
                </c:pt>
                <c:pt idx="989">
                  <c:v>0.26690000000000008</c:v>
                </c:pt>
                <c:pt idx="990">
                  <c:v>0.26390000000000002</c:v>
                </c:pt>
                <c:pt idx="991">
                  <c:v>0.26390000000000002</c:v>
                </c:pt>
                <c:pt idx="992">
                  <c:v>0.26590000000000008</c:v>
                </c:pt>
                <c:pt idx="993">
                  <c:v>0.26490000000000002</c:v>
                </c:pt>
                <c:pt idx="994">
                  <c:v>0.26200000000000001</c:v>
                </c:pt>
                <c:pt idx="995">
                  <c:v>0.26100000000000001</c:v>
                </c:pt>
                <c:pt idx="996">
                  <c:v>0.26390000000000002</c:v>
                </c:pt>
                <c:pt idx="997">
                  <c:v>0.26690000000000008</c:v>
                </c:pt>
                <c:pt idx="998">
                  <c:v>0.26390000000000002</c:v>
                </c:pt>
                <c:pt idx="999">
                  <c:v>0.26300000000000001</c:v>
                </c:pt>
                <c:pt idx="1000">
                  <c:v>0.26200000000000001</c:v>
                </c:pt>
                <c:pt idx="1001">
                  <c:v>0.26</c:v>
                </c:pt>
                <c:pt idx="1002">
                  <c:v>0.26979999999999998</c:v>
                </c:pt>
                <c:pt idx="1003">
                  <c:v>0.26</c:v>
                </c:pt>
                <c:pt idx="1004">
                  <c:v>0.26100000000000001</c:v>
                </c:pt>
                <c:pt idx="1005">
                  <c:v>0.26690000000000008</c:v>
                </c:pt>
                <c:pt idx="1006">
                  <c:v>0.26200000000000001</c:v>
                </c:pt>
                <c:pt idx="1007">
                  <c:v>0.26490000000000002</c:v>
                </c:pt>
                <c:pt idx="1008">
                  <c:v>0.26</c:v>
                </c:pt>
                <c:pt idx="1009">
                  <c:v>0.26300000000000001</c:v>
                </c:pt>
                <c:pt idx="1010">
                  <c:v>0.26590000000000008</c:v>
                </c:pt>
                <c:pt idx="1011">
                  <c:v>0.26200000000000001</c:v>
                </c:pt>
                <c:pt idx="1012">
                  <c:v>0.26300000000000001</c:v>
                </c:pt>
                <c:pt idx="1013">
                  <c:v>0.26590000000000008</c:v>
                </c:pt>
                <c:pt idx="1014">
                  <c:v>0.27080000000000032</c:v>
                </c:pt>
                <c:pt idx="1015">
                  <c:v>0.26690000000000008</c:v>
                </c:pt>
                <c:pt idx="1016">
                  <c:v>0.26590000000000008</c:v>
                </c:pt>
                <c:pt idx="1017">
                  <c:v>0.26590000000000008</c:v>
                </c:pt>
                <c:pt idx="1018">
                  <c:v>0.25900000000000001</c:v>
                </c:pt>
                <c:pt idx="1019">
                  <c:v>0.26490000000000002</c:v>
                </c:pt>
                <c:pt idx="1020">
                  <c:v>0.26100000000000001</c:v>
                </c:pt>
                <c:pt idx="1021">
                  <c:v>0.26200000000000001</c:v>
                </c:pt>
                <c:pt idx="1022">
                  <c:v>0.26200000000000001</c:v>
                </c:pt>
                <c:pt idx="1023">
                  <c:v>0.26590000000000008</c:v>
                </c:pt>
                <c:pt idx="1024">
                  <c:v>0.26100000000000001</c:v>
                </c:pt>
                <c:pt idx="1025">
                  <c:v>0.26490000000000002</c:v>
                </c:pt>
                <c:pt idx="1026">
                  <c:v>0.26300000000000001</c:v>
                </c:pt>
                <c:pt idx="1027">
                  <c:v>0.26490000000000002</c:v>
                </c:pt>
                <c:pt idx="1028">
                  <c:v>0.26779999999999998</c:v>
                </c:pt>
                <c:pt idx="1029">
                  <c:v>0.26390000000000002</c:v>
                </c:pt>
                <c:pt idx="1030">
                  <c:v>0.26300000000000001</c:v>
                </c:pt>
                <c:pt idx="1031">
                  <c:v>0.26200000000000001</c:v>
                </c:pt>
                <c:pt idx="1032">
                  <c:v>0.26690000000000008</c:v>
                </c:pt>
                <c:pt idx="1033">
                  <c:v>0.26300000000000001</c:v>
                </c:pt>
                <c:pt idx="1034">
                  <c:v>0.26390000000000002</c:v>
                </c:pt>
                <c:pt idx="1035">
                  <c:v>0.26200000000000001</c:v>
                </c:pt>
                <c:pt idx="1036">
                  <c:v>0.26490000000000002</c:v>
                </c:pt>
                <c:pt idx="1037">
                  <c:v>0.26300000000000001</c:v>
                </c:pt>
                <c:pt idx="1038">
                  <c:v>0.26</c:v>
                </c:pt>
                <c:pt idx="1039">
                  <c:v>0.26390000000000002</c:v>
                </c:pt>
                <c:pt idx="1040">
                  <c:v>0.26779999999999998</c:v>
                </c:pt>
                <c:pt idx="1041">
                  <c:v>0.26100000000000001</c:v>
                </c:pt>
                <c:pt idx="1042">
                  <c:v>0.26</c:v>
                </c:pt>
                <c:pt idx="1043">
                  <c:v>0.26300000000000001</c:v>
                </c:pt>
                <c:pt idx="1044">
                  <c:v>0.26</c:v>
                </c:pt>
                <c:pt idx="1045">
                  <c:v>0.26300000000000001</c:v>
                </c:pt>
                <c:pt idx="1046">
                  <c:v>0.26200000000000001</c:v>
                </c:pt>
                <c:pt idx="1047">
                  <c:v>0.26200000000000001</c:v>
                </c:pt>
                <c:pt idx="1048">
                  <c:v>0.26390000000000002</c:v>
                </c:pt>
                <c:pt idx="1049">
                  <c:v>0.26490000000000002</c:v>
                </c:pt>
                <c:pt idx="1050">
                  <c:v>0.26490000000000002</c:v>
                </c:pt>
                <c:pt idx="1051">
                  <c:v>0.26300000000000001</c:v>
                </c:pt>
                <c:pt idx="1052">
                  <c:v>0.26100000000000001</c:v>
                </c:pt>
                <c:pt idx="1053">
                  <c:v>0.26300000000000001</c:v>
                </c:pt>
                <c:pt idx="1054">
                  <c:v>0.26779999999999998</c:v>
                </c:pt>
                <c:pt idx="1055">
                  <c:v>0.26200000000000001</c:v>
                </c:pt>
                <c:pt idx="1056">
                  <c:v>0.26590000000000008</c:v>
                </c:pt>
                <c:pt idx="1057">
                  <c:v>0.26200000000000001</c:v>
                </c:pt>
                <c:pt idx="1058">
                  <c:v>0.26100000000000001</c:v>
                </c:pt>
                <c:pt idx="1059">
                  <c:v>0.26390000000000002</c:v>
                </c:pt>
                <c:pt idx="1060">
                  <c:v>0.26590000000000008</c:v>
                </c:pt>
                <c:pt idx="1061">
                  <c:v>0.26</c:v>
                </c:pt>
                <c:pt idx="1062">
                  <c:v>0.26200000000000001</c:v>
                </c:pt>
                <c:pt idx="1063">
                  <c:v>0.26200000000000001</c:v>
                </c:pt>
                <c:pt idx="1064">
                  <c:v>0.26390000000000002</c:v>
                </c:pt>
                <c:pt idx="1065">
                  <c:v>0.25900000000000001</c:v>
                </c:pt>
                <c:pt idx="1066">
                  <c:v>0.26590000000000008</c:v>
                </c:pt>
                <c:pt idx="1067">
                  <c:v>0.26590000000000008</c:v>
                </c:pt>
                <c:pt idx="1068">
                  <c:v>0.26300000000000001</c:v>
                </c:pt>
                <c:pt idx="1069">
                  <c:v>0.26690000000000008</c:v>
                </c:pt>
                <c:pt idx="1070">
                  <c:v>0.26390000000000002</c:v>
                </c:pt>
                <c:pt idx="1071">
                  <c:v>0.26200000000000001</c:v>
                </c:pt>
                <c:pt idx="1072">
                  <c:v>0.26100000000000001</c:v>
                </c:pt>
                <c:pt idx="1073">
                  <c:v>0.26200000000000001</c:v>
                </c:pt>
                <c:pt idx="1074">
                  <c:v>0.26490000000000002</c:v>
                </c:pt>
                <c:pt idx="1075">
                  <c:v>0.24830000000000016</c:v>
                </c:pt>
                <c:pt idx="1076">
                  <c:v>0.26390000000000002</c:v>
                </c:pt>
                <c:pt idx="1077">
                  <c:v>0.25900000000000001</c:v>
                </c:pt>
                <c:pt idx="1078">
                  <c:v>0.26100000000000001</c:v>
                </c:pt>
                <c:pt idx="1079">
                  <c:v>0.26200000000000001</c:v>
                </c:pt>
                <c:pt idx="1080">
                  <c:v>0.26300000000000001</c:v>
                </c:pt>
                <c:pt idx="1081">
                  <c:v>0.26390000000000002</c:v>
                </c:pt>
                <c:pt idx="1082">
                  <c:v>0.25900000000000001</c:v>
                </c:pt>
                <c:pt idx="1083">
                  <c:v>0.25900000000000001</c:v>
                </c:pt>
                <c:pt idx="1084">
                  <c:v>0.26690000000000008</c:v>
                </c:pt>
                <c:pt idx="1085">
                  <c:v>0.26490000000000002</c:v>
                </c:pt>
                <c:pt idx="1086">
                  <c:v>0.26300000000000001</c:v>
                </c:pt>
                <c:pt idx="1087">
                  <c:v>0.26490000000000002</c:v>
                </c:pt>
                <c:pt idx="1088">
                  <c:v>0.26690000000000008</c:v>
                </c:pt>
                <c:pt idx="1089">
                  <c:v>0.26490000000000002</c:v>
                </c:pt>
                <c:pt idx="1090">
                  <c:v>0.26779999999999998</c:v>
                </c:pt>
                <c:pt idx="1091">
                  <c:v>0.26490000000000002</c:v>
                </c:pt>
                <c:pt idx="1092">
                  <c:v>0.26690000000000008</c:v>
                </c:pt>
                <c:pt idx="1093">
                  <c:v>0.26100000000000001</c:v>
                </c:pt>
                <c:pt idx="1094">
                  <c:v>0.26200000000000001</c:v>
                </c:pt>
                <c:pt idx="1095">
                  <c:v>0.26</c:v>
                </c:pt>
                <c:pt idx="1096">
                  <c:v>0.26690000000000008</c:v>
                </c:pt>
                <c:pt idx="1097">
                  <c:v>0.26200000000000001</c:v>
                </c:pt>
                <c:pt idx="1098">
                  <c:v>0.26690000000000008</c:v>
                </c:pt>
                <c:pt idx="1099">
                  <c:v>0.26590000000000008</c:v>
                </c:pt>
                <c:pt idx="1100">
                  <c:v>0.26590000000000008</c:v>
                </c:pt>
                <c:pt idx="1101">
                  <c:v>0.26300000000000001</c:v>
                </c:pt>
                <c:pt idx="1102">
                  <c:v>0.26490000000000002</c:v>
                </c:pt>
                <c:pt idx="1103">
                  <c:v>0.26690000000000008</c:v>
                </c:pt>
                <c:pt idx="1104">
                  <c:v>0.26200000000000001</c:v>
                </c:pt>
                <c:pt idx="1105">
                  <c:v>0.26590000000000008</c:v>
                </c:pt>
                <c:pt idx="1106">
                  <c:v>0.26590000000000008</c:v>
                </c:pt>
                <c:pt idx="1107">
                  <c:v>0.26590000000000008</c:v>
                </c:pt>
                <c:pt idx="1108">
                  <c:v>0.26779999999999998</c:v>
                </c:pt>
                <c:pt idx="1109">
                  <c:v>0.26200000000000001</c:v>
                </c:pt>
                <c:pt idx="1110">
                  <c:v>0.26300000000000001</c:v>
                </c:pt>
                <c:pt idx="1111">
                  <c:v>0.26879999999999998</c:v>
                </c:pt>
                <c:pt idx="1112">
                  <c:v>0.26300000000000001</c:v>
                </c:pt>
                <c:pt idx="1113">
                  <c:v>0.26390000000000002</c:v>
                </c:pt>
                <c:pt idx="1114">
                  <c:v>0.26490000000000002</c:v>
                </c:pt>
                <c:pt idx="1115">
                  <c:v>0.26390000000000002</c:v>
                </c:pt>
                <c:pt idx="1116">
                  <c:v>0.26690000000000008</c:v>
                </c:pt>
                <c:pt idx="1117">
                  <c:v>0.26690000000000008</c:v>
                </c:pt>
                <c:pt idx="1118">
                  <c:v>0.26779999999999998</c:v>
                </c:pt>
                <c:pt idx="1119">
                  <c:v>0.26300000000000001</c:v>
                </c:pt>
                <c:pt idx="1120">
                  <c:v>0.26690000000000008</c:v>
                </c:pt>
                <c:pt idx="1121">
                  <c:v>0.26590000000000008</c:v>
                </c:pt>
                <c:pt idx="1122">
                  <c:v>0.26690000000000008</c:v>
                </c:pt>
                <c:pt idx="1123">
                  <c:v>0.26779999999999998</c:v>
                </c:pt>
                <c:pt idx="1124">
                  <c:v>0.26979999999999998</c:v>
                </c:pt>
                <c:pt idx="1125">
                  <c:v>0.2737</c:v>
                </c:pt>
                <c:pt idx="1126">
                  <c:v>0.26979999999999998</c:v>
                </c:pt>
                <c:pt idx="1127">
                  <c:v>0.26779999999999998</c:v>
                </c:pt>
                <c:pt idx="1128">
                  <c:v>0.26490000000000002</c:v>
                </c:pt>
                <c:pt idx="1129">
                  <c:v>0.26779999999999998</c:v>
                </c:pt>
                <c:pt idx="1130">
                  <c:v>0.26390000000000002</c:v>
                </c:pt>
                <c:pt idx="1131">
                  <c:v>0.26590000000000008</c:v>
                </c:pt>
                <c:pt idx="1132">
                  <c:v>0.26590000000000008</c:v>
                </c:pt>
                <c:pt idx="1133">
                  <c:v>0.26979999999999998</c:v>
                </c:pt>
                <c:pt idx="1134">
                  <c:v>0.26879999999999998</c:v>
                </c:pt>
                <c:pt idx="1135">
                  <c:v>0.26690000000000008</c:v>
                </c:pt>
                <c:pt idx="1136">
                  <c:v>0.26390000000000002</c:v>
                </c:pt>
                <c:pt idx="1137">
                  <c:v>0.26300000000000001</c:v>
                </c:pt>
                <c:pt idx="1138">
                  <c:v>0.26390000000000002</c:v>
                </c:pt>
                <c:pt idx="1139">
                  <c:v>0.26390000000000002</c:v>
                </c:pt>
                <c:pt idx="1140">
                  <c:v>0.26590000000000008</c:v>
                </c:pt>
                <c:pt idx="1141">
                  <c:v>0.26590000000000008</c:v>
                </c:pt>
                <c:pt idx="1142">
                  <c:v>0.26590000000000008</c:v>
                </c:pt>
                <c:pt idx="1143">
                  <c:v>0.26490000000000002</c:v>
                </c:pt>
                <c:pt idx="1144">
                  <c:v>0.26300000000000001</c:v>
                </c:pt>
                <c:pt idx="1145">
                  <c:v>0.26300000000000001</c:v>
                </c:pt>
                <c:pt idx="1146">
                  <c:v>0.26390000000000002</c:v>
                </c:pt>
                <c:pt idx="1147">
                  <c:v>0.26690000000000008</c:v>
                </c:pt>
                <c:pt idx="1148">
                  <c:v>0.26779999999999998</c:v>
                </c:pt>
                <c:pt idx="1149">
                  <c:v>0.26490000000000002</c:v>
                </c:pt>
                <c:pt idx="1150">
                  <c:v>0.26490000000000002</c:v>
                </c:pt>
                <c:pt idx="1151">
                  <c:v>0.26490000000000002</c:v>
                </c:pt>
                <c:pt idx="1152">
                  <c:v>0.26690000000000008</c:v>
                </c:pt>
                <c:pt idx="1153">
                  <c:v>0.26690000000000008</c:v>
                </c:pt>
                <c:pt idx="1154">
                  <c:v>0.26200000000000001</c:v>
                </c:pt>
                <c:pt idx="1155">
                  <c:v>0.26100000000000001</c:v>
                </c:pt>
                <c:pt idx="1156">
                  <c:v>0.25900000000000001</c:v>
                </c:pt>
                <c:pt idx="1157">
                  <c:v>0.26200000000000001</c:v>
                </c:pt>
                <c:pt idx="1158">
                  <c:v>0.25900000000000001</c:v>
                </c:pt>
                <c:pt idx="1159">
                  <c:v>0.26200000000000001</c:v>
                </c:pt>
                <c:pt idx="1160">
                  <c:v>0.26300000000000001</c:v>
                </c:pt>
                <c:pt idx="1161">
                  <c:v>0.26490000000000002</c:v>
                </c:pt>
                <c:pt idx="1162">
                  <c:v>0.26490000000000002</c:v>
                </c:pt>
                <c:pt idx="1163">
                  <c:v>0.26100000000000001</c:v>
                </c:pt>
                <c:pt idx="1164">
                  <c:v>0.25900000000000001</c:v>
                </c:pt>
                <c:pt idx="1165">
                  <c:v>0.26490000000000002</c:v>
                </c:pt>
                <c:pt idx="1166">
                  <c:v>0.26100000000000001</c:v>
                </c:pt>
                <c:pt idx="1167">
                  <c:v>0.25900000000000001</c:v>
                </c:pt>
                <c:pt idx="1168">
                  <c:v>0.26200000000000001</c:v>
                </c:pt>
                <c:pt idx="1169">
                  <c:v>0.25900000000000001</c:v>
                </c:pt>
                <c:pt idx="1170">
                  <c:v>0.2571</c:v>
                </c:pt>
                <c:pt idx="1171">
                  <c:v>0.26</c:v>
                </c:pt>
                <c:pt idx="1172">
                  <c:v>0.26</c:v>
                </c:pt>
                <c:pt idx="1173">
                  <c:v>0.25900000000000001</c:v>
                </c:pt>
                <c:pt idx="1174">
                  <c:v>0.26200000000000001</c:v>
                </c:pt>
                <c:pt idx="1175">
                  <c:v>0.26</c:v>
                </c:pt>
                <c:pt idx="1176">
                  <c:v>0.2581</c:v>
                </c:pt>
                <c:pt idx="1177">
                  <c:v>0.26300000000000001</c:v>
                </c:pt>
                <c:pt idx="1178">
                  <c:v>0.25900000000000001</c:v>
                </c:pt>
                <c:pt idx="1179">
                  <c:v>0.2571</c:v>
                </c:pt>
                <c:pt idx="1180">
                  <c:v>0.25900000000000001</c:v>
                </c:pt>
                <c:pt idx="1181">
                  <c:v>0.2581</c:v>
                </c:pt>
                <c:pt idx="1182">
                  <c:v>0.26100000000000001</c:v>
                </c:pt>
                <c:pt idx="1183">
                  <c:v>0.25900000000000001</c:v>
                </c:pt>
                <c:pt idx="1184">
                  <c:v>0.2581</c:v>
                </c:pt>
                <c:pt idx="1185">
                  <c:v>0.25510000000000005</c:v>
                </c:pt>
                <c:pt idx="1186">
                  <c:v>0.2571</c:v>
                </c:pt>
                <c:pt idx="1187">
                  <c:v>0.26</c:v>
                </c:pt>
                <c:pt idx="1188">
                  <c:v>0.2581</c:v>
                </c:pt>
                <c:pt idx="1189">
                  <c:v>0.25419999999999998</c:v>
                </c:pt>
                <c:pt idx="1190">
                  <c:v>0.25610000000000005</c:v>
                </c:pt>
                <c:pt idx="1191">
                  <c:v>0.26300000000000001</c:v>
                </c:pt>
                <c:pt idx="1192">
                  <c:v>0.26</c:v>
                </c:pt>
                <c:pt idx="1193">
                  <c:v>0.26</c:v>
                </c:pt>
                <c:pt idx="1194">
                  <c:v>0.25510000000000005</c:v>
                </c:pt>
                <c:pt idx="1195">
                  <c:v>0.2581</c:v>
                </c:pt>
                <c:pt idx="1196">
                  <c:v>0.25510000000000005</c:v>
                </c:pt>
                <c:pt idx="1197">
                  <c:v>0.26490000000000002</c:v>
                </c:pt>
                <c:pt idx="1198">
                  <c:v>0.25510000000000005</c:v>
                </c:pt>
                <c:pt idx="1199">
                  <c:v>0.25419999999999998</c:v>
                </c:pt>
                <c:pt idx="1200">
                  <c:v>0.2571</c:v>
                </c:pt>
                <c:pt idx="1201">
                  <c:v>0.25510000000000005</c:v>
                </c:pt>
                <c:pt idx="1202">
                  <c:v>0.25419999999999998</c:v>
                </c:pt>
                <c:pt idx="1203">
                  <c:v>0.25219999999999998</c:v>
                </c:pt>
                <c:pt idx="1204">
                  <c:v>0.25419999999999998</c:v>
                </c:pt>
                <c:pt idx="1205">
                  <c:v>0.25510000000000005</c:v>
                </c:pt>
                <c:pt idx="1206">
                  <c:v>0.2571</c:v>
                </c:pt>
                <c:pt idx="1207">
                  <c:v>0.26</c:v>
                </c:pt>
                <c:pt idx="1208">
                  <c:v>0.25319999999999998</c:v>
                </c:pt>
                <c:pt idx="1209">
                  <c:v>0.25610000000000005</c:v>
                </c:pt>
                <c:pt idx="1210">
                  <c:v>0.25219999999999998</c:v>
                </c:pt>
                <c:pt idx="1211">
                  <c:v>0.26</c:v>
                </c:pt>
                <c:pt idx="1212">
                  <c:v>0.25419999999999998</c:v>
                </c:pt>
                <c:pt idx="1213">
                  <c:v>0.25319999999999998</c:v>
                </c:pt>
                <c:pt idx="1214">
                  <c:v>0.25419999999999998</c:v>
                </c:pt>
                <c:pt idx="1215">
                  <c:v>0.25610000000000005</c:v>
                </c:pt>
                <c:pt idx="1216">
                  <c:v>0.25510000000000005</c:v>
                </c:pt>
                <c:pt idx="1217">
                  <c:v>0.2571</c:v>
                </c:pt>
                <c:pt idx="1218">
                  <c:v>0.25119999999999998</c:v>
                </c:pt>
                <c:pt idx="1219">
                  <c:v>0.2571</c:v>
                </c:pt>
                <c:pt idx="1220">
                  <c:v>0.2571</c:v>
                </c:pt>
                <c:pt idx="1221">
                  <c:v>0.25419999999999998</c:v>
                </c:pt>
                <c:pt idx="1222">
                  <c:v>0.25510000000000005</c:v>
                </c:pt>
                <c:pt idx="1223">
                  <c:v>0.25610000000000005</c:v>
                </c:pt>
                <c:pt idx="1224">
                  <c:v>0.25419999999999998</c:v>
                </c:pt>
                <c:pt idx="1225">
                  <c:v>0.25419999999999998</c:v>
                </c:pt>
                <c:pt idx="1226">
                  <c:v>0.2581</c:v>
                </c:pt>
                <c:pt idx="1227">
                  <c:v>0.25319999999999998</c:v>
                </c:pt>
                <c:pt idx="1228">
                  <c:v>0.25119999999999998</c:v>
                </c:pt>
                <c:pt idx="1229">
                  <c:v>0.25610000000000005</c:v>
                </c:pt>
                <c:pt idx="1230">
                  <c:v>0.25510000000000005</c:v>
                </c:pt>
                <c:pt idx="1231">
                  <c:v>0.25219999999999998</c:v>
                </c:pt>
                <c:pt idx="1232">
                  <c:v>0.2571</c:v>
                </c:pt>
                <c:pt idx="1233">
                  <c:v>0.25900000000000001</c:v>
                </c:pt>
                <c:pt idx="1234">
                  <c:v>0.25319999999999998</c:v>
                </c:pt>
                <c:pt idx="1235">
                  <c:v>0.25219999999999998</c:v>
                </c:pt>
                <c:pt idx="1236">
                  <c:v>0.2581</c:v>
                </c:pt>
                <c:pt idx="1237">
                  <c:v>0.25510000000000005</c:v>
                </c:pt>
                <c:pt idx="1238">
                  <c:v>0.25219999999999998</c:v>
                </c:pt>
                <c:pt idx="1239">
                  <c:v>0.25419999999999998</c:v>
                </c:pt>
                <c:pt idx="1240">
                  <c:v>0.25510000000000005</c:v>
                </c:pt>
                <c:pt idx="1241">
                  <c:v>0.24930000000000016</c:v>
                </c:pt>
                <c:pt idx="1242">
                  <c:v>0.25319999999999998</c:v>
                </c:pt>
                <c:pt idx="1243">
                  <c:v>0.25219999999999998</c:v>
                </c:pt>
                <c:pt idx="1244">
                  <c:v>0.25119999999999998</c:v>
                </c:pt>
                <c:pt idx="1245">
                  <c:v>0.25119999999999998</c:v>
                </c:pt>
                <c:pt idx="1246">
                  <c:v>0.25419999999999998</c:v>
                </c:pt>
                <c:pt idx="1247">
                  <c:v>0.2571</c:v>
                </c:pt>
                <c:pt idx="1248">
                  <c:v>0.2571</c:v>
                </c:pt>
                <c:pt idx="1249">
                  <c:v>0.25510000000000005</c:v>
                </c:pt>
                <c:pt idx="1250">
                  <c:v>0.25219999999999998</c:v>
                </c:pt>
                <c:pt idx="1251">
                  <c:v>0.25419999999999998</c:v>
                </c:pt>
                <c:pt idx="1252">
                  <c:v>0.25019999999999998</c:v>
                </c:pt>
                <c:pt idx="1253">
                  <c:v>0.25319999999999998</c:v>
                </c:pt>
                <c:pt idx="1254">
                  <c:v>0.25419999999999998</c:v>
                </c:pt>
                <c:pt idx="1255">
                  <c:v>0.25219999999999998</c:v>
                </c:pt>
                <c:pt idx="1256">
                  <c:v>0.25119999999999998</c:v>
                </c:pt>
                <c:pt idx="1257">
                  <c:v>0.25419999999999998</c:v>
                </c:pt>
                <c:pt idx="1258">
                  <c:v>0.25219999999999998</c:v>
                </c:pt>
                <c:pt idx="1259">
                  <c:v>0.25219999999999998</c:v>
                </c:pt>
                <c:pt idx="1260">
                  <c:v>0.25119999999999998</c:v>
                </c:pt>
                <c:pt idx="1261">
                  <c:v>0.25019999999999998</c:v>
                </c:pt>
                <c:pt idx="1262">
                  <c:v>0.25119999999999998</c:v>
                </c:pt>
                <c:pt idx="1263">
                  <c:v>0.25119999999999998</c:v>
                </c:pt>
                <c:pt idx="1264">
                  <c:v>0.26979999999999998</c:v>
                </c:pt>
                <c:pt idx="1265">
                  <c:v>0.25119999999999998</c:v>
                </c:pt>
                <c:pt idx="1266">
                  <c:v>0.25510000000000005</c:v>
                </c:pt>
                <c:pt idx="1267">
                  <c:v>0.25419999999999998</c:v>
                </c:pt>
                <c:pt idx="1268">
                  <c:v>0.25319999999999998</c:v>
                </c:pt>
                <c:pt idx="1269">
                  <c:v>0.25119999999999998</c:v>
                </c:pt>
                <c:pt idx="1270">
                  <c:v>0.25019999999999998</c:v>
                </c:pt>
                <c:pt idx="1271">
                  <c:v>0.25119999999999998</c:v>
                </c:pt>
                <c:pt idx="1272">
                  <c:v>0.25419999999999998</c:v>
                </c:pt>
                <c:pt idx="1273">
                  <c:v>0.25219999999999998</c:v>
                </c:pt>
                <c:pt idx="1274">
                  <c:v>0.24930000000000016</c:v>
                </c:pt>
                <c:pt idx="1275">
                  <c:v>0.25119999999999998</c:v>
                </c:pt>
                <c:pt idx="1276">
                  <c:v>0.25219999999999998</c:v>
                </c:pt>
                <c:pt idx="1277">
                  <c:v>0.24930000000000016</c:v>
                </c:pt>
                <c:pt idx="1278">
                  <c:v>0.25219999999999998</c:v>
                </c:pt>
                <c:pt idx="1279">
                  <c:v>0.25119999999999998</c:v>
                </c:pt>
                <c:pt idx="1280">
                  <c:v>0.25119999999999998</c:v>
                </c:pt>
                <c:pt idx="1281">
                  <c:v>0.25419999999999998</c:v>
                </c:pt>
                <c:pt idx="1282">
                  <c:v>0.24830000000000016</c:v>
                </c:pt>
                <c:pt idx="1283">
                  <c:v>0.25219999999999998</c:v>
                </c:pt>
                <c:pt idx="1284">
                  <c:v>0.25319999999999998</c:v>
                </c:pt>
                <c:pt idx="1285">
                  <c:v>0.25319999999999998</c:v>
                </c:pt>
                <c:pt idx="1286">
                  <c:v>0.25610000000000005</c:v>
                </c:pt>
                <c:pt idx="1287">
                  <c:v>0.24930000000000016</c:v>
                </c:pt>
                <c:pt idx="1288">
                  <c:v>0.25419999999999998</c:v>
                </c:pt>
                <c:pt idx="1289">
                  <c:v>0.25219999999999998</c:v>
                </c:pt>
                <c:pt idx="1290">
                  <c:v>0.25219999999999998</c:v>
                </c:pt>
                <c:pt idx="1291">
                  <c:v>0.24930000000000016</c:v>
                </c:pt>
                <c:pt idx="1292">
                  <c:v>0.25419999999999998</c:v>
                </c:pt>
                <c:pt idx="1293">
                  <c:v>0.25019999999999998</c:v>
                </c:pt>
                <c:pt idx="1294">
                  <c:v>0.25119999999999998</c:v>
                </c:pt>
                <c:pt idx="1295">
                  <c:v>0.25319999999999998</c:v>
                </c:pt>
                <c:pt idx="1296">
                  <c:v>0.25319999999999998</c:v>
                </c:pt>
                <c:pt idx="1297">
                  <c:v>0.25119999999999998</c:v>
                </c:pt>
                <c:pt idx="1298">
                  <c:v>0.25219999999999998</c:v>
                </c:pt>
                <c:pt idx="1299">
                  <c:v>0.25319999999999998</c:v>
                </c:pt>
                <c:pt idx="1300">
                  <c:v>0.25419999999999998</c:v>
                </c:pt>
                <c:pt idx="1301">
                  <c:v>0.25419999999999998</c:v>
                </c:pt>
                <c:pt idx="1302">
                  <c:v>0.2581</c:v>
                </c:pt>
                <c:pt idx="1303">
                  <c:v>0.25119999999999998</c:v>
                </c:pt>
                <c:pt idx="1304">
                  <c:v>0.2571</c:v>
                </c:pt>
                <c:pt idx="1305">
                  <c:v>0.25019999999999998</c:v>
                </c:pt>
                <c:pt idx="1306">
                  <c:v>0.25419999999999998</c:v>
                </c:pt>
                <c:pt idx="1307">
                  <c:v>0.25419999999999998</c:v>
                </c:pt>
                <c:pt idx="1308">
                  <c:v>0.25319999999999998</c:v>
                </c:pt>
                <c:pt idx="1309">
                  <c:v>0.25510000000000005</c:v>
                </c:pt>
                <c:pt idx="1310">
                  <c:v>0.25510000000000005</c:v>
                </c:pt>
                <c:pt idx="1311">
                  <c:v>0.25419999999999998</c:v>
                </c:pt>
                <c:pt idx="1312">
                  <c:v>0.25019999999999998</c:v>
                </c:pt>
                <c:pt idx="1313">
                  <c:v>0.25900000000000001</c:v>
                </c:pt>
                <c:pt idx="1314">
                  <c:v>0.26300000000000001</c:v>
                </c:pt>
                <c:pt idx="1315">
                  <c:v>0.25419999999999998</c:v>
                </c:pt>
                <c:pt idx="1316">
                  <c:v>0.2581</c:v>
                </c:pt>
                <c:pt idx="1317">
                  <c:v>0.25419999999999998</c:v>
                </c:pt>
                <c:pt idx="1318">
                  <c:v>0.25510000000000005</c:v>
                </c:pt>
                <c:pt idx="1319">
                  <c:v>0.25610000000000005</c:v>
                </c:pt>
                <c:pt idx="1320">
                  <c:v>0.25510000000000005</c:v>
                </c:pt>
                <c:pt idx="1321">
                  <c:v>0.25510000000000005</c:v>
                </c:pt>
                <c:pt idx="1322">
                  <c:v>0.2571</c:v>
                </c:pt>
                <c:pt idx="1323">
                  <c:v>0.25419999999999998</c:v>
                </c:pt>
                <c:pt idx="1324">
                  <c:v>0.25319999999999998</c:v>
                </c:pt>
                <c:pt idx="1325">
                  <c:v>0.25119999999999998</c:v>
                </c:pt>
                <c:pt idx="1326">
                  <c:v>0.25319999999999998</c:v>
                </c:pt>
                <c:pt idx="1327">
                  <c:v>0.25319999999999998</c:v>
                </c:pt>
                <c:pt idx="1328">
                  <c:v>0.25610000000000005</c:v>
                </c:pt>
                <c:pt idx="1329">
                  <c:v>0.2571</c:v>
                </c:pt>
                <c:pt idx="1330">
                  <c:v>0.25510000000000005</c:v>
                </c:pt>
                <c:pt idx="1331">
                  <c:v>0.25019999999999998</c:v>
                </c:pt>
                <c:pt idx="1332">
                  <c:v>0.25119999999999998</c:v>
                </c:pt>
                <c:pt idx="1333">
                  <c:v>0.25900000000000001</c:v>
                </c:pt>
                <c:pt idx="1334">
                  <c:v>0.25510000000000005</c:v>
                </c:pt>
                <c:pt idx="1335">
                  <c:v>0.2571</c:v>
                </c:pt>
                <c:pt idx="1336">
                  <c:v>0.25419999999999998</c:v>
                </c:pt>
                <c:pt idx="1337">
                  <c:v>0.25510000000000005</c:v>
                </c:pt>
                <c:pt idx="1338">
                  <c:v>0.25900000000000001</c:v>
                </c:pt>
                <c:pt idx="1339">
                  <c:v>0.26200000000000001</c:v>
                </c:pt>
                <c:pt idx="1340">
                  <c:v>0.25419999999999998</c:v>
                </c:pt>
                <c:pt idx="1341">
                  <c:v>0.2581</c:v>
                </c:pt>
                <c:pt idx="1342">
                  <c:v>0.2571</c:v>
                </c:pt>
                <c:pt idx="1343">
                  <c:v>0.25319999999999998</c:v>
                </c:pt>
                <c:pt idx="1344">
                  <c:v>0.25419999999999998</c:v>
                </c:pt>
                <c:pt idx="1345">
                  <c:v>0.25610000000000005</c:v>
                </c:pt>
                <c:pt idx="1346">
                  <c:v>0.25419999999999998</c:v>
                </c:pt>
                <c:pt idx="1347">
                  <c:v>0.25319999999999998</c:v>
                </c:pt>
                <c:pt idx="1348">
                  <c:v>0.25510000000000005</c:v>
                </c:pt>
                <c:pt idx="1349">
                  <c:v>0.25610000000000005</c:v>
                </c:pt>
                <c:pt idx="1350">
                  <c:v>0.2581</c:v>
                </c:pt>
                <c:pt idx="1351">
                  <c:v>0.25319999999999998</c:v>
                </c:pt>
                <c:pt idx="1352">
                  <c:v>0.25510000000000005</c:v>
                </c:pt>
                <c:pt idx="1353">
                  <c:v>0.25319999999999998</c:v>
                </c:pt>
                <c:pt idx="1354">
                  <c:v>0.25319999999999998</c:v>
                </c:pt>
                <c:pt idx="1355">
                  <c:v>0.25319999999999998</c:v>
                </c:pt>
                <c:pt idx="1356">
                  <c:v>0.25119999999999998</c:v>
                </c:pt>
                <c:pt idx="1357">
                  <c:v>0.25610000000000005</c:v>
                </c:pt>
                <c:pt idx="1358">
                  <c:v>0.25119999999999998</c:v>
                </c:pt>
                <c:pt idx="1359">
                  <c:v>0.25419999999999998</c:v>
                </c:pt>
                <c:pt idx="1360">
                  <c:v>0.25510000000000005</c:v>
                </c:pt>
                <c:pt idx="1361">
                  <c:v>0.25419999999999998</c:v>
                </c:pt>
                <c:pt idx="1362">
                  <c:v>0.25419999999999998</c:v>
                </c:pt>
                <c:pt idx="1363">
                  <c:v>0.25319999999999998</c:v>
                </c:pt>
                <c:pt idx="1364">
                  <c:v>0.25019999999999998</c:v>
                </c:pt>
                <c:pt idx="1365">
                  <c:v>0.25510000000000005</c:v>
                </c:pt>
                <c:pt idx="1366">
                  <c:v>0.25419999999999998</c:v>
                </c:pt>
                <c:pt idx="1367">
                  <c:v>0.25219999999999998</c:v>
                </c:pt>
                <c:pt idx="1368">
                  <c:v>0.25510000000000005</c:v>
                </c:pt>
                <c:pt idx="1369">
                  <c:v>0.25419999999999998</c:v>
                </c:pt>
                <c:pt idx="1370">
                  <c:v>0.25219999999999998</c:v>
                </c:pt>
                <c:pt idx="1371">
                  <c:v>0.2571</c:v>
                </c:pt>
                <c:pt idx="1372">
                  <c:v>0.25419999999999998</c:v>
                </c:pt>
                <c:pt idx="1373">
                  <c:v>0.25319999999999998</c:v>
                </c:pt>
                <c:pt idx="1374">
                  <c:v>0.25510000000000005</c:v>
                </c:pt>
                <c:pt idx="1375">
                  <c:v>0.26</c:v>
                </c:pt>
                <c:pt idx="1376">
                  <c:v>0.26100000000000001</c:v>
                </c:pt>
                <c:pt idx="1377">
                  <c:v>0.25319999999999998</c:v>
                </c:pt>
                <c:pt idx="1378">
                  <c:v>0.25219999999999998</c:v>
                </c:pt>
                <c:pt idx="1379">
                  <c:v>0.25119999999999998</c:v>
                </c:pt>
                <c:pt idx="1380">
                  <c:v>0.25510000000000005</c:v>
                </c:pt>
                <c:pt idx="1381">
                  <c:v>0.25610000000000005</c:v>
                </c:pt>
                <c:pt idx="1382">
                  <c:v>0.25119999999999998</c:v>
                </c:pt>
                <c:pt idx="1383">
                  <c:v>0.25610000000000005</c:v>
                </c:pt>
                <c:pt idx="1384">
                  <c:v>0.25219999999999998</c:v>
                </c:pt>
                <c:pt idx="1385">
                  <c:v>0.25510000000000005</c:v>
                </c:pt>
                <c:pt idx="1386">
                  <c:v>0.25319999999999998</c:v>
                </c:pt>
                <c:pt idx="1387">
                  <c:v>0.25319999999999998</c:v>
                </c:pt>
                <c:pt idx="1388">
                  <c:v>0.25510000000000005</c:v>
                </c:pt>
                <c:pt idx="1389">
                  <c:v>0.25419999999999998</c:v>
                </c:pt>
                <c:pt idx="1390">
                  <c:v>0.26490000000000002</c:v>
                </c:pt>
                <c:pt idx="1391">
                  <c:v>0.25419999999999998</c:v>
                </c:pt>
                <c:pt idx="1392">
                  <c:v>0.2571</c:v>
                </c:pt>
                <c:pt idx="1393">
                  <c:v>0.25319999999999998</c:v>
                </c:pt>
                <c:pt idx="1394">
                  <c:v>0.2571</c:v>
                </c:pt>
                <c:pt idx="1395">
                  <c:v>0.2581</c:v>
                </c:pt>
                <c:pt idx="1396">
                  <c:v>0.25019999999999998</c:v>
                </c:pt>
                <c:pt idx="1397">
                  <c:v>0.25319999999999998</c:v>
                </c:pt>
                <c:pt idx="1398">
                  <c:v>0.25610000000000005</c:v>
                </c:pt>
                <c:pt idx="1399">
                  <c:v>0.26100000000000001</c:v>
                </c:pt>
                <c:pt idx="1400">
                  <c:v>0.25510000000000005</c:v>
                </c:pt>
                <c:pt idx="1401">
                  <c:v>0.25319999999999998</c:v>
                </c:pt>
                <c:pt idx="1402">
                  <c:v>0.2571</c:v>
                </c:pt>
                <c:pt idx="1403">
                  <c:v>0.25119999999999998</c:v>
                </c:pt>
                <c:pt idx="1404">
                  <c:v>0.25419999999999998</c:v>
                </c:pt>
                <c:pt idx="1405">
                  <c:v>0.2571</c:v>
                </c:pt>
                <c:pt idx="1406">
                  <c:v>0.25219999999999998</c:v>
                </c:pt>
                <c:pt idx="1407">
                  <c:v>0.25219999999999998</c:v>
                </c:pt>
                <c:pt idx="1408">
                  <c:v>0.25510000000000005</c:v>
                </c:pt>
                <c:pt idx="1409">
                  <c:v>0.25610000000000005</c:v>
                </c:pt>
                <c:pt idx="1410">
                  <c:v>0.2581</c:v>
                </c:pt>
                <c:pt idx="1411">
                  <c:v>0.25610000000000005</c:v>
                </c:pt>
                <c:pt idx="1412">
                  <c:v>0.25319999999999998</c:v>
                </c:pt>
                <c:pt idx="1413">
                  <c:v>0.25419999999999998</c:v>
                </c:pt>
                <c:pt idx="1414">
                  <c:v>0.25419999999999998</c:v>
                </c:pt>
                <c:pt idx="1415">
                  <c:v>0.25019999999999998</c:v>
                </c:pt>
                <c:pt idx="1416">
                  <c:v>0.2581</c:v>
                </c:pt>
                <c:pt idx="1417">
                  <c:v>0.25319999999999998</c:v>
                </c:pt>
                <c:pt idx="1418">
                  <c:v>0.25319999999999998</c:v>
                </c:pt>
                <c:pt idx="1419">
                  <c:v>0.25610000000000005</c:v>
                </c:pt>
                <c:pt idx="1420">
                  <c:v>0.25610000000000005</c:v>
                </c:pt>
                <c:pt idx="1421">
                  <c:v>0.25319999999999998</c:v>
                </c:pt>
                <c:pt idx="1422">
                  <c:v>0.2571</c:v>
                </c:pt>
                <c:pt idx="1423">
                  <c:v>0.25319999999999998</c:v>
                </c:pt>
                <c:pt idx="1424">
                  <c:v>0.25900000000000001</c:v>
                </c:pt>
                <c:pt idx="1425">
                  <c:v>0.25419999999999998</c:v>
                </c:pt>
                <c:pt idx="1426">
                  <c:v>0.25119999999999998</c:v>
                </c:pt>
                <c:pt idx="1427">
                  <c:v>0.25119999999999998</c:v>
                </c:pt>
                <c:pt idx="1428">
                  <c:v>0.25419999999999998</c:v>
                </c:pt>
                <c:pt idx="1429">
                  <c:v>0.25419999999999998</c:v>
                </c:pt>
                <c:pt idx="1430">
                  <c:v>0.25319999999999998</c:v>
                </c:pt>
                <c:pt idx="1431">
                  <c:v>0.25419999999999998</c:v>
                </c:pt>
                <c:pt idx="1432">
                  <c:v>0.25510000000000005</c:v>
                </c:pt>
                <c:pt idx="1433">
                  <c:v>0.25419999999999998</c:v>
                </c:pt>
                <c:pt idx="1434">
                  <c:v>0.25510000000000005</c:v>
                </c:pt>
                <c:pt idx="1435">
                  <c:v>0.2581</c:v>
                </c:pt>
                <c:pt idx="1436">
                  <c:v>0.2581</c:v>
                </c:pt>
                <c:pt idx="1437">
                  <c:v>0.25319999999999998</c:v>
                </c:pt>
                <c:pt idx="1438">
                  <c:v>0.26</c:v>
                </c:pt>
                <c:pt idx="1439">
                  <c:v>0.2571</c:v>
                </c:pt>
                <c:pt idx="1440">
                  <c:v>0.25510000000000005</c:v>
                </c:pt>
                <c:pt idx="1441">
                  <c:v>0.25419999999999998</c:v>
                </c:pt>
                <c:pt idx="1442">
                  <c:v>0.25119999999999998</c:v>
                </c:pt>
                <c:pt idx="1443">
                  <c:v>0.25900000000000001</c:v>
                </c:pt>
                <c:pt idx="1444">
                  <c:v>0.25119999999999998</c:v>
                </c:pt>
                <c:pt idx="1445">
                  <c:v>0.25510000000000005</c:v>
                </c:pt>
                <c:pt idx="1446">
                  <c:v>0.25510000000000005</c:v>
                </c:pt>
                <c:pt idx="1447">
                  <c:v>0.25610000000000005</c:v>
                </c:pt>
                <c:pt idx="1448">
                  <c:v>0.25610000000000005</c:v>
                </c:pt>
                <c:pt idx="1449">
                  <c:v>0.25610000000000005</c:v>
                </c:pt>
                <c:pt idx="1450">
                  <c:v>0.25119999999999998</c:v>
                </c:pt>
                <c:pt idx="1451">
                  <c:v>0.25119999999999998</c:v>
                </c:pt>
                <c:pt idx="1452">
                  <c:v>0.2571</c:v>
                </c:pt>
                <c:pt idx="1453">
                  <c:v>0.24830000000000016</c:v>
                </c:pt>
                <c:pt idx="1454">
                  <c:v>0.25510000000000005</c:v>
                </c:pt>
                <c:pt idx="1455">
                  <c:v>0.2581</c:v>
                </c:pt>
                <c:pt idx="1456">
                  <c:v>0.25319999999999998</c:v>
                </c:pt>
                <c:pt idx="1457">
                  <c:v>0.25319999999999998</c:v>
                </c:pt>
                <c:pt idx="1458">
                  <c:v>0.25510000000000005</c:v>
                </c:pt>
                <c:pt idx="1459">
                  <c:v>0.25510000000000005</c:v>
                </c:pt>
                <c:pt idx="1460">
                  <c:v>0.25019999999999998</c:v>
                </c:pt>
                <c:pt idx="1461">
                  <c:v>0.25119999999999998</c:v>
                </c:pt>
                <c:pt idx="1462">
                  <c:v>0.2571</c:v>
                </c:pt>
                <c:pt idx="1463">
                  <c:v>0.25610000000000005</c:v>
                </c:pt>
                <c:pt idx="1464">
                  <c:v>0.2581</c:v>
                </c:pt>
                <c:pt idx="1465">
                  <c:v>0.25419999999999998</c:v>
                </c:pt>
                <c:pt idx="1466">
                  <c:v>0.25610000000000005</c:v>
                </c:pt>
                <c:pt idx="1467">
                  <c:v>0.25319999999999998</c:v>
                </c:pt>
                <c:pt idx="1468">
                  <c:v>0.2571</c:v>
                </c:pt>
                <c:pt idx="1469">
                  <c:v>0.25900000000000001</c:v>
                </c:pt>
                <c:pt idx="1470">
                  <c:v>0.25419999999999998</c:v>
                </c:pt>
                <c:pt idx="1471">
                  <c:v>0.25510000000000005</c:v>
                </c:pt>
                <c:pt idx="1472">
                  <c:v>0.25119999999999998</c:v>
                </c:pt>
                <c:pt idx="1473">
                  <c:v>0.25419999999999998</c:v>
                </c:pt>
                <c:pt idx="1474">
                  <c:v>0.25319999999999998</c:v>
                </c:pt>
                <c:pt idx="1475">
                  <c:v>0.25610000000000005</c:v>
                </c:pt>
                <c:pt idx="1476">
                  <c:v>0.25510000000000005</c:v>
                </c:pt>
                <c:pt idx="1477">
                  <c:v>0.25510000000000005</c:v>
                </c:pt>
                <c:pt idx="1478">
                  <c:v>0.25510000000000005</c:v>
                </c:pt>
                <c:pt idx="1479">
                  <c:v>0.25119999999999998</c:v>
                </c:pt>
                <c:pt idx="1480">
                  <c:v>0.26</c:v>
                </c:pt>
                <c:pt idx="1481">
                  <c:v>0.25119999999999998</c:v>
                </c:pt>
                <c:pt idx="1482">
                  <c:v>0.2581</c:v>
                </c:pt>
                <c:pt idx="1483">
                  <c:v>0.25610000000000005</c:v>
                </c:pt>
                <c:pt idx="1484">
                  <c:v>0.25900000000000001</c:v>
                </c:pt>
                <c:pt idx="1485">
                  <c:v>0.2571</c:v>
                </c:pt>
                <c:pt idx="1486">
                  <c:v>0.25119999999999998</c:v>
                </c:pt>
                <c:pt idx="1487">
                  <c:v>0.25319999999999998</c:v>
                </c:pt>
                <c:pt idx="1488">
                  <c:v>0.25610000000000005</c:v>
                </c:pt>
                <c:pt idx="1489">
                  <c:v>0.25319999999999998</c:v>
                </c:pt>
                <c:pt idx="1490">
                  <c:v>0.2581</c:v>
                </c:pt>
                <c:pt idx="1491">
                  <c:v>0.25900000000000001</c:v>
                </c:pt>
                <c:pt idx="1492">
                  <c:v>0.25510000000000005</c:v>
                </c:pt>
                <c:pt idx="1493">
                  <c:v>0.25510000000000005</c:v>
                </c:pt>
                <c:pt idx="1494">
                  <c:v>0.2581</c:v>
                </c:pt>
                <c:pt idx="1495">
                  <c:v>0.25319999999999998</c:v>
                </c:pt>
                <c:pt idx="1496">
                  <c:v>0.25419999999999998</c:v>
                </c:pt>
                <c:pt idx="1497">
                  <c:v>0.25319999999999998</c:v>
                </c:pt>
                <c:pt idx="1498">
                  <c:v>0.2571</c:v>
                </c:pt>
                <c:pt idx="1499">
                  <c:v>0.26100000000000001</c:v>
                </c:pt>
                <c:pt idx="1500">
                  <c:v>0.25510000000000005</c:v>
                </c:pt>
                <c:pt idx="1501">
                  <c:v>0.2571</c:v>
                </c:pt>
                <c:pt idx="1502">
                  <c:v>0.25610000000000005</c:v>
                </c:pt>
                <c:pt idx="1503">
                  <c:v>0.26</c:v>
                </c:pt>
                <c:pt idx="1504">
                  <c:v>0.26</c:v>
                </c:pt>
                <c:pt idx="1505">
                  <c:v>0.2581</c:v>
                </c:pt>
                <c:pt idx="1506">
                  <c:v>0.25319999999999998</c:v>
                </c:pt>
                <c:pt idx="1507">
                  <c:v>0.25900000000000001</c:v>
                </c:pt>
                <c:pt idx="1508">
                  <c:v>0.25610000000000005</c:v>
                </c:pt>
                <c:pt idx="1509">
                  <c:v>0.26</c:v>
                </c:pt>
                <c:pt idx="1510">
                  <c:v>0.26100000000000001</c:v>
                </c:pt>
                <c:pt idx="1511">
                  <c:v>0.2581</c:v>
                </c:pt>
                <c:pt idx="1512">
                  <c:v>0.2571</c:v>
                </c:pt>
                <c:pt idx="1513">
                  <c:v>0.25510000000000005</c:v>
                </c:pt>
                <c:pt idx="1514">
                  <c:v>0.25610000000000005</c:v>
                </c:pt>
                <c:pt idx="1515">
                  <c:v>0.26300000000000001</c:v>
                </c:pt>
                <c:pt idx="1516">
                  <c:v>0.2581</c:v>
                </c:pt>
                <c:pt idx="1517">
                  <c:v>0.25510000000000005</c:v>
                </c:pt>
                <c:pt idx="1518">
                  <c:v>0.26</c:v>
                </c:pt>
                <c:pt idx="1519">
                  <c:v>0.25900000000000001</c:v>
                </c:pt>
                <c:pt idx="1520">
                  <c:v>0.25900000000000001</c:v>
                </c:pt>
                <c:pt idx="1521">
                  <c:v>0.2571</c:v>
                </c:pt>
                <c:pt idx="1522">
                  <c:v>0.25610000000000005</c:v>
                </c:pt>
                <c:pt idx="1523">
                  <c:v>0.2571</c:v>
                </c:pt>
                <c:pt idx="1524">
                  <c:v>0.25419999999999998</c:v>
                </c:pt>
                <c:pt idx="1525">
                  <c:v>0.2571</c:v>
                </c:pt>
                <c:pt idx="1526">
                  <c:v>0.26</c:v>
                </c:pt>
                <c:pt idx="1527">
                  <c:v>0.25419999999999998</c:v>
                </c:pt>
                <c:pt idx="1528">
                  <c:v>0.26200000000000001</c:v>
                </c:pt>
                <c:pt idx="1529">
                  <c:v>0.25510000000000005</c:v>
                </c:pt>
                <c:pt idx="1530">
                  <c:v>0.25419999999999998</c:v>
                </c:pt>
                <c:pt idx="1531">
                  <c:v>0.25319999999999998</c:v>
                </c:pt>
                <c:pt idx="1532">
                  <c:v>0.25219999999999998</c:v>
                </c:pt>
                <c:pt idx="1533">
                  <c:v>0.2581</c:v>
                </c:pt>
                <c:pt idx="1534">
                  <c:v>0.25510000000000005</c:v>
                </c:pt>
                <c:pt idx="1535">
                  <c:v>0.25510000000000005</c:v>
                </c:pt>
                <c:pt idx="1536">
                  <c:v>0.25219999999999998</c:v>
                </c:pt>
                <c:pt idx="1537">
                  <c:v>0.25510000000000005</c:v>
                </c:pt>
                <c:pt idx="1538">
                  <c:v>0.25510000000000005</c:v>
                </c:pt>
                <c:pt idx="1539">
                  <c:v>0.25319999999999998</c:v>
                </c:pt>
                <c:pt idx="1540">
                  <c:v>0.25510000000000005</c:v>
                </c:pt>
                <c:pt idx="1541">
                  <c:v>0.25510000000000005</c:v>
                </c:pt>
                <c:pt idx="1542">
                  <c:v>0.25219999999999998</c:v>
                </c:pt>
                <c:pt idx="1543">
                  <c:v>0.25900000000000001</c:v>
                </c:pt>
                <c:pt idx="1544">
                  <c:v>0.25319999999999998</c:v>
                </c:pt>
                <c:pt idx="1545">
                  <c:v>0.26100000000000001</c:v>
                </c:pt>
                <c:pt idx="1546">
                  <c:v>0.25510000000000005</c:v>
                </c:pt>
                <c:pt idx="1547">
                  <c:v>0.25610000000000005</c:v>
                </c:pt>
                <c:pt idx="1548">
                  <c:v>0.25510000000000005</c:v>
                </c:pt>
                <c:pt idx="1549">
                  <c:v>0.25610000000000005</c:v>
                </c:pt>
                <c:pt idx="1550">
                  <c:v>0.2571</c:v>
                </c:pt>
                <c:pt idx="1551">
                  <c:v>0.25900000000000001</c:v>
                </c:pt>
                <c:pt idx="1552">
                  <c:v>0.25900000000000001</c:v>
                </c:pt>
                <c:pt idx="1553">
                  <c:v>0.2581</c:v>
                </c:pt>
                <c:pt idx="1554">
                  <c:v>0.25319999999999998</c:v>
                </c:pt>
                <c:pt idx="1555">
                  <c:v>0.2571</c:v>
                </c:pt>
                <c:pt idx="1556">
                  <c:v>0.26390000000000002</c:v>
                </c:pt>
                <c:pt idx="1557">
                  <c:v>0.25610000000000005</c:v>
                </c:pt>
                <c:pt idx="1558">
                  <c:v>0.25510000000000005</c:v>
                </c:pt>
                <c:pt idx="1559">
                  <c:v>0.25219999999999998</c:v>
                </c:pt>
                <c:pt idx="1560">
                  <c:v>0.25219999999999998</c:v>
                </c:pt>
                <c:pt idx="1561">
                  <c:v>0.25419999999999998</c:v>
                </c:pt>
                <c:pt idx="1562">
                  <c:v>0.25510000000000005</c:v>
                </c:pt>
                <c:pt idx="1563">
                  <c:v>0.25510000000000005</c:v>
                </c:pt>
                <c:pt idx="1564">
                  <c:v>0.2571</c:v>
                </c:pt>
                <c:pt idx="1565">
                  <c:v>0.25510000000000005</c:v>
                </c:pt>
                <c:pt idx="1566">
                  <c:v>0.25419999999999998</c:v>
                </c:pt>
                <c:pt idx="1567">
                  <c:v>0.25419999999999998</c:v>
                </c:pt>
                <c:pt idx="1568">
                  <c:v>0.25319999999999998</c:v>
                </c:pt>
                <c:pt idx="1569">
                  <c:v>0.25319999999999998</c:v>
                </c:pt>
                <c:pt idx="1570">
                  <c:v>0.25119999999999998</c:v>
                </c:pt>
                <c:pt idx="1571">
                  <c:v>0.25419999999999998</c:v>
                </c:pt>
                <c:pt idx="1572">
                  <c:v>0.2571</c:v>
                </c:pt>
                <c:pt idx="1573">
                  <c:v>0.25419999999999998</c:v>
                </c:pt>
                <c:pt idx="1574">
                  <c:v>0.25219999999999998</c:v>
                </c:pt>
                <c:pt idx="1575">
                  <c:v>0.2571</c:v>
                </c:pt>
                <c:pt idx="1576">
                  <c:v>0.25610000000000005</c:v>
                </c:pt>
                <c:pt idx="1577">
                  <c:v>0.2571</c:v>
                </c:pt>
                <c:pt idx="1578">
                  <c:v>0.2571</c:v>
                </c:pt>
                <c:pt idx="1579">
                  <c:v>0.25019999999999998</c:v>
                </c:pt>
                <c:pt idx="1580">
                  <c:v>0.25019999999999998</c:v>
                </c:pt>
                <c:pt idx="1581">
                  <c:v>0.25019999999999998</c:v>
                </c:pt>
                <c:pt idx="1582">
                  <c:v>0.25019999999999998</c:v>
                </c:pt>
                <c:pt idx="1583">
                  <c:v>0.25019999999999998</c:v>
                </c:pt>
                <c:pt idx="1584">
                  <c:v>0.25119999999999998</c:v>
                </c:pt>
                <c:pt idx="1585">
                  <c:v>0.25119999999999998</c:v>
                </c:pt>
                <c:pt idx="1586">
                  <c:v>0.25419999999999998</c:v>
                </c:pt>
                <c:pt idx="1587">
                  <c:v>0.25319999999999998</c:v>
                </c:pt>
                <c:pt idx="1588">
                  <c:v>0.25319999999999998</c:v>
                </c:pt>
                <c:pt idx="1589">
                  <c:v>0.25019999999999998</c:v>
                </c:pt>
                <c:pt idx="1590">
                  <c:v>0.25319999999999998</c:v>
                </c:pt>
                <c:pt idx="1591">
                  <c:v>0.25119999999999998</c:v>
                </c:pt>
                <c:pt idx="1592">
                  <c:v>0.25319999999999998</c:v>
                </c:pt>
                <c:pt idx="1593">
                  <c:v>0.25019999999999998</c:v>
                </c:pt>
                <c:pt idx="1594">
                  <c:v>0.25219999999999998</c:v>
                </c:pt>
                <c:pt idx="1595">
                  <c:v>0.25019999999999998</c:v>
                </c:pt>
                <c:pt idx="1596">
                  <c:v>0.24930000000000016</c:v>
                </c:pt>
                <c:pt idx="1597">
                  <c:v>0.25610000000000005</c:v>
                </c:pt>
                <c:pt idx="1598">
                  <c:v>0.25319999999999998</c:v>
                </c:pt>
                <c:pt idx="1599">
                  <c:v>0.25119999999999998</c:v>
                </c:pt>
                <c:pt idx="1600">
                  <c:v>0.25319999999999998</c:v>
                </c:pt>
                <c:pt idx="1601">
                  <c:v>0.24930000000000016</c:v>
                </c:pt>
                <c:pt idx="1602">
                  <c:v>0.24930000000000016</c:v>
                </c:pt>
                <c:pt idx="1603">
                  <c:v>0.25510000000000005</c:v>
                </c:pt>
                <c:pt idx="1604">
                  <c:v>0.25510000000000005</c:v>
                </c:pt>
                <c:pt idx="1605">
                  <c:v>0.24930000000000016</c:v>
                </c:pt>
                <c:pt idx="1606">
                  <c:v>0.25510000000000005</c:v>
                </c:pt>
                <c:pt idx="1607">
                  <c:v>0.25319999999999998</c:v>
                </c:pt>
                <c:pt idx="1608">
                  <c:v>0.25510000000000005</c:v>
                </c:pt>
                <c:pt idx="1609">
                  <c:v>0.25319999999999998</c:v>
                </c:pt>
                <c:pt idx="1610">
                  <c:v>0.24830000000000016</c:v>
                </c:pt>
                <c:pt idx="1611">
                  <c:v>0.25219999999999998</c:v>
                </c:pt>
                <c:pt idx="1612">
                  <c:v>0.25219999999999998</c:v>
                </c:pt>
                <c:pt idx="1613">
                  <c:v>0.2571</c:v>
                </c:pt>
                <c:pt idx="1614">
                  <c:v>0.25510000000000005</c:v>
                </c:pt>
                <c:pt idx="1615">
                  <c:v>0.25119999999999998</c:v>
                </c:pt>
                <c:pt idx="1616">
                  <c:v>0.25510000000000005</c:v>
                </c:pt>
                <c:pt idx="1617">
                  <c:v>0.25219999999999998</c:v>
                </c:pt>
                <c:pt idx="1618">
                  <c:v>0.25319999999999998</c:v>
                </c:pt>
                <c:pt idx="1619">
                  <c:v>0.25319999999999998</c:v>
                </c:pt>
                <c:pt idx="1620">
                  <c:v>0.25119999999999998</c:v>
                </c:pt>
                <c:pt idx="1621">
                  <c:v>0.25119999999999998</c:v>
                </c:pt>
                <c:pt idx="1622">
                  <c:v>0.25419999999999998</c:v>
                </c:pt>
                <c:pt idx="1623">
                  <c:v>0.25219999999999998</c:v>
                </c:pt>
                <c:pt idx="1624">
                  <c:v>0.25419999999999998</c:v>
                </c:pt>
                <c:pt idx="1625">
                  <c:v>0.25219999999999998</c:v>
                </c:pt>
                <c:pt idx="1626">
                  <c:v>0.25019999999999998</c:v>
                </c:pt>
                <c:pt idx="1627">
                  <c:v>0.25510000000000005</c:v>
                </c:pt>
                <c:pt idx="1628">
                  <c:v>0.2571</c:v>
                </c:pt>
                <c:pt idx="1629">
                  <c:v>0.25510000000000005</c:v>
                </c:pt>
                <c:pt idx="1630">
                  <c:v>0.25510000000000005</c:v>
                </c:pt>
                <c:pt idx="1631">
                  <c:v>0.25019999999999998</c:v>
                </c:pt>
                <c:pt idx="1632">
                  <c:v>0.25219999999999998</c:v>
                </c:pt>
                <c:pt idx="1633">
                  <c:v>0.25319999999999998</c:v>
                </c:pt>
                <c:pt idx="1634">
                  <c:v>0.25319999999999998</c:v>
                </c:pt>
                <c:pt idx="1635">
                  <c:v>0.2571</c:v>
                </c:pt>
                <c:pt idx="1636">
                  <c:v>0.25219999999999998</c:v>
                </c:pt>
                <c:pt idx="1637">
                  <c:v>0.25610000000000005</c:v>
                </c:pt>
                <c:pt idx="1638">
                  <c:v>0.25319999999999998</c:v>
                </c:pt>
                <c:pt idx="1639">
                  <c:v>0.25319999999999998</c:v>
                </c:pt>
                <c:pt idx="1640">
                  <c:v>0.25119999999999998</c:v>
                </c:pt>
                <c:pt idx="1641">
                  <c:v>0.25510000000000005</c:v>
                </c:pt>
                <c:pt idx="1642">
                  <c:v>0.25419999999999998</c:v>
                </c:pt>
                <c:pt idx="1643">
                  <c:v>0.25319999999999998</c:v>
                </c:pt>
                <c:pt idx="1644">
                  <c:v>0.25419999999999998</c:v>
                </c:pt>
                <c:pt idx="1645">
                  <c:v>0.25419999999999998</c:v>
                </c:pt>
                <c:pt idx="1646">
                  <c:v>0.2581</c:v>
                </c:pt>
                <c:pt idx="1647">
                  <c:v>0.25319999999999998</c:v>
                </c:pt>
                <c:pt idx="1648">
                  <c:v>0.25610000000000005</c:v>
                </c:pt>
                <c:pt idx="1649">
                  <c:v>0.2571</c:v>
                </c:pt>
                <c:pt idx="1650">
                  <c:v>0.25510000000000005</c:v>
                </c:pt>
                <c:pt idx="1651">
                  <c:v>0.25219999999999998</c:v>
                </c:pt>
                <c:pt idx="1652">
                  <c:v>0.25119999999999998</c:v>
                </c:pt>
                <c:pt idx="1653">
                  <c:v>0.2581</c:v>
                </c:pt>
                <c:pt idx="1654">
                  <c:v>0.25419999999999998</c:v>
                </c:pt>
                <c:pt idx="1655">
                  <c:v>0.25119999999999998</c:v>
                </c:pt>
                <c:pt idx="1656">
                  <c:v>0.2571</c:v>
                </c:pt>
                <c:pt idx="1657">
                  <c:v>0.25510000000000005</c:v>
                </c:pt>
                <c:pt idx="1658">
                  <c:v>0.25219999999999998</c:v>
                </c:pt>
                <c:pt idx="1659">
                  <c:v>0.25219999999999998</c:v>
                </c:pt>
                <c:pt idx="1660">
                  <c:v>0.25610000000000005</c:v>
                </c:pt>
                <c:pt idx="1661">
                  <c:v>0.26</c:v>
                </c:pt>
                <c:pt idx="1662">
                  <c:v>0.2571</c:v>
                </c:pt>
                <c:pt idx="1663">
                  <c:v>0.25419999999999998</c:v>
                </c:pt>
                <c:pt idx="1664">
                  <c:v>0.25319999999999998</c:v>
                </c:pt>
                <c:pt idx="1665">
                  <c:v>0.25319999999999998</c:v>
                </c:pt>
                <c:pt idx="1666">
                  <c:v>0.2571</c:v>
                </c:pt>
                <c:pt idx="1667">
                  <c:v>0.25219999999999998</c:v>
                </c:pt>
                <c:pt idx="1668">
                  <c:v>0.25319999999999998</c:v>
                </c:pt>
                <c:pt idx="1669">
                  <c:v>0.25319999999999998</c:v>
                </c:pt>
                <c:pt idx="1670">
                  <c:v>0.25119999999999998</c:v>
                </c:pt>
                <c:pt idx="1671">
                  <c:v>0.25219999999999998</c:v>
                </c:pt>
                <c:pt idx="1672">
                  <c:v>0.25119999999999998</c:v>
                </c:pt>
                <c:pt idx="1673">
                  <c:v>0.25419999999999998</c:v>
                </c:pt>
                <c:pt idx="1674">
                  <c:v>0.2571</c:v>
                </c:pt>
                <c:pt idx="1675">
                  <c:v>0.25319999999999998</c:v>
                </c:pt>
                <c:pt idx="1676">
                  <c:v>0.25119999999999998</c:v>
                </c:pt>
                <c:pt idx="1677">
                  <c:v>0.24830000000000016</c:v>
                </c:pt>
                <c:pt idx="1678">
                  <c:v>0.25319999999999998</c:v>
                </c:pt>
                <c:pt idx="1679">
                  <c:v>0.25219999999999998</c:v>
                </c:pt>
                <c:pt idx="1680">
                  <c:v>0.25119999999999998</c:v>
                </c:pt>
                <c:pt idx="1681">
                  <c:v>0.25319999999999998</c:v>
                </c:pt>
                <c:pt idx="1682">
                  <c:v>0.25419999999999998</c:v>
                </c:pt>
                <c:pt idx="1683">
                  <c:v>0.25610000000000005</c:v>
                </c:pt>
                <c:pt idx="1684">
                  <c:v>0.25510000000000005</c:v>
                </c:pt>
                <c:pt idx="1685">
                  <c:v>0.25510000000000005</c:v>
                </c:pt>
                <c:pt idx="1686">
                  <c:v>0.25319999999999998</c:v>
                </c:pt>
                <c:pt idx="1687">
                  <c:v>0.25419999999999998</c:v>
                </c:pt>
                <c:pt idx="1688">
                  <c:v>0.25219999999999998</c:v>
                </c:pt>
                <c:pt idx="1689">
                  <c:v>0.25419999999999998</c:v>
                </c:pt>
                <c:pt idx="1690">
                  <c:v>0.25119999999999998</c:v>
                </c:pt>
                <c:pt idx="1691">
                  <c:v>0.25610000000000005</c:v>
                </c:pt>
                <c:pt idx="1692">
                  <c:v>0.25419999999999998</c:v>
                </c:pt>
                <c:pt idx="1693">
                  <c:v>0.24930000000000016</c:v>
                </c:pt>
                <c:pt idx="1694">
                  <c:v>0.25319999999999998</c:v>
                </c:pt>
                <c:pt idx="1695">
                  <c:v>0.25319999999999998</c:v>
                </c:pt>
                <c:pt idx="1696">
                  <c:v>0.25510000000000005</c:v>
                </c:pt>
                <c:pt idx="1697">
                  <c:v>0.25610000000000005</c:v>
                </c:pt>
                <c:pt idx="1698">
                  <c:v>0.25219999999999998</c:v>
                </c:pt>
                <c:pt idx="1699">
                  <c:v>0.25119999999999998</c:v>
                </c:pt>
                <c:pt idx="1700">
                  <c:v>0.24930000000000016</c:v>
                </c:pt>
                <c:pt idx="1701">
                  <c:v>0.25219999999999998</c:v>
                </c:pt>
                <c:pt idx="1702">
                  <c:v>0.25119999999999998</c:v>
                </c:pt>
                <c:pt idx="1703">
                  <c:v>0.24830000000000016</c:v>
                </c:pt>
                <c:pt idx="1704">
                  <c:v>0.25019999999999998</c:v>
                </c:pt>
                <c:pt idx="1705">
                  <c:v>0.26690000000000008</c:v>
                </c:pt>
                <c:pt idx="1706">
                  <c:v>0.25510000000000005</c:v>
                </c:pt>
                <c:pt idx="1707">
                  <c:v>0.25119999999999998</c:v>
                </c:pt>
                <c:pt idx="1708">
                  <c:v>0.25319999999999998</c:v>
                </c:pt>
                <c:pt idx="1709">
                  <c:v>0.25119999999999998</c:v>
                </c:pt>
                <c:pt idx="1710">
                  <c:v>0.24830000000000016</c:v>
                </c:pt>
                <c:pt idx="1711">
                  <c:v>0.24830000000000016</c:v>
                </c:pt>
                <c:pt idx="1712">
                  <c:v>0.2571</c:v>
                </c:pt>
                <c:pt idx="1713">
                  <c:v>0.24830000000000016</c:v>
                </c:pt>
                <c:pt idx="1714">
                  <c:v>0.25319999999999998</c:v>
                </c:pt>
                <c:pt idx="1715">
                  <c:v>0.25019999999999998</c:v>
                </c:pt>
                <c:pt idx="1716">
                  <c:v>0.2581</c:v>
                </c:pt>
                <c:pt idx="1717">
                  <c:v>0.24830000000000016</c:v>
                </c:pt>
                <c:pt idx="1718">
                  <c:v>0.25119999999999998</c:v>
                </c:pt>
                <c:pt idx="1719">
                  <c:v>0.2571</c:v>
                </c:pt>
                <c:pt idx="1720">
                  <c:v>0.25319999999999998</c:v>
                </c:pt>
                <c:pt idx="1721">
                  <c:v>0.25119999999999998</c:v>
                </c:pt>
                <c:pt idx="1722">
                  <c:v>0.25219999999999998</c:v>
                </c:pt>
                <c:pt idx="1723">
                  <c:v>0.25219999999999998</c:v>
                </c:pt>
                <c:pt idx="1724">
                  <c:v>0.25419999999999998</c:v>
                </c:pt>
                <c:pt idx="1725">
                  <c:v>0.25019999999999998</c:v>
                </c:pt>
                <c:pt idx="1726">
                  <c:v>0.25119999999999998</c:v>
                </c:pt>
                <c:pt idx="1727">
                  <c:v>0.25119999999999998</c:v>
                </c:pt>
                <c:pt idx="1728">
                  <c:v>0.25319999999999998</c:v>
                </c:pt>
                <c:pt idx="1729">
                  <c:v>0.2581</c:v>
                </c:pt>
                <c:pt idx="1730">
                  <c:v>0.25219999999999998</c:v>
                </c:pt>
                <c:pt idx="1731">
                  <c:v>0.25019999999999998</c:v>
                </c:pt>
                <c:pt idx="1732">
                  <c:v>0.25019999999999998</c:v>
                </c:pt>
                <c:pt idx="1733">
                  <c:v>0.25119999999999998</c:v>
                </c:pt>
                <c:pt idx="1734">
                  <c:v>0.2581</c:v>
                </c:pt>
                <c:pt idx="1735">
                  <c:v>0.25610000000000005</c:v>
                </c:pt>
                <c:pt idx="1736">
                  <c:v>0.25419999999999998</c:v>
                </c:pt>
                <c:pt idx="1737">
                  <c:v>0.25019999999999998</c:v>
                </c:pt>
                <c:pt idx="1738">
                  <c:v>0.2571</c:v>
                </c:pt>
                <c:pt idx="1739">
                  <c:v>0.25019999999999998</c:v>
                </c:pt>
                <c:pt idx="1740">
                  <c:v>0.25219999999999998</c:v>
                </c:pt>
                <c:pt idx="1741">
                  <c:v>0.25319999999999998</c:v>
                </c:pt>
                <c:pt idx="1742">
                  <c:v>0.25219999999999998</c:v>
                </c:pt>
                <c:pt idx="1743">
                  <c:v>0.25610000000000005</c:v>
                </c:pt>
                <c:pt idx="1744">
                  <c:v>0.26</c:v>
                </c:pt>
                <c:pt idx="1745">
                  <c:v>0.2581</c:v>
                </c:pt>
                <c:pt idx="1746">
                  <c:v>0.25419999999999998</c:v>
                </c:pt>
                <c:pt idx="1747">
                  <c:v>0.25610000000000005</c:v>
                </c:pt>
                <c:pt idx="1748">
                  <c:v>0.25510000000000005</c:v>
                </c:pt>
                <c:pt idx="1749">
                  <c:v>0.25319999999999998</c:v>
                </c:pt>
                <c:pt idx="1750">
                  <c:v>0.25219999999999998</c:v>
                </c:pt>
                <c:pt idx="1751">
                  <c:v>0.25219999999999998</c:v>
                </c:pt>
                <c:pt idx="1752">
                  <c:v>0.25119999999999998</c:v>
                </c:pt>
                <c:pt idx="1753">
                  <c:v>0.25419999999999998</c:v>
                </c:pt>
                <c:pt idx="1754">
                  <c:v>0.25319999999999998</c:v>
                </c:pt>
                <c:pt idx="1755">
                  <c:v>0.25119999999999998</c:v>
                </c:pt>
                <c:pt idx="1756">
                  <c:v>0.25419999999999998</c:v>
                </c:pt>
                <c:pt idx="1757">
                  <c:v>0.25419999999999998</c:v>
                </c:pt>
                <c:pt idx="1758">
                  <c:v>0.2571</c:v>
                </c:pt>
                <c:pt idx="1759">
                  <c:v>0.25219999999999998</c:v>
                </c:pt>
                <c:pt idx="1760">
                  <c:v>0.25900000000000001</c:v>
                </c:pt>
                <c:pt idx="1761">
                  <c:v>0.25610000000000005</c:v>
                </c:pt>
                <c:pt idx="1762">
                  <c:v>0.25319999999999998</c:v>
                </c:pt>
                <c:pt idx="1763">
                  <c:v>0.26300000000000001</c:v>
                </c:pt>
                <c:pt idx="1764">
                  <c:v>0.25319999999999998</c:v>
                </c:pt>
                <c:pt idx="1765">
                  <c:v>0.25419999999999998</c:v>
                </c:pt>
                <c:pt idx="1766">
                  <c:v>0.25610000000000005</c:v>
                </c:pt>
                <c:pt idx="1767">
                  <c:v>0.25119999999999998</c:v>
                </c:pt>
                <c:pt idx="1768">
                  <c:v>0.25610000000000005</c:v>
                </c:pt>
                <c:pt idx="1769">
                  <c:v>0.25319999999999998</c:v>
                </c:pt>
                <c:pt idx="1770">
                  <c:v>0.25610000000000005</c:v>
                </c:pt>
                <c:pt idx="1771">
                  <c:v>0.25319999999999998</c:v>
                </c:pt>
                <c:pt idx="1772">
                  <c:v>0.2581</c:v>
                </c:pt>
                <c:pt idx="1773">
                  <c:v>0.25900000000000001</c:v>
                </c:pt>
                <c:pt idx="1774">
                  <c:v>0.25610000000000005</c:v>
                </c:pt>
                <c:pt idx="1775">
                  <c:v>0.25900000000000001</c:v>
                </c:pt>
                <c:pt idx="1776">
                  <c:v>0.25119999999999998</c:v>
                </c:pt>
                <c:pt idx="1777">
                  <c:v>0.25510000000000005</c:v>
                </c:pt>
                <c:pt idx="1778">
                  <c:v>0.26</c:v>
                </c:pt>
                <c:pt idx="1779">
                  <c:v>0.2581</c:v>
                </c:pt>
                <c:pt idx="1780">
                  <c:v>0.2571</c:v>
                </c:pt>
                <c:pt idx="1781">
                  <c:v>0.25419999999999998</c:v>
                </c:pt>
                <c:pt idx="1782">
                  <c:v>0.25510000000000005</c:v>
                </c:pt>
                <c:pt idx="1783">
                  <c:v>0.25419999999999998</c:v>
                </c:pt>
                <c:pt idx="1784">
                  <c:v>0.2581</c:v>
                </c:pt>
                <c:pt idx="1785">
                  <c:v>0.2581</c:v>
                </c:pt>
                <c:pt idx="1786">
                  <c:v>0.25510000000000005</c:v>
                </c:pt>
                <c:pt idx="1787">
                  <c:v>0.25510000000000005</c:v>
                </c:pt>
                <c:pt idx="1788">
                  <c:v>0.25610000000000005</c:v>
                </c:pt>
                <c:pt idx="1789">
                  <c:v>0.25610000000000005</c:v>
                </c:pt>
                <c:pt idx="1790">
                  <c:v>0.25510000000000005</c:v>
                </c:pt>
                <c:pt idx="1791">
                  <c:v>0.2571</c:v>
                </c:pt>
                <c:pt idx="1792">
                  <c:v>0.2571</c:v>
                </c:pt>
                <c:pt idx="1793">
                  <c:v>0.25610000000000005</c:v>
                </c:pt>
                <c:pt idx="1794">
                  <c:v>0.2571</c:v>
                </c:pt>
                <c:pt idx="1795">
                  <c:v>0.25900000000000001</c:v>
                </c:pt>
                <c:pt idx="1796">
                  <c:v>0.25219999999999998</c:v>
                </c:pt>
                <c:pt idx="1797">
                  <c:v>0.25510000000000005</c:v>
                </c:pt>
                <c:pt idx="1798">
                  <c:v>0.25900000000000001</c:v>
                </c:pt>
                <c:pt idx="1799">
                  <c:v>0.2581</c:v>
                </c:pt>
                <c:pt idx="1800">
                  <c:v>0.2571</c:v>
                </c:pt>
                <c:pt idx="1801">
                  <c:v>0.2581</c:v>
                </c:pt>
                <c:pt idx="1802">
                  <c:v>0.26</c:v>
                </c:pt>
                <c:pt idx="1803">
                  <c:v>0.25510000000000005</c:v>
                </c:pt>
                <c:pt idx="1804">
                  <c:v>0.26</c:v>
                </c:pt>
                <c:pt idx="1805">
                  <c:v>0.25419999999999998</c:v>
                </c:pt>
                <c:pt idx="1806">
                  <c:v>0.25610000000000005</c:v>
                </c:pt>
                <c:pt idx="1807">
                  <c:v>0.25610000000000005</c:v>
                </c:pt>
                <c:pt idx="1808">
                  <c:v>0.26200000000000001</c:v>
                </c:pt>
                <c:pt idx="1809">
                  <c:v>0.25610000000000005</c:v>
                </c:pt>
                <c:pt idx="1810">
                  <c:v>0.2571</c:v>
                </c:pt>
                <c:pt idx="1811">
                  <c:v>0.25510000000000005</c:v>
                </c:pt>
                <c:pt idx="1812">
                  <c:v>0.25510000000000005</c:v>
                </c:pt>
                <c:pt idx="1813">
                  <c:v>0.25319999999999998</c:v>
                </c:pt>
                <c:pt idx="1814">
                  <c:v>0.25610000000000005</c:v>
                </c:pt>
                <c:pt idx="1815">
                  <c:v>0.25510000000000005</c:v>
                </c:pt>
                <c:pt idx="1816">
                  <c:v>0.2581</c:v>
                </c:pt>
                <c:pt idx="1817">
                  <c:v>0.25510000000000005</c:v>
                </c:pt>
                <c:pt idx="1818">
                  <c:v>0.25419999999999998</c:v>
                </c:pt>
                <c:pt idx="1819">
                  <c:v>0.25419999999999998</c:v>
                </c:pt>
                <c:pt idx="1820">
                  <c:v>0.25219999999999998</c:v>
                </c:pt>
                <c:pt idx="1821">
                  <c:v>0.25510000000000005</c:v>
                </c:pt>
                <c:pt idx="1822">
                  <c:v>0.2571</c:v>
                </c:pt>
                <c:pt idx="1823">
                  <c:v>0.25510000000000005</c:v>
                </c:pt>
                <c:pt idx="1824">
                  <c:v>0.2581</c:v>
                </c:pt>
                <c:pt idx="1825">
                  <c:v>0.25419999999999998</c:v>
                </c:pt>
                <c:pt idx="1826">
                  <c:v>0.26390000000000002</c:v>
                </c:pt>
                <c:pt idx="1827">
                  <c:v>0.26100000000000001</c:v>
                </c:pt>
                <c:pt idx="1828">
                  <c:v>0.2571</c:v>
                </c:pt>
                <c:pt idx="1829">
                  <c:v>0.25510000000000005</c:v>
                </c:pt>
                <c:pt idx="1830">
                  <c:v>0.25319999999999998</c:v>
                </c:pt>
                <c:pt idx="1831">
                  <c:v>0.2581</c:v>
                </c:pt>
                <c:pt idx="1832">
                  <c:v>0.25510000000000005</c:v>
                </c:pt>
                <c:pt idx="1833">
                  <c:v>0.25510000000000005</c:v>
                </c:pt>
                <c:pt idx="1834">
                  <c:v>0.25419999999999998</c:v>
                </c:pt>
                <c:pt idx="1835">
                  <c:v>0.25319999999999998</c:v>
                </c:pt>
                <c:pt idx="1836">
                  <c:v>0.25219999999999998</c:v>
                </c:pt>
                <c:pt idx="1837">
                  <c:v>0.2571</c:v>
                </c:pt>
                <c:pt idx="1838">
                  <c:v>0.26</c:v>
                </c:pt>
                <c:pt idx="1839">
                  <c:v>0.25510000000000005</c:v>
                </c:pt>
                <c:pt idx="1840">
                  <c:v>0.2571</c:v>
                </c:pt>
                <c:pt idx="1841">
                  <c:v>0.25610000000000005</c:v>
                </c:pt>
                <c:pt idx="1842">
                  <c:v>0.25510000000000005</c:v>
                </c:pt>
                <c:pt idx="1843">
                  <c:v>0.25510000000000005</c:v>
                </c:pt>
                <c:pt idx="1844">
                  <c:v>0.2581</c:v>
                </c:pt>
                <c:pt idx="1845">
                  <c:v>0.25419999999999998</c:v>
                </c:pt>
                <c:pt idx="1846">
                  <c:v>0.25610000000000005</c:v>
                </c:pt>
                <c:pt idx="1847">
                  <c:v>0.25319999999999998</c:v>
                </c:pt>
                <c:pt idx="1848">
                  <c:v>0.2571</c:v>
                </c:pt>
                <c:pt idx="1849">
                  <c:v>0.25610000000000005</c:v>
                </c:pt>
                <c:pt idx="1850">
                  <c:v>0.25419999999999998</c:v>
                </c:pt>
                <c:pt idx="1851">
                  <c:v>0.25419999999999998</c:v>
                </c:pt>
                <c:pt idx="1852">
                  <c:v>0.2571</c:v>
                </c:pt>
                <c:pt idx="1853">
                  <c:v>0.2581</c:v>
                </c:pt>
                <c:pt idx="1854">
                  <c:v>0.25319999999999998</c:v>
                </c:pt>
                <c:pt idx="1855">
                  <c:v>0.25219999999999998</c:v>
                </c:pt>
                <c:pt idx="1856">
                  <c:v>0.2571</c:v>
                </c:pt>
                <c:pt idx="1857">
                  <c:v>0.25219999999999998</c:v>
                </c:pt>
                <c:pt idx="1858">
                  <c:v>0.2571</c:v>
                </c:pt>
                <c:pt idx="1859">
                  <c:v>0.25419999999999998</c:v>
                </c:pt>
                <c:pt idx="1860">
                  <c:v>0.25510000000000005</c:v>
                </c:pt>
                <c:pt idx="1861">
                  <c:v>0.25119999999999998</c:v>
                </c:pt>
                <c:pt idx="1862">
                  <c:v>0.25510000000000005</c:v>
                </c:pt>
                <c:pt idx="1863">
                  <c:v>0.26100000000000001</c:v>
                </c:pt>
                <c:pt idx="1864">
                  <c:v>0.25119999999999998</c:v>
                </c:pt>
                <c:pt idx="1865">
                  <c:v>0.25419999999999998</c:v>
                </c:pt>
                <c:pt idx="1866">
                  <c:v>0.2581</c:v>
                </c:pt>
                <c:pt idx="1867">
                  <c:v>0.25219999999999998</c:v>
                </c:pt>
                <c:pt idx="1868">
                  <c:v>0.2571</c:v>
                </c:pt>
                <c:pt idx="1869">
                  <c:v>0.25419999999999998</c:v>
                </c:pt>
                <c:pt idx="1870">
                  <c:v>0.25419999999999998</c:v>
                </c:pt>
                <c:pt idx="1871">
                  <c:v>0.26</c:v>
                </c:pt>
                <c:pt idx="1872">
                  <c:v>0.25019999999999998</c:v>
                </c:pt>
                <c:pt idx="1873">
                  <c:v>0.25319999999999998</c:v>
                </c:pt>
                <c:pt idx="1874">
                  <c:v>0.25319999999999998</c:v>
                </c:pt>
                <c:pt idx="1875">
                  <c:v>0.25319999999999998</c:v>
                </c:pt>
                <c:pt idx="1876">
                  <c:v>0.25319999999999998</c:v>
                </c:pt>
                <c:pt idx="1877">
                  <c:v>0.25119999999999998</c:v>
                </c:pt>
                <c:pt idx="1878">
                  <c:v>0.25419999999999998</c:v>
                </c:pt>
                <c:pt idx="1879">
                  <c:v>0.25219999999999998</c:v>
                </c:pt>
                <c:pt idx="1880">
                  <c:v>0.25610000000000005</c:v>
                </c:pt>
                <c:pt idx="1881">
                  <c:v>0.25319999999999998</c:v>
                </c:pt>
                <c:pt idx="1882">
                  <c:v>0.25419999999999998</c:v>
                </c:pt>
                <c:pt idx="1883">
                  <c:v>0.25610000000000005</c:v>
                </c:pt>
                <c:pt idx="1884">
                  <c:v>0.25419999999999998</c:v>
                </c:pt>
                <c:pt idx="1885">
                  <c:v>0.25119999999999998</c:v>
                </c:pt>
                <c:pt idx="1886">
                  <c:v>0.25419999999999998</c:v>
                </c:pt>
                <c:pt idx="1887">
                  <c:v>0.25119999999999998</c:v>
                </c:pt>
                <c:pt idx="1888">
                  <c:v>0.25419999999999998</c:v>
                </c:pt>
                <c:pt idx="1889">
                  <c:v>0.25319999999999998</c:v>
                </c:pt>
                <c:pt idx="1890">
                  <c:v>0.25419999999999998</c:v>
                </c:pt>
                <c:pt idx="1891">
                  <c:v>0.25610000000000005</c:v>
                </c:pt>
                <c:pt idx="1892">
                  <c:v>0.25219999999999998</c:v>
                </c:pt>
                <c:pt idx="1893">
                  <c:v>0.25019999999999998</c:v>
                </c:pt>
                <c:pt idx="1894">
                  <c:v>0.25610000000000005</c:v>
                </c:pt>
                <c:pt idx="1895">
                  <c:v>0.25119999999999998</c:v>
                </c:pt>
                <c:pt idx="1896">
                  <c:v>0.25419999999999998</c:v>
                </c:pt>
                <c:pt idx="1897">
                  <c:v>0.2571</c:v>
                </c:pt>
                <c:pt idx="1898">
                  <c:v>0.25510000000000005</c:v>
                </c:pt>
                <c:pt idx="1899">
                  <c:v>0.2571</c:v>
                </c:pt>
                <c:pt idx="1900">
                  <c:v>0.25610000000000005</c:v>
                </c:pt>
                <c:pt idx="1901">
                  <c:v>0.25319999999999998</c:v>
                </c:pt>
                <c:pt idx="1902">
                  <c:v>0.25219999999999998</c:v>
                </c:pt>
                <c:pt idx="1903">
                  <c:v>0.25319999999999998</c:v>
                </c:pt>
                <c:pt idx="1904">
                  <c:v>0.25019999999999998</c:v>
                </c:pt>
                <c:pt idx="1905">
                  <c:v>0.25419999999999998</c:v>
                </c:pt>
                <c:pt idx="1906">
                  <c:v>0.25610000000000005</c:v>
                </c:pt>
                <c:pt idx="1907">
                  <c:v>0.25119999999999998</c:v>
                </c:pt>
                <c:pt idx="1908">
                  <c:v>0.25510000000000005</c:v>
                </c:pt>
                <c:pt idx="1909">
                  <c:v>0.25119999999999998</c:v>
                </c:pt>
                <c:pt idx="1910">
                  <c:v>0.25510000000000005</c:v>
                </c:pt>
                <c:pt idx="1911">
                  <c:v>0.2581</c:v>
                </c:pt>
                <c:pt idx="1912">
                  <c:v>0.25319999999999998</c:v>
                </c:pt>
                <c:pt idx="1913">
                  <c:v>0.25510000000000005</c:v>
                </c:pt>
                <c:pt idx="1914">
                  <c:v>0.2571</c:v>
                </c:pt>
                <c:pt idx="1915">
                  <c:v>0.25119999999999998</c:v>
                </c:pt>
                <c:pt idx="1916">
                  <c:v>0.25219999999999998</c:v>
                </c:pt>
                <c:pt idx="1917">
                  <c:v>0.25219999999999998</c:v>
                </c:pt>
                <c:pt idx="1918">
                  <c:v>0.25119999999999998</c:v>
                </c:pt>
                <c:pt idx="1919">
                  <c:v>0.25019999999999998</c:v>
                </c:pt>
                <c:pt idx="1920">
                  <c:v>0.25119999999999998</c:v>
                </c:pt>
                <c:pt idx="1921">
                  <c:v>0.25219999999999998</c:v>
                </c:pt>
                <c:pt idx="1922">
                  <c:v>0.25610000000000005</c:v>
                </c:pt>
                <c:pt idx="1923">
                  <c:v>0.25510000000000005</c:v>
                </c:pt>
                <c:pt idx="1924">
                  <c:v>0.25419999999999998</c:v>
                </c:pt>
                <c:pt idx="1925">
                  <c:v>0.25119999999999998</c:v>
                </c:pt>
                <c:pt idx="1926">
                  <c:v>0.25219999999999998</c:v>
                </c:pt>
                <c:pt idx="1927">
                  <c:v>0.25219999999999998</c:v>
                </c:pt>
                <c:pt idx="1928">
                  <c:v>0.25510000000000005</c:v>
                </c:pt>
                <c:pt idx="1929">
                  <c:v>0.2581</c:v>
                </c:pt>
                <c:pt idx="1930">
                  <c:v>0.25419999999999998</c:v>
                </c:pt>
                <c:pt idx="1931">
                  <c:v>0.25510000000000005</c:v>
                </c:pt>
                <c:pt idx="1932">
                  <c:v>0.25419999999999998</c:v>
                </c:pt>
                <c:pt idx="1933">
                  <c:v>0.25510000000000005</c:v>
                </c:pt>
                <c:pt idx="1934">
                  <c:v>0.25319999999999998</c:v>
                </c:pt>
                <c:pt idx="1935">
                  <c:v>0.25119999999999998</c:v>
                </c:pt>
                <c:pt idx="1936">
                  <c:v>0.25419999999999998</c:v>
                </c:pt>
                <c:pt idx="1937">
                  <c:v>0.25119999999999998</c:v>
                </c:pt>
                <c:pt idx="1938">
                  <c:v>0.25019999999999998</c:v>
                </c:pt>
                <c:pt idx="1939">
                  <c:v>0.25510000000000005</c:v>
                </c:pt>
                <c:pt idx="1940">
                  <c:v>0.25119999999999998</c:v>
                </c:pt>
                <c:pt idx="1941">
                  <c:v>0.2581</c:v>
                </c:pt>
                <c:pt idx="1942">
                  <c:v>0.25419999999999998</c:v>
                </c:pt>
                <c:pt idx="1943">
                  <c:v>0.25319999999999998</c:v>
                </c:pt>
                <c:pt idx="1944">
                  <c:v>0.2581</c:v>
                </c:pt>
                <c:pt idx="1945">
                  <c:v>0.25119999999999998</c:v>
                </c:pt>
                <c:pt idx="1946">
                  <c:v>0.25510000000000005</c:v>
                </c:pt>
                <c:pt idx="1947">
                  <c:v>0.25510000000000005</c:v>
                </c:pt>
                <c:pt idx="1948">
                  <c:v>0.25510000000000005</c:v>
                </c:pt>
                <c:pt idx="1949">
                  <c:v>0.25019999999999998</c:v>
                </c:pt>
                <c:pt idx="1950">
                  <c:v>0.25219999999999998</c:v>
                </c:pt>
                <c:pt idx="1951">
                  <c:v>0.2581</c:v>
                </c:pt>
                <c:pt idx="1952">
                  <c:v>0.23850000000000016</c:v>
                </c:pt>
                <c:pt idx="1953">
                  <c:v>0.25219999999999998</c:v>
                </c:pt>
                <c:pt idx="1954">
                  <c:v>0.25319999999999998</c:v>
                </c:pt>
                <c:pt idx="1955">
                  <c:v>0.25510000000000005</c:v>
                </c:pt>
                <c:pt idx="1956">
                  <c:v>0.25510000000000005</c:v>
                </c:pt>
                <c:pt idx="1957">
                  <c:v>0.25219999999999998</c:v>
                </c:pt>
                <c:pt idx="1958">
                  <c:v>0.25510000000000005</c:v>
                </c:pt>
                <c:pt idx="1959">
                  <c:v>0.25019999999999998</c:v>
                </c:pt>
                <c:pt idx="1960">
                  <c:v>0.25319999999999998</c:v>
                </c:pt>
                <c:pt idx="1961">
                  <c:v>0.25510000000000005</c:v>
                </c:pt>
                <c:pt idx="1962">
                  <c:v>0.25419999999999998</c:v>
                </c:pt>
                <c:pt idx="1963">
                  <c:v>0.25219999999999998</c:v>
                </c:pt>
                <c:pt idx="1964">
                  <c:v>0.25119999999999998</c:v>
                </c:pt>
                <c:pt idx="1965">
                  <c:v>0.25510000000000005</c:v>
                </c:pt>
                <c:pt idx="1966">
                  <c:v>0.26</c:v>
                </c:pt>
                <c:pt idx="1967">
                  <c:v>0.25419999999999998</c:v>
                </c:pt>
                <c:pt idx="1968">
                  <c:v>0.25319999999999998</c:v>
                </c:pt>
                <c:pt idx="1969">
                  <c:v>0.25510000000000005</c:v>
                </c:pt>
                <c:pt idx="1970">
                  <c:v>0.25219999999999998</c:v>
                </c:pt>
                <c:pt idx="1971">
                  <c:v>0.2581</c:v>
                </c:pt>
                <c:pt idx="1972">
                  <c:v>0.25610000000000005</c:v>
                </c:pt>
                <c:pt idx="1973">
                  <c:v>0.25119999999999998</c:v>
                </c:pt>
                <c:pt idx="1974">
                  <c:v>0.25119999999999998</c:v>
                </c:pt>
                <c:pt idx="1975">
                  <c:v>0.25019999999999998</c:v>
                </c:pt>
                <c:pt idx="1976">
                  <c:v>0.2571</c:v>
                </c:pt>
                <c:pt idx="1977">
                  <c:v>0.25510000000000005</c:v>
                </c:pt>
                <c:pt idx="1978">
                  <c:v>0.25319999999999998</c:v>
                </c:pt>
                <c:pt idx="1979">
                  <c:v>0.2581</c:v>
                </c:pt>
                <c:pt idx="1980">
                  <c:v>0.24240000000000023</c:v>
                </c:pt>
                <c:pt idx="1981">
                  <c:v>0.25419999999999998</c:v>
                </c:pt>
                <c:pt idx="1982">
                  <c:v>0.25319999999999998</c:v>
                </c:pt>
                <c:pt idx="1983">
                  <c:v>0.25019999999999998</c:v>
                </c:pt>
                <c:pt idx="1984">
                  <c:v>0.25419999999999998</c:v>
                </c:pt>
                <c:pt idx="1985">
                  <c:v>0.25119999999999998</c:v>
                </c:pt>
                <c:pt idx="1986">
                  <c:v>0.25319999999999998</c:v>
                </c:pt>
                <c:pt idx="1987">
                  <c:v>0.25510000000000005</c:v>
                </c:pt>
                <c:pt idx="1988">
                  <c:v>0.25119999999999998</c:v>
                </c:pt>
                <c:pt idx="1989">
                  <c:v>0.25219999999999998</c:v>
                </c:pt>
                <c:pt idx="1990">
                  <c:v>0.25319999999999998</c:v>
                </c:pt>
                <c:pt idx="1991">
                  <c:v>0.25610000000000005</c:v>
                </c:pt>
                <c:pt idx="1992">
                  <c:v>0.25119999999999998</c:v>
                </c:pt>
                <c:pt idx="1993">
                  <c:v>0.24930000000000016</c:v>
                </c:pt>
                <c:pt idx="1994">
                  <c:v>0.25219999999999998</c:v>
                </c:pt>
                <c:pt idx="1995">
                  <c:v>0.25119999999999998</c:v>
                </c:pt>
                <c:pt idx="1996">
                  <c:v>0.25119999999999998</c:v>
                </c:pt>
                <c:pt idx="1997">
                  <c:v>0.25419999999999998</c:v>
                </c:pt>
                <c:pt idx="1998">
                  <c:v>0.25119999999999998</c:v>
                </c:pt>
                <c:pt idx="1999">
                  <c:v>0.25510000000000005</c:v>
                </c:pt>
                <c:pt idx="2000">
                  <c:v>0.25119999999999998</c:v>
                </c:pt>
                <c:pt idx="2001">
                  <c:v>0.25219999999999998</c:v>
                </c:pt>
                <c:pt idx="2002">
                  <c:v>0.25019999999999998</c:v>
                </c:pt>
                <c:pt idx="2003">
                  <c:v>0.25119999999999998</c:v>
                </c:pt>
                <c:pt idx="2004">
                  <c:v>0.25319999999999998</c:v>
                </c:pt>
                <c:pt idx="2005">
                  <c:v>0.2571</c:v>
                </c:pt>
                <c:pt idx="2006">
                  <c:v>0.25119999999999998</c:v>
                </c:pt>
                <c:pt idx="2007">
                  <c:v>0.25019999999999998</c:v>
                </c:pt>
                <c:pt idx="2008">
                  <c:v>0.25319999999999998</c:v>
                </c:pt>
                <c:pt idx="2009">
                  <c:v>0.25510000000000005</c:v>
                </c:pt>
                <c:pt idx="2010">
                  <c:v>0.2581</c:v>
                </c:pt>
                <c:pt idx="2011">
                  <c:v>0.25119999999999998</c:v>
                </c:pt>
                <c:pt idx="2012">
                  <c:v>0.25019999999999998</c:v>
                </c:pt>
                <c:pt idx="2013">
                  <c:v>0.25510000000000005</c:v>
                </c:pt>
                <c:pt idx="2014">
                  <c:v>0.25419999999999998</c:v>
                </c:pt>
                <c:pt idx="2015">
                  <c:v>0.25019999999999998</c:v>
                </c:pt>
                <c:pt idx="2016">
                  <c:v>0.25119999999999998</c:v>
                </c:pt>
                <c:pt idx="2017">
                  <c:v>0.25419999999999998</c:v>
                </c:pt>
                <c:pt idx="2018">
                  <c:v>0.25610000000000005</c:v>
                </c:pt>
                <c:pt idx="2019">
                  <c:v>0.25119999999999998</c:v>
                </c:pt>
                <c:pt idx="2020">
                  <c:v>0.25219999999999998</c:v>
                </c:pt>
                <c:pt idx="2021">
                  <c:v>0.2581</c:v>
                </c:pt>
                <c:pt idx="2022">
                  <c:v>0.2581</c:v>
                </c:pt>
                <c:pt idx="2023">
                  <c:v>0.25219999999999998</c:v>
                </c:pt>
                <c:pt idx="2024">
                  <c:v>0.25419999999999998</c:v>
                </c:pt>
                <c:pt idx="2025">
                  <c:v>0.25219999999999998</c:v>
                </c:pt>
                <c:pt idx="2026">
                  <c:v>0.25419999999999998</c:v>
                </c:pt>
                <c:pt idx="2027">
                  <c:v>0.25319999999999998</c:v>
                </c:pt>
                <c:pt idx="2028">
                  <c:v>0.25510000000000005</c:v>
                </c:pt>
                <c:pt idx="2029">
                  <c:v>0.25319999999999998</c:v>
                </c:pt>
                <c:pt idx="2030">
                  <c:v>0.25119999999999998</c:v>
                </c:pt>
                <c:pt idx="2031">
                  <c:v>0.2581</c:v>
                </c:pt>
                <c:pt idx="2032">
                  <c:v>0.25419999999999998</c:v>
                </c:pt>
                <c:pt idx="2033">
                  <c:v>0.25019999999999998</c:v>
                </c:pt>
                <c:pt idx="2034">
                  <c:v>0.25019999999999998</c:v>
                </c:pt>
                <c:pt idx="2035">
                  <c:v>0.25119999999999998</c:v>
                </c:pt>
                <c:pt idx="2036">
                  <c:v>0.25419999999999998</c:v>
                </c:pt>
                <c:pt idx="2037">
                  <c:v>0.24730000000000016</c:v>
                </c:pt>
                <c:pt idx="2038">
                  <c:v>0.25319999999999998</c:v>
                </c:pt>
                <c:pt idx="2039">
                  <c:v>0.25319999999999998</c:v>
                </c:pt>
                <c:pt idx="2040">
                  <c:v>0.2581</c:v>
                </c:pt>
                <c:pt idx="2041">
                  <c:v>0.25419999999999998</c:v>
                </c:pt>
                <c:pt idx="2042">
                  <c:v>0.25900000000000001</c:v>
                </c:pt>
                <c:pt idx="2043">
                  <c:v>0.25219999999999998</c:v>
                </c:pt>
                <c:pt idx="2044">
                  <c:v>0.25019999999999998</c:v>
                </c:pt>
                <c:pt idx="2045">
                  <c:v>0.25119999999999998</c:v>
                </c:pt>
                <c:pt idx="2046">
                  <c:v>0.2571</c:v>
                </c:pt>
                <c:pt idx="2047">
                  <c:v>0.25510000000000005</c:v>
                </c:pt>
                <c:pt idx="2048">
                  <c:v>0.25510000000000005</c:v>
                </c:pt>
                <c:pt idx="2049">
                  <c:v>0.25510000000000005</c:v>
                </c:pt>
                <c:pt idx="2050">
                  <c:v>0.25019999999999998</c:v>
                </c:pt>
                <c:pt idx="2051">
                  <c:v>0.25419999999999998</c:v>
                </c:pt>
                <c:pt idx="2052">
                  <c:v>0.25419999999999998</c:v>
                </c:pt>
                <c:pt idx="2053">
                  <c:v>0.25119999999999998</c:v>
                </c:pt>
                <c:pt idx="2054">
                  <c:v>0.25419999999999998</c:v>
                </c:pt>
                <c:pt idx="2055">
                  <c:v>0.2571</c:v>
                </c:pt>
                <c:pt idx="2056">
                  <c:v>0.25219999999999998</c:v>
                </c:pt>
                <c:pt idx="2057">
                  <c:v>0.26</c:v>
                </c:pt>
                <c:pt idx="2058">
                  <c:v>0.25319999999999998</c:v>
                </c:pt>
                <c:pt idx="2059">
                  <c:v>0.25510000000000005</c:v>
                </c:pt>
                <c:pt idx="2060">
                  <c:v>0.25219999999999998</c:v>
                </c:pt>
                <c:pt idx="2061">
                  <c:v>0.25900000000000001</c:v>
                </c:pt>
                <c:pt idx="2062">
                  <c:v>0.25019999999999998</c:v>
                </c:pt>
                <c:pt idx="2063">
                  <c:v>0.26100000000000001</c:v>
                </c:pt>
                <c:pt idx="2064">
                  <c:v>0.25219999999999998</c:v>
                </c:pt>
                <c:pt idx="2065">
                  <c:v>0.25610000000000005</c:v>
                </c:pt>
                <c:pt idx="2066">
                  <c:v>0.25510000000000005</c:v>
                </c:pt>
                <c:pt idx="2067">
                  <c:v>0.2571</c:v>
                </c:pt>
                <c:pt idx="2068">
                  <c:v>0.25319999999999998</c:v>
                </c:pt>
                <c:pt idx="2069">
                  <c:v>0.25219999999999998</c:v>
                </c:pt>
                <c:pt idx="2070">
                  <c:v>0.25219999999999998</c:v>
                </c:pt>
                <c:pt idx="2071">
                  <c:v>0.25900000000000001</c:v>
                </c:pt>
                <c:pt idx="2072">
                  <c:v>0.25419999999999998</c:v>
                </c:pt>
                <c:pt idx="2073">
                  <c:v>0.2571</c:v>
                </c:pt>
                <c:pt idx="2074">
                  <c:v>0.25419999999999998</c:v>
                </c:pt>
                <c:pt idx="2075">
                  <c:v>0.25219999999999998</c:v>
                </c:pt>
                <c:pt idx="2076">
                  <c:v>0.25419999999999998</c:v>
                </c:pt>
                <c:pt idx="2077">
                  <c:v>0.25219999999999998</c:v>
                </c:pt>
                <c:pt idx="2078">
                  <c:v>0.25610000000000005</c:v>
                </c:pt>
                <c:pt idx="2079">
                  <c:v>0.25319999999999998</c:v>
                </c:pt>
                <c:pt idx="2080">
                  <c:v>0.25319999999999998</c:v>
                </c:pt>
                <c:pt idx="2081">
                  <c:v>0.25119999999999998</c:v>
                </c:pt>
                <c:pt idx="2082">
                  <c:v>0.25610000000000005</c:v>
                </c:pt>
                <c:pt idx="2083">
                  <c:v>0.25510000000000005</c:v>
                </c:pt>
                <c:pt idx="2084">
                  <c:v>0.25510000000000005</c:v>
                </c:pt>
                <c:pt idx="2085">
                  <c:v>0.25419999999999998</c:v>
                </c:pt>
                <c:pt idx="2086">
                  <c:v>0.25419999999999998</c:v>
                </c:pt>
                <c:pt idx="2087">
                  <c:v>0.25419999999999998</c:v>
                </c:pt>
                <c:pt idx="2088">
                  <c:v>0.25419999999999998</c:v>
                </c:pt>
                <c:pt idx="2089">
                  <c:v>0.25419999999999998</c:v>
                </c:pt>
                <c:pt idx="2090">
                  <c:v>0.25419999999999998</c:v>
                </c:pt>
                <c:pt idx="2091">
                  <c:v>0.25510000000000005</c:v>
                </c:pt>
                <c:pt idx="2092">
                  <c:v>0.25319999999999998</c:v>
                </c:pt>
                <c:pt idx="2093">
                  <c:v>0.2571</c:v>
                </c:pt>
                <c:pt idx="2094">
                  <c:v>0.25219999999999998</c:v>
                </c:pt>
                <c:pt idx="2095">
                  <c:v>0.2581</c:v>
                </c:pt>
                <c:pt idx="2096">
                  <c:v>0.25900000000000001</c:v>
                </c:pt>
                <c:pt idx="2097">
                  <c:v>0.25419999999999998</c:v>
                </c:pt>
                <c:pt idx="2098">
                  <c:v>0.25419999999999998</c:v>
                </c:pt>
                <c:pt idx="2099">
                  <c:v>0.25610000000000005</c:v>
                </c:pt>
                <c:pt idx="2100">
                  <c:v>0.25319999999999998</c:v>
                </c:pt>
                <c:pt idx="2101">
                  <c:v>0.25219999999999998</c:v>
                </c:pt>
                <c:pt idx="2102">
                  <c:v>0.25319999999999998</c:v>
                </c:pt>
                <c:pt idx="2103">
                  <c:v>0.26879999999999998</c:v>
                </c:pt>
                <c:pt idx="2104">
                  <c:v>0.25419999999999998</c:v>
                </c:pt>
                <c:pt idx="2105">
                  <c:v>0.25510000000000005</c:v>
                </c:pt>
                <c:pt idx="2106">
                  <c:v>0.25510000000000005</c:v>
                </c:pt>
                <c:pt idx="2107">
                  <c:v>0.26</c:v>
                </c:pt>
                <c:pt idx="2108">
                  <c:v>0.26</c:v>
                </c:pt>
                <c:pt idx="2109">
                  <c:v>0.2571</c:v>
                </c:pt>
                <c:pt idx="2110">
                  <c:v>0.26100000000000001</c:v>
                </c:pt>
                <c:pt idx="2111">
                  <c:v>0.25610000000000005</c:v>
                </c:pt>
                <c:pt idx="2112">
                  <c:v>0.25510000000000005</c:v>
                </c:pt>
                <c:pt idx="2113">
                  <c:v>0.25319999999999998</c:v>
                </c:pt>
                <c:pt idx="2114">
                  <c:v>0.25510000000000005</c:v>
                </c:pt>
                <c:pt idx="2115">
                  <c:v>0.25510000000000005</c:v>
                </c:pt>
                <c:pt idx="2116">
                  <c:v>0.2571</c:v>
                </c:pt>
                <c:pt idx="2117">
                  <c:v>0.2581</c:v>
                </c:pt>
                <c:pt idx="2118">
                  <c:v>0.25319999999999998</c:v>
                </c:pt>
                <c:pt idx="2119">
                  <c:v>0.2581</c:v>
                </c:pt>
                <c:pt idx="2120">
                  <c:v>0.25610000000000005</c:v>
                </c:pt>
                <c:pt idx="2121">
                  <c:v>0.25610000000000005</c:v>
                </c:pt>
                <c:pt idx="2122">
                  <c:v>0.25610000000000005</c:v>
                </c:pt>
                <c:pt idx="2123">
                  <c:v>0.26</c:v>
                </c:pt>
                <c:pt idx="2124">
                  <c:v>0.2581</c:v>
                </c:pt>
                <c:pt idx="2125">
                  <c:v>0.2581</c:v>
                </c:pt>
                <c:pt idx="2126">
                  <c:v>0.25510000000000005</c:v>
                </c:pt>
                <c:pt idx="2127">
                  <c:v>0.2717</c:v>
                </c:pt>
                <c:pt idx="2128">
                  <c:v>0.2571</c:v>
                </c:pt>
                <c:pt idx="2129">
                  <c:v>0.25019999999999998</c:v>
                </c:pt>
                <c:pt idx="2130">
                  <c:v>0.25610000000000005</c:v>
                </c:pt>
                <c:pt idx="2131">
                  <c:v>0.2571</c:v>
                </c:pt>
                <c:pt idx="2132">
                  <c:v>0.25319999999999998</c:v>
                </c:pt>
                <c:pt idx="2133">
                  <c:v>0.25510000000000005</c:v>
                </c:pt>
                <c:pt idx="2134">
                  <c:v>0.25419999999999998</c:v>
                </c:pt>
                <c:pt idx="2135">
                  <c:v>0.25419999999999998</c:v>
                </c:pt>
                <c:pt idx="2136">
                  <c:v>0.25510000000000005</c:v>
                </c:pt>
                <c:pt idx="2137">
                  <c:v>0.25319999999999998</c:v>
                </c:pt>
                <c:pt idx="2138">
                  <c:v>0.25510000000000005</c:v>
                </c:pt>
                <c:pt idx="2139">
                  <c:v>0.25510000000000005</c:v>
                </c:pt>
                <c:pt idx="2140">
                  <c:v>0.25419999999999998</c:v>
                </c:pt>
                <c:pt idx="2141">
                  <c:v>0.25610000000000005</c:v>
                </c:pt>
                <c:pt idx="2142">
                  <c:v>0.25510000000000005</c:v>
                </c:pt>
                <c:pt idx="2143">
                  <c:v>0.25419999999999998</c:v>
                </c:pt>
                <c:pt idx="2144">
                  <c:v>0.25319999999999998</c:v>
                </c:pt>
                <c:pt idx="2145">
                  <c:v>0.26200000000000001</c:v>
                </c:pt>
                <c:pt idx="2146">
                  <c:v>0.2571</c:v>
                </c:pt>
                <c:pt idx="2147">
                  <c:v>0.25510000000000005</c:v>
                </c:pt>
                <c:pt idx="2148">
                  <c:v>0.25419999999999998</c:v>
                </c:pt>
                <c:pt idx="2149">
                  <c:v>0.25219999999999998</c:v>
                </c:pt>
                <c:pt idx="2150">
                  <c:v>0.25510000000000005</c:v>
                </c:pt>
                <c:pt idx="2151">
                  <c:v>0.25610000000000005</c:v>
                </c:pt>
                <c:pt idx="2152">
                  <c:v>0.25319999999999998</c:v>
                </c:pt>
                <c:pt idx="2153">
                  <c:v>0.25510000000000005</c:v>
                </c:pt>
                <c:pt idx="2154">
                  <c:v>0.25219999999999998</c:v>
                </c:pt>
                <c:pt idx="2155">
                  <c:v>0.25219999999999998</c:v>
                </c:pt>
                <c:pt idx="2156">
                  <c:v>0.25610000000000005</c:v>
                </c:pt>
                <c:pt idx="2157">
                  <c:v>0.25419999999999998</c:v>
                </c:pt>
                <c:pt idx="2158">
                  <c:v>0.25610000000000005</c:v>
                </c:pt>
                <c:pt idx="2159">
                  <c:v>0.25219999999999998</c:v>
                </c:pt>
                <c:pt idx="2160">
                  <c:v>0.25119999999999998</c:v>
                </c:pt>
                <c:pt idx="2161">
                  <c:v>0.25119999999999998</c:v>
                </c:pt>
                <c:pt idx="2162">
                  <c:v>0.25610000000000005</c:v>
                </c:pt>
                <c:pt idx="2163">
                  <c:v>0.26100000000000001</c:v>
                </c:pt>
                <c:pt idx="2164">
                  <c:v>0.25419999999999998</c:v>
                </c:pt>
                <c:pt idx="2165">
                  <c:v>0.25610000000000005</c:v>
                </c:pt>
                <c:pt idx="2166">
                  <c:v>0.25419999999999998</c:v>
                </c:pt>
                <c:pt idx="2167">
                  <c:v>0.25419999999999998</c:v>
                </c:pt>
                <c:pt idx="2168">
                  <c:v>0.25510000000000005</c:v>
                </c:pt>
                <c:pt idx="2169">
                  <c:v>0.25610000000000005</c:v>
                </c:pt>
                <c:pt idx="2170">
                  <c:v>0.25419999999999998</c:v>
                </c:pt>
                <c:pt idx="2171">
                  <c:v>0.25610000000000005</c:v>
                </c:pt>
                <c:pt idx="2172">
                  <c:v>0.25219999999999998</c:v>
                </c:pt>
                <c:pt idx="2173">
                  <c:v>0.25419999999999998</c:v>
                </c:pt>
                <c:pt idx="2174">
                  <c:v>0.25319999999999998</c:v>
                </c:pt>
                <c:pt idx="2175">
                  <c:v>0.25019999999999998</c:v>
                </c:pt>
                <c:pt idx="2176">
                  <c:v>0.25119999999999998</c:v>
                </c:pt>
                <c:pt idx="2177">
                  <c:v>0.25419999999999998</c:v>
                </c:pt>
                <c:pt idx="2178">
                  <c:v>0.25219999999999998</c:v>
                </c:pt>
                <c:pt idx="2179">
                  <c:v>0.25219999999999998</c:v>
                </c:pt>
                <c:pt idx="2180">
                  <c:v>0.25419999999999998</c:v>
                </c:pt>
                <c:pt idx="2181">
                  <c:v>0.25219999999999998</c:v>
                </c:pt>
                <c:pt idx="2182">
                  <c:v>0.25419999999999998</c:v>
                </c:pt>
                <c:pt idx="2183">
                  <c:v>0.25119999999999998</c:v>
                </c:pt>
                <c:pt idx="2184">
                  <c:v>0.25510000000000005</c:v>
                </c:pt>
                <c:pt idx="2185">
                  <c:v>0.25019999999999998</c:v>
                </c:pt>
                <c:pt idx="2186">
                  <c:v>0.25510000000000005</c:v>
                </c:pt>
                <c:pt idx="2187">
                  <c:v>0.25419999999999998</c:v>
                </c:pt>
                <c:pt idx="2188">
                  <c:v>0.25419999999999998</c:v>
                </c:pt>
                <c:pt idx="2189">
                  <c:v>0.25219999999999998</c:v>
                </c:pt>
                <c:pt idx="2190">
                  <c:v>0.25019999999999998</c:v>
                </c:pt>
                <c:pt idx="2191">
                  <c:v>0.25219999999999998</c:v>
                </c:pt>
                <c:pt idx="2192">
                  <c:v>0.25119999999999998</c:v>
                </c:pt>
                <c:pt idx="2193">
                  <c:v>0.25219999999999998</c:v>
                </c:pt>
                <c:pt idx="2194">
                  <c:v>0.25319999999999998</c:v>
                </c:pt>
                <c:pt idx="2195">
                  <c:v>0.2571</c:v>
                </c:pt>
                <c:pt idx="2196">
                  <c:v>0.25610000000000005</c:v>
                </c:pt>
                <c:pt idx="2197">
                  <c:v>0.25019999999999998</c:v>
                </c:pt>
                <c:pt idx="2198">
                  <c:v>0.25219999999999998</c:v>
                </c:pt>
                <c:pt idx="2199">
                  <c:v>0.25219999999999998</c:v>
                </c:pt>
                <c:pt idx="2200">
                  <c:v>0.25319999999999998</c:v>
                </c:pt>
                <c:pt idx="2201">
                  <c:v>0.25019999999999998</c:v>
                </c:pt>
                <c:pt idx="2202">
                  <c:v>0.26</c:v>
                </c:pt>
                <c:pt idx="2203">
                  <c:v>0.24930000000000016</c:v>
                </c:pt>
                <c:pt idx="2204">
                  <c:v>0.25219999999999998</c:v>
                </c:pt>
                <c:pt idx="2205">
                  <c:v>0.25319999999999998</c:v>
                </c:pt>
                <c:pt idx="2206">
                  <c:v>0.25319999999999998</c:v>
                </c:pt>
                <c:pt idx="2207">
                  <c:v>0.25219999999999998</c:v>
                </c:pt>
                <c:pt idx="2208">
                  <c:v>0.25119999999999998</c:v>
                </c:pt>
                <c:pt idx="2209">
                  <c:v>0.25419999999999998</c:v>
                </c:pt>
                <c:pt idx="2210">
                  <c:v>0.25510000000000005</c:v>
                </c:pt>
                <c:pt idx="2211">
                  <c:v>0.25319999999999998</c:v>
                </c:pt>
                <c:pt idx="2212">
                  <c:v>0.25219999999999998</c:v>
                </c:pt>
                <c:pt idx="2213">
                  <c:v>0.25119999999999998</c:v>
                </c:pt>
                <c:pt idx="2214">
                  <c:v>0.25610000000000005</c:v>
                </c:pt>
                <c:pt idx="2215">
                  <c:v>0.25019999999999998</c:v>
                </c:pt>
                <c:pt idx="2216">
                  <c:v>0.24930000000000016</c:v>
                </c:pt>
                <c:pt idx="2217">
                  <c:v>0.25319999999999998</c:v>
                </c:pt>
                <c:pt idx="2218">
                  <c:v>0.25019999999999998</c:v>
                </c:pt>
                <c:pt idx="2219">
                  <c:v>0.25610000000000005</c:v>
                </c:pt>
                <c:pt idx="2220">
                  <c:v>0.25610000000000005</c:v>
                </c:pt>
                <c:pt idx="2221">
                  <c:v>0.25119999999999998</c:v>
                </c:pt>
                <c:pt idx="2222">
                  <c:v>0.25510000000000005</c:v>
                </c:pt>
                <c:pt idx="2223">
                  <c:v>0.2571</c:v>
                </c:pt>
                <c:pt idx="2224">
                  <c:v>0.26</c:v>
                </c:pt>
                <c:pt idx="2225">
                  <c:v>0.25510000000000005</c:v>
                </c:pt>
                <c:pt idx="2226">
                  <c:v>0.25019999999999998</c:v>
                </c:pt>
                <c:pt idx="2227">
                  <c:v>0.25219999999999998</c:v>
                </c:pt>
                <c:pt idx="2228">
                  <c:v>0.25219999999999998</c:v>
                </c:pt>
                <c:pt idx="2229">
                  <c:v>0.25319999999999998</c:v>
                </c:pt>
                <c:pt idx="2230">
                  <c:v>0.25419999999999998</c:v>
                </c:pt>
                <c:pt idx="2231">
                  <c:v>0.25219999999999998</c:v>
                </c:pt>
                <c:pt idx="2232">
                  <c:v>0.25610000000000005</c:v>
                </c:pt>
                <c:pt idx="2233">
                  <c:v>0.25019999999999998</c:v>
                </c:pt>
                <c:pt idx="2234">
                  <c:v>0.25419999999999998</c:v>
                </c:pt>
                <c:pt idx="2235">
                  <c:v>0.25510000000000005</c:v>
                </c:pt>
                <c:pt idx="2236">
                  <c:v>0.25319999999999998</c:v>
                </c:pt>
                <c:pt idx="2237">
                  <c:v>0.25019999999999998</c:v>
                </c:pt>
                <c:pt idx="2238">
                  <c:v>0.25419999999999998</c:v>
                </c:pt>
                <c:pt idx="2239">
                  <c:v>0.25419999999999998</c:v>
                </c:pt>
                <c:pt idx="2240">
                  <c:v>0.25610000000000005</c:v>
                </c:pt>
                <c:pt idx="2241">
                  <c:v>0.25319999999999998</c:v>
                </c:pt>
                <c:pt idx="2242">
                  <c:v>0.25119999999999998</c:v>
                </c:pt>
                <c:pt idx="2243">
                  <c:v>0.25510000000000005</c:v>
                </c:pt>
                <c:pt idx="2244">
                  <c:v>0.25900000000000001</c:v>
                </c:pt>
                <c:pt idx="2245">
                  <c:v>0.25119999999999998</c:v>
                </c:pt>
                <c:pt idx="2246">
                  <c:v>0.25119999999999998</c:v>
                </c:pt>
                <c:pt idx="2247">
                  <c:v>0.25510000000000005</c:v>
                </c:pt>
                <c:pt idx="2248">
                  <c:v>0.25419999999999998</c:v>
                </c:pt>
                <c:pt idx="2249">
                  <c:v>0.25610000000000005</c:v>
                </c:pt>
                <c:pt idx="2250">
                  <c:v>0.25219999999999998</c:v>
                </c:pt>
                <c:pt idx="2251">
                  <c:v>0.25419999999999998</c:v>
                </c:pt>
                <c:pt idx="2252">
                  <c:v>0.2581</c:v>
                </c:pt>
                <c:pt idx="2253">
                  <c:v>0.2581</c:v>
                </c:pt>
                <c:pt idx="2254">
                  <c:v>0.25319999999999998</c:v>
                </c:pt>
                <c:pt idx="2255">
                  <c:v>0.25219999999999998</c:v>
                </c:pt>
                <c:pt idx="2256">
                  <c:v>0.25219999999999998</c:v>
                </c:pt>
                <c:pt idx="2257">
                  <c:v>0.25900000000000001</c:v>
                </c:pt>
                <c:pt idx="2258">
                  <c:v>0.25219999999999998</c:v>
                </c:pt>
                <c:pt idx="2259">
                  <c:v>0.25219999999999998</c:v>
                </c:pt>
                <c:pt idx="2260">
                  <c:v>0.2571</c:v>
                </c:pt>
                <c:pt idx="2261">
                  <c:v>0.25510000000000005</c:v>
                </c:pt>
                <c:pt idx="2262">
                  <c:v>0.25419999999999998</c:v>
                </c:pt>
                <c:pt idx="2263">
                  <c:v>0.2581</c:v>
                </c:pt>
                <c:pt idx="2264">
                  <c:v>0.25419999999999998</c:v>
                </c:pt>
                <c:pt idx="2265">
                  <c:v>0.25510000000000005</c:v>
                </c:pt>
                <c:pt idx="2266">
                  <c:v>0.25219999999999998</c:v>
                </c:pt>
                <c:pt idx="2267">
                  <c:v>0.25510000000000005</c:v>
                </c:pt>
                <c:pt idx="2268">
                  <c:v>0.25419999999999998</c:v>
                </c:pt>
                <c:pt idx="2269">
                  <c:v>0.25900000000000001</c:v>
                </c:pt>
                <c:pt idx="2270">
                  <c:v>0.25219999999999998</c:v>
                </c:pt>
                <c:pt idx="2271">
                  <c:v>0.25119999999999998</c:v>
                </c:pt>
                <c:pt idx="2272">
                  <c:v>0.2571</c:v>
                </c:pt>
                <c:pt idx="2273">
                  <c:v>0.25419999999999998</c:v>
                </c:pt>
                <c:pt idx="2274">
                  <c:v>0.2571</c:v>
                </c:pt>
                <c:pt idx="2275">
                  <c:v>0.25419999999999998</c:v>
                </c:pt>
                <c:pt idx="2276">
                  <c:v>0.25419999999999998</c:v>
                </c:pt>
                <c:pt idx="2277">
                  <c:v>0.26100000000000001</c:v>
                </c:pt>
                <c:pt idx="2278">
                  <c:v>0.2581</c:v>
                </c:pt>
                <c:pt idx="2279">
                  <c:v>0.25419999999999998</c:v>
                </c:pt>
                <c:pt idx="2280">
                  <c:v>0.2581</c:v>
                </c:pt>
                <c:pt idx="2281">
                  <c:v>0.25510000000000005</c:v>
                </c:pt>
                <c:pt idx="2282">
                  <c:v>0.25610000000000005</c:v>
                </c:pt>
                <c:pt idx="2283">
                  <c:v>0.25319999999999998</c:v>
                </c:pt>
                <c:pt idx="2284">
                  <c:v>0.25419999999999998</c:v>
                </c:pt>
                <c:pt idx="2285">
                  <c:v>0.25610000000000005</c:v>
                </c:pt>
                <c:pt idx="2286">
                  <c:v>0.26</c:v>
                </c:pt>
                <c:pt idx="2287">
                  <c:v>0.2581</c:v>
                </c:pt>
                <c:pt idx="2288">
                  <c:v>0.2571</c:v>
                </c:pt>
                <c:pt idx="2289">
                  <c:v>0.25319999999999998</c:v>
                </c:pt>
                <c:pt idx="2290">
                  <c:v>0.25319999999999998</c:v>
                </c:pt>
                <c:pt idx="2291">
                  <c:v>0.25419999999999998</c:v>
                </c:pt>
                <c:pt idx="2292">
                  <c:v>0.25510000000000005</c:v>
                </c:pt>
                <c:pt idx="2293">
                  <c:v>0.25510000000000005</c:v>
                </c:pt>
                <c:pt idx="2294">
                  <c:v>0.25319999999999998</c:v>
                </c:pt>
                <c:pt idx="2295">
                  <c:v>0.25419999999999998</c:v>
                </c:pt>
                <c:pt idx="2296">
                  <c:v>0.25900000000000001</c:v>
                </c:pt>
                <c:pt idx="2297">
                  <c:v>0.25610000000000005</c:v>
                </c:pt>
                <c:pt idx="2298">
                  <c:v>0.25219999999999998</c:v>
                </c:pt>
                <c:pt idx="2299">
                  <c:v>0.25510000000000005</c:v>
                </c:pt>
                <c:pt idx="2300">
                  <c:v>0.2581</c:v>
                </c:pt>
                <c:pt idx="2301">
                  <c:v>0.25900000000000001</c:v>
                </c:pt>
                <c:pt idx="2302">
                  <c:v>0.2571</c:v>
                </c:pt>
                <c:pt idx="2303">
                  <c:v>0.25219999999999998</c:v>
                </c:pt>
                <c:pt idx="2304">
                  <c:v>0.25610000000000005</c:v>
                </c:pt>
                <c:pt idx="2305">
                  <c:v>0.25319999999999998</c:v>
                </c:pt>
                <c:pt idx="2306">
                  <c:v>0.25610000000000005</c:v>
                </c:pt>
                <c:pt idx="2307">
                  <c:v>0.25419999999999998</c:v>
                </c:pt>
                <c:pt idx="2308">
                  <c:v>0.25610000000000005</c:v>
                </c:pt>
                <c:pt idx="2309">
                  <c:v>0.2581</c:v>
                </c:pt>
                <c:pt idx="2310">
                  <c:v>0.26300000000000001</c:v>
                </c:pt>
                <c:pt idx="2311">
                  <c:v>0.2581</c:v>
                </c:pt>
                <c:pt idx="2312">
                  <c:v>0.25610000000000005</c:v>
                </c:pt>
                <c:pt idx="2313">
                  <c:v>0.25610000000000005</c:v>
                </c:pt>
                <c:pt idx="2314">
                  <c:v>0.2571</c:v>
                </c:pt>
                <c:pt idx="2315">
                  <c:v>0.2571</c:v>
                </c:pt>
                <c:pt idx="2316">
                  <c:v>0.25510000000000005</c:v>
                </c:pt>
                <c:pt idx="2317">
                  <c:v>0.25419999999999998</c:v>
                </c:pt>
                <c:pt idx="2318">
                  <c:v>0.25610000000000005</c:v>
                </c:pt>
                <c:pt idx="2319">
                  <c:v>0.2571</c:v>
                </c:pt>
                <c:pt idx="2320">
                  <c:v>0.25419999999999998</c:v>
                </c:pt>
                <c:pt idx="2321">
                  <c:v>0.25219999999999998</c:v>
                </c:pt>
                <c:pt idx="2322">
                  <c:v>0.25610000000000005</c:v>
                </c:pt>
                <c:pt idx="2323">
                  <c:v>0.25119999999999998</c:v>
                </c:pt>
                <c:pt idx="2324">
                  <c:v>0.25510000000000005</c:v>
                </c:pt>
                <c:pt idx="2325">
                  <c:v>0.25510000000000005</c:v>
                </c:pt>
                <c:pt idx="2326">
                  <c:v>0.25510000000000005</c:v>
                </c:pt>
                <c:pt idx="2327">
                  <c:v>0.26</c:v>
                </c:pt>
                <c:pt idx="2328">
                  <c:v>0.25900000000000001</c:v>
                </c:pt>
                <c:pt idx="2329">
                  <c:v>0.2581</c:v>
                </c:pt>
                <c:pt idx="2330">
                  <c:v>0.25510000000000005</c:v>
                </c:pt>
                <c:pt idx="2331">
                  <c:v>0.2581</c:v>
                </c:pt>
                <c:pt idx="2332">
                  <c:v>0.25510000000000005</c:v>
                </c:pt>
                <c:pt idx="2333">
                  <c:v>0.2581</c:v>
                </c:pt>
                <c:pt idx="2334">
                  <c:v>0.25419999999999998</c:v>
                </c:pt>
                <c:pt idx="2335">
                  <c:v>0.2571</c:v>
                </c:pt>
                <c:pt idx="2336">
                  <c:v>0.2581</c:v>
                </c:pt>
                <c:pt idx="2337">
                  <c:v>0.2581</c:v>
                </c:pt>
                <c:pt idx="2338">
                  <c:v>0.26300000000000001</c:v>
                </c:pt>
                <c:pt idx="2339">
                  <c:v>0.25510000000000005</c:v>
                </c:pt>
                <c:pt idx="2340">
                  <c:v>0.25419999999999998</c:v>
                </c:pt>
                <c:pt idx="2341">
                  <c:v>0.25319999999999998</c:v>
                </c:pt>
                <c:pt idx="2342">
                  <c:v>0.25419999999999998</c:v>
                </c:pt>
                <c:pt idx="2343">
                  <c:v>0.25900000000000001</c:v>
                </c:pt>
                <c:pt idx="2344">
                  <c:v>0.2581</c:v>
                </c:pt>
                <c:pt idx="2345">
                  <c:v>0.2581</c:v>
                </c:pt>
                <c:pt idx="2346">
                  <c:v>0.26</c:v>
                </c:pt>
                <c:pt idx="2347">
                  <c:v>0.2581</c:v>
                </c:pt>
                <c:pt idx="2348">
                  <c:v>0.26</c:v>
                </c:pt>
                <c:pt idx="2349">
                  <c:v>0.25900000000000001</c:v>
                </c:pt>
                <c:pt idx="2350">
                  <c:v>0.26200000000000001</c:v>
                </c:pt>
                <c:pt idx="2351">
                  <c:v>0.25900000000000001</c:v>
                </c:pt>
                <c:pt idx="2352">
                  <c:v>0.2571</c:v>
                </c:pt>
                <c:pt idx="2353">
                  <c:v>0.2571</c:v>
                </c:pt>
                <c:pt idx="2354">
                  <c:v>0.2581</c:v>
                </c:pt>
                <c:pt idx="2355">
                  <c:v>0.25510000000000005</c:v>
                </c:pt>
                <c:pt idx="2356">
                  <c:v>0.25319999999999998</c:v>
                </c:pt>
                <c:pt idx="2357">
                  <c:v>0.25900000000000001</c:v>
                </c:pt>
                <c:pt idx="2358">
                  <c:v>0.2571</c:v>
                </c:pt>
                <c:pt idx="2359">
                  <c:v>0.25610000000000005</c:v>
                </c:pt>
                <c:pt idx="2360">
                  <c:v>0.25510000000000005</c:v>
                </c:pt>
                <c:pt idx="2361">
                  <c:v>0.2581</c:v>
                </c:pt>
                <c:pt idx="2362">
                  <c:v>0.25610000000000005</c:v>
                </c:pt>
                <c:pt idx="2363">
                  <c:v>0.2571</c:v>
                </c:pt>
                <c:pt idx="2364">
                  <c:v>0.25419999999999998</c:v>
                </c:pt>
                <c:pt idx="2365">
                  <c:v>0.2571</c:v>
                </c:pt>
                <c:pt idx="2366">
                  <c:v>0.2571</c:v>
                </c:pt>
                <c:pt idx="2367">
                  <c:v>0.2571</c:v>
                </c:pt>
                <c:pt idx="2368">
                  <c:v>0.2581</c:v>
                </c:pt>
                <c:pt idx="2369">
                  <c:v>0.25900000000000001</c:v>
                </c:pt>
                <c:pt idx="2370">
                  <c:v>0.2571</c:v>
                </c:pt>
                <c:pt idx="2371">
                  <c:v>0.25900000000000001</c:v>
                </c:pt>
                <c:pt idx="2372">
                  <c:v>0.25610000000000005</c:v>
                </c:pt>
                <c:pt idx="2373">
                  <c:v>0.26390000000000002</c:v>
                </c:pt>
                <c:pt idx="2374">
                  <c:v>0.2581</c:v>
                </c:pt>
                <c:pt idx="2375">
                  <c:v>0.26100000000000001</c:v>
                </c:pt>
                <c:pt idx="2376">
                  <c:v>0.2571</c:v>
                </c:pt>
                <c:pt idx="2377">
                  <c:v>0.2581</c:v>
                </c:pt>
                <c:pt idx="2378">
                  <c:v>0.25610000000000005</c:v>
                </c:pt>
                <c:pt idx="2379">
                  <c:v>0.26100000000000001</c:v>
                </c:pt>
                <c:pt idx="2380">
                  <c:v>0.26</c:v>
                </c:pt>
                <c:pt idx="2381">
                  <c:v>0.26</c:v>
                </c:pt>
                <c:pt idx="2382">
                  <c:v>0.26100000000000001</c:v>
                </c:pt>
                <c:pt idx="2383">
                  <c:v>0.26200000000000001</c:v>
                </c:pt>
                <c:pt idx="2384">
                  <c:v>0.25900000000000001</c:v>
                </c:pt>
                <c:pt idx="2385">
                  <c:v>0.26100000000000001</c:v>
                </c:pt>
                <c:pt idx="2386">
                  <c:v>0.25900000000000001</c:v>
                </c:pt>
                <c:pt idx="2387">
                  <c:v>0.26100000000000001</c:v>
                </c:pt>
                <c:pt idx="2388">
                  <c:v>0.25610000000000005</c:v>
                </c:pt>
                <c:pt idx="2389">
                  <c:v>0.25900000000000001</c:v>
                </c:pt>
                <c:pt idx="2390">
                  <c:v>0.26200000000000001</c:v>
                </c:pt>
                <c:pt idx="2391">
                  <c:v>0.26</c:v>
                </c:pt>
                <c:pt idx="2392">
                  <c:v>0.26200000000000001</c:v>
                </c:pt>
                <c:pt idx="2393">
                  <c:v>0.25610000000000005</c:v>
                </c:pt>
                <c:pt idx="2394">
                  <c:v>0.25900000000000001</c:v>
                </c:pt>
                <c:pt idx="2395">
                  <c:v>0.25900000000000001</c:v>
                </c:pt>
                <c:pt idx="2396">
                  <c:v>0.2571</c:v>
                </c:pt>
                <c:pt idx="2397">
                  <c:v>0.2581</c:v>
                </c:pt>
                <c:pt idx="2398">
                  <c:v>0.2571</c:v>
                </c:pt>
                <c:pt idx="2399">
                  <c:v>0.2571</c:v>
                </c:pt>
                <c:pt idx="2400">
                  <c:v>0.25610000000000005</c:v>
                </c:pt>
                <c:pt idx="2401">
                  <c:v>0.2581</c:v>
                </c:pt>
                <c:pt idx="2402">
                  <c:v>0.26490000000000002</c:v>
                </c:pt>
                <c:pt idx="2403">
                  <c:v>0.26100000000000001</c:v>
                </c:pt>
                <c:pt idx="2404">
                  <c:v>0.26100000000000001</c:v>
                </c:pt>
                <c:pt idx="2405">
                  <c:v>0.26100000000000001</c:v>
                </c:pt>
                <c:pt idx="2406">
                  <c:v>0.25610000000000005</c:v>
                </c:pt>
                <c:pt idx="2407">
                  <c:v>0.25610000000000005</c:v>
                </c:pt>
                <c:pt idx="2408">
                  <c:v>0.26200000000000001</c:v>
                </c:pt>
                <c:pt idx="2409">
                  <c:v>0.25900000000000001</c:v>
                </c:pt>
                <c:pt idx="2410">
                  <c:v>0.2581</c:v>
                </c:pt>
                <c:pt idx="2411">
                  <c:v>0.25610000000000005</c:v>
                </c:pt>
                <c:pt idx="2412">
                  <c:v>0.26</c:v>
                </c:pt>
                <c:pt idx="2413">
                  <c:v>0.2581</c:v>
                </c:pt>
                <c:pt idx="2414">
                  <c:v>0.26100000000000001</c:v>
                </c:pt>
                <c:pt idx="2415">
                  <c:v>0.26300000000000001</c:v>
                </c:pt>
                <c:pt idx="2416">
                  <c:v>0.26200000000000001</c:v>
                </c:pt>
                <c:pt idx="2417">
                  <c:v>0.26300000000000001</c:v>
                </c:pt>
                <c:pt idx="2418">
                  <c:v>0.26100000000000001</c:v>
                </c:pt>
                <c:pt idx="2419">
                  <c:v>0.26390000000000002</c:v>
                </c:pt>
                <c:pt idx="2420">
                  <c:v>0.26200000000000001</c:v>
                </c:pt>
                <c:pt idx="2421">
                  <c:v>0.26200000000000001</c:v>
                </c:pt>
                <c:pt idx="2422">
                  <c:v>0.26390000000000002</c:v>
                </c:pt>
                <c:pt idx="2423">
                  <c:v>0.25900000000000001</c:v>
                </c:pt>
                <c:pt idx="2424">
                  <c:v>0.25900000000000001</c:v>
                </c:pt>
                <c:pt idx="2425">
                  <c:v>0.26200000000000001</c:v>
                </c:pt>
                <c:pt idx="2426">
                  <c:v>0.26200000000000001</c:v>
                </c:pt>
                <c:pt idx="2427">
                  <c:v>0.26300000000000001</c:v>
                </c:pt>
                <c:pt idx="2428">
                  <c:v>0.26300000000000001</c:v>
                </c:pt>
                <c:pt idx="2429">
                  <c:v>0.26390000000000002</c:v>
                </c:pt>
                <c:pt idx="2430">
                  <c:v>0.26690000000000008</c:v>
                </c:pt>
                <c:pt idx="2431">
                  <c:v>0.26590000000000008</c:v>
                </c:pt>
                <c:pt idx="2432">
                  <c:v>0.26390000000000002</c:v>
                </c:pt>
                <c:pt idx="2433">
                  <c:v>0.26490000000000002</c:v>
                </c:pt>
                <c:pt idx="2434">
                  <c:v>0.26590000000000008</c:v>
                </c:pt>
                <c:pt idx="2435">
                  <c:v>0.26200000000000001</c:v>
                </c:pt>
                <c:pt idx="2436">
                  <c:v>0.26779999999999998</c:v>
                </c:pt>
                <c:pt idx="2437">
                  <c:v>0.26690000000000008</c:v>
                </c:pt>
                <c:pt idx="2438">
                  <c:v>0.26879999999999998</c:v>
                </c:pt>
                <c:pt idx="2439">
                  <c:v>0.26490000000000002</c:v>
                </c:pt>
                <c:pt idx="2440">
                  <c:v>0.26590000000000008</c:v>
                </c:pt>
                <c:pt idx="2441">
                  <c:v>0.26590000000000008</c:v>
                </c:pt>
                <c:pt idx="2442">
                  <c:v>0.26779999999999998</c:v>
                </c:pt>
                <c:pt idx="2443">
                  <c:v>0.27080000000000032</c:v>
                </c:pt>
                <c:pt idx="2444">
                  <c:v>0.26779999999999998</c:v>
                </c:pt>
                <c:pt idx="2445">
                  <c:v>0.26979999999999998</c:v>
                </c:pt>
                <c:pt idx="2446">
                  <c:v>0.26690000000000008</c:v>
                </c:pt>
                <c:pt idx="2447">
                  <c:v>0.26300000000000001</c:v>
                </c:pt>
                <c:pt idx="2448">
                  <c:v>0.26690000000000008</c:v>
                </c:pt>
                <c:pt idx="2449">
                  <c:v>0.26490000000000002</c:v>
                </c:pt>
                <c:pt idx="2450">
                  <c:v>0.26779999999999998</c:v>
                </c:pt>
                <c:pt idx="2451">
                  <c:v>0.27080000000000032</c:v>
                </c:pt>
                <c:pt idx="2452">
                  <c:v>0.26979999999999998</c:v>
                </c:pt>
                <c:pt idx="2453">
                  <c:v>0.26690000000000008</c:v>
                </c:pt>
                <c:pt idx="2454">
                  <c:v>0.27080000000000032</c:v>
                </c:pt>
                <c:pt idx="2455">
                  <c:v>0.26879999999999998</c:v>
                </c:pt>
                <c:pt idx="2456">
                  <c:v>0.2737</c:v>
                </c:pt>
                <c:pt idx="2457">
                  <c:v>0.26779999999999998</c:v>
                </c:pt>
                <c:pt idx="2458">
                  <c:v>0.2717</c:v>
                </c:pt>
                <c:pt idx="2459">
                  <c:v>0.27080000000000032</c:v>
                </c:pt>
                <c:pt idx="2460">
                  <c:v>0.26979999999999998</c:v>
                </c:pt>
                <c:pt idx="2461">
                  <c:v>0.26690000000000008</c:v>
                </c:pt>
                <c:pt idx="2462">
                  <c:v>0.26779999999999998</c:v>
                </c:pt>
                <c:pt idx="2463">
                  <c:v>0.26879999999999998</c:v>
                </c:pt>
                <c:pt idx="2464">
                  <c:v>0.26</c:v>
                </c:pt>
                <c:pt idx="2465">
                  <c:v>0.27080000000000032</c:v>
                </c:pt>
                <c:pt idx="2466">
                  <c:v>0.26690000000000008</c:v>
                </c:pt>
                <c:pt idx="2467">
                  <c:v>0.26879999999999998</c:v>
                </c:pt>
                <c:pt idx="2468">
                  <c:v>0.26590000000000008</c:v>
                </c:pt>
                <c:pt idx="2469">
                  <c:v>0.27080000000000032</c:v>
                </c:pt>
                <c:pt idx="2470">
                  <c:v>0.26590000000000008</c:v>
                </c:pt>
                <c:pt idx="2471">
                  <c:v>0.2727</c:v>
                </c:pt>
                <c:pt idx="2472">
                  <c:v>0.27080000000000032</c:v>
                </c:pt>
                <c:pt idx="2473">
                  <c:v>0.27080000000000032</c:v>
                </c:pt>
                <c:pt idx="2474">
                  <c:v>0.26590000000000008</c:v>
                </c:pt>
                <c:pt idx="2475">
                  <c:v>0.2727</c:v>
                </c:pt>
                <c:pt idx="2476">
                  <c:v>0.2717</c:v>
                </c:pt>
                <c:pt idx="2477">
                  <c:v>0.27080000000000032</c:v>
                </c:pt>
                <c:pt idx="2478">
                  <c:v>0.26879999999999998</c:v>
                </c:pt>
                <c:pt idx="2479">
                  <c:v>0.26490000000000002</c:v>
                </c:pt>
                <c:pt idx="2480">
                  <c:v>0.26779999999999998</c:v>
                </c:pt>
                <c:pt idx="2481">
                  <c:v>0.26879999999999998</c:v>
                </c:pt>
                <c:pt idx="2482">
                  <c:v>0.26779999999999998</c:v>
                </c:pt>
                <c:pt idx="2483">
                  <c:v>0.27080000000000032</c:v>
                </c:pt>
                <c:pt idx="2484">
                  <c:v>0.26779999999999998</c:v>
                </c:pt>
                <c:pt idx="2485">
                  <c:v>0.26779999999999998</c:v>
                </c:pt>
                <c:pt idx="2486">
                  <c:v>0.26690000000000008</c:v>
                </c:pt>
                <c:pt idx="2487">
                  <c:v>0.2717</c:v>
                </c:pt>
                <c:pt idx="2488">
                  <c:v>0.26690000000000008</c:v>
                </c:pt>
                <c:pt idx="2489">
                  <c:v>0.26879999999999998</c:v>
                </c:pt>
                <c:pt idx="2490">
                  <c:v>0.2737</c:v>
                </c:pt>
                <c:pt idx="2491">
                  <c:v>0.27080000000000032</c:v>
                </c:pt>
                <c:pt idx="2492">
                  <c:v>0.26979999999999998</c:v>
                </c:pt>
                <c:pt idx="2493">
                  <c:v>0.26590000000000008</c:v>
                </c:pt>
                <c:pt idx="2494">
                  <c:v>0.26979999999999998</c:v>
                </c:pt>
                <c:pt idx="2495">
                  <c:v>0.26690000000000008</c:v>
                </c:pt>
                <c:pt idx="2496">
                  <c:v>0.27080000000000032</c:v>
                </c:pt>
                <c:pt idx="2497">
                  <c:v>0.26879999999999998</c:v>
                </c:pt>
                <c:pt idx="2498">
                  <c:v>0.26779999999999998</c:v>
                </c:pt>
                <c:pt idx="2499">
                  <c:v>0.26879999999999998</c:v>
                </c:pt>
                <c:pt idx="2500">
                  <c:v>0.26879999999999998</c:v>
                </c:pt>
                <c:pt idx="2501">
                  <c:v>0.2757</c:v>
                </c:pt>
                <c:pt idx="2502">
                  <c:v>0.26779999999999998</c:v>
                </c:pt>
                <c:pt idx="2503">
                  <c:v>0.26490000000000002</c:v>
                </c:pt>
                <c:pt idx="2504">
                  <c:v>0.26979999999999998</c:v>
                </c:pt>
                <c:pt idx="2505">
                  <c:v>0.26979999999999998</c:v>
                </c:pt>
                <c:pt idx="2506">
                  <c:v>0.26979999999999998</c:v>
                </c:pt>
                <c:pt idx="2507">
                  <c:v>0.2747</c:v>
                </c:pt>
                <c:pt idx="2508">
                  <c:v>0.27080000000000032</c:v>
                </c:pt>
                <c:pt idx="2509">
                  <c:v>0.2737</c:v>
                </c:pt>
                <c:pt idx="2510">
                  <c:v>0.27080000000000032</c:v>
                </c:pt>
                <c:pt idx="2511">
                  <c:v>0.2737</c:v>
                </c:pt>
                <c:pt idx="2512">
                  <c:v>0.2737</c:v>
                </c:pt>
                <c:pt idx="2513">
                  <c:v>0.2737</c:v>
                </c:pt>
                <c:pt idx="2514">
                  <c:v>0.2737</c:v>
                </c:pt>
                <c:pt idx="2515">
                  <c:v>0.2747</c:v>
                </c:pt>
                <c:pt idx="2516">
                  <c:v>0.2747</c:v>
                </c:pt>
                <c:pt idx="2517">
                  <c:v>0.27960000000000002</c:v>
                </c:pt>
                <c:pt idx="2518">
                  <c:v>0.28150000000000008</c:v>
                </c:pt>
                <c:pt idx="2519">
                  <c:v>0.2737</c:v>
                </c:pt>
                <c:pt idx="2520">
                  <c:v>0.27660000000000001</c:v>
                </c:pt>
                <c:pt idx="2521">
                  <c:v>0.2747</c:v>
                </c:pt>
                <c:pt idx="2522">
                  <c:v>0.2737</c:v>
                </c:pt>
                <c:pt idx="2523">
                  <c:v>0.2747</c:v>
                </c:pt>
                <c:pt idx="2524">
                  <c:v>0.27860000000000001</c:v>
                </c:pt>
                <c:pt idx="2525">
                  <c:v>0.27660000000000001</c:v>
                </c:pt>
                <c:pt idx="2526">
                  <c:v>0.2727</c:v>
                </c:pt>
                <c:pt idx="2527">
                  <c:v>0.27660000000000001</c:v>
                </c:pt>
                <c:pt idx="2528">
                  <c:v>0.2747</c:v>
                </c:pt>
                <c:pt idx="2529">
                  <c:v>0.28050000000000008</c:v>
                </c:pt>
                <c:pt idx="2530">
                  <c:v>0.27760000000000001</c:v>
                </c:pt>
                <c:pt idx="2531">
                  <c:v>0.27860000000000001</c:v>
                </c:pt>
                <c:pt idx="2532">
                  <c:v>0.28050000000000008</c:v>
                </c:pt>
                <c:pt idx="2533">
                  <c:v>0.27760000000000001</c:v>
                </c:pt>
                <c:pt idx="2534">
                  <c:v>0.28150000000000008</c:v>
                </c:pt>
                <c:pt idx="2535">
                  <c:v>0.27760000000000001</c:v>
                </c:pt>
                <c:pt idx="2536">
                  <c:v>0.27760000000000001</c:v>
                </c:pt>
                <c:pt idx="2537">
                  <c:v>0.2757</c:v>
                </c:pt>
                <c:pt idx="2538">
                  <c:v>0.27860000000000001</c:v>
                </c:pt>
                <c:pt idx="2539">
                  <c:v>0.27760000000000001</c:v>
                </c:pt>
                <c:pt idx="2540">
                  <c:v>0.2757</c:v>
                </c:pt>
                <c:pt idx="2541">
                  <c:v>0.27760000000000001</c:v>
                </c:pt>
                <c:pt idx="2542">
                  <c:v>0.28450000000000031</c:v>
                </c:pt>
                <c:pt idx="2543">
                  <c:v>0.27660000000000001</c:v>
                </c:pt>
                <c:pt idx="2544">
                  <c:v>0.27860000000000001</c:v>
                </c:pt>
                <c:pt idx="2545">
                  <c:v>0.28250000000000008</c:v>
                </c:pt>
                <c:pt idx="2546">
                  <c:v>0.27760000000000001</c:v>
                </c:pt>
                <c:pt idx="2547">
                  <c:v>0.27960000000000002</c:v>
                </c:pt>
                <c:pt idx="2548">
                  <c:v>0.27660000000000001</c:v>
                </c:pt>
                <c:pt idx="2549">
                  <c:v>0.27760000000000001</c:v>
                </c:pt>
                <c:pt idx="2550">
                  <c:v>0.27760000000000001</c:v>
                </c:pt>
                <c:pt idx="2551">
                  <c:v>0.28350000000000031</c:v>
                </c:pt>
                <c:pt idx="2552">
                  <c:v>0.27860000000000001</c:v>
                </c:pt>
                <c:pt idx="2553">
                  <c:v>0.27960000000000002</c:v>
                </c:pt>
                <c:pt idx="2554">
                  <c:v>0.27960000000000002</c:v>
                </c:pt>
                <c:pt idx="2555">
                  <c:v>0.27960000000000002</c:v>
                </c:pt>
                <c:pt idx="2556">
                  <c:v>0.27960000000000002</c:v>
                </c:pt>
                <c:pt idx="2557">
                  <c:v>0.27760000000000001</c:v>
                </c:pt>
                <c:pt idx="2558">
                  <c:v>0.27760000000000001</c:v>
                </c:pt>
                <c:pt idx="2559">
                  <c:v>0.28250000000000008</c:v>
                </c:pt>
                <c:pt idx="2560">
                  <c:v>0.2757</c:v>
                </c:pt>
                <c:pt idx="2561">
                  <c:v>0.27760000000000001</c:v>
                </c:pt>
                <c:pt idx="2562">
                  <c:v>0.2747</c:v>
                </c:pt>
                <c:pt idx="2563">
                  <c:v>0.27760000000000001</c:v>
                </c:pt>
                <c:pt idx="2564">
                  <c:v>0.27760000000000001</c:v>
                </c:pt>
                <c:pt idx="2565">
                  <c:v>0.2757</c:v>
                </c:pt>
                <c:pt idx="2566">
                  <c:v>0.27960000000000002</c:v>
                </c:pt>
                <c:pt idx="2567">
                  <c:v>0.29420000000000002</c:v>
                </c:pt>
                <c:pt idx="2568">
                  <c:v>0.28050000000000008</c:v>
                </c:pt>
                <c:pt idx="2569">
                  <c:v>0.28250000000000008</c:v>
                </c:pt>
                <c:pt idx="2570">
                  <c:v>0.2737</c:v>
                </c:pt>
                <c:pt idx="2571">
                  <c:v>0.2757</c:v>
                </c:pt>
                <c:pt idx="2572">
                  <c:v>0.28050000000000008</c:v>
                </c:pt>
                <c:pt idx="2573">
                  <c:v>0.27660000000000001</c:v>
                </c:pt>
                <c:pt idx="2574">
                  <c:v>0.28050000000000008</c:v>
                </c:pt>
                <c:pt idx="2575">
                  <c:v>0.27760000000000001</c:v>
                </c:pt>
                <c:pt idx="2576">
                  <c:v>0.27960000000000002</c:v>
                </c:pt>
                <c:pt idx="2577">
                  <c:v>0.2747</c:v>
                </c:pt>
                <c:pt idx="2578">
                  <c:v>0.28250000000000008</c:v>
                </c:pt>
                <c:pt idx="2579">
                  <c:v>0.27860000000000001</c:v>
                </c:pt>
                <c:pt idx="2580">
                  <c:v>0.27760000000000001</c:v>
                </c:pt>
                <c:pt idx="2581">
                  <c:v>0.2747</c:v>
                </c:pt>
                <c:pt idx="2582">
                  <c:v>0.2747</c:v>
                </c:pt>
                <c:pt idx="2583">
                  <c:v>0.27660000000000001</c:v>
                </c:pt>
                <c:pt idx="2584">
                  <c:v>0.2757</c:v>
                </c:pt>
                <c:pt idx="2585">
                  <c:v>0.2747</c:v>
                </c:pt>
                <c:pt idx="2586">
                  <c:v>0.27760000000000001</c:v>
                </c:pt>
                <c:pt idx="2587">
                  <c:v>0.27660000000000001</c:v>
                </c:pt>
                <c:pt idx="2588">
                  <c:v>0.2757</c:v>
                </c:pt>
                <c:pt idx="2589">
                  <c:v>0.2737</c:v>
                </c:pt>
                <c:pt idx="2590">
                  <c:v>0.2747</c:v>
                </c:pt>
                <c:pt idx="2591">
                  <c:v>0.2737</c:v>
                </c:pt>
                <c:pt idx="2592">
                  <c:v>0.2757</c:v>
                </c:pt>
                <c:pt idx="2593">
                  <c:v>0.27760000000000001</c:v>
                </c:pt>
                <c:pt idx="2594">
                  <c:v>0.2747</c:v>
                </c:pt>
                <c:pt idx="2595">
                  <c:v>0.2717</c:v>
                </c:pt>
                <c:pt idx="2596">
                  <c:v>0.27660000000000001</c:v>
                </c:pt>
                <c:pt idx="2597">
                  <c:v>0.2757</c:v>
                </c:pt>
                <c:pt idx="2598">
                  <c:v>0.27760000000000001</c:v>
                </c:pt>
                <c:pt idx="2599">
                  <c:v>0.27660000000000001</c:v>
                </c:pt>
                <c:pt idx="2600">
                  <c:v>0.27660000000000001</c:v>
                </c:pt>
                <c:pt idx="2601">
                  <c:v>0.27760000000000001</c:v>
                </c:pt>
                <c:pt idx="2602">
                  <c:v>0.2747</c:v>
                </c:pt>
                <c:pt idx="2603">
                  <c:v>0.2757</c:v>
                </c:pt>
                <c:pt idx="2604">
                  <c:v>0.27760000000000001</c:v>
                </c:pt>
                <c:pt idx="2605">
                  <c:v>0.2737</c:v>
                </c:pt>
                <c:pt idx="2606">
                  <c:v>0.2757</c:v>
                </c:pt>
                <c:pt idx="2607">
                  <c:v>0.27760000000000001</c:v>
                </c:pt>
                <c:pt idx="2608">
                  <c:v>0.2737</c:v>
                </c:pt>
                <c:pt idx="2609">
                  <c:v>0.27960000000000002</c:v>
                </c:pt>
                <c:pt idx="2610">
                  <c:v>0.2737</c:v>
                </c:pt>
                <c:pt idx="2611">
                  <c:v>0.27860000000000001</c:v>
                </c:pt>
                <c:pt idx="2612">
                  <c:v>0.27760000000000001</c:v>
                </c:pt>
                <c:pt idx="2613">
                  <c:v>0.27760000000000001</c:v>
                </c:pt>
                <c:pt idx="2614">
                  <c:v>0.28740000000000032</c:v>
                </c:pt>
                <c:pt idx="2615">
                  <c:v>0.2757</c:v>
                </c:pt>
                <c:pt idx="2616">
                  <c:v>0.28250000000000008</c:v>
                </c:pt>
                <c:pt idx="2617">
                  <c:v>0.2737</c:v>
                </c:pt>
                <c:pt idx="2618">
                  <c:v>0.27860000000000001</c:v>
                </c:pt>
                <c:pt idx="2619">
                  <c:v>0.28640000000000032</c:v>
                </c:pt>
                <c:pt idx="2620">
                  <c:v>0.2757</c:v>
                </c:pt>
                <c:pt idx="2621">
                  <c:v>0.28150000000000008</c:v>
                </c:pt>
                <c:pt idx="2622">
                  <c:v>0.28540000000000032</c:v>
                </c:pt>
                <c:pt idx="2623">
                  <c:v>0.27660000000000001</c:v>
                </c:pt>
                <c:pt idx="2624">
                  <c:v>0.27760000000000001</c:v>
                </c:pt>
                <c:pt idx="2625">
                  <c:v>0.27960000000000002</c:v>
                </c:pt>
                <c:pt idx="2626">
                  <c:v>0.2757</c:v>
                </c:pt>
                <c:pt idx="2627">
                  <c:v>0.28150000000000008</c:v>
                </c:pt>
                <c:pt idx="2628">
                  <c:v>0.28350000000000031</c:v>
                </c:pt>
                <c:pt idx="2629">
                  <c:v>0.28050000000000008</c:v>
                </c:pt>
                <c:pt idx="2630">
                  <c:v>0.28150000000000008</c:v>
                </c:pt>
                <c:pt idx="2631">
                  <c:v>0.27760000000000001</c:v>
                </c:pt>
                <c:pt idx="2632">
                  <c:v>0.28350000000000031</c:v>
                </c:pt>
                <c:pt idx="2633">
                  <c:v>0.28450000000000031</c:v>
                </c:pt>
                <c:pt idx="2634">
                  <c:v>0.27960000000000002</c:v>
                </c:pt>
                <c:pt idx="2635">
                  <c:v>0.28050000000000008</c:v>
                </c:pt>
                <c:pt idx="2636">
                  <c:v>0.27760000000000001</c:v>
                </c:pt>
                <c:pt idx="2637">
                  <c:v>0.28350000000000031</c:v>
                </c:pt>
                <c:pt idx="2638">
                  <c:v>0.28540000000000032</c:v>
                </c:pt>
                <c:pt idx="2639">
                  <c:v>0.27960000000000002</c:v>
                </c:pt>
                <c:pt idx="2640">
                  <c:v>0.28150000000000008</c:v>
                </c:pt>
                <c:pt idx="2641">
                  <c:v>0.28250000000000008</c:v>
                </c:pt>
                <c:pt idx="2642">
                  <c:v>0.27960000000000002</c:v>
                </c:pt>
                <c:pt idx="2643">
                  <c:v>0.28250000000000008</c:v>
                </c:pt>
                <c:pt idx="2644">
                  <c:v>0.28150000000000008</c:v>
                </c:pt>
                <c:pt idx="2645">
                  <c:v>0.27760000000000001</c:v>
                </c:pt>
                <c:pt idx="2646">
                  <c:v>0.28350000000000031</c:v>
                </c:pt>
                <c:pt idx="2647">
                  <c:v>0.27860000000000001</c:v>
                </c:pt>
                <c:pt idx="2648">
                  <c:v>0.28050000000000008</c:v>
                </c:pt>
                <c:pt idx="2649">
                  <c:v>0.28450000000000031</c:v>
                </c:pt>
                <c:pt idx="2650">
                  <c:v>0.27860000000000001</c:v>
                </c:pt>
                <c:pt idx="2651">
                  <c:v>0.28450000000000031</c:v>
                </c:pt>
                <c:pt idx="2652">
                  <c:v>0.28350000000000031</c:v>
                </c:pt>
                <c:pt idx="2653">
                  <c:v>0.27960000000000002</c:v>
                </c:pt>
                <c:pt idx="2654">
                  <c:v>0.28050000000000008</c:v>
                </c:pt>
                <c:pt idx="2655">
                  <c:v>0.28540000000000032</c:v>
                </c:pt>
                <c:pt idx="2656">
                  <c:v>0.28450000000000031</c:v>
                </c:pt>
                <c:pt idx="2657">
                  <c:v>0.28150000000000008</c:v>
                </c:pt>
                <c:pt idx="2658">
                  <c:v>0.28150000000000008</c:v>
                </c:pt>
                <c:pt idx="2659">
                  <c:v>0.27860000000000001</c:v>
                </c:pt>
                <c:pt idx="2660">
                  <c:v>0.28540000000000032</c:v>
                </c:pt>
                <c:pt idx="2661">
                  <c:v>0.28350000000000031</c:v>
                </c:pt>
                <c:pt idx="2662">
                  <c:v>0.28450000000000031</c:v>
                </c:pt>
                <c:pt idx="2663">
                  <c:v>0.28350000000000031</c:v>
                </c:pt>
                <c:pt idx="2664">
                  <c:v>0.28450000000000031</c:v>
                </c:pt>
                <c:pt idx="2665">
                  <c:v>0.28740000000000032</c:v>
                </c:pt>
                <c:pt idx="2666">
                  <c:v>0.28450000000000031</c:v>
                </c:pt>
                <c:pt idx="2667">
                  <c:v>0.28350000000000031</c:v>
                </c:pt>
                <c:pt idx="2668">
                  <c:v>0.28350000000000031</c:v>
                </c:pt>
                <c:pt idx="2669">
                  <c:v>0.28250000000000008</c:v>
                </c:pt>
                <c:pt idx="2670">
                  <c:v>0.28450000000000031</c:v>
                </c:pt>
                <c:pt idx="2671">
                  <c:v>0.28450000000000031</c:v>
                </c:pt>
                <c:pt idx="2672">
                  <c:v>0.28640000000000032</c:v>
                </c:pt>
                <c:pt idx="2673">
                  <c:v>0.28930000000000033</c:v>
                </c:pt>
                <c:pt idx="2674">
                  <c:v>0.28640000000000032</c:v>
                </c:pt>
                <c:pt idx="2675">
                  <c:v>0.28930000000000033</c:v>
                </c:pt>
                <c:pt idx="2676">
                  <c:v>0.28640000000000032</c:v>
                </c:pt>
                <c:pt idx="2677">
                  <c:v>0.28640000000000032</c:v>
                </c:pt>
                <c:pt idx="2678">
                  <c:v>0.28540000000000032</c:v>
                </c:pt>
                <c:pt idx="2679">
                  <c:v>0.29420000000000002</c:v>
                </c:pt>
                <c:pt idx="2680">
                  <c:v>0.28840000000000032</c:v>
                </c:pt>
                <c:pt idx="2681">
                  <c:v>0.29230000000000039</c:v>
                </c:pt>
                <c:pt idx="2682">
                  <c:v>0.28930000000000033</c:v>
                </c:pt>
                <c:pt idx="2683">
                  <c:v>0.29030000000000034</c:v>
                </c:pt>
                <c:pt idx="2684">
                  <c:v>0.29330000000000039</c:v>
                </c:pt>
                <c:pt idx="2685">
                  <c:v>0.29130000000000039</c:v>
                </c:pt>
                <c:pt idx="2686">
                  <c:v>0.29130000000000039</c:v>
                </c:pt>
                <c:pt idx="2687">
                  <c:v>0.29620000000000002</c:v>
                </c:pt>
                <c:pt idx="2688">
                  <c:v>0.28930000000000033</c:v>
                </c:pt>
                <c:pt idx="2689">
                  <c:v>0.29520000000000002</c:v>
                </c:pt>
                <c:pt idx="2690">
                  <c:v>0.29230000000000039</c:v>
                </c:pt>
                <c:pt idx="2691">
                  <c:v>0.29420000000000002</c:v>
                </c:pt>
                <c:pt idx="2692">
                  <c:v>0.29520000000000002</c:v>
                </c:pt>
                <c:pt idx="2693">
                  <c:v>0.29420000000000002</c:v>
                </c:pt>
                <c:pt idx="2694">
                  <c:v>0.29810000000000031</c:v>
                </c:pt>
                <c:pt idx="2695">
                  <c:v>0.29520000000000002</c:v>
                </c:pt>
                <c:pt idx="2696">
                  <c:v>0.29330000000000039</c:v>
                </c:pt>
                <c:pt idx="2697">
                  <c:v>0.29620000000000002</c:v>
                </c:pt>
                <c:pt idx="2698">
                  <c:v>0.29620000000000002</c:v>
                </c:pt>
                <c:pt idx="2699">
                  <c:v>0.30010000000000031</c:v>
                </c:pt>
                <c:pt idx="2700">
                  <c:v>0.29720000000000002</c:v>
                </c:pt>
                <c:pt idx="2701">
                  <c:v>0.30110000000000031</c:v>
                </c:pt>
                <c:pt idx="2702">
                  <c:v>0.29810000000000031</c:v>
                </c:pt>
                <c:pt idx="2703">
                  <c:v>0.29520000000000002</c:v>
                </c:pt>
                <c:pt idx="2704">
                  <c:v>0.29420000000000002</c:v>
                </c:pt>
                <c:pt idx="2705">
                  <c:v>0.29420000000000002</c:v>
                </c:pt>
                <c:pt idx="2706">
                  <c:v>0.30400000000000038</c:v>
                </c:pt>
                <c:pt idx="2707">
                  <c:v>0.29810000000000031</c:v>
                </c:pt>
                <c:pt idx="2708">
                  <c:v>0.29910000000000031</c:v>
                </c:pt>
                <c:pt idx="2709">
                  <c:v>0.29910000000000031</c:v>
                </c:pt>
                <c:pt idx="2710">
                  <c:v>0.29520000000000002</c:v>
                </c:pt>
                <c:pt idx="2711">
                  <c:v>0.29910000000000031</c:v>
                </c:pt>
                <c:pt idx="2712">
                  <c:v>0.29910000000000031</c:v>
                </c:pt>
                <c:pt idx="2713">
                  <c:v>0.29810000000000031</c:v>
                </c:pt>
                <c:pt idx="2714">
                  <c:v>0.29910000000000031</c:v>
                </c:pt>
                <c:pt idx="2715">
                  <c:v>0.29520000000000002</c:v>
                </c:pt>
                <c:pt idx="2716">
                  <c:v>0.29520000000000002</c:v>
                </c:pt>
                <c:pt idx="2717">
                  <c:v>0.29810000000000031</c:v>
                </c:pt>
                <c:pt idx="2718">
                  <c:v>0.30110000000000031</c:v>
                </c:pt>
                <c:pt idx="2719">
                  <c:v>0.29910000000000031</c:v>
                </c:pt>
                <c:pt idx="2720">
                  <c:v>0.29810000000000031</c:v>
                </c:pt>
                <c:pt idx="2721">
                  <c:v>0.29910000000000031</c:v>
                </c:pt>
                <c:pt idx="2722">
                  <c:v>0.29810000000000031</c:v>
                </c:pt>
                <c:pt idx="2723">
                  <c:v>0.29810000000000031</c:v>
                </c:pt>
                <c:pt idx="2724">
                  <c:v>0.29720000000000002</c:v>
                </c:pt>
                <c:pt idx="2725">
                  <c:v>0.30010000000000031</c:v>
                </c:pt>
                <c:pt idx="2726">
                  <c:v>0.29810000000000031</c:v>
                </c:pt>
                <c:pt idx="2727">
                  <c:v>0.30210000000000031</c:v>
                </c:pt>
                <c:pt idx="2728">
                  <c:v>0.30300000000000032</c:v>
                </c:pt>
                <c:pt idx="2729">
                  <c:v>0.29910000000000031</c:v>
                </c:pt>
                <c:pt idx="2730">
                  <c:v>0.29520000000000002</c:v>
                </c:pt>
                <c:pt idx="2731">
                  <c:v>0.29910000000000031</c:v>
                </c:pt>
                <c:pt idx="2732">
                  <c:v>0.30010000000000031</c:v>
                </c:pt>
                <c:pt idx="2733">
                  <c:v>0.30400000000000038</c:v>
                </c:pt>
                <c:pt idx="2734">
                  <c:v>0.30300000000000032</c:v>
                </c:pt>
                <c:pt idx="2735">
                  <c:v>0.30210000000000031</c:v>
                </c:pt>
                <c:pt idx="2736">
                  <c:v>0.30500000000000038</c:v>
                </c:pt>
                <c:pt idx="2737">
                  <c:v>0.30110000000000031</c:v>
                </c:pt>
                <c:pt idx="2738">
                  <c:v>0.29910000000000031</c:v>
                </c:pt>
                <c:pt idx="2739">
                  <c:v>0.29810000000000031</c:v>
                </c:pt>
                <c:pt idx="2740">
                  <c:v>0.30400000000000038</c:v>
                </c:pt>
                <c:pt idx="2741">
                  <c:v>0.29910000000000031</c:v>
                </c:pt>
                <c:pt idx="2742">
                  <c:v>0.29810000000000031</c:v>
                </c:pt>
                <c:pt idx="2743">
                  <c:v>0.30400000000000038</c:v>
                </c:pt>
                <c:pt idx="2744">
                  <c:v>0.30110000000000031</c:v>
                </c:pt>
                <c:pt idx="2745">
                  <c:v>0.30400000000000038</c:v>
                </c:pt>
                <c:pt idx="2746">
                  <c:v>0.30400000000000038</c:v>
                </c:pt>
                <c:pt idx="2747">
                  <c:v>0.30690000000000039</c:v>
                </c:pt>
                <c:pt idx="2748">
                  <c:v>0.3079000000000004</c:v>
                </c:pt>
                <c:pt idx="2749">
                  <c:v>0.30690000000000039</c:v>
                </c:pt>
                <c:pt idx="2750">
                  <c:v>0.30300000000000032</c:v>
                </c:pt>
                <c:pt idx="2751">
                  <c:v>0.30500000000000038</c:v>
                </c:pt>
                <c:pt idx="2752">
                  <c:v>0.30210000000000031</c:v>
                </c:pt>
                <c:pt idx="2753">
                  <c:v>0.30300000000000032</c:v>
                </c:pt>
                <c:pt idx="2754">
                  <c:v>0.30210000000000031</c:v>
                </c:pt>
                <c:pt idx="2755">
                  <c:v>0.30210000000000031</c:v>
                </c:pt>
                <c:pt idx="2756">
                  <c:v>0.30210000000000031</c:v>
                </c:pt>
                <c:pt idx="2757">
                  <c:v>0.30600000000000038</c:v>
                </c:pt>
                <c:pt idx="2758">
                  <c:v>0.30690000000000039</c:v>
                </c:pt>
                <c:pt idx="2759">
                  <c:v>0.30500000000000038</c:v>
                </c:pt>
                <c:pt idx="2760">
                  <c:v>0.30500000000000038</c:v>
                </c:pt>
                <c:pt idx="2761">
                  <c:v>0.30690000000000039</c:v>
                </c:pt>
                <c:pt idx="2762">
                  <c:v>0.30600000000000038</c:v>
                </c:pt>
                <c:pt idx="2763">
                  <c:v>0.30300000000000032</c:v>
                </c:pt>
                <c:pt idx="2764">
                  <c:v>0.30600000000000038</c:v>
                </c:pt>
                <c:pt idx="2765">
                  <c:v>0.3089000000000004</c:v>
                </c:pt>
                <c:pt idx="2766">
                  <c:v>0.31180000000000047</c:v>
                </c:pt>
                <c:pt idx="2767">
                  <c:v>0.30400000000000038</c:v>
                </c:pt>
                <c:pt idx="2768">
                  <c:v>0.30690000000000039</c:v>
                </c:pt>
                <c:pt idx="2769">
                  <c:v>0.30500000000000038</c:v>
                </c:pt>
                <c:pt idx="2770">
                  <c:v>0.3079000000000004</c:v>
                </c:pt>
                <c:pt idx="2771">
                  <c:v>0.30600000000000038</c:v>
                </c:pt>
                <c:pt idx="2772">
                  <c:v>0.3079000000000004</c:v>
                </c:pt>
                <c:pt idx="2773">
                  <c:v>0.30690000000000039</c:v>
                </c:pt>
                <c:pt idx="2774">
                  <c:v>0.3079000000000004</c:v>
                </c:pt>
                <c:pt idx="2775">
                  <c:v>0.30500000000000038</c:v>
                </c:pt>
                <c:pt idx="2776">
                  <c:v>0.3079000000000004</c:v>
                </c:pt>
                <c:pt idx="2777">
                  <c:v>0.3079000000000004</c:v>
                </c:pt>
                <c:pt idx="2778">
                  <c:v>0.30600000000000038</c:v>
                </c:pt>
                <c:pt idx="2779">
                  <c:v>0.3079000000000004</c:v>
                </c:pt>
                <c:pt idx="2780">
                  <c:v>0.30210000000000031</c:v>
                </c:pt>
                <c:pt idx="2781">
                  <c:v>0.30400000000000038</c:v>
                </c:pt>
                <c:pt idx="2782">
                  <c:v>0.30300000000000032</c:v>
                </c:pt>
                <c:pt idx="2783">
                  <c:v>0.30690000000000039</c:v>
                </c:pt>
                <c:pt idx="2784">
                  <c:v>0.30210000000000031</c:v>
                </c:pt>
                <c:pt idx="2785">
                  <c:v>0.30500000000000038</c:v>
                </c:pt>
                <c:pt idx="2786">
                  <c:v>0.30690000000000039</c:v>
                </c:pt>
                <c:pt idx="2787">
                  <c:v>0.30500000000000038</c:v>
                </c:pt>
                <c:pt idx="2788">
                  <c:v>0.3099000000000004</c:v>
                </c:pt>
                <c:pt idx="2789">
                  <c:v>0.3079000000000004</c:v>
                </c:pt>
                <c:pt idx="2790">
                  <c:v>0.30690000000000039</c:v>
                </c:pt>
                <c:pt idx="2791">
                  <c:v>0.3089000000000004</c:v>
                </c:pt>
                <c:pt idx="2792">
                  <c:v>0.3099000000000004</c:v>
                </c:pt>
                <c:pt idx="2793">
                  <c:v>0.30690000000000039</c:v>
                </c:pt>
                <c:pt idx="2794">
                  <c:v>0.3089000000000004</c:v>
                </c:pt>
                <c:pt idx="2795">
                  <c:v>0.3099000000000004</c:v>
                </c:pt>
                <c:pt idx="2796">
                  <c:v>0.3089000000000004</c:v>
                </c:pt>
                <c:pt idx="2797">
                  <c:v>0.30690000000000039</c:v>
                </c:pt>
                <c:pt idx="2798">
                  <c:v>0.3099000000000004</c:v>
                </c:pt>
                <c:pt idx="2799">
                  <c:v>0.3089000000000004</c:v>
                </c:pt>
                <c:pt idx="2800">
                  <c:v>0.3109000000000004</c:v>
                </c:pt>
                <c:pt idx="2801">
                  <c:v>0.30600000000000038</c:v>
                </c:pt>
                <c:pt idx="2802">
                  <c:v>0.3099000000000004</c:v>
                </c:pt>
                <c:pt idx="2803">
                  <c:v>0.3089000000000004</c:v>
                </c:pt>
                <c:pt idx="2804">
                  <c:v>0.3099000000000004</c:v>
                </c:pt>
                <c:pt idx="2805">
                  <c:v>0.31280000000000047</c:v>
                </c:pt>
                <c:pt idx="2806">
                  <c:v>0.31180000000000047</c:v>
                </c:pt>
                <c:pt idx="2807">
                  <c:v>0.31280000000000047</c:v>
                </c:pt>
                <c:pt idx="2808">
                  <c:v>0.3109000000000004</c:v>
                </c:pt>
                <c:pt idx="2809">
                  <c:v>0.30690000000000039</c:v>
                </c:pt>
                <c:pt idx="2810">
                  <c:v>0.3109000000000004</c:v>
                </c:pt>
                <c:pt idx="2811">
                  <c:v>0.3089000000000004</c:v>
                </c:pt>
                <c:pt idx="2812">
                  <c:v>0.31570000000000031</c:v>
                </c:pt>
                <c:pt idx="2813">
                  <c:v>0.3109000000000004</c:v>
                </c:pt>
                <c:pt idx="2814">
                  <c:v>0.31570000000000031</c:v>
                </c:pt>
                <c:pt idx="2815">
                  <c:v>0.31180000000000047</c:v>
                </c:pt>
                <c:pt idx="2816">
                  <c:v>0.31280000000000047</c:v>
                </c:pt>
                <c:pt idx="2817">
                  <c:v>0.31280000000000047</c:v>
                </c:pt>
                <c:pt idx="2818">
                  <c:v>0.3079000000000004</c:v>
                </c:pt>
                <c:pt idx="2819">
                  <c:v>0.3109000000000004</c:v>
                </c:pt>
                <c:pt idx="2820">
                  <c:v>0.31570000000000031</c:v>
                </c:pt>
                <c:pt idx="2821">
                  <c:v>0.31280000000000047</c:v>
                </c:pt>
                <c:pt idx="2822">
                  <c:v>0.31280000000000047</c:v>
                </c:pt>
                <c:pt idx="2823">
                  <c:v>0.31280000000000047</c:v>
                </c:pt>
                <c:pt idx="2824">
                  <c:v>0.31380000000000047</c:v>
                </c:pt>
                <c:pt idx="2825">
                  <c:v>0.31480000000000047</c:v>
                </c:pt>
                <c:pt idx="2826">
                  <c:v>0.31380000000000047</c:v>
                </c:pt>
                <c:pt idx="2827">
                  <c:v>0.31670000000000031</c:v>
                </c:pt>
                <c:pt idx="2828">
                  <c:v>0.31770000000000032</c:v>
                </c:pt>
                <c:pt idx="2829">
                  <c:v>0.31870000000000032</c:v>
                </c:pt>
                <c:pt idx="2830">
                  <c:v>0.31570000000000031</c:v>
                </c:pt>
                <c:pt idx="2831">
                  <c:v>0.31570000000000031</c:v>
                </c:pt>
                <c:pt idx="2832">
                  <c:v>0.31960000000000033</c:v>
                </c:pt>
                <c:pt idx="2833">
                  <c:v>0.31770000000000032</c:v>
                </c:pt>
                <c:pt idx="2834">
                  <c:v>0.31570000000000031</c:v>
                </c:pt>
                <c:pt idx="2835">
                  <c:v>0.31960000000000033</c:v>
                </c:pt>
                <c:pt idx="2836">
                  <c:v>0.3109000000000004</c:v>
                </c:pt>
                <c:pt idx="2837">
                  <c:v>0.31570000000000031</c:v>
                </c:pt>
                <c:pt idx="2838">
                  <c:v>0.31960000000000033</c:v>
                </c:pt>
                <c:pt idx="2839">
                  <c:v>0.31960000000000033</c:v>
                </c:pt>
                <c:pt idx="2840">
                  <c:v>0.31380000000000047</c:v>
                </c:pt>
                <c:pt idx="2841">
                  <c:v>0.31280000000000047</c:v>
                </c:pt>
                <c:pt idx="2842">
                  <c:v>0.31770000000000032</c:v>
                </c:pt>
                <c:pt idx="2843">
                  <c:v>0.31380000000000047</c:v>
                </c:pt>
                <c:pt idx="2844">
                  <c:v>0.31380000000000047</c:v>
                </c:pt>
                <c:pt idx="2845">
                  <c:v>0.31380000000000047</c:v>
                </c:pt>
                <c:pt idx="2846">
                  <c:v>0.31770000000000032</c:v>
                </c:pt>
                <c:pt idx="2847">
                  <c:v>0.31570000000000031</c:v>
                </c:pt>
                <c:pt idx="2848">
                  <c:v>0.31770000000000032</c:v>
                </c:pt>
                <c:pt idx="2849">
                  <c:v>0.31380000000000047</c:v>
                </c:pt>
                <c:pt idx="2850">
                  <c:v>0.32160000000000033</c:v>
                </c:pt>
                <c:pt idx="2851">
                  <c:v>0.31670000000000031</c:v>
                </c:pt>
                <c:pt idx="2852">
                  <c:v>0.31670000000000031</c:v>
                </c:pt>
                <c:pt idx="2853">
                  <c:v>0.31480000000000047</c:v>
                </c:pt>
                <c:pt idx="2854">
                  <c:v>0.31770000000000032</c:v>
                </c:pt>
                <c:pt idx="2855">
                  <c:v>0.31670000000000031</c:v>
                </c:pt>
                <c:pt idx="2856">
                  <c:v>0.31870000000000032</c:v>
                </c:pt>
                <c:pt idx="2857">
                  <c:v>0.31480000000000047</c:v>
                </c:pt>
                <c:pt idx="2858">
                  <c:v>0.31570000000000031</c:v>
                </c:pt>
                <c:pt idx="2859">
                  <c:v>0.31280000000000047</c:v>
                </c:pt>
                <c:pt idx="2860">
                  <c:v>0.31870000000000032</c:v>
                </c:pt>
                <c:pt idx="2861">
                  <c:v>0.31960000000000033</c:v>
                </c:pt>
                <c:pt idx="2862">
                  <c:v>0.31670000000000031</c:v>
                </c:pt>
                <c:pt idx="2863">
                  <c:v>0.31870000000000032</c:v>
                </c:pt>
                <c:pt idx="2864">
                  <c:v>0.31670000000000031</c:v>
                </c:pt>
                <c:pt idx="2865">
                  <c:v>0.31870000000000032</c:v>
                </c:pt>
                <c:pt idx="2866">
                  <c:v>0.31870000000000032</c:v>
                </c:pt>
                <c:pt idx="2867">
                  <c:v>0.31770000000000032</c:v>
                </c:pt>
                <c:pt idx="2868">
                  <c:v>0.31670000000000031</c:v>
                </c:pt>
                <c:pt idx="2869">
                  <c:v>0.31670000000000031</c:v>
                </c:pt>
                <c:pt idx="2870">
                  <c:v>0.31670000000000031</c:v>
                </c:pt>
                <c:pt idx="2871">
                  <c:v>0.31870000000000032</c:v>
                </c:pt>
                <c:pt idx="2872">
                  <c:v>0.31870000000000032</c:v>
                </c:pt>
                <c:pt idx="2873">
                  <c:v>0.31380000000000047</c:v>
                </c:pt>
                <c:pt idx="2874">
                  <c:v>0.31280000000000047</c:v>
                </c:pt>
                <c:pt idx="2875">
                  <c:v>0.31670000000000031</c:v>
                </c:pt>
                <c:pt idx="2876">
                  <c:v>0.31570000000000031</c:v>
                </c:pt>
                <c:pt idx="2877">
                  <c:v>0.31770000000000032</c:v>
                </c:pt>
                <c:pt idx="2878">
                  <c:v>0.31480000000000047</c:v>
                </c:pt>
                <c:pt idx="2879">
                  <c:v>0.31670000000000031</c:v>
                </c:pt>
                <c:pt idx="2880">
                  <c:v>0.31670000000000031</c:v>
                </c:pt>
                <c:pt idx="2881">
                  <c:v>0.31670000000000031</c:v>
                </c:pt>
                <c:pt idx="2882">
                  <c:v>0.32160000000000033</c:v>
                </c:pt>
                <c:pt idx="2883">
                  <c:v>0.31770000000000032</c:v>
                </c:pt>
                <c:pt idx="2884">
                  <c:v>0.31770000000000032</c:v>
                </c:pt>
                <c:pt idx="2885">
                  <c:v>0.31570000000000031</c:v>
                </c:pt>
                <c:pt idx="2886">
                  <c:v>0.31670000000000031</c:v>
                </c:pt>
                <c:pt idx="2887">
                  <c:v>0.31180000000000047</c:v>
                </c:pt>
                <c:pt idx="2888">
                  <c:v>0.31180000000000047</c:v>
                </c:pt>
                <c:pt idx="2889">
                  <c:v>0.31280000000000047</c:v>
                </c:pt>
                <c:pt idx="2890">
                  <c:v>0.31670000000000031</c:v>
                </c:pt>
                <c:pt idx="2891">
                  <c:v>0.31570000000000031</c:v>
                </c:pt>
                <c:pt idx="2892">
                  <c:v>0.31380000000000047</c:v>
                </c:pt>
                <c:pt idx="2893">
                  <c:v>0.31670000000000031</c:v>
                </c:pt>
                <c:pt idx="2894">
                  <c:v>0.31480000000000047</c:v>
                </c:pt>
                <c:pt idx="2895">
                  <c:v>0.31380000000000047</c:v>
                </c:pt>
                <c:pt idx="2896">
                  <c:v>0.31280000000000047</c:v>
                </c:pt>
                <c:pt idx="2897">
                  <c:v>0.31280000000000047</c:v>
                </c:pt>
                <c:pt idx="2898">
                  <c:v>0.31280000000000047</c:v>
                </c:pt>
                <c:pt idx="2899">
                  <c:v>0.31570000000000031</c:v>
                </c:pt>
                <c:pt idx="2900">
                  <c:v>0.31380000000000047</c:v>
                </c:pt>
                <c:pt idx="2901">
                  <c:v>0.31380000000000047</c:v>
                </c:pt>
                <c:pt idx="2902">
                  <c:v>0.31380000000000047</c:v>
                </c:pt>
                <c:pt idx="2903">
                  <c:v>0.31570000000000031</c:v>
                </c:pt>
                <c:pt idx="2904">
                  <c:v>0.31180000000000047</c:v>
                </c:pt>
                <c:pt idx="2905">
                  <c:v>0.32060000000000033</c:v>
                </c:pt>
                <c:pt idx="2906">
                  <c:v>0.31180000000000047</c:v>
                </c:pt>
                <c:pt idx="2907">
                  <c:v>0.31180000000000047</c:v>
                </c:pt>
                <c:pt idx="2908">
                  <c:v>0.31480000000000047</c:v>
                </c:pt>
                <c:pt idx="2909">
                  <c:v>0.31480000000000047</c:v>
                </c:pt>
                <c:pt idx="2910">
                  <c:v>0.3109000000000004</c:v>
                </c:pt>
                <c:pt idx="2911">
                  <c:v>0.31380000000000047</c:v>
                </c:pt>
                <c:pt idx="2912">
                  <c:v>0.31670000000000031</c:v>
                </c:pt>
                <c:pt idx="2913">
                  <c:v>0.31480000000000047</c:v>
                </c:pt>
                <c:pt idx="2914">
                  <c:v>0.3109000000000004</c:v>
                </c:pt>
                <c:pt idx="2915">
                  <c:v>0.31180000000000047</c:v>
                </c:pt>
                <c:pt idx="2916">
                  <c:v>0.31570000000000031</c:v>
                </c:pt>
                <c:pt idx="2917">
                  <c:v>0.32060000000000033</c:v>
                </c:pt>
                <c:pt idx="2918">
                  <c:v>0.31180000000000047</c:v>
                </c:pt>
                <c:pt idx="2919">
                  <c:v>0.31480000000000047</c:v>
                </c:pt>
                <c:pt idx="2920">
                  <c:v>0.31870000000000032</c:v>
                </c:pt>
                <c:pt idx="2921">
                  <c:v>0.31960000000000033</c:v>
                </c:pt>
                <c:pt idx="2922">
                  <c:v>0.31570000000000031</c:v>
                </c:pt>
                <c:pt idx="2923">
                  <c:v>0.31280000000000047</c:v>
                </c:pt>
                <c:pt idx="2924">
                  <c:v>0.31480000000000047</c:v>
                </c:pt>
                <c:pt idx="2925">
                  <c:v>0.32060000000000033</c:v>
                </c:pt>
                <c:pt idx="2926">
                  <c:v>0.31960000000000033</c:v>
                </c:pt>
                <c:pt idx="2927">
                  <c:v>0.31570000000000031</c:v>
                </c:pt>
                <c:pt idx="2928">
                  <c:v>0.31670000000000031</c:v>
                </c:pt>
                <c:pt idx="2929">
                  <c:v>0.32060000000000033</c:v>
                </c:pt>
                <c:pt idx="2930">
                  <c:v>0.31770000000000032</c:v>
                </c:pt>
                <c:pt idx="2931">
                  <c:v>0.32060000000000033</c:v>
                </c:pt>
                <c:pt idx="2932">
                  <c:v>0.31770000000000032</c:v>
                </c:pt>
                <c:pt idx="2933">
                  <c:v>0.32060000000000033</c:v>
                </c:pt>
                <c:pt idx="2934">
                  <c:v>0.31960000000000033</c:v>
                </c:pt>
                <c:pt idx="2935">
                  <c:v>0.31480000000000047</c:v>
                </c:pt>
                <c:pt idx="2936">
                  <c:v>0.31960000000000033</c:v>
                </c:pt>
                <c:pt idx="2937">
                  <c:v>0.31570000000000031</c:v>
                </c:pt>
                <c:pt idx="2938">
                  <c:v>0.32060000000000033</c:v>
                </c:pt>
                <c:pt idx="2939">
                  <c:v>0.32160000000000033</c:v>
                </c:pt>
                <c:pt idx="2940">
                  <c:v>0.31870000000000032</c:v>
                </c:pt>
                <c:pt idx="2941">
                  <c:v>0.31770000000000032</c:v>
                </c:pt>
                <c:pt idx="2942">
                  <c:v>0.31870000000000032</c:v>
                </c:pt>
                <c:pt idx="2943">
                  <c:v>0.31960000000000033</c:v>
                </c:pt>
                <c:pt idx="2944">
                  <c:v>0.32060000000000033</c:v>
                </c:pt>
                <c:pt idx="2945">
                  <c:v>0.31870000000000032</c:v>
                </c:pt>
                <c:pt idx="2946">
                  <c:v>0.31570000000000031</c:v>
                </c:pt>
                <c:pt idx="2947">
                  <c:v>0.31870000000000032</c:v>
                </c:pt>
                <c:pt idx="2948">
                  <c:v>0.32160000000000033</c:v>
                </c:pt>
                <c:pt idx="2949">
                  <c:v>0.31870000000000032</c:v>
                </c:pt>
                <c:pt idx="2950">
                  <c:v>0.31870000000000032</c:v>
                </c:pt>
                <c:pt idx="2951">
                  <c:v>0.32160000000000033</c:v>
                </c:pt>
                <c:pt idx="2952">
                  <c:v>0.32060000000000033</c:v>
                </c:pt>
                <c:pt idx="2953">
                  <c:v>0.32060000000000033</c:v>
                </c:pt>
                <c:pt idx="2954">
                  <c:v>0.3245000000000004</c:v>
                </c:pt>
                <c:pt idx="2955">
                  <c:v>0.31570000000000031</c:v>
                </c:pt>
                <c:pt idx="2956">
                  <c:v>0.32360000000000033</c:v>
                </c:pt>
                <c:pt idx="2957">
                  <c:v>0.31870000000000032</c:v>
                </c:pt>
                <c:pt idx="2958">
                  <c:v>0.32160000000000033</c:v>
                </c:pt>
                <c:pt idx="2959">
                  <c:v>0.32060000000000033</c:v>
                </c:pt>
                <c:pt idx="2960">
                  <c:v>0.32160000000000033</c:v>
                </c:pt>
                <c:pt idx="2961">
                  <c:v>0.31960000000000033</c:v>
                </c:pt>
                <c:pt idx="2962">
                  <c:v>0.32060000000000033</c:v>
                </c:pt>
                <c:pt idx="2963">
                  <c:v>0.31960000000000033</c:v>
                </c:pt>
                <c:pt idx="2964">
                  <c:v>0.31770000000000032</c:v>
                </c:pt>
                <c:pt idx="2965">
                  <c:v>0.31770000000000032</c:v>
                </c:pt>
                <c:pt idx="2966">
                  <c:v>0.31870000000000032</c:v>
                </c:pt>
                <c:pt idx="2967">
                  <c:v>0.3255000000000004</c:v>
                </c:pt>
                <c:pt idx="2968">
                  <c:v>0.31960000000000033</c:v>
                </c:pt>
                <c:pt idx="2969">
                  <c:v>0.32060000000000033</c:v>
                </c:pt>
                <c:pt idx="2970">
                  <c:v>0.31870000000000032</c:v>
                </c:pt>
                <c:pt idx="2971">
                  <c:v>0.31870000000000032</c:v>
                </c:pt>
                <c:pt idx="2972">
                  <c:v>0.31960000000000033</c:v>
                </c:pt>
                <c:pt idx="2973">
                  <c:v>0.32160000000000033</c:v>
                </c:pt>
                <c:pt idx="2974">
                  <c:v>0.31770000000000032</c:v>
                </c:pt>
                <c:pt idx="2975">
                  <c:v>0.31870000000000032</c:v>
                </c:pt>
                <c:pt idx="2976">
                  <c:v>0.32160000000000033</c:v>
                </c:pt>
                <c:pt idx="2977">
                  <c:v>0.31570000000000031</c:v>
                </c:pt>
                <c:pt idx="2978">
                  <c:v>0.31770000000000032</c:v>
                </c:pt>
                <c:pt idx="2979">
                  <c:v>0.32160000000000033</c:v>
                </c:pt>
                <c:pt idx="2980">
                  <c:v>0.31960000000000033</c:v>
                </c:pt>
                <c:pt idx="2981">
                  <c:v>0.31480000000000047</c:v>
                </c:pt>
                <c:pt idx="2982">
                  <c:v>0.32060000000000033</c:v>
                </c:pt>
                <c:pt idx="2983">
                  <c:v>0.32360000000000033</c:v>
                </c:pt>
                <c:pt idx="2984">
                  <c:v>0.31570000000000031</c:v>
                </c:pt>
                <c:pt idx="2985">
                  <c:v>0.31960000000000033</c:v>
                </c:pt>
                <c:pt idx="2986">
                  <c:v>0.32160000000000033</c:v>
                </c:pt>
                <c:pt idx="2987">
                  <c:v>0.31770000000000032</c:v>
                </c:pt>
                <c:pt idx="2988">
                  <c:v>0.31960000000000033</c:v>
                </c:pt>
                <c:pt idx="2989">
                  <c:v>0.31870000000000032</c:v>
                </c:pt>
                <c:pt idx="2990">
                  <c:v>0.31770000000000032</c:v>
                </c:pt>
                <c:pt idx="2991">
                  <c:v>0.31770000000000032</c:v>
                </c:pt>
                <c:pt idx="2992">
                  <c:v>0.32060000000000033</c:v>
                </c:pt>
                <c:pt idx="2993">
                  <c:v>0.31770000000000032</c:v>
                </c:pt>
                <c:pt idx="2994">
                  <c:v>0.31280000000000047</c:v>
                </c:pt>
                <c:pt idx="2995">
                  <c:v>0.31280000000000047</c:v>
                </c:pt>
                <c:pt idx="2996">
                  <c:v>0.31670000000000031</c:v>
                </c:pt>
                <c:pt idx="2997">
                  <c:v>0.31380000000000047</c:v>
                </c:pt>
                <c:pt idx="2998">
                  <c:v>0.31670000000000031</c:v>
                </c:pt>
                <c:pt idx="2999">
                  <c:v>0.32060000000000033</c:v>
                </c:pt>
                <c:pt idx="3000">
                  <c:v>0.3265000000000004</c:v>
                </c:pt>
                <c:pt idx="3001">
                  <c:v>0.31280000000000047</c:v>
                </c:pt>
                <c:pt idx="3002">
                  <c:v>0.31770000000000032</c:v>
                </c:pt>
                <c:pt idx="3003">
                  <c:v>0.31770000000000032</c:v>
                </c:pt>
                <c:pt idx="3004">
                  <c:v>0.31670000000000031</c:v>
                </c:pt>
                <c:pt idx="3005">
                  <c:v>0.31670000000000031</c:v>
                </c:pt>
                <c:pt idx="3006">
                  <c:v>0.31770000000000032</c:v>
                </c:pt>
                <c:pt idx="3007">
                  <c:v>0.31570000000000031</c:v>
                </c:pt>
                <c:pt idx="3008">
                  <c:v>0.31570000000000031</c:v>
                </c:pt>
                <c:pt idx="3009">
                  <c:v>0.31480000000000047</c:v>
                </c:pt>
                <c:pt idx="3010">
                  <c:v>0.31570000000000031</c:v>
                </c:pt>
                <c:pt idx="3011">
                  <c:v>0.31480000000000047</c:v>
                </c:pt>
                <c:pt idx="3012">
                  <c:v>0.31280000000000047</c:v>
                </c:pt>
                <c:pt idx="3013">
                  <c:v>0.31380000000000047</c:v>
                </c:pt>
                <c:pt idx="3014">
                  <c:v>0.31180000000000047</c:v>
                </c:pt>
                <c:pt idx="3015">
                  <c:v>0.31380000000000047</c:v>
                </c:pt>
                <c:pt idx="3016">
                  <c:v>0.31280000000000047</c:v>
                </c:pt>
                <c:pt idx="3017">
                  <c:v>0.31480000000000047</c:v>
                </c:pt>
                <c:pt idx="3018">
                  <c:v>0.31280000000000047</c:v>
                </c:pt>
                <c:pt idx="3019">
                  <c:v>0.31380000000000047</c:v>
                </c:pt>
                <c:pt idx="3020">
                  <c:v>0.31280000000000047</c:v>
                </c:pt>
                <c:pt idx="3021">
                  <c:v>0.31180000000000047</c:v>
                </c:pt>
                <c:pt idx="3022">
                  <c:v>0.31280000000000047</c:v>
                </c:pt>
                <c:pt idx="3023">
                  <c:v>0.31180000000000047</c:v>
                </c:pt>
                <c:pt idx="3024">
                  <c:v>0.3255000000000004</c:v>
                </c:pt>
                <c:pt idx="3025">
                  <c:v>0.3079000000000004</c:v>
                </c:pt>
                <c:pt idx="3026">
                  <c:v>0.31180000000000047</c:v>
                </c:pt>
                <c:pt idx="3027">
                  <c:v>0.31280000000000047</c:v>
                </c:pt>
                <c:pt idx="3028">
                  <c:v>0.31380000000000047</c:v>
                </c:pt>
                <c:pt idx="3029">
                  <c:v>0.31280000000000047</c:v>
                </c:pt>
                <c:pt idx="3030">
                  <c:v>0.31180000000000047</c:v>
                </c:pt>
                <c:pt idx="3031">
                  <c:v>0.31570000000000031</c:v>
                </c:pt>
                <c:pt idx="3032">
                  <c:v>0.31480000000000047</c:v>
                </c:pt>
                <c:pt idx="3033">
                  <c:v>0.31670000000000031</c:v>
                </c:pt>
                <c:pt idx="3034">
                  <c:v>0.31380000000000047</c:v>
                </c:pt>
                <c:pt idx="3035">
                  <c:v>0.31280000000000047</c:v>
                </c:pt>
                <c:pt idx="3036">
                  <c:v>0.3109000000000004</c:v>
                </c:pt>
                <c:pt idx="3037">
                  <c:v>0.3109000000000004</c:v>
                </c:pt>
                <c:pt idx="3038">
                  <c:v>0.3089000000000004</c:v>
                </c:pt>
                <c:pt idx="3039">
                  <c:v>0.31480000000000047</c:v>
                </c:pt>
                <c:pt idx="3040">
                  <c:v>0.31380000000000047</c:v>
                </c:pt>
                <c:pt idx="3041">
                  <c:v>0.3109000000000004</c:v>
                </c:pt>
                <c:pt idx="3042">
                  <c:v>0.31180000000000047</c:v>
                </c:pt>
                <c:pt idx="3043">
                  <c:v>0.31380000000000047</c:v>
                </c:pt>
                <c:pt idx="3044">
                  <c:v>0.31180000000000047</c:v>
                </c:pt>
                <c:pt idx="3045">
                  <c:v>0.31280000000000047</c:v>
                </c:pt>
                <c:pt idx="3046">
                  <c:v>0.3109000000000004</c:v>
                </c:pt>
                <c:pt idx="3047">
                  <c:v>0.31180000000000047</c:v>
                </c:pt>
                <c:pt idx="3048">
                  <c:v>0.3079000000000004</c:v>
                </c:pt>
                <c:pt idx="3049">
                  <c:v>0.31280000000000047</c:v>
                </c:pt>
                <c:pt idx="3050">
                  <c:v>0.3079000000000004</c:v>
                </c:pt>
                <c:pt idx="3051">
                  <c:v>0.3099000000000004</c:v>
                </c:pt>
                <c:pt idx="3052">
                  <c:v>0.31380000000000047</c:v>
                </c:pt>
                <c:pt idx="3053">
                  <c:v>0.31380000000000047</c:v>
                </c:pt>
                <c:pt idx="3054">
                  <c:v>0.3079000000000004</c:v>
                </c:pt>
                <c:pt idx="3055">
                  <c:v>0.3109000000000004</c:v>
                </c:pt>
                <c:pt idx="3056">
                  <c:v>0.3079000000000004</c:v>
                </c:pt>
                <c:pt idx="3057">
                  <c:v>0.3099000000000004</c:v>
                </c:pt>
                <c:pt idx="3058">
                  <c:v>0.30500000000000038</c:v>
                </c:pt>
                <c:pt idx="3059">
                  <c:v>0.3079000000000004</c:v>
                </c:pt>
                <c:pt idx="3060">
                  <c:v>0.3099000000000004</c:v>
                </c:pt>
                <c:pt idx="3061">
                  <c:v>0.30600000000000038</c:v>
                </c:pt>
                <c:pt idx="3062">
                  <c:v>0.31280000000000047</c:v>
                </c:pt>
                <c:pt idx="3063">
                  <c:v>0.31280000000000047</c:v>
                </c:pt>
                <c:pt idx="3064">
                  <c:v>0.3099000000000004</c:v>
                </c:pt>
                <c:pt idx="3065">
                  <c:v>0.32160000000000033</c:v>
                </c:pt>
                <c:pt idx="3066">
                  <c:v>0.3089000000000004</c:v>
                </c:pt>
                <c:pt idx="3067">
                  <c:v>0.31770000000000032</c:v>
                </c:pt>
                <c:pt idx="3068">
                  <c:v>0.30600000000000038</c:v>
                </c:pt>
                <c:pt idx="3069">
                  <c:v>0.31280000000000047</c:v>
                </c:pt>
                <c:pt idx="3070">
                  <c:v>0.30690000000000039</c:v>
                </c:pt>
                <c:pt idx="3071">
                  <c:v>0.3089000000000004</c:v>
                </c:pt>
                <c:pt idx="3072">
                  <c:v>0.30690000000000039</c:v>
                </c:pt>
                <c:pt idx="3073">
                  <c:v>0.30690000000000039</c:v>
                </c:pt>
                <c:pt idx="3074">
                  <c:v>0.3109000000000004</c:v>
                </c:pt>
                <c:pt idx="3075">
                  <c:v>0.31280000000000047</c:v>
                </c:pt>
                <c:pt idx="3076">
                  <c:v>0.30690000000000039</c:v>
                </c:pt>
                <c:pt idx="3077">
                  <c:v>0.30690000000000039</c:v>
                </c:pt>
                <c:pt idx="3078">
                  <c:v>0.30690000000000039</c:v>
                </c:pt>
                <c:pt idx="3079">
                  <c:v>0.31480000000000047</c:v>
                </c:pt>
                <c:pt idx="3080">
                  <c:v>0.3099000000000004</c:v>
                </c:pt>
                <c:pt idx="3081">
                  <c:v>0.3099000000000004</c:v>
                </c:pt>
                <c:pt idx="3082">
                  <c:v>0.3099000000000004</c:v>
                </c:pt>
                <c:pt idx="3083">
                  <c:v>0.3089000000000004</c:v>
                </c:pt>
                <c:pt idx="3084">
                  <c:v>0.3089000000000004</c:v>
                </c:pt>
                <c:pt idx="3085">
                  <c:v>0.3099000000000004</c:v>
                </c:pt>
                <c:pt idx="3086">
                  <c:v>0.31380000000000047</c:v>
                </c:pt>
                <c:pt idx="3087">
                  <c:v>0.31380000000000047</c:v>
                </c:pt>
                <c:pt idx="3088">
                  <c:v>0.31280000000000047</c:v>
                </c:pt>
                <c:pt idx="3089">
                  <c:v>0.3089000000000004</c:v>
                </c:pt>
                <c:pt idx="3090">
                  <c:v>0.3089000000000004</c:v>
                </c:pt>
                <c:pt idx="3091">
                  <c:v>0.3079000000000004</c:v>
                </c:pt>
                <c:pt idx="3092">
                  <c:v>0.3089000000000004</c:v>
                </c:pt>
                <c:pt idx="3093">
                  <c:v>0.3109000000000004</c:v>
                </c:pt>
                <c:pt idx="3094">
                  <c:v>0.3109000000000004</c:v>
                </c:pt>
                <c:pt idx="3095">
                  <c:v>0.30400000000000038</c:v>
                </c:pt>
                <c:pt idx="3096">
                  <c:v>0.3079000000000004</c:v>
                </c:pt>
                <c:pt idx="3097">
                  <c:v>0.31180000000000047</c:v>
                </c:pt>
                <c:pt idx="3098">
                  <c:v>0.3079000000000004</c:v>
                </c:pt>
                <c:pt idx="3099">
                  <c:v>0.31570000000000031</c:v>
                </c:pt>
                <c:pt idx="3100">
                  <c:v>0.3109000000000004</c:v>
                </c:pt>
                <c:pt idx="3101">
                  <c:v>0.31280000000000047</c:v>
                </c:pt>
                <c:pt idx="3102">
                  <c:v>0.30500000000000038</c:v>
                </c:pt>
                <c:pt idx="3103">
                  <c:v>0.3089000000000004</c:v>
                </c:pt>
                <c:pt idx="3104">
                  <c:v>0.3099000000000004</c:v>
                </c:pt>
                <c:pt idx="3105">
                  <c:v>0.3089000000000004</c:v>
                </c:pt>
                <c:pt idx="3106">
                  <c:v>0.3099000000000004</c:v>
                </c:pt>
                <c:pt idx="3107">
                  <c:v>0.3089000000000004</c:v>
                </c:pt>
                <c:pt idx="3108">
                  <c:v>0.3109000000000004</c:v>
                </c:pt>
                <c:pt idx="3109">
                  <c:v>0.3099000000000004</c:v>
                </c:pt>
                <c:pt idx="3110">
                  <c:v>0.3099000000000004</c:v>
                </c:pt>
                <c:pt idx="3111">
                  <c:v>0.3109000000000004</c:v>
                </c:pt>
                <c:pt idx="3112">
                  <c:v>0.3099000000000004</c:v>
                </c:pt>
                <c:pt idx="3113">
                  <c:v>0.3089000000000004</c:v>
                </c:pt>
                <c:pt idx="3114">
                  <c:v>0.3109000000000004</c:v>
                </c:pt>
                <c:pt idx="3115">
                  <c:v>0.3089000000000004</c:v>
                </c:pt>
                <c:pt idx="3116">
                  <c:v>0.30690000000000039</c:v>
                </c:pt>
                <c:pt idx="3117">
                  <c:v>0.3089000000000004</c:v>
                </c:pt>
                <c:pt idx="3118">
                  <c:v>0.3109000000000004</c:v>
                </c:pt>
                <c:pt idx="3119">
                  <c:v>0.30600000000000038</c:v>
                </c:pt>
                <c:pt idx="3120">
                  <c:v>0.3089000000000004</c:v>
                </c:pt>
                <c:pt idx="3121">
                  <c:v>0.3109000000000004</c:v>
                </c:pt>
                <c:pt idx="3122">
                  <c:v>0.3089000000000004</c:v>
                </c:pt>
                <c:pt idx="3123">
                  <c:v>0.30690000000000039</c:v>
                </c:pt>
                <c:pt idx="3124">
                  <c:v>0.3099000000000004</c:v>
                </c:pt>
                <c:pt idx="3125">
                  <c:v>0.31380000000000047</c:v>
                </c:pt>
                <c:pt idx="3126">
                  <c:v>0.31480000000000047</c:v>
                </c:pt>
                <c:pt idx="3127">
                  <c:v>0.3089000000000004</c:v>
                </c:pt>
                <c:pt idx="3128">
                  <c:v>0.3079000000000004</c:v>
                </c:pt>
                <c:pt idx="3129">
                  <c:v>0.30500000000000038</c:v>
                </c:pt>
                <c:pt idx="3130">
                  <c:v>0.30210000000000031</c:v>
                </c:pt>
                <c:pt idx="3131">
                  <c:v>0.30690000000000039</c:v>
                </c:pt>
                <c:pt idx="3132">
                  <c:v>0.30500000000000038</c:v>
                </c:pt>
                <c:pt idx="3133">
                  <c:v>0.3089000000000004</c:v>
                </c:pt>
                <c:pt idx="3134">
                  <c:v>0.30300000000000032</c:v>
                </c:pt>
                <c:pt idx="3135">
                  <c:v>0.30400000000000038</c:v>
                </c:pt>
                <c:pt idx="3136">
                  <c:v>0.30210000000000031</c:v>
                </c:pt>
                <c:pt idx="3137">
                  <c:v>0.30110000000000031</c:v>
                </c:pt>
                <c:pt idx="3138">
                  <c:v>0.30110000000000031</c:v>
                </c:pt>
                <c:pt idx="3139">
                  <c:v>0.30500000000000038</c:v>
                </c:pt>
                <c:pt idx="3140">
                  <c:v>0.30500000000000038</c:v>
                </c:pt>
                <c:pt idx="3141">
                  <c:v>0.30210000000000031</c:v>
                </c:pt>
                <c:pt idx="3142">
                  <c:v>0.30210000000000031</c:v>
                </c:pt>
                <c:pt idx="3143">
                  <c:v>0.30600000000000038</c:v>
                </c:pt>
                <c:pt idx="3144">
                  <c:v>0.30010000000000031</c:v>
                </c:pt>
                <c:pt idx="3145">
                  <c:v>0.30210000000000031</c:v>
                </c:pt>
                <c:pt idx="3146">
                  <c:v>0.30110000000000031</c:v>
                </c:pt>
                <c:pt idx="3147">
                  <c:v>0.29910000000000031</c:v>
                </c:pt>
                <c:pt idx="3148">
                  <c:v>0.30300000000000032</c:v>
                </c:pt>
                <c:pt idx="3149">
                  <c:v>0.30300000000000032</c:v>
                </c:pt>
                <c:pt idx="3150">
                  <c:v>0.30300000000000032</c:v>
                </c:pt>
                <c:pt idx="3151">
                  <c:v>0.30110000000000031</c:v>
                </c:pt>
                <c:pt idx="3152">
                  <c:v>0.30500000000000038</c:v>
                </c:pt>
                <c:pt idx="3153">
                  <c:v>0.30010000000000031</c:v>
                </c:pt>
                <c:pt idx="3154">
                  <c:v>0.30010000000000031</c:v>
                </c:pt>
                <c:pt idx="3155">
                  <c:v>0.30210000000000031</c:v>
                </c:pt>
                <c:pt idx="3156">
                  <c:v>0.30400000000000038</c:v>
                </c:pt>
                <c:pt idx="3157">
                  <c:v>0.30010000000000031</c:v>
                </c:pt>
                <c:pt idx="3158">
                  <c:v>0.29810000000000031</c:v>
                </c:pt>
                <c:pt idx="3159">
                  <c:v>0.30600000000000038</c:v>
                </c:pt>
                <c:pt idx="3160">
                  <c:v>0.3079000000000004</c:v>
                </c:pt>
                <c:pt idx="3161">
                  <c:v>0.30110000000000031</c:v>
                </c:pt>
                <c:pt idx="3162">
                  <c:v>0.30300000000000032</c:v>
                </c:pt>
                <c:pt idx="3163">
                  <c:v>0.3109000000000004</c:v>
                </c:pt>
                <c:pt idx="3164">
                  <c:v>0.30500000000000038</c:v>
                </c:pt>
                <c:pt idx="3165">
                  <c:v>0.30690000000000039</c:v>
                </c:pt>
                <c:pt idx="3166">
                  <c:v>0.3089000000000004</c:v>
                </c:pt>
                <c:pt idx="3167">
                  <c:v>0.3109000000000004</c:v>
                </c:pt>
                <c:pt idx="3168">
                  <c:v>0.3079000000000004</c:v>
                </c:pt>
                <c:pt idx="3169">
                  <c:v>0.3089000000000004</c:v>
                </c:pt>
                <c:pt idx="3170">
                  <c:v>0.3079000000000004</c:v>
                </c:pt>
                <c:pt idx="3171">
                  <c:v>0.30690000000000039</c:v>
                </c:pt>
                <c:pt idx="3172">
                  <c:v>0.30500000000000038</c:v>
                </c:pt>
                <c:pt idx="3173">
                  <c:v>0.3079000000000004</c:v>
                </c:pt>
                <c:pt idx="3174">
                  <c:v>0.31280000000000047</c:v>
                </c:pt>
                <c:pt idx="3175">
                  <c:v>0.3099000000000004</c:v>
                </c:pt>
                <c:pt idx="3176">
                  <c:v>0.3099000000000004</c:v>
                </c:pt>
                <c:pt idx="3177">
                  <c:v>0.31280000000000047</c:v>
                </c:pt>
                <c:pt idx="3178">
                  <c:v>0.31180000000000047</c:v>
                </c:pt>
                <c:pt idx="3179">
                  <c:v>0.31280000000000047</c:v>
                </c:pt>
                <c:pt idx="3180">
                  <c:v>0.3109000000000004</c:v>
                </c:pt>
                <c:pt idx="3181">
                  <c:v>0.3099000000000004</c:v>
                </c:pt>
                <c:pt idx="3182">
                  <c:v>0.31280000000000047</c:v>
                </c:pt>
                <c:pt idx="3183">
                  <c:v>0.30690000000000039</c:v>
                </c:pt>
                <c:pt idx="3184">
                  <c:v>0.3089000000000004</c:v>
                </c:pt>
                <c:pt idx="3185">
                  <c:v>0.3099000000000004</c:v>
                </c:pt>
                <c:pt idx="3186">
                  <c:v>0.31180000000000047</c:v>
                </c:pt>
                <c:pt idx="3187">
                  <c:v>0.3109000000000004</c:v>
                </c:pt>
                <c:pt idx="3188">
                  <c:v>0.3089000000000004</c:v>
                </c:pt>
                <c:pt idx="3189">
                  <c:v>0.3089000000000004</c:v>
                </c:pt>
                <c:pt idx="3190">
                  <c:v>0.31280000000000047</c:v>
                </c:pt>
                <c:pt idx="3191">
                  <c:v>0.30600000000000038</c:v>
                </c:pt>
                <c:pt idx="3192">
                  <c:v>0.3089000000000004</c:v>
                </c:pt>
                <c:pt idx="3193">
                  <c:v>0.3099000000000004</c:v>
                </c:pt>
                <c:pt idx="3194">
                  <c:v>0.30690000000000039</c:v>
                </c:pt>
                <c:pt idx="3195">
                  <c:v>0.31280000000000047</c:v>
                </c:pt>
                <c:pt idx="3196">
                  <c:v>0.3109000000000004</c:v>
                </c:pt>
                <c:pt idx="3197">
                  <c:v>0.30690000000000039</c:v>
                </c:pt>
                <c:pt idx="3198">
                  <c:v>0.3089000000000004</c:v>
                </c:pt>
                <c:pt idx="3199">
                  <c:v>0.3099000000000004</c:v>
                </c:pt>
                <c:pt idx="3200">
                  <c:v>0.3099000000000004</c:v>
                </c:pt>
                <c:pt idx="3201">
                  <c:v>0.3109000000000004</c:v>
                </c:pt>
                <c:pt idx="3202">
                  <c:v>0.30690000000000039</c:v>
                </c:pt>
                <c:pt idx="3203">
                  <c:v>0.3109000000000004</c:v>
                </c:pt>
                <c:pt idx="3204">
                  <c:v>0.3089000000000004</c:v>
                </c:pt>
                <c:pt idx="3205">
                  <c:v>0.3089000000000004</c:v>
                </c:pt>
                <c:pt idx="3206">
                  <c:v>0.3109000000000004</c:v>
                </c:pt>
                <c:pt idx="3207">
                  <c:v>0.30690000000000039</c:v>
                </c:pt>
                <c:pt idx="3208">
                  <c:v>0.3079000000000004</c:v>
                </c:pt>
                <c:pt idx="3209">
                  <c:v>0.30690000000000039</c:v>
                </c:pt>
                <c:pt idx="3210">
                  <c:v>0.3079000000000004</c:v>
                </c:pt>
                <c:pt idx="3211">
                  <c:v>0.30500000000000038</c:v>
                </c:pt>
                <c:pt idx="3212">
                  <c:v>0.3099000000000004</c:v>
                </c:pt>
                <c:pt idx="3213">
                  <c:v>0.30400000000000038</c:v>
                </c:pt>
                <c:pt idx="3214">
                  <c:v>0.30600000000000038</c:v>
                </c:pt>
                <c:pt idx="3215">
                  <c:v>0.30500000000000038</c:v>
                </c:pt>
                <c:pt idx="3216">
                  <c:v>0.3099000000000004</c:v>
                </c:pt>
                <c:pt idx="3217">
                  <c:v>0.30600000000000038</c:v>
                </c:pt>
                <c:pt idx="3218">
                  <c:v>0.30400000000000038</c:v>
                </c:pt>
                <c:pt idx="3219">
                  <c:v>0.30600000000000038</c:v>
                </c:pt>
                <c:pt idx="3220">
                  <c:v>0.3099000000000004</c:v>
                </c:pt>
                <c:pt idx="3221">
                  <c:v>0.30500000000000038</c:v>
                </c:pt>
                <c:pt idx="3222">
                  <c:v>0.30690000000000039</c:v>
                </c:pt>
                <c:pt idx="3223">
                  <c:v>0.30500000000000038</c:v>
                </c:pt>
                <c:pt idx="3224">
                  <c:v>0.30500000000000038</c:v>
                </c:pt>
                <c:pt idx="3225">
                  <c:v>0.30300000000000032</c:v>
                </c:pt>
                <c:pt idx="3226">
                  <c:v>0.31180000000000047</c:v>
                </c:pt>
                <c:pt idx="3227">
                  <c:v>0.30600000000000038</c:v>
                </c:pt>
                <c:pt idx="3228">
                  <c:v>0.30400000000000038</c:v>
                </c:pt>
                <c:pt idx="3229">
                  <c:v>0.30210000000000031</c:v>
                </c:pt>
                <c:pt idx="3230">
                  <c:v>0.3079000000000004</c:v>
                </c:pt>
                <c:pt idx="3231">
                  <c:v>0.30500000000000038</c:v>
                </c:pt>
                <c:pt idx="3232">
                  <c:v>0.30210000000000031</c:v>
                </c:pt>
                <c:pt idx="3233">
                  <c:v>0.30600000000000038</c:v>
                </c:pt>
                <c:pt idx="3234">
                  <c:v>0.3099000000000004</c:v>
                </c:pt>
                <c:pt idx="3235">
                  <c:v>0.30110000000000031</c:v>
                </c:pt>
                <c:pt idx="3236">
                  <c:v>0.30110000000000031</c:v>
                </c:pt>
                <c:pt idx="3237">
                  <c:v>0.31180000000000047</c:v>
                </c:pt>
                <c:pt idx="3238">
                  <c:v>0.30210000000000031</c:v>
                </c:pt>
                <c:pt idx="3239">
                  <c:v>0.30500000000000038</c:v>
                </c:pt>
                <c:pt idx="3240">
                  <c:v>0.30210000000000031</c:v>
                </c:pt>
                <c:pt idx="3241">
                  <c:v>0.30600000000000038</c:v>
                </c:pt>
                <c:pt idx="3242">
                  <c:v>0.30400000000000038</c:v>
                </c:pt>
                <c:pt idx="3243">
                  <c:v>0.30500000000000038</c:v>
                </c:pt>
                <c:pt idx="3244">
                  <c:v>0.30600000000000038</c:v>
                </c:pt>
                <c:pt idx="3245">
                  <c:v>0.30500000000000038</c:v>
                </c:pt>
                <c:pt idx="3246">
                  <c:v>0.30500000000000038</c:v>
                </c:pt>
                <c:pt idx="3247">
                  <c:v>0.30600000000000038</c:v>
                </c:pt>
                <c:pt idx="3248">
                  <c:v>0.30600000000000038</c:v>
                </c:pt>
                <c:pt idx="3249">
                  <c:v>0.30690000000000039</c:v>
                </c:pt>
                <c:pt idx="3250">
                  <c:v>0.30600000000000038</c:v>
                </c:pt>
                <c:pt idx="3251">
                  <c:v>0.3099000000000004</c:v>
                </c:pt>
                <c:pt idx="3252">
                  <c:v>0.30600000000000038</c:v>
                </c:pt>
                <c:pt idx="3253">
                  <c:v>0.30600000000000038</c:v>
                </c:pt>
                <c:pt idx="3254">
                  <c:v>0.3089000000000004</c:v>
                </c:pt>
                <c:pt idx="3255">
                  <c:v>0.3089000000000004</c:v>
                </c:pt>
                <c:pt idx="3256">
                  <c:v>0.3099000000000004</c:v>
                </c:pt>
                <c:pt idx="3257">
                  <c:v>0.3109000000000004</c:v>
                </c:pt>
                <c:pt idx="3258">
                  <c:v>0.3089000000000004</c:v>
                </c:pt>
                <c:pt idx="3259">
                  <c:v>0.31280000000000047</c:v>
                </c:pt>
                <c:pt idx="3260">
                  <c:v>0.31670000000000031</c:v>
                </c:pt>
                <c:pt idx="3261">
                  <c:v>0.3079000000000004</c:v>
                </c:pt>
                <c:pt idx="3262">
                  <c:v>0.3099000000000004</c:v>
                </c:pt>
                <c:pt idx="3263">
                  <c:v>0.31960000000000033</c:v>
                </c:pt>
                <c:pt idx="3264">
                  <c:v>0.31670000000000031</c:v>
                </c:pt>
                <c:pt idx="3265">
                  <c:v>0.31280000000000047</c:v>
                </c:pt>
                <c:pt idx="3266">
                  <c:v>0.32060000000000033</c:v>
                </c:pt>
                <c:pt idx="3267">
                  <c:v>0.31670000000000031</c:v>
                </c:pt>
                <c:pt idx="3268">
                  <c:v>0.31670000000000031</c:v>
                </c:pt>
                <c:pt idx="3269">
                  <c:v>0.31670000000000031</c:v>
                </c:pt>
                <c:pt idx="3270">
                  <c:v>0.31670000000000031</c:v>
                </c:pt>
                <c:pt idx="3271">
                  <c:v>0.31870000000000032</c:v>
                </c:pt>
                <c:pt idx="3272">
                  <c:v>0.31480000000000047</c:v>
                </c:pt>
                <c:pt idx="3273">
                  <c:v>0.31670000000000031</c:v>
                </c:pt>
                <c:pt idx="3274">
                  <c:v>0.31670000000000031</c:v>
                </c:pt>
                <c:pt idx="3275">
                  <c:v>0.31670000000000031</c:v>
                </c:pt>
                <c:pt idx="3276">
                  <c:v>0.31670000000000031</c:v>
                </c:pt>
                <c:pt idx="3277">
                  <c:v>0.31670000000000031</c:v>
                </c:pt>
                <c:pt idx="3278">
                  <c:v>0.32260000000000033</c:v>
                </c:pt>
                <c:pt idx="3279">
                  <c:v>0.31770000000000032</c:v>
                </c:pt>
                <c:pt idx="3280">
                  <c:v>0.31870000000000032</c:v>
                </c:pt>
                <c:pt idx="3281">
                  <c:v>0.31960000000000033</c:v>
                </c:pt>
                <c:pt idx="3282">
                  <c:v>0.31960000000000033</c:v>
                </c:pt>
                <c:pt idx="3283">
                  <c:v>0.32160000000000033</c:v>
                </c:pt>
                <c:pt idx="3284">
                  <c:v>0.31670000000000031</c:v>
                </c:pt>
                <c:pt idx="3285">
                  <c:v>0.31770000000000032</c:v>
                </c:pt>
                <c:pt idx="3286">
                  <c:v>0.32160000000000033</c:v>
                </c:pt>
                <c:pt idx="3287">
                  <c:v>0.31870000000000032</c:v>
                </c:pt>
                <c:pt idx="3288">
                  <c:v>0.31870000000000032</c:v>
                </c:pt>
                <c:pt idx="3289">
                  <c:v>0.31670000000000031</c:v>
                </c:pt>
                <c:pt idx="3290">
                  <c:v>0.32360000000000033</c:v>
                </c:pt>
                <c:pt idx="3291">
                  <c:v>0.31770000000000032</c:v>
                </c:pt>
                <c:pt idx="3292">
                  <c:v>0.31870000000000032</c:v>
                </c:pt>
                <c:pt idx="3293">
                  <c:v>0.31870000000000032</c:v>
                </c:pt>
                <c:pt idx="3294">
                  <c:v>0.31960000000000033</c:v>
                </c:pt>
                <c:pt idx="3295">
                  <c:v>0.31870000000000032</c:v>
                </c:pt>
                <c:pt idx="3296">
                  <c:v>0.32160000000000033</c:v>
                </c:pt>
                <c:pt idx="3297">
                  <c:v>0.31870000000000032</c:v>
                </c:pt>
                <c:pt idx="3298">
                  <c:v>0.32060000000000033</c:v>
                </c:pt>
                <c:pt idx="3299">
                  <c:v>0.32260000000000033</c:v>
                </c:pt>
                <c:pt idx="3300">
                  <c:v>0.31960000000000033</c:v>
                </c:pt>
                <c:pt idx="3301">
                  <c:v>0.32260000000000033</c:v>
                </c:pt>
                <c:pt idx="3302">
                  <c:v>0.32360000000000033</c:v>
                </c:pt>
                <c:pt idx="3303">
                  <c:v>0.32360000000000033</c:v>
                </c:pt>
                <c:pt idx="3304">
                  <c:v>0.31570000000000031</c:v>
                </c:pt>
                <c:pt idx="3305">
                  <c:v>0.32160000000000033</c:v>
                </c:pt>
                <c:pt idx="3306">
                  <c:v>0.32060000000000033</c:v>
                </c:pt>
                <c:pt idx="3307">
                  <c:v>0.32160000000000033</c:v>
                </c:pt>
                <c:pt idx="3308">
                  <c:v>0.31960000000000033</c:v>
                </c:pt>
                <c:pt idx="3309">
                  <c:v>0.31870000000000032</c:v>
                </c:pt>
                <c:pt idx="3310">
                  <c:v>0.32060000000000033</c:v>
                </c:pt>
                <c:pt idx="3311">
                  <c:v>0.32060000000000033</c:v>
                </c:pt>
                <c:pt idx="3312">
                  <c:v>0.32160000000000033</c:v>
                </c:pt>
                <c:pt idx="3313">
                  <c:v>0.31960000000000033</c:v>
                </c:pt>
                <c:pt idx="3314">
                  <c:v>0.31960000000000033</c:v>
                </c:pt>
                <c:pt idx="3315">
                  <c:v>0.32160000000000033</c:v>
                </c:pt>
                <c:pt idx="3316">
                  <c:v>0.32060000000000033</c:v>
                </c:pt>
                <c:pt idx="3317">
                  <c:v>0.3245000000000004</c:v>
                </c:pt>
                <c:pt idx="3318">
                  <c:v>0.32060000000000033</c:v>
                </c:pt>
                <c:pt idx="3319">
                  <c:v>0.32160000000000033</c:v>
                </c:pt>
                <c:pt idx="3320">
                  <c:v>0.32840000000000052</c:v>
                </c:pt>
                <c:pt idx="3321">
                  <c:v>0.3255000000000004</c:v>
                </c:pt>
                <c:pt idx="3322">
                  <c:v>0.3245000000000004</c:v>
                </c:pt>
                <c:pt idx="3323">
                  <c:v>0.32360000000000033</c:v>
                </c:pt>
                <c:pt idx="3324">
                  <c:v>0.3265000000000004</c:v>
                </c:pt>
                <c:pt idx="3325">
                  <c:v>0.3255000000000004</c:v>
                </c:pt>
                <c:pt idx="3326">
                  <c:v>0.32260000000000033</c:v>
                </c:pt>
                <c:pt idx="3327">
                  <c:v>0.32260000000000033</c:v>
                </c:pt>
                <c:pt idx="3328">
                  <c:v>0.32940000000000053</c:v>
                </c:pt>
                <c:pt idx="3329">
                  <c:v>0.32840000000000052</c:v>
                </c:pt>
                <c:pt idx="3330">
                  <c:v>0.32840000000000052</c:v>
                </c:pt>
                <c:pt idx="3331">
                  <c:v>0.32840000000000052</c:v>
                </c:pt>
                <c:pt idx="3332">
                  <c:v>0.32840000000000052</c:v>
                </c:pt>
                <c:pt idx="3333">
                  <c:v>0.33140000000000047</c:v>
                </c:pt>
                <c:pt idx="3334">
                  <c:v>0.3255000000000004</c:v>
                </c:pt>
                <c:pt idx="3335">
                  <c:v>0.33040000000000053</c:v>
                </c:pt>
                <c:pt idx="3336">
                  <c:v>0.32840000000000052</c:v>
                </c:pt>
                <c:pt idx="3337">
                  <c:v>0.32940000000000053</c:v>
                </c:pt>
                <c:pt idx="3338">
                  <c:v>0.33330000000000054</c:v>
                </c:pt>
                <c:pt idx="3339">
                  <c:v>0.32940000000000053</c:v>
                </c:pt>
                <c:pt idx="3340">
                  <c:v>0.3255000000000004</c:v>
                </c:pt>
                <c:pt idx="3341">
                  <c:v>0.33330000000000054</c:v>
                </c:pt>
                <c:pt idx="3342">
                  <c:v>0.32840000000000052</c:v>
                </c:pt>
                <c:pt idx="3343">
                  <c:v>0.33240000000000047</c:v>
                </c:pt>
                <c:pt idx="3344">
                  <c:v>0.32840000000000052</c:v>
                </c:pt>
                <c:pt idx="3345">
                  <c:v>0.33140000000000047</c:v>
                </c:pt>
                <c:pt idx="3346">
                  <c:v>0.33140000000000047</c:v>
                </c:pt>
                <c:pt idx="3347">
                  <c:v>0.33240000000000047</c:v>
                </c:pt>
                <c:pt idx="3348">
                  <c:v>0.32940000000000053</c:v>
                </c:pt>
                <c:pt idx="3349">
                  <c:v>0.32840000000000052</c:v>
                </c:pt>
                <c:pt idx="3350">
                  <c:v>0.33330000000000054</c:v>
                </c:pt>
                <c:pt idx="3351">
                  <c:v>0.33140000000000047</c:v>
                </c:pt>
                <c:pt idx="3352">
                  <c:v>0.3275000000000004</c:v>
                </c:pt>
                <c:pt idx="3353">
                  <c:v>0.33040000000000053</c:v>
                </c:pt>
                <c:pt idx="3354">
                  <c:v>0.33430000000000054</c:v>
                </c:pt>
                <c:pt idx="3355">
                  <c:v>0.33140000000000047</c:v>
                </c:pt>
                <c:pt idx="3356">
                  <c:v>0.32940000000000053</c:v>
                </c:pt>
                <c:pt idx="3357">
                  <c:v>0.33430000000000054</c:v>
                </c:pt>
                <c:pt idx="3358">
                  <c:v>0.3275000000000004</c:v>
                </c:pt>
                <c:pt idx="3359">
                  <c:v>0.32940000000000053</c:v>
                </c:pt>
                <c:pt idx="3360">
                  <c:v>0.32840000000000052</c:v>
                </c:pt>
                <c:pt idx="3361">
                  <c:v>0.33530000000000054</c:v>
                </c:pt>
                <c:pt idx="3362">
                  <c:v>0.3265000000000004</c:v>
                </c:pt>
                <c:pt idx="3363">
                  <c:v>0.32840000000000052</c:v>
                </c:pt>
                <c:pt idx="3364">
                  <c:v>0.32940000000000053</c:v>
                </c:pt>
                <c:pt idx="3365">
                  <c:v>0.33040000000000053</c:v>
                </c:pt>
                <c:pt idx="3366">
                  <c:v>0.33430000000000054</c:v>
                </c:pt>
                <c:pt idx="3367">
                  <c:v>0.33140000000000047</c:v>
                </c:pt>
                <c:pt idx="3368">
                  <c:v>0.33330000000000054</c:v>
                </c:pt>
                <c:pt idx="3369">
                  <c:v>0.33140000000000047</c:v>
                </c:pt>
                <c:pt idx="3370">
                  <c:v>0.33330000000000054</c:v>
                </c:pt>
                <c:pt idx="3371">
                  <c:v>0.32840000000000052</c:v>
                </c:pt>
                <c:pt idx="3372">
                  <c:v>0.33330000000000054</c:v>
                </c:pt>
                <c:pt idx="3373">
                  <c:v>0.33040000000000053</c:v>
                </c:pt>
                <c:pt idx="3374">
                  <c:v>0.33240000000000047</c:v>
                </c:pt>
                <c:pt idx="3375">
                  <c:v>0.33330000000000054</c:v>
                </c:pt>
                <c:pt idx="3376">
                  <c:v>0.33140000000000047</c:v>
                </c:pt>
                <c:pt idx="3377">
                  <c:v>0.33330000000000054</c:v>
                </c:pt>
                <c:pt idx="3378">
                  <c:v>0.33040000000000053</c:v>
                </c:pt>
                <c:pt idx="3379">
                  <c:v>0.33530000000000054</c:v>
                </c:pt>
                <c:pt idx="3380">
                  <c:v>0.33330000000000054</c:v>
                </c:pt>
                <c:pt idx="3381">
                  <c:v>0.33330000000000054</c:v>
                </c:pt>
                <c:pt idx="3382">
                  <c:v>0.33240000000000047</c:v>
                </c:pt>
                <c:pt idx="3383">
                  <c:v>0.33330000000000054</c:v>
                </c:pt>
                <c:pt idx="3384">
                  <c:v>0.3275000000000004</c:v>
                </c:pt>
                <c:pt idx="3385">
                  <c:v>0.33720000000000033</c:v>
                </c:pt>
                <c:pt idx="3386">
                  <c:v>0.33240000000000047</c:v>
                </c:pt>
                <c:pt idx="3387">
                  <c:v>0.33040000000000053</c:v>
                </c:pt>
                <c:pt idx="3388">
                  <c:v>0.32840000000000052</c:v>
                </c:pt>
                <c:pt idx="3389">
                  <c:v>0.33140000000000047</c:v>
                </c:pt>
                <c:pt idx="3390">
                  <c:v>0.32940000000000053</c:v>
                </c:pt>
                <c:pt idx="3391">
                  <c:v>0.3265000000000004</c:v>
                </c:pt>
                <c:pt idx="3392">
                  <c:v>0.32840000000000052</c:v>
                </c:pt>
                <c:pt idx="3393">
                  <c:v>0.32840000000000052</c:v>
                </c:pt>
                <c:pt idx="3394">
                  <c:v>0.33140000000000047</c:v>
                </c:pt>
                <c:pt idx="3395">
                  <c:v>0.3265000000000004</c:v>
                </c:pt>
                <c:pt idx="3396">
                  <c:v>0.3265000000000004</c:v>
                </c:pt>
                <c:pt idx="3397">
                  <c:v>0.3255000000000004</c:v>
                </c:pt>
                <c:pt idx="3398">
                  <c:v>0.3255000000000004</c:v>
                </c:pt>
                <c:pt idx="3399">
                  <c:v>0.3255000000000004</c:v>
                </c:pt>
                <c:pt idx="3400">
                  <c:v>0.3265000000000004</c:v>
                </c:pt>
                <c:pt idx="3401">
                  <c:v>0.32260000000000033</c:v>
                </c:pt>
                <c:pt idx="3402">
                  <c:v>0.32840000000000052</c:v>
                </c:pt>
                <c:pt idx="3403">
                  <c:v>0.3275000000000004</c:v>
                </c:pt>
                <c:pt idx="3404">
                  <c:v>0.3275000000000004</c:v>
                </c:pt>
                <c:pt idx="3405">
                  <c:v>0.3255000000000004</c:v>
                </c:pt>
                <c:pt idx="3406">
                  <c:v>0.32260000000000033</c:v>
                </c:pt>
                <c:pt idx="3407">
                  <c:v>0.32060000000000033</c:v>
                </c:pt>
                <c:pt idx="3408">
                  <c:v>0.32060000000000033</c:v>
                </c:pt>
                <c:pt idx="3409">
                  <c:v>0.32160000000000033</c:v>
                </c:pt>
                <c:pt idx="3410">
                  <c:v>0.32060000000000033</c:v>
                </c:pt>
                <c:pt idx="3411">
                  <c:v>0.3245000000000004</c:v>
                </c:pt>
                <c:pt idx="3412">
                  <c:v>0.32260000000000033</c:v>
                </c:pt>
                <c:pt idx="3413">
                  <c:v>0.32060000000000033</c:v>
                </c:pt>
                <c:pt idx="3414">
                  <c:v>0.31960000000000033</c:v>
                </c:pt>
                <c:pt idx="3415">
                  <c:v>0.31960000000000033</c:v>
                </c:pt>
                <c:pt idx="3416">
                  <c:v>0.32060000000000033</c:v>
                </c:pt>
                <c:pt idx="3417">
                  <c:v>0.32060000000000033</c:v>
                </c:pt>
                <c:pt idx="3418">
                  <c:v>0.32060000000000033</c:v>
                </c:pt>
                <c:pt idx="3419">
                  <c:v>0.32060000000000033</c:v>
                </c:pt>
                <c:pt idx="3420">
                  <c:v>0.31670000000000031</c:v>
                </c:pt>
                <c:pt idx="3421">
                  <c:v>0.31770000000000032</c:v>
                </c:pt>
                <c:pt idx="3422">
                  <c:v>0.31960000000000033</c:v>
                </c:pt>
                <c:pt idx="3423">
                  <c:v>0.31870000000000032</c:v>
                </c:pt>
                <c:pt idx="3424">
                  <c:v>0.31870000000000032</c:v>
                </c:pt>
                <c:pt idx="3425">
                  <c:v>0.31480000000000047</c:v>
                </c:pt>
                <c:pt idx="3426">
                  <c:v>0.32260000000000033</c:v>
                </c:pt>
                <c:pt idx="3427">
                  <c:v>0.32260000000000033</c:v>
                </c:pt>
                <c:pt idx="3428">
                  <c:v>0.32160000000000033</c:v>
                </c:pt>
                <c:pt idx="3429">
                  <c:v>0.31870000000000032</c:v>
                </c:pt>
                <c:pt idx="3430">
                  <c:v>0.31380000000000047</c:v>
                </c:pt>
                <c:pt idx="3431">
                  <c:v>0.31670000000000031</c:v>
                </c:pt>
                <c:pt idx="3432">
                  <c:v>0.31480000000000047</c:v>
                </c:pt>
                <c:pt idx="3433">
                  <c:v>0.31670000000000031</c:v>
                </c:pt>
                <c:pt idx="3434">
                  <c:v>0.31870000000000032</c:v>
                </c:pt>
                <c:pt idx="3435">
                  <c:v>0.31570000000000031</c:v>
                </c:pt>
                <c:pt idx="3436">
                  <c:v>0.31670000000000031</c:v>
                </c:pt>
                <c:pt idx="3437">
                  <c:v>0.31480000000000047</c:v>
                </c:pt>
                <c:pt idx="3438">
                  <c:v>0.31570000000000031</c:v>
                </c:pt>
                <c:pt idx="3439">
                  <c:v>0.31480000000000047</c:v>
                </c:pt>
                <c:pt idx="3440">
                  <c:v>0.31380000000000047</c:v>
                </c:pt>
                <c:pt idx="3441">
                  <c:v>0.31380000000000047</c:v>
                </c:pt>
                <c:pt idx="3442">
                  <c:v>0.32160000000000033</c:v>
                </c:pt>
                <c:pt idx="3443">
                  <c:v>0.31670000000000031</c:v>
                </c:pt>
                <c:pt idx="3444">
                  <c:v>0.3109000000000004</c:v>
                </c:pt>
                <c:pt idx="3445">
                  <c:v>0.31280000000000047</c:v>
                </c:pt>
                <c:pt idx="3446">
                  <c:v>0.31280000000000047</c:v>
                </c:pt>
                <c:pt idx="3447">
                  <c:v>0.3109000000000004</c:v>
                </c:pt>
                <c:pt idx="3448">
                  <c:v>0.31380000000000047</c:v>
                </c:pt>
                <c:pt idx="3449">
                  <c:v>0.31280000000000047</c:v>
                </c:pt>
                <c:pt idx="3450">
                  <c:v>0.3109000000000004</c:v>
                </c:pt>
                <c:pt idx="3451">
                  <c:v>0.3109000000000004</c:v>
                </c:pt>
                <c:pt idx="3452">
                  <c:v>0.31570000000000031</c:v>
                </c:pt>
                <c:pt idx="3453">
                  <c:v>0.31570000000000031</c:v>
                </c:pt>
                <c:pt idx="3454">
                  <c:v>0.3079000000000004</c:v>
                </c:pt>
                <c:pt idx="3455">
                  <c:v>0.3079000000000004</c:v>
                </c:pt>
                <c:pt idx="3456">
                  <c:v>0.3109000000000004</c:v>
                </c:pt>
                <c:pt idx="3457">
                  <c:v>0.31280000000000047</c:v>
                </c:pt>
                <c:pt idx="3458">
                  <c:v>0.3079000000000004</c:v>
                </c:pt>
                <c:pt idx="3459">
                  <c:v>0.3079000000000004</c:v>
                </c:pt>
                <c:pt idx="3460">
                  <c:v>0.3109000000000004</c:v>
                </c:pt>
                <c:pt idx="3461">
                  <c:v>0.3079000000000004</c:v>
                </c:pt>
                <c:pt idx="3462">
                  <c:v>0.30600000000000038</c:v>
                </c:pt>
                <c:pt idx="3463">
                  <c:v>0.31180000000000047</c:v>
                </c:pt>
                <c:pt idx="3464">
                  <c:v>0.3099000000000004</c:v>
                </c:pt>
                <c:pt idx="3465">
                  <c:v>0.3099000000000004</c:v>
                </c:pt>
                <c:pt idx="3466">
                  <c:v>0.3079000000000004</c:v>
                </c:pt>
                <c:pt idx="3467">
                  <c:v>0.3079000000000004</c:v>
                </c:pt>
                <c:pt idx="3468">
                  <c:v>0.30600000000000038</c:v>
                </c:pt>
                <c:pt idx="3469">
                  <c:v>0.30300000000000032</c:v>
                </c:pt>
                <c:pt idx="3470">
                  <c:v>0.30600000000000038</c:v>
                </c:pt>
                <c:pt idx="3471">
                  <c:v>0.30500000000000038</c:v>
                </c:pt>
                <c:pt idx="3472">
                  <c:v>0.30600000000000038</c:v>
                </c:pt>
                <c:pt idx="3473">
                  <c:v>0.3089000000000004</c:v>
                </c:pt>
                <c:pt idx="3474">
                  <c:v>0.30400000000000038</c:v>
                </c:pt>
                <c:pt idx="3475">
                  <c:v>0.30500000000000038</c:v>
                </c:pt>
                <c:pt idx="3476">
                  <c:v>0.30600000000000038</c:v>
                </c:pt>
                <c:pt idx="3477">
                  <c:v>0.30690000000000039</c:v>
                </c:pt>
                <c:pt idx="3478">
                  <c:v>0.30600000000000038</c:v>
                </c:pt>
                <c:pt idx="3479">
                  <c:v>0.31180000000000047</c:v>
                </c:pt>
                <c:pt idx="3480">
                  <c:v>0.31180000000000047</c:v>
                </c:pt>
                <c:pt idx="3481">
                  <c:v>0.30500000000000038</c:v>
                </c:pt>
                <c:pt idx="3482">
                  <c:v>0.3079000000000004</c:v>
                </c:pt>
                <c:pt idx="3483">
                  <c:v>0.30500000000000038</c:v>
                </c:pt>
                <c:pt idx="3484">
                  <c:v>0.30600000000000038</c:v>
                </c:pt>
                <c:pt idx="3485">
                  <c:v>0.30500000000000038</c:v>
                </c:pt>
                <c:pt idx="3486">
                  <c:v>0.3109000000000004</c:v>
                </c:pt>
                <c:pt idx="3487">
                  <c:v>0.30110000000000031</c:v>
                </c:pt>
                <c:pt idx="3488">
                  <c:v>0.3079000000000004</c:v>
                </c:pt>
                <c:pt idx="3489">
                  <c:v>0.30690000000000039</c:v>
                </c:pt>
                <c:pt idx="3490">
                  <c:v>0.30690000000000039</c:v>
                </c:pt>
                <c:pt idx="3491">
                  <c:v>0.30210000000000031</c:v>
                </c:pt>
                <c:pt idx="3492">
                  <c:v>0.30600000000000038</c:v>
                </c:pt>
                <c:pt idx="3493">
                  <c:v>0.30600000000000038</c:v>
                </c:pt>
                <c:pt idx="3494">
                  <c:v>0.30300000000000032</c:v>
                </c:pt>
                <c:pt idx="3495">
                  <c:v>0.30300000000000032</c:v>
                </c:pt>
                <c:pt idx="3496">
                  <c:v>0.30600000000000038</c:v>
                </c:pt>
                <c:pt idx="3497">
                  <c:v>0.30600000000000038</c:v>
                </c:pt>
                <c:pt idx="3498">
                  <c:v>0.30400000000000038</c:v>
                </c:pt>
                <c:pt idx="3499">
                  <c:v>0.30600000000000038</c:v>
                </c:pt>
                <c:pt idx="3500">
                  <c:v>0.30300000000000032</c:v>
                </c:pt>
                <c:pt idx="3501">
                  <c:v>0.30600000000000038</c:v>
                </c:pt>
                <c:pt idx="3502">
                  <c:v>0.31380000000000047</c:v>
                </c:pt>
                <c:pt idx="3503">
                  <c:v>0.30300000000000032</c:v>
                </c:pt>
                <c:pt idx="3504">
                  <c:v>0.3089000000000004</c:v>
                </c:pt>
                <c:pt idx="3505">
                  <c:v>0.30600000000000038</c:v>
                </c:pt>
                <c:pt idx="3506">
                  <c:v>0.30690000000000039</c:v>
                </c:pt>
                <c:pt idx="3507">
                  <c:v>0.30500000000000038</c:v>
                </c:pt>
                <c:pt idx="3508">
                  <c:v>0.30210000000000031</c:v>
                </c:pt>
                <c:pt idx="3509">
                  <c:v>0.30690000000000039</c:v>
                </c:pt>
                <c:pt idx="3510">
                  <c:v>0.30500000000000038</c:v>
                </c:pt>
                <c:pt idx="3511">
                  <c:v>0.3099000000000004</c:v>
                </c:pt>
                <c:pt idx="3512">
                  <c:v>0.3089000000000004</c:v>
                </c:pt>
                <c:pt idx="3513">
                  <c:v>0.3089000000000004</c:v>
                </c:pt>
                <c:pt idx="3514">
                  <c:v>0.30400000000000038</c:v>
                </c:pt>
                <c:pt idx="3515">
                  <c:v>0.3099000000000004</c:v>
                </c:pt>
                <c:pt idx="3516">
                  <c:v>0.30210000000000031</c:v>
                </c:pt>
                <c:pt idx="3517">
                  <c:v>0.30500000000000038</c:v>
                </c:pt>
                <c:pt idx="3518">
                  <c:v>0.30600000000000038</c:v>
                </c:pt>
                <c:pt idx="3519">
                  <c:v>0.30210000000000031</c:v>
                </c:pt>
                <c:pt idx="3520">
                  <c:v>0.3099000000000004</c:v>
                </c:pt>
                <c:pt idx="3521">
                  <c:v>0.30600000000000038</c:v>
                </c:pt>
                <c:pt idx="3522">
                  <c:v>0.30690000000000039</c:v>
                </c:pt>
                <c:pt idx="3523">
                  <c:v>0.29420000000000002</c:v>
                </c:pt>
                <c:pt idx="3524">
                  <c:v>0.31670000000000031</c:v>
                </c:pt>
                <c:pt idx="3525">
                  <c:v>0.30690000000000039</c:v>
                </c:pt>
                <c:pt idx="3526">
                  <c:v>0.3089000000000004</c:v>
                </c:pt>
                <c:pt idx="3527">
                  <c:v>0.30600000000000038</c:v>
                </c:pt>
                <c:pt idx="3528">
                  <c:v>0.3099000000000004</c:v>
                </c:pt>
                <c:pt idx="3529">
                  <c:v>0.3089000000000004</c:v>
                </c:pt>
                <c:pt idx="3530">
                  <c:v>0.31180000000000047</c:v>
                </c:pt>
                <c:pt idx="3531">
                  <c:v>0.3099000000000004</c:v>
                </c:pt>
                <c:pt idx="3532">
                  <c:v>0.3099000000000004</c:v>
                </c:pt>
                <c:pt idx="3533">
                  <c:v>0.31180000000000047</c:v>
                </c:pt>
                <c:pt idx="3534">
                  <c:v>0.3079000000000004</c:v>
                </c:pt>
                <c:pt idx="3535">
                  <c:v>0.3089000000000004</c:v>
                </c:pt>
                <c:pt idx="3536">
                  <c:v>0.3089000000000004</c:v>
                </c:pt>
                <c:pt idx="3537">
                  <c:v>0.3079000000000004</c:v>
                </c:pt>
                <c:pt idx="3538">
                  <c:v>0.3089000000000004</c:v>
                </c:pt>
                <c:pt idx="3539">
                  <c:v>0.3079000000000004</c:v>
                </c:pt>
                <c:pt idx="3540">
                  <c:v>0.3089000000000004</c:v>
                </c:pt>
                <c:pt idx="3541">
                  <c:v>0.30600000000000038</c:v>
                </c:pt>
                <c:pt idx="3542">
                  <c:v>0.3079000000000004</c:v>
                </c:pt>
                <c:pt idx="3543">
                  <c:v>0.3099000000000004</c:v>
                </c:pt>
                <c:pt idx="3544">
                  <c:v>0.30600000000000038</c:v>
                </c:pt>
                <c:pt idx="3545">
                  <c:v>0.31380000000000047</c:v>
                </c:pt>
                <c:pt idx="3546">
                  <c:v>0.31180000000000047</c:v>
                </c:pt>
                <c:pt idx="3547">
                  <c:v>0.32360000000000033</c:v>
                </c:pt>
                <c:pt idx="3548">
                  <c:v>0.3079000000000004</c:v>
                </c:pt>
                <c:pt idx="3549">
                  <c:v>0.31180000000000047</c:v>
                </c:pt>
                <c:pt idx="3550">
                  <c:v>0.31280000000000047</c:v>
                </c:pt>
                <c:pt idx="3551">
                  <c:v>0.3099000000000004</c:v>
                </c:pt>
                <c:pt idx="3552">
                  <c:v>0.3109000000000004</c:v>
                </c:pt>
                <c:pt idx="3553">
                  <c:v>0.3109000000000004</c:v>
                </c:pt>
                <c:pt idx="3554">
                  <c:v>0.3089000000000004</c:v>
                </c:pt>
                <c:pt idx="3555">
                  <c:v>0.3089000000000004</c:v>
                </c:pt>
                <c:pt idx="3556">
                  <c:v>0.3099000000000004</c:v>
                </c:pt>
                <c:pt idx="3557">
                  <c:v>0.3109000000000004</c:v>
                </c:pt>
                <c:pt idx="3558">
                  <c:v>0.3089000000000004</c:v>
                </c:pt>
                <c:pt idx="3559">
                  <c:v>0.31670000000000031</c:v>
                </c:pt>
                <c:pt idx="3560">
                  <c:v>0.31280000000000047</c:v>
                </c:pt>
                <c:pt idx="3561">
                  <c:v>0.31280000000000047</c:v>
                </c:pt>
                <c:pt idx="3562">
                  <c:v>0.3099000000000004</c:v>
                </c:pt>
                <c:pt idx="3563">
                  <c:v>0.3109000000000004</c:v>
                </c:pt>
                <c:pt idx="3564">
                  <c:v>0.3109000000000004</c:v>
                </c:pt>
                <c:pt idx="3565">
                  <c:v>0.31480000000000047</c:v>
                </c:pt>
                <c:pt idx="3566">
                  <c:v>0.3109000000000004</c:v>
                </c:pt>
                <c:pt idx="3567">
                  <c:v>0.31380000000000047</c:v>
                </c:pt>
                <c:pt idx="3568">
                  <c:v>0.31380000000000047</c:v>
                </c:pt>
                <c:pt idx="3569">
                  <c:v>0.31480000000000047</c:v>
                </c:pt>
                <c:pt idx="3570">
                  <c:v>0.31180000000000047</c:v>
                </c:pt>
                <c:pt idx="3571">
                  <c:v>0.3109000000000004</c:v>
                </c:pt>
                <c:pt idx="3572">
                  <c:v>0.31180000000000047</c:v>
                </c:pt>
                <c:pt idx="3573">
                  <c:v>0.31480000000000047</c:v>
                </c:pt>
                <c:pt idx="3574">
                  <c:v>0.31280000000000047</c:v>
                </c:pt>
                <c:pt idx="3575">
                  <c:v>0.3099000000000004</c:v>
                </c:pt>
                <c:pt idx="3576">
                  <c:v>0.3109000000000004</c:v>
                </c:pt>
                <c:pt idx="3577">
                  <c:v>0.31280000000000047</c:v>
                </c:pt>
                <c:pt idx="3578">
                  <c:v>0.3089000000000004</c:v>
                </c:pt>
                <c:pt idx="3579">
                  <c:v>0.31480000000000047</c:v>
                </c:pt>
                <c:pt idx="3580">
                  <c:v>0.31570000000000031</c:v>
                </c:pt>
                <c:pt idx="3581">
                  <c:v>0.31380000000000047</c:v>
                </c:pt>
                <c:pt idx="3582">
                  <c:v>0.31380000000000047</c:v>
                </c:pt>
                <c:pt idx="3583">
                  <c:v>0.3109000000000004</c:v>
                </c:pt>
                <c:pt idx="3584">
                  <c:v>0.31280000000000047</c:v>
                </c:pt>
                <c:pt idx="3585">
                  <c:v>0.31380000000000047</c:v>
                </c:pt>
                <c:pt idx="3586">
                  <c:v>0.31480000000000047</c:v>
                </c:pt>
                <c:pt idx="3587">
                  <c:v>0.31280000000000047</c:v>
                </c:pt>
                <c:pt idx="3588">
                  <c:v>0.31380000000000047</c:v>
                </c:pt>
                <c:pt idx="3589">
                  <c:v>0.31870000000000032</c:v>
                </c:pt>
                <c:pt idx="3590">
                  <c:v>0.31180000000000047</c:v>
                </c:pt>
                <c:pt idx="3591">
                  <c:v>0.31280000000000047</c:v>
                </c:pt>
                <c:pt idx="3592">
                  <c:v>0.31180000000000047</c:v>
                </c:pt>
                <c:pt idx="3593">
                  <c:v>0.3109000000000004</c:v>
                </c:pt>
                <c:pt idx="3594">
                  <c:v>0.31380000000000047</c:v>
                </c:pt>
                <c:pt idx="3595">
                  <c:v>0.3109000000000004</c:v>
                </c:pt>
                <c:pt idx="3596">
                  <c:v>0.31180000000000047</c:v>
                </c:pt>
                <c:pt idx="3597">
                  <c:v>0.31380000000000047</c:v>
                </c:pt>
                <c:pt idx="3598">
                  <c:v>0.31380000000000047</c:v>
                </c:pt>
                <c:pt idx="3599">
                  <c:v>0.31380000000000047</c:v>
                </c:pt>
                <c:pt idx="3600">
                  <c:v>0.31770000000000032</c:v>
                </c:pt>
                <c:pt idx="3601">
                  <c:v>0.31280000000000047</c:v>
                </c:pt>
                <c:pt idx="3602">
                  <c:v>0.31960000000000033</c:v>
                </c:pt>
                <c:pt idx="3603">
                  <c:v>0.31380000000000047</c:v>
                </c:pt>
                <c:pt idx="3604">
                  <c:v>0.31670000000000031</c:v>
                </c:pt>
                <c:pt idx="3605">
                  <c:v>0.31380000000000047</c:v>
                </c:pt>
                <c:pt idx="3606">
                  <c:v>0.31670000000000031</c:v>
                </c:pt>
                <c:pt idx="3607">
                  <c:v>0.31480000000000047</c:v>
                </c:pt>
                <c:pt idx="3608">
                  <c:v>0.31770000000000032</c:v>
                </c:pt>
                <c:pt idx="3609">
                  <c:v>0.31960000000000033</c:v>
                </c:pt>
                <c:pt idx="3610">
                  <c:v>0.31480000000000047</c:v>
                </c:pt>
                <c:pt idx="3611">
                  <c:v>0.31670000000000031</c:v>
                </c:pt>
                <c:pt idx="3612">
                  <c:v>0.31480000000000047</c:v>
                </c:pt>
                <c:pt idx="3613">
                  <c:v>0.31380000000000047</c:v>
                </c:pt>
                <c:pt idx="3614">
                  <c:v>0.31380000000000047</c:v>
                </c:pt>
                <c:pt idx="3615">
                  <c:v>0.31480000000000047</c:v>
                </c:pt>
                <c:pt idx="3616">
                  <c:v>0.31960000000000033</c:v>
                </c:pt>
                <c:pt idx="3617">
                  <c:v>0.31380000000000047</c:v>
                </c:pt>
                <c:pt idx="3618">
                  <c:v>0.31280000000000047</c:v>
                </c:pt>
                <c:pt idx="3619">
                  <c:v>0.31280000000000047</c:v>
                </c:pt>
                <c:pt idx="3620">
                  <c:v>0.31180000000000047</c:v>
                </c:pt>
                <c:pt idx="3621">
                  <c:v>0.31380000000000047</c:v>
                </c:pt>
                <c:pt idx="3622">
                  <c:v>0.3109000000000004</c:v>
                </c:pt>
                <c:pt idx="3623">
                  <c:v>0.31670000000000031</c:v>
                </c:pt>
                <c:pt idx="3624">
                  <c:v>0.3099000000000004</c:v>
                </c:pt>
                <c:pt idx="3625">
                  <c:v>0.3099000000000004</c:v>
                </c:pt>
                <c:pt idx="3626">
                  <c:v>0.31380000000000047</c:v>
                </c:pt>
                <c:pt idx="3627">
                  <c:v>0.3079000000000004</c:v>
                </c:pt>
                <c:pt idx="3628">
                  <c:v>0.31180000000000047</c:v>
                </c:pt>
                <c:pt idx="3629">
                  <c:v>0.3089000000000004</c:v>
                </c:pt>
                <c:pt idx="3630">
                  <c:v>0.30690000000000039</c:v>
                </c:pt>
                <c:pt idx="3631">
                  <c:v>0.3079000000000004</c:v>
                </c:pt>
                <c:pt idx="3632">
                  <c:v>0.31380000000000047</c:v>
                </c:pt>
                <c:pt idx="3633">
                  <c:v>0.31180000000000047</c:v>
                </c:pt>
                <c:pt idx="3634">
                  <c:v>0.3089000000000004</c:v>
                </c:pt>
                <c:pt idx="3635">
                  <c:v>0.3099000000000004</c:v>
                </c:pt>
                <c:pt idx="3636">
                  <c:v>0.31380000000000047</c:v>
                </c:pt>
                <c:pt idx="3637">
                  <c:v>0.31480000000000047</c:v>
                </c:pt>
                <c:pt idx="3638">
                  <c:v>0.31280000000000047</c:v>
                </c:pt>
                <c:pt idx="3639">
                  <c:v>0.31480000000000047</c:v>
                </c:pt>
                <c:pt idx="3640">
                  <c:v>0.31480000000000047</c:v>
                </c:pt>
                <c:pt idx="3641">
                  <c:v>0.31180000000000047</c:v>
                </c:pt>
                <c:pt idx="3642">
                  <c:v>0.3109000000000004</c:v>
                </c:pt>
                <c:pt idx="3643">
                  <c:v>0.31670000000000031</c:v>
                </c:pt>
                <c:pt idx="3644">
                  <c:v>0.31870000000000032</c:v>
                </c:pt>
                <c:pt idx="3645">
                  <c:v>0.31480000000000047</c:v>
                </c:pt>
                <c:pt idx="3646">
                  <c:v>0.3099000000000004</c:v>
                </c:pt>
                <c:pt idx="3647">
                  <c:v>0.31870000000000032</c:v>
                </c:pt>
                <c:pt idx="3648">
                  <c:v>0.31570000000000031</c:v>
                </c:pt>
                <c:pt idx="3649">
                  <c:v>0.31480000000000047</c:v>
                </c:pt>
                <c:pt idx="3650">
                  <c:v>0.31380000000000047</c:v>
                </c:pt>
                <c:pt idx="3651">
                  <c:v>0.31380000000000047</c:v>
                </c:pt>
                <c:pt idx="3652">
                  <c:v>0.31870000000000032</c:v>
                </c:pt>
                <c:pt idx="3653">
                  <c:v>0.31280000000000047</c:v>
                </c:pt>
                <c:pt idx="3654">
                  <c:v>0.31670000000000031</c:v>
                </c:pt>
                <c:pt idx="3655">
                  <c:v>0.31960000000000033</c:v>
                </c:pt>
                <c:pt idx="3656">
                  <c:v>0.31870000000000032</c:v>
                </c:pt>
                <c:pt idx="3657">
                  <c:v>0.31770000000000032</c:v>
                </c:pt>
                <c:pt idx="3658">
                  <c:v>0.31770000000000032</c:v>
                </c:pt>
                <c:pt idx="3659">
                  <c:v>0.31870000000000032</c:v>
                </c:pt>
                <c:pt idx="3660">
                  <c:v>0.31770000000000032</c:v>
                </c:pt>
                <c:pt idx="3661">
                  <c:v>0.31960000000000033</c:v>
                </c:pt>
                <c:pt idx="3662">
                  <c:v>0.32160000000000033</c:v>
                </c:pt>
                <c:pt idx="3663">
                  <c:v>0.32260000000000033</c:v>
                </c:pt>
                <c:pt idx="3664">
                  <c:v>0.32060000000000033</c:v>
                </c:pt>
                <c:pt idx="3665">
                  <c:v>0.32260000000000033</c:v>
                </c:pt>
                <c:pt idx="3666">
                  <c:v>0.3275000000000004</c:v>
                </c:pt>
                <c:pt idx="3667">
                  <c:v>0.32160000000000033</c:v>
                </c:pt>
                <c:pt idx="3668">
                  <c:v>0.3265000000000004</c:v>
                </c:pt>
                <c:pt idx="3669">
                  <c:v>0.32260000000000033</c:v>
                </c:pt>
                <c:pt idx="3670">
                  <c:v>0.32160000000000033</c:v>
                </c:pt>
                <c:pt idx="3671">
                  <c:v>0.32360000000000033</c:v>
                </c:pt>
                <c:pt idx="3672">
                  <c:v>0.32160000000000033</c:v>
                </c:pt>
                <c:pt idx="3673">
                  <c:v>0.32360000000000033</c:v>
                </c:pt>
                <c:pt idx="3674">
                  <c:v>0.32160000000000033</c:v>
                </c:pt>
                <c:pt idx="3675">
                  <c:v>0.32060000000000033</c:v>
                </c:pt>
                <c:pt idx="3676">
                  <c:v>0.32160000000000033</c:v>
                </c:pt>
                <c:pt idx="3677">
                  <c:v>0.31960000000000033</c:v>
                </c:pt>
                <c:pt idx="3678">
                  <c:v>0.32360000000000033</c:v>
                </c:pt>
                <c:pt idx="3679">
                  <c:v>0.31870000000000032</c:v>
                </c:pt>
                <c:pt idx="3680">
                  <c:v>0.32840000000000052</c:v>
                </c:pt>
                <c:pt idx="3681">
                  <c:v>0.31670000000000031</c:v>
                </c:pt>
                <c:pt idx="3682">
                  <c:v>0.3245000000000004</c:v>
                </c:pt>
                <c:pt idx="3683">
                  <c:v>0.31960000000000033</c:v>
                </c:pt>
                <c:pt idx="3684">
                  <c:v>0.31960000000000033</c:v>
                </c:pt>
                <c:pt idx="3685">
                  <c:v>0.32260000000000033</c:v>
                </c:pt>
                <c:pt idx="3686">
                  <c:v>0.32060000000000033</c:v>
                </c:pt>
                <c:pt idx="3687">
                  <c:v>0.31570000000000031</c:v>
                </c:pt>
                <c:pt idx="3688">
                  <c:v>0.31960000000000033</c:v>
                </c:pt>
                <c:pt idx="3689">
                  <c:v>0.31180000000000047</c:v>
                </c:pt>
                <c:pt idx="3690">
                  <c:v>0.31380000000000047</c:v>
                </c:pt>
                <c:pt idx="3691">
                  <c:v>0.31480000000000047</c:v>
                </c:pt>
                <c:pt idx="3692">
                  <c:v>0.31180000000000047</c:v>
                </c:pt>
                <c:pt idx="3693">
                  <c:v>0.3109000000000004</c:v>
                </c:pt>
                <c:pt idx="3694">
                  <c:v>0.31570000000000031</c:v>
                </c:pt>
                <c:pt idx="3695">
                  <c:v>0.3109000000000004</c:v>
                </c:pt>
                <c:pt idx="3696">
                  <c:v>0.31870000000000032</c:v>
                </c:pt>
                <c:pt idx="3697">
                  <c:v>0.31480000000000047</c:v>
                </c:pt>
                <c:pt idx="3698">
                  <c:v>0.3099000000000004</c:v>
                </c:pt>
                <c:pt idx="3699">
                  <c:v>0.31280000000000047</c:v>
                </c:pt>
                <c:pt idx="3700">
                  <c:v>0.3079000000000004</c:v>
                </c:pt>
                <c:pt idx="3701">
                  <c:v>0.3089000000000004</c:v>
                </c:pt>
                <c:pt idx="3702">
                  <c:v>0.3099000000000004</c:v>
                </c:pt>
                <c:pt idx="3703">
                  <c:v>0.3089000000000004</c:v>
                </c:pt>
                <c:pt idx="3704">
                  <c:v>0.3089000000000004</c:v>
                </c:pt>
                <c:pt idx="3705">
                  <c:v>0.30690000000000039</c:v>
                </c:pt>
                <c:pt idx="3706">
                  <c:v>0.3089000000000004</c:v>
                </c:pt>
                <c:pt idx="3707">
                  <c:v>0.3099000000000004</c:v>
                </c:pt>
                <c:pt idx="3708">
                  <c:v>0.3089000000000004</c:v>
                </c:pt>
                <c:pt idx="3709">
                  <c:v>0.30600000000000038</c:v>
                </c:pt>
                <c:pt idx="3710">
                  <c:v>0.30500000000000038</c:v>
                </c:pt>
                <c:pt idx="3711">
                  <c:v>0.30690000000000039</c:v>
                </c:pt>
                <c:pt idx="3712">
                  <c:v>0.30690000000000039</c:v>
                </c:pt>
                <c:pt idx="3713">
                  <c:v>0.30300000000000032</c:v>
                </c:pt>
                <c:pt idx="3714">
                  <c:v>0.30690000000000039</c:v>
                </c:pt>
                <c:pt idx="3715">
                  <c:v>0.30500000000000038</c:v>
                </c:pt>
                <c:pt idx="3716">
                  <c:v>0.3079000000000004</c:v>
                </c:pt>
                <c:pt idx="3717">
                  <c:v>0.3079000000000004</c:v>
                </c:pt>
                <c:pt idx="3718">
                  <c:v>0.30210000000000031</c:v>
                </c:pt>
                <c:pt idx="3719">
                  <c:v>0.30300000000000032</c:v>
                </c:pt>
                <c:pt idx="3720">
                  <c:v>0.30400000000000038</c:v>
                </c:pt>
                <c:pt idx="3721">
                  <c:v>0.30300000000000032</c:v>
                </c:pt>
                <c:pt idx="3722">
                  <c:v>0.30500000000000038</c:v>
                </c:pt>
                <c:pt idx="3723">
                  <c:v>0.30210000000000031</c:v>
                </c:pt>
                <c:pt idx="3724">
                  <c:v>0.30300000000000032</c:v>
                </c:pt>
                <c:pt idx="3725">
                  <c:v>0.30300000000000032</c:v>
                </c:pt>
                <c:pt idx="3726">
                  <c:v>0.30300000000000032</c:v>
                </c:pt>
                <c:pt idx="3727">
                  <c:v>0.30400000000000038</c:v>
                </c:pt>
                <c:pt idx="3728">
                  <c:v>0.30400000000000038</c:v>
                </c:pt>
                <c:pt idx="3729">
                  <c:v>0.30300000000000032</c:v>
                </c:pt>
                <c:pt idx="3730">
                  <c:v>0.30500000000000038</c:v>
                </c:pt>
                <c:pt idx="3731">
                  <c:v>0.30600000000000038</c:v>
                </c:pt>
                <c:pt idx="3732">
                  <c:v>0.30400000000000038</c:v>
                </c:pt>
                <c:pt idx="3733">
                  <c:v>0.30300000000000032</c:v>
                </c:pt>
                <c:pt idx="3734">
                  <c:v>0.30110000000000031</c:v>
                </c:pt>
                <c:pt idx="3735">
                  <c:v>0.30300000000000032</c:v>
                </c:pt>
                <c:pt idx="3736">
                  <c:v>0.30600000000000038</c:v>
                </c:pt>
                <c:pt idx="3737">
                  <c:v>0.30300000000000032</c:v>
                </c:pt>
                <c:pt idx="3738">
                  <c:v>0.30400000000000038</c:v>
                </c:pt>
                <c:pt idx="3739">
                  <c:v>0.30600000000000038</c:v>
                </c:pt>
                <c:pt idx="3740">
                  <c:v>0.30500000000000038</c:v>
                </c:pt>
                <c:pt idx="3741">
                  <c:v>0.30600000000000038</c:v>
                </c:pt>
                <c:pt idx="3742">
                  <c:v>0.30010000000000031</c:v>
                </c:pt>
                <c:pt idx="3743">
                  <c:v>0.30400000000000038</c:v>
                </c:pt>
                <c:pt idx="3744">
                  <c:v>0.30400000000000038</c:v>
                </c:pt>
                <c:pt idx="3745">
                  <c:v>0.3079000000000004</c:v>
                </c:pt>
                <c:pt idx="3746">
                  <c:v>0.30010000000000031</c:v>
                </c:pt>
                <c:pt idx="3747">
                  <c:v>0.30300000000000032</c:v>
                </c:pt>
                <c:pt idx="3748">
                  <c:v>0.30300000000000032</c:v>
                </c:pt>
                <c:pt idx="3749">
                  <c:v>0.30300000000000032</c:v>
                </c:pt>
                <c:pt idx="3750">
                  <c:v>0.30210000000000031</c:v>
                </c:pt>
                <c:pt idx="3751">
                  <c:v>0.30210000000000031</c:v>
                </c:pt>
                <c:pt idx="3752">
                  <c:v>0.30210000000000031</c:v>
                </c:pt>
                <c:pt idx="3753">
                  <c:v>0.30400000000000038</c:v>
                </c:pt>
                <c:pt idx="3754">
                  <c:v>0.30210000000000031</c:v>
                </c:pt>
                <c:pt idx="3755">
                  <c:v>0.30300000000000032</c:v>
                </c:pt>
                <c:pt idx="3756">
                  <c:v>0.30210000000000031</c:v>
                </c:pt>
                <c:pt idx="3757">
                  <c:v>0.30400000000000038</c:v>
                </c:pt>
                <c:pt idx="3758">
                  <c:v>0.30500000000000038</c:v>
                </c:pt>
                <c:pt idx="3759">
                  <c:v>0.30210000000000031</c:v>
                </c:pt>
                <c:pt idx="3760">
                  <c:v>0.30210000000000031</c:v>
                </c:pt>
                <c:pt idx="3761">
                  <c:v>0.30010000000000031</c:v>
                </c:pt>
                <c:pt idx="3762">
                  <c:v>0.30110000000000031</c:v>
                </c:pt>
                <c:pt idx="3763">
                  <c:v>0.3079000000000004</c:v>
                </c:pt>
                <c:pt idx="3764">
                  <c:v>0.29910000000000031</c:v>
                </c:pt>
                <c:pt idx="3765">
                  <c:v>0.30300000000000032</c:v>
                </c:pt>
                <c:pt idx="3766">
                  <c:v>0.30500000000000038</c:v>
                </c:pt>
                <c:pt idx="3767">
                  <c:v>0.30400000000000038</c:v>
                </c:pt>
                <c:pt idx="3768">
                  <c:v>0.30300000000000032</c:v>
                </c:pt>
                <c:pt idx="3769">
                  <c:v>0.30500000000000038</c:v>
                </c:pt>
                <c:pt idx="3770">
                  <c:v>0.30600000000000038</c:v>
                </c:pt>
                <c:pt idx="3771">
                  <c:v>0.30300000000000032</c:v>
                </c:pt>
                <c:pt idx="3772">
                  <c:v>0.30400000000000038</c:v>
                </c:pt>
                <c:pt idx="3773">
                  <c:v>0.30300000000000032</c:v>
                </c:pt>
                <c:pt idx="3774">
                  <c:v>0.30400000000000038</c:v>
                </c:pt>
                <c:pt idx="3775">
                  <c:v>0.30110000000000031</c:v>
                </c:pt>
                <c:pt idx="3776">
                  <c:v>0.30210000000000031</c:v>
                </c:pt>
                <c:pt idx="3777">
                  <c:v>0.31770000000000032</c:v>
                </c:pt>
                <c:pt idx="3778">
                  <c:v>0.29910000000000031</c:v>
                </c:pt>
                <c:pt idx="3779">
                  <c:v>0.30210000000000031</c:v>
                </c:pt>
                <c:pt idx="3780">
                  <c:v>0.29910000000000031</c:v>
                </c:pt>
                <c:pt idx="3781">
                  <c:v>0.30300000000000032</c:v>
                </c:pt>
                <c:pt idx="3782">
                  <c:v>0.30400000000000038</c:v>
                </c:pt>
                <c:pt idx="3783">
                  <c:v>0.30210000000000031</c:v>
                </c:pt>
                <c:pt idx="3784">
                  <c:v>0.29910000000000031</c:v>
                </c:pt>
                <c:pt idx="3785">
                  <c:v>0.29910000000000031</c:v>
                </c:pt>
                <c:pt idx="3786">
                  <c:v>0.29810000000000031</c:v>
                </c:pt>
                <c:pt idx="3787">
                  <c:v>0.30010000000000031</c:v>
                </c:pt>
                <c:pt idx="3788">
                  <c:v>0.29620000000000002</c:v>
                </c:pt>
                <c:pt idx="3789">
                  <c:v>0.29810000000000031</c:v>
                </c:pt>
                <c:pt idx="3790">
                  <c:v>0.30010000000000031</c:v>
                </c:pt>
                <c:pt idx="3791">
                  <c:v>0.29720000000000002</c:v>
                </c:pt>
                <c:pt idx="3792">
                  <c:v>0.29520000000000002</c:v>
                </c:pt>
                <c:pt idx="3793">
                  <c:v>0.30110000000000031</c:v>
                </c:pt>
                <c:pt idx="3794">
                  <c:v>0.29620000000000002</c:v>
                </c:pt>
                <c:pt idx="3795">
                  <c:v>0.29620000000000002</c:v>
                </c:pt>
                <c:pt idx="3796">
                  <c:v>0.29620000000000002</c:v>
                </c:pt>
                <c:pt idx="3797">
                  <c:v>0.29230000000000039</c:v>
                </c:pt>
                <c:pt idx="3798">
                  <c:v>0.29810000000000031</c:v>
                </c:pt>
                <c:pt idx="3799">
                  <c:v>0.29420000000000002</c:v>
                </c:pt>
                <c:pt idx="3800">
                  <c:v>0.29520000000000002</c:v>
                </c:pt>
                <c:pt idx="3801">
                  <c:v>0.29130000000000039</c:v>
                </c:pt>
                <c:pt idx="3802">
                  <c:v>0.29230000000000039</c:v>
                </c:pt>
                <c:pt idx="3803">
                  <c:v>0.29620000000000002</c:v>
                </c:pt>
                <c:pt idx="3804">
                  <c:v>0.29620000000000002</c:v>
                </c:pt>
                <c:pt idx="3805">
                  <c:v>0.29810000000000031</c:v>
                </c:pt>
                <c:pt idx="3806">
                  <c:v>0.29620000000000002</c:v>
                </c:pt>
                <c:pt idx="3807">
                  <c:v>0.29330000000000039</c:v>
                </c:pt>
                <c:pt idx="3808">
                  <c:v>0.29720000000000002</c:v>
                </c:pt>
                <c:pt idx="3809">
                  <c:v>0.29130000000000039</c:v>
                </c:pt>
                <c:pt idx="3810">
                  <c:v>0.29330000000000039</c:v>
                </c:pt>
                <c:pt idx="3811">
                  <c:v>0.28930000000000033</c:v>
                </c:pt>
                <c:pt idx="3812">
                  <c:v>0.29130000000000039</c:v>
                </c:pt>
                <c:pt idx="3813">
                  <c:v>0.29030000000000034</c:v>
                </c:pt>
                <c:pt idx="3814">
                  <c:v>0.29030000000000034</c:v>
                </c:pt>
                <c:pt idx="3815">
                  <c:v>0.29130000000000039</c:v>
                </c:pt>
                <c:pt idx="3816">
                  <c:v>0.29420000000000002</c:v>
                </c:pt>
                <c:pt idx="3817">
                  <c:v>0.29520000000000002</c:v>
                </c:pt>
                <c:pt idx="3818">
                  <c:v>0.29330000000000039</c:v>
                </c:pt>
                <c:pt idx="3819">
                  <c:v>0.29330000000000039</c:v>
                </c:pt>
                <c:pt idx="3820">
                  <c:v>0.29130000000000039</c:v>
                </c:pt>
                <c:pt idx="3821">
                  <c:v>0.29420000000000002</c:v>
                </c:pt>
                <c:pt idx="3822">
                  <c:v>0.29620000000000002</c:v>
                </c:pt>
                <c:pt idx="3823">
                  <c:v>0.29330000000000039</c:v>
                </c:pt>
                <c:pt idx="3824">
                  <c:v>0.29520000000000002</c:v>
                </c:pt>
                <c:pt idx="3825">
                  <c:v>0.29330000000000039</c:v>
                </c:pt>
                <c:pt idx="3826">
                  <c:v>0.29420000000000002</c:v>
                </c:pt>
                <c:pt idx="3827">
                  <c:v>0.29130000000000039</c:v>
                </c:pt>
                <c:pt idx="3828">
                  <c:v>0.29520000000000002</c:v>
                </c:pt>
                <c:pt idx="3829">
                  <c:v>0.29330000000000039</c:v>
                </c:pt>
                <c:pt idx="3830">
                  <c:v>0.29810000000000031</c:v>
                </c:pt>
                <c:pt idx="3831">
                  <c:v>0.29230000000000039</c:v>
                </c:pt>
                <c:pt idx="3832">
                  <c:v>0.30400000000000038</c:v>
                </c:pt>
                <c:pt idx="3833">
                  <c:v>0.28930000000000033</c:v>
                </c:pt>
                <c:pt idx="3834">
                  <c:v>0.29620000000000002</c:v>
                </c:pt>
                <c:pt idx="3835">
                  <c:v>0.29230000000000039</c:v>
                </c:pt>
                <c:pt idx="3836">
                  <c:v>0.29720000000000002</c:v>
                </c:pt>
                <c:pt idx="3837">
                  <c:v>0.29230000000000039</c:v>
                </c:pt>
                <c:pt idx="3838">
                  <c:v>0.29330000000000039</c:v>
                </c:pt>
                <c:pt idx="3839">
                  <c:v>0.29520000000000002</c:v>
                </c:pt>
                <c:pt idx="3840">
                  <c:v>0.29130000000000039</c:v>
                </c:pt>
                <c:pt idx="3841">
                  <c:v>0.29420000000000002</c:v>
                </c:pt>
                <c:pt idx="3842">
                  <c:v>0.29620000000000002</c:v>
                </c:pt>
                <c:pt idx="3843">
                  <c:v>0.29330000000000039</c:v>
                </c:pt>
                <c:pt idx="3844">
                  <c:v>0.29230000000000039</c:v>
                </c:pt>
                <c:pt idx="3845">
                  <c:v>0.29330000000000039</c:v>
                </c:pt>
                <c:pt idx="3846">
                  <c:v>0.29720000000000002</c:v>
                </c:pt>
                <c:pt idx="3847">
                  <c:v>0.29620000000000002</c:v>
                </c:pt>
                <c:pt idx="3848">
                  <c:v>0.29620000000000002</c:v>
                </c:pt>
                <c:pt idx="3849">
                  <c:v>0.29230000000000039</c:v>
                </c:pt>
                <c:pt idx="3850">
                  <c:v>0.29810000000000031</c:v>
                </c:pt>
                <c:pt idx="3851">
                  <c:v>0.29420000000000002</c:v>
                </c:pt>
                <c:pt idx="3852">
                  <c:v>0.29810000000000031</c:v>
                </c:pt>
                <c:pt idx="3853">
                  <c:v>0.30010000000000031</c:v>
                </c:pt>
                <c:pt idx="3854">
                  <c:v>0.29420000000000002</c:v>
                </c:pt>
                <c:pt idx="3855">
                  <c:v>0.30500000000000038</c:v>
                </c:pt>
                <c:pt idx="3856">
                  <c:v>0.30300000000000032</c:v>
                </c:pt>
                <c:pt idx="3857">
                  <c:v>0.30210000000000031</c:v>
                </c:pt>
                <c:pt idx="3858">
                  <c:v>0.30010000000000031</c:v>
                </c:pt>
                <c:pt idx="3859">
                  <c:v>0.30210000000000031</c:v>
                </c:pt>
                <c:pt idx="3860">
                  <c:v>0.30210000000000031</c:v>
                </c:pt>
                <c:pt idx="3861">
                  <c:v>0.29810000000000031</c:v>
                </c:pt>
                <c:pt idx="3862">
                  <c:v>0.29620000000000002</c:v>
                </c:pt>
                <c:pt idx="3863">
                  <c:v>0.30400000000000038</c:v>
                </c:pt>
                <c:pt idx="3864">
                  <c:v>0.30210000000000031</c:v>
                </c:pt>
                <c:pt idx="3865">
                  <c:v>0.30110000000000031</c:v>
                </c:pt>
                <c:pt idx="3866">
                  <c:v>0.30300000000000032</c:v>
                </c:pt>
                <c:pt idx="3867">
                  <c:v>0.29810000000000031</c:v>
                </c:pt>
                <c:pt idx="3868">
                  <c:v>0.30110000000000031</c:v>
                </c:pt>
                <c:pt idx="3869">
                  <c:v>0.30400000000000038</c:v>
                </c:pt>
                <c:pt idx="3870">
                  <c:v>0.30300000000000032</c:v>
                </c:pt>
                <c:pt idx="3871">
                  <c:v>0.30300000000000032</c:v>
                </c:pt>
                <c:pt idx="3872">
                  <c:v>0.30500000000000038</c:v>
                </c:pt>
                <c:pt idx="3873">
                  <c:v>0.29910000000000031</c:v>
                </c:pt>
                <c:pt idx="3874">
                  <c:v>0.3079000000000004</c:v>
                </c:pt>
                <c:pt idx="3875">
                  <c:v>0.30690000000000039</c:v>
                </c:pt>
                <c:pt idx="3876">
                  <c:v>0.30690000000000039</c:v>
                </c:pt>
                <c:pt idx="3877">
                  <c:v>0.30600000000000038</c:v>
                </c:pt>
                <c:pt idx="3878">
                  <c:v>0.3079000000000004</c:v>
                </c:pt>
                <c:pt idx="3879">
                  <c:v>0.30400000000000038</c:v>
                </c:pt>
                <c:pt idx="3880">
                  <c:v>0.30400000000000038</c:v>
                </c:pt>
                <c:pt idx="3881">
                  <c:v>0.30110000000000031</c:v>
                </c:pt>
                <c:pt idx="3882">
                  <c:v>0.30010000000000031</c:v>
                </c:pt>
                <c:pt idx="3883">
                  <c:v>0.30110000000000031</c:v>
                </c:pt>
                <c:pt idx="3884">
                  <c:v>0.30400000000000038</c:v>
                </c:pt>
                <c:pt idx="3885">
                  <c:v>0.30010000000000031</c:v>
                </c:pt>
                <c:pt idx="3886">
                  <c:v>0.30110000000000031</c:v>
                </c:pt>
                <c:pt idx="3887">
                  <c:v>0.30400000000000038</c:v>
                </c:pt>
                <c:pt idx="3888">
                  <c:v>0.29910000000000031</c:v>
                </c:pt>
                <c:pt idx="3889">
                  <c:v>0.30400000000000038</c:v>
                </c:pt>
                <c:pt idx="3890">
                  <c:v>0.30010000000000031</c:v>
                </c:pt>
                <c:pt idx="3891">
                  <c:v>0.30300000000000032</c:v>
                </c:pt>
                <c:pt idx="3892">
                  <c:v>0.29910000000000031</c:v>
                </c:pt>
                <c:pt idx="3893">
                  <c:v>0.30210000000000031</c:v>
                </c:pt>
                <c:pt idx="3894">
                  <c:v>0.30110000000000031</c:v>
                </c:pt>
                <c:pt idx="3895">
                  <c:v>0.30600000000000038</c:v>
                </c:pt>
                <c:pt idx="3896">
                  <c:v>0.30210000000000031</c:v>
                </c:pt>
                <c:pt idx="3897">
                  <c:v>0.30110000000000031</c:v>
                </c:pt>
                <c:pt idx="3898">
                  <c:v>0.30300000000000032</c:v>
                </c:pt>
                <c:pt idx="3899">
                  <c:v>0.30110000000000031</c:v>
                </c:pt>
                <c:pt idx="3900">
                  <c:v>0.30600000000000038</c:v>
                </c:pt>
                <c:pt idx="3901">
                  <c:v>0.30600000000000038</c:v>
                </c:pt>
                <c:pt idx="3902">
                  <c:v>0.30500000000000038</c:v>
                </c:pt>
                <c:pt idx="3903">
                  <c:v>0.30300000000000032</c:v>
                </c:pt>
                <c:pt idx="3904">
                  <c:v>0.30400000000000038</c:v>
                </c:pt>
                <c:pt idx="3905">
                  <c:v>0.30690000000000039</c:v>
                </c:pt>
                <c:pt idx="3906">
                  <c:v>0.30210000000000031</c:v>
                </c:pt>
                <c:pt idx="3907">
                  <c:v>0.30110000000000031</c:v>
                </c:pt>
                <c:pt idx="3908">
                  <c:v>0.30600000000000038</c:v>
                </c:pt>
                <c:pt idx="3909">
                  <c:v>0.30210000000000031</c:v>
                </c:pt>
                <c:pt idx="3910">
                  <c:v>0.30300000000000032</c:v>
                </c:pt>
                <c:pt idx="3911">
                  <c:v>0.30110000000000031</c:v>
                </c:pt>
                <c:pt idx="3912">
                  <c:v>0.30500000000000038</c:v>
                </c:pt>
                <c:pt idx="3913">
                  <c:v>0.30400000000000038</c:v>
                </c:pt>
                <c:pt idx="3914">
                  <c:v>0.3089000000000004</c:v>
                </c:pt>
                <c:pt idx="3915">
                  <c:v>0.30690000000000039</c:v>
                </c:pt>
                <c:pt idx="3916">
                  <c:v>0.3089000000000004</c:v>
                </c:pt>
                <c:pt idx="3917">
                  <c:v>0.30600000000000038</c:v>
                </c:pt>
                <c:pt idx="3918">
                  <c:v>0.3079000000000004</c:v>
                </c:pt>
                <c:pt idx="3919">
                  <c:v>0.3089000000000004</c:v>
                </c:pt>
                <c:pt idx="3920">
                  <c:v>0.30690000000000039</c:v>
                </c:pt>
                <c:pt idx="3921">
                  <c:v>0.30500000000000038</c:v>
                </c:pt>
                <c:pt idx="3922">
                  <c:v>0.30600000000000038</c:v>
                </c:pt>
                <c:pt idx="3923">
                  <c:v>0.30400000000000038</c:v>
                </c:pt>
                <c:pt idx="3924">
                  <c:v>0.30400000000000038</c:v>
                </c:pt>
                <c:pt idx="3925">
                  <c:v>0.30690000000000039</c:v>
                </c:pt>
                <c:pt idx="3926">
                  <c:v>0.30600000000000038</c:v>
                </c:pt>
                <c:pt idx="3927">
                  <c:v>0.30110000000000031</c:v>
                </c:pt>
                <c:pt idx="3928">
                  <c:v>0.28930000000000033</c:v>
                </c:pt>
                <c:pt idx="3929">
                  <c:v>0.30500000000000038</c:v>
                </c:pt>
                <c:pt idx="3930">
                  <c:v>0.30400000000000038</c:v>
                </c:pt>
                <c:pt idx="3931">
                  <c:v>0.30600000000000038</c:v>
                </c:pt>
                <c:pt idx="3932">
                  <c:v>0.30500000000000038</c:v>
                </c:pt>
                <c:pt idx="3933">
                  <c:v>0.30210000000000031</c:v>
                </c:pt>
                <c:pt idx="3934">
                  <c:v>0.30500000000000038</c:v>
                </c:pt>
                <c:pt idx="3935">
                  <c:v>0.30500000000000038</c:v>
                </c:pt>
                <c:pt idx="3936">
                  <c:v>0.30400000000000038</c:v>
                </c:pt>
                <c:pt idx="3937">
                  <c:v>0.30300000000000032</c:v>
                </c:pt>
                <c:pt idx="3938">
                  <c:v>0.30600000000000038</c:v>
                </c:pt>
                <c:pt idx="3939">
                  <c:v>0.30400000000000038</c:v>
                </c:pt>
                <c:pt idx="3940">
                  <c:v>0.30110000000000031</c:v>
                </c:pt>
                <c:pt idx="3941">
                  <c:v>0.30690000000000039</c:v>
                </c:pt>
                <c:pt idx="3942">
                  <c:v>0.30400000000000038</c:v>
                </c:pt>
                <c:pt idx="3943">
                  <c:v>0.30400000000000038</c:v>
                </c:pt>
                <c:pt idx="3944">
                  <c:v>0.30300000000000032</c:v>
                </c:pt>
                <c:pt idx="3945">
                  <c:v>0.30500000000000038</c:v>
                </c:pt>
                <c:pt idx="3946">
                  <c:v>0.30110000000000031</c:v>
                </c:pt>
                <c:pt idx="3947">
                  <c:v>0.30400000000000038</c:v>
                </c:pt>
                <c:pt idx="3948">
                  <c:v>0.30400000000000038</c:v>
                </c:pt>
                <c:pt idx="3949">
                  <c:v>0.30300000000000032</c:v>
                </c:pt>
                <c:pt idx="3950">
                  <c:v>0.30600000000000038</c:v>
                </c:pt>
                <c:pt idx="3951">
                  <c:v>0.30500000000000038</c:v>
                </c:pt>
                <c:pt idx="3952">
                  <c:v>0.30600000000000038</c:v>
                </c:pt>
                <c:pt idx="3953">
                  <c:v>0.30210000000000031</c:v>
                </c:pt>
                <c:pt idx="3954">
                  <c:v>0.30110000000000031</c:v>
                </c:pt>
                <c:pt idx="3955">
                  <c:v>0.29810000000000031</c:v>
                </c:pt>
                <c:pt idx="3956">
                  <c:v>0.30110000000000031</c:v>
                </c:pt>
                <c:pt idx="3957">
                  <c:v>0.30300000000000032</c:v>
                </c:pt>
                <c:pt idx="3958">
                  <c:v>0.30500000000000038</c:v>
                </c:pt>
                <c:pt idx="3959">
                  <c:v>0.30300000000000032</c:v>
                </c:pt>
                <c:pt idx="3960">
                  <c:v>0.30400000000000038</c:v>
                </c:pt>
                <c:pt idx="3961">
                  <c:v>0.30690000000000039</c:v>
                </c:pt>
                <c:pt idx="3962">
                  <c:v>0.3079000000000004</c:v>
                </c:pt>
                <c:pt idx="3963">
                  <c:v>0.30300000000000032</c:v>
                </c:pt>
                <c:pt idx="3964">
                  <c:v>0.30400000000000038</c:v>
                </c:pt>
                <c:pt idx="3965">
                  <c:v>0.30210000000000031</c:v>
                </c:pt>
                <c:pt idx="3966">
                  <c:v>0.30690000000000039</c:v>
                </c:pt>
                <c:pt idx="3967">
                  <c:v>0.30010000000000031</c:v>
                </c:pt>
                <c:pt idx="3968">
                  <c:v>0.30010000000000031</c:v>
                </c:pt>
                <c:pt idx="3969">
                  <c:v>0.30010000000000031</c:v>
                </c:pt>
                <c:pt idx="3970">
                  <c:v>0.30210000000000031</c:v>
                </c:pt>
                <c:pt idx="3971">
                  <c:v>0.30010000000000031</c:v>
                </c:pt>
                <c:pt idx="3972">
                  <c:v>0.29910000000000031</c:v>
                </c:pt>
                <c:pt idx="3973">
                  <c:v>0.30600000000000038</c:v>
                </c:pt>
                <c:pt idx="3974">
                  <c:v>0.29810000000000031</c:v>
                </c:pt>
                <c:pt idx="3975">
                  <c:v>0.30400000000000038</c:v>
                </c:pt>
                <c:pt idx="3976">
                  <c:v>0.30010000000000031</c:v>
                </c:pt>
                <c:pt idx="3977">
                  <c:v>0.30300000000000032</c:v>
                </c:pt>
                <c:pt idx="3978">
                  <c:v>0.29620000000000002</c:v>
                </c:pt>
                <c:pt idx="3979">
                  <c:v>0.29910000000000031</c:v>
                </c:pt>
                <c:pt idx="3980">
                  <c:v>0.30300000000000032</c:v>
                </c:pt>
                <c:pt idx="3981">
                  <c:v>0.30110000000000031</c:v>
                </c:pt>
                <c:pt idx="3982">
                  <c:v>0.30110000000000031</c:v>
                </c:pt>
                <c:pt idx="3983">
                  <c:v>0.30210000000000031</c:v>
                </c:pt>
                <c:pt idx="3984">
                  <c:v>0.30690000000000039</c:v>
                </c:pt>
                <c:pt idx="3985">
                  <c:v>0.30110000000000031</c:v>
                </c:pt>
                <c:pt idx="3986">
                  <c:v>0.30600000000000038</c:v>
                </c:pt>
                <c:pt idx="3987">
                  <c:v>0.30500000000000038</c:v>
                </c:pt>
                <c:pt idx="3988">
                  <c:v>0.29910000000000031</c:v>
                </c:pt>
                <c:pt idx="3989">
                  <c:v>0.30110000000000031</c:v>
                </c:pt>
                <c:pt idx="3990">
                  <c:v>0.30110000000000031</c:v>
                </c:pt>
                <c:pt idx="3991">
                  <c:v>0.30210000000000031</c:v>
                </c:pt>
                <c:pt idx="3992">
                  <c:v>0.30400000000000038</c:v>
                </c:pt>
                <c:pt idx="3993">
                  <c:v>0.30110000000000031</c:v>
                </c:pt>
                <c:pt idx="3994">
                  <c:v>0.30300000000000032</c:v>
                </c:pt>
                <c:pt idx="3995">
                  <c:v>0.30600000000000038</c:v>
                </c:pt>
                <c:pt idx="3996">
                  <c:v>0.30690000000000039</c:v>
                </c:pt>
                <c:pt idx="3997">
                  <c:v>0.30110000000000031</c:v>
                </c:pt>
                <c:pt idx="3998">
                  <c:v>0.30210000000000031</c:v>
                </c:pt>
                <c:pt idx="3999">
                  <c:v>0.30110000000000031</c:v>
                </c:pt>
                <c:pt idx="4000">
                  <c:v>0.30300000000000032</c:v>
                </c:pt>
                <c:pt idx="4001">
                  <c:v>0.29810000000000031</c:v>
                </c:pt>
                <c:pt idx="4002">
                  <c:v>0.3079000000000004</c:v>
                </c:pt>
                <c:pt idx="4003">
                  <c:v>0.29910000000000031</c:v>
                </c:pt>
                <c:pt idx="4004">
                  <c:v>0.29810000000000031</c:v>
                </c:pt>
                <c:pt idx="4005">
                  <c:v>0.30110000000000031</c:v>
                </c:pt>
                <c:pt idx="4006">
                  <c:v>0.30110000000000031</c:v>
                </c:pt>
                <c:pt idx="4007">
                  <c:v>0.30210000000000031</c:v>
                </c:pt>
                <c:pt idx="4008">
                  <c:v>0.30010000000000031</c:v>
                </c:pt>
                <c:pt idx="4009">
                  <c:v>0.30300000000000032</c:v>
                </c:pt>
                <c:pt idx="4010">
                  <c:v>0.30210000000000031</c:v>
                </c:pt>
                <c:pt idx="4011">
                  <c:v>0.30010000000000031</c:v>
                </c:pt>
                <c:pt idx="4012">
                  <c:v>0.30500000000000038</c:v>
                </c:pt>
                <c:pt idx="4013">
                  <c:v>0.30210000000000031</c:v>
                </c:pt>
                <c:pt idx="4014">
                  <c:v>0.30300000000000032</c:v>
                </c:pt>
                <c:pt idx="4015">
                  <c:v>0.30110000000000031</c:v>
                </c:pt>
                <c:pt idx="4016">
                  <c:v>0.30010000000000031</c:v>
                </c:pt>
                <c:pt idx="4017">
                  <c:v>0.30300000000000032</c:v>
                </c:pt>
                <c:pt idx="4018">
                  <c:v>0.30300000000000032</c:v>
                </c:pt>
                <c:pt idx="4019">
                  <c:v>0.30300000000000032</c:v>
                </c:pt>
                <c:pt idx="4020">
                  <c:v>0.30400000000000038</c:v>
                </c:pt>
                <c:pt idx="4021">
                  <c:v>0.30690000000000039</c:v>
                </c:pt>
                <c:pt idx="4022">
                  <c:v>0.3099000000000004</c:v>
                </c:pt>
                <c:pt idx="4023">
                  <c:v>0.30500000000000038</c:v>
                </c:pt>
                <c:pt idx="4024">
                  <c:v>0.30400000000000038</c:v>
                </c:pt>
                <c:pt idx="4025">
                  <c:v>0.30110000000000031</c:v>
                </c:pt>
                <c:pt idx="4026">
                  <c:v>0.29910000000000031</c:v>
                </c:pt>
                <c:pt idx="4027">
                  <c:v>0.30300000000000032</c:v>
                </c:pt>
                <c:pt idx="4028">
                  <c:v>0.30010000000000031</c:v>
                </c:pt>
                <c:pt idx="4029">
                  <c:v>0.30110000000000031</c:v>
                </c:pt>
                <c:pt idx="4030">
                  <c:v>0.30500000000000038</c:v>
                </c:pt>
                <c:pt idx="4031">
                  <c:v>0.30110000000000031</c:v>
                </c:pt>
                <c:pt idx="4032">
                  <c:v>0.30400000000000038</c:v>
                </c:pt>
                <c:pt idx="4033">
                  <c:v>0.30110000000000031</c:v>
                </c:pt>
                <c:pt idx="4034">
                  <c:v>0.30500000000000038</c:v>
                </c:pt>
                <c:pt idx="4035">
                  <c:v>0.30300000000000032</c:v>
                </c:pt>
                <c:pt idx="4036">
                  <c:v>0.30210000000000031</c:v>
                </c:pt>
                <c:pt idx="4037">
                  <c:v>0.30400000000000038</c:v>
                </c:pt>
                <c:pt idx="4038">
                  <c:v>0.30300000000000032</c:v>
                </c:pt>
                <c:pt idx="4039">
                  <c:v>0.30110000000000031</c:v>
                </c:pt>
                <c:pt idx="4040">
                  <c:v>0.30300000000000032</c:v>
                </c:pt>
                <c:pt idx="4041">
                  <c:v>0.30110000000000031</c:v>
                </c:pt>
                <c:pt idx="4042">
                  <c:v>0.30600000000000038</c:v>
                </c:pt>
                <c:pt idx="4043">
                  <c:v>0.3079000000000004</c:v>
                </c:pt>
                <c:pt idx="4044">
                  <c:v>0.30300000000000032</c:v>
                </c:pt>
                <c:pt idx="4045">
                  <c:v>0.30400000000000038</c:v>
                </c:pt>
                <c:pt idx="4046">
                  <c:v>0.30400000000000038</c:v>
                </c:pt>
                <c:pt idx="4047">
                  <c:v>0.30300000000000032</c:v>
                </c:pt>
                <c:pt idx="4048">
                  <c:v>0.30010000000000031</c:v>
                </c:pt>
                <c:pt idx="4049">
                  <c:v>0.30110000000000031</c:v>
                </c:pt>
                <c:pt idx="4050">
                  <c:v>0.30600000000000038</c:v>
                </c:pt>
                <c:pt idx="4051">
                  <c:v>0.30010000000000031</c:v>
                </c:pt>
                <c:pt idx="4052">
                  <c:v>0.30110000000000031</c:v>
                </c:pt>
                <c:pt idx="4053">
                  <c:v>0.30300000000000032</c:v>
                </c:pt>
                <c:pt idx="4054">
                  <c:v>0.30010000000000031</c:v>
                </c:pt>
                <c:pt idx="4055">
                  <c:v>0.30300000000000032</c:v>
                </c:pt>
                <c:pt idx="4056">
                  <c:v>0.30110000000000031</c:v>
                </c:pt>
                <c:pt idx="4057">
                  <c:v>0.30500000000000038</c:v>
                </c:pt>
                <c:pt idx="4058">
                  <c:v>0.30210000000000031</c:v>
                </c:pt>
                <c:pt idx="4059">
                  <c:v>0.30110000000000031</c:v>
                </c:pt>
                <c:pt idx="4060">
                  <c:v>0.30400000000000038</c:v>
                </c:pt>
                <c:pt idx="4061">
                  <c:v>0.29910000000000031</c:v>
                </c:pt>
                <c:pt idx="4062">
                  <c:v>0.3109000000000004</c:v>
                </c:pt>
                <c:pt idx="4063">
                  <c:v>0.30210000000000031</c:v>
                </c:pt>
                <c:pt idx="4064">
                  <c:v>0.30110000000000031</c:v>
                </c:pt>
                <c:pt idx="4065">
                  <c:v>0.29910000000000031</c:v>
                </c:pt>
                <c:pt idx="4066">
                  <c:v>0.30500000000000038</c:v>
                </c:pt>
                <c:pt idx="4067">
                  <c:v>0.30300000000000032</c:v>
                </c:pt>
                <c:pt idx="4068">
                  <c:v>0.29910000000000031</c:v>
                </c:pt>
                <c:pt idx="4069">
                  <c:v>0.30300000000000032</c:v>
                </c:pt>
                <c:pt idx="4070">
                  <c:v>0.29910000000000031</c:v>
                </c:pt>
                <c:pt idx="4071">
                  <c:v>0.30110000000000031</c:v>
                </c:pt>
                <c:pt idx="4072">
                  <c:v>0.30110000000000031</c:v>
                </c:pt>
                <c:pt idx="4073">
                  <c:v>0.30210000000000031</c:v>
                </c:pt>
                <c:pt idx="4074">
                  <c:v>0.30010000000000031</c:v>
                </c:pt>
                <c:pt idx="4075">
                  <c:v>0.30400000000000038</c:v>
                </c:pt>
                <c:pt idx="4076">
                  <c:v>0.30210000000000031</c:v>
                </c:pt>
                <c:pt idx="4077">
                  <c:v>0.30210000000000031</c:v>
                </c:pt>
                <c:pt idx="4078">
                  <c:v>0.29620000000000002</c:v>
                </c:pt>
                <c:pt idx="4079">
                  <c:v>0.30010000000000031</c:v>
                </c:pt>
                <c:pt idx="4080">
                  <c:v>0.29910000000000031</c:v>
                </c:pt>
                <c:pt idx="4081">
                  <c:v>0.30210000000000031</c:v>
                </c:pt>
                <c:pt idx="4082">
                  <c:v>0.29910000000000031</c:v>
                </c:pt>
                <c:pt idx="4083">
                  <c:v>0.30010000000000031</c:v>
                </c:pt>
                <c:pt idx="4084">
                  <c:v>0.29810000000000031</c:v>
                </c:pt>
                <c:pt idx="4085">
                  <c:v>0.30400000000000038</c:v>
                </c:pt>
                <c:pt idx="4086">
                  <c:v>0.30500000000000038</c:v>
                </c:pt>
                <c:pt idx="4087">
                  <c:v>0.30210000000000031</c:v>
                </c:pt>
                <c:pt idx="4088">
                  <c:v>0.30600000000000038</c:v>
                </c:pt>
                <c:pt idx="4089">
                  <c:v>0.30690000000000039</c:v>
                </c:pt>
                <c:pt idx="4090">
                  <c:v>0.30210000000000031</c:v>
                </c:pt>
                <c:pt idx="4091">
                  <c:v>0.30010000000000031</c:v>
                </c:pt>
                <c:pt idx="4092">
                  <c:v>0.3099000000000004</c:v>
                </c:pt>
                <c:pt idx="4093">
                  <c:v>0.30300000000000032</c:v>
                </c:pt>
                <c:pt idx="4094">
                  <c:v>0.3079000000000004</c:v>
                </c:pt>
                <c:pt idx="4095">
                  <c:v>0.30500000000000038</c:v>
                </c:pt>
                <c:pt idx="4096">
                  <c:v>0.31180000000000047</c:v>
                </c:pt>
                <c:pt idx="4097">
                  <c:v>0.30400000000000038</c:v>
                </c:pt>
                <c:pt idx="4098">
                  <c:v>0.30400000000000038</c:v>
                </c:pt>
                <c:pt idx="4099">
                  <c:v>0.30600000000000038</c:v>
                </c:pt>
                <c:pt idx="4100">
                  <c:v>0.30500000000000038</c:v>
                </c:pt>
                <c:pt idx="4101">
                  <c:v>0.30600000000000038</c:v>
                </c:pt>
                <c:pt idx="4102">
                  <c:v>0.31180000000000047</c:v>
                </c:pt>
                <c:pt idx="4103">
                  <c:v>0.3079000000000004</c:v>
                </c:pt>
                <c:pt idx="4104">
                  <c:v>0.30300000000000032</c:v>
                </c:pt>
                <c:pt idx="4105">
                  <c:v>0.30690000000000039</c:v>
                </c:pt>
                <c:pt idx="4106">
                  <c:v>0.3109000000000004</c:v>
                </c:pt>
                <c:pt idx="4107">
                  <c:v>0.31380000000000047</c:v>
                </c:pt>
                <c:pt idx="4108">
                  <c:v>0.31180000000000047</c:v>
                </c:pt>
                <c:pt idx="4109">
                  <c:v>0.3109000000000004</c:v>
                </c:pt>
                <c:pt idx="4110">
                  <c:v>0.3079000000000004</c:v>
                </c:pt>
                <c:pt idx="4111">
                  <c:v>0.31280000000000047</c:v>
                </c:pt>
                <c:pt idx="4112">
                  <c:v>0.30500000000000038</c:v>
                </c:pt>
                <c:pt idx="4113">
                  <c:v>0.30600000000000038</c:v>
                </c:pt>
                <c:pt idx="4114">
                  <c:v>0.30210000000000031</c:v>
                </c:pt>
                <c:pt idx="4115">
                  <c:v>0.3109000000000004</c:v>
                </c:pt>
                <c:pt idx="4116">
                  <c:v>0.31280000000000047</c:v>
                </c:pt>
                <c:pt idx="4117">
                  <c:v>0.3099000000000004</c:v>
                </c:pt>
                <c:pt idx="4118">
                  <c:v>0.30600000000000038</c:v>
                </c:pt>
                <c:pt idx="4119">
                  <c:v>0.31480000000000047</c:v>
                </c:pt>
                <c:pt idx="4120">
                  <c:v>0.3079000000000004</c:v>
                </c:pt>
                <c:pt idx="4121">
                  <c:v>0.30500000000000038</c:v>
                </c:pt>
                <c:pt idx="4122">
                  <c:v>0.30210000000000031</c:v>
                </c:pt>
                <c:pt idx="4123">
                  <c:v>0.30010000000000031</c:v>
                </c:pt>
                <c:pt idx="4124">
                  <c:v>0.3089000000000004</c:v>
                </c:pt>
                <c:pt idx="4125">
                  <c:v>0.31180000000000047</c:v>
                </c:pt>
                <c:pt idx="4126">
                  <c:v>0.30500000000000038</c:v>
                </c:pt>
                <c:pt idx="4127">
                  <c:v>0.30690000000000039</c:v>
                </c:pt>
                <c:pt idx="4128">
                  <c:v>0.3099000000000004</c:v>
                </c:pt>
                <c:pt idx="4129">
                  <c:v>0.30300000000000032</c:v>
                </c:pt>
                <c:pt idx="4130">
                  <c:v>0.30400000000000038</c:v>
                </c:pt>
                <c:pt idx="4131">
                  <c:v>0.30400000000000038</c:v>
                </c:pt>
                <c:pt idx="4132">
                  <c:v>0.30400000000000038</c:v>
                </c:pt>
                <c:pt idx="4133">
                  <c:v>0.30690000000000039</c:v>
                </c:pt>
                <c:pt idx="4134">
                  <c:v>0.30690000000000039</c:v>
                </c:pt>
                <c:pt idx="4135">
                  <c:v>0.30300000000000032</c:v>
                </c:pt>
                <c:pt idx="4136">
                  <c:v>0.30300000000000032</c:v>
                </c:pt>
                <c:pt idx="4137">
                  <c:v>0.30400000000000038</c:v>
                </c:pt>
                <c:pt idx="4138">
                  <c:v>0.30300000000000032</c:v>
                </c:pt>
                <c:pt idx="4139">
                  <c:v>0.30600000000000038</c:v>
                </c:pt>
                <c:pt idx="4140">
                  <c:v>0.30690000000000039</c:v>
                </c:pt>
                <c:pt idx="4141">
                  <c:v>0.30600000000000038</c:v>
                </c:pt>
                <c:pt idx="4142">
                  <c:v>0.30110000000000031</c:v>
                </c:pt>
                <c:pt idx="4143">
                  <c:v>0.30110000000000031</c:v>
                </c:pt>
                <c:pt idx="4144">
                  <c:v>0.30600000000000038</c:v>
                </c:pt>
                <c:pt idx="4145">
                  <c:v>0.30500000000000038</c:v>
                </c:pt>
                <c:pt idx="4146">
                  <c:v>0.30400000000000038</c:v>
                </c:pt>
                <c:pt idx="4147">
                  <c:v>0.29810000000000031</c:v>
                </c:pt>
                <c:pt idx="4148">
                  <c:v>0.30010000000000031</c:v>
                </c:pt>
                <c:pt idx="4149">
                  <c:v>0.3089000000000004</c:v>
                </c:pt>
                <c:pt idx="4150">
                  <c:v>0.30010000000000031</c:v>
                </c:pt>
                <c:pt idx="4151">
                  <c:v>0.30500000000000038</c:v>
                </c:pt>
                <c:pt idx="4152">
                  <c:v>0.3079000000000004</c:v>
                </c:pt>
                <c:pt idx="4153">
                  <c:v>0.3099000000000004</c:v>
                </c:pt>
                <c:pt idx="4154">
                  <c:v>0.30690000000000039</c:v>
                </c:pt>
                <c:pt idx="4155">
                  <c:v>0.30400000000000038</c:v>
                </c:pt>
                <c:pt idx="4156">
                  <c:v>0.3109000000000004</c:v>
                </c:pt>
                <c:pt idx="4157">
                  <c:v>0.30600000000000038</c:v>
                </c:pt>
                <c:pt idx="4158">
                  <c:v>0.3079000000000004</c:v>
                </c:pt>
                <c:pt idx="4159">
                  <c:v>0.3099000000000004</c:v>
                </c:pt>
                <c:pt idx="4160">
                  <c:v>0.31380000000000047</c:v>
                </c:pt>
                <c:pt idx="4161">
                  <c:v>0.31380000000000047</c:v>
                </c:pt>
                <c:pt idx="4162">
                  <c:v>0.3109000000000004</c:v>
                </c:pt>
                <c:pt idx="4163">
                  <c:v>0.31480000000000047</c:v>
                </c:pt>
                <c:pt idx="4164">
                  <c:v>0.31280000000000047</c:v>
                </c:pt>
                <c:pt idx="4165">
                  <c:v>0.3099000000000004</c:v>
                </c:pt>
                <c:pt idx="4166">
                  <c:v>0.31380000000000047</c:v>
                </c:pt>
                <c:pt idx="4167">
                  <c:v>0.3079000000000004</c:v>
                </c:pt>
                <c:pt idx="4168">
                  <c:v>0.31570000000000031</c:v>
                </c:pt>
                <c:pt idx="4169">
                  <c:v>0.3089000000000004</c:v>
                </c:pt>
                <c:pt idx="4170">
                  <c:v>0.31180000000000047</c:v>
                </c:pt>
                <c:pt idx="4171">
                  <c:v>0.3079000000000004</c:v>
                </c:pt>
                <c:pt idx="4172">
                  <c:v>0.31280000000000047</c:v>
                </c:pt>
                <c:pt idx="4173">
                  <c:v>0.31380000000000047</c:v>
                </c:pt>
                <c:pt idx="4174">
                  <c:v>0.31280000000000047</c:v>
                </c:pt>
                <c:pt idx="4175">
                  <c:v>0.31280000000000047</c:v>
                </c:pt>
                <c:pt idx="4176">
                  <c:v>0.31380000000000047</c:v>
                </c:pt>
                <c:pt idx="4177">
                  <c:v>0.31280000000000047</c:v>
                </c:pt>
                <c:pt idx="4178">
                  <c:v>0.31480000000000047</c:v>
                </c:pt>
                <c:pt idx="4179">
                  <c:v>0.31180000000000047</c:v>
                </c:pt>
                <c:pt idx="4180">
                  <c:v>0.31380000000000047</c:v>
                </c:pt>
                <c:pt idx="4181">
                  <c:v>0.31770000000000032</c:v>
                </c:pt>
                <c:pt idx="4182">
                  <c:v>0.3079000000000004</c:v>
                </c:pt>
                <c:pt idx="4183">
                  <c:v>0.3099000000000004</c:v>
                </c:pt>
                <c:pt idx="4184">
                  <c:v>0.3099000000000004</c:v>
                </c:pt>
                <c:pt idx="4185">
                  <c:v>0.31180000000000047</c:v>
                </c:pt>
                <c:pt idx="4186">
                  <c:v>0.31770000000000032</c:v>
                </c:pt>
                <c:pt idx="4187">
                  <c:v>0.31180000000000047</c:v>
                </c:pt>
                <c:pt idx="4188">
                  <c:v>0.31180000000000047</c:v>
                </c:pt>
                <c:pt idx="4189">
                  <c:v>0.3109000000000004</c:v>
                </c:pt>
                <c:pt idx="4190">
                  <c:v>0.3109000000000004</c:v>
                </c:pt>
                <c:pt idx="4191">
                  <c:v>0.31770000000000032</c:v>
                </c:pt>
                <c:pt idx="4192">
                  <c:v>0.31180000000000047</c:v>
                </c:pt>
                <c:pt idx="4193">
                  <c:v>0.3089000000000004</c:v>
                </c:pt>
                <c:pt idx="4194">
                  <c:v>0.3109000000000004</c:v>
                </c:pt>
                <c:pt idx="4195">
                  <c:v>0.3079000000000004</c:v>
                </c:pt>
                <c:pt idx="4196">
                  <c:v>0.3079000000000004</c:v>
                </c:pt>
                <c:pt idx="4197">
                  <c:v>0.3099000000000004</c:v>
                </c:pt>
                <c:pt idx="4198">
                  <c:v>0.3089000000000004</c:v>
                </c:pt>
                <c:pt idx="4199">
                  <c:v>0.3109000000000004</c:v>
                </c:pt>
                <c:pt idx="4200">
                  <c:v>0.31180000000000047</c:v>
                </c:pt>
                <c:pt idx="4201">
                  <c:v>0.31280000000000047</c:v>
                </c:pt>
                <c:pt idx="4202">
                  <c:v>0.3109000000000004</c:v>
                </c:pt>
                <c:pt idx="4203">
                  <c:v>0.31480000000000047</c:v>
                </c:pt>
                <c:pt idx="4204">
                  <c:v>0.3099000000000004</c:v>
                </c:pt>
                <c:pt idx="4205">
                  <c:v>0.3089000000000004</c:v>
                </c:pt>
                <c:pt idx="4206">
                  <c:v>0.31180000000000047</c:v>
                </c:pt>
                <c:pt idx="4207">
                  <c:v>0.3099000000000004</c:v>
                </c:pt>
                <c:pt idx="4208">
                  <c:v>0.3089000000000004</c:v>
                </c:pt>
                <c:pt idx="4209">
                  <c:v>0.3109000000000004</c:v>
                </c:pt>
                <c:pt idx="4210">
                  <c:v>0.31280000000000047</c:v>
                </c:pt>
                <c:pt idx="4211">
                  <c:v>0.31870000000000032</c:v>
                </c:pt>
                <c:pt idx="4212">
                  <c:v>0.3109000000000004</c:v>
                </c:pt>
                <c:pt idx="4213">
                  <c:v>0.3109000000000004</c:v>
                </c:pt>
                <c:pt idx="4214">
                  <c:v>0.31960000000000033</c:v>
                </c:pt>
                <c:pt idx="4215">
                  <c:v>0.31280000000000047</c:v>
                </c:pt>
                <c:pt idx="4216">
                  <c:v>0.31870000000000032</c:v>
                </c:pt>
                <c:pt idx="4217">
                  <c:v>0.32260000000000033</c:v>
                </c:pt>
                <c:pt idx="4218">
                  <c:v>0.31870000000000032</c:v>
                </c:pt>
                <c:pt idx="4219">
                  <c:v>0.31670000000000031</c:v>
                </c:pt>
                <c:pt idx="4220">
                  <c:v>0.31670000000000031</c:v>
                </c:pt>
                <c:pt idx="4221">
                  <c:v>0.31180000000000047</c:v>
                </c:pt>
                <c:pt idx="4222">
                  <c:v>0.32360000000000033</c:v>
                </c:pt>
                <c:pt idx="4223">
                  <c:v>0.31670000000000031</c:v>
                </c:pt>
                <c:pt idx="4224">
                  <c:v>0.31480000000000047</c:v>
                </c:pt>
                <c:pt idx="4225">
                  <c:v>0.31960000000000033</c:v>
                </c:pt>
                <c:pt idx="4226">
                  <c:v>0.31870000000000032</c:v>
                </c:pt>
                <c:pt idx="4227">
                  <c:v>0.31870000000000032</c:v>
                </c:pt>
                <c:pt idx="4228">
                  <c:v>0.31570000000000031</c:v>
                </c:pt>
                <c:pt idx="4229">
                  <c:v>0.31770000000000032</c:v>
                </c:pt>
                <c:pt idx="4230">
                  <c:v>0.31770000000000032</c:v>
                </c:pt>
                <c:pt idx="4231">
                  <c:v>0.31870000000000032</c:v>
                </c:pt>
                <c:pt idx="4232">
                  <c:v>0.31380000000000047</c:v>
                </c:pt>
                <c:pt idx="4233">
                  <c:v>0.31570000000000031</c:v>
                </c:pt>
                <c:pt idx="4234">
                  <c:v>0.31570000000000031</c:v>
                </c:pt>
                <c:pt idx="4235">
                  <c:v>0.31870000000000032</c:v>
                </c:pt>
                <c:pt idx="4236">
                  <c:v>0.31480000000000047</c:v>
                </c:pt>
                <c:pt idx="4237">
                  <c:v>0.31480000000000047</c:v>
                </c:pt>
                <c:pt idx="4238">
                  <c:v>0.31480000000000047</c:v>
                </c:pt>
                <c:pt idx="4239">
                  <c:v>0.31480000000000047</c:v>
                </c:pt>
                <c:pt idx="4240">
                  <c:v>0.29910000000000031</c:v>
                </c:pt>
                <c:pt idx="4241">
                  <c:v>0.31280000000000047</c:v>
                </c:pt>
                <c:pt idx="4242">
                  <c:v>0.31770000000000032</c:v>
                </c:pt>
                <c:pt idx="4243">
                  <c:v>0.31570000000000031</c:v>
                </c:pt>
                <c:pt idx="4244">
                  <c:v>0.31480000000000047</c:v>
                </c:pt>
                <c:pt idx="4245">
                  <c:v>0.31380000000000047</c:v>
                </c:pt>
                <c:pt idx="4246">
                  <c:v>0.3109000000000004</c:v>
                </c:pt>
                <c:pt idx="4247">
                  <c:v>0.3109000000000004</c:v>
                </c:pt>
                <c:pt idx="4248">
                  <c:v>0.3099000000000004</c:v>
                </c:pt>
                <c:pt idx="4249">
                  <c:v>0.31280000000000047</c:v>
                </c:pt>
                <c:pt idx="4250">
                  <c:v>0.31280000000000047</c:v>
                </c:pt>
                <c:pt idx="4251">
                  <c:v>0.3099000000000004</c:v>
                </c:pt>
                <c:pt idx="4252">
                  <c:v>0.31480000000000047</c:v>
                </c:pt>
                <c:pt idx="4253">
                  <c:v>0.3109000000000004</c:v>
                </c:pt>
                <c:pt idx="4254">
                  <c:v>0.31280000000000047</c:v>
                </c:pt>
                <c:pt idx="4255">
                  <c:v>0.31960000000000033</c:v>
                </c:pt>
                <c:pt idx="4256">
                  <c:v>0.31280000000000047</c:v>
                </c:pt>
                <c:pt idx="4257">
                  <c:v>0.31380000000000047</c:v>
                </c:pt>
                <c:pt idx="4258">
                  <c:v>0.31570000000000031</c:v>
                </c:pt>
                <c:pt idx="4259">
                  <c:v>0.31380000000000047</c:v>
                </c:pt>
                <c:pt idx="4260">
                  <c:v>0.31570000000000031</c:v>
                </c:pt>
                <c:pt idx="4261">
                  <c:v>0.31870000000000032</c:v>
                </c:pt>
                <c:pt idx="4262">
                  <c:v>0.31570000000000031</c:v>
                </c:pt>
                <c:pt idx="4263">
                  <c:v>0.31380000000000047</c:v>
                </c:pt>
                <c:pt idx="4264">
                  <c:v>0.31570000000000031</c:v>
                </c:pt>
                <c:pt idx="4265">
                  <c:v>0.31870000000000032</c:v>
                </c:pt>
                <c:pt idx="4266">
                  <c:v>0.31380000000000047</c:v>
                </c:pt>
                <c:pt idx="4267">
                  <c:v>0.31380000000000047</c:v>
                </c:pt>
                <c:pt idx="4268">
                  <c:v>0.32360000000000033</c:v>
                </c:pt>
                <c:pt idx="4269">
                  <c:v>0.31670000000000031</c:v>
                </c:pt>
                <c:pt idx="4270">
                  <c:v>0.31870000000000032</c:v>
                </c:pt>
                <c:pt idx="4271">
                  <c:v>0.31570000000000031</c:v>
                </c:pt>
                <c:pt idx="4272">
                  <c:v>0.31570000000000031</c:v>
                </c:pt>
                <c:pt idx="4273">
                  <c:v>0.31670000000000031</c:v>
                </c:pt>
                <c:pt idx="4274">
                  <c:v>0.31670000000000031</c:v>
                </c:pt>
                <c:pt idx="4275">
                  <c:v>0.31770000000000032</c:v>
                </c:pt>
                <c:pt idx="4276">
                  <c:v>0.31570000000000031</c:v>
                </c:pt>
                <c:pt idx="4277">
                  <c:v>0.32160000000000033</c:v>
                </c:pt>
                <c:pt idx="4278">
                  <c:v>0.3255000000000004</c:v>
                </c:pt>
                <c:pt idx="4279">
                  <c:v>0.32060000000000033</c:v>
                </c:pt>
                <c:pt idx="4280">
                  <c:v>0.31670000000000031</c:v>
                </c:pt>
                <c:pt idx="4281">
                  <c:v>0.31570000000000031</c:v>
                </c:pt>
                <c:pt idx="4282">
                  <c:v>0.32260000000000033</c:v>
                </c:pt>
                <c:pt idx="4283">
                  <c:v>0.31770000000000032</c:v>
                </c:pt>
                <c:pt idx="4284">
                  <c:v>0.31960000000000033</c:v>
                </c:pt>
                <c:pt idx="4285">
                  <c:v>0.31870000000000032</c:v>
                </c:pt>
                <c:pt idx="4286">
                  <c:v>0.31770000000000032</c:v>
                </c:pt>
                <c:pt idx="4287">
                  <c:v>0.32160000000000033</c:v>
                </c:pt>
                <c:pt idx="4288">
                  <c:v>0.31870000000000032</c:v>
                </c:pt>
                <c:pt idx="4289">
                  <c:v>0.31960000000000033</c:v>
                </c:pt>
                <c:pt idx="4290">
                  <c:v>0.32260000000000033</c:v>
                </c:pt>
                <c:pt idx="4291">
                  <c:v>0.31870000000000032</c:v>
                </c:pt>
                <c:pt idx="4292">
                  <c:v>0.32260000000000033</c:v>
                </c:pt>
                <c:pt idx="4293">
                  <c:v>0.3255000000000004</c:v>
                </c:pt>
                <c:pt idx="4294">
                  <c:v>0.32060000000000033</c:v>
                </c:pt>
                <c:pt idx="4295">
                  <c:v>0.32360000000000033</c:v>
                </c:pt>
                <c:pt idx="4296">
                  <c:v>0.32160000000000033</c:v>
                </c:pt>
                <c:pt idx="4297">
                  <c:v>0.33040000000000053</c:v>
                </c:pt>
                <c:pt idx="4298">
                  <c:v>0.33040000000000053</c:v>
                </c:pt>
                <c:pt idx="4299">
                  <c:v>0.3275000000000004</c:v>
                </c:pt>
                <c:pt idx="4300">
                  <c:v>0.3275000000000004</c:v>
                </c:pt>
                <c:pt idx="4301">
                  <c:v>0.32840000000000052</c:v>
                </c:pt>
                <c:pt idx="4302">
                  <c:v>0.33430000000000054</c:v>
                </c:pt>
                <c:pt idx="4303">
                  <c:v>0.33530000000000054</c:v>
                </c:pt>
                <c:pt idx="4304">
                  <c:v>0.33330000000000054</c:v>
                </c:pt>
                <c:pt idx="4305">
                  <c:v>0.33720000000000033</c:v>
                </c:pt>
                <c:pt idx="4306">
                  <c:v>0.34700000000000047</c:v>
                </c:pt>
                <c:pt idx="4307">
                  <c:v>0.33820000000000033</c:v>
                </c:pt>
                <c:pt idx="4308">
                  <c:v>0.3431000000000004</c:v>
                </c:pt>
                <c:pt idx="4309">
                  <c:v>0.3421000000000004</c:v>
                </c:pt>
                <c:pt idx="4310">
                  <c:v>0.34700000000000047</c:v>
                </c:pt>
                <c:pt idx="4311">
                  <c:v>0.34700000000000047</c:v>
                </c:pt>
                <c:pt idx="4312">
                  <c:v>0.34900000000000048</c:v>
                </c:pt>
                <c:pt idx="4313">
                  <c:v>0.35000000000000031</c:v>
                </c:pt>
                <c:pt idx="4314">
                  <c:v>0.35190000000000032</c:v>
                </c:pt>
                <c:pt idx="4315">
                  <c:v>0.34900000000000048</c:v>
                </c:pt>
                <c:pt idx="4316">
                  <c:v>0.34900000000000048</c:v>
                </c:pt>
                <c:pt idx="4317">
                  <c:v>0.35390000000000038</c:v>
                </c:pt>
                <c:pt idx="4318">
                  <c:v>0.35870000000000002</c:v>
                </c:pt>
                <c:pt idx="4319">
                  <c:v>0.35290000000000032</c:v>
                </c:pt>
                <c:pt idx="4320">
                  <c:v>0.35390000000000038</c:v>
                </c:pt>
                <c:pt idx="4321">
                  <c:v>0.36170000000000002</c:v>
                </c:pt>
                <c:pt idx="4322">
                  <c:v>0.35680000000000039</c:v>
                </c:pt>
                <c:pt idx="4323">
                  <c:v>0.3578000000000004</c:v>
                </c:pt>
                <c:pt idx="4324">
                  <c:v>0.35680000000000039</c:v>
                </c:pt>
                <c:pt idx="4325">
                  <c:v>0.35970000000000002</c:v>
                </c:pt>
                <c:pt idx="4326">
                  <c:v>0.36170000000000002</c:v>
                </c:pt>
                <c:pt idx="4327">
                  <c:v>0.35870000000000002</c:v>
                </c:pt>
                <c:pt idx="4328">
                  <c:v>0.36560000000000031</c:v>
                </c:pt>
                <c:pt idx="4329">
                  <c:v>0.36170000000000002</c:v>
                </c:pt>
                <c:pt idx="4330">
                  <c:v>0.35870000000000002</c:v>
                </c:pt>
                <c:pt idx="4331">
                  <c:v>0.35870000000000002</c:v>
                </c:pt>
                <c:pt idx="4332">
                  <c:v>0.37730000000000047</c:v>
                </c:pt>
                <c:pt idx="4333">
                  <c:v>0.36460000000000031</c:v>
                </c:pt>
                <c:pt idx="4334">
                  <c:v>0.36070000000000002</c:v>
                </c:pt>
                <c:pt idx="4335">
                  <c:v>0.36270000000000002</c:v>
                </c:pt>
                <c:pt idx="4336">
                  <c:v>0.36460000000000031</c:v>
                </c:pt>
                <c:pt idx="4337">
                  <c:v>0.36170000000000002</c:v>
                </c:pt>
                <c:pt idx="4338">
                  <c:v>0.33820000000000033</c:v>
                </c:pt>
                <c:pt idx="4339">
                  <c:v>0.36750000000000038</c:v>
                </c:pt>
                <c:pt idx="4340">
                  <c:v>0.35970000000000002</c:v>
                </c:pt>
                <c:pt idx="4341">
                  <c:v>0.35970000000000002</c:v>
                </c:pt>
                <c:pt idx="4342">
                  <c:v>0.36070000000000002</c:v>
                </c:pt>
                <c:pt idx="4343">
                  <c:v>0.36170000000000002</c:v>
                </c:pt>
                <c:pt idx="4344">
                  <c:v>0.36460000000000031</c:v>
                </c:pt>
                <c:pt idx="4345">
                  <c:v>0.36850000000000038</c:v>
                </c:pt>
                <c:pt idx="4346">
                  <c:v>0.36460000000000031</c:v>
                </c:pt>
                <c:pt idx="4347">
                  <c:v>0.36850000000000038</c:v>
                </c:pt>
                <c:pt idx="4348">
                  <c:v>0.3431000000000004</c:v>
                </c:pt>
                <c:pt idx="4349">
                  <c:v>0.36270000000000002</c:v>
                </c:pt>
                <c:pt idx="4350">
                  <c:v>0.36360000000000031</c:v>
                </c:pt>
                <c:pt idx="4351">
                  <c:v>0.36170000000000002</c:v>
                </c:pt>
                <c:pt idx="4352">
                  <c:v>0.36170000000000002</c:v>
                </c:pt>
                <c:pt idx="4353">
                  <c:v>0.36360000000000031</c:v>
                </c:pt>
                <c:pt idx="4354">
                  <c:v>0.36170000000000002</c:v>
                </c:pt>
                <c:pt idx="4355">
                  <c:v>0.36460000000000031</c:v>
                </c:pt>
                <c:pt idx="4356">
                  <c:v>0.36560000000000031</c:v>
                </c:pt>
                <c:pt idx="4357">
                  <c:v>0.36750000000000038</c:v>
                </c:pt>
                <c:pt idx="4358">
                  <c:v>0.36560000000000031</c:v>
                </c:pt>
                <c:pt idx="4359">
                  <c:v>0.36270000000000002</c:v>
                </c:pt>
                <c:pt idx="4360">
                  <c:v>0.36170000000000002</c:v>
                </c:pt>
                <c:pt idx="4361">
                  <c:v>0.36270000000000002</c:v>
                </c:pt>
                <c:pt idx="4362">
                  <c:v>0.36460000000000031</c:v>
                </c:pt>
                <c:pt idx="4363">
                  <c:v>0.36460000000000031</c:v>
                </c:pt>
                <c:pt idx="4364">
                  <c:v>0.36750000000000038</c:v>
                </c:pt>
                <c:pt idx="4365">
                  <c:v>0.36850000000000038</c:v>
                </c:pt>
                <c:pt idx="4366">
                  <c:v>0.36460000000000031</c:v>
                </c:pt>
                <c:pt idx="4367">
                  <c:v>0.36460000000000031</c:v>
                </c:pt>
                <c:pt idx="4368">
                  <c:v>0.37150000000000033</c:v>
                </c:pt>
                <c:pt idx="4369">
                  <c:v>0.36560000000000031</c:v>
                </c:pt>
                <c:pt idx="4370">
                  <c:v>0.37050000000000033</c:v>
                </c:pt>
                <c:pt idx="4371">
                  <c:v>0.3734000000000004</c:v>
                </c:pt>
                <c:pt idx="4372">
                  <c:v>0.36950000000000033</c:v>
                </c:pt>
                <c:pt idx="4373">
                  <c:v>0.3734000000000004</c:v>
                </c:pt>
                <c:pt idx="4374">
                  <c:v>0.3744000000000004</c:v>
                </c:pt>
                <c:pt idx="4375">
                  <c:v>0.3754000000000004</c:v>
                </c:pt>
                <c:pt idx="4376">
                  <c:v>0.37830000000000052</c:v>
                </c:pt>
                <c:pt idx="4377">
                  <c:v>0.3744000000000004</c:v>
                </c:pt>
                <c:pt idx="4378">
                  <c:v>0.37830000000000052</c:v>
                </c:pt>
                <c:pt idx="4379">
                  <c:v>0.37830000000000052</c:v>
                </c:pt>
                <c:pt idx="4380">
                  <c:v>0.38220000000000032</c:v>
                </c:pt>
                <c:pt idx="4381">
                  <c:v>0.38120000000000032</c:v>
                </c:pt>
                <c:pt idx="4382">
                  <c:v>0.38320000000000032</c:v>
                </c:pt>
                <c:pt idx="4383">
                  <c:v>0.38220000000000032</c:v>
                </c:pt>
                <c:pt idx="4384">
                  <c:v>0.38510000000000033</c:v>
                </c:pt>
                <c:pt idx="4385">
                  <c:v>0.38910000000000033</c:v>
                </c:pt>
                <c:pt idx="4386">
                  <c:v>0.38510000000000033</c:v>
                </c:pt>
                <c:pt idx="4387">
                  <c:v>0.38610000000000033</c:v>
                </c:pt>
                <c:pt idx="4388">
                  <c:v>0.38610000000000033</c:v>
                </c:pt>
                <c:pt idx="4389">
                  <c:v>0.38510000000000033</c:v>
                </c:pt>
                <c:pt idx="4390">
                  <c:v>0.39100000000000046</c:v>
                </c:pt>
                <c:pt idx="4391">
                  <c:v>0.38810000000000033</c:v>
                </c:pt>
                <c:pt idx="4392">
                  <c:v>0.39100000000000046</c:v>
                </c:pt>
                <c:pt idx="4393">
                  <c:v>0.39390000000000047</c:v>
                </c:pt>
                <c:pt idx="4394">
                  <c:v>0.38810000000000033</c:v>
                </c:pt>
                <c:pt idx="4395">
                  <c:v>0.3900000000000004</c:v>
                </c:pt>
                <c:pt idx="4396">
                  <c:v>0.39100000000000046</c:v>
                </c:pt>
                <c:pt idx="4397">
                  <c:v>0.39200000000000046</c:v>
                </c:pt>
                <c:pt idx="4398">
                  <c:v>0.39300000000000046</c:v>
                </c:pt>
                <c:pt idx="4399">
                  <c:v>0.38910000000000033</c:v>
                </c:pt>
                <c:pt idx="4400">
                  <c:v>0.38810000000000033</c:v>
                </c:pt>
                <c:pt idx="4401">
                  <c:v>0.39300000000000046</c:v>
                </c:pt>
                <c:pt idx="4402">
                  <c:v>0.38810000000000033</c:v>
                </c:pt>
                <c:pt idx="4403">
                  <c:v>0.3900000000000004</c:v>
                </c:pt>
                <c:pt idx="4404">
                  <c:v>0.3900000000000004</c:v>
                </c:pt>
                <c:pt idx="4405">
                  <c:v>0.39100000000000046</c:v>
                </c:pt>
                <c:pt idx="4406">
                  <c:v>0.37830000000000052</c:v>
                </c:pt>
                <c:pt idx="4407">
                  <c:v>0.39300000000000046</c:v>
                </c:pt>
                <c:pt idx="4408">
                  <c:v>0.39490000000000047</c:v>
                </c:pt>
                <c:pt idx="4409">
                  <c:v>0.39780000000000054</c:v>
                </c:pt>
                <c:pt idx="4410">
                  <c:v>0.39100000000000046</c:v>
                </c:pt>
                <c:pt idx="4411">
                  <c:v>0.39300000000000046</c:v>
                </c:pt>
                <c:pt idx="4412">
                  <c:v>0.39390000000000047</c:v>
                </c:pt>
                <c:pt idx="4413">
                  <c:v>0.39300000000000046</c:v>
                </c:pt>
                <c:pt idx="4414">
                  <c:v>0.3900000000000004</c:v>
                </c:pt>
                <c:pt idx="4415">
                  <c:v>0.39780000000000054</c:v>
                </c:pt>
                <c:pt idx="4416">
                  <c:v>0.39200000000000046</c:v>
                </c:pt>
                <c:pt idx="4417">
                  <c:v>0.39490000000000047</c:v>
                </c:pt>
                <c:pt idx="4418">
                  <c:v>0.38910000000000033</c:v>
                </c:pt>
                <c:pt idx="4419">
                  <c:v>0.39100000000000046</c:v>
                </c:pt>
                <c:pt idx="4420">
                  <c:v>0.39100000000000046</c:v>
                </c:pt>
                <c:pt idx="4421">
                  <c:v>0.39200000000000046</c:v>
                </c:pt>
                <c:pt idx="4422">
                  <c:v>0.38810000000000033</c:v>
                </c:pt>
                <c:pt idx="4423">
                  <c:v>0.39100000000000046</c:v>
                </c:pt>
                <c:pt idx="4424">
                  <c:v>0.38610000000000033</c:v>
                </c:pt>
                <c:pt idx="4425">
                  <c:v>0.38320000000000032</c:v>
                </c:pt>
                <c:pt idx="4426">
                  <c:v>0.38910000000000033</c:v>
                </c:pt>
                <c:pt idx="4427">
                  <c:v>0.38510000000000033</c:v>
                </c:pt>
                <c:pt idx="4428">
                  <c:v>0.38320000000000032</c:v>
                </c:pt>
                <c:pt idx="4429">
                  <c:v>0.38610000000000033</c:v>
                </c:pt>
                <c:pt idx="4430">
                  <c:v>0.38420000000000032</c:v>
                </c:pt>
                <c:pt idx="4431">
                  <c:v>0.38030000000000053</c:v>
                </c:pt>
                <c:pt idx="4432">
                  <c:v>0.38220000000000032</c:v>
                </c:pt>
                <c:pt idx="4433">
                  <c:v>0.37630000000000047</c:v>
                </c:pt>
                <c:pt idx="4434">
                  <c:v>0.38220000000000032</c:v>
                </c:pt>
                <c:pt idx="4435">
                  <c:v>0.3754000000000004</c:v>
                </c:pt>
                <c:pt idx="4436">
                  <c:v>0.3754000000000004</c:v>
                </c:pt>
                <c:pt idx="4437">
                  <c:v>0.37630000000000047</c:v>
                </c:pt>
                <c:pt idx="4438">
                  <c:v>0.3754000000000004</c:v>
                </c:pt>
                <c:pt idx="4439">
                  <c:v>0.37830000000000052</c:v>
                </c:pt>
                <c:pt idx="4440">
                  <c:v>0.3734000000000004</c:v>
                </c:pt>
                <c:pt idx="4441">
                  <c:v>0.3724000000000004</c:v>
                </c:pt>
                <c:pt idx="4442">
                  <c:v>0.37050000000000033</c:v>
                </c:pt>
                <c:pt idx="4443">
                  <c:v>0.3754000000000004</c:v>
                </c:pt>
                <c:pt idx="4444">
                  <c:v>0.37050000000000033</c:v>
                </c:pt>
                <c:pt idx="4445">
                  <c:v>0.37630000000000047</c:v>
                </c:pt>
                <c:pt idx="4446">
                  <c:v>0.3734000000000004</c:v>
                </c:pt>
                <c:pt idx="4447">
                  <c:v>0.36750000000000038</c:v>
                </c:pt>
                <c:pt idx="4448">
                  <c:v>0.36750000000000038</c:v>
                </c:pt>
                <c:pt idx="4449">
                  <c:v>0.3724000000000004</c:v>
                </c:pt>
                <c:pt idx="4450">
                  <c:v>0.3734000000000004</c:v>
                </c:pt>
                <c:pt idx="4451">
                  <c:v>0.37630000000000047</c:v>
                </c:pt>
                <c:pt idx="4452">
                  <c:v>0.3734000000000004</c:v>
                </c:pt>
                <c:pt idx="4453">
                  <c:v>0.3724000000000004</c:v>
                </c:pt>
                <c:pt idx="4454">
                  <c:v>0.3734000000000004</c:v>
                </c:pt>
                <c:pt idx="4455">
                  <c:v>0.3734000000000004</c:v>
                </c:pt>
                <c:pt idx="4456">
                  <c:v>0.3724000000000004</c:v>
                </c:pt>
                <c:pt idx="4457">
                  <c:v>0.38220000000000032</c:v>
                </c:pt>
                <c:pt idx="4458">
                  <c:v>0.37630000000000047</c:v>
                </c:pt>
                <c:pt idx="4459">
                  <c:v>0.3754000000000004</c:v>
                </c:pt>
                <c:pt idx="4460">
                  <c:v>0.3744000000000004</c:v>
                </c:pt>
                <c:pt idx="4461">
                  <c:v>0.38320000000000032</c:v>
                </c:pt>
                <c:pt idx="4462">
                  <c:v>0.37630000000000047</c:v>
                </c:pt>
                <c:pt idx="4463">
                  <c:v>0.38120000000000032</c:v>
                </c:pt>
                <c:pt idx="4464">
                  <c:v>0.37930000000000053</c:v>
                </c:pt>
                <c:pt idx="4465">
                  <c:v>0.37630000000000047</c:v>
                </c:pt>
                <c:pt idx="4466">
                  <c:v>0.37730000000000047</c:v>
                </c:pt>
                <c:pt idx="4467">
                  <c:v>0.37930000000000053</c:v>
                </c:pt>
                <c:pt idx="4468">
                  <c:v>0.38320000000000032</c:v>
                </c:pt>
                <c:pt idx="4469">
                  <c:v>0.38420000000000032</c:v>
                </c:pt>
                <c:pt idx="4470">
                  <c:v>0.37930000000000053</c:v>
                </c:pt>
                <c:pt idx="4471">
                  <c:v>0.38710000000000033</c:v>
                </c:pt>
                <c:pt idx="4472">
                  <c:v>0.37930000000000053</c:v>
                </c:pt>
                <c:pt idx="4473">
                  <c:v>0.38220000000000032</c:v>
                </c:pt>
                <c:pt idx="4474">
                  <c:v>0.38220000000000032</c:v>
                </c:pt>
                <c:pt idx="4475">
                  <c:v>0.38420000000000032</c:v>
                </c:pt>
                <c:pt idx="4476">
                  <c:v>0.38610000000000033</c:v>
                </c:pt>
                <c:pt idx="4477">
                  <c:v>0.38320000000000032</c:v>
                </c:pt>
                <c:pt idx="4478">
                  <c:v>0.38610000000000033</c:v>
                </c:pt>
                <c:pt idx="4479">
                  <c:v>0.38910000000000033</c:v>
                </c:pt>
                <c:pt idx="4480">
                  <c:v>0.38710000000000033</c:v>
                </c:pt>
                <c:pt idx="4481">
                  <c:v>0.38710000000000033</c:v>
                </c:pt>
                <c:pt idx="4482">
                  <c:v>0.38910000000000033</c:v>
                </c:pt>
                <c:pt idx="4483">
                  <c:v>0.39590000000000047</c:v>
                </c:pt>
                <c:pt idx="4484">
                  <c:v>0.39490000000000047</c:v>
                </c:pt>
                <c:pt idx="4485">
                  <c:v>0.39390000000000047</c:v>
                </c:pt>
                <c:pt idx="4486">
                  <c:v>0.39100000000000046</c:v>
                </c:pt>
                <c:pt idx="4487">
                  <c:v>0.39590000000000047</c:v>
                </c:pt>
                <c:pt idx="4488">
                  <c:v>0.39490000000000047</c:v>
                </c:pt>
                <c:pt idx="4489">
                  <c:v>0.39490000000000047</c:v>
                </c:pt>
                <c:pt idx="4490">
                  <c:v>0.39300000000000046</c:v>
                </c:pt>
                <c:pt idx="4491">
                  <c:v>0.39390000000000047</c:v>
                </c:pt>
                <c:pt idx="4492">
                  <c:v>0.39490000000000047</c:v>
                </c:pt>
                <c:pt idx="4493">
                  <c:v>0.39780000000000054</c:v>
                </c:pt>
                <c:pt idx="4494">
                  <c:v>0.39880000000000054</c:v>
                </c:pt>
                <c:pt idx="4495">
                  <c:v>0.39980000000000054</c:v>
                </c:pt>
                <c:pt idx="4496">
                  <c:v>0.39590000000000047</c:v>
                </c:pt>
                <c:pt idx="4497">
                  <c:v>0.40180000000000032</c:v>
                </c:pt>
                <c:pt idx="4498">
                  <c:v>0.39690000000000047</c:v>
                </c:pt>
                <c:pt idx="4499">
                  <c:v>0.39880000000000054</c:v>
                </c:pt>
                <c:pt idx="4500">
                  <c:v>0.39980000000000054</c:v>
                </c:pt>
                <c:pt idx="4501">
                  <c:v>0.40180000000000032</c:v>
                </c:pt>
                <c:pt idx="4502">
                  <c:v>0.4037</c:v>
                </c:pt>
                <c:pt idx="4503">
                  <c:v>0.4027</c:v>
                </c:pt>
                <c:pt idx="4504">
                  <c:v>0.40660000000000002</c:v>
                </c:pt>
                <c:pt idx="4505">
                  <c:v>0.4027</c:v>
                </c:pt>
                <c:pt idx="4506">
                  <c:v>0.40960000000000002</c:v>
                </c:pt>
                <c:pt idx="4507">
                  <c:v>0.4047</c:v>
                </c:pt>
                <c:pt idx="4508">
                  <c:v>0.40570000000000001</c:v>
                </c:pt>
                <c:pt idx="4509">
                  <c:v>0.4027</c:v>
                </c:pt>
                <c:pt idx="4510">
                  <c:v>0.4037</c:v>
                </c:pt>
                <c:pt idx="4511">
                  <c:v>0.40660000000000002</c:v>
                </c:pt>
                <c:pt idx="4512">
                  <c:v>0.4037</c:v>
                </c:pt>
                <c:pt idx="4513">
                  <c:v>0.40760000000000002</c:v>
                </c:pt>
                <c:pt idx="4514">
                  <c:v>0.40660000000000002</c:v>
                </c:pt>
                <c:pt idx="4515">
                  <c:v>0.40660000000000002</c:v>
                </c:pt>
                <c:pt idx="4516">
                  <c:v>0.40760000000000002</c:v>
                </c:pt>
                <c:pt idx="4517">
                  <c:v>0.40660000000000002</c:v>
                </c:pt>
                <c:pt idx="4518">
                  <c:v>0.40570000000000001</c:v>
                </c:pt>
                <c:pt idx="4519">
                  <c:v>0.41060000000000002</c:v>
                </c:pt>
                <c:pt idx="4520">
                  <c:v>0.40960000000000002</c:v>
                </c:pt>
                <c:pt idx="4521">
                  <c:v>0.40570000000000001</c:v>
                </c:pt>
                <c:pt idx="4522">
                  <c:v>0.40860000000000002</c:v>
                </c:pt>
                <c:pt idx="4523">
                  <c:v>0.4037</c:v>
                </c:pt>
                <c:pt idx="4524">
                  <c:v>0.40080000000000032</c:v>
                </c:pt>
                <c:pt idx="4525">
                  <c:v>0.39880000000000054</c:v>
                </c:pt>
                <c:pt idx="4526">
                  <c:v>0.39880000000000054</c:v>
                </c:pt>
                <c:pt idx="4527">
                  <c:v>0.39880000000000054</c:v>
                </c:pt>
                <c:pt idx="4528">
                  <c:v>0.39880000000000054</c:v>
                </c:pt>
                <c:pt idx="4529">
                  <c:v>0.39880000000000054</c:v>
                </c:pt>
                <c:pt idx="4530">
                  <c:v>0.39690000000000047</c:v>
                </c:pt>
                <c:pt idx="4531">
                  <c:v>0.39390000000000047</c:v>
                </c:pt>
                <c:pt idx="4532">
                  <c:v>0.39100000000000046</c:v>
                </c:pt>
                <c:pt idx="4533">
                  <c:v>0.39100000000000046</c:v>
                </c:pt>
                <c:pt idx="4534">
                  <c:v>0.38810000000000033</c:v>
                </c:pt>
                <c:pt idx="4535">
                  <c:v>0.39100000000000046</c:v>
                </c:pt>
                <c:pt idx="4536">
                  <c:v>0.38710000000000033</c:v>
                </c:pt>
                <c:pt idx="4537">
                  <c:v>0.38420000000000032</c:v>
                </c:pt>
                <c:pt idx="4538">
                  <c:v>0.38810000000000033</c:v>
                </c:pt>
                <c:pt idx="4539">
                  <c:v>0.38810000000000033</c:v>
                </c:pt>
                <c:pt idx="4540">
                  <c:v>0.3900000000000004</c:v>
                </c:pt>
                <c:pt idx="4541">
                  <c:v>0.38420000000000032</c:v>
                </c:pt>
                <c:pt idx="4542">
                  <c:v>0.38510000000000033</c:v>
                </c:pt>
                <c:pt idx="4543">
                  <c:v>0.38420000000000032</c:v>
                </c:pt>
                <c:pt idx="4544">
                  <c:v>0.38810000000000033</c:v>
                </c:pt>
                <c:pt idx="4545">
                  <c:v>0.38320000000000032</c:v>
                </c:pt>
                <c:pt idx="4546">
                  <c:v>0.38610000000000033</c:v>
                </c:pt>
                <c:pt idx="4547">
                  <c:v>0.38610000000000033</c:v>
                </c:pt>
                <c:pt idx="4548">
                  <c:v>0.38220000000000032</c:v>
                </c:pt>
                <c:pt idx="4549">
                  <c:v>0.38510000000000033</c:v>
                </c:pt>
                <c:pt idx="4550">
                  <c:v>0.38810000000000033</c:v>
                </c:pt>
                <c:pt idx="4551">
                  <c:v>0.38510000000000033</c:v>
                </c:pt>
                <c:pt idx="4552">
                  <c:v>0.38420000000000032</c:v>
                </c:pt>
                <c:pt idx="4553">
                  <c:v>0.38120000000000032</c:v>
                </c:pt>
                <c:pt idx="4554">
                  <c:v>0.38510000000000033</c:v>
                </c:pt>
                <c:pt idx="4555">
                  <c:v>0.38510000000000033</c:v>
                </c:pt>
                <c:pt idx="4556">
                  <c:v>0.38420000000000032</c:v>
                </c:pt>
                <c:pt idx="4557">
                  <c:v>0.39590000000000047</c:v>
                </c:pt>
                <c:pt idx="4558">
                  <c:v>0.39200000000000046</c:v>
                </c:pt>
                <c:pt idx="4559">
                  <c:v>0.38610000000000033</c:v>
                </c:pt>
                <c:pt idx="4560">
                  <c:v>0.38810000000000033</c:v>
                </c:pt>
                <c:pt idx="4561">
                  <c:v>0.39200000000000046</c:v>
                </c:pt>
                <c:pt idx="4562">
                  <c:v>0.39300000000000046</c:v>
                </c:pt>
                <c:pt idx="4563">
                  <c:v>0.3900000000000004</c:v>
                </c:pt>
                <c:pt idx="4564">
                  <c:v>0.39490000000000047</c:v>
                </c:pt>
                <c:pt idx="4565">
                  <c:v>0.39590000000000047</c:v>
                </c:pt>
                <c:pt idx="4566">
                  <c:v>0.39490000000000047</c:v>
                </c:pt>
                <c:pt idx="4567">
                  <c:v>0.39490000000000047</c:v>
                </c:pt>
                <c:pt idx="4568">
                  <c:v>0.39690000000000047</c:v>
                </c:pt>
                <c:pt idx="4569">
                  <c:v>0.39690000000000047</c:v>
                </c:pt>
                <c:pt idx="4570">
                  <c:v>0.39690000000000047</c:v>
                </c:pt>
                <c:pt idx="4571">
                  <c:v>0.39490000000000047</c:v>
                </c:pt>
                <c:pt idx="4572">
                  <c:v>0.39780000000000054</c:v>
                </c:pt>
                <c:pt idx="4573">
                  <c:v>0.40180000000000032</c:v>
                </c:pt>
                <c:pt idx="4574">
                  <c:v>0.39980000000000054</c:v>
                </c:pt>
                <c:pt idx="4575">
                  <c:v>0.4027</c:v>
                </c:pt>
                <c:pt idx="4576">
                  <c:v>0.39880000000000054</c:v>
                </c:pt>
                <c:pt idx="4577">
                  <c:v>0.4047</c:v>
                </c:pt>
                <c:pt idx="4578">
                  <c:v>0.4037</c:v>
                </c:pt>
                <c:pt idx="4579">
                  <c:v>0.4027</c:v>
                </c:pt>
                <c:pt idx="4580">
                  <c:v>0.4037</c:v>
                </c:pt>
                <c:pt idx="4581">
                  <c:v>0.40760000000000002</c:v>
                </c:pt>
                <c:pt idx="4582">
                  <c:v>0.40960000000000002</c:v>
                </c:pt>
                <c:pt idx="4583">
                  <c:v>0.40960000000000002</c:v>
                </c:pt>
                <c:pt idx="4584">
                  <c:v>0.4047</c:v>
                </c:pt>
                <c:pt idx="4585">
                  <c:v>0.4027</c:v>
                </c:pt>
                <c:pt idx="4586">
                  <c:v>0.40760000000000002</c:v>
                </c:pt>
                <c:pt idx="4587">
                  <c:v>0.40760000000000002</c:v>
                </c:pt>
                <c:pt idx="4588">
                  <c:v>0.40760000000000002</c:v>
                </c:pt>
                <c:pt idx="4589">
                  <c:v>0.4047</c:v>
                </c:pt>
                <c:pt idx="4590">
                  <c:v>0.4047</c:v>
                </c:pt>
                <c:pt idx="4591">
                  <c:v>0.40180000000000032</c:v>
                </c:pt>
                <c:pt idx="4592">
                  <c:v>0.4047</c:v>
                </c:pt>
                <c:pt idx="4593">
                  <c:v>0.4037</c:v>
                </c:pt>
                <c:pt idx="4594">
                  <c:v>0.40570000000000001</c:v>
                </c:pt>
                <c:pt idx="4595">
                  <c:v>0.42620000000000002</c:v>
                </c:pt>
                <c:pt idx="4596">
                  <c:v>0.4037</c:v>
                </c:pt>
                <c:pt idx="4597">
                  <c:v>0.39780000000000054</c:v>
                </c:pt>
                <c:pt idx="4598">
                  <c:v>0.39390000000000047</c:v>
                </c:pt>
                <c:pt idx="4599">
                  <c:v>0.39300000000000046</c:v>
                </c:pt>
                <c:pt idx="4600">
                  <c:v>0.39390000000000047</c:v>
                </c:pt>
                <c:pt idx="4601">
                  <c:v>0.39390000000000047</c:v>
                </c:pt>
                <c:pt idx="4602">
                  <c:v>0.39390000000000047</c:v>
                </c:pt>
                <c:pt idx="4603">
                  <c:v>0.39200000000000046</c:v>
                </c:pt>
                <c:pt idx="4604">
                  <c:v>0.39200000000000046</c:v>
                </c:pt>
                <c:pt idx="4605">
                  <c:v>0.38610000000000033</c:v>
                </c:pt>
                <c:pt idx="4606">
                  <c:v>0.38610000000000033</c:v>
                </c:pt>
                <c:pt idx="4607">
                  <c:v>0.38610000000000033</c:v>
                </c:pt>
                <c:pt idx="4608">
                  <c:v>0.38610000000000033</c:v>
                </c:pt>
                <c:pt idx="4609">
                  <c:v>0.38510000000000033</c:v>
                </c:pt>
                <c:pt idx="4610">
                  <c:v>0.38910000000000033</c:v>
                </c:pt>
                <c:pt idx="4611">
                  <c:v>0.38420000000000032</c:v>
                </c:pt>
                <c:pt idx="4612">
                  <c:v>0.38420000000000032</c:v>
                </c:pt>
                <c:pt idx="4613">
                  <c:v>0.38910000000000033</c:v>
                </c:pt>
                <c:pt idx="4614">
                  <c:v>0.38510000000000033</c:v>
                </c:pt>
                <c:pt idx="4615">
                  <c:v>0.38810000000000033</c:v>
                </c:pt>
                <c:pt idx="4616">
                  <c:v>0.38420000000000032</c:v>
                </c:pt>
                <c:pt idx="4617">
                  <c:v>0.38610000000000033</c:v>
                </c:pt>
                <c:pt idx="4618">
                  <c:v>0.38320000000000032</c:v>
                </c:pt>
                <c:pt idx="4619">
                  <c:v>0.38710000000000033</c:v>
                </c:pt>
                <c:pt idx="4620">
                  <c:v>0.38610000000000033</c:v>
                </c:pt>
                <c:pt idx="4621">
                  <c:v>0.38610000000000033</c:v>
                </c:pt>
                <c:pt idx="4622">
                  <c:v>0.38910000000000033</c:v>
                </c:pt>
                <c:pt idx="4623">
                  <c:v>0.38420000000000032</c:v>
                </c:pt>
                <c:pt idx="4624">
                  <c:v>0.38120000000000032</c:v>
                </c:pt>
                <c:pt idx="4625">
                  <c:v>0.37930000000000053</c:v>
                </c:pt>
                <c:pt idx="4626">
                  <c:v>0.38120000000000032</c:v>
                </c:pt>
                <c:pt idx="4627">
                  <c:v>0.37730000000000047</c:v>
                </c:pt>
                <c:pt idx="4628">
                  <c:v>0.38120000000000032</c:v>
                </c:pt>
                <c:pt idx="4629">
                  <c:v>0.37930000000000053</c:v>
                </c:pt>
                <c:pt idx="4630">
                  <c:v>0.37630000000000047</c:v>
                </c:pt>
                <c:pt idx="4631">
                  <c:v>0.3754000000000004</c:v>
                </c:pt>
                <c:pt idx="4632">
                  <c:v>0.3754000000000004</c:v>
                </c:pt>
                <c:pt idx="4633">
                  <c:v>0.39300000000000046</c:v>
                </c:pt>
                <c:pt idx="4634">
                  <c:v>0.3734000000000004</c:v>
                </c:pt>
                <c:pt idx="4635">
                  <c:v>0.37150000000000033</c:v>
                </c:pt>
                <c:pt idx="4636">
                  <c:v>0.3724000000000004</c:v>
                </c:pt>
                <c:pt idx="4637">
                  <c:v>0.36950000000000033</c:v>
                </c:pt>
                <c:pt idx="4638">
                  <c:v>0.37150000000000033</c:v>
                </c:pt>
                <c:pt idx="4639">
                  <c:v>0.3734000000000004</c:v>
                </c:pt>
                <c:pt idx="4640">
                  <c:v>0.3734000000000004</c:v>
                </c:pt>
                <c:pt idx="4641">
                  <c:v>0.3744000000000004</c:v>
                </c:pt>
                <c:pt idx="4642">
                  <c:v>0.36850000000000038</c:v>
                </c:pt>
                <c:pt idx="4643">
                  <c:v>0.36950000000000033</c:v>
                </c:pt>
                <c:pt idx="4644">
                  <c:v>0.36560000000000031</c:v>
                </c:pt>
                <c:pt idx="4645">
                  <c:v>0.36360000000000031</c:v>
                </c:pt>
                <c:pt idx="4646">
                  <c:v>0.36460000000000031</c:v>
                </c:pt>
                <c:pt idx="4647">
                  <c:v>0.36360000000000031</c:v>
                </c:pt>
                <c:pt idx="4648">
                  <c:v>0.37050000000000033</c:v>
                </c:pt>
                <c:pt idx="4649">
                  <c:v>0.36360000000000031</c:v>
                </c:pt>
                <c:pt idx="4650">
                  <c:v>0.36750000000000038</c:v>
                </c:pt>
                <c:pt idx="4651">
                  <c:v>0.36660000000000031</c:v>
                </c:pt>
                <c:pt idx="4652">
                  <c:v>0.36850000000000038</c:v>
                </c:pt>
                <c:pt idx="4653">
                  <c:v>0.36950000000000033</c:v>
                </c:pt>
                <c:pt idx="4654">
                  <c:v>0.36560000000000031</c:v>
                </c:pt>
                <c:pt idx="4655">
                  <c:v>0.36560000000000031</c:v>
                </c:pt>
                <c:pt idx="4656">
                  <c:v>0.36560000000000031</c:v>
                </c:pt>
                <c:pt idx="4657">
                  <c:v>0.36750000000000038</c:v>
                </c:pt>
                <c:pt idx="4658">
                  <c:v>0.36750000000000038</c:v>
                </c:pt>
                <c:pt idx="4659">
                  <c:v>0.36850000000000038</c:v>
                </c:pt>
                <c:pt idx="4660">
                  <c:v>0.36750000000000038</c:v>
                </c:pt>
                <c:pt idx="4661">
                  <c:v>0.36660000000000031</c:v>
                </c:pt>
                <c:pt idx="4662">
                  <c:v>0.36850000000000038</c:v>
                </c:pt>
                <c:pt idx="4663">
                  <c:v>0.37150000000000033</c:v>
                </c:pt>
                <c:pt idx="4664">
                  <c:v>0.36560000000000031</c:v>
                </c:pt>
                <c:pt idx="4665">
                  <c:v>0.36950000000000033</c:v>
                </c:pt>
                <c:pt idx="4666">
                  <c:v>0.36750000000000038</c:v>
                </c:pt>
                <c:pt idx="4667">
                  <c:v>0.36850000000000038</c:v>
                </c:pt>
                <c:pt idx="4668">
                  <c:v>0.36660000000000031</c:v>
                </c:pt>
                <c:pt idx="4669">
                  <c:v>0.36750000000000038</c:v>
                </c:pt>
                <c:pt idx="4670">
                  <c:v>0.36460000000000031</c:v>
                </c:pt>
                <c:pt idx="4671">
                  <c:v>0.36950000000000033</c:v>
                </c:pt>
                <c:pt idx="4672">
                  <c:v>0.36660000000000031</c:v>
                </c:pt>
                <c:pt idx="4673">
                  <c:v>0.36660000000000031</c:v>
                </c:pt>
                <c:pt idx="4674">
                  <c:v>0.37050000000000033</c:v>
                </c:pt>
                <c:pt idx="4675">
                  <c:v>0.36460000000000031</c:v>
                </c:pt>
                <c:pt idx="4676">
                  <c:v>0.3734000000000004</c:v>
                </c:pt>
                <c:pt idx="4677">
                  <c:v>0.3724000000000004</c:v>
                </c:pt>
                <c:pt idx="4678">
                  <c:v>0.3754000000000004</c:v>
                </c:pt>
                <c:pt idx="4679">
                  <c:v>0.38030000000000053</c:v>
                </c:pt>
                <c:pt idx="4680">
                  <c:v>0.3744000000000004</c:v>
                </c:pt>
                <c:pt idx="4681">
                  <c:v>0.37830000000000052</c:v>
                </c:pt>
                <c:pt idx="4682">
                  <c:v>0.37830000000000052</c:v>
                </c:pt>
                <c:pt idx="4683">
                  <c:v>0.38420000000000032</c:v>
                </c:pt>
                <c:pt idx="4684">
                  <c:v>0.38510000000000033</c:v>
                </c:pt>
                <c:pt idx="4685">
                  <c:v>0.38220000000000032</c:v>
                </c:pt>
                <c:pt idx="4686">
                  <c:v>0.38420000000000032</c:v>
                </c:pt>
                <c:pt idx="4687">
                  <c:v>0.38420000000000032</c:v>
                </c:pt>
                <c:pt idx="4688">
                  <c:v>0.3900000000000004</c:v>
                </c:pt>
                <c:pt idx="4689">
                  <c:v>0.38710000000000033</c:v>
                </c:pt>
                <c:pt idx="4690">
                  <c:v>0.39300000000000046</c:v>
                </c:pt>
                <c:pt idx="4691">
                  <c:v>0.39200000000000046</c:v>
                </c:pt>
                <c:pt idx="4692">
                  <c:v>0.39980000000000054</c:v>
                </c:pt>
                <c:pt idx="4693">
                  <c:v>0.39590000000000047</c:v>
                </c:pt>
                <c:pt idx="4694">
                  <c:v>0.39780000000000054</c:v>
                </c:pt>
                <c:pt idx="4695">
                  <c:v>0.39880000000000054</c:v>
                </c:pt>
                <c:pt idx="4696">
                  <c:v>0.39880000000000054</c:v>
                </c:pt>
                <c:pt idx="4697">
                  <c:v>0.40080000000000032</c:v>
                </c:pt>
                <c:pt idx="4698">
                  <c:v>0.4037</c:v>
                </c:pt>
                <c:pt idx="4699">
                  <c:v>0.4047</c:v>
                </c:pt>
                <c:pt idx="4700">
                  <c:v>0.40570000000000001</c:v>
                </c:pt>
                <c:pt idx="4701">
                  <c:v>0.4047</c:v>
                </c:pt>
                <c:pt idx="4702">
                  <c:v>0.40570000000000001</c:v>
                </c:pt>
                <c:pt idx="4703">
                  <c:v>0.40860000000000002</c:v>
                </c:pt>
                <c:pt idx="4704">
                  <c:v>0.41450000000000031</c:v>
                </c:pt>
                <c:pt idx="4705">
                  <c:v>0.40960000000000002</c:v>
                </c:pt>
                <c:pt idx="4706">
                  <c:v>0.41060000000000002</c:v>
                </c:pt>
                <c:pt idx="4707">
                  <c:v>0.41060000000000002</c:v>
                </c:pt>
                <c:pt idx="4708">
                  <c:v>0.41350000000000031</c:v>
                </c:pt>
                <c:pt idx="4709">
                  <c:v>0.41740000000000038</c:v>
                </c:pt>
                <c:pt idx="4710">
                  <c:v>0.41350000000000031</c:v>
                </c:pt>
                <c:pt idx="4711">
                  <c:v>0.41540000000000032</c:v>
                </c:pt>
                <c:pt idx="4712">
                  <c:v>0.4213000000000004</c:v>
                </c:pt>
                <c:pt idx="4713">
                  <c:v>0.41740000000000038</c:v>
                </c:pt>
                <c:pt idx="4714">
                  <c:v>0.42420000000000002</c:v>
                </c:pt>
                <c:pt idx="4715">
                  <c:v>0.41840000000000038</c:v>
                </c:pt>
                <c:pt idx="4716">
                  <c:v>0.4203000000000004</c:v>
                </c:pt>
                <c:pt idx="4717">
                  <c:v>0.4203000000000004</c:v>
                </c:pt>
                <c:pt idx="4718">
                  <c:v>0.4203000000000004</c:v>
                </c:pt>
                <c:pt idx="4719">
                  <c:v>0.42820000000000008</c:v>
                </c:pt>
                <c:pt idx="4720">
                  <c:v>0.42620000000000002</c:v>
                </c:pt>
                <c:pt idx="4721">
                  <c:v>0.4233000000000004</c:v>
                </c:pt>
                <c:pt idx="4722">
                  <c:v>0.42720000000000002</c:v>
                </c:pt>
                <c:pt idx="4723">
                  <c:v>0.42720000000000002</c:v>
                </c:pt>
                <c:pt idx="4724">
                  <c:v>0.43010000000000032</c:v>
                </c:pt>
                <c:pt idx="4725">
                  <c:v>0.42720000000000002</c:v>
                </c:pt>
                <c:pt idx="4726">
                  <c:v>0.43600000000000033</c:v>
                </c:pt>
                <c:pt idx="4727">
                  <c:v>0.42820000000000008</c:v>
                </c:pt>
                <c:pt idx="4728">
                  <c:v>0.42820000000000008</c:v>
                </c:pt>
                <c:pt idx="4729">
                  <c:v>0.42820000000000008</c:v>
                </c:pt>
                <c:pt idx="4730">
                  <c:v>0.42720000000000002</c:v>
                </c:pt>
                <c:pt idx="4731">
                  <c:v>0.42420000000000002</c:v>
                </c:pt>
                <c:pt idx="4732">
                  <c:v>0.42520000000000002</c:v>
                </c:pt>
                <c:pt idx="4733">
                  <c:v>0.41940000000000033</c:v>
                </c:pt>
                <c:pt idx="4734">
                  <c:v>0.42420000000000002</c:v>
                </c:pt>
                <c:pt idx="4735">
                  <c:v>0.4223000000000004</c:v>
                </c:pt>
                <c:pt idx="4736">
                  <c:v>0.41540000000000032</c:v>
                </c:pt>
                <c:pt idx="4737">
                  <c:v>0.41540000000000032</c:v>
                </c:pt>
                <c:pt idx="4738">
                  <c:v>0.41940000000000033</c:v>
                </c:pt>
                <c:pt idx="4739">
                  <c:v>0.41350000000000031</c:v>
                </c:pt>
                <c:pt idx="4740">
                  <c:v>0.41150000000000031</c:v>
                </c:pt>
                <c:pt idx="4741">
                  <c:v>0.41060000000000002</c:v>
                </c:pt>
                <c:pt idx="4742">
                  <c:v>0.41840000000000038</c:v>
                </c:pt>
                <c:pt idx="4743">
                  <c:v>0.41250000000000031</c:v>
                </c:pt>
                <c:pt idx="4744">
                  <c:v>0.41060000000000002</c:v>
                </c:pt>
                <c:pt idx="4745">
                  <c:v>0.40960000000000002</c:v>
                </c:pt>
                <c:pt idx="4746">
                  <c:v>0.41450000000000031</c:v>
                </c:pt>
                <c:pt idx="4747">
                  <c:v>0.40660000000000002</c:v>
                </c:pt>
                <c:pt idx="4748">
                  <c:v>0.40860000000000002</c:v>
                </c:pt>
                <c:pt idx="4749">
                  <c:v>0.40960000000000002</c:v>
                </c:pt>
                <c:pt idx="4750">
                  <c:v>0.41150000000000031</c:v>
                </c:pt>
                <c:pt idx="4751">
                  <c:v>0.4037</c:v>
                </c:pt>
                <c:pt idx="4752">
                  <c:v>0.40760000000000002</c:v>
                </c:pt>
                <c:pt idx="4753">
                  <c:v>0.40760000000000002</c:v>
                </c:pt>
                <c:pt idx="4754">
                  <c:v>0.4047</c:v>
                </c:pt>
                <c:pt idx="4755">
                  <c:v>0.40660000000000002</c:v>
                </c:pt>
                <c:pt idx="4756">
                  <c:v>0.40570000000000001</c:v>
                </c:pt>
                <c:pt idx="4757">
                  <c:v>0.40860000000000002</c:v>
                </c:pt>
                <c:pt idx="4758">
                  <c:v>0.40660000000000002</c:v>
                </c:pt>
                <c:pt idx="4759">
                  <c:v>0.40570000000000001</c:v>
                </c:pt>
                <c:pt idx="4760">
                  <c:v>0.4037</c:v>
                </c:pt>
                <c:pt idx="4761">
                  <c:v>0.39880000000000054</c:v>
                </c:pt>
                <c:pt idx="4762">
                  <c:v>0.40570000000000001</c:v>
                </c:pt>
                <c:pt idx="4763">
                  <c:v>0.40180000000000032</c:v>
                </c:pt>
                <c:pt idx="4764">
                  <c:v>0.40660000000000002</c:v>
                </c:pt>
                <c:pt idx="4765">
                  <c:v>0.39980000000000054</c:v>
                </c:pt>
                <c:pt idx="4766">
                  <c:v>0.39980000000000054</c:v>
                </c:pt>
                <c:pt idx="4767">
                  <c:v>0.4047</c:v>
                </c:pt>
                <c:pt idx="4768">
                  <c:v>0.40080000000000032</c:v>
                </c:pt>
                <c:pt idx="4769">
                  <c:v>0.40080000000000032</c:v>
                </c:pt>
                <c:pt idx="4770">
                  <c:v>0.39690000000000047</c:v>
                </c:pt>
                <c:pt idx="4771">
                  <c:v>0.39980000000000054</c:v>
                </c:pt>
                <c:pt idx="4772">
                  <c:v>0.39780000000000054</c:v>
                </c:pt>
                <c:pt idx="4773">
                  <c:v>0.40660000000000002</c:v>
                </c:pt>
                <c:pt idx="4774">
                  <c:v>0.39880000000000054</c:v>
                </c:pt>
                <c:pt idx="4775">
                  <c:v>0.40080000000000032</c:v>
                </c:pt>
                <c:pt idx="4776">
                  <c:v>0.40570000000000001</c:v>
                </c:pt>
                <c:pt idx="4777">
                  <c:v>0.40080000000000032</c:v>
                </c:pt>
                <c:pt idx="4778">
                  <c:v>0.40660000000000002</c:v>
                </c:pt>
                <c:pt idx="4779">
                  <c:v>0.41060000000000002</c:v>
                </c:pt>
                <c:pt idx="4780">
                  <c:v>0.40660000000000002</c:v>
                </c:pt>
                <c:pt idx="4781">
                  <c:v>0.40860000000000002</c:v>
                </c:pt>
                <c:pt idx="4782">
                  <c:v>0.40860000000000002</c:v>
                </c:pt>
                <c:pt idx="4783">
                  <c:v>0.40660000000000002</c:v>
                </c:pt>
                <c:pt idx="4784">
                  <c:v>0.41060000000000002</c:v>
                </c:pt>
                <c:pt idx="4785">
                  <c:v>0.41450000000000031</c:v>
                </c:pt>
                <c:pt idx="4786">
                  <c:v>0.41250000000000031</c:v>
                </c:pt>
                <c:pt idx="4787">
                  <c:v>0.39590000000000047</c:v>
                </c:pt>
                <c:pt idx="4788">
                  <c:v>0.41250000000000031</c:v>
                </c:pt>
                <c:pt idx="4789">
                  <c:v>0.41350000000000031</c:v>
                </c:pt>
                <c:pt idx="4790">
                  <c:v>0.41150000000000031</c:v>
                </c:pt>
                <c:pt idx="4791">
                  <c:v>0.41450000000000031</c:v>
                </c:pt>
                <c:pt idx="4792">
                  <c:v>0.41640000000000038</c:v>
                </c:pt>
                <c:pt idx="4793">
                  <c:v>0.41740000000000038</c:v>
                </c:pt>
                <c:pt idx="4794">
                  <c:v>0.41250000000000031</c:v>
                </c:pt>
                <c:pt idx="4795">
                  <c:v>0.41540000000000032</c:v>
                </c:pt>
                <c:pt idx="4796">
                  <c:v>0.41740000000000038</c:v>
                </c:pt>
                <c:pt idx="4797">
                  <c:v>0.41840000000000038</c:v>
                </c:pt>
                <c:pt idx="4798">
                  <c:v>0.4203000000000004</c:v>
                </c:pt>
                <c:pt idx="4799">
                  <c:v>0.41640000000000038</c:v>
                </c:pt>
                <c:pt idx="4800">
                  <c:v>0.41350000000000031</c:v>
                </c:pt>
                <c:pt idx="4801">
                  <c:v>0.41640000000000038</c:v>
                </c:pt>
                <c:pt idx="4802">
                  <c:v>0.4203000000000004</c:v>
                </c:pt>
                <c:pt idx="4803">
                  <c:v>0.42520000000000002</c:v>
                </c:pt>
                <c:pt idx="4804">
                  <c:v>0.42520000000000002</c:v>
                </c:pt>
                <c:pt idx="4805">
                  <c:v>0.4213000000000004</c:v>
                </c:pt>
                <c:pt idx="4806">
                  <c:v>0.41740000000000038</c:v>
                </c:pt>
                <c:pt idx="4807">
                  <c:v>0.4213000000000004</c:v>
                </c:pt>
                <c:pt idx="4808">
                  <c:v>0.42420000000000002</c:v>
                </c:pt>
                <c:pt idx="4809">
                  <c:v>0.4233000000000004</c:v>
                </c:pt>
                <c:pt idx="4810">
                  <c:v>0.42820000000000008</c:v>
                </c:pt>
                <c:pt idx="4811">
                  <c:v>0.42420000000000002</c:v>
                </c:pt>
                <c:pt idx="4812">
                  <c:v>0.42720000000000002</c:v>
                </c:pt>
                <c:pt idx="4813">
                  <c:v>0.43110000000000032</c:v>
                </c:pt>
                <c:pt idx="4814">
                  <c:v>0.43110000000000032</c:v>
                </c:pt>
                <c:pt idx="4815">
                  <c:v>0.43110000000000032</c:v>
                </c:pt>
                <c:pt idx="4816">
                  <c:v>0.43400000000000033</c:v>
                </c:pt>
                <c:pt idx="4817">
                  <c:v>0.43500000000000033</c:v>
                </c:pt>
                <c:pt idx="4818">
                  <c:v>0.43110000000000032</c:v>
                </c:pt>
                <c:pt idx="4819">
                  <c:v>0.4389000000000004</c:v>
                </c:pt>
                <c:pt idx="4820">
                  <c:v>0.4379000000000004</c:v>
                </c:pt>
                <c:pt idx="4821">
                  <c:v>0.43400000000000033</c:v>
                </c:pt>
                <c:pt idx="4822">
                  <c:v>0.4389000000000004</c:v>
                </c:pt>
                <c:pt idx="4823">
                  <c:v>0.4379000000000004</c:v>
                </c:pt>
                <c:pt idx="4824">
                  <c:v>0.4389000000000004</c:v>
                </c:pt>
                <c:pt idx="4825">
                  <c:v>0.4399000000000004</c:v>
                </c:pt>
                <c:pt idx="4826">
                  <c:v>0.4399000000000004</c:v>
                </c:pt>
                <c:pt idx="4827">
                  <c:v>0.44280000000000047</c:v>
                </c:pt>
                <c:pt idx="4828">
                  <c:v>0.4389000000000004</c:v>
                </c:pt>
                <c:pt idx="4829">
                  <c:v>0.44180000000000047</c:v>
                </c:pt>
                <c:pt idx="4830">
                  <c:v>0.44570000000000032</c:v>
                </c:pt>
                <c:pt idx="4831">
                  <c:v>0.44380000000000042</c:v>
                </c:pt>
                <c:pt idx="4832">
                  <c:v>0.44570000000000032</c:v>
                </c:pt>
                <c:pt idx="4833">
                  <c:v>0.44970000000000032</c:v>
                </c:pt>
                <c:pt idx="4834">
                  <c:v>0.44870000000000032</c:v>
                </c:pt>
                <c:pt idx="4835">
                  <c:v>0.44570000000000032</c:v>
                </c:pt>
                <c:pt idx="4836">
                  <c:v>0.4516</c:v>
                </c:pt>
                <c:pt idx="4837">
                  <c:v>0.44970000000000032</c:v>
                </c:pt>
                <c:pt idx="4838">
                  <c:v>0.4526</c:v>
                </c:pt>
                <c:pt idx="4839">
                  <c:v>0.4516</c:v>
                </c:pt>
                <c:pt idx="4840">
                  <c:v>0.45550000000000002</c:v>
                </c:pt>
                <c:pt idx="4841">
                  <c:v>0.45450000000000002</c:v>
                </c:pt>
                <c:pt idx="4842">
                  <c:v>0.45450000000000002</c:v>
                </c:pt>
                <c:pt idx="4843">
                  <c:v>0.45450000000000002</c:v>
                </c:pt>
                <c:pt idx="4844">
                  <c:v>0.45650000000000002</c:v>
                </c:pt>
                <c:pt idx="4845">
                  <c:v>0.45450000000000002</c:v>
                </c:pt>
                <c:pt idx="4846">
                  <c:v>0.45650000000000002</c:v>
                </c:pt>
                <c:pt idx="4847">
                  <c:v>0.45550000000000002</c:v>
                </c:pt>
                <c:pt idx="4848">
                  <c:v>0.45750000000000002</c:v>
                </c:pt>
                <c:pt idx="4849">
                  <c:v>0.45850000000000002</c:v>
                </c:pt>
                <c:pt idx="4850">
                  <c:v>0.45550000000000002</c:v>
                </c:pt>
                <c:pt idx="4851">
                  <c:v>0.45850000000000002</c:v>
                </c:pt>
                <c:pt idx="4852">
                  <c:v>0.45850000000000002</c:v>
                </c:pt>
                <c:pt idx="4853">
                  <c:v>0.45650000000000002</c:v>
                </c:pt>
                <c:pt idx="4854">
                  <c:v>0.45750000000000002</c:v>
                </c:pt>
                <c:pt idx="4855">
                  <c:v>0.45940000000000031</c:v>
                </c:pt>
                <c:pt idx="4856">
                  <c:v>0.45850000000000002</c:v>
                </c:pt>
                <c:pt idx="4857">
                  <c:v>0.46040000000000031</c:v>
                </c:pt>
                <c:pt idx="4858">
                  <c:v>0.45550000000000002</c:v>
                </c:pt>
                <c:pt idx="4859">
                  <c:v>0.46040000000000031</c:v>
                </c:pt>
                <c:pt idx="4860">
                  <c:v>0.45850000000000002</c:v>
                </c:pt>
                <c:pt idx="4861">
                  <c:v>0.45750000000000002</c:v>
                </c:pt>
                <c:pt idx="4862">
                  <c:v>0.45650000000000002</c:v>
                </c:pt>
                <c:pt idx="4863">
                  <c:v>0.45940000000000031</c:v>
                </c:pt>
                <c:pt idx="4864">
                  <c:v>0.45450000000000002</c:v>
                </c:pt>
                <c:pt idx="4865">
                  <c:v>0.45550000000000002</c:v>
                </c:pt>
                <c:pt idx="4866">
                  <c:v>0.46040000000000031</c:v>
                </c:pt>
                <c:pt idx="4867">
                  <c:v>0.45650000000000002</c:v>
                </c:pt>
                <c:pt idx="4868">
                  <c:v>0.45650000000000002</c:v>
                </c:pt>
                <c:pt idx="4869">
                  <c:v>0.45650000000000002</c:v>
                </c:pt>
                <c:pt idx="4870">
                  <c:v>0.4516</c:v>
                </c:pt>
                <c:pt idx="4871">
                  <c:v>0.45850000000000002</c:v>
                </c:pt>
                <c:pt idx="4872">
                  <c:v>0.4506</c:v>
                </c:pt>
                <c:pt idx="4873">
                  <c:v>0.45550000000000002</c:v>
                </c:pt>
                <c:pt idx="4874">
                  <c:v>0.45650000000000002</c:v>
                </c:pt>
                <c:pt idx="4875">
                  <c:v>0.4506</c:v>
                </c:pt>
                <c:pt idx="4876">
                  <c:v>0.45450000000000002</c:v>
                </c:pt>
                <c:pt idx="4877">
                  <c:v>0.4516</c:v>
                </c:pt>
                <c:pt idx="4878">
                  <c:v>0.44970000000000032</c:v>
                </c:pt>
                <c:pt idx="4879">
                  <c:v>0.44970000000000032</c:v>
                </c:pt>
                <c:pt idx="4880">
                  <c:v>0.45450000000000002</c:v>
                </c:pt>
                <c:pt idx="4881">
                  <c:v>0.4526</c:v>
                </c:pt>
                <c:pt idx="4882">
                  <c:v>0.4526</c:v>
                </c:pt>
                <c:pt idx="4883">
                  <c:v>0.4506</c:v>
                </c:pt>
                <c:pt idx="4884">
                  <c:v>0.4516</c:v>
                </c:pt>
                <c:pt idx="4885">
                  <c:v>0.44870000000000032</c:v>
                </c:pt>
                <c:pt idx="4886">
                  <c:v>0.4506</c:v>
                </c:pt>
                <c:pt idx="4887">
                  <c:v>0.4536</c:v>
                </c:pt>
                <c:pt idx="4888">
                  <c:v>0.45550000000000002</c:v>
                </c:pt>
                <c:pt idx="4889">
                  <c:v>0.45750000000000002</c:v>
                </c:pt>
                <c:pt idx="4890">
                  <c:v>0.45650000000000002</c:v>
                </c:pt>
                <c:pt idx="4891">
                  <c:v>0.45550000000000002</c:v>
                </c:pt>
                <c:pt idx="4892">
                  <c:v>0.45750000000000002</c:v>
                </c:pt>
                <c:pt idx="4893">
                  <c:v>0.45850000000000002</c:v>
                </c:pt>
                <c:pt idx="4894">
                  <c:v>0.46040000000000031</c:v>
                </c:pt>
                <c:pt idx="4895">
                  <c:v>0.45940000000000031</c:v>
                </c:pt>
                <c:pt idx="4896">
                  <c:v>0.46040000000000031</c:v>
                </c:pt>
                <c:pt idx="4897">
                  <c:v>0.46040000000000031</c:v>
                </c:pt>
                <c:pt idx="4898">
                  <c:v>0.46240000000000031</c:v>
                </c:pt>
                <c:pt idx="4899">
                  <c:v>0.46040000000000031</c:v>
                </c:pt>
                <c:pt idx="4900">
                  <c:v>0.44570000000000032</c:v>
                </c:pt>
                <c:pt idx="4901">
                  <c:v>0.46530000000000032</c:v>
                </c:pt>
                <c:pt idx="4902">
                  <c:v>0.46330000000000032</c:v>
                </c:pt>
                <c:pt idx="4903">
                  <c:v>0.46330000000000032</c:v>
                </c:pt>
                <c:pt idx="4904">
                  <c:v>0.46920000000000001</c:v>
                </c:pt>
                <c:pt idx="4905">
                  <c:v>0.46920000000000001</c:v>
                </c:pt>
                <c:pt idx="4906">
                  <c:v>0.46430000000000032</c:v>
                </c:pt>
                <c:pt idx="4907">
                  <c:v>0.46330000000000032</c:v>
                </c:pt>
                <c:pt idx="4908">
                  <c:v>0.46530000000000032</c:v>
                </c:pt>
                <c:pt idx="4909">
                  <c:v>0.46730000000000033</c:v>
                </c:pt>
                <c:pt idx="4910">
                  <c:v>0.46430000000000032</c:v>
                </c:pt>
                <c:pt idx="4911">
                  <c:v>0.47310000000000002</c:v>
                </c:pt>
                <c:pt idx="4912">
                  <c:v>0.46630000000000033</c:v>
                </c:pt>
                <c:pt idx="4913">
                  <c:v>0.46730000000000033</c:v>
                </c:pt>
                <c:pt idx="4914">
                  <c:v>0.46240000000000031</c:v>
                </c:pt>
                <c:pt idx="4915">
                  <c:v>0.46630000000000033</c:v>
                </c:pt>
                <c:pt idx="4916">
                  <c:v>0.46630000000000033</c:v>
                </c:pt>
                <c:pt idx="4917">
                  <c:v>0.46430000000000032</c:v>
                </c:pt>
                <c:pt idx="4918">
                  <c:v>0.46530000000000032</c:v>
                </c:pt>
                <c:pt idx="4919">
                  <c:v>0.46430000000000032</c:v>
                </c:pt>
                <c:pt idx="4920">
                  <c:v>0.46530000000000032</c:v>
                </c:pt>
                <c:pt idx="4921">
                  <c:v>0.46140000000000031</c:v>
                </c:pt>
                <c:pt idx="4922">
                  <c:v>0.46240000000000031</c:v>
                </c:pt>
                <c:pt idx="4923">
                  <c:v>0.46240000000000031</c:v>
                </c:pt>
                <c:pt idx="4924">
                  <c:v>0.45850000000000002</c:v>
                </c:pt>
                <c:pt idx="4925">
                  <c:v>0.46330000000000032</c:v>
                </c:pt>
                <c:pt idx="4926">
                  <c:v>0.45940000000000031</c:v>
                </c:pt>
                <c:pt idx="4927">
                  <c:v>0.45940000000000031</c:v>
                </c:pt>
                <c:pt idx="4928">
                  <c:v>0.4848000000000004</c:v>
                </c:pt>
                <c:pt idx="4929">
                  <c:v>0.46140000000000031</c:v>
                </c:pt>
                <c:pt idx="4930">
                  <c:v>0.45850000000000002</c:v>
                </c:pt>
                <c:pt idx="4931">
                  <c:v>0.45550000000000002</c:v>
                </c:pt>
                <c:pt idx="4932">
                  <c:v>0.45650000000000002</c:v>
                </c:pt>
                <c:pt idx="4933">
                  <c:v>0.45650000000000002</c:v>
                </c:pt>
                <c:pt idx="4934">
                  <c:v>0.45750000000000002</c:v>
                </c:pt>
                <c:pt idx="4935">
                  <c:v>0.45550000000000002</c:v>
                </c:pt>
                <c:pt idx="4936">
                  <c:v>0.45550000000000002</c:v>
                </c:pt>
                <c:pt idx="4937">
                  <c:v>0.4506</c:v>
                </c:pt>
                <c:pt idx="4938">
                  <c:v>0.44970000000000032</c:v>
                </c:pt>
                <c:pt idx="4939">
                  <c:v>0.4526</c:v>
                </c:pt>
                <c:pt idx="4940">
                  <c:v>0.44870000000000032</c:v>
                </c:pt>
                <c:pt idx="4941">
                  <c:v>0.44870000000000032</c:v>
                </c:pt>
                <c:pt idx="4942">
                  <c:v>0.44670000000000032</c:v>
                </c:pt>
                <c:pt idx="4943">
                  <c:v>0.44670000000000032</c:v>
                </c:pt>
                <c:pt idx="4944">
                  <c:v>0.44770000000000032</c:v>
                </c:pt>
                <c:pt idx="4945">
                  <c:v>0.44870000000000032</c:v>
                </c:pt>
                <c:pt idx="4946">
                  <c:v>0.44280000000000047</c:v>
                </c:pt>
                <c:pt idx="4947">
                  <c:v>0.44670000000000032</c:v>
                </c:pt>
                <c:pt idx="4948">
                  <c:v>0.4409000000000004</c:v>
                </c:pt>
                <c:pt idx="4949">
                  <c:v>0.4409000000000004</c:v>
                </c:pt>
                <c:pt idx="4950">
                  <c:v>0.4399000000000004</c:v>
                </c:pt>
                <c:pt idx="4951">
                  <c:v>0.4389000000000004</c:v>
                </c:pt>
                <c:pt idx="4952">
                  <c:v>0.4389000000000004</c:v>
                </c:pt>
                <c:pt idx="4953">
                  <c:v>0.4379000000000004</c:v>
                </c:pt>
                <c:pt idx="4954">
                  <c:v>0.4379000000000004</c:v>
                </c:pt>
                <c:pt idx="4955">
                  <c:v>0.4379000000000004</c:v>
                </c:pt>
                <c:pt idx="4956">
                  <c:v>0.44180000000000047</c:v>
                </c:pt>
                <c:pt idx="4957">
                  <c:v>0.43600000000000033</c:v>
                </c:pt>
                <c:pt idx="4958">
                  <c:v>0.43500000000000033</c:v>
                </c:pt>
                <c:pt idx="4959">
                  <c:v>0.4379000000000004</c:v>
                </c:pt>
                <c:pt idx="4960">
                  <c:v>0.4379000000000004</c:v>
                </c:pt>
                <c:pt idx="4961">
                  <c:v>0.43400000000000033</c:v>
                </c:pt>
                <c:pt idx="4962">
                  <c:v>0.43700000000000033</c:v>
                </c:pt>
                <c:pt idx="4963">
                  <c:v>0.43600000000000033</c:v>
                </c:pt>
                <c:pt idx="4964">
                  <c:v>0.43500000000000033</c:v>
                </c:pt>
                <c:pt idx="4965">
                  <c:v>0.43500000000000033</c:v>
                </c:pt>
                <c:pt idx="4966">
                  <c:v>0.43500000000000033</c:v>
                </c:pt>
                <c:pt idx="4967">
                  <c:v>0.43500000000000033</c:v>
                </c:pt>
                <c:pt idx="4968">
                  <c:v>0.43400000000000033</c:v>
                </c:pt>
                <c:pt idx="4969">
                  <c:v>0.43210000000000032</c:v>
                </c:pt>
                <c:pt idx="4970">
                  <c:v>0.43400000000000033</c:v>
                </c:pt>
                <c:pt idx="4971">
                  <c:v>0.43500000000000033</c:v>
                </c:pt>
                <c:pt idx="4972">
                  <c:v>0.43300000000000033</c:v>
                </c:pt>
                <c:pt idx="4973">
                  <c:v>0.43500000000000033</c:v>
                </c:pt>
                <c:pt idx="4974">
                  <c:v>0.4379000000000004</c:v>
                </c:pt>
                <c:pt idx="4975">
                  <c:v>0.43300000000000033</c:v>
                </c:pt>
                <c:pt idx="4976">
                  <c:v>0.43210000000000032</c:v>
                </c:pt>
                <c:pt idx="4977">
                  <c:v>0.43300000000000033</c:v>
                </c:pt>
                <c:pt idx="4978">
                  <c:v>0.43210000000000032</c:v>
                </c:pt>
                <c:pt idx="4979">
                  <c:v>0.43400000000000033</c:v>
                </c:pt>
                <c:pt idx="4980">
                  <c:v>0.43500000000000033</c:v>
                </c:pt>
                <c:pt idx="4981">
                  <c:v>0.42910000000000031</c:v>
                </c:pt>
                <c:pt idx="4982">
                  <c:v>0.43300000000000033</c:v>
                </c:pt>
                <c:pt idx="4983">
                  <c:v>0.42820000000000008</c:v>
                </c:pt>
                <c:pt idx="4984">
                  <c:v>0.42910000000000031</c:v>
                </c:pt>
                <c:pt idx="4985">
                  <c:v>0.43010000000000032</c:v>
                </c:pt>
                <c:pt idx="4986">
                  <c:v>0.43110000000000032</c:v>
                </c:pt>
                <c:pt idx="4987">
                  <c:v>0.43210000000000032</c:v>
                </c:pt>
                <c:pt idx="4988">
                  <c:v>0.42910000000000031</c:v>
                </c:pt>
                <c:pt idx="4989">
                  <c:v>0.43300000000000033</c:v>
                </c:pt>
                <c:pt idx="4990">
                  <c:v>0.43210000000000032</c:v>
                </c:pt>
                <c:pt idx="4991">
                  <c:v>0.42910000000000031</c:v>
                </c:pt>
                <c:pt idx="4992">
                  <c:v>0.43110000000000032</c:v>
                </c:pt>
                <c:pt idx="4993">
                  <c:v>0.42820000000000008</c:v>
                </c:pt>
                <c:pt idx="4994">
                  <c:v>0.42520000000000002</c:v>
                </c:pt>
                <c:pt idx="4995">
                  <c:v>0.42720000000000002</c:v>
                </c:pt>
                <c:pt idx="4996">
                  <c:v>0.42820000000000008</c:v>
                </c:pt>
                <c:pt idx="4997">
                  <c:v>0.43110000000000032</c:v>
                </c:pt>
                <c:pt idx="4998">
                  <c:v>0.43110000000000032</c:v>
                </c:pt>
                <c:pt idx="4999">
                  <c:v>0.43110000000000032</c:v>
                </c:pt>
                <c:pt idx="5000">
                  <c:v>0.42820000000000008</c:v>
                </c:pt>
                <c:pt idx="5001">
                  <c:v>0.42720000000000002</c:v>
                </c:pt>
                <c:pt idx="5002">
                  <c:v>0.42720000000000002</c:v>
                </c:pt>
                <c:pt idx="5003">
                  <c:v>0.42520000000000002</c:v>
                </c:pt>
                <c:pt idx="5004">
                  <c:v>0.42720000000000002</c:v>
                </c:pt>
                <c:pt idx="5005">
                  <c:v>0.42720000000000002</c:v>
                </c:pt>
                <c:pt idx="5006">
                  <c:v>0.42910000000000031</c:v>
                </c:pt>
                <c:pt idx="5007">
                  <c:v>0.42720000000000002</c:v>
                </c:pt>
                <c:pt idx="5008">
                  <c:v>0.42520000000000002</c:v>
                </c:pt>
                <c:pt idx="5009">
                  <c:v>0.4223000000000004</c:v>
                </c:pt>
                <c:pt idx="5010">
                  <c:v>0.42720000000000002</c:v>
                </c:pt>
                <c:pt idx="5011">
                  <c:v>0.42620000000000002</c:v>
                </c:pt>
                <c:pt idx="5012">
                  <c:v>0.4233000000000004</c:v>
                </c:pt>
                <c:pt idx="5013">
                  <c:v>0.42720000000000002</c:v>
                </c:pt>
                <c:pt idx="5014">
                  <c:v>0.4233000000000004</c:v>
                </c:pt>
                <c:pt idx="5015">
                  <c:v>0.4233000000000004</c:v>
                </c:pt>
                <c:pt idx="5016">
                  <c:v>0.4233000000000004</c:v>
                </c:pt>
                <c:pt idx="5017">
                  <c:v>0.42910000000000031</c:v>
                </c:pt>
                <c:pt idx="5018">
                  <c:v>0.4223000000000004</c:v>
                </c:pt>
                <c:pt idx="5019">
                  <c:v>0.42720000000000002</c:v>
                </c:pt>
                <c:pt idx="5020">
                  <c:v>0.4223000000000004</c:v>
                </c:pt>
                <c:pt idx="5021">
                  <c:v>0.4233000000000004</c:v>
                </c:pt>
                <c:pt idx="5022">
                  <c:v>0.4223000000000004</c:v>
                </c:pt>
                <c:pt idx="5023">
                  <c:v>0.4223000000000004</c:v>
                </c:pt>
                <c:pt idx="5024">
                  <c:v>0.4213000000000004</c:v>
                </c:pt>
                <c:pt idx="5025">
                  <c:v>0.41940000000000033</c:v>
                </c:pt>
                <c:pt idx="5026">
                  <c:v>0.4223000000000004</c:v>
                </c:pt>
                <c:pt idx="5027">
                  <c:v>0.41940000000000033</c:v>
                </c:pt>
                <c:pt idx="5028">
                  <c:v>0.4233000000000004</c:v>
                </c:pt>
                <c:pt idx="5029">
                  <c:v>0.41840000000000038</c:v>
                </c:pt>
                <c:pt idx="5030">
                  <c:v>0.41940000000000033</c:v>
                </c:pt>
                <c:pt idx="5031">
                  <c:v>0.41840000000000038</c:v>
                </c:pt>
                <c:pt idx="5032">
                  <c:v>0.41940000000000033</c:v>
                </c:pt>
                <c:pt idx="5033">
                  <c:v>0.41940000000000033</c:v>
                </c:pt>
                <c:pt idx="5034">
                  <c:v>0.4223000000000004</c:v>
                </c:pt>
                <c:pt idx="5035">
                  <c:v>0.41940000000000033</c:v>
                </c:pt>
                <c:pt idx="5036">
                  <c:v>0.4027</c:v>
                </c:pt>
                <c:pt idx="5037">
                  <c:v>0.41740000000000038</c:v>
                </c:pt>
                <c:pt idx="5038">
                  <c:v>0.41540000000000032</c:v>
                </c:pt>
                <c:pt idx="5039">
                  <c:v>0.41640000000000038</c:v>
                </c:pt>
                <c:pt idx="5040">
                  <c:v>0.41740000000000038</c:v>
                </c:pt>
                <c:pt idx="5041">
                  <c:v>0.41840000000000038</c:v>
                </c:pt>
                <c:pt idx="5042">
                  <c:v>0.41940000000000033</c:v>
                </c:pt>
                <c:pt idx="5043">
                  <c:v>0.41740000000000038</c:v>
                </c:pt>
                <c:pt idx="5044">
                  <c:v>0.41640000000000038</c:v>
                </c:pt>
                <c:pt idx="5045">
                  <c:v>0.41350000000000031</c:v>
                </c:pt>
                <c:pt idx="5046">
                  <c:v>0.41640000000000038</c:v>
                </c:pt>
                <c:pt idx="5047">
                  <c:v>0.41940000000000033</c:v>
                </c:pt>
                <c:pt idx="5048">
                  <c:v>0.41640000000000038</c:v>
                </c:pt>
                <c:pt idx="5049">
                  <c:v>0.41940000000000033</c:v>
                </c:pt>
                <c:pt idx="5050">
                  <c:v>0.41740000000000038</c:v>
                </c:pt>
                <c:pt idx="5051">
                  <c:v>0.4223000000000004</c:v>
                </c:pt>
                <c:pt idx="5052">
                  <c:v>0.41940000000000033</c:v>
                </c:pt>
                <c:pt idx="5053">
                  <c:v>0.41740000000000038</c:v>
                </c:pt>
                <c:pt idx="5054">
                  <c:v>0.41740000000000038</c:v>
                </c:pt>
                <c:pt idx="5055">
                  <c:v>0.41740000000000038</c:v>
                </c:pt>
                <c:pt idx="5056">
                  <c:v>0.41940000000000033</c:v>
                </c:pt>
                <c:pt idx="5057">
                  <c:v>0.41540000000000032</c:v>
                </c:pt>
                <c:pt idx="5058">
                  <c:v>0.4203000000000004</c:v>
                </c:pt>
                <c:pt idx="5059">
                  <c:v>0.4203000000000004</c:v>
                </c:pt>
                <c:pt idx="5060">
                  <c:v>0.41640000000000038</c:v>
                </c:pt>
                <c:pt idx="5061">
                  <c:v>0.41940000000000033</c:v>
                </c:pt>
                <c:pt idx="5062">
                  <c:v>0.41740000000000038</c:v>
                </c:pt>
                <c:pt idx="5063">
                  <c:v>0.41740000000000038</c:v>
                </c:pt>
                <c:pt idx="5064">
                  <c:v>0.41640000000000038</c:v>
                </c:pt>
                <c:pt idx="5065">
                  <c:v>0.41350000000000031</c:v>
                </c:pt>
                <c:pt idx="5066">
                  <c:v>0.41450000000000031</c:v>
                </c:pt>
                <c:pt idx="5067">
                  <c:v>0.41540000000000032</c:v>
                </c:pt>
                <c:pt idx="5068">
                  <c:v>0.41540000000000032</c:v>
                </c:pt>
                <c:pt idx="5069">
                  <c:v>0.41250000000000031</c:v>
                </c:pt>
                <c:pt idx="5070">
                  <c:v>0.41350000000000031</c:v>
                </c:pt>
                <c:pt idx="5071">
                  <c:v>0.41250000000000031</c:v>
                </c:pt>
                <c:pt idx="5072">
                  <c:v>0.41940000000000033</c:v>
                </c:pt>
                <c:pt idx="5073">
                  <c:v>0.41350000000000031</c:v>
                </c:pt>
                <c:pt idx="5074">
                  <c:v>0.41450000000000031</c:v>
                </c:pt>
                <c:pt idx="5075">
                  <c:v>0.41350000000000031</c:v>
                </c:pt>
                <c:pt idx="5076">
                  <c:v>0.41740000000000038</c:v>
                </c:pt>
                <c:pt idx="5077">
                  <c:v>0.41840000000000038</c:v>
                </c:pt>
                <c:pt idx="5078">
                  <c:v>0.41840000000000038</c:v>
                </c:pt>
                <c:pt idx="5079">
                  <c:v>0.41840000000000038</c:v>
                </c:pt>
                <c:pt idx="5080">
                  <c:v>0.4213000000000004</c:v>
                </c:pt>
                <c:pt idx="5081">
                  <c:v>0.42520000000000002</c:v>
                </c:pt>
                <c:pt idx="5082">
                  <c:v>0.4233000000000004</c:v>
                </c:pt>
                <c:pt idx="5083">
                  <c:v>0.4233000000000004</c:v>
                </c:pt>
                <c:pt idx="5084">
                  <c:v>0.4233000000000004</c:v>
                </c:pt>
                <c:pt idx="5085">
                  <c:v>0.42820000000000008</c:v>
                </c:pt>
                <c:pt idx="5086">
                  <c:v>0.42910000000000031</c:v>
                </c:pt>
                <c:pt idx="5087">
                  <c:v>0.42820000000000008</c:v>
                </c:pt>
                <c:pt idx="5088">
                  <c:v>0.43300000000000033</c:v>
                </c:pt>
                <c:pt idx="5089">
                  <c:v>0.43110000000000032</c:v>
                </c:pt>
                <c:pt idx="5090">
                  <c:v>0.43500000000000033</c:v>
                </c:pt>
                <c:pt idx="5091">
                  <c:v>0.43300000000000033</c:v>
                </c:pt>
                <c:pt idx="5092">
                  <c:v>0.43110000000000032</c:v>
                </c:pt>
                <c:pt idx="5093">
                  <c:v>0.43500000000000033</c:v>
                </c:pt>
                <c:pt idx="5094">
                  <c:v>0.4379000000000004</c:v>
                </c:pt>
                <c:pt idx="5095">
                  <c:v>0.4399000000000004</c:v>
                </c:pt>
                <c:pt idx="5096">
                  <c:v>0.44180000000000047</c:v>
                </c:pt>
                <c:pt idx="5097">
                  <c:v>0.43600000000000033</c:v>
                </c:pt>
                <c:pt idx="5098">
                  <c:v>0.4536</c:v>
                </c:pt>
                <c:pt idx="5099">
                  <c:v>0.43700000000000033</c:v>
                </c:pt>
                <c:pt idx="5100">
                  <c:v>0.4409000000000004</c:v>
                </c:pt>
                <c:pt idx="5101">
                  <c:v>0.44280000000000047</c:v>
                </c:pt>
                <c:pt idx="5102">
                  <c:v>0.44180000000000047</c:v>
                </c:pt>
                <c:pt idx="5103">
                  <c:v>0.4399000000000004</c:v>
                </c:pt>
                <c:pt idx="5104">
                  <c:v>0.44380000000000042</c:v>
                </c:pt>
                <c:pt idx="5105">
                  <c:v>0.44570000000000032</c:v>
                </c:pt>
                <c:pt idx="5106">
                  <c:v>0.44280000000000047</c:v>
                </c:pt>
                <c:pt idx="5107">
                  <c:v>0.44770000000000032</c:v>
                </c:pt>
                <c:pt idx="5108">
                  <c:v>0.44570000000000032</c:v>
                </c:pt>
                <c:pt idx="5109">
                  <c:v>0.44570000000000032</c:v>
                </c:pt>
                <c:pt idx="5110">
                  <c:v>0.44970000000000032</c:v>
                </c:pt>
                <c:pt idx="5111">
                  <c:v>0.44670000000000032</c:v>
                </c:pt>
                <c:pt idx="5112">
                  <c:v>0.44670000000000032</c:v>
                </c:pt>
                <c:pt idx="5113">
                  <c:v>0.44670000000000032</c:v>
                </c:pt>
                <c:pt idx="5114">
                  <c:v>0.4516</c:v>
                </c:pt>
                <c:pt idx="5115">
                  <c:v>0.4516</c:v>
                </c:pt>
                <c:pt idx="5116">
                  <c:v>0.44670000000000032</c:v>
                </c:pt>
                <c:pt idx="5117">
                  <c:v>0.44670000000000032</c:v>
                </c:pt>
                <c:pt idx="5118">
                  <c:v>0.44870000000000032</c:v>
                </c:pt>
                <c:pt idx="5119">
                  <c:v>0.44480000000000042</c:v>
                </c:pt>
                <c:pt idx="5120">
                  <c:v>0.44570000000000032</c:v>
                </c:pt>
                <c:pt idx="5121">
                  <c:v>0.44380000000000042</c:v>
                </c:pt>
                <c:pt idx="5122">
                  <c:v>0.4516</c:v>
                </c:pt>
                <c:pt idx="5123">
                  <c:v>0.44570000000000032</c:v>
                </c:pt>
                <c:pt idx="5124">
                  <c:v>0.44970000000000032</c:v>
                </c:pt>
                <c:pt idx="5125">
                  <c:v>0.44770000000000032</c:v>
                </c:pt>
                <c:pt idx="5126">
                  <c:v>0.44180000000000047</c:v>
                </c:pt>
                <c:pt idx="5127">
                  <c:v>0.4516</c:v>
                </c:pt>
                <c:pt idx="5128">
                  <c:v>0.4526</c:v>
                </c:pt>
                <c:pt idx="5129">
                  <c:v>0.4516</c:v>
                </c:pt>
                <c:pt idx="5130">
                  <c:v>0.45550000000000002</c:v>
                </c:pt>
                <c:pt idx="5131">
                  <c:v>0.44970000000000032</c:v>
                </c:pt>
                <c:pt idx="5132">
                  <c:v>0.4516</c:v>
                </c:pt>
                <c:pt idx="5133">
                  <c:v>0.4536</c:v>
                </c:pt>
                <c:pt idx="5134">
                  <c:v>0.45650000000000002</c:v>
                </c:pt>
                <c:pt idx="5135">
                  <c:v>0.4536</c:v>
                </c:pt>
                <c:pt idx="5136">
                  <c:v>0.4526</c:v>
                </c:pt>
                <c:pt idx="5137">
                  <c:v>0.45550000000000002</c:v>
                </c:pt>
                <c:pt idx="5138">
                  <c:v>0.4516</c:v>
                </c:pt>
                <c:pt idx="5139">
                  <c:v>0.45450000000000002</c:v>
                </c:pt>
                <c:pt idx="5140">
                  <c:v>0.45850000000000002</c:v>
                </c:pt>
                <c:pt idx="5141">
                  <c:v>0.45750000000000002</c:v>
                </c:pt>
                <c:pt idx="5142">
                  <c:v>0.45850000000000002</c:v>
                </c:pt>
                <c:pt idx="5143">
                  <c:v>0.45650000000000002</c:v>
                </c:pt>
                <c:pt idx="5144">
                  <c:v>0.45750000000000002</c:v>
                </c:pt>
                <c:pt idx="5145">
                  <c:v>0.46140000000000031</c:v>
                </c:pt>
                <c:pt idx="5146">
                  <c:v>0.46140000000000031</c:v>
                </c:pt>
                <c:pt idx="5147">
                  <c:v>0.45940000000000031</c:v>
                </c:pt>
                <c:pt idx="5148">
                  <c:v>0.45940000000000031</c:v>
                </c:pt>
                <c:pt idx="5149">
                  <c:v>0.45850000000000002</c:v>
                </c:pt>
                <c:pt idx="5150">
                  <c:v>0.46040000000000031</c:v>
                </c:pt>
                <c:pt idx="5151">
                  <c:v>0.45940000000000031</c:v>
                </c:pt>
                <c:pt idx="5152">
                  <c:v>0.46430000000000032</c:v>
                </c:pt>
                <c:pt idx="5153">
                  <c:v>0.46330000000000032</c:v>
                </c:pt>
                <c:pt idx="5154">
                  <c:v>0.46430000000000032</c:v>
                </c:pt>
                <c:pt idx="5155">
                  <c:v>0.46240000000000031</c:v>
                </c:pt>
                <c:pt idx="5156">
                  <c:v>0.46630000000000033</c:v>
                </c:pt>
                <c:pt idx="5157">
                  <c:v>0.46140000000000031</c:v>
                </c:pt>
                <c:pt idx="5158">
                  <c:v>0.46240000000000031</c:v>
                </c:pt>
                <c:pt idx="5159">
                  <c:v>0.46330000000000032</c:v>
                </c:pt>
                <c:pt idx="5160">
                  <c:v>0.46330000000000032</c:v>
                </c:pt>
                <c:pt idx="5161">
                  <c:v>0.46240000000000031</c:v>
                </c:pt>
                <c:pt idx="5162">
                  <c:v>0.45940000000000031</c:v>
                </c:pt>
                <c:pt idx="5163">
                  <c:v>0.46330000000000032</c:v>
                </c:pt>
                <c:pt idx="5164">
                  <c:v>0.46330000000000032</c:v>
                </c:pt>
                <c:pt idx="5165">
                  <c:v>0.46330000000000032</c:v>
                </c:pt>
                <c:pt idx="5166">
                  <c:v>0.46140000000000031</c:v>
                </c:pt>
                <c:pt idx="5167">
                  <c:v>0.46040000000000031</c:v>
                </c:pt>
                <c:pt idx="5168">
                  <c:v>0.46040000000000031</c:v>
                </c:pt>
                <c:pt idx="5169">
                  <c:v>0.46330000000000032</c:v>
                </c:pt>
                <c:pt idx="5170">
                  <c:v>0.46040000000000031</c:v>
                </c:pt>
                <c:pt idx="5171">
                  <c:v>0.46530000000000032</c:v>
                </c:pt>
                <c:pt idx="5172">
                  <c:v>0.46040000000000031</c:v>
                </c:pt>
                <c:pt idx="5173">
                  <c:v>0.46040000000000031</c:v>
                </c:pt>
                <c:pt idx="5174">
                  <c:v>0.46140000000000031</c:v>
                </c:pt>
                <c:pt idx="5175">
                  <c:v>0.46240000000000031</c:v>
                </c:pt>
                <c:pt idx="5176">
                  <c:v>0.46430000000000032</c:v>
                </c:pt>
                <c:pt idx="5177">
                  <c:v>0.46430000000000032</c:v>
                </c:pt>
                <c:pt idx="5178">
                  <c:v>0.46430000000000032</c:v>
                </c:pt>
                <c:pt idx="5179">
                  <c:v>0.46040000000000031</c:v>
                </c:pt>
                <c:pt idx="5180">
                  <c:v>0.46040000000000031</c:v>
                </c:pt>
                <c:pt idx="5181">
                  <c:v>0.45750000000000002</c:v>
                </c:pt>
                <c:pt idx="5182">
                  <c:v>0.4536</c:v>
                </c:pt>
                <c:pt idx="5183">
                  <c:v>0.45750000000000002</c:v>
                </c:pt>
                <c:pt idx="5184">
                  <c:v>0.45750000000000002</c:v>
                </c:pt>
                <c:pt idx="5185">
                  <c:v>0.45550000000000002</c:v>
                </c:pt>
                <c:pt idx="5186">
                  <c:v>0.45750000000000002</c:v>
                </c:pt>
                <c:pt idx="5187">
                  <c:v>0.4536</c:v>
                </c:pt>
                <c:pt idx="5188">
                  <c:v>0.4516</c:v>
                </c:pt>
                <c:pt idx="5189">
                  <c:v>0.48190000000000033</c:v>
                </c:pt>
                <c:pt idx="5190">
                  <c:v>0.45750000000000002</c:v>
                </c:pt>
                <c:pt idx="5191">
                  <c:v>0.4536</c:v>
                </c:pt>
                <c:pt idx="5192">
                  <c:v>0.4536</c:v>
                </c:pt>
                <c:pt idx="5193">
                  <c:v>0.4536</c:v>
                </c:pt>
                <c:pt idx="5194">
                  <c:v>0.4516</c:v>
                </c:pt>
                <c:pt idx="5195">
                  <c:v>0.44970000000000032</c:v>
                </c:pt>
                <c:pt idx="5196">
                  <c:v>0.44870000000000032</c:v>
                </c:pt>
                <c:pt idx="5197">
                  <c:v>0.44870000000000032</c:v>
                </c:pt>
                <c:pt idx="5198">
                  <c:v>0.4516</c:v>
                </c:pt>
                <c:pt idx="5199">
                  <c:v>0.44870000000000032</c:v>
                </c:pt>
                <c:pt idx="5200">
                  <c:v>0.44970000000000032</c:v>
                </c:pt>
                <c:pt idx="5201">
                  <c:v>0.4506</c:v>
                </c:pt>
                <c:pt idx="5202">
                  <c:v>0.44870000000000032</c:v>
                </c:pt>
                <c:pt idx="5203">
                  <c:v>0.44870000000000032</c:v>
                </c:pt>
                <c:pt idx="5204">
                  <c:v>0.43300000000000033</c:v>
                </c:pt>
                <c:pt idx="5205">
                  <c:v>0.44570000000000032</c:v>
                </c:pt>
                <c:pt idx="5206">
                  <c:v>0.44870000000000032</c:v>
                </c:pt>
                <c:pt idx="5207">
                  <c:v>0.44670000000000032</c:v>
                </c:pt>
                <c:pt idx="5208">
                  <c:v>0.44970000000000032</c:v>
                </c:pt>
                <c:pt idx="5209">
                  <c:v>0.44970000000000032</c:v>
                </c:pt>
                <c:pt idx="5210">
                  <c:v>0.44480000000000042</c:v>
                </c:pt>
                <c:pt idx="5211">
                  <c:v>0.44870000000000032</c:v>
                </c:pt>
                <c:pt idx="5212">
                  <c:v>0.44570000000000032</c:v>
                </c:pt>
                <c:pt idx="5213">
                  <c:v>0.44770000000000032</c:v>
                </c:pt>
                <c:pt idx="5214">
                  <c:v>0.44870000000000032</c:v>
                </c:pt>
                <c:pt idx="5215">
                  <c:v>0.44970000000000032</c:v>
                </c:pt>
                <c:pt idx="5216">
                  <c:v>0.44480000000000042</c:v>
                </c:pt>
                <c:pt idx="5217">
                  <c:v>0.44970000000000032</c:v>
                </c:pt>
                <c:pt idx="5218">
                  <c:v>0.44380000000000042</c:v>
                </c:pt>
                <c:pt idx="5219">
                  <c:v>0.44970000000000032</c:v>
                </c:pt>
                <c:pt idx="5220">
                  <c:v>0.44380000000000042</c:v>
                </c:pt>
                <c:pt idx="5221">
                  <c:v>0.44480000000000042</c:v>
                </c:pt>
                <c:pt idx="5222">
                  <c:v>0.4516</c:v>
                </c:pt>
                <c:pt idx="5223">
                  <c:v>0.4409000000000004</c:v>
                </c:pt>
                <c:pt idx="5224">
                  <c:v>0.44970000000000032</c:v>
                </c:pt>
                <c:pt idx="5225">
                  <c:v>0.44570000000000032</c:v>
                </c:pt>
                <c:pt idx="5226">
                  <c:v>0.44670000000000032</c:v>
                </c:pt>
                <c:pt idx="5227">
                  <c:v>0.44770000000000032</c:v>
                </c:pt>
                <c:pt idx="5228">
                  <c:v>0.44670000000000032</c:v>
                </c:pt>
                <c:pt idx="5229">
                  <c:v>0.44180000000000047</c:v>
                </c:pt>
                <c:pt idx="5230">
                  <c:v>0.44670000000000032</c:v>
                </c:pt>
                <c:pt idx="5231">
                  <c:v>0.44970000000000032</c:v>
                </c:pt>
                <c:pt idx="5232">
                  <c:v>0.44670000000000032</c:v>
                </c:pt>
                <c:pt idx="5233">
                  <c:v>0.44770000000000032</c:v>
                </c:pt>
                <c:pt idx="5234">
                  <c:v>0.44770000000000032</c:v>
                </c:pt>
                <c:pt idx="5235">
                  <c:v>0.4516</c:v>
                </c:pt>
                <c:pt idx="5236">
                  <c:v>0.44970000000000032</c:v>
                </c:pt>
                <c:pt idx="5237">
                  <c:v>0.4526</c:v>
                </c:pt>
                <c:pt idx="5238">
                  <c:v>0.4516</c:v>
                </c:pt>
                <c:pt idx="5239">
                  <c:v>0.44770000000000032</c:v>
                </c:pt>
                <c:pt idx="5240">
                  <c:v>0.44970000000000032</c:v>
                </c:pt>
                <c:pt idx="5241">
                  <c:v>0.4506</c:v>
                </c:pt>
                <c:pt idx="5242">
                  <c:v>0.4536</c:v>
                </c:pt>
                <c:pt idx="5243">
                  <c:v>0.45750000000000002</c:v>
                </c:pt>
                <c:pt idx="5244">
                  <c:v>0.4516</c:v>
                </c:pt>
                <c:pt idx="5245">
                  <c:v>0.45650000000000002</c:v>
                </c:pt>
                <c:pt idx="5246">
                  <c:v>0.4536</c:v>
                </c:pt>
                <c:pt idx="5247">
                  <c:v>0.4536</c:v>
                </c:pt>
                <c:pt idx="5248">
                  <c:v>0.44970000000000032</c:v>
                </c:pt>
                <c:pt idx="5249">
                  <c:v>0.44770000000000032</c:v>
                </c:pt>
                <c:pt idx="5250">
                  <c:v>0.4506</c:v>
                </c:pt>
                <c:pt idx="5251">
                  <c:v>0.44870000000000032</c:v>
                </c:pt>
                <c:pt idx="5252">
                  <c:v>0.4506</c:v>
                </c:pt>
                <c:pt idx="5253">
                  <c:v>0.44870000000000032</c:v>
                </c:pt>
                <c:pt idx="5254">
                  <c:v>0.44970000000000032</c:v>
                </c:pt>
                <c:pt idx="5255">
                  <c:v>0.44670000000000032</c:v>
                </c:pt>
                <c:pt idx="5256">
                  <c:v>0.44870000000000032</c:v>
                </c:pt>
                <c:pt idx="5257">
                  <c:v>0.44480000000000042</c:v>
                </c:pt>
                <c:pt idx="5258">
                  <c:v>0.4409000000000004</c:v>
                </c:pt>
                <c:pt idx="5259">
                  <c:v>0.4409000000000004</c:v>
                </c:pt>
                <c:pt idx="5260">
                  <c:v>0.44280000000000047</c:v>
                </c:pt>
                <c:pt idx="5261">
                  <c:v>0.4399000000000004</c:v>
                </c:pt>
                <c:pt idx="5262">
                  <c:v>0.44180000000000047</c:v>
                </c:pt>
                <c:pt idx="5263">
                  <c:v>0.44280000000000047</c:v>
                </c:pt>
                <c:pt idx="5264">
                  <c:v>0.4379000000000004</c:v>
                </c:pt>
                <c:pt idx="5265">
                  <c:v>0.44480000000000042</c:v>
                </c:pt>
                <c:pt idx="5266">
                  <c:v>0.4389000000000004</c:v>
                </c:pt>
                <c:pt idx="5267">
                  <c:v>0.4409000000000004</c:v>
                </c:pt>
                <c:pt idx="5268">
                  <c:v>0.4399000000000004</c:v>
                </c:pt>
                <c:pt idx="5269">
                  <c:v>0.44380000000000042</c:v>
                </c:pt>
                <c:pt idx="5270">
                  <c:v>0.4399000000000004</c:v>
                </c:pt>
                <c:pt idx="5271">
                  <c:v>0.44670000000000032</c:v>
                </c:pt>
                <c:pt idx="5272">
                  <c:v>0.44380000000000042</c:v>
                </c:pt>
                <c:pt idx="5273">
                  <c:v>0.44180000000000047</c:v>
                </c:pt>
                <c:pt idx="5274">
                  <c:v>0.44380000000000042</c:v>
                </c:pt>
                <c:pt idx="5275">
                  <c:v>0.44480000000000042</c:v>
                </c:pt>
                <c:pt idx="5276">
                  <c:v>0.44280000000000047</c:v>
                </c:pt>
                <c:pt idx="5277">
                  <c:v>0.44480000000000042</c:v>
                </c:pt>
                <c:pt idx="5278">
                  <c:v>0.44570000000000032</c:v>
                </c:pt>
                <c:pt idx="5279">
                  <c:v>0.4409000000000004</c:v>
                </c:pt>
                <c:pt idx="5280">
                  <c:v>0.44380000000000042</c:v>
                </c:pt>
                <c:pt idx="5281">
                  <c:v>0.44180000000000047</c:v>
                </c:pt>
                <c:pt idx="5282">
                  <c:v>0.44180000000000047</c:v>
                </c:pt>
                <c:pt idx="5283">
                  <c:v>0.44480000000000042</c:v>
                </c:pt>
                <c:pt idx="5284">
                  <c:v>0.44480000000000042</c:v>
                </c:pt>
                <c:pt idx="5285">
                  <c:v>0.44770000000000032</c:v>
                </c:pt>
                <c:pt idx="5286">
                  <c:v>0.44770000000000032</c:v>
                </c:pt>
                <c:pt idx="5287">
                  <c:v>0.44380000000000042</c:v>
                </c:pt>
                <c:pt idx="5288">
                  <c:v>0.44670000000000032</c:v>
                </c:pt>
                <c:pt idx="5289">
                  <c:v>0.44970000000000032</c:v>
                </c:pt>
                <c:pt idx="5290">
                  <c:v>0.44570000000000032</c:v>
                </c:pt>
                <c:pt idx="5291">
                  <c:v>0.44970000000000032</c:v>
                </c:pt>
                <c:pt idx="5292">
                  <c:v>0.44770000000000032</c:v>
                </c:pt>
                <c:pt idx="5293">
                  <c:v>0.44870000000000032</c:v>
                </c:pt>
                <c:pt idx="5294">
                  <c:v>0.4506</c:v>
                </c:pt>
                <c:pt idx="5295">
                  <c:v>0.44970000000000032</c:v>
                </c:pt>
                <c:pt idx="5296">
                  <c:v>0.44970000000000032</c:v>
                </c:pt>
                <c:pt idx="5297">
                  <c:v>0.44970000000000032</c:v>
                </c:pt>
                <c:pt idx="5298">
                  <c:v>0.44870000000000032</c:v>
                </c:pt>
                <c:pt idx="5299">
                  <c:v>0.44970000000000032</c:v>
                </c:pt>
                <c:pt idx="5300">
                  <c:v>0.44970000000000032</c:v>
                </c:pt>
                <c:pt idx="5301">
                  <c:v>0.4516</c:v>
                </c:pt>
                <c:pt idx="5302">
                  <c:v>0.44870000000000032</c:v>
                </c:pt>
                <c:pt idx="5303">
                  <c:v>0.45450000000000002</c:v>
                </c:pt>
                <c:pt idx="5304">
                  <c:v>0.44670000000000032</c:v>
                </c:pt>
                <c:pt idx="5305">
                  <c:v>0.4506</c:v>
                </c:pt>
                <c:pt idx="5306">
                  <c:v>0.44770000000000032</c:v>
                </c:pt>
                <c:pt idx="5307">
                  <c:v>0.4506</c:v>
                </c:pt>
                <c:pt idx="5308">
                  <c:v>0.4536</c:v>
                </c:pt>
                <c:pt idx="5309">
                  <c:v>0.4536</c:v>
                </c:pt>
                <c:pt idx="5310">
                  <c:v>0.44770000000000032</c:v>
                </c:pt>
                <c:pt idx="5311">
                  <c:v>0.4536</c:v>
                </c:pt>
                <c:pt idx="5312">
                  <c:v>0.4506</c:v>
                </c:pt>
                <c:pt idx="5313">
                  <c:v>0.44670000000000032</c:v>
                </c:pt>
                <c:pt idx="5314">
                  <c:v>0.44970000000000032</c:v>
                </c:pt>
                <c:pt idx="5315">
                  <c:v>0.4526</c:v>
                </c:pt>
                <c:pt idx="5316">
                  <c:v>0.4526</c:v>
                </c:pt>
                <c:pt idx="5317">
                  <c:v>0.44970000000000032</c:v>
                </c:pt>
                <c:pt idx="5318">
                  <c:v>0.44870000000000032</c:v>
                </c:pt>
                <c:pt idx="5319">
                  <c:v>0.4506</c:v>
                </c:pt>
                <c:pt idx="5320">
                  <c:v>0.44970000000000032</c:v>
                </c:pt>
                <c:pt idx="5321">
                  <c:v>0.44570000000000032</c:v>
                </c:pt>
                <c:pt idx="5322">
                  <c:v>0.44570000000000032</c:v>
                </c:pt>
                <c:pt idx="5323">
                  <c:v>0.44770000000000032</c:v>
                </c:pt>
                <c:pt idx="5324">
                  <c:v>0.44570000000000032</c:v>
                </c:pt>
                <c:pt idx="5325">
                  <c:v>0.44480000000000042</c:v>
                </c:pt>
                <c:pt idx="5326">
                  <c:v>0.44770000000000032</c:v>
                </c:pt>
                <c:pt idx="5327">
                  <c:v>0.44480000000000042</c:v>
                </c:pt>
                <c:pt idx="5328">
                  <c:v>0.44480000000000042</c:v>
                </c:pt>
                <c:pt idx="5329">
                  <c:v>0.44380000000000042</c:v>
                </c:pt>
                <c:pt idx="5330">
                  <c:v>0.44670000000000032</c:v>
                </c:pt>
                <c:pt idx="5331">
                  <c:v>0.44180000000000047</c:v>
                </c:pt>
                <c:pt idx="5332">
                  <c:v>0.4506</c:v>
                </c:pt>
                <c:pt idx="5333">
                  <c:v>0.44180000000000047</c:v>
                </c:pt>
                <c:pt idx="5334">
                  <c:v>0.44670000000000032</c:v>
                </c:pt>
                <c:pt idx="5335">
                  <c:v>0.44380000000000042</c:v>
                </c:pt>
                <c:pt idx="5336">
                  <c:v>0.44380000000000042</c:v>
                </c:pt>
                <c:pt idx="5337">
                  <c:v>0.44280000000000047</c:v>
                </c:pt>
                <c:pt idx="5338">
                  <c:v>0.4409000000000004</c:v>
                </c:pt>
                <c:pt idx="5339">
                  <c:v>0.44570000000000032</c:v>
                </c:pt>
                <c:pt idx="5340">
                  <c:v>0.4409000000000004</c:v>
                </c:pt>
                <c:pt idx="5341">
                  <c:v>0.44570000000000032</c:v>
                </c:pt>
                <c:pt idx="5342">
                  <c:v>0.44280000000000047</c:v>
                </c:pt>
                <c:pt idx="5343">
                  <c:v>0.44180000000000047</c:v>
                </c:pt>
                <c:pt idx="5344">
                  <c:v>0.44870000000000032</c:v>
                </c:pt>
                <c:pt idx="5345">
                  <c:v>0.44770000000000032</c:v>
                </c:pt>
                <c:pt idx="5346">
                  <c:v>0.44770000000000032</c:v>
                </c:pt>
                <c:pt idx="5347">
                  <c:v>0.44670000000000032</c:v>
                </c:pt>
                <c:pt idx="5348">
                  <c:v>0.44770000000000032</c:v>
                </c:pt>
                <c:pt idx="5349">
                  <c:v>0.4526</c:v>
                </c:pt>
                <c:pt idx="5350">
                  <c:v>0.4516</c:v>
                </c:pt>
                <c:pt idx="5351">
                  <c:v>0.44970000000000032</c:v>
                </c:pt>
                <c:pt idx="5352">
                  <c:v>0.44870000000000032</c:v>
                </c:pt>
                <c:pt idx="5353">
                  <c:v>0.4506</c:v>
                </c:pt>
                <c:pt idx="5354">
                  <c:v>0.4526</c:v>
                </c:pt>
                <c:pt idx="5355">
                  <c:v>0.45450000000000002</c:v>
                </c:pt>
                <c:pt idx="5356">
                  <c:v>0.44970000000000032</c:v>
                </c:pt>
                <c:pt idx="5357">
                  <c:v>0.44870000000000032</c:v>
                </c:pt>
                <c:pt idx="5358">
                  <c:v>0.4516</c:v>
                </c:pt>
                <c:pt idx="5359">
                  <c:v>0.44770000000000032</c:v>
                </c:pt>
                <c:pt idx="5360">
                  <c:v>0.4506</c:v>
                </c:pt>
                <c:pt idx="5361">
                  <c:v>0.44570000000000032</c:v>
                </c:pt>
                <c:pt idx="5362">
                  <c:v>0.44570000000000032</c:v>
                </c:pt>
                <c:pt idx="5363">
                  <c:v>0.44870000000000032</c:v>
                </c:pt>
                <c:pt idx="5364">
                  <c:v>0.46920000000000001</c:v>
                </c:pt>
                <c:pt idx="5365">
                  <c:v>0.44970000000000032</c:v>
                </c:pt>
                <c:pt idx="5366">
                  <c:v>0.4516</c:v>
                </c:pt>
                <c:pt idx="5367">
                  <c:v>0.44870000000000032</c:v>
                </c:pt>
                <c:pt idx="5368">
                  <c:v>0.45450000000000002</c:v>
                </c:pt>
                <c:pt idx="5369">
                  <c:v>0.44770000000000032</c:v>
                </c:pt>
                <c:pt idx="5370">
                  <c:v>0.4516</c:v>
                </c:pt>
                <c:pt idx="5371">
                  <c:v>0.4516</c:v>
                </c:pt>
                <c:pt idx="5372">
                  <c:v>0.44770000000000032</c:v>
                </c:pt>
                <c:pt idx="5373">
                  <c:v>0.44970000000000032</c:v>
                </c:pt>
                <c:pt idx="5374">
                  <c:v>0.4526</c:v>
                </c:pt>
                <c:pt idx="5375">
                  <c:v>0.4506</c:v>
                </c:pt>
                <c:pt idx="5376">
                  <c:v>0.45450000000000002</c:v>
                </c:pt>
                <c:pt idx="5377">
                  <c:v>0.4516</c:v>
                </c:pt>
                <c:pt idx="5378">
                  <c:v>0.45450000000000002</c:v>
                </c:pt>
                <c:pt idx="5379">
                  <c:v>0.4526</c:v>
                </c:pt>
                <c:pt idx="5380">
                  <c:v>0.45550000000000002</c:v>
                </c:pt>
                <c:pt idx="5381">
                  <c:v>0.45750000000000002</c:v>
                </c:pt>
                <c:pt idx="5382">
                  <c:v>0.45650000000000002</c:v>
                </c:pt>
                <c:pt idx="5383">
                  <c:v>0.45750000000000002</c:v>
                </c:pt>
                <c:pt idx="5384">
                  <c:v>0.4536</c:v>
                </c:pt>
                <c:pt idx="5385">
                  <c:v>0.4536</c:v>
                </c:pt>
                <c:pt idx="5386">
                  <c:v>0.46240000000000031</c:v>
                </c:pt>
                <c:pt idx="5387">
                  <c:v>0.45940000000000031</c:v>
                </c:pt>
                <c:pt idx="5388">
                  <c:v>0.45450000000000002</c:v>
                </c:pt>
                <c:pt idx="5389">
                  <c:v>0.45650000000000002</c:v>
                </c:pt>
                <c:pt idx="5390">
                  <c:v>0.46040000000000031</c:v>
                </c:pt>
                <c:pt idx="5391">
                  <c:v>0.46040000000000031</c:v>
                </c:pt>
                <c:pt idx="5392">
                  <c:v>0.44870000000000032</c:v>
                </c:pt>
                <c:pt idx="5393">
                  <c:v>0.45650000000000002</c:v>
                </c:pt>
                <c:pt idx="5394">
                  <c:v>0.45850000000000002</c:v>
                </c:pt>
                <c:pt idx="5395">
                  <c:v>0.45850000000000002</c:v>
                </c:pt>
                <c:pt idx="5396">
                  <c:v>0.46140000000000031</c:v>
                </c:pt>
                <c:pt idx="5397">
                  <c:v>0.46140000000000031</c:v>
                </c:pt>
                <c:pt idx="5398">
                  <c:v>0.46140000000000031</c:v>
                </c:pt>
                <c:pt idx="5399">
                  <c:v>0.46140000000000031</c:v>
                </c:pt>
                <c:pt idx="5400">
                  <c:v>0.45850000000000002</c:v>
                </c:pt>
                <c:pt idx="5401">
                  <c:v>0.46330000000000032</c:v>
                </c:pt>
                <c:pt idx="5402">
                  <c:v>0.45750000000000002</c:v>
                </c:pt>
                <c:pt idx="5403">
                  <c:v>0.46040000000000031</c:v>
                </c:pt>
                <c:pt idx="5404">
                  <c:v>0.45850000000000002</c:v>
                </c:pt>
                <c:pt idx="5405">
                  <c:v>0.46140000000000031</c:v>
                </c:pt>
                <c:pt idx="5406">
                  <c:v>0.46330000000000032</c:v>
                </c:pt>
                <c:pt idx="5407">
                  <c:v>0.46330000000000032</c:v>
                </c:pt>
                <c:pt idx="5408">
                  <c:v>0.46430000000000032</c:v>
                </c:pt>
                <c:pt idx="5409">
                  <c:v>0.46430000000000032</c:v>
                </c:pt>
                <c:pt idx="5410">
                  <c:v>0.46240000000000031</c:v>
                </c:pt>
                <c:pt idx="5411">
                  <c:v>0.46240000000000031</c:v>
                </c:pt>
                <c:pt idx="5412">
                  <c:v>0.46730000000000033</c:v>
                </c:pt>
                <c:pt idx="5413">
                  <c:v>0.46530000000000032</c:v>
                </c:pt>
                <c:pt idx="5414">
                  <c:v>0.46430000000000032</c:v>
                </c:pt>
                <c:pt idx="5415">
                  <c:v>0.46730000000000033</c:v>
                </c:pt>
                <c:pt idx="5416">
                  <c:v>0.45650000000000002</c:v>
                </c:pt>
                <c:pt idx="5417">
                  <c:v>0.46430000000000032</c:v>
                </c:pt>
                <c:pt idx="5418">
                  <c:v>0.46820000000000001</c:v>
                </c:pt>
                <c:pt idx="5419">
                  <c:v>0.46530000000000032</c:v>
                </c:pt>
                <c:pt idx="5420">
                  <c:v>0.46530000000000032</c:v>
                </c:pt>
                <c:pt idx="5421">
                  <c:v>0.46530000000000032</c:v>
                </c:pt>
                <c:pt idx="5422">
                  <c:v>0.46630000000000033</c:v>
                </c:pt>
                <c:pt idx="5423">
                  <c:v>0.46240000000000031</c:v>
                </c:pt>
                <c:pt idx="5424">
                  <c:v>0.46240000000000031</c:v>
                </c:pt>
                <c:pt idx="5425">
                  <c:v>0.46040000000000031</c:v>
                </c:pt>
                <c:pt idx="5426">
                  <c:v>0.46140000000000031</c:v>
                </c:pt>
                <c:pt idx="5427">
                  <c:v>0.45850000000000002</c:v>
                </c:pt>
                <c:pt idx="5428">
                  <c:v>0.45940000000000031</c:v>
                </c:pt>
                <c:pt idx="5429">
                  <c:v>0.45850000000000002</c:v>
                </c:pt>
                <c:pt idx="5430">
                  <c:v>0.45750000000000002</c:v>
                </c:pt>
                <c:pt idx="5431">
                  <c:v>0.45450000000000002</c:v>
                </c:pt>
                <c:pt idx="5432">
                  <c:v>0.45850000000000002</c:v>
                </c:pt>
                <c:pt idx="5433">
                  <c:v>0.46240000000000031</c:v>
                </c:pt>
                <c:pt idx="5434">
                  <c:v>0.45450000000000002</c:v>
                </c:pt>
                <c:pt idx="5435">
                  <c:v>0.45550000000000002</c:v>
                </c:pt>
                <c:pt idx="5436">
                  <c:v>0.45850000000000002</c:v>
                </c:pt>
                <c:pt idx="5437">
                  <c:v>0.45750000000000002</c:v>
                </c:pt>
                <c:pt idx="5438">
                  <c:v>0.45850000000000002</c:v>
                </c:pt>
                <c:pt idx="5439">
                  <c:v>0.45650000000000002</c:v>
                </c:pt>
                <c:pt idx="5440">
                  <c:v>0.45550000000000002</c:v>
                </c:pt>
                <c:pt idx="5441">
                  <c:v>0.46140000000000031</c:v>
                </c:pt>
                <c:pt idx="5442">
                  <c:v>0.45450000000000002</c:v>
                </c:pt>
                <c:pt idx="5443">
                  <c:v>0.44770000000000032</c:v>
                </c:pt>
                <c:pt idx="5444">
                  <c:v>0.45750000000000002</c:v>
                </c:pt>
                <c:pt idx="5445">
                  <c:v>0.45650000000000002</c:v>
                </c:pt>
                <c:pt idx="5446">
                  <c:v>0.45940000000000031</c:v>
                </c:pt>
                <c:pt idx="5447">
                  <c:v>0.45850000000000002</c:v>
                </c:pt>
                <c:pt idx="5448">
                  <c:v>0.46240000000000031</c:v>
                </c:pt>
                <c:pt idx="5449">
                  <c:v>0.45450000000000002</c:v>
                </c:pt>
                <c:pt idx="5450">
                  <c:v>0.45450000000000002</c:v>
                </c:pt>
                <c:pt idx="5451">
                  <c:v>0.45850000000000002</c:v>
                </c:pt>
                <c:pt idx="5452">
                  <c:v>0.45650000000000002</c:v>
                </c:pt>
                <c:pt idx="5453">
                  <c:v>0.45550000000000002</c:v>
                </c:pt>
                <c:pt idx="5454">
                  <c:v>0.46040000000000031</c:v>
                </c:pt>
                <c:pt idx="5455">
                  <c:v>0.46140000000000031</c:v>
                </c:pt>
                <c:pt idx="5456">
                  <c:v>0.46040000000000031</c:v>
                </c:pt>
                <c:pt idx="5457">
                  <c:v>0.45940000000000031</c:v>
                </c:pt>
                <c:pt idx="5458">
                  <c:v>0.45850000000000002</c:v>
                </c:pt>
                <c:pt idx="5459">
                  <c:v>0.45750000000000002</c:v>
                </c:pt>
                <c:pt idx="5460">
                  <c:v>0.45850000000000002</c:v>
                </c:pt>
                <c:pt idx="5461">
                  <c:v>0.45940000000000031</c:v>
                </c:pt>
                <c:pt idx="5462">
                  <c:v>0.45940000000000031</c:v>
                </c:pt>
                <c:pt idx="5463">
                  <c:v>0.45750000000000002</c:v>
                </c:pt>
                <c:pt idx="5464">
                  <c:v>0.45750000000000002</c:v>
                </c:pt>
                <c:pt idx="5465">
                  <c:v>0.45650000000000002</c:v>
                </c:pt>
                <c:pt idx="5466">
                  <c:v>0.45850000000000002</c:v>
                </c:pt>
                <c:pt idx="5467">
                  <c:v>0.46140000000000031</c:v>
                </c:pt>
                <c:pt idx="5468">
                  <c:v>0.46040000000000031</c:v>
                </c:pt>
                <c:pt idx="5469">
                  <c:v>0.46430000000000032</c:v>
                </c:pt>
                <c:pt idx="5470">
                  <c:v>0.45940000000000031</c:v>
                </c:pt>
                <c:pt idx="5471">
                  <c:v>0.45850000000000002</c:v>
                </c:pt>
                <c:pt idx="5472">
                  <c:v>0.45940000000000031</c:v>
                </c:pt>
                <c:pt idx="5473">
                  <c:v>0.45750000000000002</c:v>
                </c:pt>
                <c:pt idx="5474">
                  <c:v>0.45940000000000031</c:v>
                </c:pt>
                <c:pt idx="5475">
                  <c:v>0.45940000000000031</c:v>
                </c:pt>
                <c:pt idx="5476">
                  <c:v>0.45750000000000002</c:v>
                </c:pt>
                <c:pt idx="5477">
                  <c:v>0.46140000000000031</c:v>
                </c:pt>
                <c:pt idx="5478">
                  <c:v>0.45850000000000002</c:v>
                </c:pt>
                <c:pt idx="5479">
                  <c:v>0.46330000000000032</c:v>
                </c:pt>
                <c:pt idx="5480">
                  <c:v>0.46140000000000031</c:v>
                </c:pt>
                <c:pt idx="5481">
                  <c:v>0.46140000000000031</c:v>
                </c:pt>
                <c:pt idx="5482">
                  <c:v>0.46630000000000033</c:v>
                </c:pt>
                <c:pt idx="5483">
                  <c:v>0.46330000000000032</c:v>
                </c:pt>
                <c:pt idx="5484">
                  <c:v>0.46430000000000032</c:v>
                </c:pt>
                <c:pt idx="5485">
                  <c:v>0.46330000000000032</c:v>
                </c:pt>
                <c:pt idx="5486">
                  <c:v>0.46820000000000001</c:v>
                </c:pt>
                <c:pt idx="5487">
                  <c:v>0.46040000000000031</c:v>
                </c:pt>
                <c:pt idx="5488">
                  <c:v>0.46820000000000001</c:v>
                </c:pt>
                <c:pt idx="5489">
                  <c:v>0.46530000000000032</c:v>
                </c:pt>
                <c:pt idx="5490">
                  <c:v>0.46530000000000032</c:v>
                </c:pt>
                <c:pt idx="5491">
                  <c:v>0.46430000000000032</c:v>
                </c:pt>
                <c:pt idx="5492">
                  <c:v>0.46430000000000032</c:v>
                </c:pt>
                <c:pt idx="5493">
                  <c:v>0.46920000000000001</c:v>
                </c:pt>
                <c:pt idx="5494">
                  <c:v>0.47120000000000001</c:v>
                </c:pt>
                <c:pt idx="5495">
                  <c:v>0.46530000000000032</c:v>
                </c:pt>
                <c:pt idx="5496">
                  <c:v>0.46730000000000033</c:v>
                </c:pt>
                <c:pt idx="5497">
                  <c:v>0.47120000000000001</c:v>
                </c:pt>
                <c:pt idx="5498">
                  <c:v>0.47210000000000002</c:v>
                </c:pt>
                <c:pt idx="5499">
                  <c:v>0.47020000000000001</c:v>
                </c:pt>
                <c:pt idx="5500">
                  <c:v>0.46820000000000001</c:v>
                </c:pt>
                <c:pt idx="5501">
                  <c:v>0.46330000000000032</c:v>
                </c:pt>
                <c:pt idx="5502">
                  <c:v>0.46630000000000033</c:v>
                </c:pt>
                <c:pt idx="5503">
                  <c:v>0.46430000000000032</c:v>
                </c:pt>
                <c:pt idx="5504">
                  <c:v>0.46330000000000032</c:v>
                </c:pt>
                <c:pt idx="5505">
                  <c:v>0.46530000000000032</c:v>
                </c:pt>
                <c:pt idx="5506">
                  <c:v>0.46240000000000031</c:v>
                </c:pt>
                <c:pt idx="5507">
                  <c:v>0.46630000000000033</c:v>
                </c:pt>
                <c:pt idx="5508">
                  <c:v>0.46530000000000032</c:v>
                </c:pt>
                <c:pt idx="5509">
                  <c:v>0.46140000000000031</c:v>
                </c:pt>
                <c:pt idx="5510">
                  <c:v>0.45850000000000002</c:v>
                </c:pt>
                <c:pt idx="5511">
                  <c:v>0.45750000000000002</c:v>
                </c:pt>
                <c:pt idx="5512">
                  <c:v>0.45650000000000002</c:v>
                </c:pt>
                <c:pt idx="5513">
                  <c:v>0.4526</c:v>
                </c:pt>
                <c:pt idx="5514">
                  <c:v>0.4526</c:v>
                </c:pt>
                <c:pt idx="5515">
                  <c:v>0.4536</c:v>
                </c:pt>
                <c:pt idx="5516">
                  <c:v>0.4536</c:v>
                </c:pt>
                <c:pt idx="5517">
                  <c:v>0.44770000000000032</c:v>
                </c:pt>
                <c:pt idx="5518">
                  <c:v>0.4536</c:v>
                </c:pt>
                <c:pt idx="5519">
                  <c:v>0.4506</c:v>
                </c:pt>
                <c:pt idx="5520">
                  <c:v>0.44570000000000032</c:v>
                </c:pt>
                <c:pt idx="5521">
                  <c:v>0.44280000000000047</c:v>
                </c:pt>
                <c:pt idx="5522">
                  <c:v>0.44380000000000042</c:v>
                </c:pt>
                <c:pt idx="5523">
                  <c:v>0.4409000000000004</c:v>
                </c:pt>
                <c:pt idx="5524">
                  <c:v>0.4389000000000004</c:v>
                </c:pt>
                <c:pt idx="5525">
                  <c:v>0.4399000000000004</c:v>
                </c:pt>
                <c:pt idx="5526">
                  <c:v>0.43600000000000033</c:v>
                </c:pt>
                <c:pt idx="5527">
                  <c:v>0.4379000000000004</c:v>
                </c:pt>
                <c:pt idx="5528">
                  <c:v>0.43500000000000033</c:v>
                </c:pt>
                <c:pt idx="5529">
                  <c:v>0.43400000000000033</c:v>
                </c:pt>
                <c:pt idx="5530">
                  <c:v>0.43010000000000032</c:v>
                </c:pt>
                <c:pt idx="5531">
                  <c:v>0.43600000000000033</c:v>
                </c:pt>
                <c:pt idx="5532">
                  <c:v>0.42820000000000008</c:v>
                </c:pt>
                <c:pt idx="5533">
                  <c:v>0.43010000000000032</c:v>
                </c:pt>
                <c:pt idx="5534">
                  <c:v>0.43010000000000032</c:v>
                </c:pt>
                <c:pt idx="5535">
                  <c:v>0.42620000000000002</c:v>
                </c:pt>
                <c:pt idx="5536">
                  <c:v>0.43400000000000033</c:v>
                </c:pt>
                <c:pt idx="5537">
                  <c:v>0.42520000000000002</c:v>
                </c:pt>
                <c:pt idx="5538">
                  <c:v>0.42420000000000002</c:v>
                </c:pt>
                <c:pt idx="5539">
                  <c:v>0.42520000000000002</c:v>
                </c:pt>
                <c:pt idx="5540">
                  <c:v>0.4223000000000004</c:v>
                </c:pt>
                <c:pt idx="5541">
                  <c:v>0.42420000000000002</c:v>
                </c:pt>
                <c:pt idx="5542">
                  <c:v>0.42520000000000002</c:v>
                </c:pt>
                <c:pt idx="5543">
                  <c:v>0.41940000000000033</c:v>
                </c:pt>
                <c:pt idx="5544">
                  <c:v>0.42520000000000002</c:v>
                </c:pt>
                <c:pt idx="5545">
                  <c:v>0.42620000000000002</c:v>
                </c:pt>
                <c:pt idx="5546">
                  <c:v>0.4203000000000004</c:v>
                </c:pt>
                <c:pt idx="5547">
                  <c:v>0.41740000000000038</c:v>
                </c:pt>
                <c:pt idx="5548">
                  <c:v>0.41640000000000038</c:v>
                </c:pt>
                <c:pt idx="5549">
                  <c:v>0.41640000000000038</c:v>
                </c:pt>
                <c:pt idx="5550">
                  <c:v>0.41540000000000032</c:v>
                </c:pt>
                <c:pt idx="5551">
                  <c:v>0.41540000000000032</c:v>
                </c:pt>
                <c:pt idx="5552">
                  <c:v>0.41450000000000031</c:v>
                </c:pt>
                <c:pt idx="5553">
                  <c:v>0.41840000000000038</c:v>
                </c:pt>
                <c:pt idx="5554">
                  <c:v>0.41450000000000031</c:v>
                </c:pt>
                <c:pt idx="5555">
                  <c:v>0.41150000000000031</c:v>
                </c:pt>
                <c:pt idx="5556">
                  <c:v>0.41640000000000038</c:v>
                </c:pt>
                <c:pt idx="5557">
                  <c:v>0.41060000000000002</c:v>
                </c:pt>
                <c:pt idx="5558">
                  <c:v>0.41940000000000033</c:v>
                </c:pt>
                <c:pt idx="5559">
                  <c:v>0.41540000000000032</c:v>
                </c:pt>
                <c:pt idx="5560">
                  <c:v>0.41540000000000032</c:v>
                </c:pt>
                <c:pt idx="5561">
                  <c:v>0.41640000000000038</c:v>
                </c:pt>
                <c:pt idx="5562">
                  <c:v>0.41640000000000038</c:v>
                </c:pt>
                <c:pt idx="5563">
                  <c:v>0.41740000000000038</c:v>
                </c:pt>
                <c:pt idx="5564">
                  <c:v>0.4213000000000004</c:v>
                </c:pt>
                <c:pt idx="5565">
                  <c:v>0.4213000000000004</c:v>
                </c:pt>
                <c:pt idx="5566">
                  <c:v>0.4203000000000004</c:v>
                </c:pt>
                <c:pt idx="5567">
                  <c:v>0.4223000000000004</c:v>
                </c:pt>
                <c:pt idx="5568">
                  <c:v>0.42420000000000002</c:v>
                </c:pt>
                <c:pt idx="5569">
                  <c:v>0.4213000000000004</c:v>
                </c:pt>
                <c:pt idx="5570">
                  <c:v>0.4233000000000004</c:v>
                </c:pt>
                <c:pt idx="5571">
                  <c:v>0.4233000000000004</c:v>
                </c:pt>
                <c:pt idx="5572">
                  <c:v>0.4223000000000004</c:v>
                </c:pt>
                <c:pt idx="5573">
                  <c:v>0.4233000000000004</c:v>
                </c:pt>
                <c:pt idx="5574">
                  <c:v>0.41940000000000033</c:v>
                </c:pt>
                <c:pt idx="5575">
                  <c:v>0.4233000000000004</c:v>
                </c:pt>
                <c:pt idx="5576">
                  <c:v>0.4233000000000004</c:v>
                </c:pt>
                <c:pt idx="5577">
                  <c:v>0.4223000000000004</c:v>
                </c:pt>
                <c:pt idx="5578">
                  <c:v>0.4223000000000004</c:v>
                </c:pt>
                <c:pt idx="5579">
                  <c:v>0.4233000000000004</c:v>
                </c:pt>
                <c:pt idx="5580">
                  <c:v>0.41840000000000038</c:v>
                </c:pt>
                <c:pt idx="5581">
                  <c:v>0.41940000000000033</c:v>
                </c:pt>
                <c:pt idx="5582">
                  <c:v>0.4213000000000004</c:v>
                </c:pt>
                <c:pt idx="5583">
                  <c:v>0.4233000000000004</c:v>
                </c:pt>
                <c:pt idx="5584">
                  <c:v>0.4223000000000004</c:v>
                </c:pt>
                <c:pt idx="5585">
                  <c:v>0.41940000000000033</c:v>
                </c:pt>
                <c:pt idx="5586">
                  <c:v>0.4203000000000004</c:v>
                </c:pt>
                <c:pt idx="5587">
                  <c:v>0.42620000000000002</c:v>
                </c:pt>
                <c:pt idx="5588">
                  <c:v>0.42720000000000002</c:v>
                </c:pt>
                <c:pt idx="5589">
                  <c:v>0.42720000000000002</c:v>
                </c:pt>
                <c:pt idx="5590">
                  <c:v>0.42420000000000002</c:v>
                </c:pt>
                <c:pt idx="5591">
                  <c:v>0.42520000000000002</c:v>
                </c:pt>
                <c:pt idx="5592">
                  <c:v>0.42820000000000008</c:v>
                </c:pt>
                <c:pt idx="5593">
                  <c:v>0.43010000000000032</c:v>
                </c:pt>
                <c:pt idx="5594">
                  <c:v>0.42820000000000008</c:v>
                </c:pt>
                <c:pt idx="5595">
                  <c:v>0.42620000000000002</c:v>
                </c:pt>
                <c:pt idx="5596">
                  <c:v>0.43210000000000032</c:v>
                </c:pt>
                <c:pt idx="5597">
                  <c:v>0.42720000000000002</c:v>
                </c:pt>
                <c:pt idx="5598">
                  <c:v>0.43210000000000032</c:v>
                </c:pt>
                <c:pt idx="5599">
                  <c:v>0.43010000000000032</c:v>
                </c:pt>
                <c:pt idx="5600">
                  <c:v>0.43210000000000032</c:v>
                </c:pt>
                <c:pt idx="5601">
                  <c:v>0.42720000000000002</c:v>
                </c:pt>
                <c:pt idx="5602">
                  <c:v>0.43110000000000032</c:v>
                </c:pt>
                <c:pt idx="5603">
                  <c:v>0.43010000000000032</c:v>
                </c:pt>
                <c:pt idx="5604">
                  <c:v>0.43010000000000032</c:v>
                </c:pt>
                <c:pt idx="5605">
                  <c:v>0.42520000000000002</c:v>
                </c:pt>
                <c:pt idx="5606">
                  <c:v>0.42820000000000008</c:v>
                </c:pt>
                <c:pt idx="5607">
                  <c:v>0.42520000000000002</c:v>
                </c:pt>
                <c:pt idx="5608">
                  <c:v>0.42520000000000002</c:v>
                </c:pt>
                <c:pt idx="5609">
                  <c:v>0.42520000000000002</c:v>
                </c:pt>
                <c:pt idx="5610">
                  <c:v>0.43010000000000032</c:v>
                </c:pt>
                <c:pt idx="5611">
                  <c:v>0.43210000000000032</c:v>
                </c:pt>
                <c:pt idx="5612">
                  <c:v>0.43010000000000032</c:v>
                </c:pt>
                <c:pt idx="5613">
                  <c:v>0.43110000000000032</c:v>
                </c:pt>
                <c:pt idx="5614">
                  <c:v>0.43500000000000033</c:v>
                </c:pt>
                <c:pt idx="5615">
                  <c:v>0.43010000000000032</c:v>
                </c:pt>
                <c:pt idx="5616">
                  <c:v>0.43110000000000032</c:v>
                </c:pt>
                <c:pt idx="5617">
                  <c:v>0.43700000000000033</c:v>
                </c:pt>
                <c:pt idx="5618">
                  <c:v>0.44280000000000047</c:v>
                </c:pt>
                <c:pt idx="5619">
                  <c:v>0.43400000000000033</c:v>
                </c:pt>
                <c:pt idx="5620">
                  <c:v>0.43010000000000032</c:v>
                </c:pt>
                <c:pt idx="5621">
                  <c:v>0.42910000000000031</c:v>
                </c:pt>
                <c:pt idx="5622">
                  <c:v>0.43010000000000032</c:v>
                </c:pt>
                <c:pt idx="5623">
                  <c:v>0.43110000000000032</c:v>
                </c:pt>
                <c:pt idx="5624">
                  <c:v>0.43700000000000033</c:v>
                </c:pt>
                <c:pt idx="5625">
                  <c:v>0.43210000000000032</c:v>
                </c:pt>
                <c:pt idx="5626">
                  <c:v>0.42820000000000008</c:v>
                </c:pt>
                <c:pt idx="5627">
                  <c:v>0.43500000000000033</c:v>
                </c:pt>
                <c:pt idx="5628">
                  <c:v>0.43300000000000033</c:v>
                </c:pt>
                <c:pt idx="5629">
                  <c:v>0.43300000000000033</c:v>
                </c:pt>
                <c:pt idx="5630">
                  <c:v>0.43300000000000033</c:v>
                </c:pt>
                <c:pt idx="5631">
                  <c:v>0.43500000000000033</c:v>
                </c:pt>
                <c:pt idx="5632">
                  <c:v>0.43500000000000033</c:v>
                </c:pt>
                <c:pt idx="5633">
                  <c:v>0.43300000000000033</c:v>
                </c:pt>
                <c:pt idx="5634">
                  <c:v>0.43700000000000033</c:v>
                </c:pt>
                <c:pt idx="5635">
                  <c:v>0.43400000000000033</c:v>
                </c:pt>
                <c:pt idx="5636">
                  <c:v>0.4389000000000004</c:v>
                </c:pt>
                <c:pt idx="5637">
                  <c:v>0.43210000000000032</c:v>
                </c:pt>
                <c:pt idx="5638">
                  <c:v>0.43210000000000032</c:v>
                </c:pt>
                <c:pt idx="5639">
                  <c:v>0.43400000000000033</c:v>
                </c:pt>
                <c:pt idx="5640">
                  <c:v>0.43400000000000033</c:v>
                </c:pt>
                <c:pt idx="5641">
                  <c:v>0.43300000000000033</c:v>
                </c:pt>
                <c:pt idx="5642">
                  <c:v>0.43400000000000033</c:v>
                </c:pt>
                <c:pt idx="5643">
                  <c:v>0.43110000000000032</c:v>
                </c:pt>
                <c:pt idx="5644">
                  <c:v>0.42910000000000031</c:v>
                </c:pt>
                <c:pt idx="5645">
                  <c:v>0.43010000000000032</c:v>
                </c:pt>
                <c:pt idx="5646">
                  <c:v>0.42910000000000031</c:v>
                </c:pt>
                <c:pt idx="5647">
                  <c:v>0.42620000000000002</c:v>
                </c:pt>
                <c:pt idx="5648">
                  <c:v>0.42820000000000008</c:v>
                </c:pt>
                <c:pt idx="5649">
                  <c:v>0.42910000000000031</c:v>
                </c:pt>
                <c:pt idx="5650">
                  <c:v>0.42620000000000002</c:v>
                </c:pt>
                <c:pt idx="5651">
                  <c:v>0.42620000000000002</c:v>
                </c:pt>
                <c:pt idx="5652">
                  <c:v>0.4223000000000004</c:v>
                </c:pt>
                <c:pt idx="5653">
                  <c:v>0.42420000000000002</c:v>
                </c:pt>
                <c:pt idx="5654">
                  <c:v>0.4223000000000004</c:v>
                </c:pt>
                <c:pt idx="5655">
                  <c:v>0.42520000000000002</c:v>
                </c:pt>
                <c:pt idx="5656">
                  <c:v>0.42420000000000002</c:v>
                </c:pt>
                <c:pt idx="5657">
                  <c:v>0.42720000000000002</c:v>
                </c:pt>
                <c:pt idx="5658">
                  <c:v>0.4233000000000004</c:v>
                </c:pt>
                <c:pt idx="5659">
                  <c:v>0.4223000000000004</c:v>
                </c:pt>
                <c:pt idx="5660">
                  <c:v>0.4213000000000004</c:v>
                </c:pt>
                <c:pt idx="5661">
                  <c:v>0.41840000000000038</c:v>
                </c:pt>
                <c:pt idx="5662">
                  <c:v>0.4223000000000004</c:v>
                </c:pt>
                <c:pt idx="5663">
                  <c:v>0.44480000000000042</c:v>
                </c:pt>
                <c:pt idx="5664">
                  <c:v>0.41450000000000031</c:v>
                </c:pt>
                <c:pt idx="5665">
                  <c:v>0.41740000000000038</c:v>
                </c:pt>
                <c:pt idx="5666">
                  <c:v>0.41150000000000031</c:v>
                </c:pt>
                <c:pt idx="5667">
                  <c:v>0.41350000000000031</c:v>
                </c:pt>
                <c:pt idx="5668">
                  <c:v>0.41350000000000031</c:v>
                </c:pt>
                <c:pt idx="5669">
                  <c:v>0.41060000000000002</c:v>
                </c:pt>
                <c:pt idx="5670">
                  <c:v>0.41250000000000031</c:v>
                </c:pt>
                <c:pt idx="5671">
                  <c:v>0.40960000000000002</c:v>
                </c:pt>
                <c:pt idx="5672">
                  <c:v>0.40960000000000002</c:v>
                </c:pt>
                <c:pt idx="5673">
                  <c:v>0.40960000000000002</c:v>
                </c:pt>
                <c:pt idx="5674">
                  <c:v>0.40660000000000002</c:v>
                </c:pt>
                <c:pt idx="5675">
                  <c:v>0.4027</c:v>
                </c:pt>
                <c:pt idx="5676">
                  <c:v>0.4047</c:v>
                </c:pt>
                <c:pt idx="5677">
                  <c:v>0.40760000000000002</c:v>
                </c:pt>
                <c:pt idx="5678">
                  <c:v>0.4047</c:v>
                </c:pt>
                <c:pt idx="5679">
                  <c:v>0.40960000000000002</c:v>
                </c:pt>
                <c:pt idx="5680">
                  <c:v>0.40760000000000002</c:v>
                </c:pt>
                <c:pt idx="5681">
                  <c:v>0.40760000000000002</c:v>
                </c:pt>
                <c:pt idx="5682">
                  <c:v>0.40760000000000002</c:v>
                </c:pt>
                <c:pt idx="5683">
                  <c:v>0.40760000000000002</c:v>
                </c:pt>
                <c:pt idx="5684">
                  <c:v>0.40660000000000002</c:v>
                </c:pt>
                <c:pt idx="5685">
                  <c:v>0.41250000000000031</c:v>
                </c:pt>
                <c:pt idx="5686">
                  <c:v>0.41250000000000031</c:v>
                </c:pt>
                <c:pt idx="5687">
                  <c:v>0.41540000000000032</c:v>
                </c:pt>
                <c:pt idx="5688">
                  <c:v>0.41060000000000002</c:v>
                </c:pt>
                <c:pt idx="5689">
                  <c:v>0.40860000000000002</c:v>
                </c:pt>
                <c:pt idx="5690">
                  <c:v>0.40960000000000002</c:v>
                </c:pt>
                <c:pt idx="5691">
                  <c:v>0.41060000000000002</c:v>
                </c:pt>
                <c:pt idx="5692">
                  <c:v>0.41350000000000031</c:v>
                </c:pt>
                <c:pt idx="5693">
                  <c:v>0.41540000000000032</c:v>
                </c:pt>
                <c:pt idx="5694">
                  <c:v>0.41250000000000031</c:v>
                </c:pt>
                <c:pt idx="5695">
                  <c:v>0.40760000000000002</c:v>
                </c:pt>
                <c:pt idx="5696">
                  <c:v>0.41250000000000031</c:v>
                </c:pt>
                <c:pt idx="5697">
                  <c:v>0.40860000000000002</c:v>
                </c:pt>
                <c:pt idx="5698">
                  <c:v>0.41250000000000031</c:v>
                </c:pt>
                <c:pt idx="5699">
                  <c:v>0.41250000000000031</c:v>
                </c:pt>
                <c:pt idx="5700">
                  <c:v>0.41150000000000031</c:v>
                </c:pt>
                <c:pt idx="5701">
                  <c:v>0.41350000000000031</c:v>
                </c:pt>
                <c:pt idx="5702">
                  <c:v>0.41450000000000031</c:v>
                </c:pt>
                <c:pt idx="5703">
                  <c:v>0.41250000000000031</c:v>
                </c:pt>
                <c:pt idx="5704">
                  <c:v>0.41060000000000002</c:v>
                </c:pt>
                <c:pt idx="5705">
                  <c:v>0.41540000000000032</c:v>
                </c:pt>
                <c:pt idx="5706">
                  <c:v>0.41150000000000031</c:v>
                </c:pt>
                <c:pt idx="5707">
                  <c:v>0.41540000000000032</c:v>
                </c:pt>
                <c:pt idx="5708">
                  <c:v>0.41150000000000031</c:v>
                </c:pt>
                <c:pt idx="5709">
                  <c:v>0.41250000000000031</c:v>
                </c:pt>
                <c:pt idx="5710">
                  <c:v>0.41150000000000031</c:v>
                </c:pt>
                <c:pt idx="5711">
                  <c:v>0.41350000000000031</c:v>
                </c:pt>
                <c:pt idx="5712">
                  <c:v>0.41450000000000031</c:v>
                </c:pt>
                <c:pt idx="5713">
                  <c:v>0.41350000000000031</c:v>
                </c:pt>
                <c:pt idx="5714">
                  <c:v>0.41250000000000031</c:v>
                </c:pt>
                <c:pt idx="5715">
                  <c:v>0.41250000000000031</c:v>
                </c:pt>
                <c:pt idx="5716">
                  <c:v>0.41540000000000032</c:v>
                </c:pt>
                <c:pt idx="5717">
                  <c:v>0.41450000000000031</c:v>
                </c:pt>
                <c:pt idx="5718">
                  <c:v>0.41250000000000031</c:v>
                </c:pt>
                <c:pt idx="5719">
                  <c:v>0.41640000000000038</c:v>
                </c:pt>
                <c:pt idx="5720">
                  <c:v>0.41060000000000002</c:v>
                </c:pt>
                <c:pt idx="5721">
                  <c:v>0.41540000000000032</c:v>
                </c:pt>
                <c:pt idx="5722">
                  <c:v>0.41840000000000038</c:v>
                </c:pt>
                <c:pt idx="5723">
                  <c:v>0.41640000000000038</c:v>
                </c:pt>
                <c:pt idx="5724">
                  <c:v>0.41640000000000038</c:v>
                </c:pt>
                <c:pt idx="5725">
                  <c:v>0.41450000000000031</c:v>
                </c:pt>
                <c:pt idx="5726">
                  <c:v>0.41840000000000038</c:v>
                </c:pt>
                <c:pt idx="5727">
                  <c:v>0.41740000000000038</c:v>
                </c:pt>
                <c:pt idx="5728">
                  <c:v>0.41840000000000038</c:v>
                </c:pt>
                <c:pt idx="5729">
                  <c:v>0.41640000000000038</c:v>
                </c:pt>
                <c:pt idx="5730">
                  <c:v>0.41740000000000038</c:v>
                </c:pt>
                <c:pt idx="5731">
                  <c:v>0.4233000000000004</c:v>
                </c:pt>
                <c:pt idx="5732">
                  <c:v>0.4213000000000004</c:v>
                </c:pt>
                <c:pt idx="5733">
                  <c:v>0.4203000000000004</c:v>
                </c:pt>
                <c:pt idx="5734">
                  <c:v>0.4223000000000004</c:v>
                </c:pt>
                <c:pt idx="5735">
                  <c:v>0.41940000000000033</c:v>
                </c:pt>
                <c:pt idx="5736">
                  <c:v>0.4213000000000004</c:v>
                </c:pt>
                <c:pt idx="5737">
                  <c:v>0.4223000000000004</c:v>
                </c:pt>
                <c:pt idx="5738">
                  <c:v>0.4233000000000004</c:v>
                </c:pt>
                <c:pt idx="5739">
                  <c:v>0.4233000000000004</c:v>
                </c:pt>
                <c:pt idx="5740">
                  <c:v>0.41940000000000033</c:v>
                </c:pt>
                <c:pt idx="5741">
                  <c:v>0.42620000000000002</c:v>
                </c:pt>
                <c:pt idx="5742">
                  <c:v>0.42720000000000002</c:v>
                </c:pt>
                <c:pt idx="5743">
                  <c:v>0.42620000000000002</c:v>
                </c:pt>
                <c:pt idx="5744">
                  <c:v>0.42620000000000002</c:v>
                </c:pt>
                <c:pt idx="5745">
                  <c:v>0.42620000000000002</c:v>
                </c:pt>
                <c:pt idx="5746">
                  <c:v>0.4233000000000004</c:v>
                </c:pt>
                <c:pt idx="5747">
                  <c:v>0.42720000000000002</c:v>
                </c:pt>
                <c:pt idx="5748">
                  <c:v>0.42620000000000002</c:v>
                </c:pt>
                <c:pt idx="5749">
                  <c:v>0.4233000000000004</c:v>
                </c:pt>
                <c:pt idx="5750">
                  <c:v>0.42620000000000002</c:v>
                </c:pt>
                <c:pt idx="5751">
                  <c:v>0.43010000000000032</c:v>
                </c:pt>
                <c:pt idx="5752">
                  <c:v>0.42820000000000008</c:v>
                </c:pt>
                <c:pt idx="5753">
                  <c:v>0.42820000000000008</c:v>
                </c:pt>
                <c:pt idx="5754">
                  <c:v>0.4379000000000004</c:v>
                </c:pt>
                <c:pt idx="5755">
                  <c:v>0.43210000000000032</c:v>
                </c:pt>
                <c:pt idx="5756">
                  <c:v>0.43300000000000033</c:v>
                </c:pt>
                <c:pt idx="5757">
                  <c:v>0.43700000000000033</c:v>
                </c:pt>
                <c:pt idx="5758">
                  <c:v>0.43110000000000032</c:v>
                </c:pt>
                <c:pt idx="5759">
                  <c:v>0.43210000000000032</c:v>
                </c:pt>
                <c:pt idx="5760">
                  <c:v>0.43600000000000033</c:v>
                </c:pt>
                <c:pt idx="5761">
                  <c:v>0.4389000000000004</c:v>
                </c:pt>
                <c:pt idx="5762">
                  <c:v>0.43600000000000033</c:v>
                </c:pt>
                <c:pt idx="5763">
                  <c:v>0.43500000000000033</c:v>
                </c:pt>
                <c:pt idx="5764">
                  <c:v>0.43700000000000033</c:v>
                </c:pt>
                <c:pt idx="5765">
                  <c:v>0.4379000000000004</c:v>
                </c:pt>
                <c:pt idx="5766">
                  <c:v>0.44280000000000047</c:v>
                </c:pt>
                <c:pt idx="5767">
                  <c:v>0.4389000000000004</c:v>
                </c:pt>
                <c:pt idx="5768">
                  <c:v>0.4379000000000004</c:v>
                </c:pt>
                <c:pt idx="5769">
                  <c:v>0.43600000000000033</c:v>
                </c:pt>
                <c:pt idx="5770">
                  <c:v>0.4409000000000004</c:v>
                </c:pt>
                <c:pt idx="5771">
                  <c:v>0.43400000000000033</c:v>
                </c:pt>
                <c:pt idx="5772">
                  <c:v>0.43700000000000033</c:v>
                </c:pt>
                <c:pt idx="5773">
                  <c:v>0.43700000000000033</c:v>
                </c:pt>
                <c:pt idx="5774">
                  <c:v>0.44280000000000047</c:v>
                </c:pt>
                <c:pt idx="5775">
                  <c:v>0.4399000000000004</c:v>
                </c:pt>
                <c:pt idx="5776">
                  <c:v>0.44180000000000047</c:v>
                </c:pt>
                <c:pt idx="5777">
                  <c:v>0.44480000000000042</c:v>
                </c:pt>
                <c:pt idx="5778">
                  <c:v>0.4409000000000004</c:v>
                </c:pt>
                <c:pt idx="5779">
                  <c:v>0.4409000000000004</c:v>
                </c:pt>
                <c:pt idx="5780">
                  <c:v>0.44570000000000032</c:v>
                </c:pt>
                <c:pt idx="5781">
                  <c:v>0.4399000000000004</c:v>
                </c:pt>
                <c:pt idx="5782">
                  <c:v>0.44380000000000042</c:v>
                </c:pt>
                <c:pt idx="5783">
                  <c:v>0.44180000000000047</c:v>
                </c:pt>
                <c:pt idx="5784">
                  <c:v>0.4389000000000004</c:v>
                </c:pt>
                <c:pt idx="5785">
                  <c:v>0.44770000000000032</c:v>
                </c:pt>
                <c:pt idx="5786">
                  <c:v>0.4409000000000004</c:v>
                </c:pt>
                <c:pt idx="5787">
                  <c:v>0.44180000000000047</c:v>
                </c:pt>
                <c:pt idx="5788">
                  <c:v>0.44480000000000042</c:v>
                </c:pt>
                <c:pt idx="5789">
                  <c:v>0.44380000000000042</c:v>
                </c:pt>
                <c:pt idx="5790">
                  <c:v>0.44480000000000042</c:v>
                </c:pt>
                <c:pt idx="5791">
                  <c:v>0.44570000000000032</c:v>
                </c:pt>
                <c:pt idx="5792">
                  <c:v>0.44380000000000042</c:v>
                </c:pt>
                <c:pt idx="5793">
                  <c:v>0.44670000000000032</c:v>
                </c:pt>
                <c:pt idx="5794">
                  <c:v>0.4389000000000004</c:v>
                </c:pt>
                <c:pt idx="5795">
                  <c:v>0.4389000000000004</c:v>
                </c:pt>
                <c:pt idx="5796">
                  <c:v>0.4379000000000004</c:v>
                </c:pt>
                <c:pt idx="5797">
                  <c:v>0.4409000000000004</c:v>
                </c:pt>
                <c:pt idx="5798">
                  <c:v>0.44180000000000047</c:v>
                </c:pt>
                <c:pt idx="5799">
                  <c:v>0.4409000000000004</c:v>
                </c:pt>
                <c:pt idx="5800">
                  <c:v>0.43600000000000033</c:v>
                </c:pt>
                <c:pt idx="5801">
                  <c:v>0.4379000000000004</c:v>
                </c:pt>
                <c:pt idx="5802">
                  <c:v>0.4379000000000004</c:v>
                </c:pt>
                <c:pt idx="5803">
                  <c:v>0.4389000000000004</c:v>
                </c:pt>
                <c:pt idx="5804">
                  <c:v>0.43700000000000033</c:v>
                </c:pt>
                <c:pt idx="5805">
                  <c:v>0.43700000000000033</c:v>
                </c:pt>
                <c:pt idx="5806">
                  <c:v>0.43600000000000033</c:v>
                </c:pt>
                <c:pt idx="5807">
                  <c:v>0.43500000000000033</c:v>
                </c:pt>
                <c:pt idx="5808">
                  <c:v>0.4379000000000004</c:v>
                </c:pt>
                <c:pt idx="5809">
                  <c:v>0.43600000000000033</c:v>
                </c:pt>
                <c:pt idx="5810">
                  <c:v>0.43400000000000033</c:v>
                </c:pt>
                <c:pt idx="5811">
                  <c:v>0.43300000000000033</c:v>
                </c:pt>
                <c:pt idx="5812">
                  <c:v>0.43700000000000033</c:v>
                </c:pt>
                <c:pt idx="5813">
                  <c:v>0.43110000000000032</c:v>
                </c:pt>
                <c:pt idx="5814">
                  <c:v>0.43210000000000032</c:v>
                </c:pt>
                <c:pt idx="5815">
                  <c:v>0.43210000000000032</c:v>
                </c:pt>
                <c:pt idx="5816">
                  <c:v>0.43400000000000033</c:v>
                </c:pt>
                <c:pt idx="5817">
                  <c:v>0.43300000000000033</c:v>
                </c:pt>
                <c:pt idx="5818">
                  <c:v>0.42820000000000008</c:v>
                </c:pt>
                <c:pt idx="5819">
                  <c:v>0.42910000000000031</c:v>
                </c:pt>
                <c:pt idx="5820">
                  <c:v>0.42720000000000002</c:v>
                </c:pt>
                <c:pt idx="5821">
                  <c:v>0.43210000000000032</c:v>
                </c:pt>
                <c:pt idx="5822">
                  <c:v>0.43110000000000032</c:v>
                </c:pt>
                <c:pt idx="5823">
                  <c:v>0.42620000000000002</c:v>
                </c:pt>
                <c:pt idx="5824">
                  <c:v>0.43210000000000032</c:v>
                </c:pt>
                <c:pt idx="5825">
                  <c:v>0.42820000000000008</c:v>
                </c:pt>
                <c:pt idx="5826">
                  <c:v>0.42910000000000031</c:v>
                </c:pt>
                <c:pt idx="5827">
                  <c:v>0.43110000000000032</c:v>
                </c:pt>
                <c:pt idx="5828">
                  <c:v>0.42820000000000008</c:v>
                </c:pt>
                <c:pt idx="5829">
                  <c:v>0.43010000000000032</c:v>
                </c:pt>
                <c:pt idx="5830">
                  <c:v>0.42420000000000002</c:v>
                </c:pt>
                <c:pt idx="5831">
                  <c:v>0.4223000000000004</c:v>
                </c:pt>
                <c:pt idx="5832">
                  <c:v>0.43110000000000032</c:v>
                </c:pt>
                <c:pt idx="5833">
                  <c:v>0.42420000000000002</c:v>
                </c:pt>
                <c:pt idx="5834">
                  <c:v>0.4223000000000004</c:v>
                </c:pt>
                <c:pt idx="5835">
                  <c:v>0.4233000000000004</c:v>
                </c:pt>
                <c:pt idx="5836">
                  <c:v>0.42620000000000002</c:v>
                </c:pt>
                <c:pt idx="5837">
                  <c:v>0.42420000000000002</c:v>
                </c:pt>
                <c:pt idx="5838">
                  <c:v>0.4233000000000004</c:v>
                </c:pt>
                <c:pt idx="5839">
                  <c:v>0.42420000000000002</c:v>
                </c:pt>
                <c:pt idx="5840">
                  <c:v>0.4213000000000004</c:v>
                </c:pt>
                <c:pt idx="5841">
                  <c:v>0.4233000000000004</c:v>
                </c:pt>
                <c:pt idx="5842">
                  <c:v>0.42520000000000002</c:v>
                </c:pt>
                <c:pt idx="5843">
                  <c:v>0.4203000000000004</c:v>
                </c:pt>
                <c:pt idx="5844">
                  <c:v>0.4233000000000004</c:v>
                </c:pt>
                <c:pt idx="5845">
                  <c:v>0.42620000000000002</c:v>
                </c:pt>
                <c:pt idx="5846">
                  <c:v>0.4203000000000004</c:v>
                </c:pt>
                <c:pt idx="5847">
                  <c:v>0.41840000000000038</c:v>
                </c:pt>
                <c:pt idx="5848">
                  <c:v>0.41940000000000033</c:v>
                </c:pt>
                <c:pt idx="5849">
                  <c:v>0.41740000000000038</c:v>
                </c:pt>
                <c:pt idx="5850">
                  <c:v>0.41640000000000038</c:v>
                </c:pt>
                <c:pt idx="5851">
                  <c:v>0.42520000000000002</c:v>
                </c:pt>
                <c:pt idx="5852">
                  <c:v>0.41840000000000038</c:v>
                </c:pt>
                <c:pt idx="5853">
                  <c:v>0.4213000000000004</c:v>
                </c:pt>
                <c:pt idx="5854">
                  <c:v>0.41840000000000038</c:v>
                </c:pt>
                <c:pt idx="5855">
                  <c:v>0.41740000000000038</c:v>
                </c:pt>
                <c:pt idx="5856">
                  <c:v>0.41840000000000038</c:v>
                </c:pt>
                <c:pt idx="5857">
                  <c:v>0.41940000000000033</c:v>
                </c:pt>
                <c:pt idx="5858">
                  <c:v>0.4233000000000004</c:v>
                </c:pt>
                <c:pt idx="5859">
                  <c:v>0.4233000000000004</c:v>
                </c:pt>
                <c:pt idx="5860">
                  <c:v>0.41940000000000033</c:v>
                </c:pt>
                <c:pt idx="5861">
                  <c:v>0.4233000000000004</c:v>
                </c:pt>
                <c:pt idx="5862">
                  <c:v>0.41740000000000038</c:v>
                </c:pt>
                <c:pt idx="5863">
                  <c:v>0.41740000000000038</c:v>
                </c:pt>
                <c:pt idx="5864">
                  <c:v>0.4203000000000004</c:v>
                </c:pt>
                <c:pt idx="5865">
                  <c:v>0.41940000000000033</c:v>
                </c:pt>
                <c:pt idx="5866">
                  <c:v>0.4213000000000004</c:v>
                </c:pt>
                <c:pt idx="5867">
                  <c:v>0.4203000000000004</c:v>
                </c:pt>
                <c:pt idx="5868">
                  <c:v>0.41740000000000038</c:v>
                </c:pt>
                <c:pt idx="5869">
                  <c:v>0.41840000000000038</c:v>
                </c:pt>
                <c:pt idx="5870">
                  <c:v>0.41740000000000038</c:v>
                </c:pt>
                <c:pt idx="5871">
                  <c:v>0.41740000000000038</c:v>
                </c:pt>
                <c:pt idx="5872">
                  <c:v>0.4223000000000004</c:v>
                </c:pt>
                <c:pt idx="5873">
                  <c:v>0.4203000000000004</c:v>
                </c:pt>
                <c:pt idx="5874">
                  <c:v>0.41840000000000038</c:v>
                </c:pt>
                <c:pt idx="5875">
                  <c:v>0.4213000000000004</c:v>
                </c:pt>
                <c:pt idx="5876">
                  <c:v>0.41740000000000038</c:v>
                </c:pt>
                <c:pt idx="5877">
                  <c:v>0.42720000000000002</c:v>
                </c:pt>
                <c:pt idx="5878">
                  <c:v>0.41940000000000033</c:v>
                </c:pt>
                <c:pt idx="5879">
                  <c:v>0.41640000000000038</c:v>
                </c:pt>
                <c:pt idx="5880">
                  <c:v>0.4203000000000004</c:v>
                </c:pt>
                <c:pt idx="5881">
                  <c:v>0.41940000000000033</c:v>
                </c:pt>
                <c:pt idx="5882">
                  <c:v>0.41940000000000033</c:v>
                </c:pt>
                <c:pt idx="5883">
                  <c:v>0.41940000000000033</c:v>
                </c:pt>
                <c:pt idx="5884">
                  <c:v>0.41740000000000038</c:v>
                </c:pt>
                <c:pt idx="5885">
                  <c:v>0.41740000000000038</c:v>
                </c:pt>
                <c:pt idx="5886">
                  <c:v>0.4203000000000004</c:v>
                </c:pt>
                <c:pt idx="5887">
                  <c:v>0.40960000000000002</c:v>
                </c:pt>
                <c:pt idx="5888">
                  <c:v>0.4203000000000004</c:v>
                </c:pt>
                <c:pt idx="5889">
                  <c:v>0.41640000000000038</c:v>
                </c:pt>
                <c:pt idx="5890">
                  <c:v>0.4213000000000004</c:v>
                </c:pt>
                <c:pt idx="5891">
                  <c:v>0.41940000000000033</c:v>
                </c:pt>
                <c:pt idx="5892">
                  <c:v>0.41840000000000038</c:v>
                </c:pt>
                <c:pt idx="5893">
                  <c:v>0.4223000000000004</c:v>
                </c:pt>
                <c:pt idx="5894">
                  <c:v>0.4223000000000004</c:v>
                </c:pt>
                <c:pt idx="5895">
                  <c:v>0.4203000000000004</c:v>
                </c:pt>
                <c:pt idx="5896">
                  <c:v>0.41640000000000038</c:v>
                </c:pt>
                <c:pt idx="5897">
                  <c:v>0.4213000000000004</c:v>
                </c:pt>
                <c:pt idx="5898">
                  <c:v>0.41840000000000038</c:v>
                </c:pt>
                <c:pt idx="5899">
                  <c:v>0.4203000000000004</c:v>
                </c:pt>
                <c:pt idx="5900">
                  <c:v>0.4223000000000004</c:v>
                </c:pt>
                <c:pt idx="5901">
                  <c:v>0.41940000000000033</c:v>
                </c:pt>
                <c:pt idx="5902">
                  <c:v>0.41940000000000033</c:v>
                </c:pt>
                <c:pt idx="5903">
                  <c:v>0.41740000000000038</c:v>
                </c:pt>
                <c:pt idx="5904">
                  <c:v>0.4223000000000004</c:v>
                </c:pt>
                <c:pt idx="5905">
                  <c:v>0.4223000000000004</c:v>
                </c:pt>
                <c:pt idx="5906">
                  <c:v>0.4223000000000004</c:v>
                </c:pt>
                <c:pt idx="5907">
                  <c:v>0.4203000000000004</c:v>
                </c:pt>
                <c:pt idx="5908">
                  <c:v>0.4213000000000004</c:v>
                </c:pt>
                <c:pt idx="5909">
                  <c:v>0.41740000000000038</c:v>
                </c:pt>
                <c:pt idx="5910">
                  <c:v>0.41740000000000038</c:v>
                </c:pt>
                <c:pt idx="5911">
                  <c:v>0.4213000000000004</c:v>
                </c:pt>
                <c:pt idx="5912">
                  <c:v>0.41840000000000038</c:v>
                </c:pt>
                <c:pt idx="5913">
                  <c:v>0.41840000000000038</c:v>
                </c:pt>
                <c:pt idx="5914">
                  <c:v>0.41840000000000038</c:v>
                </c:pt>
                <c:pt idx="5915">
                  <c:v>0.41940000000000033</c:v>
                </c:pt>
                <c:pt idx="5916">
                  <c:v>0.4213000000000004</c:v>
                </c:pt>
                <c:pt idx="5917">
                  <c:v>0.41940000000000033</c:v>
                </c:pt>
                <c:pt idx="5918">
                  <c:v>0.41940000000000033</c:v>
                </c:pt>
                <c:pt idx="5919">
                  <c:v>0.41740000000000038</c:v>
                </c:pt>
                <c:pt idx="5920">
                  <c:v>0.41840000000000038</c:v>
                </c:pt>
                <c:pt idx="5921">
                  <c:v>0.4223000000000004</c:v>
                </c:pt>
                <c:pt idx="5922">
                  <c:v>0.42520000000000002</c:v>
                </c:pt>
                <c:pt idx="5923">
                  <c:v>0.41940000000000033</c:v>
                </c:pt>
                <c:pt idx="5924">
                  <c:v>0.41840000000000038</c:v>
                </c:pt>
                <c:pt idx="5925">
                  <c:v>0.4233000000000004</c:v>
                </c:pt>
                <c:pt idx="5926">
                  <c:v>0.4213000000000004</c:v>
                </c:pt>
                <c:pt idx="5927">
                  <c:v>0.4233000000000004</c:v>
                </c:pt>
                <c:pt idx="5928">
                  <c:v>0.4213000000000004</c:v>
                </c:pt>
                <c:pt idx="5929">
                  <c:v>0.4213000000000004</c:v>
                </c:pt>
                <c:pt idx="5930">
                  <c:v>0.4213000000000004</c:v>
                </c:pt>
                <c:pt idx="5931">
                  <c:v>0.4203000000000004</c:v>
                </c:pt>
                <c:pt idx="5932">
                  <c:v>0.4213000000000004</c:v>
                </c:pt>
                <c:pt idx="5933">
                  <c:v>0.42420000000000002</c:v>
                </c:pt>
                <c:pt idx="5934">
                  <c:v>0.4233000000000004</c:v>
                </c:pt>
                <c:pt idx="5935">
                  <c:v>0.40660000000000002</c:v>
                </c:pt>
                <c:pt idx="5936">
                  <c:v>0.4233000000000004</c:v>
                </c:pt>
                <c:pt idx="5937">
                  <c:v>0.41940000000000033</c:v>
                </c:pt>
                <c:pt idx="5938">
                  <c:v>0.4223000000000004</c:v>
                </c:pt>
                <c:pt idx="5939">
                  <c:v>0.4233000000000004</c:v>
                </c:pt>
                <c:pt idx="5940">
                  <c:v>0.4203000000000004</c:v>
                </c:pt>
                <c:pt idx="5941">
                  <c:v>0.42420000000000002</c:v>
                </c:pt>
                <c:pt idx="5942">
                  <c:v>0.42820000000000008</c:v>
                </c:pt>
                <c:pt idx="5943">
                  <c:v>0.42520000000000002</c:v>
                </c:pt>
                <c:pt idx="5944">
                  <c:v>0.42520000000000002</c:v>
                </c:pt>
                <c:pt idx="5945">
                  <c:v>0.4213000000000004</c:v>
                </c:pt>
                <c:pt idx="5946">
                  <c:v>0.42520000000000002</c:v>
                </c:pt>
                <c:pt idx="5947">
                  <c:v>0.42720000000000002</c:v>
                </c:pt>
                <c:pt idx="5948">
                  <c:v>0.42720000000000002</c:v>
                </c:pt>
                <c:pt idx="5949">
                  <c:v>0.42420000000000002</c:v>
                </c:pt>
                <c:pt idx="5950">
                  <c:v>0.42420000000000002</c:v>
                </c:pt>
                <c:pt idx="5951">
                  <c:v>0.42420000000000002</c:v>
                </c:pt>
                <c:pt idx="5952">
                  <c:v>0.43010000000000032</c:v>
                </c:pt>
                <c:pt idx="5953">
                  <c:v>0.42520000000000002</c:v>
                </c:pt>
                <c:pt idx="5954">
                  <c:v>0.42620000000000002</c:v>
                </c:pt>
                <c:pt idx="5955">
                  <c:v>0.42620000000000002</c:v>
                </c:pt>
                <c:pt idx="5956">
                  <c:v>0.43010000000000032</c:v>
                </c:pt>
                <c:pt idx="5957">
                  <c:v>0.43110000000000032</c:v>
                </c:pt>
                <c:pt idx="5958">
                  <c:v>0.42820000000000008</c:v>
                </c:pt>
                <c:pt idx="5959">
                  <c:v>0.42910000000000031</c:v>
                </c:pt>
                <c:pt idx="5960">
                  <c:v>0.42820000000000008</c:v>
                </c:pt>
                <c:pt idx="5961">
                  <c:v>0.42820000000000008</c:v>
                </c:pt>
                <c:pt idx="5962">
                  <c:v>0.42420000000000002</c:v>
                </c:pt>
                <c:pt idx="5963">
                  <c:v>0.42620000000000002</c:v>
                </c:pt>
                <c:pt idx="5964">
                  <c:v>0.42420000000000002</c:v>
                </c:pt>
                <c:pt idx="5965">
                  <c:v>0.4233000000000004</c:v>
                </c:pt>
                <c:pt idx="5966">
                  <c:v>0.4233000000000004</c:v>
                </c:pt>
                <c:pt idx="5967">
                  <c:v>0.4223000000000004</c:v>
                </c:pt>
                <c:pt idx="5968">
                  <c:v>0.42520000000000002</c:v>
                </c:pt>
                <c:pt idx="5969">
                  <c:v>0.42910000000000031</c:v>
                </c:pt>
                <c:pt idx="5970">
                  <c:v>0.42420000000000002</c:v>
                </c:pt>
                <c:pt idx="5971">
                  <c:v>0.43400000000000033</c:v>
                </c:pt>
                <c:pt idx="5972">
                  <c:v>0.42720000000000002</c:v>
                </c:pt>
                <c:pt idx="5973">
                  <c:v>0.43010000000000032</c:v>
                </c:pt>
                <c:pt idx="5974">
                  <c:v>0.42720000000000002</c:v>
                </c:pt>
                <c:pt idx="5975">
                  <c:v>0.42520000000000002</c:v>
                </c:pt>
                <c:pt idx="5976">
                  <c:v>0.42620000000000002</c:v>
                </c:pt>
                <c:pt idx="5977">
                  <c:v>0.42420000000000002</c:v>
                </c:pt>
                <c:pt idx="5978">
                  <c:v>0.42820000000000008</c:v>
                </c:pt>
                <c:pt idx="5979">
                  <c:v>0.4233000000000004</c:v>
                </c:pt>
                <c:pt idx="5980">
                  <c:v>0.42420000000000002</c:v>
                </c:pt>
                <c:pt idx="5981">
                  <c:v>0.42720000000000002</c:v>
                </c:pt>
                <c:pt idx="5982">
                  <c:v>0.42420000000000002</c:v>
                </c:pt>
                <c:pt idx="5983">
                  <c:v>0.4233000000000004</c:v>
                </c:pt>
                <c:pt idx="5984">
                  <c:v>0.4213000000000004</c:v>
                </c:pt>
                <c:pt idx="5985">
                  <c:v>0.42910000000000031</c:v>
                </c:pt>
                <c:pt idx="5986">
                  <c:v>0.42520000000000002</c:v>
                </c:pt>
                <c:pt idx="5987">
                  <c:v>0.42820000000000008</c:v>
                </c:pt>
                <c:pt idx="5988">
                  <c:v>0.42520000000000002</c:v>
                </c:pt>
                <c:pt idx="5989">
                  <c:v>0.42420000000000002</c:v>
                </c:pt>
                <c:pt idx="5990">
                  <c:v>0.42620000000000002</c:v>
                </c:pt>
                <c:pt idx="5991">
                  <c:v>0.42620000000000002</c:v>
                </c:pt>
                <c:pt idx="5992">
                  <c:v>0.42820000000000008</c:v>
                </c:pt>
                <c:pt idx="5993">
                  <c:v>0.42910000000000031</c:v>
                </c:pt>
                <c:pt idx="5994">
                  <c:v>0.42420000000000002</c:v>
                </c:pt>
                <c:pt idx="5995">
                  <c:v>0.43010000000000032</c:v>
                </c:pt>
                <c:pt idx="5996">
                  <c:v>0.42520000000000002</c:v>
                </c:pt>
                <c:pt idx="5997">
                  <c:v>0.4223000000000004</c:v>
                </c:pt>
                <c:pt idx="5998">
                  <c:v>0.42520000000000002</c:v>
                </c:pt>
                <c:pt idx="5999">
                  <c:v>0.4233000000000004</c:v>
                </c:pt>
                <c:pt idx="6000">
                  <c:v>0.42820000000000008</c:v>
                </c:pt>
                <c:pt idx="6001">
                  <c:v>0.4233000000000004</c:v>
                </c:pt>
                <c:pt idx="6002">
                  <c:v>0.42620000000000002</c:v>
                </c:pt>
                <c:pt idx="6003">
                  <c:v>0.42520000000000002</c:v>
                </c:pt>
                <c:pt idx="6004">
                  <c:v>0.4213000000000004</c:v>
                </c:pt>
                <c:pt idx="6005">
                  <c:v>0.42420000000000002</c:v>
                </c:pt>
                <c:pt idx="6006">
                  <c:v>0.4233000000000004</c:v>
                </c:pt>
                <c:pt idx="6007">
                  <c:v>0.42720000000000002</c:v>
                </c:pt>
                <c:pt idx="6008">
                  <c:v>0.42520000000000002</c:v>
                </c:pt>
                <c:pt idx="6009">
                  <c:v>0.42820000000000008</c:v>
                </c:pt>
                <c:pt idx="6010">
                  <c:v>0.42520000000000002</c:v>
                </c:pt>
                <c:pt idx="6011">
                  <c:v>0.42420000000000002</c:v>
                </c:pt>
                <c:pt idx="6012">
                  <c:v>0.42720000000000002</c:v>
                </c:pt>
                <c:pt idx="6013">
                  <c:v>0.41740000000000038</c:v>
                </c:pt>
                <c:pt idx="6014">
                  <c:v>0.42620000000000002</c:v>
                </c:pt>
                <c:pt idx="6015">
                  <c:v>0.42620000000000002</c:v>
                </c:pt>
                <c:pt idx="6016">
                  <c:v>0.42720000000000002</c:v>
                </c:pt>
                <c:pt idx="6017">
                  <c:v>0.42620000000000002</c:v>
                </c:pt>
                <c:pt idx="6018">
                  <c:v>0.42620000000000002</c:v>
                </c:pt>
                <c:pt idx="6019">
                  <c:v>0.40570000000000001</c:v>
                </c:pt>
                <c:pt idx="6020">
                  <c:v>0.42620000000000002</c:v>
                </c:pt>
                <c:pt idx="6021">
                  <c:v>0.4233000000000004</c:v>
                </c:pt>
                <c:pt idx="6022">
                  <c:v>0.43010000000000032</c:v>
                </c:pt>
                <c:pt idx="6023">
                  <c:v>0.42420000000000002</c:v>
                </c:pt>
                <c:pt idx="6024">
                  <c:v>0.42620000000000002</c:v>
                </c:pt>
                <c:pt idx="6025">
                  <c:v>0.42520000000000002</c:v>
                </c:pt>
                <c:pt idx="6026">
                  <c:v>0.42420000000000002</c:v>
                </c:pt>
                <c:pt idx="6027">
                  <c:v>0.42620000000000002</c:v>
                </c:pt>
                <c:pt idx="6028">
                  <c:v>0.42420000000000002</c:v>
                </c:pt>
                <c:pt idx="6029">
                  <c:v>0.42820000000000008</c:v>
                </c:pt>
                <c:pt idx="6030">
                  <c:v>0.43010000000000032</c:v>
                </c:pt>
                <c:pt idx="6031">
                  <c:v>0.42620000000000002</c:v>
                </c:pt>
                <c:pt idx="6032">
                  <c:v>0.4213000000000004</c:v>
                </c:pt>
                <c:pt idx="6033">
                  <c:v>0.42620000000000002</c:v>
                </c:pt>
                <c:pt idx="6034">
                  <c:v>0.4223000000000004</c:v>
                </c:pt>
                <c:pt idx="6035">
                  <c:v>0.42910000000000031</c:v>
                </c:pt>
                <c:pt idx="6036">
                  <c:v>0.42820000000000008</c:v>
                </c:pt>
                <c:pt idx="6037">
                  <c:v>0.42420000000000002</c:v>
                </c:pt>
                <c:pt idx="6038">
                  <c:v>0.42720000000000002</c:v>
                </c:pt>
                <c:pt idx="6039">
                  <c:v>0.42620000000000002</c:v>
                </c:pt>
                <c:pt idx="6040">
                  <c:v>0.42520000000000002</c:v>
                </c:pt>
                <c:pt idx="6041">
                  <c:v>0.42520000000000002</c:v>
                </c:pt>
                <c:pt idx="6042">
                  <c:v>0.42520000000000002</c:v>
                </c:pt>
                <c:pt idx="6043">
                  <c:v>0.4233000000000004</c:v>
                </c:pt>
                <c:pt idx="6044">
                  <c:v>0.42520000000000002</c:v>
                </c:pt>
                <c:pt idx="6045">
                  <c:v>0.42420000000000002</c:v>
                </c:pt>
                <c:pt idx="6046">
                  <c:v>0.4233000000000004</c:v>
                </c:pt>
                <c:pt idx="6047">
                  <c:v>0.42520000000000002</c:v>
                </c:pt>
                <c:pt idx="6048">
                  <c:v>0.4233000000000004</c:v>
                </c:pt>
                <c:pt idx="6049">
                  <c:v>0.43210000000000032</c:v>
                </c:pt>
                <c:pt idx="6050">
                  <c:v>0.42720000000000002</c:v>
                </c:pt>
                <c:pt idx="6051">
                  <c:v>0.42620000000000002</c:v>
                </c:pt>
                <c:pt idx="6052">
                  <c:v>0.42520000000000002</c:v>
                </c:pt>
                <c:pt idx="6053">
                  <c:v>0.42520000000000002</c:v>
                </c:pt>
                <c:pt idx="6054">
                  <c:v>0.42720000000000002</c:v>
                </c:pt>
                <c:pt idx="6055">
                  <c:v>0.42720000000000002</c:v>
                </c:pt>
                <c:pt idx="6056">
                  <c:v>0.43110000000000032</c:v>
                </c:pt>
                <c:pt idx="6057">
                  <c:v>0.42520000000000002</c:v>
                </c:pt>
                <c:pt idx="6058">
                  <c:v>0.42520000000000002</c:v>
                </c:pt>
                <c:pt idx="6059">
                  <c:v>0.42620000000000002</c:v>
                </c:pt>
                <c:pt idx="6060">
                  <c:v>0.42910000000000031</c:v>
                </c:pt>
                <c:pt idx="6061">
                  <c:v>0.42620000000000002</c:v>
                </c:pt>
                <c:pt idx="6062">
                  <c:v>0.42720000000000002</c:v>
                </c:pt>
                <c:pt idx="6063">
                  <c:v>0.42520000000000002</c:v>
                </c:pt>
                <c:pt idx="6064">
                  <c:v>0.42520000000000002</c:v>
                </c:pt>
                <c:pt idx="6065">
                  <c:v>0.4233000000000004</c:v>
                </c:pt>
                <c:pt idx="6066">
                  <c:v>0.41940000000000033</c:v>
                </c:pt>
                <c:pt idx="6067">
                  <c:v>0.42520000000000002</c:v>
                </c:pt>
                <c:pt idx="6068">
                  <c:v>0.42620000000000002</c:v>
                </c:pt>
                <c:pt idx="6069">
                  <c:v>0.4223000000000004</c:v>
                </c:pt>
                <c:pt idx="6070">
                  <c:v>0.42910000000000031</c:v>
                </c:pt>
                <c:pt idx="6071">
                  <c:v>0.42520000000000002</c:v>
                </c:pt>
                <c:pt idx="6072">
                  <c:v>0.4233000000000004</c:v>
                </c:pt>
                <c:pt idx="6073">
                  <c:v>0.42820000000000008</c:v>
                </c:pt>
                <c:pt idx="6074">
                  <c:v>0.42720000000000002</c:v>
                </c:pt>
                <c:pt idx="6075">
                  <c:v>0.42420000000000002</c:v>
                </c:pt>
                <c:pt idx="6076">
                  <c:v>0.42520000000000002</c:v>
                </c:pt>
                <c:pt idx="6077">
                  <c:v>0.4233000000000004</c:v>
                </c:pt>
                <c:pt idx="6078">
                  <c:v>0.42910000000000031</c:v>
                </c:pt>
                <c:pt idx="6079">
                  <c:v>0.4389000000000004</c:v>
                </c:pt>
                <c:pt idx="6080">
                  <c:v>0.42520000000000002</c:v>
                </c:pt>
                <c:pt idx="6081">
                  <c:v>0.42420000000000002</c:v>
                </c:pt>
                <c:pt idx="6082">
                  <c:v>0.41840000000000038</c:v>
                </c:pt>
                <c:pt idx="6083">
                  <c:v>0.4233000000000004</c:v>
                </c:pt>
                <c:pt idx="6084">
                  <c:v>0.42620000000000002</c:v>
                </c:pt>
                <c:pt idx="6085">
                  <c:v>0.42820000000000008</c:v>
                </c:pt>
                <c:pt idx="6086">
                  <c:v>0.42520000000000002</c:v>
                </c:pt>
                <c:pt idx="6087">
                  <c:v>0.42420000000000002</c:v>
                </c:pt>
                <c:pt idx="6088">
                  <c:v>0.4233000000000004</c:v>
                </c:pt>
                <c:pt idx="6089">
                  <c:v>0.42820000000000008</c:v>
                </c:pt>
                <c:pt idx="6090">
                  <c:v>0.42910000000000031</c:v>
                </c:pt>
                <c:pt idx="6091">
                  <c:v>0.4223000000000004</c:v>
                </c:pt>
                <c:pt idx="6092">
                  <c:v>0.4233000000000004</c:v>
                </c:pt>
                <c:pt idx="6093">
                  <c:v>0.42620000000000002</c:v>
                </c:pt>
                <c:pt idx="6094">
                  <c:v>0.4223000000000004</c:v>
                </c:pt>
                <c:pt idx="6095">
                  <c:v>0.42520000000000002</c:v>
                </c:pt>
                <c:pt idx="6096">
                  <c:v>0.42420000000000002</c:v>
                </c:pt>
                <c:pt idx="6097">
                  <c:v>0.4223000000000004</c:v>
                </c:pt>
                <c:pt idx="6098">
                  <c:v>0.42520000000000002</c:v>
                </c:pt>
                <c:pt idx="6099">
                  <c:v>0.42820000000000008</c:v>
                </c:pt>
                <c:pt idx="6100">
                  <c:v>0.42420000000000002</c:v>
                </c:pt>
                <c:pt idx="6101">
                  <c:v>0.42420000000000002</c:v>
                </c:pt>
                <c:pt idx="6102">
                  <c:v>0.4213000000000004</c:v>
                </c:pt>
                <c:pt idx="6103">
                  <c:v>0.42720000000000002</c:v>
                </c:pt>
                <c:pt idx="6104">
                  <c:v>0.42820000000000008</c:v>
                </c:pt>
                <c:pt idx="6105">
                  <c:v>0.42520000000000002</c:v>
                </c:pt>
                <c:pt idx="6106">
                  <c:v>0.42520000000000002</c:v>
                </c:pt>
                <c:pt idx="6107">
                  <c:v>0.4233000000000004</c:v>
                </c:pt>
                <c:pt idx="6108">
                  <c:v>0.4223000000000004</c:v>
                </c:pt>
                <c:pt idx="6109">
                  <c:v>0.42420000000000002</c:v>
                </c:pt>
                <c:pt idx="6110">
                  <c:v>0.42910000000000031</c:v>
                </c:pt>
                <c:pt idx="6111">
                  <c:v>0.4233000000000004</c:v>
                </c:pt>
                <c:pt idx="6112">
                  <c:v>0.4213000000000004</c:v>
                </c:pt>
                <c:pt idx="6113">
                  <c:v>0.42620000000000002</c:v>
                </c:pt>
                <c:pt idx="6114">
                  <c:v>0.42620000000000002</c:v>
                </c:pt>
                <c:pt idx="6115">
                  <c:v>0.42820000000000008</c:v>
                </c:pt>
                <c:pt idx="6116">
                  <c:v>0.42620000000000002</c:v>
                </c:pt>
                <c:pt idx="6117">
                  <c:v>0.4233000000000004</c:v>
                </c:pt>
                <c:pt idx="6118">
                  <c:v>0.42420000000000002</c:v>
                </c:pt>
                <c:pt idx="6119">
                  <c:v>0.43010000000000032</c:v>
                </c:pt>
                <c:pt idx="6120">
                  <c:v>0.42620000000000002</c:v>
                </c:pt>
                <c:pt idx="6121">
                  <c:v>0.42420000000000002</c:v>
                </c:pt>
                <c:pt idx="6122">
                  <c:v>0.42720000000000002</c:v>
                </c:pt>
                <c:pt idx="6123">
                  <c:v>0.4409000000000004</c:v>
                </c:pt>
                <c:pt idx="6124">
                  <c:v>0.42620000000000002</c:v>
                </c:pt>
                <c:pt idx="6125">
                  <c:v>0.42910000000000031</c:v>
                </c:pt>
                <c:pt idx="6126">
                  <c:v>0.4233000000000004</c:v>
                </c:pt>
                <c:pt idx="6127">
                  <c:v>0.42620000000000002</c:v>
                </c:pt>
                <c:pt idx="6128">
                  <c:v>0.43010000000000032</c:v>
                </c:pt>
                <c:pt idx="6129">
                  <c:v>0.42720000000000002</c:v>
                </c:pt>
                <c:pt idx="6130">
                  <c:v>0.42820000000000008</c:v>
                </c:pt>
                <c:pt idx="6131">
                  <c:v>0.42720000000000002</c:v>
                </c:pt>
                <c:pt idx="6132">
                  <c:v>0.42720000000000002</c:v>
                </c:pt>
                <c:pt idx="6133">
                  <c:v>0.42910000000000031</c:v>
                </c:pt>
                <c:pt idx="6134">
                  <c:v>0.42820000000000008</c:v>
                </c:pt>
                <c:pt idx="6135">
                  <c:v>0.42910000000000031</c:v>
                </c:pt>
                <c:pt idx="6136">
                  <c:v>0.42520000000000002</c:v>
                </c:pt>
                <c:pt idx="6137">
                  <c:v>0.41840000000000038</c:v>
                </c:pt>
                <c:pt idx="6138">
                  <c:v>0.42820000000000008</c:v>
                </c:pt>
                <c:pt idx="6139">
                  <c:v>0.42820000000000008</c:v>
                </c:pt>
                <c:pt idx="6140">
                  <c:v>0.42720000000000002</c:v>
                </c:pt>
                <c:pt idx="6141">
                  <c:v>0.42420000000000002</c:v>
                </c:pt>
                <c:pt idx="6142">
                  <c:v>0.43010000000000032</c:v>
                </c:pt>
                <c:pt idx="6143">
                  <c:v>0.43110000000000032</c:v>
                </c:pt>
                <c:pt idx="6144">
                  <c:v>0.42720000000000002</c:v>
                </c:pt>
                <c:pt idx="6145">
                  <c:v>0.42720000000000002</c:v>
                </c:pt>
                <c:pt idx="6146">
                  <c:v>0.43010000000000032</c:v>
                </c:pt>
                <c:pt idx="6147">
                  <c:v>0.42910000000000031</c:v>
                </c:pt>
                <c:pt idx="6148">
                  <c:v>0.42820000000000008</c:v>
                </c:pt>
                <c:pt idx="6149">
                  <c:v>0.42520000000000002</c:v>
                </c:pt>
                <c:pt idx="6150">
                  <c:v>0.42720000000000002</c:v>
                </c:pt>
                <c:pt idx="6151">
                  <c:v>0.42820000000000008</c:v>
                </c:pt>
                <c:pt idx="6152">
                  <c:v>0.42720000000000002</c:v>
                </c:pt>
                <c:pt idx="6153">
                  <c:v>0.43110000000000032</c:v>
                </c:pt>
                <c:pt idx="6154">
                  <c:v>0.42520000000000002</c:v>
                </c:pt>
                <c:pt idx="6155">
                  <c:v>0.42620000000000002</c:v>
                </c:pt>
                <c:pt idx="6156">
                  <c:v>0.42910000000000031</c:v>
                </c:pt>
                <c:pt idx="6157">
                  <c:v>0.4233000000000004</c:v>
                </c:pt>
                <c:pt idx="6158">
                  <c:v>0.42720000000000002</c:v>
                </c:pt>
                <c:pt idx="6159">
                  <c:v>0.42520000000000002</c:v>
                </c:pt>
                <c:pt idx="6160">
                  <c:v>0.42910000000000031</c:v>
                </c:pt>
                <c:pt idx="6161">
                  <c:v>0.43010000000000032</c:v>
                </c:pt>
                <c:pt idx="6162">
                  <c:v>0.43300000000000033</c:v>
                </c:pt>
                <c:pt idx="6163">
                  <c:v>0.42910000000000031</c:v>
                </c:pt>
                <c:pt idx="6164">
                  <c:v>0.42820000000000008</c:v>
                </c:pt>
                <c:pt idx="6165">
                  <c:v>0.42820000000000008</c:v>
                </c:pt>
                <c:pt idx="6166">
                  <c:v>0.42820000000000008</c:v>
                </c:pt>
                <c:pt idx="6167">
                  <c:v>0.43110000000000032</c:v>
                </c:pt>
                <c:pt idx="6168">
                  <c:v>0.42820000000000008</c:v>
                </c:pt>
                <c:pt idx="6169">
                  <c:v>0.42910000000000031</c:v>
                </c:pt>
                <c:pt idx="6170">
                  <c:v>0.43010000000000032</c:v>
                </c:pt>
                <c:pt idx="6171">
                  <c:v>0.42910000000000031</c:v>
                </c:pt>
                <c:pt idx="6172">
                  <c:v>0.43010000000000032</c:v>
                </c:pt>
                <c:pt idx="6173">
                  <c:v>0.43210000000000032</c:v>
                </c:pt>
                <c:pt idx="6174">
                  <c:v>0.43110000000000032</c:v>
                </c:pt>
                <c:pt idx="6175">
                  <c:v>0.43010000000000032</c:v>
                </c:pt>
                <c:pt idx="6176">
                  <c:v>0.42620000000000002</c:v>
                </c:pt>
                <c:pt idx="6177">
                  <c:v>0.42820000000000008</c:v>
                </c:pt>
                <c:pt idx="6178">
                  <c:v>0.42820000000000008</c:v>
                </c:pt>
                <c:pt idx="6179">
                  <c:v>0.42910000000000031</c:v>
                </c:pt>
                <c:pt idx="6180">
                  <c:v>0.43110000000000032</c:v>
                </c:pt>
                <c:pt idx="6181">
                  <c:v>0.43010000000000032</c:v>
                </c:pt>
                <c:pt idx="6182">
                  <c:v>0.42620000000000002</c:v>
                </c:pt>
                <c:pt idx="6183">
                  <c:v>0.43010000000000032</c:v>
                </c:pt>
                <c:pt idx="6184">
                  <c:v>0.42910000000000031</c:v>
                </c:pt>
                <c:pt idx="6185">
                  <c:v>0.42910000000000031</c:v>
                </c:pt>
                <c:pt idx="6186">
                  <c:v>0.42620000000000002</c:v>
                </c:pt>
                <c:pt idx="6187">
                  <c:v>0.43400000000000033</c:v>
                </c:pt>
                <c:pt idx="6188">
                  <c:v>0.42620000000000002</c:v>
                </c:pt>
                <c:pt idx="6189">
                  <c:v>0.43300000000000033</c:v>
                </c:pt>
                <c:pt idx="6190">
                  <c:v>0.42910000000000031</c:v>
                </c:pt>
                <c:pt idx="6191">
                  <c:v>0.42910000000000031</c:v>
                </c:pt>
                <c:pt idx="6192">
                  <c:v>0.42620000000000002</c:v>
                </c:pt>
                <c:pt idx="6193">
                  <c:v>0.42910000000000031</c:v>
                </c:pt>
                <c:pt idx="6194">
                  <c:v>0.42910000000000031</c:v>
                </c:pt>
                <c:pt idx="6195">
                  <c:v>0.43010000000000032</c:v>
                </c:pt>
                <c:pt idx="6196">
                  <c:v>0.43400000000000033</c:v>
                </c:pt>
                <c:pt idx="6197">
                  <c:v>0.43300000000000033</c:v>
                </c:pt>
                <c:pt idx="6198">
                  <c:v>0.42910000000000031</c:v>
                </c:pt>
                <c:pt idx="6199">
                  <c:v>0.42820000000000008</c:v>
                </c:pt>
                <c:pt idx="6200">
                  <c:v>0.42910000000000031</c:v>
                </c:pt>
                <c:pt idx="6201">
                  <c:v>0.43110000000000032</c:v>
                </c:pt>
                <c:pt idx="6202">
                  <c:v>0.42820000000000008</c:v>
                </c:pt>
                <c:pt idx="6203">
                  <c:v>0.42820000000000008</c:v>
                </c:pt>
                <c:pt idx="6204">
                  <c:v>0.42720000000000002</c:v>
                </c:pt>
                <c:pt idx="6205">
                  <c:v>0.4233000000000004</c:v>
                </c:pt>
                <c:pt idx="6206">
                  <c:v>0.43400000000000033</c:v>
                </c:pt>
                <c:pt idx="6207">
                  <c:v>0.42820000000000008</c:v>
                </c:pt>
                <c:pt idx="6208">
                  <c:v>0.43210000000000032</c:v>
                </c:pt>
                <c:pt idx="6209">
                  <c:v>0.43210000000000032</c:v>
                </c:pt>
                <c:pt idx="6210">
                  <c:v>0.42910000000000031</c:v>
                </c:pt>
                <c:pt idx="6211">
                  <c:v>0.41640000000000038</c:v>
                </c:pt>
                <c:pt idx="6212">
                  <c:v>0.43010000000000032</c:v>
                </c:pt>
                <c:pt idx="6213">
                  <c:v>0.43210000000000032</c:v>
                </c:pt>
                <c:pt idx="6214">
                  <c:v>0.42910000000000031</c:v>
                </c:pt>
                <c:pt idx="6215">
                  <c:v>0.43110000000000032</c:v>
                </c:pt>
                <c:pt idx="6216">
                  <c:v>0.42820000000000008</c:v>
                </c:pt>
                <c:pt idx="6217">
                  <c:v>0.43110000000000032</c:v>
                </c:pt>
                <c:pt idx="6218">
                  <c:v>0.43110000000000032</c:v>
                </c:pt>
                <c:pt idx="6219">
                  <c:v>0.43010000000000032</c:v>
                </c:pt>
                <c:pt idx="6220">
                  <c:v>0.42720000000000002</c:v>
                </c:pt>
                <c:pt idx="6221">
                  <c:v>0.42910000000000031</c:v>
                </c:pt>
                <c:pt idx="6222">
                  <c:v>0.42910000000000031</c:v>
                </c:pt>
                <c:pt idx="6223">
                  <c:v>0.42520000000000002</c:v>
                </c:pt>
                <c:pt idx="6224">
                  <c:v>0.43210000000000032</c:v>
                </c:pt>
                <c:pt idx="6225">
                  <c:v>0.42720000000000002</c:v>
                </c:pt>
                <c:pt idx="6226">
                  <c:v>0.42910000000000031</c:v>
                </c:pt>
                <c:pt idx="6227">
                  <c:v>0.43400000000000033</c:v>
                </c:pt>
                <c:pt idx="6228">
                  <c:v>0.42910000000000031</c:v>
                </c:pt>
                <c:pt idx="6229">
                  <c:v>0.44280000000000047</c:v>
                </c:pt>
                <c:pt idx="6230">
                  <c:v>0.43210000000000032</c:v>
                </c:pt>
                <c:pt idx="6231">
                  <c:v>0.43210000000000032</c:v>
                </c:pt>
                <c:pt idx="6232">
                  <c:v>0.42820000000000008</c:v>
                </c:pt>
                <c:pt idx="6233">
                  <c:v>0.42820000000000008</c:v>
                </c:pt>
                <c:pt idx="6234">
                  <c:v>0.43010000000000032</c:v>
                </c:pt>
                <c:pt idx="6235">
                  <c:v>0.42910000000000031</c:v>
                </c:pt>
                <c:pt idx="6236">
                  <c:v>0.42520000000000002</c:v>
                </c:pt>
                <c:pt idx="6237">
                  <c:v>0.43110000000000032</c:v>
                </c:pt>
                <c:pt idx="6238">
                  <c:v>0.43300000000000033</c:v>
                </c:pt>
                <c:pt idx="6239">
                  <c:v>0.42910000000000031</c:v>
                </c:pt>
                <c:pt idx="6240">
                  <c:v>0.43110000000000032</c:v>
                </c:pt>
                <c:pt idx="6241">
                  <c:v>0.42620000000000002</c:v>
                </c:pt>
                <c:pt idx="6242">
                  <c:v>0.42910000000000031</c:v>
                </c:pt>
                <c:pt idx="6243">
                  <c:v>0.43010000000000032</c:v>
                </c:pt>
                <c:pt idx="6244">
                  <c:v>0.42720000000000002</c:v>
                </c:pt>
                <c:pt idx="6245">
                  <c:v>0.42820000000000008</c:v>
                </c:pt>
                <c:pt idx="6246">
                  <c:v>0.43010000000000032</c:v>
                </c:pt>
                <c:pt idx="6247">
                  <c:v>0.42620000000000002</c:v>
                </c:pt>
                <c:pt idx="6248">
                  <c:v>0.43010000000000032</c:v>
                </c:pt>
                <c:pt idx="6249">
                  <c:v>0.42720000000000002</c:v>
                </c:pt>
                <c:pt idx="6250">
                  <c:v>0.42820000000000008</c:v>
                </c:pt>
                <c:pt idx="6251">
                  <c:v>0.42720000000000002</c:v>
                </c:pt>
                <c:pt idx="6252">
                  <c:v>0.42820000000000008</c:v>
                </c:pt>
                <c:pt idx="6253">
                  <c:v>0.42910000000000031</c:v>
                </c:pt>
                <c:pt idx="6254">
                  <c:v>0.42820000000000008</c:v>
                </c:pt>
                <c:pt idx="6255">
                  <c:v>0.43210000000000032</c:v>
                </c:pt>
                <c:pt idx="6256">
                  <c:v>0.42910000000000031</c:v>
                </c:pt>
                <c:pt idx="6257">
                  <c:v>0.43300000000000033</c:v>
                </c:pt>
                <c:pt idx="6258">
                  <c:v>0.43210000000000032</c:v>
                </c:pt>
                <c:pt idx="6259">
                  <c:v>0.42520000000000002</c:v>
                </c:pt>
                <c:pt idx="6260">
                  <c:v>0.42820000000000008</c:v>
                </c:pt>
                <c:pt idx="6261">
                  <c:v>0.42720000000000002</c:v>
                </c:pt>
                <c:pt idx="6262">
                  <c:v>0.42720000000000002</c:v>
                </c:pt>
                <c:pt idx="6263">
                  <c:v>0.42820000000000008</c:v>
                </c:pt>
                <c:pt idx="6264">
                  <c:v>0.43010000000000032</c:v>
                </c:pt>
                <c:pt idx="6265">
                  <c:v>0.42820000000000008</c:v>
                </c:pt>
                <c:pt idx="6266">
                  <c:v>0.42820000000000008</c:v>
                </c:pt>
                <c:pt idx="6267">
                  <c:v>0.43010000000000032</c:v>
                </c:pt>
                <c:pt idx="6268">
                  <c:v>0.43010000000000032</c:v>
                </c:pt>
                <c:pt idx="6269">
                  <c:v>0.42910000000000031</c:v>
                </c:pt>
                <c:pt idx="6270">
                  <c:v>0.42520000000000002</c:v>
                </c:pt>
                <c:pt idx="6271">
                  <c:v>0.42910000000000031</c:v>
                </c:pt>
                <c:pt idx="6272">
                  <c:v>0.43010000000000032</c:v>
                </c:pt>
                <c:pt idx="6273">
                  <c:v>0.43110000000000032</c:v>
                </c:pt>
                <c:pt idx="6274">
                  <c:v>0.43210000000000032</c:v>
                </c:pt>
                <c:pt idx="6275">
                  <c:v>0.42620000000000002</c:v>
                </c:pt>
                <c:pt idx="6276">
                  <c:v>0.43210000000000032</c:v>
                </c:pt>
                <c:pt idx="6277">
                  <c:v>0.43010000000000032</c:v>
                </c:pt>
                <c:pt idx="6278">
                  <c:v>0.42520000000000002</c:v>
                </c:pt>
                <c:pt idx="6279">
                  <c:v>0.43210000000000032</c:v>
                </c:pt>
                <c:pt idx="6280">
                  <c:v>0.42820000000000008</c:v>
                </c:pt>
                <c:pt idx="6281">
                  <c:v>0.42910000000000031</c:v>
                </c:pt>
                <c:pt idx="6282">
                  <c:v>0.43010000000000032</c:v>
                </c:pt>
                <c:pt idx="6283">
                  <c:v>0.43010000000000032</c:v>
                </c:pt>
                <c:pt idx="6284">
                  <c:v>0.42520000000000002</c:v>
                </c:pt>
                <c:pt idx="6285">
                  <c:v>0.42820000000000008</c:v>
                </c:pt>
                <c:pt idx="6286">
                  <c:v>0.42820000000000008</c:v>
                </c:pt>
                <c:pt idx="6287">
                  <c:v>0.42910000000000031</c:v>
                </c:pt>
                <c:pt idx="6288">
                  <c:v>0.42910000000000031</c:v>
                </c:pt>
                <c:pt idx="6289">
                  <c:v>0.42910000000000031</c:v>
                </c:pt>
                <c:pt idx="6290">
                  <c:v>0.43010000000000032</c:v>
                </c:pt>
                <c:pt idx="6291">
                  <c:v>0.43210000000000032</c:v>
                </c:pt>
                <c:pt idx="6292">
                  <c:v>0.42910000000000031</c:v>
                </c:pt>
                <c:pt idx="6293">
                  <c:v>0.43010000000000032</c:v>
                </c:pt>
                <c:pt idx="6294">
                  <c:v>0.43010000000000032</c:v>
                </c:pt>
                <c:pt idx="6295">
                  <c:v>0.42910000000000031</c:v>
                </c:pt>
                <c:pt idx="6296">
                  <c:v>0.42620000000000002</c:v>
                </c:pt>
                <c:pt idx="6297">
                  <c:v>0.43110000000000032</c:v>
                </c:pt>
                <c:pt idx="6298">
                  <c:v>0.43210000000000032</c:v>
                </c:pt>
                <c:pt idx="6299">
                  <c:v>0.43210000000000032</c:v>
                </c:pt>
                <c:pt idx="6300">
                  <c:v>0.42620000000000002</c:v>
                </c:pt>
                <c:pt idx="6301">
                  <c:v>0.42910000000000031</c:v>
                </c:pt>
                <c:pt idx="6302">
                  <c:v>0.43210000000000032</c:v>
                </c:pt>
                <c:pt idx="6303">
                  <c:v>0.43010000000000032</c:v>
                </c:pt>
                <c:pt idx="6304">
                  <c:v>0.42910000000000031</c:v>
                </c:pt>
                <c:pt idx="6305">
                  <c:v>0.42910000000000031</c:v>
                </c:pt>
                <c:pt idx="6306">
                  <c:v>0.43210000000000032</c:v>
                </c:pt>
                <c:pt idx="6307">
                  <c:v>0.42910000000000031</c:v>
                </c:pt>
                <c:pt idx="6308">
                  <c:v>0.42910000000000031</c:v>
                </c:pt>
                <c:pt idx="6309">
                  <c:v>0.42720000000000002</c:v>
                </c:pt>
                <c:pt idx="6310">
                  <c:v>0.42820000000000008</c:v>
                </c:pt>
                <c:pt idx="6311">
                  <c:v>0.42820000000000008</c:v>
                </c:pt>
                <c:pt idx="6312">
                  <c:v>0.42720000000000002</c:v>
                </c:pt>
                <c:pt idx="6313">
                  <c:v>0.42820000000000008</c:v>
                </c:pt>
                <c:pt idx="6314">
                  <c:v>0.42820000000000008</c:v>
                </c:pt>
                <c:pt idx="6315">
                  <c:v>0.42620000000000002</c:v>
                </c:pt>
                <c:pt idx="6316">
                  <c:v>0.43010000000000032</c:v>
                </c:pt>
                <c:pt idx="6317">
                  <c:v>0.42910000000000031</c:v>
                </c:pt>
                <c:pt idx="6318">
                  <c:v>0.43010000000000032</c:v>
                </c:pt>
                <c:pt idx="6319">
                  <c:v>0.42820000000000008</c:v>
                </c:pt>
                <c:pt idx="6320">
                  <c:v>0.42520000000000002</c:v>
                </c:pt>
                <c:pt idx="6321">
                  <c:v>0.42620000000000002</c:v>
                </c:pt>
                <c:pt idx="6322">
                  <c:v>0.42910000000000031</c:v>
                </c:pt>
                <c:pt idx="6323">
                  <c:v>0.42720000000000002</c:v>
                </c:pt>
                <c:pt idx="6324">
                  <c:v>0.42820000000000008</c:v>
                </c:pt>
                <c:pt idx="6325">
                  <c:v>0.43010000000000032</c:v>
                </c:pt>
                <c:pt idx="6326">
                  <c:v>0.42720000000000002</c:v>
                </c:pt>
                <c:pt idx="6327">
                  <c:v>0.42820000000000008</c:v>
                </c:pt>
                <c:pt idx="6328">
                  <c:v>0.43010000000000032</c:v>
                </c:pt>
                <c:pt idx="6329">
                  <c:v>0.42620000000000002</c:v>
                </c:pt>
                <c:pt idx="6330">
                  <c:v>0.42820000000000008</c:v>
                </c:pt>
                <c:pt idx="6331">
                  <c:v>0.43010000000000032</c:v>
                </c:pt>
                <c:pt idx="6332">
                  <c:v>0.42910000000000031</c:v>
                </c:pt>
                <c:pt idx="6333">
                  <c:v>0.42820000000000008</c:v>
                </c:pt>
                <c:pt idx="6334">
                  <c:v>0.43210000000000032</c:v>
                </c:pt>
                <c:pt idx="6335">
                  <c:v>0.43110000000000032</c:v>
                </c:pt>
                <c:pt idx="6336">
                  <c:v>0.42720000000000002</c:v>
                </c:pt>
                <c:pt idx="6337">
                  <c:v>0.43300000000000033</c:v>
                </c:pt>
                <c:pt idx="6338">
                  <c:v>0.4409000000000004</c:v>
                </c:pt>
                <c:pt idx="6339">
                  <c:v>0.43210000000000032</c:v>
                </c:pt>
                <c:pt idx="6340">
                  <c:v>0.42820000000000008</c:v>
                </c:pt>
                <c:pt idx="6341">
                  <c:v>0.43110000000000032</c:v>
                </c:pt>
                <c:pt idx="6342">
                  <c:v>0.42820000000000008</c:v>
                </c:pt>
                <c:pt idx="6343">
                  <c:v>0.42720000000000002</c:v>
                </c:pt>
                <c:pt idx="6344">
                  <c:v>0.43110000000000032</c:v>
                </c:pt>
                <c:pt idx="6345">
                  <c:v>0.43110000000000032</c:v>
                </c:pt>
                <c:pt idx="6346">
                  <c:v>0.43010000000000032</c:v>
                </c:pt>
                <c:pt idx="6347">
                  <c:v>0.43110000000000032</c:v>
                </c:pt>
                <c:pt idx="6348">
                  <c:v>0.43010000000000032</c:v>
                </c:pt>
                <c:pt idx="6349">
                  <c:v>0.43110000000000032</c:v>
                </c:pt>
                <c:pt idx="6350">
                  <c:v>0.42820000000000008</c:v>
                </c:pt>
                <c:pt idx="6351">
                  <c:v>0.43110000000000032</c:v>
                </c:pt>
                <c:pt idx="6352">
                  <c:v>0.43010000000000032</c:v>
                </c:pt>
                <c:pt idx="6353">
                  <c:v>0.43010000000000032</c:v>
                </c:pt>
                <c:pt idx="6354">
                  <c:v>0.42820000000000008</c:v>
                </c:pt>
                <c:pt idx="6355">
                  <c:v>0.42820000000000008</c:v>
                </c:pt>
                <c:pt idx="6356">
                  <c:v>0.42910000000000031</c:v>
                </c:pt>
                <c:pt idx="6357">
                  <c:v>0.42910000000000031</c:v>
                </c:pt>
                <c:pt idx="6358">
                  <c:v>0.43110000000000032</c:v>
                </c:pt>
                <c:pt idx="6359">
                  <c:v>0.42720000000000002</c:v>
                </c:pt>
                <c:pt idx="6360">
                  <c:v>0.43110000000000032</c:v>
                </c:pt>
                <c:pt idx="6361">
                  <c:v>0.43010000000000032</c:v>
                </c:pt>
                <c:pt idx="6362">
                  <c:v>0.43300000000000033</c:v>
                </c:pt>
                <c:pt idx="6363">
                  <c:v>0.42910000000000031</c:v>
                </c:pt>
                <c:pt idx="6364">
                  <c:v>0.43300000000000033</c:v>
                </c:pt>
                <c:pt idx="6365">
                  <c:v>0.42820000000000008</c:v>
                </c:pt>
                <c:pt idx="6366">
                  <c:v>0.42910000000000031</c:v>
                </c:pt>
                <c:pt idx="6367">
                  <c:v>0.43110000000000032</c:v>
                </c:pt>
                <c:pt idx="6368">
                  <c:v>0.43110000000000032</c:v>
                </c:pt>
                <c:pt idx="6369">
                  <c:v>0.43010000000000032</c:v>
                </c:pt>
                <c:pt idx="6370">
                  <c:v>0.43010000000000032</c:v>
                </c:pt>
                <c:pt idx="6371">
                  <c:v>0.43110000000000032</c:v>
                </c:pt>
                <c:pt idx="6372">
                  <c:v>0.42620000000000002</c:v>
                </c:pt>
                <c:pt idx="6373">
                  <c:v>0.43010000000000032</c:v>
                </c:pt>
                <c:pt idx="6374">
                  <c:v>0.42910000000000031</c:v>
                </c:pt>
                <c:pt idx="6375">
                  <c:v>0.43210000000000032</c:v>
                </c:pt>
                <c:pt idx="6376">
                  <c:v>0.43010000000000032</c:v>
                </c:pt>
                <c:pt idx="6377">
                  <c:v>0.42820000000000008</c:v>
                </c:pt>
                <c:pt idx="6378">
                  <c:v>0.42910000000000031</c:v>
                </c:pt>
                <c:pt idx="6379">
                  <c:v>0.42720000000000002</c:v>
                </c:pt>
                <c:pt idx="6380">
                  <c:v>0.42910000000000031</c:v>
                </c:pt>
                <c:pt idx="6381">
                  <c:v>0.43010000000000032</c:v>
                </c:pt>
                <c:pt idx="6382">
                  <c:v>0.42720000000000002</c:v>
                </c:pt>
                <c:pt idx="6383">
                  <c:v>0.43010000000000032</c:v>
                </c:pt>
                <c:pt idx="6384">
                  <c:v>0.42910000000000031</c:v>
                </c:pt>
                <c:pt idx="6385">
                  <c:v>0.42520000000000002</c:v>
                </c:pt>
                <c:pt idx="6386">
                  <c:v>0.42820000000000008</c:v>
                </c:pt>
                <c:pt idx="6387">
                  <c:v>0.42820000000000008</c:v>
                </c:pt>
                <c:pt idx="6388">
                  <c:v>0.42820000000000008</c:v>
                </c:pt>
                <c:pt idx="6389">
                  <c:v>0.42620000000000002</c:v>
                </c:pt>
                <c:pt idx="6390">
                  <c:v>0.42820000000000008</c:v>
                </c:pt>
                <c:pt idx="6391">
                  <c:v>0.42620000000000002</c:v>
                </c:pt>
                <c:pt idx="6392">
                  <c:v>0.42620000000000002</c:v>
                </c:pt>
                <c:pt idx="6393">
                  <c:v>0.43010000000000032</c:v>
                </c:pt>
                <c:pt idx="6394">
                  <c:v>0.42820000000000008</c:v>
                </c:pt>
                <c:pt idx="6395">
                  <c:v>0.42910000000000031</c:v>
                </c:pt>
                <c:pt idx="6396">
                  <c:v>0.43210000000000032</c:v>
                </c:pt>
                <c:pt idx="6397">
                  <c:v>0.43110000000000032</c:v>
                </c:pt>
                <c:pt idx="6398">
                  <c:v>0.42820000000000008</c:v>
                </c:pt>
                <c:pt idx="6399">
                  <c:v>0.42820000000000008</c:v>
                </c:pt>
                <c:pt idx="6400">
                  <c:v>0.42720000000000002</c:v>
                </c:pt>
                <c:pt idx="6401">
                  <c:v>0.42520000000000002</c:v>
                </c:pt>
                <c:pt idx="6402">
                  <c:v>0.43300000000000033</c:v>
                </c:pt>
                <c:pt idx="6403">
                  <c:v>0.42820000000000008</c:v>
                </c:pt>
                <c:pt idx="6404">
                  <c:v>0.43210000000000032</c:v>
                </c:pt>
                <c:pt idx="6405">
                  <c:v>0.42820000000000008</c:v>
                </c:pt>
                <c:pt idx="6406">
                  <c:v>0.42820000000000008</c:v>
                </c:pt>
                <c:pt idx="6407">
                  <c:v>0.42620000000000002</c:v>
                </c:pt>
                <c:pt idx="6408">
                  <c:v>0.42620000000000002</c:v>
                </c:pt>
                <c:pt idx="6409">
                  <c:v>0.42720000000000002</c:v>
                </c:pt>
                <c:pt idx="6410">
                  <c:v>0.42910000000000031</c:v>
                </c:pt>
                <c:pt idx="6411">
                  <c:v>0.42820000000000008</c:v>
                </c:pt>
                <c:pt idx="6412">
                  <c:v>0.42520000000000002</c:v>
                </c:pt>
                <c:pt idx="6413">
                  <c:v>0.43010000000000032</c:v>
                </c:pt>
                <c:pt idx="6414">
                  <c:v>0.42820000000000008</c:v>
                </c:pt>
                <c:pt idx="6415">
                  <c:v>0.42720000000000002</c:v>
                </c:pt>
                <c:pt idx="6416">
                  <c:v>0.42720000000000002</c:v>
                </c:pt>
                <c:pt idx="6417">
                  <c:v>0.42820000000000008</c:v>
                </c:pt>
                <c:pt idx="6418">
                  <c:v>0.43110000000000032</c:v>
                </c:pt>
                <c:pt idx="6419">
                  <c:v>0.43110000000000032</c:v>
                </c:pt>
                <c:pt idx="6420">
                  <c:v>0.43010000000000032</c:v>
                </c:pt>
                <c:pt idx="6421">
                  <c:v>0.43110000000000032</c:v>
                </c:pt>
                <c:pt idx="6422">
                  <c:v>0.42910000000000031</c:v>
                </c:pt>
                <c:pt idx="6423">
                  <c:v>0.42720000000000002</c:v>
                </c:pt>
                <c:pt idx="6424">
                  <c:v>0.42720000000000002</c:v>
                </c:pt>
                <c:pt idx="6425">
                  <c:v>0.43210000000000032</c:v>
                </c:pt>
                <c:pt idx="6426">
                  <c:v>0.43210000000000032</c:v>
                </c:pt>
                <c:pt idx="6427">
                  <c:v>0.43110000000000032</c:v>
                </c:pt>
                <c:pt idx="6428">
                  <c:v>0.43010000000000032</c:v>
                </c:pt>
                <c:pt idx="6429">
                  <c:v>0.42720000000000002</c:v>
                </c:pt>
                <c:pt idx="6430">
                  <c:v>0.42520000000000002</c:v>
                </c:pt>
                <c:pt idx="6431">
                  <c:v>0.43210000000000032</c:v>
                </c:pt>
                <c:pt idx="6432">
                  <c:v>0.42820000000000008</c:v>
                </c:pt>
                <c:pt idx="6433">
                  <c:v>0.43010000000000032</c:v>
                </c:pt>
                <c:pt idx="6434">
                  <c:v>0.43110000000000032</c:v>
                </c:pt>
                <c:pt idx="6435">
                  <c:v>0.43210000000000032</c:v>
                </c:pt>
                <c:pt idx="6436">
                  <c:v>0.43010000000000032</c:v>
                </c:pt>
                <c:pt idx="6437">
                  <c:v>0.43110000000000032</c:v>
                </c:pt>
                <c:pt idx="6438">
                  <c:v>0.43010000000000032</c:v>
                </c:pt>
                <c:pt idx="6439">
                  <c:v>0.42910000000000031</c:v>
                </c:pt>
                <c:pt idx="6440">
                  <c:v>0.42720000000000002</c:v>
                </c:pt>
                <c:pt idx="6441">
                  <c:v>0.42720000000000002</c:v>
                </c:pt>
                <c:pt idx="6442">
                  <c:v>0.42720000000000002</c:v>
                </c:pt>
                <c:pt idx="6443">
                  <c:v>0.43010000000000032</c:v>
                </c:pt>
                <c:pt idx="6444">
                  <c:v>0.43110000000000032</c:v>
                </c:pt>
                <c:pt idx="6445">
                  <c:v>0.42820000000000008</c:v>
                </c:pt>
                <c:pt idx="6446">
                  <c:v>0.43110000000000032</c:v>
                </c:pt>
                <c:pt idx="6447">
                  <c:v>0.42910000000000031</c:v>
                </c:pt>
                <c:pt idx="6448">
                  <c:v>0.40960000000000002</c:v>
                </c:pt>
                <c:pt idx="6449">
                  <c:v>0.42720000000000002</c:v>
                </c:pt>
                <c:pt idx="6450">
                  <c:v>0.42910000000000031</c:v>
                </c:pt>
                <c:pt idx="6451">
                  <c:v>0.43110000000000032</c:v>
                </c:pt>
                <c:pt idx="6452">
                  <c:v>0.42910000000000031</c:v>
                </c:pt>
                <c:pt idx="6453">
                  <c:v>0.42820000000000008</c:v>
                </c:pt>
                <c:pt idx="6454">
                  <c:v>0.42820000000000008</c:v>
                </c:pt>
                <c:pt idx="6455">
                  <c:v>0.42820000000000008</c:v>
                </c:pt>
                <c:pt idx="6456">
                  <c:v>0.42720000000000002</c:v>
                </c:pt>
                <c:pt idx="6457">
                  <c:v>0.43110000000000032</c:v>
                </c:pt>
                <c:pt idx="6458">
                  <c:v>0.42620000000000002</c:v>
                </c:pt>
                <c:pt idx="6459">
                  <c:v>0.43010000000000032</c:v>
                </c:pt>
                <c:pt idx="6460">
                  <c:v>0.43110000000000032</c:v>
                </c:pt>
                <c:pt idx="6461">
                  <c:v>0.42520000000000002</c:v>
                </c:pt>
                <c:pt idx="6462">
                  <c:v>0.43010000000000032</c:v>
                </c:pt>
                <c:pt idx="6463">
                  <c:v>0.42820000000000008</c:v>
                </c:pt>
                <c:pt idx="6464">
                  <c:v>0.42910000000000031</c:v>
                </c:pt>
                <c:pt idx="6465">
                  <c:v>0.43010000000000032</c:v>
                </c:pt>
                <c:pt idx="6466">
                  <c:v>0.43210000000000032</c:v>
                </c:pt>
                <c:pt idx="6467">
                  <c:v>0.43110000000000032</c:v>
                </c:pt>
                <c:pt idx="6468">
                  <c:v>0.42910000000000031</c:v>
                </c:pt>
                <c:pt idx="6469">
                  <c:v>0.43010000000000032</c:v>
                </c:pt>
                <c:pt idx="6470">
                  <c:v>0.42820000000000008</c:v>
                </c:pt>
                <c:pt idx="6471">
                  <c:v>0.42910000000000031</c:v>
                </c:pt>
                <c:pt idx="6472">
                  <c:v>0.42720000000000002</c:v>
                </c:pt>
                <c:pt idx="6473">
                  <c:v>0.43300000000000033</c:v>
                </c:pt>
                <c:pt idx="6474">
                  <c:v>0.43210000000000032</c:v>
                </c:pt>
                <c:pt idx="6475">
                  <c:v>0.43110000000000032</c:v>
                </c:pt>
                <c:pt idx="6476">
                  <c:v>0.42420000000000002</c:v>
                </c:pt>
                <c:pt idx="6477">
                  <c:v>0.43300000000000033</c:v>
                </c:pt>
                <c:pt idx="6478">
                  <c:v>0.42910000000000031</c:v>
                </c:pt>
                <c:pt idx="6479">
                  <c:v>0.43110000000000032</c:v>
                </c:pt>
                <c:pt idx="6480">
                  <c:v>0.43210000000000032</c:v>
                </c:pt>
                <c:pt idx="6481">
                  <c:v>0.43400000000000033</c:v>
                </c:pt>
                <c:pt idx="6482">
                  <c:v>0.42820000000000008</c:v>
                </c:pt>
                <c:pt idx="6483">
                  <c:v>0.43500000000000033</c:v>
                </c:pt>
                <c:pt idx="6484">
                  <c:v>0.42910000000000031</c:v>
                </c:pt>
                <c:pt idx="6485">
                  <c:v>0.43010000000000032</c:v>
                </c:pt>
                <c:pt idx="6486">
                  <c:v>0.43300000000000033</c:v>
                </c:pt>
                <c:pt idx="6487">
                  <c:v>0.43300000000000033</c:v>
                </c:pt>
                <c:pt idx="6488">
                  <c:v>0.43110000000000032</c:v>
                </c:pt>
                <c:pt idx="6489">
                  <c:v>0.43500000000000033</c:v>
                </c:pt>
                <c:pt idx="6490">
                  <c:v>0.43400000000000033</c:v>
                </c:pt>
                <c:pt idx="6491">
                  <c:v>0.43210000000000032</c:v>
                </c:pt>
                <c:pt idx="6492">
                  <c:v>0.4047</c:v>
                </c:pt>
                <c:pt idx="6493">
                  <c:v>0.42910000000000031</c:v>
                </c:pt>
                <c:pt idx="6494">
                  <c:v>0.43400000000000033</c:v>
                </c:pt>
                <c:pt idx="6495">
                  <c:v>0.41250000000000031</c:v>
                </c:pt>
                <c:pt idx="6496">
                  <c:v>0.43400000000000033</c:v>
                </c:pt>
                <c:pt idx="6497">
                  <c:v>0.42910000000000031</c:v>
                </c:pt>
                <c:pt idx="6498">
                  <c:v>0.42820000000000008</c:v>
                </c:pt>
                <c:pt idx="6499">
                  <c:v>0.42820000000000008</c:v>
                </c:pt>
                <c:pt idx="6500">
                  <c:v>0.43010000000000032</c:v>
                </c:pt>
                <c:pt idx="6501">
                  <c:v>0.43500000000000033</c:v>
                </c:pt>
                <c:pt idx="6502">
                  <c:v>0.42720000000000002</c:v>
                </c:pt>
                <c:pt idx="6503">
                  <c:v>0.42820000000000008</c:v>
                </c:pt>
                <c:pt idx="6504">
                  <c:v>0.43300000000000033</c:v>
                </c:pt>
                <c:pt idx="6505">
                  <c:v>0.43010000000000032</c:v>
                </c:pt>
                <c:pt idx="6506">
                  <c:v>0.43110000000000032</c:v>
                </c:pt>
                <c:pt idx="6507">
                  <c:v>0.42820000000000008</c:v>
                </c:pt>
                <c:pt idx="6508">
                  <c:v>0.42720000000000002</c:v>
                </c:pt>
                <c:pt idx="6509">
                  <c:v>0.43010000000000032</c:v>
                </c:pt>
                <c:pt idx="6510">
                  <c:v>0.42820000000000008</c:v>
                </c:pt>
                <c:pt idx="6511">
                  <c:v>0.43110000000000032</c:v>
                </c:pt>
                <c:pt idx="6512">
                  <c:v>0.42720000000000002</c:v>
                </c:pt>
                <c:pt idx="6513">
                  <c:v>0.43010000000000032</c:v>
                </c:pt>
                <c:pt idx="6514">
                  <c:v>0.43500000000000033</c:v>
                </c:pt>
                <c:pt idx="6515">
                  <c:v>0.43010000000000032</c:v>
                </c:pt>
                <c:pt idx="6516">
                  <c:v>0.43010000000000032</c:v>
                </c:pt>
                <c:pt idx="6517">
                  <c:v>0.43210000000000032</c:v>
                </c:pt>
                <c:pt idx="6518">
                  <c:v>0.43210000000000032</c:v>
                </c:pt>
                <c:pt idx="6519">
                  <c:v>0.43110000000000032</c:v>
                </c:pt>
                <c:pt idx="6520">
                  <c:v>0.43010000000000032</c:v>
                </c:pt>
                <c:pt idx="6521">
                  <c:v>0.43400000000000033</c:v>
                </c:pt>
                <c:pt idx="6522">
                  <c:v>0.43210000000000032</c:v>
                </c:pt>
                <c:pt idx="6523">
                  <c:v>0.43210000000000032</c:v>
                </c:pt>
                <c:pt idx="6524">
                  <c:v>0.43010000000000032</c:v>
                </c:pt>
                <c:pt idx="6525">
                  <c:v>0.43210000000000032</c:v>
                </c:pt>
                <c:pt idx="6526">
                  <c:v>0.42910000000000031</c:v>
                </c:pt>
                <c:pt idx="6527">
                  <c:v>0.43110000000000032</c:v>
                </c:pt>
                <c:pt idx="6528">
                  <c:v>0.43300000000000033</c:v>
                </c:pt>
                <c:pt idx="6529">
                  <c:v>0.43110000000000032</c:v>
                </c:pt>
                <c:pt idx="6530">
                  <c:v>0.43210000000000032</c:v>
                </c:pt>
                <c:pt idx="6531">
                  <c:v>0.43300000000000033</c:v>
                </c:pt>
                <c:pt idx="6532">
                  <c:v>0.43500000000000033</c:v>
                </c:pt>
                <c:pt idx="6533">
                  <c:v>0.43500000000000033</c:v>
                </c:pt>
                <c:pt idx="6534">
                  <c:v>0.43300000000000033</c:v>
                </c:pt>
                <c:pt idx="6535">
                  <c:v>0.43500000000000033</c:v>
                </c:pt>
                <c:pt idx="6536">
                  <c:v>0.43210000000000032</c:v>
                </c:pt>
                <c:pt idx="6537">
                  <c:v>0.43600000000000033</c:v>
                </c:pt>
                <c:pt idx="6538">
                  <c:v>0.4506</c:v>
                </c:pt>
                <c:pt idx="6539">
                  <c:v>0.4379000000000004</c:v>
                </c:pt>
                <c:pt idx="6540">
                  <c:v>0.43110000000000032</c:v>
                </c:pt>
                <c:pt idx="6541">
                  <c:v>0.43300000000000033</c:v>
                </c:pt>
                <c:pt idx="6542">
                  <c:v>0.43400000000000033</c:v>
                </c:pt>
                <c:pt idx="6543">
                  <c:v>0.43210000000000032</c:v>
                </c:pt>
                <c:pt idx="6544">
                  <c:v>0.43110000000000032</c:v>
                </c:pt>
                <c:pt idx="6545">
                  <c:v>0.43300000000000033</c:v>
                </c:pt>
                <c:pt idx="6546">
                  <c:v>0.43110000000000032</c:v>
                </c:pt>
                <c:pt idx="6547">
                  <c:v>0.43110000000000032</c:v>
                </c:pt>
                <c:pt idx="6548">
                  <c:v>0.42820000000000008</c:v>
                </c:pt>
                <c:pt idx="6549">
                  <c:v>0.43400000000000033</c:v>
                </c:pt>
                <c:pt idx="6550">
                  <c:v>0.43210000000000032</c:v>
                </c:pt>
                <c:pt idx="6551">
                  <c:v>0.42910000000000031</c:v>
                </c:pt>
                <c:pt idx="6552">
                  <c:v>0.43110000000000032</c:v>
                </c:pt>
                <c:pt idx="6553">
                  <c:v>0.42910000000000031</c:v>
                </c:pt>
                <c:pt idx="6554">
                  <c:v>0.42910000000000031</c:v>
                </c:pt>
                <c:pt idx="6555">
                  <c:v>0.42910000000000031</c:v>
                </c:pt>
                <c:pt idx="6556">
                  <c:v>0.42820000000000008</c:v>
                </c:pt>
                <c:pt idx="6557">
                  <c:v>0.4233000000000004</c:v>
                </c:pt>
                <c:pt idx="6558">
                  <c:v>0.42620000000000002</c:v>
                </c:pt>
                <c:pt idx="6559">
                  <c:v>0.42520000000000002</c:v>
                </c:pt>
                <c:pt idx="6560">
                  <c:v>0.42420000000000002</c:v>
                </c:pt>
                <c:pt idx="6561">
                  <c:v>0.42520000000000002</c:v>
                </c:pt>
                <c:pt idx="6562">
                  <c:v>0.42420000000000002</c:v>
                </c:pt>
                <c:pt idx="6563">
                  <c:v>0.4233000000000004</c:v>
                </c:pt>
                <c:pt idx="6564">
                  <c:v>0.4223000000000004</c:v>
                </c:pt>
                <c:pt idx="6565">
                  <c:v>0.41740000000000038</c:v>
                </c:pt>
                <c:pt idx="6566">
                  <c:v>0.41840000000000038</c:v>
                </c:pt>
                <c:pt idx="6567">
                  <c:v>0.41840000000000038</c:v>
                </c:pt>
                <c:pt idx="6568">
                  <c:v>0.4213000000000004</c:v>
                </c:pt>
                <c:pt idx="6569">
                  <c:v>0.41940000000000033</c:v>
                </c:pt>
                <c:pt idx="6570">
                  <c:v>0.41840000000000038</c:v>
                </c:pt>
                <c:pt idx="6571">
                  <c:v>0.41840000000000038</c:v>
                </c:pt>
                <c:pt idx="6572">
                  <c:v>0.41640000000000038</c:v>
                </c:pt>
                <c:pt idx="6573">
                  <c:v>0.4223000000000004</c:v>
                </c:pt>
                <c:pt idx="6574">
                  <c:v>0.41840000000000038</c:v>
                </c:pt>
                <c:pt idx="6575">
                  <c:v>0.4213000000000004</c:v>
                </c:pt>
                <c:pt idx="6576">
                  <c:v>0.4203000000000004</c:v>
                </c:pt>
                <c:pt idx="6577">
                  <c:v>0.41940000000000033</c:v>
                </c:pt>
                <c:pt idx="6578">
                  <c:v>0.42520000000000002</c:v>
                </c:pt>
                <c:pt idx="6579">
                  <c:v>0.4213000000000004</c:v>
                </c:pt>
                <c:pt idx="6580">
                  <c:v>0.4203000000000004</c:v>
                </c:pt>
                <c:pt idx="6581">
                  <c:v>0.4223000000000004</c:v>
                </c:pt>
                <c:pt idx="6582">
                  <c:v>0.42420000000000002</c:v>
                </c:pt>
                <c:pt idx="6583">
                  <c:v>0.4223000000000004</c:v>
                </c:pt>
                <c:pt idx="6584">
                  <c:v>0.4213000000000004</c:v>
                </c:pt>
                <c:pt idx="6585">
                  <c:v>0.4213000000000004</c:v>
                </c:pt>
                <c:pt idx="6586">
                  <c:v>0.4213000000000004</c:v>
                </c:pt>
                <c:pt idx="6587">
                  <c:v>0.4223000000000004</c:v>
                </c:pt>
                <c:pt idx="6588">
                  <c:v>0.4213000000000004</c:v>
                </c:pt>
                <c:pt idx="6589">
                  <c:v>0.4223000000000004</c:v>
                </c:pt>
                <c:pt idx="6590">
                  <c:v>0.4223000000000004</c:v>
                </c:pt>
                <c:pt idx="6591">
                  <c:v>0.4213000000000004</c:v>
                </c:pt>
                <c:pt idx="6592">
                  <c:v>0.4223000000000004</c:v>
                </c:pt>
                <c:pt idx="6593">
                  <c:v>0.4223000000000004</c:v>
                </c:pt>
                <c:pt idx="6594">
                  <c:v>0.4233000000000004</c:v>
                </c:pt>
                <c:pt idx="6595">
                  <c:v>0.42620000000000002</c:v>
                </c:pt>
                <c:pt idx="6596">
                  <c:v>0.42720000000000002</c:v>
                </c:pt>
                <c:pt idx="6597">
                  <c:v>0.42520000000000002</c:v>
                </c:pt>
                <c:pt idx="6598">
                  <c:v>0.42520000000000002</c:v>
                </c:pt>
                <c:pt idx="6599">
                  <c:v>0.4223000000000004</c:v>
                </c:pt>
                <c:pt idx="6600">
                  <c:v>0.42420000000000002</c:v>
                </c:pt>
                <c:pt idx="6601">
                  <c:v>0.42520000000000002</c:v>
                </c:pt>
                <c:pt idx="6602">
                  <c:v>0.43010000000000032</c:v>
                </c:pt>
                <c:pt idx="6603">
                  <c:v>0.42820000000000008</c:v>
                </c:pt>
                <c:pt idx="6604">
                  <c:v>0.42910000000000031</c:v>
                </c:pt>
                <c:pt idx="6605">
                  <c:v>0.43210000000000032</c:v>
                </c:pt>
                <c:pt idx="6606">
                  <c:v>0.43400000000000033</c:v>
                </c:pt>
                <c:pt idx="6607">
                  <c:v>0.43210000000000032</c:v>
                </c:pt>
                <c:pt idx="6608">
                  <c:v>0.43210000000000032</c:v>
                </c:pt>
                <c:pt idx="6609">
                  <c:v>0.43210000000000032</c:v>
                </c:pt>
                <c:pt idx="6610">
                  <c:v>0.43210000000000032</c:v>
                </c:pt>
                <c:pt idx="6611">
                  <c:v>0.43400000000000033</c:v>
                </c:pt>
                <c:pt idx="6612">
                  <c:v>0.43500000000000033</c:v>
                </c:pt>
                <c:pt idx="6613">
                  <c:v>0.42910000000000031</c:v>
                </c:pt>
                <c:pt idx="6614">
                  <c:v>0.43400000000000033</c:v>
                </c:pt>
                <c:pt idx="6615">
                  <c:v>0.43110000000000032</c:v>
                </c:pt>
                <c:pt idx="6616">
                  <c:v>0.43210000000000032</c:v>
                </c:pt>
                <c:pt idx="6617">
                  <c:v>0.43110000000000032</c:v>
                </c:pt>
                <c:pt idx="6618">
                  <c:v>0.43010000000000032</c:v>
                </c:pt>
                <c:pt idx="6619">
                  <c:v>0.43300000000000033</c:v>
                </c:pt>
                <c:pt idx="6620">
                  <c:v>0.43110000000000032</c:v>
                </c:pt>
                <c:pt idx="6621">
                  <c:v>0.43210000000000032</c:v>
                </c:pt>
                <c:pt idx="6622">
                  <c:v>0.43300000000000033</c:v>
                </c:pt>
                <c:pt idx="6623">
                  <c:v>0.43010000000000032</c:v>
                </c:pt>
                <c:pt idx="6624">
                  <c:v>0.43210000000000032</c:v>
                </c:pt>
                <c:pt idx="6625">
                  <c:v>0.42910000000000031</c:v>
                </c:pt>
                <c:pt idx="6626">
                  <c:v>0.43400000000000033</c:v>
                </c:pt>
                <c:pt idx="6627">
                  <c:v>0.43210000000000032</c:v>
                </c:pt>
                <c:pt idx="6628">
                  <c:v>0.42910000000000031</c:v>
                </c:pt>
                <c:pt idx="6629">
                  <c:v>0.43400000000000033</c:v>
                </c:pt>
                <c:pt idx="6630">
                  <c:v>0.43010000000000032</c:v>
                </c:pt>
                <c:pt idx="6631">
                  <c:v>0.43010000000000032</c:v>
                </c:pt>
                <c:pt idx="6632">
                  <c:v>0.43010000000000032</c:v>
                </c:pt>
                <c:pt idx="6633">
                  <c:v>0.43400000000000033</c:v>
                </c:pt>
                <c:pt idx="6634">
                  <c:v>0.42820000000000008</c:v>
                </c:pt>
                <c:pt idx="6635">
                  <c:v>0.42910000000000031</c:v>
                </c:pt>
                <c:pt idx="6636">
                  <c:v>0.42910000000000031</c:v>
                </c:pt>
                <c:pt idx="6637">
                  <c:v>0.43110000000000032</c:v>
                </c:pt>
                <c:pt idx="6638">
                  <c:v>0.43010000000000032</c:v>
                </c:pt>
                <c:pt idx="6639">
                  <c:v>0.43300000000000033</c:v>
                </c:pt>
                <c:pt idx="6640">
                  <c:v>0.43010000000000032</c:v>
                </c:pt>
                <c:pt idx="6641">
                  <c:v>0.42910000000000031</c:v>
                </c:pt>
                <c:pt idx="6642">
                  <c:v>0.42820000000000008</c:v>
                </c:pt>
                <c:pt idx="6643">
                  <c:v>0.42620000000000002</c:v>
                </c:pt>
                <c:pt idx="6644">
                  <c:v>0.42720000000000002</c:v>
                </c:pt>
                <c:pt idx="6645">
                  <c:v>0.42620000000000002</c:v>
                </c:pt>
                <c:pt idx="6646">
                  <c:v>0.42910000000000031</c:v>
                </c:pt>
                <c:pt idx="6647">
                  <c:v>0.43110000000000032</c:v>
                </c:pt>
                <c:pt idx="6648">
                  <c:v>0.43110000000000032</c:v>
                </c:pt>
                <c:pt idx="6649">
                  <c:v>0.42520000000000002</c:v>
                </c:pt>
                <c:pt idx="6650">
                  <c:v>0.42720000000000002</c:v>
                </c:pt>
                <c:pt idx="6651">
                  <c:v>0.42820000000000008</c:v>
                </c:pt>
                <c:pt idx="6652">
                  <c:v>0.42620000000000002</c:v>
                </c:pt>
                <c:pt idx="6653">
                  <c:v>0.43110000000000032</c:v>
                </c:pt>
                <c:pt idx="6654">
                  <c:v>0.42820000000000008</c:v>
                </c:pt>
                <c:pt idx="6655">
                  <c:v>0.42720000000000002</c:v>
                </c:pt>
                <c:pt idx="6656">
                  <c:v>0.42420000000000002</c:v>
                </c:pt>
                <c:pt idx="6657">
                  <c:v>0.42820000000000008</c:v>
                </c:pt>
                <c:pt idx="6658">
                  <c:v>0.43010000000000032</c:v>
                </c:pt>
                <c:pt idx="6659">
                  <c:v>0.42910000000000031</c:v>
                </c:pt>
                <c:pt idx="6660">
                  <c:v>0.42620000000000002</c:v>
                </c:pt>
                <c:pt idx="6661">
                  <c:v>0.42720000000000002</c:v>
                </c:pt>
                <c:pt idx="6662">
                  <c:v>0.42720000000000002</c:v>
                </c:pt>
                <c:pt idx="6663">
                  <c:v>0.42520000000000002</c:v>
                </c:pt>
                <c:pt idx="6664">
                  <c:v>0.43010000000000032</c:v>
                </c:pt>
                <c:pt idx="6665">
                  <c:v>0.43210000000000032</c:v>
                </c:pt>
                <c:pt idx="6666">
                  <c:v>0.42420000000000002</c:v>
                </c:pt>
                <c:pt idx="6667">
                  <c:v>0.42720000000000002</c:v>
                </c:pt>
                <c:pt idx="6668">
                  <c:v>0.42820000000000008</c:v>
                </c:pt>
                <c:pt idx="6669">
                  <c:v>0.43110000000000032</c:v>
                </c:pt>
                <c:pt idx="6670">
                  <c:v>0.43210000000000032</c:v>
                </c:pt>
                <c:pt idx="6671">
                  <c:v>0.4223000000000004</c:v>
                </c:pt>
                <c:pt idx="6672">
                  <c:v>0.42910000000000031</c:v>
                </c:pt>
                <c:pt idx="6673">
                  <c:v>0.42820000000000008</c:v>
                </c:pt>
                <c:pt idx="6674">
                  <c:v>0.43210000000000032</c:v>
                </c:pt>
                <c:pt idx="6675">
                  <c:v>0.42910000000000031</c:v>
                </c:pt>
                <c:pt idx="6676">
                  <c:v>0.43010000000000032</c:v>
                </c:pt>
                <c:pt idx="6677">
                  <c:v>0.43210000000000032</c:v>
                </c:pt>
                <c:pt idx="6678">
                  <c:v>0.43110000000000032</c:v>
                </c:pt>
                <c:pt idx="6679">
                  <c:v>0.43300000000000033</c:v>
                </c:pt>
                <c:pt idx="6680">
                  <c:v>0.42910000000000031</c:v>
                </c:pt>
                <c:pt idx="6681">
                  <c:v>0.42910000000000031</c:v>
                </c:pt>
                <c:pt idx="6682">
                  <c:v>0.42820000000000008</c:v>
                </c:pt>
                <c:pt idx="6683">
                  <c:v>0.43400000000000033</c:v>
                </c:pt>
                <c:pt idx="6684">
                  <c:v>0.43010000000000032</c:v>
                </c:pt>
                <c:pt idx="6685">
                  <c:v>0.43010000000000032</c:v>
                </c:pt>
                <c:pt idx="6686">
                  <c:v>0.42720000000000002</c:v>
                </c:pt>
                <c:pt idx="6687">
                  <c:v>0.43300000000000033</c:v>
                </c:pt>
                <c:pt idx="6688">
                  <c:v>0.43010000000000032</c:v>
                </c:pt>
                <c:pt idx="6689">
                  <c:v>0.43010000000000032</c:v>
                </c:pt>
                <c:pt idx="6690">
                  <c:v>0.42620000000000002</c:v>
                </c:pt>
                <c:pt idx="6691">
                  <c:v>0.43110000000000032</c:v>
                </c:pt>
                <c:pt idx="6692">
                  <c:v>0.43010000000000032</c:v>
                </c:pt>
                <c:pt idx="6693">
                  <c:v>0.42720000000000002</c:v>
                </c:pt>
                <c:pt idx="6694">
                  <c:v>0.43110000000000032</c:v>
                </c:pt>
                <c:pt idx="6695">
                  <c:v>0.43500000000000033</c:v>
                </c:pt>
                <c:pt idx="6696">
                  <c:v>0.42910000000000031</c:v>
                </c:pt>
                <c:pt idx="6697">
                  <c:v>0.43300000000000033</c:v>
                </c:pt>
                <c:pt idx="6698">
                  <c:v>0.43010000000000032</c:v>
                </c:pt>
                <c:pt idx="6699">
                  <c:v>0.43500000000000033</c:v>
                </c:pt>
                <c:pt idx="6700">
                  <c:v>0.43010000000000032</c:v>
                </c:pt>
                <c:pt idx="6701">
                  <c:v>0.42720000000000002</c:v>
                </c:pt>
                <c:pt idx="6702">
                  <c:v>0.42720000000000002</c:v>
                </c:pt>
                <c:pt idx="6703">
                  <c:v>0.42820000000000008</c:v>
                </c:pt>
                <c:pt idx="6704">
                  <c:v>0.42910000000000031</c:v>
                </c:pt>
                <c:pt idx="6705">
                  <c:v>0.42910000000000031</c:v>
                </c:pt>
                <c:pt idx="6706">
                  <c:v>0.43210000000000032</c:v>
                </c:pt>
                <c:pt idx="6707">
                  <c:v>0.43110000000000032</c:v>
                </c:pt>
                <c:pt idx="6708">
                  <c:v>0.42820000000000008</c:v>
                </c:pt>
                <c:pt idx="6709">
                  <c:v>0.42720000000000002</c:v>
                </c:pt>
                <c:pt idx="6710">
                  <c:v>0.42910000000000031</c:v>
                </c:pt>
                <c:pt idx="6711">
                  <c:v>0.42910000000000031</c:v>
                </c:pt>
                <c:pt idx="6712">
                  <c:v>0.42620000000000002</c:v>
                </c:pt>
                <c:pt idx="6713">
                  <c:v>0.42820000000000008</c:v>
                </c:pt>
                <c:pt idx="6714">
                  <c:v>0.42620000000000002</c:v>
                </c:pt>
                <c:pt idx="6715">
                  <c:v>0.42720000000000002</c:v>
                </c:pt>
                <c:pt idx="6716">
                  <c:v>0.42720000000000002</c:v>
                </c:pt>
                <c:pt idx="6717">
                  <c:v>0.41150000000000031</c:v>
                </c:pt>
                <c:pt idx="6718">
                  <c:v>0.43110000000000032</c:v>
                </c:pt>
                <c:pt idx="6719">
                  <c:v>0.43010000000000032</c:v>
                </c:pt>
                <c:pt idx="6720">
                  <c:v>0.42910000000000031</c:v>
                </c:pt>
                <c:pt idx="6721">
                  <c:v>0.42520000000000002</c:v>
                </c:pt>
                <c:pt idx="6722">
                  <c:v>0.42420000000000002</c:v>
                </c:pt>
                <c:pt idx="6723">
                  <c:v>0.42520000000000002</c:v>
                </c:pt>
                <c:pt idx="6724">
                  <c:v>0.42720000000000002</c:v>
                </c:pt>
                <c:pt idx="6725">
                  <c:v>0.42720000000000002</c:v>
                </c:pt>
                <c:pt idx="6726">
                  <c:v>0.43010000000000032</c:v>
                </c:pt>
                <c:pt idx="6727">
                  <c:v>0.42910000000000031</c:v>
                </c:pt>
                <c:pt idx="6728">
                  <c:v>0.43010000000000032</c:v>
                </c:pt>
                <c:pt idx="6729">
                  <c:v>0.42620000000000002</c:v>
                </c:pt>
                <c:pt idx="6730">
                  <c:v>0.42820000000000008</c:v>
                </c:pt>
                <c:pt idx="6731">
                  <c:v>0.42520000000000002</c:v>
                </c:pt>
                <c:pt idx="6732">
                  <c:v>0.42420000000000002</c:v>
                </c:pt>
                <c:pt idx="6733">
                  <c:v>0.42620000000000002</c:v>
                </c:pt>
                <c:pt idx="6734">
                  <c:v>0.42520000000000002</c:v>
                </c:pt>
                <c:pt idx="6735">
                  <c:v>0.42720000000000002</c:v>
                </c:pt>
                <c:pt idx="6736">
                  <c:v>0.43110000000000032</c:v>
                </c:pt>
                <c:pt idx="6737">
                  <c:v>0.42720000000000002</c:v>
                </c:pt>
                <c:pt idx="6738">
                  <c:v>0.42620000000000002</c:v>
                </c:pt>
                <c:pt idx="6739">
                  <c:v>0.42720000000000002</c:v>
                </c:pt>
                <c:pt idx="6740">
                  <c:v>0.42620000000000002</c:v>
                </c:pt>
                <c:pt idx="6741">
                  <c:v>0.42520000000000002</c:v>
                </c:pt>
                <c:pt idx="6742">
                  <c:v>0.42520000000000002</c:v>
                </c:pt>
                <c:pt idx="6743">
                  <c:v>0.42620000000000002</c:v>
                </c:pt>
                <c:pt idx="6744">
                  <c:v>0.42820000000000008</c:v>
                </c:pt>
                <c:pt idx="6745">
                  <c:v>0.42620000000000002</c:v>
                </c:pt>
                <c:pt idx="6746">
                  <c:v>0.41940000000000033</c:v>
                </c:pt>
                <c:pt idx="6747">
                  <c:v>0.43010000000000032</c:v>
                </c:pt>
                <c:pt idx="6748">
                  <c:v>0.42720000000000002</c:v>
                </c:pt>
                <c:pt idx="6749">
                  <c:v>0.42720000000000002</c:v>
                </c:pt>
                <c:pt idx="6750">
                  <c:v>0.42820000000000008</c:v>
                </c:pt>
                <c:pt idx="6751">
                  <c:v>0.42620000000000002</c:v>
                </c:pt>
                <c:pt idx="6752">
                  <c:v>0.42520000000000002</c:v>
                </c:pt>
                <c:pt idx="6753">
                  <c:v>0.42910000000000031</c:v>
                </c:pt>
                <c:pt idx="6754">
                  <c:v>0.42820000000000008</c:v>
                </c:pt>
                <c:pt idx="6755">
                  <c:v>0.43010000000000032</c:v>
                </c:pt>
                <c:pt idx="6756">
                  <c:v>0.42620000000000002</c:v>
                </c:pt>
                <c:pt idx="6757">
                  <c:v>0.43010000000000032</c:v>
                </c:pt>
                <c:pt idx="6758">
                  <c:v>0.42910000000000031</c:v>
                </c:pt>
                <c:pt idx="6759">
                  <c:v>0.42620000000000002</c:v>
                </c:pt>
                <c:pt idx="6760">
                  <c:v>0.43210000000000032</c:v>
                </c:pt>
                <c:pt idx="6761">
                  <c:v>0.42720000000000002</c:v>
                </c:pt>
                <c:pt idx="6762">
                  <c:v>0.42620000000000002</c:v>
                </c:pt>
                <c:pt idx="6763">
                  <c:v>0.42620000000000002</c:v>
                </c:pt>
                <c:pt idx="6764">
                  <c:v>0.42620000000000002</c:v>
                </c:pt>
                <c:pt idx="6765">
                  <c:v>0.42720000000000002</c:v>
                </c:pt>
                <c:pt idx="6766">
                  <c:v>0.42620000000000002</c:v>
                </c:pt>
                <c:pt idx="6767">
                  <c:v>0.43010000000000032</c:v>
                </c:pt>
                <c:pt idx="6768">
                  <c:v>0.42820000000000008</c:v>
                </c:pt>
                <c:pt idx="6769">
                  <c:v>0.42720000000000002</c:v>
                </c:pt>
                <c:pt idx="6770">
                  <c:v>0.42910000000000031</c:v>
                </c:pt>
                <c:pt idx="6771">
                  <c:v>0.43210000000000032</c:v>
                </c:pt>
                <c:pt idx="6772">
                  <c:v>0.42520000000000002</c:v>
                </c:pt>
                <c:pt idx="6773">
                  <c:v>0.42820000000000008</c:v>
                </c:pt>
                <c:pt idx="6774">
                  <c:v>0.42820000000000008</c:v>
                </c:pt>
                <c:pt idx="6775">
                  <c:v>0.42910000000000031</c:v>
                </c:pt>
                <c:pt idx="6776">
                  <c:v>0.42820000000000008</c:v>
                </c:pt>
                <c:pt idx="6777">
                  <c:v>0.42720000000000002</c:v>
                </c:pt>
                <c:pt idx="6778">
                  <c:v>0.42520000000000002</c:v>
                </c:pt>
                <c:pt idx="6779">
                  <c:v>0.43110000000000032</c:v>
                </c:pt>
                <c:pt idx="6780">
                  <c:v>0.42820000000000008</c:v>
                </c:pt>
                <c:pt idx="6781">
                  <c:v>0.42720000000000002</c:v>
                </c:pt>
                <c:pt idx="6782">
                  <c:v>0.42820000000000008</c:v>
                </c:pt>
                <c:pt idx="6783">
                  <c:v>0.42910000000000031</c:v>
                </c:pt>
                <c:pt idx="6784">
                  <c:v>0.42620000000000002</c:v>
                </c:pt>
                <c:pt idx="6785">
                  <c:v>0.42910000000000031</c:v>
                </c:pt>
                <c:pt idx="6786">
                  <c:v>0.42720000000000002</c:v>
                </c:pt>
                <c:pt idx="6787">
                  <c:v>0.42910000000000031</c:v>
                </c:pt>
                <c:pt idx="6788">
                  <c:v>0.42720000000000002</c:v>
                </c:pt>
                <c:pt idx="6789">
                  <c:v>0.42910000000000031</c:v>
                </c:pt>
                <c:pt idx="6790">
                  <c:v>0.43110000000000032</c:v>
                </c:pt>
                <c:pt idx="6791">
                  <c:v>0.42620000000000002</c:v>
                </c:pt>
                <c:pt idx="6792">
                  <c:v>0.42820000000000008</c:v>
                </c:pt>
                <c:pt idx="6793">
                  <c:v>0.42720000000000002</c:v>
                </c:pt>
                <c:pt idx="6794">
                  <c:v>0.42720000000000002</c:v>
                </c:pt>
                <c:pt idx="6795">
                  <c:v>0.43210000000000032</c:v>
                </c:pt>
                <c:pt idx="6796">
                  <c:v>0.43400000000000033</c:v>
                </c:pt>
                <c:pt idx="6797">
                  <c:v>0.42910000000000031</c:v>
                </c:pt>
                <c:pt idx="6798">
                  <c:v>0.43210000000000032</c:v>
                </c:pt>
                <c:pt idx="6799">
                  <c:v>0.43010000000000032</c:v>
                </c:pt>
                <c:pt idx="6800">
                  <c:v>0.43010000000000032</c:v>
                </c:pt>
                <c:pt idx="6801">
                  <c:v>0.42720000000000002</c:v>
                </c:pt>
                <c:pt idx="6802">
                  <c:v>0.42620000000000002</c:v>
                </c:pt>
                <c:pt idx="6803">
                  <c:v>0.43110000000000032</c:v>
                </c:pt>
                <c:pt idx="6804">
                  <c:v>0.43210000000000032</c:v>
                </c:pt>
                <c:pt idx="6805">
                  <c:v>0.42820000000000008</c:v>
                </c:pt>
                <c:pt idx="6806">
                  <c:v>0.42910000000000031</c:v>
                </c:pt>
                <c:pt idx="6807">
                  <c:v>0.42820000000000008</c:v>
                </c:pt>
                <c:pt idx="6808">
                  <c:v>0.43110000000000032</c:v>
                </c:pt>
                <c:pt idx="6809">
                  <c:v>0.43010000000000032</c:v>
                </c:pt>
                <c:pt idx="6810">
                  <c:v>0.43400000000000033</c:v>
                </c:pt>
                <c:pt idx="6811">
                  <c:v>0.41740000000000038</c:v>
                </c:pt>
                <c:pt idx="6812">
                  <c:v>0.43110000000000032</c:v>
                </c:pt>
                <c:pt idx="6813">
                  <c:v>0.43010000000000032</c:v>
                </c:pt>
                <c:pt idx="6814">
                  <c:v>0.42720000000000002</c:v>
                </c:pt>
                <c:pt idx="6815">
                  <c:v>0.43110000000000032</c:v>
                </c:pt>
                <c:pt idx="6816">
                  <c:v>0.43110000000000032</c:v>
                </c:pt>
                <c:pt idx="6817">
                  <c:v>0.43500000000000033</c:v>
                </c:pt>
                <c:pt idx="6818">
                  <c:v>0.42910000000000031</c:v>
                </c:pt>
                <c:pt idx="6819">
                  <c:v>0.43110000000000032</c:v>
                </c:pt>
                <c:pt idx="6820">
                  <c:v>0.43210000000000032</c:v>
                </c:pt>
                <c:pt idx="6821">
                  <c:v>0.4389000000000004</c:v>
                </c:pt>
                <c:pt idx="6822">
                  <c:v>0.43010000000000032</c:v>
                </c:pt>
                <c:pt idx="6823">
                  <c:v>0.43210000000000032</c:v>
                </c:pt>
                <c:pt idx="6824">
                  <c:v>0.43210000000000032</c:v>
                </c:pt>
                <c:pt idx="6825">
                  <c:v>0.43110000000000032</c:v>
                </c:pt>
                <c:pt idx="6826">
                  <c:v>0.43110000000000032</c:v>
                </c:pt>
                <c:pt idx="6827">
                  <c:v>0.43010000000000032</c:v>
                </c:pt>
                <c:pt idx="6828">
                  <c:v>0.43010000000000032</c:v>
                </c:pt>
                <c:pt idx="6829">
                  <c:v>0.42910000000000031</c:v>
                </c:pt>
                <c:pt idx="6830">
                  <c:v>0.43500000000000033</c:v>
                </c:pt>
                <c:pt idx="6831">
                  <c:v>0.43210000000000032</c:v>
                </c:pt>
                <c:pt idx="6832">
                  <c:v>0.42910000000000031</c:v>
                </c:pt>
                <c:pt idx="6833">
                  <c:v>0.43010000000000032</c:v>
                </c:pt>
                <c:pt idx="6834">
                  <c:v>0.43110000000000032</c:v>
                </c:pt>
                <c:pt idx="6835">
                  <c:v>0.42820000000000008</c:v>
                </c:pt>
                <c:pt idx="6836">
                  <c:v>0.42720000000000002</c:v>
                </c:pt>
                <c:pt idx="6837">
                  <c:v>0.43110000000000032</c:v>
                </c:pt>
                <c:pt idx="6838">
                  <c:v>0.43110000000000032</c:v>
                </c:pt>
                <c:pt idx="6839">
                  <c:v>0.43300000000000033</c:v>
                </c:pt>
                <c:pt idx="6840">
                  <c:v>0.43010000000000032</c:v>
                </c:pt>
                <c:pt idx="6841">
                  <c:v>0.42720000000000002</c:v>
                </c:pt>
                <c:pt idx="6842">
                  <c:v>0.43110000000000032</c:v>
                </c:pt>
                <c:pt idx="6843">
                  <c:v>0.42720000000000002</c:v>
                </c:pt>
                <c:pt idx="6844">
                  <c:v>0.42910000000000031</c:v>
                </c:pt>
                <c:pt idx="6845">
                  <c:v>0.43300000000000033</c:v>
                </c:pt>
                <c:pt idx="6846">
                  <c:v>0.42820000000000008</c:v>
                </c:pt>
                <c:pt idx="6847">
                  <c:v>0.42820000000000008</c:v>
                </c:pt>
                <c:pt idx="6848">
                  <c:v>0.43210000000000032</c:v>
                </c:pt>
                <c:pt idx="6849">
                  <c:v>0.42720000000000002</c:v>
                </c:pt>
                <c:pt idx="6850">
                  <c:v>0.43210000000000032</c:v>
                </c:pt>
                <c:pt idx="6851">
                  <c:v>0.42910000000000031</c:v>
                </c:pt>
                <c:pt idx="6852">
                  <c:v>0.43300000000000033</c:v>
                </c:pt>
                <c:pt idx="6853">
                  <c:v>0.43210000000000032</c:v>
                </c:pt>
                <c:pt idx="6854">
                  <c:v>0.43400000000000033</c:v>
                </c:pt>
                <c:pt idx="6855">
                  <c:v>0.43300000000000033</c:v>
                </c:pt>
                <c:pt idx="6856">
                  <c:v>0.43300000000000033</c:v>
                </c:pt>
                <c:pt idx="6857">
                  <c:v>0.43010000000000032</c:v>
                </c:pt>
                <c:pt idx="6858">
                  <c:v>0.42820000000000008</c:v>
                </c:pt>
                <c:pt idx="6859">
                  <c:v>0.42720000000000002</c:v>
                </c:pt>
                <c:pt idx="6860">
                  <c:v>0.43110000000000032</c:v>
                </c:pt>
                <c:pt idx="6861">
                  <c:v>0.43010000000000032</c:v>
                </c:pt>
                <c:pt idx="6862">
                  <c:v>0.42910000000000031</c:v>
                </c:pt>
                <c:pt idx="6863">
                  <c:v>0.43210000000000032</c:v>
                </c:pt>
                <c:pt idx="6864">
                  <c:v>0.43300000000000033</c:v>
                </c:pt>
                <c:pt idx="6865">
                  <c:v>0.43500000000000033</c:v>
                </c:pt>
                <c:pt idx="6866">
                  <c:v>0.43210000000000032</c:v>
                </c:pt>
                <c:pt idx="6867">
                  <c:v>0.43300000000000033</c:v>
                </c:pt>
                <c:pt idx="6868">
                  <c:v>0.43300000000000033</c:v>
                </c:pt>
                <c:pt idx="6869">
                  <c:v>0.43210000000000032</c:v>
                </c:pt>
                <c:pt idx="6870">
                  <c:v>0.42910000000000031</c:v>
                </c:pt>
                <c:pt idx="6871">
                  <c:v>0.43210000000000032</c:v>
                </c:pt>
                <c:pt idx="6872">
                  <c:v>0.43010000000000032</c:v>
                </c:pt>
                <c:pt idx="6873">
                  <c:v>0.42910000000000031</c:v>
                </c:pt>
                <c:pt idx="6874">
                  <c:v>0.43400000000000033</c:v>
                </c:pt>
                <c:pt idx="6875">
                  <c:v>0.42620000000000002</c:v>
                </c:pt>
                <c:pt idx="6876">
                  <c:v>0.43010000000000032</c:v>
                </c:pt>
                <c:pt idx="6877">
                  <c:v>0.42820000000000008</c:v>
                </c:pt>
                <c:pt idx="6878">
                  <c:v>0.43210000000000032</c:v>
                </c:pt>
                <c:pt idx="6879">
                  <c:v>0.42820000000000008</c:v>
                </c:pt>
                <c:pt idx="6880">
                  <c:v>0.42910000000000031</c:v>
                </c:pt>
                <c:pt idx="6881">
                  <c:v>0.42520000000000002</c:v>
                </c:pt>
                <c:pt idx="6882">
                  <c:v>0.42820000000000008</c:v>
                </c:pt>
                <c:pt idx="6883">
                  <c:v>0.42620000000000002</c:v>
                </c:pt>
                <c:pt idx="6884">
                  <c:v>0.42910000000000031</c:v>
                </c:pt>
                <c:pt idx="6885">
                  <c:v>0.42520000000000002</c:v>
                </c:pt>
                <c:pt idx="6886">
                  <c:v>0.42720000000000002</c:v>
                </c:pt>
                <c:pt idx="6887">
                  <c:v>0.42420000000000002</c:v>
                </c:pt>
                <c:pt idx="6888">
                  <c:v>0.42520000000000002</c:v>
                </c:pt>
                <c:pt idx="6889">
                  <c:v>0.42720000000000002</c:v>
                </c:pt>
                <c:pt idx="6890">
                  <c:v>0.42420000000000002</c:v>
                </c:pt>
                <c:pt idx="6891">
                  <c:v>0.4233000000000004</c:v>
                </c:pt>
                <c:pt idx="6892">
                  <c:v>0.4233000000000004</c:v>
                </c:pt>
                <c:pt idx="6893">
                  <c:v>0.4213000000000004</c:v>
                </c:pt>
                <c:pt idx="6894">
                  <c:v>0.4213000000000004</c:v>
                </c:pt>
                <c:pt idx="6895">
                  <c:v>0.4223000000000004</c:v>
                </c:pt>
                <c:pt idx="6896">
                  <c:v>0.4213000000000004</c:v>
                </c:pt>
                <c:pt idx="6897">
                  <c:v>0.4203000000000004</c:v>
                </c:pt>
                <c:pt idx="6898">
                  <c:v>0.4223000000000004</c:v>
                </c:pt>
                <c:pt idx="6899">
                  <c:v>0.4233000000000004</c:v>
                </c:pt>
                <c:pt idx="6900">
                  <c:v>0.4213000000000004</c:v>
                </c:pt>
                <c:pt idx="6901">
                  <c:v>0.42620000000000002</c:v>
                </c:pt>
                <c:pt idx="6902">
                  <c:v>0.4233000000000004</c:v>
                </c:pt>
                <c:pt idx="6903">
                  <c:v>0.4213000000000004</c:v>
                </c:pt>
                <c:pt idx="6904">
                  <c:v>0.4223000000000004</c:v>
                </c:pt>
                <c:pt idx="6905">
                  <c:v>0.41840000000000038</c:v>
                </c:pt>
                <c:pt idx="6906">
                  <c:v>0.4223000000000004</c:v>
                </c:pt>
                <c:pt idx="6907">
                  <c:v>0.4213000000000004</c:v>
                </c:pt>
                <c:pt idx="6908">
                  <c:v>0.42520000000000002</c:v>
                </c:pt>
                <c:pt idx="6909">
                  <c:v>0.4223000000000004</c:v>
                </c:pt>
                <c:pt idx="6910">
                  <c:v>0.42520000000000002</c:v>
                </c:pt>
                <c:pt idx="6911">
                  <c:v>0.4203000000000004</c:v>
                </c:pt>
                <c:pt idx="6912">
                  <c:v>0.4223000000000004</c:v>
                </c:pt>
                <c:pt idx="6913">
                  <c:v>0.4223000000000004</c:v>
                </c:pt>
                <c:pt idx="6914">
                  <c:v>0.42720000000000002</c:v>
                </c:pt>
                <c:pt idx="6915">
                  <c:v>0.4223000000000004</c:v>
                </c:pt>
                <c:pt idx="6916">
                  <c:v>0.42720000000000002</c:v>
                </c:pt>
                <c:pt idx="6917">
                  <c:v>0.4233000000000004</c:v>
                </c:pt>
                <c:pt idx="6918">
                  <c:v>0.4223000000000004</c:v>
                </c:pt>
                <c:pt idx="6919">
                  <c:v>0.42420000000000002</c:v>
                </c:pt>
                <c:pt idx="6920">
                  <c:v>0.4223000000000004</c:v>
                </c:pt>
                <c:pt idx="6921">
                  <c:v>0.41740000000000038</c:v>
                </c:pt>
                <c:pt idx="6922">
                  <c:v>0.4233000000000004</c:v>
                </c:pt>
                <c:pt idx="6923">
                  <c:v>0.4233000000000004</c:v>
                </c:pt>
                <c:pt idx="6924">
                  <c:v>0.4223000000000004</c:v>
                </c:pt>
                <c:pt idx="6925">
                  <c:v>0.4233000000000004</c:v>
                </c:pt>
                <c:pt idx="6926">
                  <c:v>0.42520000000000002</c:v>
                </c:pt>
                <c:pt idx="6927">
                  <c:v>0.42520000000000002</c:v>
                </c:pt>
                <c:pt idx="6928">
                  <c:v>0.42620000000000002</c:v>
                </c:pt>
                <c:pt idx="6929">
                  <c:v>0.4233000000000004</c:v>
                </c:pt>
                <c:pt idx="6930">
                  <c:v>0.42520000000000002</c:v>
                </c:pt>
                <c:pt idx="6931">
                  <c:v>0.42520000000000002</c:v>
                </c:pt>
                <c:pt idx="6932">
                  <c:v>0.42520000000000002</c:v>
                </c:pt>
                <c:pt idx="6933">
                  <c:v>0.42820000000000008</c:v>
                </c:pt>
                <c:pt idx="6934">
                  <c:v>0.4233000000000004</c:v>
                </c:pt>
                <c:pt idx="6935">
                  <c:v>0.42910000000000031</c:v>
                </c:pt>
                <c:pt idx="6936">
                  <c:v>0.42520000000000002</c:v>
                </c:pt>
                <c:pt idx="6937">
                  <c:v>0.42420000000000002</c:v>
                </c:pt>
                <c:pt idx="6938">
                  <c:v>0.42720000000000002</c:v>
                </c:pt>
                <c:pt idx="6939">
                  <c:v>0.42910000000000031</c:v>
                </c:pt>
                <c:pt idx="6940">
                  <c:v>0.42520000000000002</c:v>
                </c:pt>
                <c:pt idx="6941">
                  <c:v>0.42820000000000008</c:v>
                </c:pt>
                <c:pt idx="6942">
                  <c:v>0.42620000000000002</c:v>
                </c:pt>
                <c:pt idx="6943">
                  <c:v>0.43210000000000032</c:v>
                </c:pt>
                <c:pt idx="6944">
                  <c:v>0.42910000000000031</c:v>
                </c:pt>
                <c:pt idx="6945">
                  <c:v>0.43010000000000032</c:v>
                </c:pt>
                <c:pt idx="6946">
                  <c:v>0.42820000000000008</c:v>
                </c:pt>
                <c:pt idx="6947">
                  <c:v>0.43210000000000032</c:v>
                </c:pt>
                <c:pt idx="6948">
                  <c:v>0.4379000000000004</c:v>
                </c:pt>
                <c:pt idx="6949">
                  <c:v>0.43110000000000032</c:v>
                </c:pt>
                <c:pt idx="6950">
                  <c:v>0.43500000000000033</c:v>
                </c:pt>
                <c:pt idx="6951">
                  <c:v>0.43210000000000032</c:v>
                </c:pt>
                <c:pt idx="6952">
                  <c:v>0.43600000000000033</c:v>
                </c:pt>
                <c:pt idx="6953">
                  <c:v>0.43210000000000032</c:v>
                </c:pt>
                <c:pt idx="6954">
                  <c:v>0.43400000000000033</c:v>
                </c:pt>
                <c:pt idx="6955">
                  <c:v>0.43600000000000033</c:v>
                </c:pt>
                <c:pt idx="6956">
                  <c:v>0.43500000000000033</c:v>
                </c:pt>
                <c:pt idx="6957">
                  <c:v>0.4379000000000004</c:v>
                </c:pt>
                <c:pt idx="6958">
                  <c:v>0.4379000000000004</c:v>
                </c:pt>
                <c:pt idx="6959">
                  <c:v>0.43600000000000033</c:v>
                </c:pt>
                <c:pt idx="6960">
                  <c:v>0.43110000000000032</c:v>
                </c:pt>
                <c:pt idx="6961">
                  <c:v>0.43700000000000033</c:v>
                </c:pt>
                <c:pt idx="6962">
                  <c:v>0.4379000000000004</c:v>
                </c:pt>
                <c:pt idx="6963">
                  <c:v>0.43600000000000033</c:v>
                </c:pt>
                <c:pt idx="6964">
                  <c:v>0.4389000000000004</c:v>
                </c:pt>
                <c:pt idx="6965">
                  <c:v>0.43600000000000033</c:v>
                </c:pt>
                <c:pt idx="6966">
                  <c:v>0.43500000000000033</c:v>
                </c:pt>
                <c:pt idx="6967">
                  <c:v>0.4389000000000004</c:v>
                </c:pt>
                <c:pt idx="6968">
                  <c:v>0.43600000000000033</c:v>
                </c:pt>
                <c:pt idx="6969">
                  <c:v>0.4379000000000004</c:v>
                </c:pt>
                <c:pt idx="6970">
                  <c:v>0.4389000000000004</c:v>
                </c:pt>
                <c:pt idx="6971">
                  <c:v>0.4409000000000004</c:v>
                </c:pt>
                <c:pt idx="6972">
                  <c:v>0.4399000000000004</c:v>
                </c:pt>
                <c:pt idx="6973">
                  <c:v>0.43600000000000033</c:v>
                </c:pt>
                <c:pt idx="6974">
                  <c:v>0.44180000000000047</c:v>
                </c:pt>
                <c:pt idx="6975">
                  <c:v>0.43700000000000033</c:v>
                </c:pt>
                <c:pt idx="6976">
                  <c:v>0.43500000000000033</c:v>
                </c:pt>
                <c:pt idx="6977">
                  <c:v>0.4379000000000004</c:v>
                </c:pt>
                <c:pt idx="6978">
                  <c:v>0.4379000000000004</c:v>
                </c:pt>
                <c:pt idx="6979">
                  <c:v>0.4399000000000004</c:v>
                </c:pt>
                <c:pt idx="6980">
                  <c:v>0.43700000000000033</c:v>
                </c:pt>
                <c:pt idx="6981">
                  <c:v>0.4379000000000004</c:v>
                </c:pt>
                <c:pt idx="6982">
                  <c:v>0.43600000000000033</c:v>
                </c:pt>
                <c:pt idx="6983">
                  <c:v>0.43700000000000033</c:v>
                </c:pt>
                <c:pt idx="6984">
                  <c:v>0.4379000000000004</c:v>
                </c:pt>
                <c:pt idx="6985">
                  <c:v>0.4389000000000004</c:v>
                </c:pt>
                <c:pt idx="6986">
                  <c:v>0.43500000000000033</c:v>
                </c:pt>
                <c:pt idx="6987">
                  <c:v>0.4389000000000004</c:v>
                </c:pt>
                <c:pt idx="6988">
                  <c:v>0.43210000000000032</c:v>
                </c:pt>
                <c:pt idx="6989">
                  <c:v>0.4389000000000004</c:v>
                </c:pt>
                <c:pt idx="6990">
                  <c:v>0.4379000000000004</c:v>
                </c:pt>
                <c:pt idx="6991">
                  <c:v>0.4379000000000004</c:v>
                </c:pt>
                <c:pt idx="6992">
                  <c:v>0.4399000000000004</c:v>
                </c:pt>
                <c:pt idx="6993">
                  <c:v>0.43500000000000033</c:v>
                </c:pt>
                <c:pt idx="6994">
                  <c:v>0.4399000000000004</c:v>
                </c:pt>
                <c:pt idx="6995">
                  <c:v>0.4399000000000004</c:v>
                </c:pt>
                <c:pt idx="6996">
                  <c:v>0.4389000000000004</c:v>
                </c:pt>
                <c:pt idx="6997">
                  <c:v>0.4409000000000004</c:v>
                </c:pt>
                <c:pt idx="6998">
                  <c:v>0.44380000000000042</c:v>
                </c:pt>
                <c:pt idx="6999">
                  <c:v>0.4379000000000004</c:v>
                </c:pt>
                <c:pt idx="7000">
                  <c:v>0.44180000000000047</c:v>
                </c:pt>
                <c:pt idx="7001">
                  <c:v>0.4389000000000004</c:v>
                </c:pt>
                <c:pt idx="7002">
                  <c:v>0.44280000000000047</c:v>
                </c:pt>
                <c:pt idx="7003">
                  <c:v>0.44380000000000042</c:v>
                </c:pt>
                <c:pt idx="7004">
                  <c:v>0.44280000000000047</c:v>
                </c:pt>
                <c:pt idx="7005">
                  <c:v>0.44570000000000032</c:v>
                </c:pt>
                <c:pt idx="7006">
                  <c:v>0.44380000000000042</c:v>
                </c:pt>
                <c:pt idx="7007">
                  <c:v>0.44380000000000042</c:v>
                </c:pt>
                <c:pt idx="7008">
                  <c:v>0.44570000000000032</c:v>
                </c:pt>
                <c:pt idx="7009">
                  <c:v>0.44570000000000032</c:v>
                </c:pt>
                <c:pt idx="7010">
                  <c:v>0.44380000000000042</c:v>
                </c:pt>
                <c:pt idx="7011">
                  <c:v>0.4389000000000004</c:v>
                </c:pt>
                <c:pt idx="7012">
                  <c:v>0.44180000000000047</c:v>
                </c:pt>
                <c:pt idx="7013">
                  <c:v>0.4409000000000004</c:v>
                </c:pt>
                <c:pt idx="7014">
                  <c:v>0.4409000000000004</c:v>
                </c:pt>
                <c:pt idx="7015">
                  <c:v>0.44180000000000047</c:v>
                </c:pt>
                <c:pt idx="7016">
                  <c:v>0.44280000000000047</c:v>
                </c:pt>
                <c:pt idx="7017">
                  <c:v>0.44480000000000042</c:v>
                </c:pt>
                <c:pt idx="7018">
                  <c:v>0.44480000000000042</c:v>
                </c:pt>
                <c:pt idx="7019">
                  <c:v>0.4389000000000004</c:v>
                </c:pt>
                <c:pt idx="7020">
                  <c:v>0.4409000000000004</c:v>
                </c:pt>
                <c:pt idx="7021">
                  <c:v>0.44180000000000047</c:v>
                </c:pt>
                <c:pt idx="7022">
                  <c:v>0.4379000000000004</c:v>
                </c:pt>
                <c:pt idx="7023">
                  <c:v>0.4389000000000004</c:v>
                </c:pt>
                <c:pt idx="7024">
                  <c:v>0.4409000000000004</c:v>
                </c:pt>
                <c:pt idx="7025">
                  <c:v>0.44180000000000047</c:v>
                </c:pt>
                <c:pt idx="7026">
                  <c:v>0.4379000000000004</c:v>
                </c:pt>
                <c:pt idx="7027">
                  <c:v>0.4389000000000004</c:v>
                </c:pt>
                <c:pt idx="7028">
                  <c:v>0.44180000000000047</c:v>
                </c:pt>
                <c:pt idx="7029">
                  <c:v>0.4389000000000004</c:v>
                </c:pt>
                <c:pt idx="7030">
                  <c:v>0.44180000000000047</c:v>
                </c:pt>
                <c:pt idx="7031">
                  <c:v>0.4389000000000004</c:v>
                </c:pt>
                <c:pt idx="7032">
                  <c:v>0.4389000000000004</c:v>
                </c:pt>
                <c:pt idx="7033">
                  <c:v>0.4389000000000004</c:v>
                </c:pt>
                <c:pt idx="7034">
                  <c:v>0.44180000000000047</c:v>
                </c:pt>
                <c:pt idx="7035">
                  <c:v>0.43600000000000033</c:v>
                </c:pt>
                <c:pt idx="7036">
                  <c:v>0.43700000000000033</c:v>
                </c:pt>
                <c:pt idx="7037">
                  <c:v>0.43700000000000033</c:v>
                </c:pt>
                <c:pt idx="7038">
                  <c:v>0.43700000000000033</c:v>
                </c:pt>
                <c:pt idx="7039">
                  <c:v>0.4379000000000004</c:v>
                </c:pt>
                <c:pt idx="7040">
                  <c:v>0.43400000000000033</c:v>
                </c:pt>
                <c:pt idx="7041">
                  <c:v>0.4389000000000004</c:v>
                </c:pt>
                <c:pt idx="7042">
                  <c:v>0.4389000000000004</c:v>
                </c:pt>
                <c:pt idx="7043">
                  <c:v>0.4389000000000004</c:v>
                </c:pt>
                <c:pt idx="7044">
                  <c:v>0.4379000000000004</c:v>
                </c:pt>
                <c:pt idx="7045">
                  <c:v>0.4409000000000004</c:v>
                </c:pt>
                <c:pt idx="7046">
                  <c:v>0.4379000000000004</c:v>
                </c:pt>
                <c:pt idx="7047">
                  <c:v>0.4379000000000004</c:v>
                </c:pt>
                <c:pt idx="7048">
                  <c:v>0.4389000000000004</c:v>
                </c:pt>
                <c:pt idx="7049">
                  <c:v>0.43400000000000033</c:v>
                </c:pt>
                <c:pt idx="7050">
                  <c:v>0.4409000000000004</c:v>
                </c:pt>
                <c:pt idx="7051">
                  <c:v>0.43300000000000033</c:v>
                </c:pt>
                <c:pt idx="7052">
                  <c:v>0.43700000000000033</c:v>
                </c:pt>
                <c:pt idx="7053">
                  <c:v>0.43600000000000033</c:v>
                </c:pt>
                <c:pt idx="7054">
                  <c:v>0.4399000000000004</c:v>
                </c:pt>
                <c:pt idx="7055">
                  <c:v>0.4379000000000004</c:v>
                </c:pt>
                <c:pt idx="7056">
                  <c:v>0.4409000000000004</c:v>
                </c:pt>
                <c:pt idx="7057">
                  <c:v>0.44180000000000047</c:v>
                </c:pt>
                <c:pt idx="7058">
                  <c:v>0.4389000000000004</c:v>
                </c:pt>
                <c:pt idx="7059">
                  <c:v>0.4379000000000004</c:v>
                </c:pt>
                <c:pt idx="7060">
                  <c:v>0.43400000000000033</c:v>
                </c:pt>
                <c:pt idx="7061">
                  <c:v>0.4389000000000004</c:v>
                </c:pt>
                <c:pt idx="7062">
                  <c:v>0.43600000000000033</c:v>
                </c:pt>
                <c:pt idx="7063">
                  <c:v>0.4379000000000004</c:v>
                </c:pt>
                <c:pt idx="7064">
                  <c:v>0.4379000000000004</c:v>
                </c:pt>
                <c:pt idx="7065">
                  <c:v>0.43700000000000033</c:v>
                </c:pt>
                <c:pt idx="7066">
                  <c:v>0.43600000000000033</c:v>
                </c:pt>
                <c:pt idx="7067">
                  <c:v>0.43600000000000033</c:v>
                </c:pt>
                <c:pt idx="7068">
                  <c:v>0.43400000000000033</c:v>
                </c:pt>
                <c:pt idx="7069">
                  <c:v>0.43400000000000033</c:v>
                </c:pt>
                <c:pt idx="7070">
                  <c:v>0.43300000000000033</c:v>
                </c:pt>
                <c:pt idx="7071">
                  <c:v>0.43500000000000033</c:v>
                </c:pt>
                <c:pt idx="7072">
                  <c:v>0.43300000000000033</c:v>
                </c:pt>
                <c:pt idx="7073">
                  <c:v>0.43500000000000033</c:v>
                </c:pt>
                <c:pt idx="7074">
                  <c:v>0.43500000000000033</c:v>
                </c:pt>
                <c:pt idx="7075">
                  <c:v>0.43500000000000033</c:v>
                </c:pt>
                <c:pt idx="7076">
                  <c:v>0.43600000000000033</c:v>
                </c:pt>
                <c:pt idx="7077">
                  <c:v>0.43700000000000033</c:v>
                </c:pt>
                <c:pt idx="7078">
                  <c:v>0.4379000000000004</c:v>
                </c:pt>
                <c:pt idx="7079">
                  <c:v>0.43600000000000033</c:v>
                </c:pt>
                <c:pt idx="7080">
                  <c:v>0.4389000000000004</c:v>
                </c:pt>
                <c:pt idx="7081">
                  <c:v>0.43500000000000033</c:v>
                </c:pt>
                <c:pt idx="7082">
                  <c:v>0.4409000000000004</c:v>
                </c:pt>
                <c:pt idx="7083">
                  <c:v>0.4379000000000004</c:v>
                </c:pt>
                <c:pt idx="7084">
                  <c:v>0.43700000000000033</c:v>
                </c:pt>
                <c:pt idx="7085">
                  <c:v>0.4379000000000004</c:v>
                </c:pt>
                <c:pt idx="7086">
                  <c:v>0.43600000000000033</c:v>
                </c:pt>
                <c:pt idx="7087">
                  <c:v>0.43400000000000033</c:v>
                </c:pt>
                <c:pt idx="7088">
                  <c:v>0.43400000000000033</c:v>
                </c:pt>
                <c:pt idx="7089">
                  <c:v>0.43600000000000033</c:v>
                </c:pt>
                <c:pt idx="7090">
                  <c:v>0.42620000000000002</c:v>
                </c:pt>
                <c:pt idx="7091">
                  <c:v>0.4379000000000004</c:v>
                </c:pt>
                <c:pt idx="7092">
                  <c:v>0.43600000000000033</c:v>
                </c:pt>
                <c:pt idx="7093">
                  <c:v>0.43500000000000033</c:v>
                </c:pt>
                <c:pt idx="7094">
                  <c:v>0.43500000000000033</c:v>
                </c:pt>
                <c:pt idx="7095">
                  <c:v>0.43300000000000033</c:v>
                </c:pt>
                <c:pt idx="7096">
                  <c:v>0.43110000000000032</c:v>
                </c:pt>
                <c:pt idx="7097">
                  <c:v>0.43600000000000033</c:v>
                </c:pt>
                <c:pt idx="7098">
                  <c:v>0.43600000000000033</c:v>
                </c:pt>
                <c:pt idx="7099">
                  <c:v>0.43210000000000032</c:v>
                </c:pt>
                <c:pt idx="7100">
                  <c:v>0.4379000000000004</c:v>
                </c:pt>
                <c:pt idx="7101">
                  <c:v>0.43400000000000033</c:v>
                </c:pt>
                <c:pt idx="7102">
                  <c:v>0.43400000000000033</c:v>
                </c:pt>
                <c:pt idx="7103">
                  <c:v>0.43300000000000033</c:v>
                </c:pt>
                <c:pt idx="7104">
                  <c:v>0.43300000000000033</c:v>
                </c:pt>
                <c:pt idx="7105">
                  <c:v>0.43400000000000033</c:v>
                </c:pt>
                <c:pt idx="7106">
                  <c:v>0.43400000000000033</c:v>
                </c:pt>
                <c:pt idx="7107">
                  <c:v>0.43700000000000033</c:v>
                </c:pt>
                <c:pt idx="7108">
                  <c:v>0.43500000000000033</c:v>
                </c:pt>
                <c:pt idx="7109">
                  <c:v>0.43500000000000033</c:v>
                </c:pt>
                <c:pt idx="7110">
                  <c:v>0.43700000000000033</c:v>
                </c:pt>
                <c:pt idx="7111">
                  <c:v>0.43300000000000033</c:v>
                </c:pt>
                <c:pt idx="7112">
                  <c:v>0.43110000000000032</c:v>
                </c:pt>
                <c:pt idx="7113">
                  <c:v>0.43700000000000033</c:v>
                </c:pt>
                <c:pt idx="7114">
                  <c:v>0.43010000000000032</c:v>
                </c:pt>
                <c:pt idx="7115">
                  <c:v>0.43300000000000033</c:v>
                </c:pt>
                <c:pt idx="7116">
                  <c:v>0.43210000000000032</c:v>
                </c:pt>
                <c:pt idx="7117">
                  <c:v>0.43010000000000032</c:v>
                </c:pt>
                <c:pt idx="7118">
                  <c:v>0.43300000000000033</c:v>
                </c:pt>
                <c:pt idx="7119">
                  <c:v>0.43500000000000033</c:v>
                </c:pt>
                <c:pt idx="7120">
                  <c:v>0.43500000000000033</c:v>
                </c:pt>
                <c:pt idx="7121">
                  <c:v>0.43500000000000033</c:v>
                </c:pt>
                <c:pt idx="7122">
                  <c:v>0.43700000000000033</c:v>
                </c:pt>
                <c:pt idx="7123">
                  <c:v>0.43400000000000033</c:v>
                </c:pt>
                <c:pt idx="7124">
                  <c:v>0.43600000000000033</c:v>
                </c:pt>
                <c:pt idx="7125">
                  <c:v>0.43600000000000033</c:v>
                </c:pt>
                <c:pt idx="7126">
                  <c:v>0.4379000000000004</c:v>
                </c:pt>
                <c:pt idx="7127">
                  <c:v>0.43600000000000033</c:v>
                </c:pt>
                <c:pt idx="7128">
                  <c:v>0.4399000000000004</c:v>
                </c:pt>
                <c:pt idx="7129">
                  <c:v>0.43400000000000033</c:v>
                </c:pt>
                <c:pt idx="7130">
                  <c:v>0.43400000000000033</c:v>
                </c:pt>
                <c:pt idx="7131">
                  <c:v>0.44570000000000032</c:v>
                </c:pt>
                <c:pt idx="7132">
                  <c:v>0.4379000000000004</c:v>
                </c:pt>
                <c:pt idx="7133">
                  <c:v>0.4399000000000004</c:v>
                </c:pt>
                <c:pt idx="7134">
                  <c:v>0.44970000000000032</c:v>
                </c:pt>
                <c:pt idx="7135">
                  <c:v>0.43600000000000033</c:v>
                </c:pt>
                <c:pt idx="7136">
                  <c:v>0.43400000000000033</c:v>
                </c:pt>
                <c:pt idx="7137">
                  <c:v>0.43600000000000033</c:v>
                </c:pt>
                <c:pt idx="7138">
                  <c:v>0.43700000000000033</c:v>
                </c:pt>
                <c:pt idx="7139">
                  <c:v>0.4409000000000004</c:v>
                </c:pt>
                <c:pt idx="7140">
                  <c:v>0.43210000000000032</c:v>
                </c:pt>
                <c:pt idx="7141">
                  <c:v>0.43500000000000033</c:v>
                </c:pt>
                <c:pt idx="7142">
                  <c:v>0.43700000000000033</c:v>
                </c:pt>
                <c:pt idx="7143">
                  <c:v>0.4389000000000004</c:v>
                </c:pt>
                <c:pt idx="7144">
                  <c:v>0.4389000000000004</c:v>
                </c:pt>
                <c:pt idx="7145">
                  <c:v>0.43010000000000032</c:v>
                </c:pt>
                <c:pt idx="7146">
                  <c:v>0.43500000000000033</c:v>
                </c:pt>
                <c:pt idx="7147">
                  <c:v>0.43210000000000032</c:v>
                </c:pt>
                <c:pt idx="7148">
                  <c:v>0.43500000000000033</c:v>
                </c:pt>
                <c:pt idx="7149">
                  <c:v>0.43010000000000032</c:v>
                </c:pt>
                <c:pt idx="7150">
                  <c:v>0.43010000000000032</c:v>
                </c:pt>
                <c:pt idx="7151">
                  <c:v>0.43010000000000032</c:v>
                </c:pt>
                <c:pt idx="7152">
                  <c:v>0.43110000000000032</c:v>
                </c:pt>
                <c:pt idx="7153">
                  <c:v>0.43210000000000032</c:v>
                </c:pt>
                <c:pt idx="7154">
                  <c:v>0.43300000000000033</c:v>
                </c:pt>
                <c:pt idx="7155">
                  <c:v>0.43300000000000033</c:v>
                </c:pt>
                <c:pt idx="7156">
                  <c:v>0.43010000000000032</c:v>
                </c:pt>
                <c:pt idx="7157">
                  <c:v>0.43010000000000032</c:v>
                </c:pt>
                <c:pt idx="7158">
                  <c:v>0.43110000000000032</c:v>
                </c:pt>
                <c:pt idx="7159">
                  <c:v>0.43400000000000033</c:v>
                </c:pt>
                <c:pt idx="7160">
                  <c:v>0.42910000000000031</c:v>
                </c:pt>
                <c:pt idx="7161">
                  <c:v>0.43300000000000033</c:v>
                </c:pt>
                <c:pt idx="7162">
                  <c:v>0.43010000000000032</c:v>
                </c:pt>
                <c:pt idx="7163">
                  <c:v>0.43210000000000032</c:v>
                </c:pt>
                <c:pt idx="7164">
                  <c:v>0.43300000000000033</c:v>
                </c:pt>
                <c:pt idx="7165">
                  <c:v>0.43010000000000032</c:v>
                </c:pt>
                <c:pt idx="7166">
                  <c:v>0.43400000000000033</c:v>
                </c:pt>
                <c:pt idx="7167">
                  <c:v>0.43210000000000032</c:v>
                </c:pt>
                <c:pt idx="7168">
                  <c:v>0.43400000000000033</c:v>
                </c:pt>
                <c:pt idx="7169">
                  <c:v>0.43210000000000032</c:v>
                </c:pt>
                <c:pt idx="7170">
                  <c:v>0.43210000000000032</c:v>
                </c:pt>
                <c:pt idx="7171">
                  <c:v>0.43300000000000033</c:v>
                </c:pt>
                <c:pt idx="7172">
                  <c:v>0.43010000000000032</c:v>
                </c:pt>
                <c:pt idx="7173">
                  <c:v>0.43210000000000032</c:v>
                </c:pt>
                <c:pt idx="7174">
                  <c:v>0.43500000000000033</c:v>
                </c:pt>
                <c:pt idx="7175">
                  <c:v>0.43300000000000033</c:v>
                </c:pt>
                <c:pt idx="7176">
                  <c:v>0.43400000000000033</c:v>
                </c:pt>
                <c:pt idx="7177">
                  <c:v>0.43500000000000033</c:v>
                </c:pt>
                <c:pt idx="7178">
                  <c:v>0.43500000000000033</c:v>
                </c:pt>
                <c:pt idx="7179">
                  <c:v>0.43210000000000032</c:v>
                </c:pt>
                <c:pt idx="7180">
                  <c:v>0.43400000000000033</c:v>
                </c:pt>
                <c:pt idx="7181">
                  <c:v>0.43300000000000033</c:v>
                </c:pt>
                <c:pt idx="7182">
                  <c:v>0.43210000000000032</c:v>
                </c:pt>
                <c:pt idx="7183">
                  <c:v>0.43210000000000032</c:v>
                </c:pt>
                <c:pt idx="7184">
                  <c:v>0.43210000000000032</c:v>
                </c:pt>
                <c:pt idx="7185">
                  <c:v>0.42910000000000031</c:v>
                </c:pt>
                <c:pt idx="7186">
                  <c:v>0.4389000000000004</c:v>
                </c:pt>
                <c:pt idx="7187">
                  <c:v>0.43400000000000033</c:v>
                </c:pt>
                <c:pt idx="7188">
                  <c:v>0.43010000000000032</c:v>
                </c:pt>
                <c:pt idx="7189">
                  <c:v>0.43010000000000032</c:v>
                </c:pt>
                <c:pt idx="7190">
                  <c:v>0.42720000000000002</c:v>
                </c:pt>
                <c:pt idx="7191">
                  <c:v>0.42820000000000008</c:v>
                </c:pt>
                <c:pt idx="7192">
                  <c:v>0.43110000000000032</c:v>
                </c:pt>
                <c:pt idx="7193">
                  <c:v>0.43010000000000032</c:v>
                </c:pt>
                <c:pt idx="7194">
                  <c:v>0.43010000000000032</c:v>
                </c:pt>
                <c:pt idx="7195">
                  <c:v>0.43010000000000032</c:v>
                </c:pt>
                <c:pt idx="7196">
                  <c:v>0.43210000000000032</c:v>
                </c:pt>
                <c:pt idx="7197">
                  <c:v>0.43110000000000032</c:v>
                </c:pt>
                <c:pt idx="7198">
                  <c:v>0.43400000000000033</c:v>
                </c:pt>
                <c:pt idx="7199">
                  <c:v>0.43210000000000032</c:v>
                </c:pt>
                <c:pt idx="7200">
                  <c:v>0.43010000000000032</c:v>
                </c:pt>
                <c:pt idx="7201">
                  <c:v>0.42720000000000002</c:v>
                </c:pt>
                <c:pt idx="7202">
                  <c:v>0.43010000000000032</c:v>
                </c:pt>
                <c:pt idx="7203">
                  <c:v>0.43500000000000033</c:v>
                </c:pt>
                <c:pt idx="7204">
                  <c:v>0.43300000000000033</c:v>
                </c:pt>
                <c:pt idx="7205">
                  <c:v>0.43210000000000032</c:v>
                </c:pt>
                <c:pt idx="7206">
                  <c:v>0.43110000000000032</c:v>
                </c:pt>
                <c:pt idx="7207">
                  <c:v>0.42910000000000031</c:v>
                </c:pt>
                <c:pt idx="7208">
                  <c:v>0.43010000000000032</c:v>
                </c:pt>
                <c:pt idx="7209">
                  <c:v>0.43010000000000032</c:v>
                </c:pt>
                <c:pt idx="7210">
                  <c:v>0.43110000000000032</c:v>
                </c:pt>
                <c:pt idx="7211">
                  <c:v>0.43110000000000032</c:v>
                </c:pt>
                <c:pt idx="7212">
                  <c:v>0.43010000000000032</c:v>
                </c:pt>
                <c:pt idx="7213">
                  <c:v>0.43010000000000032</c:v>
                </c:pt>
                <c:pt idx="7214">
                  <c:v>0.43110000000000032</c:v>
                </c:pt>
                <c:pt idx="7215">
                  <c:v>0.43010000000000032</c:v>
                </c:pt>
                <c:pt idx="7216">
                  <c:v>0.43210000000000032</c:v>
                </c:pt>
                <c:pt idx="7217">
                  <c:v>0.42720000000000002</c:v>
                </c:pt>
                <c:pt idx="7218">
                  <c:v>0.42820000000000008</c:v>
                </c:pt>
                <c:pt idx="7219">
                  <c:v>0.42620000000000002</c:v>
                </c:pt>
                <c:pt idx="7220">
                  <c:v>0.42720000000000002</c:v>
                </c:pt>
                <c:pt idx="7221">
                  <c:v>0.42620000000000002</c:v>
                </c:pt>
                <c:pt idx="7222">
                  <c:v>0.42520000000000002</c:v>
                </c:pt>
                <c:pt idx="7223">
                  <c:v>0.4213000000000004</c:v>
                </c:pt>
                <c:pt idx="7224">
                  <c:v>0.42420000000000002</c:v>
                </c:pt>
                <c:pt idx="7225">
                  <c:v>0.41840000000000038</c:v>
                </c:pt>
                <c:pt idx="7226">
                  <c:v>0.41350000000000031</c:v>
                </c:pt>
                <c:pt idx="7227">
                  <c:v>0.41940000000000033</c:v>
                </c:pt>
                <c:pt idx="7228">
                  <c:v>0.41350000000000031</c:v>
                </c:pt>
                <c:pt idx="7229">
                  <c:v>0.41840000000000038</c:v>
                </c:pt>
                <c:pt idx="7230">
                  <c:v>0.41840000000000038</c:v>
                </c:pt>
                <c:pt idx="7231">
                  <c:v>0.41060000000000002</c:v>
                </c:pt>
                <c:pt idx="7232">
                  <c:v>0.41450000000000031</c:v>
                </c:pt>
                <c:pt idx="7233">
                  <c:v>0.41540000000000032</c:v>
                </c:pt>
                <c:pt idx="7234">
                  <c:v>0.41150000000000031</c:v>
                </c:pt>
                <c:pt idx="7235">
                  <c:v>0.41540000000000032</c:v>
                </c:pt>
                <c:pt idx="7236">
                  <c:v>0.41060000000000002</c:v>
                </c:pt>
                <c:pt idx="7237">
                  <c:v>0.41060000000000002</c:v>
                </c:pt>
                <c:pt idx="7238">
                  <c:v>0.41450000000000031</c:v>
                </c:pt>
                <c:pt idx="7239">
                  <c:v>0.41350000000000031</c:v>
                </c:pt>
                <c:pt idx="7240">
                  <c:v>0.41840000000000038</c:v>
                </c:pt>
                <c:pt idx="7241">
                  <c:v>0.41060000000000002</c:v>
                </c:pt>
                <c:pt idx="7242">
                  <c:v>0.41150000000000031</c:v>
                </c:pt>
                <c:pt idx="7243">
                  <c:v>0.41450000000000031</c:v>
                </c:pt>
                <c:pt idx="7244">
                  <c:v>0.41540000000000032</c:v>
                </c:pt>
                <c:pt idx="7245">
                  <c:v>0.41640000000000038</c:v>
                </c:pt>
                <c:pt idx="7246">
                  <c:v>0.41350000000000031</c:v>
                </c:pt>
                <c:pt idx="7247">
                  <c:v>0.41350000000000031</c:v>
                </c:pt>
                <c:pt idx="7248">
                  <c:v>0.41150000000000031</c:v>
                </c:pt>
                <c:pt idx="7249">
                  <c:v>0.40860000000000002</c:v>
                </c:pt>
                <c:pt idx="7250">
                  <c:v>0.41060000000000002</c:v>
                </c:pt>
                <c:pt idx="7251">
                  <c:v>0.41450000000000031</c:v>
                </c:pt>
                <c:pt idx="7252">
                  <c:v>0.41450000000000031</c:v>
                </c:pt>
                <c:pt idx="7253">
                  <c:v>0.41640000000000038</c:v>
                </c:pt>
                <c:pt idx="7254">
                  <c:v>0.41350000000000031</c:v>
                </c:pt>
                <c:pt idx="7255">
                  <c:v>0.41250000000000031</c:v>
                </c:pt>
                <c:pt idx="7256">
                  <c:v>0.41540000000000032</c:v>
                </c:pt>
                <c:pt idx="7257">
                  <c:v>0.41350000000000031</c:v>
                </c:pt>
                <c:pt idx="7258">
                  <c:v>0.41060000000000002</c:v>
                </c:pt>
                <c:pt idx="7259">
                  <c:v>0.41540000000000032</c:v>
                </c:pt>
                <c:pt idx="7260">
                  <c:v>0.41350000000000031</c:v>
                </c:pt>
                <c:pt idx="7261">
                  <c:v>0.41450000000000031</c:v>
                </c:pt>
                <c:pt idx="7262">
                  <c:v>0.40860000000000002</c:v>
                </c:pt>
                <c:pt idx="7263">
                  <c:v>0.41640000000000038</c:v>
                </c:pt>
                <c:pt idx="7264">
                  <c:v>0.41840000000000038</c:v>
                </c:pt>
                <c:pt idx="7265">
                  <c:v>0.41150000000000031</c:v>
                </c:pt>
                <c:pt idx="7266">
                  <c:v>0.41450000000000031</c:v>
                </c:pt>
                <c:pt idx="7267">
                  <c:v>0.41540000000000032</c:v>
                </c:pt>
                <c:pt idx="7268">
                  <c:v>0.41250000000000031</c:v>
                </c:pt>
                <c:pt idx="7269">
                  <c:v>0.41640000000000038</c:v>
                </c:pt>
                <c:pt idx="7270">
                  <c:v>0.41740000000000038</c:v>
                </c:pt>
                <c:pt idx="7271">
                  <c:v>0.41450000000000031</c:v>
                </c:pt>
                <c:pt idx="7272">
                  <c:v>0.41250000000000031</c:v>
                </c:pt>
                <c:pt idx="7273">
                  <c:v>0.41540000000000032</c:v>
                </c:pt>
                <c:pt idx="7274">
                  <c:v>0.41640000000000038</c:v>
                </c:pt>
                <c:pt idx="7275">
                  <c:v>0.41350000000000031</c:v>
                </c:pt>
                <c:pt idx="7276">
                  <c:v>0.41540000000000032</c:v>
                </c:pt>
                <c:pt idx="7277">
                  <c:v>0.41250000000000031</c:v>
                </c:pt>
                <c:pt idx="7278">
                  <c:v>0.41640000000000038</c:v>
                </c:pt>
                <c:pt idx="7279">
                  <c:v>0.41640000000000038</c:v>
                </c:pt>
                <c:pt idx="7280">
                  <c:v>0.41940000000000033</c:v>
                </c:pt>
                <c:pt idx="7281">
                  <c:v>0.41640000000000038</c:v>
                </c:pt>
                <c:pt idx="7282">
                  <c:v>0.41350000000000031</c:v>
                </c:pt>
                <c:pt idx="7283">
                  <c:v>0.41540000000000032</c:v>
                </c:pt>
                <c:pt idx="7284">
                  <c:v>0.41740000000000038</c:v>
                </c:pt>
                <c:pt idx="7285">
                  <c:v>0.41640000000000038</c:v>
                </c:pt>
                <c:pt idx="7286">
                  <c:v>0.41640000000000038</c:v>
                </c:pt>
                <c:pt idx="7287">
                  <c:v>0.41350000000000031</c:v>
                </c:pt>
                <c:pt idx="7288">
                  <c:v>0.4047</c:v>
                </c:pt>
                <c:pt idx="7289">
                  <c:v>0.41450000000000031</c:v>
                </c:pt>
                <c:pt idx="7290">
                  <c:v>0.41450000000000031</c:v>
                </c:pt>
                <c:pt idx="7291">
                  <c:v>0.41450000000000031</c:v>
                </c:pt>
                <c:pt idx="7292">
                  <c:v>0.41540000000000032</c:v>
                </c:pt>
                <c:pt idx="7293">
                  <c:v>0.41350000000000031</c:v>
                </c:pt>
                <c:pt idx="7294">
                  <c:v>0.41740000000000038</c:v>
                </c:pt>
                <c:pt idx="7295">
                  <c:v>0.41250000000000031</c:v>
                </c:pt>
                <c:pt idx="7296">
                  <c:v>0.41640000000000038</c:v>
                </c:pt>
                <c:pt idx="7297">
                  <c:v>0.41540000000000032</c:v>
                </c:pt>
                <c:pt idx="7298">
                  <c:v>0.41840000000000038</c:v>
                </c:pt>
                <c:pt idx="7299">
                  <c:v>0.41540000000000032</c:v>
                </c:pt>
                <c:pt idx="7300">
                  <c:v>0.41060000000000002</c:v>
                </c:pt>
                <c:pt idx="7301">
                  <c:v>0.41450000000000031</c:v>
                </c:pt>
                <c:pt idx="7302">
                  <c:v>0.41540000000000032</c:v>
                </c:pt>
                <c:pt idx="7303">
                  <c:v>0.41250000000000031</c:v>
                </c:pt>
                <c:pt idx="7304">
                  <c:v>0.41640000000000038</c:v>
                </c:pt>
                <c:pt idx="7305">
                  <c:v>0.41450000000000031</c:v>
                </c:pt>
                <c:pt idx="7306">
                  <c:v>0.41450000000000031</c:v>
                </c:pt>
                <c:pt idx="7307">
                  <c:v>0.41350000000000031</c:v>
                </c:pt>
                <c:pt idx="7308">
                  <c:v>0.41150000000000031</c:v>
                </c:pt>
                <c:pt idx="7309">
                  <c:v>0.41250000000000031</c:v>
                </c:pt>
                <c:pt idx="7310">
                  <c:v>0.41350000000000031</c:v>
                </c:pt>
                <c:pt idx="7311">
                  <c:v>0.40960000000000002</c:v>
                </c:pt>
                <c:pt idx="7312">
                  <c:v>0.41150000000000031</c:v>
                </c:pt>
                <c:pt idx="7313">
                  <c:v>0.41740000000000038</c:v>
                </c:pt>
                <c:pt idx="7314">
                  <c:v>0.41150000000000031</c:v>
                </c:pt>
                <c:pt idx="7315">
                  <c:v>0.41540000000000032</c:v>
                </c:pt>
                <c:pt idx="7316">
                  <c:v>0.41250000000000031</c:v>
                </c:pt>
                <c:pt idx="7317">
                  <c:v>0.41250000000000031</c:v>
                </c:pt>
                <c:pt idx="7318">
                  <c:v>0.41060000000000002</c:v>
                </c:pt>
                <c:pt idx="7319">
                  <c:v>0.41350000000000031</c:v>
                </c:pt>
                <c:pt idx="7320">
                  <c:v>0.41150000000000031</c:v>
                </c:pt>
                <c:pt idx="7321">
                  <c:v>0.41640000000000038</c:v>
                </c:pt>
                <c:pt idx="7322">
                  <c:v>0.41060000000000002</c:v>
                </c:pt>
                <c:pt idx="7323">
                  <c:v>0.40760000000000002</c:v>
                </c:pt>
                <c:pt idx="7324">
                  <c:v>0.40660000000000002</c:v>
                </c:pt>
                <c:pt idx="7325">
                  <c:v>0.40960000000000002</c:v>
                </c:pt>
                <c:pt idx="7326">
                  <c:v>0.41060000000000002</c:v>
                </c:pt>
                <c:pt idx="7327">
                  <c:v>0.41250000000000031</c:v>
                </c:pt>
                <c:pt idx="7328">
                  <c:v>0.41350000000000031</c:v>
                </c:pt>
                <c:pt idx="7329">
                  <c:v>0.40570000000000001</c:v>
                </c:pt>
                <c:pt idx="7330">
                  <c:v>0.40760000000000002</c:v>
                </c:pt>
                <c:pt idx="7331">
                  <c:v>0.40860000000000002</c:v>
                </c:pt>
                <c:pt idx="7332">
                  <c:v>0.41450000000000031</c:v>
                </c:pt>
                <c:pt idx="7333">
                  <c:v>0.41450000000000031</c:v>
                </c:pt>
                <c:pt idx="7334">
                  <c:v>0.41640000000000038</c:v>
                </c:pt>
                <c:pt idx="7335">
                  <c:v>0.40860000000000002</c:v>
                </c:pt>
                <c:pt idx="7336">
                  <c:v>0.40760000000000002</c:v>
                </c:pt>
                <c:pt idx="7337">
                  <c:v>0.41150000000000031</c:v>
                </c:pt>
                <c:pt idx="7338">
                  <c:v>0.40960000000000002</c:v>
                </c:pt>
                <c:pt idx="7339">
                  <c:v>0.41540000000000032</c:v>
                </c:pt>
                <c:pt idx="7340">
                  <c:v>0.41450000000000031</c:v>
                </c:pt>
                <c:pt idx="7341">
                  <c:v>0.41250000000000031</c:v>
                </c:pt>
                <c:pt idx="7342">
                  <c:v>0.40660000000000002</c:v>
                </c:pt>
                <c:pt idx="7343">
                  <c:v>0.41060000000000002</c:v>
                </c:pt>
                <c:pt idx="7344">
                  <c:v>0.40960000000000002</c:v>
                </c:pt>
                <c:pt idx="7345">
                  <c:v>0.41150000000000031</c:v>
                </c:pt>
                <c:pt idx="7346">
                  <c:v>0.41150000000000031</c:v>
                </c:pt>
                <c:pt idx="7347">
                  <c:v>0.41350000000000031</c:v>
                </c:pt>
                <c:pt idx="7348">
                  <c:v>0.41250000000000031</c:v>
                </c:pt>
                <c:pt idx="7349">
                  <c:v>0.41150000000000031</c:v>
                </c:pt>
                <c:pt idx="7350">
                  <c:v>0.41450000000000031</c:v>
                </c:pt>
                <c:pt idx="7351">
                  <c:v>0.41250000000000031</c:v>
                </c:pt>
                <c:pt idx="7352">
                  <c:v>0.41450000000000031</c:v>
                </c:pt>
                <c:pt idx="7353">
                  <c:v>0.40960000000000002</c:v>
                </c:pt>
                <c:pt idx="7354">
                  <c:v>0.41250000000000031</c:v>
                </c:pt>
                <c:pt idx="7355">
                  <c:v>0.41250000000000031</c:v>
                </c:pt>
                <c:pt idx="7356">
                  <c:v>0.41250000000000031</c:v>
                </c:pt>
                <c:pt idx="7357">
                  <c:v>0.40860000000000002</c:v>
                </c:pt>
                <c:pt idx="7358">
                  <c:v>0.41250000000000031</c:v>
                </c:pt>
                <c:pt idx="7359">
                  <c:v>0.41150000000000031</c:v>
                </c:pt>
                <c:pt idx="7360">
                  <c:v>0.41150000000000031</c:v>
                </c:pt>
                <c:pt idx="7361">
                  <c:v>0.41150000000000031</c:v>
                </c:pt>
                <c:pt idx="7362">
                  <c:v>0.41250000000000031</c:v>
                </c:pt>
                <c:pt idx="7363">
                  <c:v>0.41060000000000002</c:v>
                </c:pt>
                <c:pt idx="7364">
                  <c:v>0.41250000000000031</c:v>
                </c:pt>
                <c:pt idx="7365">
                  <c:v>0.41350000000000031</c:v>
                </c:pt>
                <c:pt idx="7366">
                  <c:v>0.41060000000000002</c:v>
                </c:pt>
                <c:pt idx="7367">
                  <c:v>0.41250000000000031</c:v>
                </c:pt>
                <c:pt idx="7368">
                  <c:v>0.41250000000000031</c:v>
                </c:pt>
                <c:pt idx="7369">
                  <c:v>0.41060000000000002</c:v>
                </c:pt>
                <c:pt idx="7370">
                  <c:v>0.40860000000000002</c:v>
                </c:pt>
                <c:pt idx="7371">
                  <c:v>0.41150000000000031</c:v>
                </c:pt>
                <c:pt idx="7372">
                  <c:v>0.41150000000000031</c:v>
                </c:pt>
                <c:pt idx="7373">
                  <c:v>0.41250000000000031</c:v>
                </c:pt>
                <c:pt idx="7374">
                  <c:v>0.41350000000000031</c:v>
                </c:pt>
                <c:pt idx="7375">
                  <c:v>0.41150000000000031</c:v>
                </c:pt>
                <c:pt idx="7376">
                  <c:v>0.40860000000000002</c:v>
                </c:pt>
                <c:pt idx="7377">
                  <c:v>0.41350000000000031</c:v>
                </c:pt>
                <c:pt idx="7378">
                  <c:v>0.41060000000000002</c:v>
                </c:pt>
                <c:pt idx="7379">
                  <c:v>0.41450000000000031</c:v>
                </c:pt>
                <c:pt idx="7380">
                  <c:v>0.41540000000000032</c:v>
                </c:pt>
                <c:pt idx="7381">
                  <c:v>0.41350000000000031</c:v>
                </c:pt>
                <c:pt idx="7382">
                  <c:v>0.43700000000000033</c:v>
                </c:pt>
                <c:pt idx="7383">
                  <c:v>0.41350000000000031</c:v>
                </c:pt>
                <c:pt idx="7384">
                  <c:v>0.41150000000000031</c:v>
                </c:pt>
                <c:pt idx="7385">
                  <c:v>0.41450000000000031</c:v>
                </c:pt>
                <c:pt idx="7386">
                  <c:v>0.41450000000000031</c:v>
                </c:pt>
                <c:pt idx="7387">
                  <c:v>0.41350000000000031</c:v>
                </c:pt>
                <c:pt idx="7388">
                  <c:v>0.40960000000000002</c:v>
                </c:pt>
                <c:pt idx="7389">
                  <c:v>0.41350000000000031</c:v>
                </c:pt>
                <c:pt idx="7390">
                  <c:v>0.41250000000000031</c:v>
                </c:pt>
                <c:pt idx="7391">
                  <c:v>0.41150000000000031</c:v>
                </c:pt>
                <c:pt idx="7392">
                  <c:v>0.41250000000000031</c:v>
                </c:pt>
                <c:pt idx="7393">
                  <c:v>0.41150000000000031</c:v>
                </c:pt>
                <c:pt idx="7394">
                  <c:v>0.40760000000000002</c:v>
                </c:pt>
                <c:pt idx="7395">
                  <c:v>0.41540000000000032</c:v>
                </c:pt>
                <c:pt idx="7396">
                  <c:v>0.41450000000000031</c:v>
                </c:pt>
                <c:pt idx="7397">
                  <c:v>0.41540000000000032</c:v>
                </c:pt>
                <c:pt idx="7398">
                  <c:v>0.41350000000000031</c:v>
                </c:pt>
                <c:pt idx="7399">
                  <c:v>0.41250000000000031</c:v>
                </c:pt>
                <c:pt idx="7400">
                  <c:v>0.41250000000000031</c:v>
                </c:pt>
                <c:pt idx="7401">
                  <c:v>0.41250000000000031</c:v>
                </c:pt>
                <c:pt idx="7402">
                  <c:v>0.41350000000000031</c:v>
                </c:pt>
                <c:pt idx="7403">
                  <c:v>0.41250000000000031</c:v>
                </c:pt>
                <c:pt idx="7404">
                  <c:v>0.41060000000000002</c:v>
                </c:pt>
                <c:pt idx="7405">
                  <c:v>0.41250000000000031</c:v>
                </c:pt>
                <c:pt idx="7406">
                  <c:v>0.41060000000000002</c:v>
                </c:pt>
                <c:pt idx="7407">
                  <c:v>0.40860000000000002</c:v>
                </c:pt>
                <c:pt idx="7408">
                  <c:v>0.41450000000000031</c:v>
                </c:pt>
                <c:pt idx="7409">
                  <c:v>0.41450000000000031</c:v>
                </c:pt>
                <c:pt idx="7410">
                  <c:v>0.4047</c:v>
                </c:pt>
                <c:pt idx="7411">
                  <c:v>0.41150000000000031</c:v>
                </c:pt>
                <c:pt idx="7412">
                  <c:v>0.40860000000000002</c:v>
                </c:pt>
                <c:pt idx="7413">
                  <c:v>0.41150000000000031</c:v>
                </c:pt>
                <c:pt idx="7414">
                  <c:v>0.40760000000000002</c:v>
                </c:pt>
                <c:pt idx="7415">
                  <c:v>0.40960000000000002</c:v>
                </c:pt>
                <c:pt idx="7416">
                  <c:v>0.41060000000000002</c:v>
                </c:pt>
                <c:pt idx="7417">
                  <c:v>0.40960000000000002</c:v>
                </c:pt>
                <c:pt idx="7418">
                  <c:v>0.41150000000000031</c:v>
                </c:pt>
                <c:pt idx="7419">
                  <c:v>0.40760000000000002</c:v>
                </c:pt>
                <c:pt idx="7420">
                  <c:v>0.40960000000000002</c:v>
                </c:pt>
                <c:pt idx="7421">
                  <c:v>0.40760000000000002</c:v>
                </c:pt>
                <c:pt idx="7422">
                  <c:v>0.40960000000000002</c:v>
                </c:pt>
                <c:pt idx="7423">
                  <c:v>0.40760000000000002</c:v>
                </c:pt>
                <c:pt idx="7424">
                  <c:v>0.40660000000000002</c:v>
                </c:pt>
                <c:pt idx="7425">
                  <c:v>0.40660000000000002</c:v>
                </c:pt>
                <c:pt idx="7426">
                  <c:v>0.4047</c:v>
                </c:pt>
                <c:pt idx="7427">
                  <c:v>0.40860000000000002</c:v>
                </c:pt>
                <c:pt idx="7428">
                  <c:v>0.40860000000000002</c:v>
                </c:pt>
                <c:pt idx="7429">
                  <c:v>0.40760000000000002</c:v>
                </c:pt>
                <c:pt idx="7430">
                  <c:v>0.40660000000000002</c:v>
                </c:pt>
                <c:pt idx="7431">
                  <c:v>0.40860000000000002</c:v>
                </c:pt>
                <c:pt idx="7432">
                  <c:v>0.41350000000000031</c:v>
                </c:pt>
                <c:pt idx="7433">
                  <c:v>0.40960000000000002</c:v>
                </c:pt>
                <c:pt idx="7434">
                  <c:v>0.41060000000000002</c:v>
                </c:pt>
                <c:pt idx="7435">
                  <c:v>0.40960000000000002</c:v>
                </c:pt>
                <c:pt idx="7436">
                  <c:v>0.40860000000000002</c:v>
                </c:pt>
                <c:pt idx="7437">
                  <c:v>0.40860000000000002</c:v>
                </c:pt>
                <c:pt idx="7438">
                  <c:v>0.40660000000000002</c:v>
                </c:pt>
                <c:pt idx="7439">
                  <c:v>0.41150000000000031</c:v>
                </c:pt>
                <c:pt idx="7440">
                  <c:v>0.41250000000000031</c:v>
                </c:pt>
                <c:pt idx="7441">
                  <c:v>0.4047</c:v>
                </c:pt>
                <c:pt idx="7442">
                  <c:v>0.4233000000000004</c:v>
                </c:pt>
                <c:pt idx="7443">
                  <c:v>0.40960000000000002</c:v>
                </c:pt>
                <c:pt idx="7444">
                  <c:v>0.40760000000000002</c:v>
                </c:pt>
                <c:pt idx="7445">
                  <c:v>0.40860000000000002</c:v>
                </c:pt>
                <c:pt idx="7446">
                  <c:v>0.40860000000000002</c:v>
                </c:pt>
                <c:pt idx="7447">
                  <c:v>0.40660000000000002</c:v>
                </c:pt>
                <c:pt idx="7448">
                  <c:v>0.40760000000000002</c:v>
                </c:pt>
                <c:pt idx="7449">
                  <c:v>0.40860000000000002</c:v>
                </c:pt>
                <c:pt idx="7450">
                  <c:v>0.41060000000000002</c:v>
                </c:pt>
                <c:pt idx="7451">
                  <c:v>0.40760000000000002</c:v>
                </c:pt>
                <c:pt idx="7452">
                  <c:v>0.40660000000000002</c:v>
                </c:pt>
                <c:pt idx="7453">
                  <c:v>0.40960000000000002</c:v>
                </c:pt>
                <c:pt idx="7454">
                  <c:v>0.4047</c:v>
                </c:pt>
                <c:pt idx="7455">
                  <c:v>0.4047</c:v>
                </c:pt>
                <c:pt idx="7456">
                  <c:v>0.4047</c:v>
                </c:pt>
                <c:pt idx="7457">
                  <c:v>0.40570000000000001</c:v>
                </c:pt>
                <c:pt idx="7458">
                  <c:v>0.40660000000000002</c:v>
                </c:pt>
                <c:pt idx="7459">
                  <c:v>0.40660000000000002</c:v>
                </c:pt>
                <c:pt idx="7460">
                  <c:v>0.40570000000000001</c:v>
                </c:pt>
                <c:pt idx="7461">
                  <c:v>0.40760000000000002</c:v>
                </c:pt>
                <c:pt idx="7462">
                  <c:v>0.40660000000000002</c:v>
                </c:pt>
                <c:pt idx="7463">
                  <c:v>0.40860000000000002</c:v>
                </c:pt>
                <c:pt idx="7464">
                  <c:v>0.40860000000000002</c:v>
                </c:pt>
                <c:pt idx="7465">
                  <c:v>0.40960000000000002</c:v>
                </c:pt>
                <c:pt idx="7466">
                  <c:v>0.4047</c:v>
                </c:pt>
                <c:pt idx="7467">
                  <c:v>0.40570000000000001</c:v>
                </c:pt>
                <c:pt idx="7468">
                  <c:v>0.4047</c:v>
                </c:pt>
                <c:pt idx="7469">
                  <c:v>0.41840000000000038</c:v>
                </c:pt>
                <c:pt idx="7470">
                  <c:v>0.40960000000000002</c:v>
                </c:pt>
                <c:pt idx="7471">
                  <c:v>0.40570000000000001</c:v>
                </c:pt>
                <c:pt idx="7472">
                  <c:v>0.41350000000000031</c:v>
                </c:pt>
                <c:pt idx="7473">
                  <c:v>0.40760000000000002</c:v>
                </c:pt>
                <c:pt idx="7474">
                  <c:v>0.40860000000000002</c:v>
                </c:pt>
                <c:pt idx="7475">
                  <c:v>0.40660000000000002</c:v>
                </c:pt>
                <c:pt idx="7476">
                  <c:v>0.40760000000000002</c:v>
                </c:pt>
                <c:pt idx="7477">
                  <c:v>0.4047</c:v>
                </c:pt>
                <c:pt idx="7478">
                  <c:v>0.40760000000000002</c:v>
                </c:pt>
                <c:pt idx="7479">
                  <c:v>0.40660000000000002</c:v>
                </c:pt>
                <c:pt idx="7480">
                  <c:v>0.40960000000000002</c:v>
                </c:pt>
                <c:pt idx="7481">
                  <c:v>0.40860000000000002</c:v>
                </c:pt>
                <c:pt idx="7482">
                  <c:v>0.40860000000000002</c:v>
                </c:pt>
                <c:pt idx="7483">
                  <c:v>0.40860000000000002</c:v>
                </c:pt>
                <c:pt idx="7484">
                  <c:v>0.40760000000000002</c:v>
                </c:pt>
                <c:pt idx="7485">
                  <c:v>0.40860000000000002</c:v>
                </c:pt>
                <c:pt idx="7486">
                  <c:v>0.41060000000000002</c:v>
                </c:pt>
                <c:pt idx="7487">
                  <c:v>0.40570000000000001</c:v>
                </c:pt>
                <c:pt idx="7488">
                  <c:v>0.40960000000000002</c:v>
                </c:pt>
                <c:pt idx="7489">
                  <c:v>0.40860000000000002</c:v>
                </c:pt>
                <c:pt idx="7490">
                  <c:v>0.41060000000000002</c:v>
                </c:pt>
                <c:pt idx="7491">
                  <c:v>0.40760000000000002</c:v>
                </c:pt>
                <c:pt idx="7492">
                  <c:v>0.40860000000000002</c:v>
                </c:pt>
                <c:pt idx="7493">
                  <c:v>0.40960000000000002</c:v>
                </c:pt>
                <c:pt idx="7494">
                  <c:v>0.40760000000000002</c:v>
                </c:pt>
                <c:pt idx="7495">
                  <c:v>0.41060000000000002</c:v>
                </c:pt>
                <c:pt idx="7496">
                  <c:v>0.4047</c:v>
                </c:pt>
                <c:pt idx="7497">
                  <c:v>0.40860000000000002</c:v>
                </c:pt>
                <c:pt idx="7498">
                  <c:v>0.40860000000000002</c:v>
                </c:pt>
                <c:pt idx="7499">
                  <c:v>0.40760000000000002</c:v>
                </c:pt>
                <c:pt idx="7500">
                  <c:v>0.40960000000000002</c:v>
                </c:pt>
                <c:pt idx="7501">
                  <c:v>0.40860000000000002</c:v>
                </c:pt>
                <c:pt idx="7502">
                  <c:v>0.40960000000000002</c:v>
                </c:pt>
                <c:pt idx="7503">
                  <c:v>0.41250000000000031</c:v>
                </c:pt>
                <c:pt idx="7504">
                  <c:v>0.4037</c:v>
                </c:pt>
                <c:pt idx="7505">
                  <c:v>0.40760000000000002</c:v>
                </c:pt>
                <c:pt idx="7506">
                  <c:v>0.40570000000000001</c:v>
                </c:pt>
                <c:pt idx="7507">
                  <c:v>0.40660000000000002</c:v>
                </c:pt>
                <c:pt idx="7508">
                  <c:v>0.40760000000000002</c:v>
                </c:pt>
                <c:pt idx="7509">
                  <c:v>0.40570000000000001</c:v>
                </c:pt>
                <c:pt idx="7510">
                  <c:v>0.40960000000000002</c:v>
                </c:pt>
                <c:pt idx="7511">
                  <c:v>0.41060000000000002</c:v>
                </c:pt>
                <c:pt idx="7512">
                  <c:v>0.41060000000000002</c:v>
                </c:pt>
                <c:pt idx="7513">
                  <c:v>0.40660000000000002</c:v>
                </c:pt>
                <c:pt idx="7514">
                  <c:v>0.41060000000000002</c:v>
                </c:pt>
                <c:pt idx="7515">
                  <c:v>0.40860000000000002</c:v>
                </c:pt>
                <c:pt idx="7516">
                  <c:v>0.4047</c:v>
                </c:pt>
                <c:pt idx="7517">
                  <c:v>0.40860000000000002</c:v>
                </c:pt>
                <c:pt idx="7518">
                  <c:v>0.40960000000000002</c:v>
                </c:pt>
                <c:pt idx="7519">
                  <c:v>0.40760000000000002</c:v>
                </c:pt>
                <c:pt idx="7520">
                  <c:v>0.40860000000000002</c:v>
                </c:pt>
                <c:pt idx="7521">
                  <c:v>0.41150000000000031</c:v>
                </c:pt>
                <c:pt idx="7522">
                  <c:v>0.41150000000000031</c:v>
                </c:pt>
                <c:pt idx="7523">
                  <c:v>0.4047</c:v>
                </c:pt>
                <c:pt idx="7524">
                  <c:v>0.4047</c:v>
                </c:pt>
                <c:pt idx="7525">
                  <c:v>0.40660000000000002</c:v>
                </c:pt>
                <c:pt idx="7526">
                  <c:v>0.4047</c:v>
                </c:pt>
                <c:pt idx="7527">
                  <c:v>0.4047</c:v>
                </c:pt>
                <c:pt idx="7528">
                  <c:v>0.40080000000000032</c:v>
                </c:pt>
                <c:pt idx="7529">
                  <c:v>0.4027</c:v>
                </c:pt>
                <c:pt idx="7530">
                  <c:v>0.4037</c:v>
                </c:pt>
                <c:pt idx="7531">
                  <c:v>0.40660000000000002</c:v>
                </c:pt>
                <c:pt idx="7532">
                  <c:v>0.40080000000000032</c:v>
                </c:pt>
                <c:pt idx="7533">
                  <c:v>0.4047</c:v>
                </c:pt>
                <c:pt idx="7534">
                  <c:v>0.40180000000000032</c:v>
                </c:pt>
                <c:pt idx="7535">
                  <c:v>0.4047</c:v>
                </c:pt>
                <c:pt idx="7536">
                  <c:v>0.4027</c:v>
                </c:pt>
                <c:pt idx="7537">
                  <c:v>0.4037</c:v>
                </c:pt>
                <c:pt idx="7538">
                  <c:v>0.40080000000000032</c:v>
                </c:pt>
                <c:pt idx="7539">
                  <c:v>0.39980000000000054</c:v>
                </c:pt>
                <c:pt idx="7540">
                  <c:v>0.4047</c:v>
                </c:pt>
                <c:pt idx="7541">
                  <c:v>0.39980000000000054</c:v>
                </c:pt>
                <c:pt idx="7542">
                  <c:v>0.40080000000000032</c:v>
                </c:pt>
                <c:pt idx="7543">
                  <c:v>0.40180000000000032</c:v>
                </c:pt>
                <c:pt idx="7544">
                  <c:v>0.40180000000000032</c:v>
                </c:pt>
                <c:pt idx="7545">
                  <c:v>0.4027</c:v>
                </c:pt>
                <c:pt idx="7546">
                  <c:v>0.4037</c:v>
                </c:pt>
                <c:pt idx="7547">
                  <c:v>0.39980000000000054</c:v>
                </c:pt>
                <c:pt idx="7548">
                  <c:v>0.39780000000000054</c:v>
                </c:pt>
                <c:pt idx="7549">
                  <c:v>0.40180000000000032</c:v>
                </c:pt>
                <c:pt idx="7550">
                  <c:v>0.39880000000000054</c:v>
                </c:pt>
                <c:pt idx="7551">
                  <c:v>0.39980000000000054</c:v>
                </c:pt>
                <c:pt idx="7552">
                  <c:v>0.39980000000000054</c:v>
                </c:pt>
                <c:pt idx="7553">
                  <c:v>0.4027</c:v>
                </c:pt>
                <c:pt idx="7554">
                  <c:v>0.4027</c:v>
                </c:pt>
                <c:pt idx="7555">
                  <c:v>0.4027</c:v>
                </c:pt>
                <c:pt idx="7556">
                  <c:v>0.4027</c:v>
                </c:pt>
                <c:pt idx="7557">
                  <c:v>0.4037</c:v>
                </c:pt>
                <c:pt idx="7558">
                  <c:v>0.4037</c:v>
                </c:pt>
                <c:pt idx="7559">
                  <c:v>0.4037</c:v>
                </c:pt>
                <c:pt idx="7560">
                  <c:v>0.4047</c:v>
                </c:pt>
                <c:pt idx="7561">
                  <c:v>0.40570000000000001</c:v>
                </c:pt>
                <c:pt idx="7562">
                  <c:v>0.38320000000000032</c:v>
                </c:pt>
                <c:pt idx="7563">
                  <c:v>0.4037</c:v>
                </c:pt>
                <c:pt idx="7564">
                  <c:v>0.40180000000000032</c:v>
                </c:pt>
                <c:pt idx="7565">
                  <c:v>0.4037</c:v>
                </c:pt>
                <c:pt idx="7566">
                  <c:v>0.4037</c:v>
                </c:pt>
                <c:pt idx="7567">
                  <c:v>0.4233000000000004</c:v>
                </c:pt>
                <c:pt idx="7568">
                  <c:v>0.4027</c:v>
                </c:pt>
                <c:pt idx="7569">
                  <c:v>0.40760000000000002</c:v>
                </c:pt>
                <c:pt idx="7570">
                  <c:v>0.40570000000000001</c:v>
                </c:pt>
                <c:pt idx="7571">
                  <c:v>0.40570000000000001</c:v>
                </c:pt>
                <c:pt idx="7572">
                  <c:v>0.40570000000000001</c:v>
                </c:pt>
                <c:pt idx="7573">
                  <c:v>0.40660000000000002</c:v>
                </c:pt>
                <c:pt idx="7574">
                  <c:v>0.40660000000000002</c:v>
                </c:pt>
                <c:pt idx="7575">
                  <c:v>0.40570000000000001</c:v>
                </c:pt>
                <c:pt idx="7576">
                  <c:v>0.40570000000000001</c:v>
                </c:pt>
                <c:pt idx="7577">
                  <c:v>0.40660000000000002</c:v>
                </c:pt>
                <c:pt idx="7578">
                  <c:v>0.40660000000000002</c:v>
                </c:pt>
                <c:pt idx="7579">
                  <c:v>0.4047</c:v>
                </c:pt>
                <c:pt idx="7580">
                  <c:v>0.40570000000000001</c:v>
                </c:pt>
                <c:pt idx="7581">
                  <c:v>0.40760000000000002</c:v>
                </c:pt>
                <c:pt idx="7582">
                  <c:v>0.4037</c:v>
                </c:pt>
                <c:pt idx="7583">
                  <c:v>0.40660000000000002</c:v>
                </c:pt>
                <c:pt idx="7584">
                  <c:v>0.40180000000000032</c:v>
                </c:pt>
                <c:pt idx="7585">
                  <c:v>0.40180000000000032</c:v>
                </c:pt>
                <c:pt idx="7586">
                  <c:v>0.4047</c:v>
                </c:pt>
                <c:pt idx="7587">
                  <c:v>0.40080000000000032</c:v>
                </c:pt>
                <c:pt idx="7588">
                  <c:v>0.40570000000000001</c:v>
                </c:pt>
                <c:pt idx="7589">
                  <c:v>0.40080000000000032</c:v>
                </c:pt>
                <c:pt idx="7590">
                  <c:v>0.39980000000000054</c:v>
                </c:pt>
                <c:pt idx="7591">
                  <c:v>0.39980000000000054</c:v>
                </c:pt>
                <c:pt idx="7592">
                  <c:v>0.39880000000000054</c:v>
                </c:pt>
                <c:pt idx="7593">
                  <c:v>0.4027</c:v>
                </c:pt>
                <c:pt idx="7594">
                  <c:v>0.39980000000000054</c:v>
                </c:pt>
                <c:pt idx="7595">
                  <c:v>0.4047</c:v>
                </c:pt>
                <c:pt idx="7596">
                  <c:v>0.4027</c:v>
                </c:pt>
                <c:pt idx="7597">
                  <c:v>0.40570000000000001</c:v>
                </c:pt>
                <c:pt idx="7598">
                  <c:v>0.40180000000000032</c:v>
                </c:pt>
                <c:pt idx="7599">
                  <c:v>0.4037</c:v>
                </c:pt>
                <c:pt idx="7600">
                  <c:v>0.39980000000000054</c:v>
                </c:pt>
                <c:pt idx="7601">
                  <c:v>0.4027</c:v>
                </c:pt>
                <c:pt idx="7602">
                  <c:v>0.40570000000000001</c:v>
                </c:pt>
                <c:pt idx="7603">
                  <c:v>0.40660000000000002</c:v>
                </c:pt>
                <c:pt idx="7604">
                  <c:v>0.40180000000000032</c:v>
                </c:pt>
                <c:pt idx="7605">
                  <c:v>0.4037</c:v>
                </c:pt>
                <c:pt idx="7606">
                  <c:v>0.4047</c:v>
                </c:pt>
                <c:pt idx="7607">
                  <c:v>0.4037</c:v>
                </c:pt>
                <c:pt idx="7608">
                  <c:v>0.4027</c:v>
                </c:pt>
                <c:pt idx="7609">
                  <c:v>0.40180000000000032</c:v>
                </c:pt>
                <c:pt idx="7610">
                  <c:v>0.4037</c:v>
                </c:pt>
                <c:pt idx="7611">
                  <c:v>0.4047</c:v>
                </c:pt>
                <c:pt idx="7612">
                  <c:v>0.4027</c:v>
                </c:pt>
                <c:pt idx="7613">
                  <c:v>0.4037</c:v>
                </c:pt>
                <c:pt idx="7614">
                  <c:v>0.4047</c:v>
                </c:pt>
                <c:pt idx="7615">
                  <c:v>0.4037</c:v>
                </c:pt>
                <c:pt idx="7616">
                  <c:v>0.4047</c:v>
                </c:pt>
                <c:pt idx="7617">
                  <c:v>0.4047</c:v>
                </c:pt>
                <c:pt idx="7618">
                  <c:v>0.40570000000000001</c:v>
                </c:pt>
                <c:pt idx="7619">
                  <c:v>0.40760000000000002</c:v>
                </c:pt>
                <c:pt idx="7620">
                  <c:v>0.4047</c:v>
                </c:pt>
                <c:pt idx="7621">
                  <c:v>0.40180000000000032</c:v>
                </c:pt>
                <c:pt idx="7622">
                  <c:v>0.4027</c:v>
                </c:pt>
                <c:pt idx="7623">
                  <c:v>0.4037</c:v>
                </c:pt>
                <c:pt idx="7624">
                  <c:v>0.4047</c:v>
                </c:pt>
                <c:pt idx="7625">
                  <c:v>0.40570000000000001</c:v>
                </c:pt>
                <c:pt idx="7626">
                  <c:v>0.4027</c:v>
                </c:pt>
                <c:pt idx="7627">
                  <c:v>0.40660000000000002</c:v>
                </c:pt>
                <c:pt idx="7628">
                  <c:v>0.4047</c:v>
                </c:pt>
                <c:pt idx="7629">
                  <c:v>0.4027</c:v>
                </c:pt>
                <c:pt idx="7630">
                  <c:v>0.4037</c:v>
                </c:pt>
                <c:pt idx="7631">
                  <c:v>0.40760000000000002</c:v>
                </c:pt>
                <c:pt idx="7632">
                  <c:v>0.39880000000000054</c:v>
                </c:pt>
                <c:pt idx="7633">
                  <c:v>0.40660000000000002</c:v>
                </c:pt>
                <c:pt idx="7634">
                  <c:v>0.40180000000000032</c:v>
                </c:pt>
                <c:pt idx="7635">
                  <c:v>0.40180000000000032</c:v>
                </c:pt>
                <c:pt idx="7636">
                  <c:v>0.40570000000000001</c:v>
                </c:pt>
                <c:pt idx="7637">
                  <c:v>0.4037</c:v>
                </c:pt>
                <c:pt idx="7638">
                  <c:v>0.40760000000000002</c:v>
                </c:pt>
                <c:pt idx="7639">
                  <c:v>0.40080000000000032</c:v>
                </c:pt>
                <c:pt idx="7640">
                  <c:v>0.4047</c:v>
                </c:pt>
                <c:pt idx="7641">
                  <c:v>0.4037</c:v>
                </c:pt>
                <c:pt idx="7642">
                  <c:v>0.40080000000000032</c:v>
                </c:pt>
                <c:pt idx="7643">
                  <c:v>0.4047</c:v>
                </c:pt>
                <c:pt idx="7644">
                  <c:v>0.4027</c:v>
                </c:pt>
                <c:pt idx="7645">
                  <c:v>0.40080000000000032</c:v>
                </c:pt>
                <c:pt idx="7646">
                  <c:v>0.4027</c:v>
                </c:pt>
                <c:pt idx="7647">
                  <c:v>0.39980000000000054</c:v>
                </c:pt>
                <c:pt idx="7648">
                  <c:v>0.40080000000000032</c:v>
                </c:pt>
                <c:pt idx="7649">
                  <c:v>0.4027</c:v>
                </c:pt>
                <c:pt idx="7650">
                  <c:v>0.4027</c:v>
                </c:pt>
                <c:pt idx="7651">
                  <c:v>0.4027</c:v>
                </c:pt>
                <c:pt idx="7652">
                  <c:v>0.39880000000000054</c:v>
                </c:pt>
                <c:pt idx="7653">
                  <c:v>0.4037</c:v>
                </c:pt>
                <c:pt idx="7654">
                  <c:v>0.4027</c:v>
                </c:pt>
                <c:pt idx="7655">
                  <c:v>0.4047</c:v>
                </c:pt>
                <c:pt idx="7656">
                  <c:v>0.38910000000000033</c:v>
                </c:pt>
                <c:pt idx="7657">
                  <c:v>0.40760000000000002</c:v>
                </c:pt>
                <c:pt idx="7658">
                  <c:v>0.40180000000000032</c:v>
                </c:pt>
                <c:pt idx="7659">
                  <c:v>0.4037</c:v>
                </c:pt>
                <c:pt idx="7660">
                  <c:v>0.4027</c:v>
                </c:pt>
                <c:pt idx="7661">
                  <c:v>0.4047</c:v>
                </c:pt>
                <c:pt idx="7662">
                  <c:v>0.40180000000000032</c:v>
                </c:pt>
                <c:pt idx="7663">
                  <c:v>0.4047</c:v>
                </c:pt>
                <c:pt idx="7664">
                  <c:v>0.4047</c:v>
                </c:pt>
                <c:pt idx="7665">
                  <c:v>0.40080000000000032</c:v>
                </c:pt>
                <c:pt idx="7666">
                  <c:v>0.40180000000000032</c:v>
                </c:pt>
                <c:pt idx="7667">
                  <c:v>0.4027</c:v>
                </c:pt>
                <c:pt idx="7668">
                  <c:v>0.40080000000000032</c:v>
                </c:pt>
                <c:pt idx="7669">
                  <c:v>0.40570000000000001</c:v>
                </c:pt>
                <c:pt idx="7670">
                  <c:v>0.40180000000000032</c:v>
                </c:pt>
                <c:pt idx="7671">
                  <c:v>0.39980000000000054</c:v>
                </c:pt>
                <c:pt idx="7672">
                  <c:v>0.40180000000000032</c:v>
                </c:pt>
                <c:pt idx="7673">
                  <c:v>0.40660000000000002</c:v>
                </c:pt>
                <c:pt idx="7674">
                  <c:v>0.38510000000000033</c:v>
                </c:pt>
                <c:pt idx="7675">
                  <c:v>0.40570000000000001</c:v>
                </c:pt>
                <c:pt idx="7676">
                  <c:v>0.4037</c:v>
                </c:pt>
                <c:pt idx="7677">
                  <c:v>0.4027</c:v>
                </c:pt>
                <c:pt idx="7678">
                  <c:v>0.4027</c:v>
                </c:pt>
                <c:pt idx="7679">
                  <c:v>0.4027</c:v>
                </c:pt>
                <c:pt idx="7680">
                  <c:v>0.40180000000000032</c:v>
                </c:pt>
                <c:pt idx="7681">
                  <c:v>0.40180000000000032</c:v>
                </c:pt>
                <c:pt idx="7682">
                  <c:v>0.40080000000000032</c:v>
                </c:pt>
                <c:pt idx="7683">
                  <c:v>0.4047</c:v>
                </c:pt>
                <c:pt idx="7684">
                  <c:v>0.4027</c:v>
                </c:pt>
                <c:pt idx="7685">
                  <c:v>0.4047</c:v>
                </c:pt>
                <c:pt idx="7686">
                  <c:v>0.40080000000000032</c:v>
                </c:pt>
                <c:pt idx="7687">
                  <c:v>0.39980000000000054</c:v>
                </c:pt>
                <c:pt idx="7688">
                  <c:v>0.40180000000000032</c:v>
                </c:pt>
                <c:pt idx="7689">
                  <c:v>0.40760000000000002</c:v>
                </c:pt>
                <c:pt idx="7690">
                  <c:v>0.39980000000000054</c:v>
                </c:pt>
                <c:pt idx="7691">
                  <c:v>0.40570000000000001</c:v>
                </c:pt>
                <c:pt idx="7692">
                  <c:v>0.40180000000000032</c:v>
                </c:pt>
                <c:pt idx="7693">
                  <c:v>0.40570000000000001</c:v>
                </c:pt>
                <c:pt idx="7694">
                  <c:v>0.4037</c:v>
                </c:pt>
                <c:pt idx="7695">
                  <c:v>0.4037</c:v>
                </c:pt>
                <c:pt idx="7696">
                  <c:v>0.40570000000000001</c:v>
                </c:pt>
                <c:pt idx="7697">
                  <c:v>0.4037</c:v>
                </c:pt>
                <c:pt idx="7698">
                  <c:v>0.39980000000000054</c:v>
                </c:pt>
                <c:pt idx="7699">
                  <c:v>0.40660000000000002</c:v>
                </c:pt>
                <c:pt idx="7700">
                  <c:v>0.4047</c:v>
                </c:pt>
                <c:pt idx="7701">
                  <c:v>0.40660000000000002</c:v>
                </c:pt>
                <c:pt idx="7702">
                  <c:v>0.40180000000000032</c:v>
                </c:pt>
                <c:pt idx="7703">
                  <c:v>0.4037</c:v>
                </c:pt>
                <c:pt idx="7704">
                  <c:v>0.40080000000000032</c:v>
                </c:pt>
                <c:pt idx="7705">
                  <c:v>0.39590000000000047</c:v>
                </c:pt>
                <c:pt idx="7706">
                  <c:v>0.4027</c:v>
                </c:pt>
                <c:pt idx="7707">
                  <c:v>0.40080000000000032</c:v>
                </c:pt>
                <c:pt idx="7708">
                  <c:v>0.40080000000000032</c:v>
                </c:pt>
                <c:pt idx="7709">
                  <c:v>0.39880000000000054</c:v>
                </c:pt>
                <c:pt idx="7710">
                  <c:v>0.40180000000000032</c:v>
                </c:pt>
                <c:pt idx="7711">
                  <c:v>0.40080000000000032</c:v>
                </c:pt>
                <c:pt idx="7712">
                  <c:v>0.40180000000000032</c:v>
                </c:pt>
                <c:pt idx="7713">
                  <c:v>0.39980000000000054</c:v>
                </c:pt>
                <c:pt idx="7714">
                  <c:v>0.40080000000000032</c:v>
                </c:pt>
                <c:pt idx="7715">
                  <c:v>0.4027</c:v>
                </c:pt>
                <c:pt idx="7716">
                  <c:v>0.40660000000000002</c:v>
                </c:pt>
                <c:pt idx="7717">
                  <c:v>0.4047</c:v>
                </c:pt>
                <c:pt idx="7718">
                  <c:v>0.4037</c:v>
                </c:pt>
                <c:pt idx="7719">
                  <c:v>0.4037</c:v>
                </c:pt>
                <c:pt idx="7720">
                  <c:v>0.4037</c:v>
                </c:pt>
                <c:pt idx="7721">
                  <c:v>0.4047</c:v>
                </c:pt>
                <c:pt idx="7722">
                  <c:v>0.4047</c:v>
                </c:pt>
                <c:pt idx="7723">
                  <c:v>0.40570000000000001</c:v>
                </c:pt>
                <c:pt idx="7724">
                  <c:v>0.4037</c:v>
                </c:pt>
                <c:pt idx="7725">
                  <c:v>0.40570000000000001</c:v>
                </c:pt>
                <c:pt idx="7726">
                  <c:v>0.4027</c:v>
                </c:pt>
                <c:pt idx="7727">
                  <c:v>0.41940000000000033</c:v>
                </c:pt>
                <c:pt idx="7728">
                  <c:v>0.40660000000000002</c:v>
                </c:pt>
                <c:pt idx="7729">
                  <c:v>0.40660000000000002</c:v>
                </c:pt>
                <c:pt idx="7730">
                  <c:v>0.40660000000000002</c:v>
                </c:pt>
                <c:pt idx="7731">
                  <c:v>0.40660000000000002</c:v>
                </c:pt>
                <c:pt idx="7732">
                  <c:v>0.40660000000000002</c:v>
                </c:pt>
                <c:pt idx="7733">
                  <c:v>0.4027</c:v>
                </c:pt>
                <c:pt idx="7734">
                  <c:v>0.4027</c:v>
                </c:pt>
                <c:pt idx="7735">
                  <c:v>0.40570000000000001</c:v>
                </c:pt>
                <c:pt idx="7736">
                  <c:v>0.40760000000000002</c:v>
                </c:pt>
                <c:pt idx="7737">
                  <c:v>0.4037</c:v>
                </c:pt>
                <c:pt idx="7738">
                  <c:v>0.4027</c:v>
                </c:pt>
                <c:pt idx="7739">
                  <c:v>0.4037</c:v>
                </c:pt>
                <c:pt idx="7740">
                  <c:v>0.40760000000000002</c:v>
                </c:pt>
                <c:pt idx="7741">
                  <c:v>0.40660000000000002</c:v>
                </c:pt>
                <c:pt idx="7742">
                  <c:v>0.4027</c:v>
                </c:pt>
                <c:pt idx="7743">
                  <c:v>0.4037</c:v>
                </c:pt>
                <c:pt idx="7744">
                  <c:v>0.4027</c:v>
                </c:pt>
                <c:pt idx="7745">
                  <c:v>0.4047</c:v>
                </c:pt>
                <c:pt idx="7746">
                  <c:v>0.40570000000000001</c:v>
                </c:pt>
                <c:pt idx="7747">
                  <c:v>0.4027</c:v>
                </c:pt>
                <c:pt idx="7748">
                  <c:v>0.40570000000000001</c:v>
                </c:pt>
                <c:pt idx="7749">
                  <c:v>0.4047</c:v>
                </c:pt>
                <c:pt idx="7750">
                  <c:v>0.40660000000000002</c:v>
                </c:pt>
                <c:pt idx="7751">
                  <c:v>0.4047</c:v>
                </c:pt>
                <c:pt idx="7752">
                  <c:v>0.4037</c:v>
                </c:pt>
                <c:pt idx="7753">
                  <c:v>0.40660000000000002</c:v>
                </c:pt>
                <c:pt idx="7754">
                  <c:v>0.4047</c:v>
                </c:pt>
                <c:pt idx="7755">
                  <c:v>0.40180000000000032</c:v>
                </c:pt>
                <c:pt idx="7756">
                  <c:v>0.4047</c:v>
                </c:pt>
                <c:pt idx="7757">
                  <c:v>0.4027</c:v>
                </c:pt>
                <c:pt idx="7758">
                  <c:v>0.4047</c:v>
                </c:pt>
                <c:pt idx="7759">
                  <c:v>0.40570000000000001</c:v>
                </c:pt>
                <c:pt idx="7760">
                  <c:v>0.40570000000000001</c:v>
                </c:pt>
                <c:pt idx="7761">
                  <c:v>0.40180000000000032</c:v>
                </c:pt>
                <c:pt idx="7762">
                  <c:v>0.39590000000000047</c:v>
                </c:pt>
                <c:pt idx="7763">
                  <c:v>0.40180000000000032</c:v>
                </c:pt>
                <c:pt idx="7764">
                  <c:v>0.4027</c:v>
                </c:pt>
                <c:pt idx="7765">
                  <c:v>0.40660000000000002</c:v>
                </c:pt>
                <c:pt idx="7766">
                  <c:v>0.4037</c:v>
                </c:pt>
                <c:pt idx="7767">
                  <c:v>0.4037</c:v>
                </c:pt>
                <c:pt idx="7768">
                  <c:v>0.4047</c:v>
                </c:pt>
                <c:pt idx="7769">
                  <c:v>0.4047</c:v>
                </c:pt>
                <c:pt idx="7770">
                  <c:v>0.40760000000000002</c:v>
                </c:pt>
                <c:pt idx="7771">
                  <c:v>0.40660000000000002</c:v>
                </c:pt>
                <c:pt idx="7772">
                  <c:v>0.40570000000000001</c:v>
                </c:pt>
                <c:pt idx="7773">
                  <c:v>0.40660000000000002</c:v>
                </c:pt>
                <c:pt idx="7774">
                  <c:v>0.4027</c:v>
                </c:pt>
                <c:pt idx="7775">
                  <c:v>0.40570000000000001</c:v>
                </c:pt>
                <c:pt idx="7776">
                  <c:v>0.4047</c:v>
                </c:pt>
                <c:pt idx="7777">
                  <c:v>0.40570000000000001</c:v>
                </c:pt>
                <c:pt idx="7778">
                  <c:v>0.40860000000000002</c:v>
                </c:pt>
                <c:pt idx="7779">
                  <c:v>0.40860000000000002</c:v>
                </c:pt>
                <c:pt idx="7780">
                  <c:v>0.4037</c:v>
                </c:pt>
                <c:pt idx="7781">
                  <c:v>0.41060000000000002</c:v>
                </c:pt>
                <c:pt idx="7782">
                  <c:v>0.40570000000000001</c:v>
                </c:pt>
                <c:pt idx="7783">
                  <c:v>0.40660000000000002</c:v>
                </c:pt>
                <c:pt idx="7784">
                  <c:v>0.40570000000000001</c:v>
                </c:pt>
                <c:pt idx="7785">
                  <c:v>0.40570000000000001</c:v>
                </c:pt>
                <c:pt idx="7786">
                  <c:v>0.40660000000000002</c:v>
                </c:pt>
                <c:pt idx="7787">
                  <c:v>0.4047</c:v>
                </c:pt>
                <c:pt idx="7788">
                  <c:v>0.4047</c:v>
                </c:pt>
                <c:pt idx="7789">
                  <c:v>0.40660000000000002</c:v>
                </c:pt>
                <c:pt idx="7790">
                  <c:v>0.40570000000000001</c:v>
                </c:pt>
                <c:pt idx="7791">
                  <c:v>0.40660000000000002</c:v>
                </c:pt>
                <c:pt idx="7792">
                  <c:v>0.40570000000000001</c:v>
                </c:pt>
                <c:pt idx="7793">
                  <c:v>0.4027</c:v>
                </c:pt>
                <c:pt idx="7794">
                  <c:v>0.4037</c:v>
                </c:pt>
                <c:pt idx="7795">
                  <c:v>0.4027</c:v>
                </c:pt>
                <c:pt idx="7796">
                  <c:v>0.40080000000000032</c:v>
                </c:pt>
                <c:pt idx="7797">
                  <c:v>0.4047</c:v>
                </c:pt>
                <c:pt idx="7798">
                  <c:v>0.40760000000000002</c:v>
                </c:pt>
                <c:pt idx="7799">
                  <c:v>0.40660000000000002</c:v>
                </c:pt>
                <c:pt idx="7800">
                  <c:v>0.4037</c:v>
                </c:pt>
                <c:pt idx="7801">
                  <c:v>0.40860000000000002</c:v>
                </c:pt>
                <c:pt idx="7802">
                  <c:v>0.4027</c:v>
                </c:pt>
                <c:pt idx="7803">
                  <c:v>0.4027</c:v>
                </c:pt>
                <c:pt idx="7804">
                  <c:v>0.40660000000000002</c:v>
                </c:pt>
                <c:pt idx="7805">
                  <c:v>0.4037</c:v>
                </c:pt>
                <c:pt idx="7806">
                  <c:v>0.40570000000000001</c:v>
                </c:pt>
                <c:pt idx="7807">
                  <c:v>0.40660000000000002</c:v>
                </c:pt>
                <c:pt idx="7808">
                  <c:v>0.40180000000000032</c:v>
                </c:pt>
                <c:pt idx="7809">
                  <c:v>0.4037</c:v>
                </c:pt>
                <c:pt idx="7810">
                  <c:v>0.40570000000000001</c:v>
                </c:pt>
                <c:pt idx="7811">
                  <c:v>0.4027</c:v>
                </c:pt>
                <c:pt idx="7812">
                  <c:v>0.4037</c:v>
                </c:pt>
                <c:pt idx="7813">
                  <c:v>0.40570000000000001</c:v>
                </c:pt>
                <c:pt idx="7814">
                  <c:v>0.40570000000000001</c:v>
                </c:pt>
                <c:pt idx="7815">
                  <c:v>0.40080000000000032</c:v>
                </c:pt>
                <c:pt idx="7816">
                  <c:v>0.39880000000000054</c:v>
                </c:pt>
                <c:pt idx="7817">
                  <c:v>0.40180000000000032</c:v>
                </c:pt>
                <c:pt idx="7818">
                  <c:v>0.40760000000000002</c:v>
                </c:pt>
                <c:pt idx="7819">
                  <c:v>0.40570000000000001</c:v>
                </c:pt>
                <c:pt idx="7820">
                  <c:v>0.40570000000000001</c:v>
                </c:pt>
                <c:pt idx="7821">
                  <c:v>0.40960000000000002</c:v>
                </c:pt>
                <c:pt idx="7822">
                  <c:v>0.40660000000000002</c:v>
                </c:pt>
                <c:pt idx="7823">
                  <c:v>0.4027</c:v>
                </c:pt>
                <c:pt idx="7824">
                  <c:v>0.4027</c:v>
                </c:pt>
                <c:pt idx="7825">
                  <c:v>0.40570000000000001</c:v>
                </c:pt>
                <c:pt idx="7826">
                  <c:v>0.40570000000000001</c:v>
                </c:pt>
                <c:pt idx="7827">
                  <c:v>0.4027</c:v>
                </c:pt>
                <c:pt idx="7828">
                  <c:v>0.40760000000000002</c:v>
                </c:pt>
                <c:pt idx="7829">
                  <c:v>0.40760000000000002</c:v>
                </c:pt>
                <c:pt idx="7830">
                  <c:v>0.40660000000000002</c:v>
                </c:pt>
                <c:pt idx="7831">
                  <c:v>0.4037</c:v>
                </c:pt>
                <c:pt idx="7832">
                  <c:v>0.4047</c:v>
                </c:pt>
                <c:pt idx="7833">
                  <c:v>0.40180000000000032</c:v>
                </c:pt>
                <c:pt idx="7834">
                  <c:v>0.40660000000000002</c:v>
                </c:pt>
                <c:pt idx="7835">
                  <c:v>0.39880000000000054</c:v>
                </c:pt>
                <c:pt idx="7836">
                  <c:v>0.4027</c:v>
                </c:pt>
                <c:pt idx="7837">
                  <c:v>0.4027</c:v>
                </c:pt>
                <c:pt idx="7838">
                  <c:v>0.40080000000000032</c:v>
                </c:pt>
                <c:pt idx="7839">
                  <c:v>0.40570000000000001</c:v>
                </c:pt>
                <c:pt idx="7840">
                  <c:v>0.40180000000000032</c:v>
                </c:pt>
                <c:pt idx="7841">
                  <c:v>0.40080000000000032</c:v>
                </c:pt>
                <c:pt idx="7842">
                  <c:v>0.40080000000000032</c:v>
                </c:pt>
                <c:pt idx="7843">
                  <c:v>0.4027</c:v>
                </c:pt>
                <c:pt idx="7844">
                  <c:v>0.4037</c:v>
                </c:pt>
                <c:pt idx="7845">
                  <c:v>0.40180000000000032</c:v>
                </c:pt>
                <c:pt idx="7846">
                  <c:v>0.39880000000000054</c:v>
                </c:pt>
                <c:pt idx="7847">
                  <c:v>0.4047</c:v>
                </c:pt>
                <c:pt idx="7848">
                  <c:v>0.4047</c:v>
                </c:pt>
                <c:pt idx="7849">
                  <c:v>0.4047</c:v>
                </c:pt>
                <c:pt idx="7850">
                  <c:v>0.4037</c:v>
                </c:pt>
                <c:pt idx="7851">
                  <c:v>0.4037</c:v>
                </c:pt>
                <c:pt idx="7852">
                  <c:v>0.4047</c:v>
                </c:pt>
                <c:pt idx="7853">
                  <c:v>0.4027</c:v>
                </c:pt>
                <c:pt idx="7854">
                  <c:v>0.4027</c:v>
                </c:pt>
                <c:pt idx="7855">
                  <c:v>0.40180000000000032</c:v>
                </c:pt>
                <c:pt idx="7856">
                  <c:v>0.40080000000000032</c:v>
                </c:pt>
                <c:pt idx="7857">
                  <c:v>0.4027</c:v>
                </c:pt>
                <c:pt idx="7858">
                  <c:v>0.40180000000000032</c:v>
                </c:pt>
                <c:pt idx="7859">
                  <c:v>0.40080000000000032</c:v>
                </c:pt>
                <c:pt idx="7860">
                  <c:v>0.4037</c:v>
                </c:pt>
                <c:pt idx="7861">
                  <c:v>0.40760000000000002</c:v>
                </c:pt>
                <c:pt idx="7862">
                  <c:v>0.40570000000000001</c:v>
                </c:pt>
                <c:pt idx="7863">
                  <c:v>0.4027</c:v>
                </c:pt>
                <c:pt idx="7864">
                  <c:v>0.40180000000000032</c:v>
                </c:pt>
                <c:pt idx="7865">
                  <c:v>0.40180000000000032</c:v>
                </c:pt>
                <c:pt idx="7866">
                  <c:v>0.40660000000000002</c:v>
                </c:pt>
                <c:pt idx="7867">
                  <c:v>0.39880000000000054</c:v>
                </c:pt>
                <c:pt idx="7868">
                  <c:v>0.4027</c:v>
                </c:pt>
                <c:pt idx="7869">
                  <c:v>0.39880000000000054</c:v>
                </c:pt>
                <c:pt idx="7870">
                  <c:v>0.40180000000000032</c:v>
                </c:pt>
                <c:pt idx="7871">
                  <c:v>0.40080000000000032</c:v>
                </c:pt>
                <c:pt idx="7872">
                  <c:v>0.39980000000000054</c:v>
                </c:pt>
                <c:pt idx="7873">
                  <c:v>0.40180000000000032</c:v>
                </c:pt>
                <c:pt idx="7874">
                  <c:v>0.40080000000000032</c:v>
                </c:pt>
                <c:pt idx="7875">
                  <c:v>0.39880000000000054</c:v>
                </c:pt>
                <c:pt idx="7876">
                  <c:v>0.39980000000000054</c:v>
                </c:pt>
                <c:pt idx="7877">
                  <c:v>0.4037</c:v>
                </c:pt>
                <c:pt idx="7878">
                  <c:v>0.40180000000000032</c:v>
                </c:pt>
                <c:pt idx="7879">
                  <c:v>0.40180000000000032</c:v>
                </c:pt>
                <c:pt idx="7880">
                  <c:v>0.4027</c:v>
                </c:pt>
                <c:pt idx="7881">
                  <c:v>0.40180000000000032</c:v>
                </c:pt>
                <c:pt idx="7882">
                  <c:v>0.39980000000000054</c:v>
                </c:pt>
                <c:pt idx="7883">
                  <c:v>0.39980000000000054</c:v>
                </c:pt>
                <c:pt idx="7884">
                  <c:v>0.4037</c:v>
                </c:pt>
                <c:pt idx="7885">
                  <c:v>0.39690000000000047</c:v>
                </c:pt>
                <c:pt idx="7886">
                  <c:v>0.40080000000000032</c:v>
                </c:pt>
                <c:pt idx="7887">
                  <c:v>0.40080000000000032</c:v>
                </c:pt>
                <c:pt idx="7888">
                  <c:v>0.39980000000000054</c:v>
                </c:pt>
                <c:pt idx="7889">
                  <c:v>0.39780000000000054</c:v>
                </c:pt>
                <c:pt idx="7890">
                  <c:v>0.40180000000000032</c:v>
                </c:pt>
                <c:pt idx="7891">
                  <c:v>0.4027</c:v>
                </c:pt>
                <c:pt idx="7892">
                  <c:v>0.39690000000000047</c:v>
                </c:pt>
                <c:pt idx="7893">
                  <c:v>0.39980000000000054</c:v>
                </c:pt>
                <c:pt idx="7894">
                  <c:v>0.39980000000000054</c:v>
                </c:pt>
                <c:pt idx="7895">
                  <c:v>0.40080000000000032</c:v>
                </c:pt>
                <c:pt idx="7896">
                  <c:v>0.40080000000000032</c:v>
                </c:pt>
                <c:pt idx="7897">
                  <c:v>0.39490000000000047</c:v>
                </c:pt>
                <c:pt idx="7898">
                  <c:v>0.39780000000000054</c:v>
                </c:pt>
                <c:pt idx="7899">
                  <c:v>0.39690000000000047</c:v>
                </c:pt>
                <c:pt idx="7900">
                  <c:v>0.39880000000000054</c:v>
                </c:pt>
                <c:pt idx="7901">
                  <c:v>0.39980000000000054</c:v>
                </c:pt>
                <c:pt idx="7902">
                  <c:v>0.39490000000000047</c:v>
                </c:pt>
                <c:pt idx="7903">
                  <c:v>0.39880000000000054</c:v>
                </c:pt>
                <c:pt idx="7904">
                  <c:v>0.39690000000000047</c:v>
                </c:pt>
                <c:pt idx="7905">
                  <c:v>0.39690000000000047</c:v>
                </c:pt>
                <c:pt idx="7906">
                  <c:v>0.39780000000000054</c:v>
                </c:pt>
                <c:pt idx="7907">
                  <c:v>0.40760000000000002</c:v>
                </c:pt>
                <c:pt idx="7908">
                  <c:v>0.39880000000000054</c:v>
                </c:pt>
                <c:pt idx="7909">
                  <c:v>0.39980000000000054</c:v>
                </c:pt>
                <c:pt idx="7910">
                  <c:v>0.40080000000000032</c:v>
                </c:pt>
                <c:pt idx="7911">
                  <c:v>0.39690000000000047</c:v>
                </c:pt>
                <c:pt idx="7912">
                  <c:v>0.39880000000000054</c:v>
                </c:pt>
                <c:pt idx="7913">
                  <c:v>0.4027</c:v>
                </c:pt>
                <c:pt idx="7914">
                  <c:v>0.40080000000000032</c:v>
                </c:pt>
                <c:pt idx="7915">
                  <c:v>0.39980000000000054</c:v>
                </c:pt>
                <c:pt idx="7916">
                  <c:v>0.39880000000000054</c:v>
                </c:pt>
                <c:pt idx="7917">
                  <c:v>0.39880000000000054</c:v>
                </c:pt>
                <c:pt idx="7918">
                  <c:v>0.39780000000000054</c:v>
                </c:pt>
                <c:pt idx="7919">
                  <c:v>0.39690000000000047</c:v>
                </c:pt>
                <c:pt idx="7920">
                  <c:v>0.40180000000000032</c:v>
                </c:pt>
                <c:pt idx="7921">
                  <c:v>0.40080000000000032</c:v>
                </c:pt>
                <c:pt idx="7922">
                  <c:v>0.40180000000000032</c:v>
                </c:pt>
                <c:pt idx="7923">
                  <c:v>0.40080000000000032</c:v>
                </c:pt>
                <c:pt idx="7924">
                  <c:v>0.4047</c:v>
                </c:pt>
                <c:pt idx="7925">
                  <c:v>0.39980000000000054</c:v>
                </c:pt>
                <c:pt idx="7926">
                  <c:v>0.40180000000000032</c:v>
                </c:pt>
                <c:pt idx="7927">
                  <c:v>0.4027</c:v>
                </c:pt>
                <c:pt idx="7928">
                  <c:v>0.4037</c:v>
                </c:pt>
                <c:pt idx="7929">
                  <c:v>0.4047</c:v>
                </c:pt>
                <c:pt idx="7930">
                  <c:v>0.40080000000000032</c:v>
                </c:pt>
                <c:pt idx="7931">
                  <c:v>0.39490000000000047</c:v>
                </c:pt>
                <c:pt idx="7932">
                  <c:v>0.39490000000000047</c:v>
                </c:pt>
                <c:pt idx="7933">
                  <c:v>0.39200000000000046</c:v>
                </c:pt>
                <c:pt idx="7934">
                  <c:v>0.38810000000000033</c:v>
                </c:pt>
                <c:pt idx="7935">
                  <c:v>0.38810000000000033</c:v>
                </c:pt>
                <c:pt idx="7936">
                  <c:v>0.38320000000000032</c:v>
                </c:pt>
                <c:pt idx="7937">
                  <c:v>0.37930000000000053</c:v>
                </c:pt>
                <c:pt idx="7938">
                  <c:v>0.3754000000000004</c:v>
                </c:pt>
                <c:pt idx="7939">
                  <c:v>0.36850000000000038</c:v>
                </c:pt>
                <c:pt idx="7940">
                  <c:v>0.36360000000000031</c:v>
                </c:pt>
                <c:pt idx="7941">
                  <c:v>0.35190000000000032</c:v>
                </c:pt>
                <c:pt idx="7942">
                  <c:v>0.35870000000000002</c:v>
                </c:pt>
                <c:pt idx="7943">
                  <c:v>0.35000000000000031</c:v>
                </c:pt>
                <c:pt idx="7944">
                  <c:v>0.3421000000000004</c:v>
                </c:pt>
                <c:pt idx="7945">
                  <c:v>0.33820000000000033</c:v>
                </c:pt>
                <c:pt idx="7946">
                  <c:v>0.33530000000000054</c:v>
                </c:pt>
                <c:pt idx="7947">
                  <c:v>0.32840000000000052</c:v>
                </c:pt>
                <c:pt idx="7948">
                  <c:v>0.33920000000000033</c:v>
                </c:pt>
                <c:pt idx="7949">
                  <c:v>0.3275000000000004</c:v>
                </c:pt>
                <c:pt idx="7950">
                  <c:v>0.33530000000000054</c:v>
                </c:pt>
                <c:pt idx="7951">
                  <c:v>0.32940000000000053</c:v>
                </c:pt>
                <c:pt idx="7952">
                  <c:v>0.3275000000000004</c:v>
                </c:pt>
                <c:pt idx="7953">
                  <c:v>0.31960000000000033</c:v>
                </c:pt>
                <c:pt idx="7954">
                  <c:v>0.31770000000000032</c:v>
                </c:pt>
                <c:pt idx="7955">
                  <c:v>0.31180000000000047</c:v>
                </c:pt>
                <c:pt idx="7956">
                  <c:v>0.3099000000000004</c:v>
                </c:pt>
                <c:pt idx="7957">
                  <c:v>0.29810000000000031</c:v>
                </c:pt>
                <c:pt idx="7958">
                  <c:v>0.29420000000000002</c:v>
                </c:pt>
                <c:pt idx="7959">
                  <c:v>0.28840000000000032</c:v>
                </c:pt>
                <c:pt idx="7960">
                  <c:v>0.26200000000000001</c:v>
                </c:pt>
                <c:pt idx="7961">
                  <c:v>0.27760000000000001</c:v>
                </c:pt>
                <c:pt idx="7962">
                  <c:v>0.27080000000000032</c:v>
                </c:pt>
                <c:pt idx="7963">
                  <c:v>0.26779999999999998</c:v>
                </c:pt>
                <c:pt idx="7964">
                  <c:v>0.26879999999999998</c:v>
                </c:pt>
                <c:pt idx="7965">
                  <c:v>0.26590000000000008</c:v>
                </c:pt>
                <c:pt idx="7966">
                  <c:v>0.26590000000000008</c:v>
                </c:pt>
                <c:pt idx="7967">
                  <c:v>0.2581</c:v>
                </c:pt>
                <c:pt idx="7968">
                  <c:v>0.25219999999999998</c:v>
                </c:pt>
                <c:pt idx="7969">
                  <c:v>0.25419999999999998</c:v>
                </c:pt>
                <c:pt idx="7970">
                  <c:v>0.25319999999999998</c:v>
                </c:pt>
                <c:pt idx="7971">
                  <c:v>0.24730000000000016</c:v>
                </c:pt>
                <c:pt idx="7972">
                  <c:v>0.24340000000000023</c:v>
                </c:pt>
                <c:pt idx="7973">
                  <c:v>0.24730000000000016</c:v>
                </c:pt>
                <c:pt idx="7974">
                  <c:v>0.24440000000000023</c:v>
                </c:pt>
                <c:pt idx="7975">
                  <c:v>0.24140000000000017</c:v>
                </c:pt>
                <c:pt idx="7976">
                  <c:v>0.24050000000000016</c:v>
                </c:pt>
                <c:pt idx="7977">
                  <c:v>0.24050000000000016</c:v>
                </c:pt>
                <c:pt idx="7978">
                  <c:v>0.23850000000000016</c:v>
                </c:pt>
                <c:pt idx="7979">
                  <c:v>0.2346</c:v>
                </c:pt>
                <c:pt idx="7980">
                  <c:v>0.23750000000000004</c:v>
                </c:pt>
                <c:pt idx="7981">
                  <c:v>0.2326</c:v>
                </c:pt>
                <c:pt idx="7982">
                  <c:v>0.23069999999999999</c:v>
                </c:pt>
                <c:pt idx="7983">
                  <c:v>0.22970000000000024</c:v>
                </c:pt>
                <c:pt idx="7984">
                  <c:v>0.22680000000000014</c:v>
                </c:pt>
                <c:pt idx="7985">
                  <c:v>0.2326</c:v>
                </c:pt>
                <c:pt idx="7986">
                  <c:v>0.23069999999999999</c:v>
                </c:pt>
                <c:pt idx="7987">
                  <c:v>0.22970000000000024</c:v>
                </c:pt>
                <c:pt idx="7988">
                  <c:v>0.22780000000000014</c:v>
                </c:pt>
                <c:pt idx="7989">
                  <c:v>0.22290000000000018</c:v>
                </c:pt>
                <c:pt idx="7990">
                  <c:v>0.22390000000000024</c:v>
                </c:pt>
                <c:pt idx="7991">
                  <c:v>0.22480000000000014</c:v>
                </c:pt>
                <c:pt idx="7992">
                  <c:v>0.22090000000000024</c:v>
                </c:pt>
                <c:pt idx="7993">
                  <c:v>0.22580000000000014</c:v>
                </c:pt>
                <c:pt idx="7994">
                  <c:v>0.22680000000000014</c:v>
                </c:pt>
                <c:pt idx="7995">
                  <c:v>0.22480000000000014</c:v>
                </c:pt>
                <c:pt idx="7996">
                  <c:v>0.22580000000000014</c:v>
                </c:pt>
                <c:pt idx="7997">
                  <c:v>0.22190000000000018</c:v>
                </c:pt>
                <c:pt idx="7998">
                  <c:v>0.22390000000000024</c:v>
                </c:pt>
                <c:pt idx="7999">
                  <c:v>0.22290000000000018</c:v>
                </c:pt>
                <c:pt idx="8000">
                  <c:v>0.21900000000000017</c:v>
                </c:pt>
                <c:pt idx="8001">
                  <c:v>0.21990000000000026</c:v>
                </c:pt>
                <c:pt idx="8002">
                  <c:v>0.22290000000000018</c:v>
                </c:pt>
                <c:pt idx="8003">
                  <c:v>0.22190000000000018</c:v>
                </c:pt>
                <c:pt idx="8004">
                  <c:v>0.22290000000000018</c:v>
                </c:pt>
                <c:pt idx="8005">
                  <c:v>0.22090000000000024</c:v>
                </c:pt>
                <c:pt idx="8006">
                  <c:v>0.22390000000000024</c:v>
                </c:pt>
                <c:pt idx="8007">
                  <c:v>0.21990000000000026</c:v>
                </c:pt>
                <c:pt idx="8008">
                  <c:v>0.21900000000000017</c:v>
                </c:pt>
                <c:pt idx="8009">
                  <c:v>0.22190000000000018</c:v>
                </c:pt>
                <c:pt idx="8010">
                  <c:v>0.21900000000000017</c:v>
                </c:pt>
                <c:pt idx="8011">
                  <c:v>0.21700000000000016</c:v>
                </c:pt>
                <c:pt idx="8012">
                  <c:v>0.22090000000000024</c:v>
                </c:pt>
                <c:pt idx="8013">
                  <c:v>0.21700000000000016</c:v>
                </c:pt>
                <c:pt idx="8014">
                  <c:v>0.22090000000000024</c:v>
                </c:pt>
                <c:pt idx="8015">
                  <c:v>0.21900000000000017</c:v>
                </c:pt>
                <c:pt idx="8016">
                  <c:v>0.21800000000000017</c:v>
                </c:pt>
                <c:pt idx="8017">
                  <c:v>0.21800000000000017</c:v>
                </c:pt>
                <c:pt idx="8018">
                  <c:v>0.21800000000000017</c:v>
                </c:pt>
                <c:pt idx="8019">
                  <c:v>0.21510000000000001</c:v>
                </c:pt>
                <c:pt idx="8020">
                  <c:v>0.21700000000000016</c:v>
                </c:pt>
                <c:pt idx="8021">
                  <c:v>0.21700000000000016</c:v>
                </c:pt>
                <c:pt idx="8022">
                  <c:v>0.22190000000000018</c:v>
                </c:pt>
                <c:pt idx="8023">
                  <c:v>0.21990000000000026</c:v>
                </c:pt>
                <c:pt idx="8024">
                  <c:v>0.21700000000000016</c:v>
                </c:pt>
                <c:pt idx="8025">
                  <c:v>0.21600000000000016</c:v>
                </c:pt>
                <c:pt idx="8026">
                  <c:v>0.22290000000000018</c:v>
                </c:pt>
                <c:pt idx="8027">
                  <c:v>0.21510000000000001</c:v>
                </c:pt>
                <c:pt idx="8028">
                  <c:v>0.22090000000000024</c:v>
                </c:pt>
                <c:pt idx="8029">
                  <c:v>0.21700000000000016</c:v>
                </c:pt>
                <c:pt idx="8030">
                  <c:v>0.21510000000000001</c:v>
                </c:pt>
                <c:pt idx="8031">
                  <c:v>0.21900000000000017</c:v>
                </c:pt>
                <c:pt idx="8032">
                  <c:v>0.21900000000000017</c:v>
                </c:pt>
                <c:pt idx="8033">
                  <c:v>0.21410000000000001</c:v>
                </c:pt>
                <c:pt idx="8034">
                  <c:v>0.21410000000000001</c:v>
                </c:pt>
                <c:pt idx="8035">
                  <c:v>0.21510000000000001</c:v>
                </c:pt>
                <c:pt idx="8036">
                  <c:v>0.21700000000000016</c:v>
                </c:pt>
                <c:pt idx="8037">
                  <c:v>0.21410000000000001</c:v>
                </c:pt>
                <c:pt idx="8038">
                  <c:v>0.21510000000000001</c:v>
                </c:pt>
                <c:pt idx="8039">
                  <c:v>0.21410000000000001</c:v>
                </c:pt>
                <c:pt idx="8040">
                  <c:v>0.21310000000000001</c:v>
                </c:pt>
                <c:pt idx="8041">
                  <c:v>0.21510000000000001</c:v>
                </c:pt>
                <c:pt idx="8042">
                  <c:v>0.21110000000000001</c:v>
                </c:pt>
                <c:pt idx="8043">
                  <c:v>0.22090000000000024</c:v>
                </c:pt>
                <c:pt idx="8044">
                  <c:v>0.21600000000000016</c:v>
                </c:pt>
                <c:pt idx="8045">
                  <c:v>0.21510000000000001</c:v>
                </c:pt>
                <c:pt idx="8046">
                  <c:v>0.21700000000000016</c:v>
                </c:pt>
                <c:pt idx="8047">
                  <c:v>0.21210000000000001</c:v>
                </c:pt>
                <c:pt idx="8048">
                  <c:v>0.21510000000000001</c:v>
                </c:pt>
                <c:pt idx="8049">
                  <c:v>0.21210000000000001</c:v>
                </c:pt>
                <c:pt idx="8050">
                  <c:v>0.21110000000000001</c:v>
                </c:pt>
                <c:pt idx="8051">
                  <c:v>0.21110000000000001</c:v>
                </c:pt>
                <c:pt idx="8052">
                  <c:v>0.21510000000000001</c:v>
                </c:pt>
                <c:pt idx="8053">
                  <c:v>0.21510000000000001</c:v>
                </c:pt>
                <c:pt idx="8054">
                  <c:v>0.21600000000000016</c:v>
                </c:pt>
                <c:pt idx="8055">
                  <c:v>0.21410000000000001</c:v>
                </c:pt>
                <c:pt idx="8056">
                  <c:v>0.21310000000000001</c:v>
                </c:pt>
                <c:pt idx="8057">
                  <c:v>0.21410000000000001</c:v>
                </c:pt>
                <c:pt idx="8058">
                  <c:v>0.21210000000000001</c:v>
                </c:pt>
                <c:pt idx="8059">
                  <c:v>0.21510000000000001</c:v>
                </c:pt>
                <c:pt idx="8060">
                  <c:v>0.21510000000000001</c:v>
                </c:pt>
                <c:pt idx="8061">
                  <c:v>0.21310000000000001</c:v>
                </c:pt>
                <c:pt idx="8062">
                  <c:v>0.21700000000000016</c:v>
                </c:pt>
                <c:pt idx="8063">
                  <c:v>0.21110000000000001</c:v>
                </c:pt>
                <c:pt idx="8064">
                  <c:v>0.21310000000000001</c:v>
                </c:pt>
                <c:pt idx="8065">
                  <c:v>0.21510000000000001</c:v>
                </c:pt>
                <c:pt idx="8066">
                  <c:v>0.21600000000000016</c:v>
                </c:pt>
                <c:pt idx="8067">
                  <c:v>0.21110000000000001</c:v>
                </c:pt>
                <c:pt idx="8068">
                  <c:v>0.21310000000000001</c:v>
                </c:pt>
                <c:pt idx="8069">
                  <c:v>0.21700000000000016</c:v>
                </c:pt>
                <c:pt idx="8070">
                  <c:v>0.21110000000000001</c:v>
                </c:pt>
                <c:pt idx="8071">
                  <c:v>0.21210000000000001</c:v>
                </c:pt>
                <c:pt idx="8072">
                  <c:v>0.21410000000000001</c:v>
                </c:pt>
                <c:pt idx="8073">
                  <c:v>0.21310000000000001</c:v>
                </c:pt>
                <c:pt idx="8074">
                  <c:v>0.21110000000000001</c:v>
                </c:pt>
                <c:pt idx="8075">
                  <c:v>0.20920000000000016</c:v>
                </c:pt>
                <c:pt idx="8076">
                  <c:v>0.21110000000000001</c:v>
                </c:pt>
                <c:pt idx="8077">
                  <c:v>0.21700000000000016</c:v>
                </c:pt>
                <c:pt idx="8078">
                  <c:v>0.21210000000000001</c:v>
                </c:pt>
                <c:pt idx="8079">
                  <c:v>0.20820000000000016</c:v>
                </c:pt>
                <c:pt idx="8080">
                  <c:v>0.21310000000000001</c:v>
                </c:pt>
                <c:pt idx="8081">
                  <c:v>0.21410000000000001</c:v>
                </c:pt>
                <c:pt idx="8082">
                  <c:v>0.21310000000000001</c:v>
                </c:pt>
                <c:pt idx="8083">
                  <c:v>0.21210000000000001</c:v>
                </c:pt>
                <c:pt idx="8084">
                  <c:v>0.21110000000000001</c:v>
                </c:pt>
                <c:pt idx="8085">
                  <c:v>0.21020000000000016</c:v>
                </c:pt>
                <c:pt idx="8086">
                  <c:v>0.21700000000000016</c:v>
                </c:pt>
                <c:pt idx="8087">
                  <c:v>0.21310000000000001</c:v>
                </c:pt>
                <c:pt idx="8088">
                  <c:v>0.21410000000000001</c:v>
                </c:pt>
                <c:pt idx="8089">
                  <c:v>0.21020000000000016</c:v>
                </c:pt>
                <c:pt idx="8090">
                  <c:v>0.21510000000000001</c:v>
                </c:pt>
                <c:pt idx="8091">
                  <c:v>0.20820000000000016</c:v>
                </c:pt>
                <c:pt idx="8092">
                  <c:v>0.21600000000000016</c:v>
                </c:pt>
                <c:pt idx="8093">
                  <c:v>0.21210000000000001</c:v>
                </c:pt>
                <c:pt idx="8094">
                  <c:v>0.21410000000000001</c:v>
                </c:pt>
                <c:pt idx="8095">
                  <c:v>0.21310000000000001</c:v>
                </c:pt>
                <c:pt idx="8096">
                  <c:v>0.21110000000000001</c:v>
                </c:pt>
                <c:pt idx="8097">
                  <c:v>0.21020000000000016</c:v>
                </c:pt>
                <c:pt idx="8098">
                  <c:v>0.21110000000000001</c:v>
                </c:pt>
                <c:pt idx="8099">
                  <c:v>0.21510000000000001</c:v>
                </c:pt>
                <c:pt idx="8100">
                  <c:v>0.21020000000000016</c:v>
                </c:pt>
                <c:pt idx="8101">
                  <c:v>0.20920000000000016</c:v>
                </c:pt>
                <c:pt idx="8102">
                  <c:v>0.20720000000000016</c:v>
                </c:pt>
                <c:pt idx="8103">
                  <c:v>0.20330000000000001</c:v>
                </c:pt>
                <c:pt idx="8104">
                  <c:v>0.20920000000000016</c:v>
                </c:pt>
                <c:pt idx="8105">
                  <c:v>0.21110000000000001</c:v>
                </c:pt>
                <c:pt idx="8106">
                  <c:v>0.21310000000000001</c:v>
                </c:pt>
                <c:pt idx="8107">
                  <c:v>0.21510000000000001</c:v>
                </c:pt>
                <c:pt idx="8108">
                  <c:v>0.21110000000000001</c:v>
                </c:pt>
                <c:pt idx="8109">
                  <c:v>0.21020000000000016</c:v>
                </c:pt>
                <c:pt idx="8110">
                  <c:v>0.21210000000000001</c:v>
                </c:pt>
                <c:pt idx="8111">
                  <c:v>0.21410000000000001</c:v>
                </c:pt>
                <c:pt idx="8112">
                  <c:v>0.21410000000000001</c:v>
                </c:pt>
                <c:pt idx="8113">
                  <c:v>0.20920000000000016</c:v>
                </c:pt>
                <c:pt idx="8114">
                  <c:v>0.20920000000000016</c:v>
                </c:pt>
                <c:pt idx="8115">
                  <c:v>0.21210000000000001</c:v>
                </c:pt>
                <c:pt idx="8116">
                  <c:v>0.21210000000000001</c:v>
                </c:pt>
                <c:pt idx="8117">
                  <c:v>0.21210000000000001</c:v>
                </c:pt>
                <c:pt idx="8118">
                  <c:v>0.21310000000000001</c:v>
                </c:pt>
                <c:pt idx="8119">
                  <c:v>0.21020000000000016</c:v>
                </c:pt>
                <c:pt idx="8120">
                  <c:v>0.21110000000000001</c:v>
                </c:pt>
                <c:pt idx="8121">
                  <c:v>0.21210000000000001</c:v>
                </c:pt>
                <c:pt idx="8122">
                  <c:v>0.20820000000000016</c:v>
                </c:pt>
                <c:pt idx="8123">
                  <c:v>0.20720000000000016</c:v>
                </c:pt>
                <c:pt idx="8124">
                  <c:v>0.20720000000000016</c:v>
                </c:pt>
                <c:pt idx="8125">
                  <c:v>0.21110000000000001</c:v>
                </c:pt>
                <c:pt idx="8126">
                  <c:v>0.21020000000000016</c:v>
                </c:pt>
                <c:pt idx="8127">
                  <c:v>0.20920000000000016</c:v>
                </c:pt>
                <c:pt idx="8128">
                  <c:v>0.20430000000000001</c:v>
                </c:pt>
                <c:pt idx="8129">
                  <c:v>0.20820000000000016</c:v>
                </c:pt>
                <c:pt idx="8130">
                  <c:v>0.20630000000000001</c:v>
                </c:pt>
                <c:pt idx="8131">
                  <c:v>0.20720000000000016</c:v>
                </c:pt>
                <c:pt idx="8132">
                  <c:v>0.20630000000000001</c:v>
                </c:pt>
                <c:pt idx="8133">
                  <c:v>0.20820000000000016</c:v>
                </c:pt>
                <c:pt idx="8134">
                  <c:v>0.21110000000000001</c:v>
                </c:pt>
                <c:pt idx="8135">
                  <c:v>0.20630000000000001</c:v>
                </c:pt>
                <c:pt idx="8136">
                  <c:v>0.20720000000000016</c:v>
                </c:pt>
                <c:pt idx="8137">
                  <c:v>0.20630000000000001</c:v>
                </c:pt>
                <c:pt idx="8138">
                  <c:v>0.20430000000000001</c:v>
                </c:pt>
                <c:pt idx="8139">
                  <c:v>0.20820000000000016</c:v>
                </c:pt>
                <c:pt idx="8140">
                  <c:v>0.20430000000000001</c:v>
                </c:pt>
                <c:pt idx="8141">
                  <c:v>0.20720000000000016</c:v>
                </c:pt>
                <c:pt idx="8142">
                  <c:v>0.20530000000000001</c:v>
                </c:pt>
                <c:pt idx="8143">
                  <c:v>0.20720000000000016</c:v>
                </c:pt>
                <c:pt idx="8144">
                  <c:v>0.20720000000000016</c:v>
                </c:pt>
                <c:pt idx="8145">
                  <c:v>0.20430000000000001</c:v>
                </c:pt>
                <c:pt idx="8146">
                  <c:v>0.20230000000000001</c:v>
                </c:pt>
                <c:pt idx="8147">
                  <c:v>0.20140000000000016</c:v>
                </c:pt>
                <c:pt idx="8148">
                  <c:v>0.20330000000000001</c:v>
                </c:pt>
                <c:pt idx="8149">
                  <c:v>0.20820000000000016</c:v>
                </c:pt>
                <c:pt idx="8150">
                  <c:v>0.21210000000000001</c:v>
                </c:pt>
                <c:pt idx="8151">
                  <c:v>0.20330000000000001</c:v>
                </c:pt>
                <c:pt idx="8152">
                  <c:v>0.20920000000000016</c:v>
                </c:pt>
                <c:pt idx="8153">
                  <c:v>0.21210000000000001</c:v>
                </c:pt>
                <c:pt idx="8154">
                  <c:v>0.20920000000000016</c:v>
                </c:pt>
                <c:pt idx="8155">
                  <c:v>0.20330000000000001</c:v>
                </c:pt>
                <c:pt idx="8156">
                  <c:v>0.20230000000000001</c:v>
                </c:pt>
                <c:pt idx="8157">
                  <c:v>0.20330000000000001</c:v>
                </c:pt>
                <c:pt idx="8158">
                  <c:v>0.20140000000000016</c:v>
                </c:pt>
                <c:pt idx="8159">
                  <c:v>0.20430000000000001</c:v>
                </c:pt>
                <c:pt idx="8160">
                  <c:v>0.20720000000000016</c:v>
                </c:pt>
                <c:pt idx="8161">
                  <c:v>0.20530000000000001</c:v>
                </c:pt>
                <c:pt idx="8162">
                  <c:v>0.20530000000000001</c:v>
                </c:pt>
                <c:pt idx="8163">
                  <c:v>0.20430000000000001</c:v>
                </c:pt>
                <c:pt idx="8164">
                  <c:v>0.20230000000000001</c:v>
                </c:pt>
                <c:pt idx="8165">
                  <c:v>0.20530000000000001</c:v>
                </c:pt>
                <c:pt idx="8166">
                  <c:v>0.20430000000000001</c:v>
                </c:pt>
                <c:pt idx="8167">
                  <c:v>0.20430000000000001</c:v>
                </c:pt>
                <c:pt idx="8168">
                  <c:v>0.20330000000000001</c:v>
                </c:pt>
                <c:pt idx="8169">
                  <c:v>0.20330000000000001</c:v>
                </c:pt>
                <c:pt idx="8170">
                  <c:v>0.20039999999999999</c:v>
                </c:pt>
                <c:pt idx="8171">
                  <c:v>0.20140000000000016</c:v>
                </c:pt>
                <c:pt idx="8172">
                  <c:v>0.20230000000000001</c:v>
                </c:pt>
                <c:pt idx="8173">
                  <c:v>0.20230000000000001</c:v>
                </c:pt>
                <c:pt idx="8174">
                  <c:v>0.20330000000000001</c:v>
                </c:pt>
                <c:pt idx="8175">
                  <c:v>0.20530000000000001</c:v>
                </c:pt>
                <c:pt idx="8176">
                  <c:v>0.20330000000000001</c:v>
                </c:pt>
                <c:pt idx="8177">
                  <c:v>0.19940000000000024</c:v>
                </c:pt>
                <c:pt idx="8178">
                  <c:v>0.20530000000000001</c:v>
                </c:pt>
                <c:pt idx="8179">
                  <c:v>0.20230000000000001</c:v>
                </c:pt>
                <c:pt idx="8180">
                  <c:v>0.20140000000000016</c:v>
                </c:pt>
                <c:pt idx="8181">
                  <c:v>0.19940000000000024</c:v>
                </c:pt>
                <c:pt idx="8182">
                  <c:v>0.19940000000000024</c:v>
                </c:pt>
                <c:pt idx="8183">
                  <c:v>0.19940000000000024</c:v>
                </c:pt>
                <c:pt idx="8184">
                  <c:v>0.18570000000000017</c:v>
                </c:pt>
                <c:pt idx="8185">
                  <c:v>0.20330000000000001</c:v>
                </c:pt>
                <c:pt idx="8186">
                  <c:v>0.19750000000000018</c:v>
                </c:pt>
                <c:pt idx="8187">
                  <c:v>0.19940000000000024</c:v>
                </c:pt>
                <c:pt idx="8188">
                  <c:v>0.20140000000000016</c:v>
                </c:pt>
                <c:pt idx="8189">
                  <c:v>0.20330000000000001</c:v>
                </c:pt>
                <c:pt idx="8190">
                  <c:v>0.20140000000000016</c:v>
                </c:pt>
                <c:pt idx="8191">
                  <c:v>0.20330000000000001</c:v>
                </c:pt>
                <c:pt idx="8192">
                  <c:v>0.20330000000000001</c:v>
                </c:pt>
                <c:pt idx="8193">
                  <c:v>0.20140000000000016</c:v>
                </c:pt>
                <c:pt idx="8194">
                  <c:v>0.20039999999999999</c:v>
                </c:pt>
                <c:pt idx="8195">
                  <c:v>0.20140000000000016</c:v>
                </c:pt>
                <c:pt idx="8196">
                  <c:v>0.20140000000000016</c:v>
                </c:pt>
                <c:pt idx="8197">
                  <c:v>0.20230000000000001</c:v>
                </c:pt>
                <c:pt idx="8198">
                  <c:v>0.19940000000000024</c:v>
                </c:pt>
                <c:pt idx="8199">
                  <c:v>0.20140000000000016</c:v>
                </c:pt>
                <c:pt idx="8200">
                  <c:v>0.19750000000000018</c:v>
                </c:pt>
                <c:pt idx="8201">
                  <c:v>0.19940000000000024</c:v>
                </c:pt>
                <c:pt idx="8202">
                  <c:v>0.20039999999999999</c:v>
                </c:pt>
                <c:pt idx="8203">
                  <c:v>0.20330000000000001</c:v>
                </c:pt>
                <c:pt idx="8204">
                  <c:v>0.20430000000000001</c:v>
                </c:pt>
                <c:pt idx="8205">
                  <c:v>0.20039999999999999</c:v>
                </c:pt>
                <c:pt idx="8206">
                  <c:v>0.19940000000000024</c:v>
                </c:pt>
                <c:pt idx="8207">
                  <c:v>0.20039999999999999</c:v>
                </c:pt>
                <c:pt idx="8208">
                  <c:v>0.20140000000000016</c:v>
                </c:pt>
                <c:pt idx="8209">
                  <c:v>0.19940000000000024</c:v>
                </c:pt>
                <c:pt idx="8210">
                  <c:v>0.19940000000000024</c:v>
                </c:pt>
                <c:pt idx="8211">
                  <c:v>0.20039999999999999</c:v>
                </c:pt>
                <c:pt idx="8212">
                  <c:v>0.20330000000000001</c:v>
                </c:pt>
                <c:pt idx="8213">
                  <c:v>0.20039999999999999</c:v>
                </c:pt>
                <c:pt idx="8214">
                  <c:v>0.20230000000000001</c:v>
                </c:pt>
                <c:pt idx="8215">
                  <c:v>0.19940000000000024</c:v>
                </c:pt>
                <c:pt idx="8216">
                  <c:v>0.19940000000000024</c:v>
                </c:pt>
                <c:pt idx="8217">
                  <c:v>0.19940000000000024</c:v>
                </c:pt>
                <c:pt idx="8218">
                  <c:v>0.20039999999999999</c:v>
                </c:pt>
                <c:pt idx="8219">
                  <c:v>0.20230000000000001</c:v>
                </c:pt>
                <c:pt idx="8220">
                  <c:v>0.20330000000000001</c:v>
                </c:pt>
                <c:pt idx="8221">
                  <c:v>0.20330000000000001</c:v>
                </c:pt>
                <c:pt idx="8222">
                  <c:v>0.20330000000000001</c:v>
                </c:pt>
                <c:pt idx="8223">
                  <c:v>0.20230000000000001</c:v>
                </c:pt>
                <c:pt idx="8224">
                  <c:v>0.20140000000000016</c:v>
                </c:pt>
                <c:pt idx="8225">
                  <c:v>0.19940000000000024</c:v>
                </c:pt>
                <c:pt idx="8226">
                  <c:v>0.20330000000000001</c:v>
                </c:pt>
                <c:pt idx="8227">
                  <c:v>0.20140000000000016</c:v>
                </c:pt>
                <c:pt idx="8228">
                  <c:v>0.20140000000000016</c:v>
                </c:pt>
                <c:pt idx="8229">
                  <c:v>0.20039999999999999</c:v>
                </c:pt>
                <c:pt idx="8230">
                  <c:v>0.20430000000000001</c:v>
                </c:pt>
                <c:pt idx="8231">
                  <c:v>0.19750000000000018</c:v>
                </c:pt>
                <c:pt idx="8232">
                  <c:v>0.19750000000000018</c:v>
                </c:pt>
                <c:pt idx="8233">
                  <c:v>0.20330000000000001</c:v>
                </c:pt>
                <c:pt idx="8234">
                  <c:v>0.20330000000000001</c:v>
                </c:pt>
                <c:pt idx="8235">
                  <c:v>0.19940000000000024</c:v>
                </c:pt>
                <c:pt idx="8236">
                  <c:v>0.20330000000000001</c:v>
                </c:pt>
                <c:pt idx="8237">
                  <c:v>0.19940000000000024</c:v>
                </c:pt>
                <c:pt idx="8238">
                  <c:v>0.19940000000000024</c:v>
                </c:pt>
                <c:pt idx="8239">
                  <c:v>0.19940000000000024</c:v>
                </c:pt>
                <c:pt idx="8240">
                  <c:v>0.20430000000000001</c:v>
                </c:pt>
                <c:pt idx="8241">
                  <c:v>0.19940000000000024</c:v>
                </c:pt>
                <c:pt idx="8242">
                  <c:v>0.19940000000000024</c:v>
                </c:pt>
                <c:pt idx="8243">
                  <c:v>0.19550000000000017</c:v>
                </c:pt>
                <c:pt idx="8244">
                  <c:v>0.19940000000000024</c:v>
                </c:pt>
                <c:pt idx="8245">
                  <c:v>0.19750000000000018</c:v>
                </c:pt>
                <c:pt idx="8246">
                  <c:v>0.20530000000000001</c:v>
                </c:pt>
                <c:pt idx="8247">
                  <c:v>0.19940000000000024</c:v>
                </c:pt>
                <c:pt idx="8248">
                  <c:v>0.20140000000000016</c:v>
                </c:pt>
                <c:pt idx="8249">
                  <c:v>0.20720000000000016</c:v>
                </c:pt>
                <c:pt idx="8250">
                  <c:v>0.19940000000000024</c:v>
                </c:pt>
                <c:pt idx="8251">
                  <c:v>0.20039999999999999</c:v>
                </c:pt>
                <c:pt idx="8252">
                  <c:v>0.20039999999999999</c:v>
                </c:pt>
                <c:pt idx="8253">
                  <c:v>0.19750000000000018</c:v>
                </c:pt>
                <c:pt idx="8254">
                  <c:v>0.20140000000000016</c:v>
                </c:pt>
                <c:pt idx="8255">
                  <c:v>0.19550000000000017</c:v>
                </c:pt>
                <c:pt idx="8256">
                  <c:v>0.20140000000000016</c:v>
                </c:pt>
                <c:pt idx="8257">
                  <c:v>0.20330000000000001</c:v>
                </c:pt>
                <c:pt idx="8258">
                  <c:v>0.20140000000000016</c:v>
                </c:pt>
                <c:pt idx="8259">
                  <c:v>0.19750000000000018</c:v>
                </c:pt>
                <c:pt idx="8260">
                  <c:v>0.19750000000000018</c:v>
                </c:pt>
                <c:pt idx="8261">
                  <c:v>0.19550000000000017</c:v>
                </c:pt>
                <c:pt idx="8262">
                  <c:v>0.19840000000000024</c:v>
                </c:pt>
                <c:pt idx="8263">
                  <c:v>0.20140000000000016</c:v>
                </c:pt>
                <c:pt idx="8264">
                  <c:v>0.20140000000000016</c:v>
                </c:pt>
                <c:pt idx="8265">
                  <c:v>0.20140000000000016</c:v>
                </c:pt>
                <c:pt idx="8266">
                  <c:v>0.19840000000000024</c:v>
                </c:pt>
                <c:pt idx="8267">
                  <c:v>0.19840000000000024</c:v>
                </c:pt>
                <c:pt idx="8268">
                  <c:v>0.19650000000000017</c:v>
                </c:pt>
                <c:pt idx="8269">
                  <c:v>0.19750000000000018</c:v>
                </c:pt>
                <c:pt idx="8270">
                  <c:v>0.19750000000000018</c:v>
                </c:pt>
                <c:pt idx="8271">
                  <c:v>0.19940000000000024</c:v>
                </c:pt>
                <c:pt idx="8272">
                  <c:v>0.19750000000000018</c:v>
                </c:pt>
                <c:pt idx="8273">
                  <c:v>0.19550000000000017</c:v>
                </c:pt>
                <c:pt idx="8274">
                  <c:v>0.19750000000000018</c:v>
                </c:pt>
                <c:pt idx="8275">
                  <c:v>0.19940000000000024</c:v>
                </c:pt>
                <c:pt idx="8276">
                  <c:v>0.20330000000000001</c:v>
                </c:pt>
                <c:pt idx="8277">
                  <c:v>0.19940000000000024</c:v>
                </c:pt>
                <c:pt idx="8278">
                  <c:v>0.19940000000000024</c:v>
                </c:pt>
                <c:pt idx="8279">
                  <c:v>0.20039999999999999</c:v>
                </c:pt>
                <c:pt idx="8280">
                  <c:v>0.19750000000000018</c:v>
                </c:pt>
                <c:pt idx="8281">
                  <c:v>0.19840000000000024</c:v>
                </c:pt>
                <c:pt idx="8282">
                  <c:v>0.20140000000000016</c:v>
                </c:pt>
                <c:pt idx="8283">
                  <c:v>0.19840000000000024</c:v>
                </c:pt>
                <c:pt idx="8284">
                  <c:v>0.20140000000000016</c:v>
                </c:pt>
                <c:pt idx="8285">
                  <c:v>0.19840000000000024</c:v>
                </c:pt>
                <c:pt idx="8286">
                  <c:v>0.20039999999999999</c:v>
                </c:pt>
                <c:pt idx="8287">
                  <c:v>0.20140000000000016</c:v>
                </c:pt>
                <c:pt idx="8288">
                  <c:v>0.19840000000000024</c:v>
                </c:pt>
                <c:pt idx="8289">
                  <c:v>0.19840000000000024</c:v>
                </c:pt>
                <c:pt idx="8290">
                  <c:v>0.19840000000000024</c:v>
                </c:pt>
                <c:pt idx="8291">
                  <c:v>0.19550000000000017</c:v>
                </c:pt>
                <c:pt idx="8292">
                  <c:v>0.19550000000000017</c:v>
                </c:pt>
                <c:pt idx="8293">
                  <c:v>0.19550000000000017</c:v>
                </c:pt>
                <c:pt idx="8294">
                  <c:v>0.19550000000000017</c:v>
                </c:pt>
                <c:pt idx="8295">
                  <c:v>0.19650000000000017</c:v>
                </c:pt>
                <c:pt idx="8296">
                  <c:v>0.19840000000000024</c:v>
                </c:pt>
                <c:pt idx="8297">
                  <c:v>0.19940000000000024</c:v>
                </c:pt>
                <c:pt idx="8298">
                  <c:v>0.19350000000000017</c:v>
                </c:pt>
                <c:pt idx="8299">
                  <c:v>0.19940000000000024</c:v>
                </c:pt>
                <c:pt idx="8300">
                  <c:v>0.19750000000000018</c:v>
                </c:pt>
                <c:pt idx="8301">
                  <c:v>0.19650000000000017</c:v>
                </c:pt>
                <c:pt idx="8302">
                  <c:v>0.20140000000000016</c:v>
                </c:pt>
                <c:pt idx="8303">
                  <c:v>0.19650000000000017</c:v>
                </c:pt>
                <c:pt idx="8304">
                  <c:v>0.19550000000000017</c:v>
                </c:pt>
                <c:pt idx="8305">
                  <c:v>0.19650000000000017</c:v>
                </c:pt>
                <c:pt idx="8306">
                  <c:v>0.19940000000000024</c:v>
                </c:pt>
                <c:pt idx="8307">
                  <c:v>0.19350000000000017</c:v>
                </c:pt>
                <c:pt idx="8308">
                  <c:v>0.19550000000000017</c:v>
                </c:pt>
                <c:pt idx="8309">
                  <c:v>0.19550000000000017</c:v>
                </c:pt>
                <c:pt idx="8310">
                  <c:v>0.19840000000000024</c:v>
                </c:pt>
                <c:pt idx="8311">
                  <c:v>0.19550000000000017</c:v>
                </c:pt>
                <c:pt idx="8312">
                  <c:v>0.19650000000000017</c:v>
                </c:pt>
                <c:pt idx="8313">
                  <c:v>0.19550000000000017</c:v>
                </c:pt>
                <c:pt idx="8314">
                  <c:v>0.19550000000000017</c:v>
                </c:pt>
                <c:pt idx="8315">
                  <c:v>0.19550000000000017</c:v>
                </c:pt>
                <c:pt idx="8316">
                  <c:v>0.19550000000000017</c:v>
                </c:pt>
                <c:pt idx="8317">
                  <c:v>0.19750000000000018</c:v>
                </c:pt>
                <c:pt idx="8318">
                  <c:v>0.19350000000000017</c:v>
                </c:pt>
                <c:pt idx="8319">
                  <c:v>0.19650000000000017</c:v>
                </c:pt>
                <c:pt idx="8320">
                  <c:v>0.20039999999999999</c:v>
                </c:pt>
                <c:pt idx="8321">
                  <c:v>0.20039999999999999</c:v>
                </c:pt>
                <c:pt idx="8322">
                  <c:v>0.19940000000000024</c:v>
                </c:pt>
                <c:pt idx="8323">
                  <c:v>0.19450000000000017</c:v>
                </c:pt>
                <c:pt idx="8324">
                  <c:v>0.19550000000000017</c:v>
                </c:pt>
                <c:pt idx="8325">
                  <c:v>0.19350000000000017</c:v>
                </c:pt>
                <c:pt idx="8326">
                  <c:v>0.19450000000000017</c:v>
                </c:pt>
                <c:pt idx="8327">
                  <c:v>0.19350000000000017</c:v>
                </c:pt>
                <c:pt idx="8328">
                  <c:v>0.19450000000000017</c:v>
                </c:pt>
                <c:pt idx="8329">
                  <c:v>0.19650000000000017</c:v>
                </c:pt>
                <c:pt idx="8330">
                  <c:v>0.19650000000000017</c:v>
                </c:pt>
                <c:pt idx="8331">
                  <c:v>0.19840000000000024</c:v>
                </c:pt>
                <c:pt idx="8332">
                  <c:v>0.19650000000000017</c:v>
                </c:pt>
                <c:pt idx="8333">
                  <c:v>0.19550000000000017</c:v>
                </c:pt>
                <c:pt idx="8334">
                  <c:v>0.19940000000000024</c:v>
                </c:pt>
                <c:pt idx="8335">
                  <c:v>0.19350000000000017</c:v>
                </c:pt>
                <c:pt idx="8336">
                  <c:v>0.19260000000000013</c:v>
                </c:pt>
                <c:pt idx="8337">
                  <c:v>0.19350000000000017</c:v>
                </c:pt>
                <c:pt idx="8338">
                  <c:v>0.19750000000000018</c:v>
                </c:pt>
                <c:pt idx="8339">
                  <c:v>0.19840000000000024</c:v>
                </c:pt>
                <c:pt idx="8340">
                  <c:v>0.19940000000000024</c:v>
                </c:pt>
                <c:pt idx="8341">
                  <c:v>0.20140000000000016</c:v>
                </c:pt>
                <c:pt idx="8342">
                  <c:v>0.19750000000000018</c:v>
                </c:pt>
                <c:pt idx="8343">
                  <c:v>0.19650000000000017</c:v>
                </c:pt>
                <c:pt idx="8344">
                  <c:v>0.19450000000000017</c:v>
                </c:pt>
                <c:pt idx="8345">
                  <c:v>0.19840000000000024</c:v>
                </c:pt>
                <c:pt idx="8346">
                  <c:v>0.19350000000000017</c:v>
                </c:pt>
                <c:pt idx="8347">
                  <c:v>0.19550000000000017</c:v>
                </c:pt>
                <c:pt idx="8348">
                  <c:v>0.19650000000000017</c:v>
                </c:pt>
                <c:pt idx="8349">
                  <c:v>0.19750000000000018</c:v>
                </c:pt>
                <c:pt idx="8350">
                  <c:v>0.19350000000000017</c:v>
                </c:pt>
                <c:pt idx="8351">
                  <c:v>0.19650000000000017</c:v>
                </c:pt>
                <c:pt idx="8352">
                  <c:v>0.19350000000000017</c:v>
                </c:pt>
                <c:pt idx="8353">
                  <c:v>0.19450000000000017</c:v>
                </c:pt>
                <c:pt idx="8354">
                  <c:v>0.19260000000000013</c:v>
                </c:pt>
                <c:pt idx="8355">
                  <c:v>0.19840000000000024</c:v>
                </c:pt>
                <c:pt idx="8356">
                  <c:v>0.19260000000000013</c:v>
                </c:pt>
                <c:pt idx="8357">
                  <c:v>0.19550000000000017</c:v>
                </c:pt>
                <c:pt idx="8358">
                  <c:v>0.19060000000000013</c:v>
                </c:pt>
                <c:pt idx="8359">
                  <c:v>0.19650000000000017</c:v>
                </c:pt>
                <c:pt idx="8360">
                  <c:v>0.19450000000000017</c:v>
                </c:pt>
                <c:pt idx="8361">
                  <c:v>0.19650000000000017</c:v>
                </c:pt>
                <c:pt idx="8362">
                  <c:v>0.19160000000000013</c:v>
                </c:pt>
                <c:pt idx="8363">
                  <c:v>0.19550000000000017</c:v>
                </c:pt>
                <c:pt idx="8364">
                  <c:v>0.19550000000000017</c:v>
                </c:pt>
                <c:pt idx="8365">
                  <c:v>0.19550000000000017</c:v>
                </c:pt>
                <c:pt idx="8366">
                  <c:v>0.19750000000000018</c:v>
                </c:pt>
                <c:pt idx="8367">
                  <c:v>0.19650000000000017</c:v>
                </c:pt>
                <c:pt idx="8368">
                  <c:v>0.19550000000000017</c:v>
                </c:pt>
                <c:pt idx="8369">
                  <c:v>0.19650000000000017</c:v>
                </c:pt>
                <c:pt idx="8370">
                  <c:v>0.19450000000000017</c:v>
                </c:pt>
                <c:pt idx="8371">
                  <c:v>0.19750000000000018</c:v>
                </c:pt>
                <c:pt idx="8372">
                  <c:v>0.19650000000000017</c:v>
                </c:pt>
                <c:pt idx="8373">
                  <c:v>0.20039999999999999</c:v>
                </c:pt>
                <c:pt idx="8374">
                  <c:v>0.19940000000000024</c:v>
                </c:pt>
                <c:pt idx="8375">
                  <c:v>0.19650000000000017</c:v>
                </c:pt>
                <c:pt idx="8376">
                  <c:v>0.19350000000000017</c:v>
                </c:pt>
                <c:pt idx="8377">
                  <c:v>0.19940000000000024</c:v>
                </c:pt>
                <c:pt idx="8378">
                  <c:v>0.19260000000000013</c:v>
                </c:pt>
                <c:pt idx="8379">
                  <c:v>0.19840000000000024</c:v>
                </c:pt>
                <c:pt idx="8380">
                  <c:v>0.19840000000000024</c:v>
                </c:pt>
                <c:pt idx="8381">
                  <c:v>0.19840000000000024</c:v>
                </c:pt>
                <c:pt idx="8382">
                  <c:v>0.19750000000000018</c:v>
                </c:pt>
                <c:pt idx="8383">
                  <c:v>0.19940000000000024</c:v>
                </c:pt>
                <c:pt idx="8384">
                  <c:v>0.19160000000000013</c:v>
                </c:pt>
                <c:pt idx="8385">
                  <c:v>0.19160000000000013</c:v>
                </c:pt>
                <c:pt idx="8386">
                  <c:v>0.19260000000000013</c:v>
                </c:pt>
                <c:pt idx="8387">
                  <c:v>0.19350000000000017</c:v>
                </c:pt>
                <c:pt idx="8388">
                  <c:v>0.19650000000000017</c:v>
                </c:pt>
                <c:pt idx="8389">
                  <c:v>0.19750000000000018</c:v>
                </c:pt>
                <c:pt idx="8390">
                  <c:v>0.19550000000000017</c:v>
                </c:pt>
                <c:pt idx="8391">
                  <c:v>0.19840000000000024</c:v>
                </c:pt>
                <c:pt idx="8392">
                  <c:v>0.19750000000000018</c:v>
                </c:pt>
                <c:pt idx="8393">
                  <c:v>0.19550000000000017</c:v>
                </c:pt>
                <c:pt idx="8394">
                  <c:v>0.19650000000000017</c:v>
                </c:pt>
                <c:pt idx="8395">
                  <c:v>0.19450000000000017</c:v>
                </c:pt>
                <c:pt idx="8396">
                  <c:v>0.19750000000000018</c:v>
                </c:pt>
                <c:pt idx="8397">
                  <c:v>0.19350000000000017</c:v>
                </c:pt>
                <c:pt idx="8398">
                  <c:v>0.19550000000000017</c:v>
                </c:pt>
                <c:pt idx="8399">
                  <c:v>0.19550000000000017</c:v>
                </c:pt>
                <c:pt idx="8400">
                  <c:v>0.19550000000000017</c:v>
                </c:pt>
                <c:pt idx="8401">
                  <c:v>0.19450000000000017</c:v>
                </c:pt>
                <c:pt idx="8402">
                  <c:v>0.19550000000000017</c:v>
                </c:pt>
                <c:pt idx="8403">
                  <c:v>0.19160000000000013</c:v>
                </c:pt>
                <c:pt idx="8404">
                  <c:v>0.19650000000000017</c:v>
                </c:pt>
                <c:pt idx="8405">
                  <c:v>0.18960000000000016</c:v>
                </c:pt>
                <c:pt idx="8406">
                  <c:v>0.19550000000000017</c:v>
                </c:pt>
                <c:pt idx="8407">
                  <c:v>0.19550000000000017</c:v>
                </c:pt>
                <c:pt idx="8408">
                  <c:v>0.19650000000000017</c:v>
                </c:pt>
                <c:pt idx="8409">
                  <c:v>0.19350000000000017</c:v>
                </c:pt>
                <c:pt idx="8410">
                  <c:v>0.19260000000000013</c:v>
                </c:pt>
                <c:pt idx="8411">
                  <c:v>0.19060000000000013</c:v>
                </c:pt>
                <c:pt idx="8412">
                  <c:v>0.19350000000000017</c:v>
                </c:pt>
                <c:pt idx="8413">
                  <c:v>0.19550000000000017</c:v>
                </c:pt>
                <c:pt idx="8414">
                  <c:v>0.19550000000000017</c:v>
                </c:pt>
                <c:pt idx="8415">
                  <c:v>0.19750000000000018</c:v>
                </c:pt>
                <c:pt idx="8416">
                  <c:v>0.19940000000000024</c:v>
                </c:pt>
                <c:pt idx="8417">
                  <c:v>0.19160000000000013</c:v>
                </c:pt>
                <c:pt idx="8418">
                  <c:v>0.19260000000000013</c:v>
                </c:pt>
                <c:pt idx="8419">
                  <c:v>0.19750000000000018</c:v>
                </c:pt>
                <c:pt idx="8420">
                  <c:v>0.19160000000000013</c:v>
                </c:pt>
                <c:pt idx="8421">
                  <c:v>0.19160000000000013</c:v>
                </c:pt>
                <c:pt idx="8422">
                  <c:v>0.19750000000000018</c:v>
                </c:pt>
                <c:pt idx="8423">
                  <c:v>0.19550000000000017</c:v>
                </c:pt>
                <c:pt idx="8424">
                  <c:v>0.19650000000000017</c:v>
                </c:pt>
                <c:pt idx="8425">
                  <c:v>0.19750000000000018</c:v>
                </c:pt>
                <c:pt idx="8426">
                  <c:v>0.19160000000000013</c:v>
                </c:pt>
                <c:pt idx="8427">
                  <c:v>0.19940000000000024</c:v>
                </c:pt>
                <c:pt idx="8428">
                  <c:v>0.19550000000000017</c:v>
                </c:pt>
                <c:pt idx="8429">
                  <c:v>0.19350000000000017</c:v>
                </c:pt>
                <c:pt idx="8430">
                  <c:v>0.19350000000000017</c:v>
                </c:pt>
                <c:pt idx="8431">
                  <c:v>0.19350000000000017</c:v>
                </c:pt>
                <c:pt idx="8432">
                  <c:v>0.19260000000000013</c:v>
                </c:pt>
                <c:pt idx="8433">
                  <c:v>0.19350000000000017</c:v>
                </c:pt>
                <c:pt idx="8434">
                  <c:v>0.19060000000000013</c:v>
                </c:pt>
                <c:pt idx="8435">
                  <c:v>0.19550000000000017</c:v>
                </c:pt>
                <c:pt idx="8436">
                  <c:v>0.19550000000000017</c:v>
                </c:pt>
                <c:pt idx="8437">
                  <c:v>0.19350000000000017</c:v>
                </c:pt>
                <c:pt idx="8438">
                  <c:v>0.19350000000000017</c:v>
                </c:pt>
                <c:pt idx="8439">
                  <c:v>0.19840000000000024</c:v>
                </c:pt>
                <c:pt idx="8440">
                  <c:v>0.19260000000000013</c:v>
                </c:pt>
                <c:pt idx="8441">
                  <c:v>0.19160000000000013</c:v>
                </c:pt>
                <c:pt idx="8442">
                  <c:v>0.19350000000000017</c:v>
                </c:pt>
                <c:pt idx="8443">
                  <c:v>0.19650000000000017</c:v>
                </c:pt>
                <c:pt idx="8444">
                  <c:v>0.19450000000000017</c:v>
                </c:pt>
                <c:pt idx="8445">
                  <c:v>0.19450000000000017</c:v>
                </c:pt>
                <c:pt idx="8446">
                  <c:v>0.19550000000000017</c:v>
                </c:pt>
                <c:pt idx="8447">
                  <c:v>0.19940000000000024</c:v>
                </c:pt>
                <c:pt idx="8448">
                  <c:v>0.19550000000000017</c:v>
                </c:pt>
                <c:pt idx="8449">
                  <c:v>0.19260000000000013</c:v>
                </c:pt>
                <c:pt idx="8450">
                  <c:v>0.19350000000000017</c:v>
                </c:pt>
                <c:pt idx="8451">
                  <c:v>0.19160000000000013</c:v>
                </c:pt>
                <c:pt idx="8452">
                  <c:v>0.19160000000000013</c:v>
                </c:pt>
                <c:pt idx="8453">
                  <c:v>0.19350000000000017</c:v>
                </c:pt>
                <c:pt idx="8454">
                  <c:v>0.19260000000000013</c:v>
                </c:pt>
                <c:pt idx="8455">
                  <c:v>0.19160000000000013</c:v>
                </c:pt>
                <c:pt idx="8456">
                  <c:v>0.18870000000000023</c:v>
                </c:pt>
                <c:pt idx="8457">
                  <c:v>0.19350000000000017</c:v>
                </c:pt>
                <c:pt idx="8458">
                  <c:v>0.19750000000000018</c:v>
                </c:pt>
                <c:pt idx="8459">
                  <c:v>0.19550000000000017</c:v>
                </c:pt>
                <c:pt idx="8460">
                  <c:v>0.18960000000000016</c:v>
                </c:pt>
                <c:pt idx="8461">
                  <c:v>0.19550000000000017</c:v>
                </c:pt>
                <c:pt idx="8462">
                  <c:v>0.18960000000000016</c:v>
                </c:pt>
                <c:pt idx="8463">
                  <c:v>0.19060000000000013</c:v>
                </c:pt>
                <c:pt idx="8464">
                  <c:v>0.19060000000000013</c:v>
                </c:pt>
                <c:pt idx="8465">
                  <c:v>0.19160000000000013</c:v>
                </c:pt>
                <c:pt idx="8466">
                  <c:v>0.19160000000000013</c:v>
                </c:pt>
                <c:pt idx="8467">
                  <c:v>0.19350000000000017</c:v>
                </c:pt>
                <c:pt idx="8468">
                  <c:v>0.19350000000000017</c:v>
                </c:pt>
                <c:pt idx="8469">
                  <c:v>0.19550000000000017</c:v>
                </c:pt>
                <c:pt idx="8470">
                  <c:v>0.19260000000000013</c:v>
                </c:pt>
                <c:pt idx="8471">
                  <c:v>0.18960000000000016</c:v>
                </c:pt>
                <c:pt idx="8472">
                  <c:v>0.18960000000000016</c:v>
                </c:pt>
                <c:pt idx="8473">
                  <c:v>0.19550000000000017</c:v>
                </c:pt>
                <c:pt idx="8474">
                  <c:v>0.19350000000000017</c:v>
                </c:pt>
                <c:pt idx="8475">
                  <c:v>0.19750000000000018</c:v>
                </c:pt>
                <c:pt idx="8476">
                  <c:v>0.19450000000000017</c:v>
                </c:pt>
                <c:pt idx="8477">
                  <c:v>0.19350000000000017</c:v>
                </c:pt>
                <c:pt idx="8478">
                  <c:v>0.19260000000000013</c:v>
                </c:pt>
                <c:pt idx="8479">
                  <c:v>0.19060000000000013</c:v>
                </c:pt>
                <c:pt idx="8480">
                  <c:v>0.19650000000000017</c:v>
                </c:pt>
                <c:pt idx="8481">
                  <c:v>0.19260000000000013</c:v>
                </c:pt>
                <c:pt idx="8482">
                  <c:v>0.19450000000000017</c:v>
                </c:pt>
                <c:pt idx="8483">
                  <c:v>0.19450000000000017</c:v>
                </c:pt>
                <c:pt idx="8484">
                  <c:v>0.19550000000000017</c:v>
                </c:pt>
                <c:pt idx="8485">
                  <c:v>0.19060000000000013</c:v>
                </c:pt>
                <c:pt idx="8486">
                  <c:v>0.19450000000000017</c:v>
                </c:pt>
                <c:pt idx="8487">
                  <c:v>0.19940000000000024</c:v>
                </c:pt>
                <c:pt idx="8488">
                  <c:v>0.19060000000000013</c:v>
                </c:pt>
                <c:pt idx="8489">
                  <c:v>0.18570000000000017</c:v>
                </c:pt>
                <c:pt idx="8490">
                  <c:v>0.19160000000000013</c:v>
                </c:pt>
                <c:pt idx="8491">
                  <c:v>0.18870000000000023</c:v>
                </c:pt>
                <c:pt idx="8492">
                  <c:v>0.19260000000000013</c:v>
                </c:pt>
                <c:pt idx="8493">
                  <c:v>0.19160000000000013</c:v>
                </c:pt>
                <c:pt idx="8494">
                  <c:v>0.18770000000000023</c:v>
                </c:pt>
                <c:pt idx="8495">
                  <c:v>0.18870000000000023</c:v>
                </c:pt>
                <c:pt idx="8496">
                  <c:v>0.19060000000000013</c:v>
                </c:pt>
                <c:pt idx="8497">
                  <c:v>0.19260000000000013</c:v>
                </c:pt>
                <c:pt idx="8498">
                  <c:v>0.19160000000000013</c:v>
                </c:pt>
                <c:pt idx="8499">
                  <c:v>0.18960000000000016</c:v>
                </c:pt>
                <c:pt idx="8500">
                  <c:v>0.19260000000000013</c:v>
                </c:pt>
                <c:pt idx="8501">
                  <c:v>0.19350000000000017</c:v>
                </c:pt>
                <c:pt idx="8502">
                  <c:v>0.19450000000000017</c:v>
                </c:pt>
                <c:pt idx="8503">
                  <c:v>0.19450000000000017</c:v>
                </c:pt>
                <c:pt idx="8504">
                  <c:v>0.19350000000000017</c:v>
                </c:pt>
                <c:pt idx="8505">
                  <c:v>0.19550000000000017</c:v>
                </c:pt>
                <c:pt idx="8506">
                  <c:v>0.19350000000000017</c:v>
                </c:pt>
                <c:pt idx="8507">
                  <c:v>0.19750000000000018</c:v>
                </c:pt>
                <c:pt idx="8508">
                  <c:v>0.19160000000000013</c:v>
                </c:pt>
                <c:pt idx="8509">
                  <c:v>0.19260000000000013</c:v>
                </c:pt>
                <c:pt idx="8510">
                  <c:v>0.19550000000000017</c:v>
                </c:pt>
                <c:pt idx="8511">
                  <c:v>0.19650000000000017</c:v>
                </c:pt>
                <c:pt idx="8512">
                  <c:v>0.19160000000000013</c:v>
                </c:pt>
                <c:pt idx="8513">
                  <c:v>0.19350000000000017</c:v>
                </c:pt>
                <c:pt idx="8514">
                  <c:v>0.19750000000000018</c:v>
                </c:pt>
                <c:pt idx="8515">
                  <c:v>0.19750000000000018</c:v>
                </c:pt>
                <c:pt idx="8516">
                  <c:v>0.19450000000000017</c:v>
                </c:pt>
                <c:pt idx="8517">
                  <c:v>0.19450000000000017</c:v>
                </c:pt>
                <c:pt idx="8518">
                  <c:v>0.20820000000000016</c:v>
                </c:pt>
                <c:pt idx="8519">
                  <c:v>0.19060000000000013</c:v>
                </c:pt>
                <c:pt idx="8520">
                  <c:v>0.19350000000000017</c:v>
                </c:pt>
                <c:pt idx="8521">
                  <c:v>0.19550000000000017</c:v>
                </c:pt>
                <c:pt idx="8522">
                  <c:v>0.19650000000000017</c:v>
                </c:pt>
                <c:pt idx="8523">
                  <c:v>0.19260000000000013</c:v>
                </c:pt>
                <c:pt idx="8524">
                  <c:v>0.19160000000000013</c:v>
                </c:pt>
                <c:pt idx="8525">
                  <c:v>0.19450000000000017</c:v>
                </c:pt>
                <c:pt idx="8526">
                  <c:v>0.19160000000000013</c:v>
                </c:pt>
                <c:pt idx="8527">
                  <c:v>0.19350000000000017</c:v>
                </c:pt>
                <c:pt idx="8528">
                  <c:v>0.19450000000000017</c:v>
                </c:pt>
                <c:pt idx="8529">
                  <c:v>0.19450000000000017</c:v>
                </c:pt>
                <c:pt idx="8530">
                  <c:v>0.19260000000000013</c:v>
                </c:pt>
                <c:pt idx="8531">
                  <c:v>0.19160000000000013</c:v>
                </c:pt>
                <c:pt idx="8532">
                  <c:v>0.18870000000000023</c:v>
                </c:pt>
                <c:pt idx="8533">
                  <c:v>0.19060000000000013</c:v>
                </c:pt>
                <c:pt idx="8534">
                  <c:v>0.19550000000000017</c:v>
                </c:pt>
                <c:pt idx="8535">
                  <c:v>0.19450000000000017</c:v>
                </c:pt>
                <c:pt idx="8536">
                  <c:v>0.19940000000000024</c:v>
                </c:pt>
                <c:pt idx="8537">
                  <c:v>0.19350000000000017</c:v>
                </c:pt>
                <c:pt idx="8538">
                  <c:v>0.19450000000000017</c:v>
                </c:pt>
                <c:pt idx="8539">
                  <c:v>0.19160000000000013</c:v>
                </c:pt>
                <c:pt idx="8540">
                  <c:v>0.19550000000000017</c:v>
                </c:pt>
                <c:pt idx="8541">
                  <c:v>0.19160000000000013</c:v>
                </c:pt>
                <c:pt idx="8542">
                  <c:v>0.19650000000000017</c:v>
                </c:pt>
                <c:pt idx="8543">
                  <c:v>0.19160000000000013</c:v>
                </c:pt>
                <c:pt idx="8544">
                  <c:v>0.19260000000000013</c:v>
                </c:pt>
                <c:pt idx="8545">
                  <c:v>0.19550000000000017</c:v>
                </c:pt>
                <c:pt idx="8546">
                  <c:v>0.19450000000000017</c:v>
                </c:pt>
                <c:pt idx="8547">
                  <c:v>0.19160000000000013</c:v>
                </c:pt>
                <c:pt idx="8548">
                  <c:v>0.19160000000000013</c:v>
                </c:pt>
                <c:pt idx="8549">
                  <c:v>0.19650000000000017</c:v>
                </c:pt>
                <c:pt idx="8550">
                  <c:v>0.19260000000000013</c:v>
                </c:pt>
                <c:pt idx="8551">
                  <c:v>0.19160000000000013</c:v>
                </c:pt>
                <c:pt idx="8552">
                  <c:v>0.19450000000000017</c:v>
                </c:pt>
                <c:pt idx="8553">
                  <c:v>0.18770000000000023</c:v>
                </c:pt>
                <c:pt idx="8554">
                  <c:v>0.19550000000000017</c:v>
                </c:pt>
                <c:pt idx="8555">
                  <c:v>0.18770000000000023</c:v>
                </c:pt>
                <c:pt idx="8556">
                  <c:v>0.19060000000000013</c:v>
                </c:pt>
                <c:pt idx="8557">
                  <c:v>0.18960000000000016</c:v>
                </c:pt>
                <c:pt idx="8558">
                  <c:v>0.19160000000000013</c:v>
                </c:pt>
                <c:pt idx="8559">
                  <c:v>0.20230000000000001</c:v>
                </c:pt>
                <c:pt idx="8560">
                  <c:v>0.19060000000000013</c:v>
                </c:pt>
                <c:pt idx="8561">
                  <c:v>0.19450000000000017</c:v>
                </c:pt>
                <c:pt idx="8562">
                  <c:v>0.19260000000000013</c:v>
                </c:pt>
                <c:pt idx="8563">
                  <c:v>0.19350000000000017</c:v>
                </c:pt>
                <c:pt idx="8564">
                  <c:v>0.19550000000000017</c:v>
                </c:pt>
                <c:pt idx="8565">
                  <c:v>0.19260000000000013</c:v>
                </c:pt>
                <c:pt idx="8566">
                  <c:v>0.19350000000000017</c:v>
                </c:pt>
                <c:pt idx="8567">
                  <c:v>0.18870000000000023</c:v>
                </c:pt>
                <c:pt idx="8568">
                  <c:v>0.19550000000000017</c:v>
                </c:pt>
                <c:pt idx="8569">
                  <c:v>0.19160000000000013</c:v>
                </c:pt>
                <c:pt idx="8570">
                  <c:v>0.19260000000000013</c:v>
                </c:pt>
                <c:pt idx="8571">
                  <c:v>0.19350000000000017</c:v>
                </c:pt>
                <c:pt idx="8572">
                  <c:v>0.19350000000000017</c:v>
                </c:pt>
                <c:pt idx="8573">
                  <c:v>0.19350000000000017</c:v>
                </c:pt>
                <c:pt idx="8574">
                  <c:v>0.19750000000000018</c:v>
                </c:pt>
                <c:pt idx="8575">
                  <c:v>0.19160000000000013</c:v>
                </c:pt>
                <c:pt idx="8576">
                  <c:v>0.19650000000000017</c:v>
                </c:pt>
                <c:pt idx="8577">
                  <c:v>0.19260000000000013</c:v>
                </c:pt>
                <c:pt idx="8578">
                  <c:v>0.18960000000000016</c:v>
                </c:pt>
                <c:pt idx="8579">
                  <c:v>0.19350000000000017</c:v>
                </c:pt>
                <c:pt idx="8580">
                  <c:v>0.18960000000000016</c:v>
                </c:pt>
                <c:pt idx="8581">
                  <c:v>0.19160000000000013</c:v>
                </c:pt>
                <c:pt idx="8582">
                  <c:v>0.19060000000000013</c:v>
                </c:pt>
                <c:pt idx="8583">
                  <c:v>0.18960000000000016</c:v>
                </c:pt>
                <c:pt idx="8584">
                  <c:v>0.18960000000000016</c:v>
                </c:pt>
                <c:pt idx="8585">
                  <c:v>0.18870000000000023</c:v>
                </c:pt>
                <c:pt idx="8586">
                  <c:v>0.19060000000000013</c:v>
                </c:pt>
                <c:pt idx="8587">
                  <c:v>0.18570000000000017</c:v>
                </c:pt>
                <c:pt idx="8588">
                  <c:v>0.19060000000000013</c:v>
                </c:pt>
                <c:pt idx="8589">
                  <c:v>0.20330000000000001</c:v>
                </c:pt>
                <c:pt idx="8590">
                  <c:v>0.19160000000000013</c:v>
                </c:pt>
                <c:pt idx="8591">
                  <c:v>0.19260000000000013</c:v>
                </c:pt>
                <c:pt idx="8592">
                  <c:v>0.19060000000000013</c:v>
                </c:pt>
                <c:pt idx="8593">
                  <c:v>0.19650000000000017</c:v>
                </c:pt>
                <c:pt idx="8594">
                  <c:v>0.18960000000000016</c:v>
                </c:pt>
                <c:pt idx="8595">
                  <c:v>0.18670000000000023</c:v>
                </c:pt>
                <c:pt idx="8596">
                  <c:v>0.19160000000000013</c:v>
                </c:pt>
                <c:pt idx="8597">
                  <c:v>0.19060000000000013</c:v>
                </c:pt>
                <c:pt idx="8598">
                  <c:v>0.18960000000000016</c:v>
                </c:pt>
                <c:pt idx="8599">
                  <c:v>0.18960000000000016</c:v>
                </c:pt>
                <c:pt idx="8600">
                  <c:v>0.19160000000000013</c:v>
                </c:pt>
                <c:pt idx="8601">
                  <c:v>0.19260000000000013</c:v>
                </c:pt>
                <c:pt idx="8602">
                  <c:v>0.19160000000000013</c:v>
                </c:pt>
                <c:pt idx="8603">
                  <c:v>0.19160000000000013</c:v>
                </c:pt>
                <c:pt idx="8604">
                  <c:v>0.18770000000000023</c:v>
                </c:pt>
                <c:pt idx="8605">
                  <c:v>0.19060000000000013</c:v>
                </c:pt>
                <c:pt idx="8606">
                  <c:v>0.18770000000000023</c:v>
                </c:pt>
                <c:pt idx="8607">
                  <c:v>0.18960000000000016</c:v>
                </c:pt>
                <c:pt idx="8608">
                  <c:v>0.18960000000000016</c:v>
                </c:pt>
                <c:pt idx="8609">
                  <c:v>0.18670000000000023</c:v>
                </c:pt>
                <c:pt idx="8610">
                  <c:v>0.19160000000000013</c:v>
                </c:pt>
                <c:pt idx="8611">
                  <c:v>0.19350000000000017</c:v>
                </c:pt>
                <c:pt idx="8612">
                  <c:v>0.19160000000000013</c:v>
                </c:pt>
                <c:pt idx="8613">
                  <c:v>0.18960000000000016</c:v>
                </c:pt>
                <c:pt idx="8614">
                  <c:v>0.19260000000000013</c:v>
                </c:pt>
                <c:pt idx="8615">
                  <c:v>0.19160000000000013</c:v>
                </c:pt>
                <c:pt idx="8616">
                  <c:v>0.18670000000000023</c:v>
                </c:pt>
                <c:pt idx="8617">
                  <c:v>0.19260000000000013</c:v>
                </c:pt>
                <c:pt idx="8618">
                  <c:v>0.19260000000000013</c:v>
                </c:pt>
                <c:pt idx="8619">
                  <c:v>0.18870000000000023</c:v>
                </c:pt>
                <c:pt idx="8620">
                  <c:v>0.19160000000000013</c:v>
                </c:pt>
                <c:pt idx="8621">
                  <c:v>0.19060000000000013</c:v>
                </c:pt>
                <c:pt idx="8622">
                  <c:v>0.18960000000000016</c:v>
                </c:pt>
                <c:pt idx="8623">
                  <c:v>0.18870000000000023</c:v>
                </c:pt>
                <c:pt idx="8624">
                  <c:v>0.19650000000000017</c:v>
                </c:pt>
                <c:pt idx="8625">
                  <c:v>0.18670000000000023</c:v>
                </c:pt>
                <c:pt idx="8626">
                  <c:v>0.18960000000000016</c:v>
                </c:pt>
                <c:pt idx="8627">
                  <c:v>0.18570000000000017</c:v>
                </c:pt>
                <c:pt idx="8628">
                  <c:v>0.18960000000000016</c:v>
                </c:pt>
                <c:pt idx="8629">
                  <c:v>0.18770000000000023</c:v>
                </c:pt>
                <c:pt idx="8630">
                  <c:v>0.19160000000000013</c:v>
                </c:pt>
                <c:pt idx="8631">
                  <c:v>0.19160000000000013</c:v>
                </c:pt>
                <c:pt idx="8632">
                  <c:v>0.18960000000000016</c:v>
                </c:pt>
                <c:pt idx="8633">
                  <c:v>0.18960000000000016</c:v>
                </c:pt>
                <c:pt idx="8634">
                  <c:v>0.19350000000000017</c:v>
                </c:pt>
                <c:pt idx="8635">
                  <c:v>0.19160000000000013</c:v>
                </c:pt>
                <c:pt idx="8636">
                  <c:v>0.19160000000000013</c:v>
                </c:pt>
                <c:pt idx="8637">
                  <c:v>0.19160000000000013</c:v>
                </c:pt>
                <c:pt idx="8638">
                  <c:v>0.19060000000000013</c:v>
                </c:pt>
                <c:pt idx="8639">
                  <c:v>0.19160000000000013</c:v>
                </c:pt>
                <c:pt idx="8640">
                  <c:v>0.19260000000000013</c:v>
                </c:pt>
                <c:pt idx="8641">
                  <c:v>0.18770000000000023</c:v>
                </c:pt>
                <c:pt idx="8642">
                  <c:v>0.18870000000000023</c:v>
                </c:pt>
                <c:pt idx="8643">
                  <c:v>0.18960000000000016</c:v>
                </c:pt>
                <c:pt idx="8644">
                  <c:v>0.19160000000000013</c:v>
                </c:pt>
                <c:pt idx="8645">
                  <c:v>0.19160000000000013</c:v>
                </c:pt>
                <c:pt idx="8646">
                  <c:v>0.18870000000000023</c:v>
                </c:pt>
                <c:pt idx="8647">
                  <c:v>0.18670000000000023</c:v>
                </c:pt>
                <c:pt idx="8648">
                  <c:v>0.19060000000000013</c:v>
                </c:pt>
                <c:pt idx="8649">
                  <c:v>0.18960000000000016</c:v>
                </c:pt>
                <c:pt idx="8650">
                  <c:v>0.19160000000000013</c:v>
                </c:pt>
                <c:pt idx="8651">
                  <c:v>0.19350000000000017</c:v>
                </c:pt>
                <c:pt idx="8652">
                  <c:v>0.18870000000000023</c:v>
                </c:pt>
                <c:pt idx="8653">
                  <c:v>0.18870000000000023</c:v>
                </c:pt>
                <c:pt idx="8654">
                  <c:v>0.18480000000000016</c:v>
                </c:pt>
                <c:pt idx="8655">
                  <c:v>0.18570000000000017</c:v>
                </c:pt>
                <c:pt idx="8656">
                  <c:v>0.19160000000000013</c:v>
                </c:pt>
                <c:pt idx="8657">
                  <c:v>0.18870000000000023</c:v>
                </c:pt>
                <c:pt idx="8658">
                  <c:v>0.18280000000000016</c:v>
                </c:pt>
                <c:pt idx="8659">
                  <c:v>0.18960000000000016</c:v>
                </c:pt>
                <c:pt idx="8660">
                  <c:v>0.18870000000000023</c:v>
                </c:pt>
                <c:pt idx="8661">
                  <c:v>0.18770000000000023</c:v>
                </c:pt>
                <c:pt idx="8662">
                  <c:v>0.19160000000000013</c:v>
                </c:pt>
                <c:pt idx="8663">
                  <c:v>0.19060000000000013</c:v>
                </c:pt>
                <c:pt idx="8664">
                  <c:v>0.18960000000000016</c:v>
                </c:pt>
                <c:pt idx="8665">
                  <c:v>0.18960000000000016</c:v>
                </c:pt>
                <c:pt idx="8666">
                  <c:v>0.18570000000000017</c:v>
                </c:pt>
                <c:pt idx="8667">
                  <c:v>0.18380000000000016</c:v>
                </c:pt>
                <c:pt idx="8668">
                  <c:v>0.18870000000000023</c:v>
                </c:pt>
                <c:pt idx="8669">
                  <c:v>0.18870000000000023</c:v>
                </c:pt>
                <c:pt idx="8670">
                  <c:v>0.18960000000000016</c:v>
                </c:pt>
                <c:pt idx="8671">
                  <c:v>0.18960000000000016</c:v>
                </c:pt>
                <c:pt idx="8672">
                  <c:v>0.19060000000000013</c:v>
                </c:pt>
                <c:pt idx="8673">
                  <c:v>0.19060000000000013</c:v>
                </c:pt>
                <c:pt idx="8674">
                  <c:v>0.18770000000000023</c:v>
                </c:pt>
                <c:pt idx="8675">
                  <c:v>0.18770000000000023</c:v>
                </c:pt>
                <c:pt idx="8676">
                  <c:v>0.18770000000000023</c:v>
                </c:pt>
                <c:pt idx="8677">
                  <c:v>0.18960000000000016</c:v>
                </c:pt>
                <c:pt idx="8678">
                  <c:v>0.18770000000000023</c:v>
                </c:pt>
                <c:pt idx="8679">
                  <c:v>0.19160000000000013</c:v>
                </c:pt>
                <c:pt idx="8680">
                  <c:v>0.18960000000000016</c:v>
                </c:pt>
                <c:pt idx="8681">
                  <c:v>0.18770000000000023</c:v>
                </c:pt>
                <c:pt idx="8682">
                  <c:v>0.18960000000000016</c:v>
                </c:pt>
                <c:pt idx="8683">
                  <c:v>0.19060000000000013</c:v>
                </c:pt>
                <c:pt idx="8684">
                  <c:v>0.19160000000000013</c:v>
                </c:pt>
                <c:pt idx="8685">
                  <c:v>0.18960000000000016</c:v>
                </c:pt>
                <c:pt idx="8686">
                  <c:v>0.18960000000000016</c:v>
                </c:pt>
                <c:pt idx="8687">
                  <c:v>0.18960000000000016</c:v>
                </c:pt>
                <c:pt idx="8688">
                  <c:v>0.18670000000000023</c:v>
                </c:pt>
                <c:pt idx="8689">
                  <c:v>0.18670000000000023</c:v>
                </c:pt>
                <c:pt idx="8690">
                  <c:v>0.19350000000000017</c:v>
                </c:pt>
                <c:pt idx="8691">
                  <c:v>0.19160000000000013</c:v>
                </c:pt>
                <c:pt idx="8692">
                  <c:v>0.18570000000000017</c:v>
                </c:pt>
                <c:pt idx="8693">
                  <c:v>0.18770000000000023</c:v>
                </c:pt>
                <c:pt idx="8694">
                  <c:v>0.19260000000000013</c:v>
                </c:pt>
                <c:pt idx="8695">
                  <c:v>0.18960000000000016</c:v>
                </c:pt>
                <c:pt idx="8696">
                  <c:v>0.19350000000000017</c:v>
                </c:pt>
                <c:pt idx="8697">
                  <c:v>0.18570000000000017</c:v>
                </c:pt>
                <c:pt idx="8698">
                  <c:v>0.18670000000000023</c:v>
                </c:pt>
                <c:pt idx="8699">
                  <c:v>0.18770000000000023</c:v>
                </c:pt>
                <c:pt idx="8700">
                  <c:v>0.20330000000000001</c:v>
                </c:pt>
                <c:pt idx="8701">
                  <c:v>0.18280000000000016</c:v>
                </c:pt>
                <c:pt idx="8702">
                  <c:v>0.18960000000000016</c:v>
                </c:pt>
                <c:pt idx="8703">
                  <c:v>0.18870000000000023</c:v>
                </c:pt>
                <c:pt idx="8704">
                  <c:v>0.18870000000000023</c:v>
                </c:pt>
                <c:pt idx="8705">
                  <c:v>0.18670000000000023</c:v>
                </c:pt>
                <c:pt idx="8706">
                  <c:v>0.18770000000000023</c:v>
                </c:pt>
                <c:pt idx="8707">
                  <c:v>0.18380000000000016</c:v>
                </c:pt>
                <c:pt idx="8708">
                  <c:v>0.19060000000000013</c:v>
                </c:pt>
                <c:pt idx="8709">
                  <c:v>0.18960000000000016</c:v>
                </c:pt>
                <c:pt idx="8710">
                  <c:v>0.18960000000000016</c:v>
                </c:pt>
                <c:pt idx="8711">
                  <c:v>0.19260000000000013</c:v>
                </c:pt>
                <c:pt idx="8712">
                  <c:v>0.19350000000000017</c:v>
                </c:pt>
                <c:pt idx="8713">
                  <c:v>0.18770000000000023</c:v>
                </c:pt>
                <c:pt idx="8714">
                  <c:v>0.19350000000000017</c:v>
                </c:pt>
                <c:pt idx="8715">
                  <c:v>0.18570000000000017</c:v>
                </c:pt>
                <c:pt idx="8716">
                  <c:v>0.18870000000000023</c:v>
                </c:pt>
                <c:pt idx="8717">
                  <c:v>0.18770000000000023</c:v>
                </c:pt>
                <c:pt idx="8718">
                  <c:v>0.19060000000000013</c:v>
                </c:pt>
                <c:pt idx="8719">
                  <c:v>0.18960000000000016</c:v>
                </c:pt>
                <c:pt idx="8720">
                  <c:v>0.18770000000000023</c:v>
                </c:pt>
                <c:pt idx="8721">
                  <c:v>0.18770000000000023</c:v>
                </c:pt>
                <c:pt idx="8722">
                  <c:v>0.18380000000000016</c:v>
                </c:pt>
                <c:pt idx="8723">
                  <c:v>0.18770000000000023</c:v>
                </c:pt>
                <c:pt idx="8724">
                  <c:v>0.18570000000000017</c:v>
                </c:pt>
                <c:pt idx="8725">
                  <c:v>0.18570000000000017</c:v>
                </c:pt>
                <c:pt idx="8726">
                  <c:v>0.18670000000000023</c:v>
                </c:pt>
                <c:pt idx="8727">
                  <c:v>0.19060000000000013</c:v>
                </c:pt>
                <c:pt idx="8728">
                  <c:v>0.18770000000000023</c:v>
                </c:pt>
                <c:pt idx="8729">
                  <c:v>0.18770000000000023</c:v>
                </c:pt>
                <c:pt idx="8730">
                  <c:v>0.18670000000000023</c:v>
                </c:pt>
                <c:pt idx="8731">
                  <c:v>0.18670000000000023</c:v>
                </c:pt>
                <c:pt idx="8732">
                  <c:v>0.18770000000000023</c:v>
                </c:pt>
                <c:pt idx="8733">
                  <c:v>0.18870000000000023</c:v>
                </c:pt>
                <c:pt idx="8734">
                  <c:v>0.18570000000000017</c:v>
                </c:pt>
                <c:pt idx="8735">
                  <c:v>0.18380000000000016</c:v>
                </c:pt>
                <c:pt idx="8736">
                  <c:v>0.18960000000000016</c:v>
                </c:pt>
                <c:pt idx="8737">
                  <c:v>0.18570000000000017</c:v>
                </c:pt>
                <c:pt idx="8738">
                  <c:v>0.18770000000000023</c:v>
                </c:pt>
                <c:pt idx="8739">
                  <c:v>0.18770000000000023</c:v>
                </c:pt>
                <c:pt idx="8740">
                  <c:v>0.18670000000000023</c:v>
                </c:pt>
                <c:pt idx="8741">
                  <c:v>0.18870000000000023</c:v>
                </c:pt>
                <c:pt idx="8742">
                  <c:v>0.19060000000000013</c:v>
                </c:pt>
                <c:pt idx="8743">
                  <c:v>0.18570000000000017</c:v>
                </c:pt>
                <c:pt idx="8744">
                  <c:v>0.18670000000000023</c:v>
                </c:pt>
                <c:pt idx="8745">
                  <c:v>0.18480000000000016</c:v>
                </c:pt>
                <c:pt idx="8746">
                  <c:v>0.18180000000000004</c:v>
                </c:pt>
                <c:pt idx="8747">
                  <c:v>0.18570000000000017</c:v>
                </c:pt>
                <c:pt idx="8748">
                  <c:v>0.18480000000000016</c:v>
                </c:pt>
                <c:pt idx="8749">
                  <c:v>0.18180000000000004</c:v>
                </c:pt>
                <c:pt idx="8750">
                  <c:v>0.18380000000000016</c:v>
                </c:pt>
                <c:pt idx="8751">
                  <c:v>0.18380000000000016</c:v>
                </c:pt>
                <c:pt idx="8752">
                  <c:v>0.18380000000000016</c:v>
                </c:pt>
                <c:pt idx="8753">
                  <c:v>0.19450000000000017</c:v>
                </c:pt>
                <c:pt idx="8754">
                  <c:v>0.18280000000000016</c:v>
                </c:pt>
                <c:pt idx="8755">
                  <c:v>0.18380000000000016</c:v>
                </c:pt>
                <c:pt idx="8756">
                  <c:v>0.18770000000000023</c:v>
                </c:pt>
                <c:pt idx="8757">
                  <c:v>0.18480000000000016</c:v>
                </c:pt>
                <c:pt idx="8758">
                  <c:v>0.18180000000000004</c:v>
                </c:pt>
                <c:pt idx="8759">
                  <c:v>0.18280000000000016</c:v>
                </c:pt>
                <c:pt idx="8760">
                  <c:v>0.18280000000000016</c:v>
                </c:pt>
                <c:pt idx="8761">
                  <c:v>0.18080000000000004</c:v>
                </c:pt>
                <c:pt idx="8762">
                  <c:v>0.18180000000000004</c:v>
                </c:pt>
                <c:pt idx="8763">
                  <c:v>0.18280000000000016</c:v>
                </c:pt>
                <c:pt idx="8764">
                  <c:v>0.18480000000000016</c:v>
                </c:pt>
                <c:pt idx="8765">
                  <c:v>0.18960000000000016</c:v>
                </c:pt>
                <c:pt idx="8766">
                  <c:v>0.18280000000000016</c:v>
                </c:pt>
                <c:pt idx="8767">
                  <c:v>0.18670000000000023</c:v>
                </c:pt>
                <c:pt idx="8768">
                  <c:v>0.18280000000000016</c:v>
                </c:pt>
                <c:pt idx="8769">
                  <c:v>0.18180000000000004</c:v>
                </c:pt>
                <c:pt idx="8770">
                  <c:v>0.18180000000000004</c:v>
                </c:pt>
                <c:pt idx="8771">
                  <c:v>0.18380000000000016</c:v>
                </c:pt>
                <c:pt idx="8772">
                  <c:v>0.18670000000000023</c:v>
                </c:pt>
                <c:pt idx="8773">
                  <c:v>0.18080000000000004</c:v>
                </c:pt>
                <c:pt idx="8774">
                  <c:v>0.18180000000000004</c:v>
                </c:pt>
                <c:pt idx="8775">
                  <c:v>0.18380000000000016</c:v>
                </c:pt>
                <c:pt idx="8776">
                  <c:v>0.18080000000000004</c:v>
                </c:pt>
                <c:pt idx="8777">
                  <c:v>0.18570000000000017</c:v>
                </c:pt>
                <c:pt idx="8778">
                  <c:v>0.18480000000000016</c:v>
                </c:pt>
                <c:pt idx="8779">
                  <c:v>0.18080000000000004</c:v>
                </c:pt>
                <c:pt idx="8780">
                  <c:v>0.17790000000000017</c:v>
                </c:pt>
                <c:pt idx="8781">
                  <c:v>0.18770000000000023</c:v>
                </c:pt>
                <c:pt idx="8782">
                  <c:v>0.18380000000000016</c:v>
                </c:pt>
                <c:pt idx="8783">
                  <c:v>0.17990000000000023</c:v>
                </c:pt>
                <c:pt idx="8784">
                  <c:v>0.17990000000000023</c:v>
                </c:pt>
                <c:pt idx="8785">
                  <c:v>0.18480000000000016</c:v>
                </c:pt>
                <c:pt idx="8786">
                  <c:v>0.18770000000000023</c:v>
                </c:pt>
                <c:pt idx="8787">
                  <c:v>0.18180000000000004</c:v>
                </c:pt>
                <c:pt idx="8788">
                  <c:v>0.18180000000000004</c:v>
                </c:pt>
                <c:pt idx="8789">
                  <c:v>0.17990000000000023</c:v>
                </c:pt>
                <c:pt idx="8790">
                  <c:v>0.18480000000000016</c:v>
                </c:pt>
                <c:pt idx="8791">
                  <c:v>0.18870000000000023</c:v>
                </c:pt>
                <c:pt idx="8792">
                  <c:v>0.18570000000000017</c:v>
                </c:pt>
                <c:pt idx="8793">
                  <c:v>0.18180000000000004</c:v>
                </c:pt>
                <c:pt idx="8794">
                  <c:v>0.18180000000000004</c:v>
                </c:pt>
                <c:pt idx="8795">
                  <c:v>0.18080000000000004</c:v>
                </c:pt>
                <c:pt idx="8796">
                  <c:v>0.18380000000000016</c:v>
                </c:pt>
                <c:pt idx="8797">
                  <c:v>0.18570000000000017</c:v>
                </c:pt>
                <c:pt idx="8798">
                  <c:v>0.17990000000000023</c:v>
                </c:pt>
                <c:pt idx="8799">
                  <c:v>0.18570000000000017</c:v>
                </c:pt>
                <c:pt idx="8800">
                  <c:v>0.18380000000000016</c:v>
                </c:pt>
                <c:pt idx="8801">
                  <c:v>0.18480000000000016</c:v>
                </c:pt>
                <c:pt idx="8802">
                  <c:v>0.18180000000000004</c:v>
                </c:pt>
                <c:pt idx="8803">
                  <c:v>0.18380000000000016</c:v>
                </c:pt>
                <c:pt idx="8804">
                  <c:v>0.18180000000000004</c:v>
                </c:pt>
                <c:pt idx="8805">
                  <c:v>0.18380000000000016</c:v>
                </c:pt>
                <c:pt idx="8806">
                  <c:v>0.17500000000000004</c:v>
                </c:pt>
                <c:pt idx="8807">
                  <c:v>0.17990000000000023</c:v>
                </c:pt>
                <c:pt idx="8808">
                  <c:v>0.17790000000000017</c:v>
                </c:pt>
                <c:pt idx="8809">
                  <c:v>0.17790000000000017</c:v>
                </c:pt>
                <c:pt idx="8810">
                  <c:v>0.17690000000000017</c:v>
                </c:pt>
                <c:pt idx="8811">
                  <c:v>0.18180000000000004</c:v>
                </c:pt>
                <c:pt idx="8812">
                  <c:v>0.18080000000000004</c:v>
                </c:pt>
                <c:pt idx="8813">
                  <c:v>0.17790000000000017</c:v>
                </c:pt>
                <c:pt idx="8814">
                  <c:v>0.18380000000000016</c:v>
                </c:pt>
                <c:pt idx="8815">
                  <c:v>0.18080000000000004</c:v>
                </c:pt>
                <c:pt idx="8816">
                  <c:v>0.17790000000000017</c:v>
                </c:pt>
                <c:pt idx="8817">
                  <c:v>0.17790000000000017</c:v>
                </c:pt>
                <c:pt idx="8818">
                  <c:v>0.17990000000000023</c:v>
                </c:pt>
                <c:pt idx="8819">
                  <c:v>0.18380000000000016</c:v>
                </c:pt>
                <c:pt idx="8820">
                  <c:v>0.17890000000000017</c:v>
                </c:pt>
                <c:pt idx="8821">
                  <c:v>0.17990000000000023</c:v>
                </c:pt>
                <c:pt idx="8822">
                  <c:v>0.17690000000000017</c:v>
                </c:pt>
                <c:pt idx="8823">
                  <c:v>0.17690000000000017</c:v>
                </c:pt>
                <c:pt idx="8824">
                  <c:v>0.18080000000000004</c:v>
                </c:pt>
                <c:pt idx="8825">
                  <c:v>0.17790000000000017</c:v>
                </c:pt>
                <c:pt idx="8826">
                  <c:v>0.17690000000000017</c:v>
                </c:pt>
                <c:pt idx="8827">
                  <c:v>0.17990000000000023</c:v>
                </c:pt>
                <c:pt idx="8828">
                  <c:v>0.17890000000000017</c:v>
                </c:pt>
                <c:pt idx="8829">
                  <c:v>0.18280000000000016</c:v>
                </c:pt>
                <c:pt idx="8830">
                  <c:v>0.17890000000000017</c:v>
                </c:pt>
                <c:pt idx="8831">
                  <c:v>0.17790000000000017</c:v>
                </c:pt>
                <c:pt idx="8832">
                  <c:v>0.17690000000000017</c:v>
                </c:pt>
                <c:pt idx="8833">
                  <c:v>0.17600000000000016</c:v>
                </c:pt>
                <c:pt idx="8834">
                  <c:v>0.17600000000000016</c:v>
                </c:pt>
                <c:pt idx="8835">
                  <c:v>0.17990000000000023</c:v>
                </c:pt>
                <c:pt idx="8836">
                  <c:v>0.17600000000000016</c:v>
                </c:pt>
                <c:pt idx="8837">
                  <c:v>0.18380000000000016</c:v>
                </c:pt>
                <c:pt idx="8838">
                  <c:v>0.17600000000000016</c:v>
                </c:pt>
                <c:pt idx="8839">
                  <c:v>0.18080000000000004</c:v>
                </c:pt>
                <c:pt idx="8840">
                  <c:v>0.17600000000000016</c:v>
                </c:pt>
                <c:pt idx="8841">
                  <c:v>0.18180000000000004</c:v>
                </c:pt>
                <c:pt idx="8842">
                  <c:v>0.18380000000000016</c:v>
                </c:pt>
                <c:pt idx="8843">
                  <c:v>0.17690000000000017</c:v>
                </c:pt>
                <c:pt idx="8844">
                  <c:v>0.17600000000000016</c:v>
                </c:pt>
                <c:pt idx="8845">
                  <c:v>0.18380000000000016</c:v>
                </c:pt>
                <c:pt idx="8846">
                  <c:v>0.17790000000000017</c:v>
                </c:pt>
                <c:pt idx="8847">
                  <c:v>0.17400000000000004</c:v>
                </c:pt>
                <c:pt idx="8848">
                  <c:v>0.18080000000000004</c:v>
                </c:pt>
                <c:pt idx="8849">
                  <c:v>0.17790000000000017</c:v>
                </c:pt>
                <c:pt idx="8850">
                  <c:v>0.17990000000000023</c:v>
                </c:pt>
                <c:pt idx="8851">
                  <c:v>0.17300000000000001</c:v>
                </c:pt>
                <c:pt idx="8852">
                  <c:v>0.17500000000000004</c:v>
                </c:pt>
                <c:pt idx="8853">
                  <c:v>0.17600000000000016</c:v>
                </c:pt>
                <c:pt idx="8854">
                  <c:v>0.17890000000000017</c:v>
                </c:pt>
                <c:pt idx="8855">
                  <c:v>0.17500000000000004</c:v>
                </c:pt>
                <c:pt idx="8856">
                  <c:v>0.18080000000000004</c:v>
                </c:pt>
                <c:pt idx="8857">
                  <c:v>0.17600000000000016</c:v>
                </c:pt>
                <c:pt idx="8858">
                  <c:v>0.17690000000000017</c:v>
                </c:pt>
                <c:pt idx="8859">
                  <c:v>0.17300000000000001</c:v>
                </c:pt>
                <c:pt idx="8860">
                  <c:v>0.17200000000000001</c:v>
                </c:pt>
                <c:pt idx="8861">
                  <c:v>0.18080000000000004</c:v>
                </c:pt>
                <c:pt idx="8862">
                  <c:v>0.17500000000000004</c:v>
                </c:pt>
                <c:pt idx="8863">
                  <c:v>0.17300000000000001</c:v>
                </c:pt>
                <c:pt idx="8864">
                  <c:v>0.17600000000000016</c:v>
                </c:pt>
                <c:pt idx="8865">
                  <c:v>0.17500000000000004</c:v>
                </c:pt>
                <c:pt idx="8866">
                  <c:v>0.18180000000000004</c:v>
                </c:pt>
                <c:pt idx="8867">
                  <c:v>0.17600000000000016</c:v>
                </c:pt>
                <c:pt idx="8868">
                  <c:v>0.18080000000000004</c:v>
                </c:pt>
                <c:pt idx="8869">
                  <c:v>0.18180000000000004</c:v>
                </c:pt>
                <c:pt idx="8870">
                  <c:v>0.17890000000000017</c:v>
                </c:pt>
                <c:pt idx="8871">
                  <c:v>0.17300000000000001</c:v>
                </c:pt>
                <c:pt idx="8872">
                  <c:v>0.17790000000000017</c:v>
                </c:pt>
                <c:pt idx="8873">
                  <c:v>0.17790000000000017</c:v>
                </c:pt>
                <c:pt idx="8874">
                  <c:v>0.17400000000000004</c:v>
                </c:pt>
                <c:pt idx="8875">
                  <c:v>0.17690000000000017</c:v>
                </c:pt>
                <c:pt idx="8876">
                  <c:v>0.17300000000000001</c:v>
                </c:pt>
                <c:pt idx="8877">
                  <c:v>0.17600000000000016</c:v>
                </c:pt>
                <c:pt idx="8878">
                  <c:v>0.17500000000000004</c:v>
                </c:pt>
                <c:pt idx="8879">
                  <c:v>0.17600000000000016</c:v>
                </c:pt>
                <c:pt idx="8880">
                  <c:v>0.17200000000000001</c:v>
                </c:pt>
                <c:pt idx="8881">
                  <c:v>0.17990000000000023</c:v>
                </c:pt>
                <c:pt idx="8882">
                  <c:v>0.17890000000000017</c:v>
                </c:pt>
                <c:pt idx="8883">
                  <c:v>0.17990000000000023</c:v>
                </c:pt>
                <c:pt idx="8884">
                  <c:v>0.17790000000000017</c:v>
                </c:pt>
                <c:pt idx="8885">
                  <c:v>0.17690000000000017</c:v>
                </c:pt>
                <c:pt idx="8886">
                  <c:v>0.17790000000000017</c:v>
                </c:pt>
                <c:pt idx="8887">
                  <c:v>0.17400000000000004</c:v>
                </c:pt>
                <c:pt idx="8888">
                  <c:v>0.17600000000000016</c:v>
                </c:pt>
                <c:pt idx="8889">
                  <c:v>0.17890000000000017</c:v>
                </c:pt>
                <c:pt idx="8890">
                  <c:v>0.17200000000000001</c:v>
                </c:pt>
                <c:pt idx="8891">
                  <c:v>0.17200000000000001</c:v>
                </c:pt>
                <c:pt idx="8892">
                  <c:v>0.17600000000000016</c:v>
                </c:pt>
                <c:pt idx="8893">
                  <c:v>0.18180000000000004</c:v>
                </c:pt>
                <c:pt idx="8894">
                  <c:v>0.17500000000000004</c:v>
                </c:pt>
                <c:pt idx="8895">
                  <c:v>0.18280000000000016</c:v>
                </c:pt>
                <c:pt idx="8896">
                  <c:v>0.17300000000000001</c:v>
                </c:pt>
                <c:pt idx="8897">
                  <c:v>0.17990000000000023</c:v>
                </c:pt>
                <c:pt idx="8898">
                  <c:v>0.17690000000000017</c:v>
                </c:pt>
                <c:pt idx="8899">
                  <c:v>0.17790000000000017</c:v>
                </c:pt>
                <c:pt idx="8900">
                  <c:v>0.17890000000000017</c:v>
                </c:pt>
                <c:pt idx="8901">
                  <c:v>0.1701</c:v>
                </c:pt>
                <c:pt idx="8902">
                  <c:v>0.1711</c:v>
                </c:pt>
                <c:pt idx="8903">
                  <c:v>0.17690000000000017</c:v>
                </c:pt>
                <c:pt idx="8904">
                  <c:v>0.17600000000000016</c:v>
                </c:pt>
                <c:pt idx="8905">
                  <c:v>0.17790000000000017</c:v>
                </c:pt>
                <c:pt idx="8906">
                  <c:v>0.17600000000000016</c:v>
                </c:pt>
                <c:pt idx="8907">
                  <c:v>0.17500000000000004</c:v>
                </c:pt>
                <c:pt idx="8908">
                  <c:v>0.17600000000000016</c:v>
                </c:pt>
                <c:pt idx="8909">
                  <c:v>0.17690000000000017</c:v>
                </c:pt>
                <c:pt idx="8910">
                  <c:v>0.17890000000000017</c:v>
                </c:pt>
                <c:pt idx="8911">
                  <c:v>0.18180000000000004</c:v>
                </c:pt>
                <c:pt idx="8912">
                  <c:v>0.17600000000000016</c:v>
                </c:pt>
                <c:pt idx="8913">
                  <c:v>0.17200000000000001</c:v>
                </c:pt>
                <c:pt idx="8914">
                  <c:v>0.18380000000000016</c:v>
                </c:pt>
                <c:pt idx="8915">
                  <c:v>0.17600000000000016</c:v>
                </c:pt>
                <c:pt idx="8916">
                  <c:v>0.17200000000000001</c:v>
                </c:pt>
                <c:pt idx="8917">
                  <c:v>0.17600000000000016</c:v>
                </c:pt>
                <c:pt idx="8918">
                  <c:v>0.17400000000000004</c:v>
                </c:pt>
                <c:pt idx="8919">
                  <c:v>0.17600000000000016</c:v>
                </c:pt>
                <c:pt idx="8920">
                  <c:v>0.17600000000000016</c:v>
                </c:pt>
                <c:pt idx="8921">
                  <c:v>0.17600000000000016</c:v>
                </c:pt>
                <c:pt idx="8922">
                  <c:v>0.18180000000000004</c:v>
                </c:pt>
                <c:pt idx="8923">
                  <c:v>0.17400000000000004</c:v>
                </c:pt>
                <c:pt idx="8924">
                  <c:v>0.17200000000000001</c:v>
                </c:pt>
                <c:pt idx="8925">
                  <c:v>0.17200000000000001</c:v>
                </c:pt>
                <c:pt idx="8926">
                  <c:v>0.17690000000000017</c:v>
                </c:pt>
                <c:pt idx="8927">
                  <c:v>0.17790000000000017</c:v>
                </c:pt>
                <c:pt idx="8928">
                  <c:v>0.17400000000000004</c:v>
                </c:pt>
                <c:pt idx="8929">
                  <c:v>0.17890000000000017</c:v>
                </c:pt>
                <c:pt idx="8930">
                  <c:v>0.17300000000000001</c:v>
                </c:pt>
                <c:pt idx="8931">
                  <c:v>0.17790000000000017</c:v>
                </c:pt>
                <c:pt idx="8932">
                  <c:v>0.17400000000000004</c:v>
                </c:pt>
                <c:pt idx="8933">
                  <c:v>0.17690000000000017</c:v>
                </c:pt>
                <c:pt idx="8934">
                  <c:v>0.17600000000000016</c:v>
                </c:pt>
                <c:pt idx="8935">
                  <c:v>0.18180000000000004</c:v>
                </c:pt>
                <c:pt idx="8936">
                  <c:v>0.17790000000000017</c:v>
                </c:pt>
                <c:pt idx="8937">
                  <c:v>0.17600000000000016</c:v>
                </c:pt>
                <c:pt idx="8938">
                  <c:v>0.17890000000000017</c:v>
                </c:pt>
                <c:pt idx="8939">
                  <c:v>0.16130000000000014</c:v>
                </c:pt>
                <c:pt idx="8940">
                  <c:v>0.17500000000000004</c:v>
                </c:pt>
                <c:pt idx="8941">
                  <c:v>0.17690000000000017</c:v>
                </c:pt>
                <c:pt idx="8942">
                  <c:v>0.17600000000000016</c:v>
                </c:pt>
                <c:pt idx="8943">
                  <c:v>0.17300000000000001</c:v>
                </c:pt>
                <c:pt idx="8944">
                  <c:v>0.17500000000000004</c:v>
                </c:pt>
                <c:pt idx="8945">
                  <c:v>0.17500000000000004</c:v>
                </c:pt>
                <c:pt idx="8946">
                  <c:v>0.17200000000000001</c:v>
                </c:pt>
                <c:pt idx="8947">
                  <c:v>0.17600000000000016</c:v>
                </c:pt>
                <c:pt idx="8948">
                  <c:v>0.17300000000000001</c:v>
                </c:pt>
                <c:pt idx="8949">
                  <c:v>0.17200000000000001</c:v>
                </c:pt>
                <c:pt idx="8950">
                  <c:v>0.17690000000000017</c:v>
                </c:pt>
                <c:pt idx="8951">
                  <c:v>0.17600000000000016</c:v>
                </c:pt>
                <c:pt idx="8952">
                  <c:v>0.17400000000000004</c:v>
                </c:pt>
                <c:pt idx="8953">
                  <c:v>0.17690000000000017</c:v>
                </c:pt>
                <c:pt idx="8954">
                  <c:v>0.17600000000000016</c:v>
                </c:pt>
                <c:pt idx="8955">
                  <c:v>0.17790000000000017</c:v>
                </c:pt>
                <c:pt idx="8956">
                  <c:v>0.17500000000000004</c:v>
                </c:pt>
                <c:pt idx="8957">
                  <c:v>0.17790000000000017</c:v>
                </c:pt>
                <c:pt idx="8958">
                  <c:v>0.17500000000000004</c:v>
                </c:pt>
                <c:pt idx="8959">
                  <c:v>0.17600000000000016</c:v>
                </c:pt>
                <c:pt idx="8960">
                  <c:v>0.17890000000000017</c:v>
                </c:pt>
                <c:pt idx="8961">
                  <c:v>0.17400000000000004</c:v>
                </c:pt>
                <c:pt idx="8962">
                  <c:v>0.17300000000000001</c:v>
                </c:pt>
                <c:pt idx="8963">
                  <c:v>0.17690000000000017</c:v>
                </c:pt>
                <c:pt idx="8964">
                  <c:v>0.17790000000000017</c:v>
                </c:pt>
                <c:pt idx="8965">
                  <c:v>0.17600000000000016</c:v>
                </c:pt>
                <c:pt idx="8966">
                  <c:v>0.17500000000000004</c:v>
                </c:pt>
                <c:pt idx="8967">
                  <c:v>0.17300000000000001</c:v>
                </c:pt>
                <c:pt idx="8968">
                  <c:v>0.17500000000000004</c:v>
                </c:pt>
                <c:pt idx="8969">
                  <c:v>0.17790000000000017</c:v>
                </c:pt>
                <c:pt idx="8970">
                  <c:v>0.17500000000000004</c:v>
                </c:pt>
                <c:pt idx="8971">
                  <c:v>0.17890000000000017</c:v>
                </c:pt>
                <c:pt idx="8972">
                  <c:v>0.17300000000000001</c:v>
                </c:pt>
                <c:pt idx="8973">
                  <c:v>0.17600000000000016</c:v>
                </c:pt>
                <c:pt idx="8974">
                  <c:v>0.17690000000000017</c:v>
                </c:pt>
                <c:pt idx="8975">
                  <c:v>0.17990000000000023</c:v>
                </c:pt>
                <c:pt idx="8976">
                  <c:v>0.17300000000000001</c:v>
                </c:pt>
                <c:pt idx="8977">
                  <c:v>0.18380000000000016</c:v>
                </c:pt>
                <c:pt idx="8978">
                  <c:v>0.17300000000000001</c:v>
                </c:pt>
                <c:pt idx="8979">
                  <c:v>0.17500000000000004</c:v>
                </c:pt>
                <c:pt idx="8980">
                  <c:v>0.17300000000000001</c:v>
                </c:pt>
                <c:pt idx="8981">
                  <c:v>0.17990000000000023</c:v>
                </c:pt>
                <c:pt idx="8982">
                  <c:v>0.17400000000000004</c:v>
                </c:pt>
                <c:pt idx="8983">
                  <c:v>0.17500000000000004</c:v>
                </c:pt>
                <c:pt idx="8984">
                  <c:v>0.17500000000000004</c:v>
                </c:pt>
                <c:pt idx="8985">
                  <c:v>0.17400000000000004</c:v>
                </c:pt>
                <c:pt idx="8986">
                  <c:v>0.17600000000000016</c:v>
                </c:pt>
                <c:pt idx="8987">
                  <c:v>0.17300000000000001</c:v>
                </c:pt>
                <c:pt idx="8988">
                  <c:v>0.17990000000000023</c:v>
                </c:pt>
                <c:pt idx="8989">
                  <c:v>0.17200000000000001</c:v>
                </c:pt>
                <c:pt idx="8990">
                  <c:v>0.17690000000000017</c:v>
                </c:pt>
                <c:pt idx="8991">
                  <c:v>0.17690000000000017</c:v>
                </c:pt>
                <c:pt idx="8992">
                  <c:v>0.17790000000000017</c:v>
                </c:pt>
                <c:pt idx="8993">
                  <c:v>0.17790000000000017</c:v>
                </c:pt>
                <c:pt idx="8994">
                  <c:v>0.17400000000000004</c:v>
                </c:pt>
                <c:pt idx="8995">
                  <c:v>0.17990000000000023</c:v>
                </c:pt>
                <c:pt idx="8996">
                  <c:v>0.17690000000000017</c:v>
                </c:pt>
                <c:pt idx="8997">
                  <c:v>0.17600000000000016</c:v>
                </c:pt>
                <c:pt idx="8998">
                  <c:v>0.17600000000000016</c:v>
                </c:pt>
                <c:pt idx="8999">
                  <c:v>0.17400000000000004</c:v>
                </c:pt>
                <c:pt idx="9000">
                  <c:v>0.17890000000000017</c:v>
                </c:pt>
                <c:pt idx="9001">
                  <c:v>0.17600000000000016</c:v>
                </c:pt>
                <c:pt idx="9002">
                  <c:v>0.17600000000000016</c:v>
                </c:pt>
                <c:pt idx="9003">
                  <c:v>0.17400000000000004</c:v>
                </c:pt>
                <c:pt idx="9004">
                  <c:v>0.17600000000000016</c:v>
                </c:pt>
                <c:pt idx="9005">
                  <c:v>0.17600000000000016</c:v>
                </c:pt>
                <c:pt idx="9006">
                  <c:v>0.18080000000000004</c:v>
                </c:pt>
                <c:pt idx="9007">
                  <c:v>0.17400000000000004</c:v>
                </c:pt>
                <c:pt idx="9008">
                  <c:v>0.17500000000000004</c:v>
                </c:pt>
                <c:pt idx="9009">
                  <c:v>0.17690000000000017</c:v>
                </c:pt>
                <c:pt idx="9010">
                  <c:v>0.17600000000000016</c:v>
                </c:pt>
                <c:pt idx="9011">
                  <c:v>0.18080000000000004</c:v>
                </c:pt>
                <c:pt idx="9012">
                  <c:v>0.17400000000000004</c:v>
                </c:pt>
                <c:pt idx="9013">
                  <c:v>0.17300000000000001</c:v>
                </c:pt>
                <c:pt idx="9014">
                  <c:v>0.1711</c:v>
                </c:pt>
                <c:pt idx="9015">
                  <c:v>0.17300000000000001</c:v>
                </c:pt>
                <c:pt idx="9016">
                  <c:v>0.17790000000000017</c:v>
                </c:pt>
                <c:pt idx="9017">
                  <c:v>0.17300000000000001</c:v>
                </c:pt>
                <c:pt idx="9018">
                  <c:v>0.17600000000000016</c:v>
                </c:pt>
                <c:pt idx="9019">
                  <c:v>0.17400000000000004</c:v>
                </c:pt>
                <c:pt idx="9020">
                  <c:v>0.17600000000000016</c:v>
                </c:pt>
                <c:pt idx="9021">
                  <c:v>0.17400000000000004</c:v>
                </c:pt>
                <c:pt idx="9022">
                  <c:v>0.17690000000000017</c:v>
                </c:pt>
                <c:pt idx="9023">
                  <c:v>0.17400000000000004</c:v>
                </c:pt>
                <c:pt idx="9024">
                  <c:v>0.17400000000000004</c:v>
                </c:pt>
                <c:pt idx="9025">
                  <c:v>0.17600000000000016</c:v>
                </c:pt>
                <c:pt idx="9026">
                  <c:v>0.17790000000000017</c:v>
                </c:pt>
                <c:pt idx="9027">
                  <c:v>0.17500000000000004</c:v>
                </c:pt>
                <c:pt idx="9028">
                  <c:v>0.17790000000000017</c:v>
                </c:pt>
                <c:pt idx="9029">
                  <c:v>0.17600000000000016</c:v>
                </c:pt>
                <c:pt idx="9030">
                  <c:v>0.18380000000000016</c:v>
                </c:pt>
                <c:pt idx="9031">
                  <c:v>0.17400000000000004</c:v>
                </c:pt>
                <c:pt idx="9032">
                  <c:v>0.17890000000000017</c:v>
                </c:pt>
                <c:pt idx="9033">
                  <c:v>0.17500000000000004</c:v>
                </c:pt>
                <c:pt idx="9034">
                  <c:v>0.17600000000000016</c:v>
                </c:pt>
                <c:pt idx="9035">
                  <c:v>0.17200000000000001</c:v>
                </c:pt>
                <c:pt idx="9036">
                  <c:v>0.17600000000000016</c:v>
                </c:pt>
                <c:pt idx="9037">
                  <c:v>0.17300000000000001</c:v>
                </c:pt>
                <c:pt idx="9038">
                  <c:v>0.17400000000000004</c:v>
                </c:pt>
                <c:pt idx="9039">
                  <c:v>0.17400000000000004</c:v>
                </c:pt>
                <c:pt idx="9040">
                  <c:v>0.17600000000000016</c:v>
                </c:pt>
                <c:pt idx="9041">
                  <c:v>0.17400000000000004</c:v>
                </c:pt>
                <c:pt idx="9042">
                  <c:v>0.17200000000000001</c:v>
                </c:pt>
                <c:pt idx="9043">
                  <c:v>0.17600000000000016</c:v>
                </c:pt>
                <c:pt idx="9044">
                  <c:v>0.1711</c:v>
                </c:pt>
                <c:pt idx="9045">
                  <c:v>0.17500000000000004</c:v>
                </c:pt>
                <c:pt idx="9046">
                  <c:v>0.17600000000000016</c:v>
                </c:pt>
                <c:pt idx="9047">
                  <c:v>0.17600000000000016</c:v>
                </c:pt>
                <c:pt idx="9048">
                  <c:v>0.17500000000000004</c:v>
                </c:pt>
                <c:pt idx="9049">
                  <c:v>0.17600000000000016</c:v>
                </c:pt>
                <c:pt idx="9050">
                  <c:v>0.17600000000000016</c:v>
                </c:pt>
                <c:pt idx="9051">
                  <c:v>0.17890000000000017</c:v>
                </c:pt>
                <c:pt idx="9052">
                  <c:v>0.17890000000000017</c:v>
                </c:pt>
                <c:pt idx="9053">
                  <c:v>0.17600000000000016</c:v>
                </c:pt>
                <c:pt idx="9054">
                  <c:v>0.17600000000000016</c:v>
                </c:pt>
                <c:pt idx="9055">
                  <c:v>0.17400000000000004</c:v>
                </c:pt>
                <c:pt idx="9056">
                  <c:v>0.17890000000000017</c:v>
                </c:pt>
                <c:pt idx="9057">
                  <c:v>0.17600000000000016</c:v>
                </c:pt>
                <c:pt idx="9058">
                  <c:v>0.17300000000000001</c:v>
                </c:pt>
                <c:pt idx="9059">
                  <c:v>0.17600000000000016</c:v>
                </c:pt>
                <c:pt idx="9060">
                  <c:v>0.17890000000000017</c:v>
                </c:pt>
                <c:pt idx="9061">
                  <c:v>0.17300000000000001</c:v>
                </c:pt>
                <c:pt idx="9062">
                  <c:v>0.17500000000000004</c:v>
                </c:pt>
                <c:pt idx="9063">
                  <c:v>0.17400000000000004</c:v>
                </c:pt>
                <c:pt idx="9064">
                  <c:v>0.17400000000000004</c:v>
                </c:pt>
                <c:pt idx="9065">
                  <c:v>0.17890000000000017</c:v>
                </c:pt>
                <c:pt idx="9066">
                  <c:v>0.17990000000000023</c:v>
                </c:pt>
                <c:pt idx="9067">
                  <c:v>0.17300000000000001</c:v>
                </c:pt>
                <c:pt idx="9068">
                  <c:v>0.17400000000000004</c:v>
                </c:pt>
                <c:pt idx="9069">
                  <c:v>0.17790000000000017</c:v>
                </c:pt>
                <c:pt idx="9070">
                  <c:v>0.17790000000000017</c:v>
                </c:pt>
                <c:pt idx="9071">
                  <c:v>0.17400000000000004</c:v>
                </c:pt>
                <c:pt idx="9072">
                  <c:v>0.17300000000000001</c:v>
                </c:pt>
                <c:pt idx="9073">
                  <c:v>0.17300000000000001</c:v>
                </c:pt>
                <c:pt idx="9074">
                  <c:v>0.17400000000000004</c:v>
                </c:pt>
                <c:pt idx="9075">
                  <c:v>0.17400000000000004</c:v>
                </c:pt>
                <c:pt idx="9076">
                  <c:v>0.17500000000000004</c:v>
                </c:pt>
                <c:pt idx="9077">
                  <c:v>0.17690000000000017</c:v>
                </c:pt>
                <c:pt idx="9078">
                  <c:v>0.17600000000000016</c:v>
                </c:pt>
                <c:pt idx="9079">
                  <c:v>0.17890000000000017</c:v>
                </c:pt>
                <c:pt idx="9080">
                  <c:v>0.17600000000000016</c:v>
                </c:pt>
                <c:pt idx="9081">
                  <c:v>0.17690000000000017</c:v>
                </c:pt>
                <c:pt idx="9082">
                  <c:v>0.17790000000000017</c:v>
                </c:pt>
                <c:pt idx="9083">
                  <c:v>0.17890000000000017</c:v>
                </c:pt>
                <c:pt idx="9084">
                  <c:v>0.17990000000000023</c:v>
                </c:pt>
                <c:pt idx="9085">
                  <c:v>0.17600000000000016</c:v>
                </c:pt>
                <c:pt idx="9086">
                  <c:v>0.17990000000000023</c:v>
                </c:pt>
                <c:pt idx="9087">
                  <c:v>0.17890000000000017</c:v>
                </c:pt>
                <c:pt idx="9088">
                  <c:v>0.17790000000000017</c:v>
                </c:pt>
                <c:pt idx="9089">
                  <c:v>0.17400000000000004</c:v>
                </c:pt>
                <c:pt idx="9090">
                  <c:v>0.17400000000000004</c:v>
                </c:pt>
                <c:pt idx="9091">
                  <c:v>0.17300000000000001</c:v>
                </c:pt>
                <c:pt idx="9092">
                  <c:v>0.17600000000000016</c:v>
                </c:pt>
                <c:pt idx="9093">
                  <c:v>0.17400000000000004</c:v>
                </c:pt>
                <c:pt idx="9094">
                  <c:v>0.1701</c:v>
                </c:pt>
                <c:pt idx="9095">
                  <c:v>0.17600000000000016</c:v>
                </c:pt>
                <c:pt idx="9096">
                  <c:v>0.17400000000000004</c:v>
                </c:pt>
                <c:pt idx="9097">
                  <c:v>0.17200000000000001</c:v>
                </c:pt>
                <c:pt idx="9098">
                  <c:v>0.17600000000000016</c:v>
                </c:pt>
                <c:pt idx="9099">
                  <c:v>0.17500000000000004</c:v>
                </c:pt>
                <c:pt idx="9100">
                  <c:v>0.17600000000000016</c:v>
                </c:pt>
                <c:pt idx="9101">
                  <c:v>0.17400000000000004</c:v>
                </c:pt>
                <c:pt idx="9102">
                  <c:v>0.17400000000000004</c:v>
                </c:pt>
                <c:pt idx="9103">
                  <c:v>0.17500000000000004</c:v>
                </c:pt>
                <c:pt idx="9104">
                  <c:v>0.17500000000000004</c:v>
                </c:pt>
                <c:pt idx="9105">
                  <c:v>0.17200000000000001</c:v>
                </c:pt>
                <c:pt idx="9106">
                  <c:v>0.17200000000000001</c:v>
                </c:pt>
                <c:pt idx="9107">
                  <c:v>0.17790000000000017</c:v>
                </c:pt>
                <c:pt idx="9108">
                  <c:v>0.17500000000000004</c:v>
                </c:pt>
                <c:pt idx="9109">
                  <c:v>0.17200000000000001</c:v>
                </c:pt>
                <c:pt idx="9110">
                  <c:v>0.17400000000000004</c:v>
                </c:pt>
                <c:pt idx="9111">
                  <c:v>0.17600000000000016</c:v>
                </c:pt>
                <c:pt idx="9112">
                  <c:v>0.17400000000000004</c:v>
                </c:pt>
                <c:pt idx="9113">
                  <c:v>0.17200000000000001</c:v>
                </c:pt>
                <c:pt idx="9114">
                  <c:v>0.17600000000000016</c:v>
                </c:pt>
                <c:pt idx="9115">
                  <c:v>0.17600000000000016</c:v>
                </c:pt>
                <c:pt idx="9116">
                  <c:v>0.17500000000000004</c:v>
                </c:pt>
                <c:pt idx="9117">
                  <c:v>0.17400000000000004</c:v>
                </c:pt>
                <c:pt idx="9118">
                  <c:v>0.17790000000000017</c:v>
                </c:pt>
                <c:pt idx="9119">
                  <c:v>0.17400000000000004</c:v>
                </c:pt>
                <c:pt idx="9120">
                  <c:v>0.17400000000000004</c:v>
                </c:pt>
                <c:pt idx="9121">
                  <c:v>0.17600000000000016</c:v>
                </c:pt>
                <c:pt idx="9122">
                  <c:v>0.17300000000000001</c:v>
                </c:pt>
                <c:pt idx="9123">
                  <c:v>0.17990000000000023</c:v>
                </c:pt>
                <c:pt idx="9124">
                  <c:v>0.17500000000000004</c:v>
                </c:pt>
                <c:pt idx="9125">
                  <c:v>0.17890000000000017</c:v>
                </c:pt>
                <c:pt idx="9126">
                  <c:v>0.17790000000000017</c:v>
                </c:pt>
                <c:pt idx="9127">
                  <c:v>0.17400000000000004</c:v>
                </c:pt>
                <c:pt idx="9128">
                  <c:v>0.17600000000000016</c:v>
                </c:pt>
                <c:pt idx="9129">
                  <c:v>0.17600000000000016</c:v>
                </c:pt>
                <c:pt idx="9130">
                  <c:v>0.17600000000000016</c:v>
                </c:pt>
                <c:pt idx="9131">
                  <c:v>0.17600000000000016</c:v>
                </c:pt>
                <c:pt idx="9132">
                  <c:v>0.17600000000000016</c:v>
                </c:pt>
                <c:pt idx="9133">
                  <c:v>0.17600000000000016</c:v>
                </c:pt>
                <c:pt idx="9134">
                  <c:v>0.17790000000000017</c:v>
                </c:pt>
                <c:pt idx="9135">
                  <c:v>0.17690000000000017</c:v>
                </c:pt>
                <c:pt idx="9136">
                  <c:v>0.17400000000000004</c:v>
                </c:pt>
                <c:pt idx="9137">
                  <c:v>0.17400000000000004</c:v>
                </c:pt>
                <c:pt idx="9138">
                  <c:v>0.17690000000000017</c:v>
                </c:pt>
                <c:pt idx="9139">
                  <c:v>0.18380000000000016</c:v>
                </c:pt>
                <c:pt idx="9140">
                  <c:v>0.17400000000000004</c:v>
                </c:pt>
                <c:pt idx="9141">
                  <c:v>0.17400000000000004</c:v>
                </c:pt>
                <c:pt idx="9142">
                  <c:v>0.17400000000000004</c:v>
                </c:pt>
                <c:pt idx="9143">
                  <c:v>0.17500000000000004</c:v>
                </c:pt>
                <c:pt idx="9144">
                  <c:v>0.17600000000000016</c:v>
                </c:pt>
                <c:pt idx="9145">
                  <c:v>0.17600000000000016</c:v>
                </c:pt>
                <c:pt idx="9146">
                  <c:v>0.17690000000000017</c:v>
                </c:pt>
                <c:pt idx="9147">
                  <c:v>0.17990000000000023</c:v>
                </c:pt>
                <c:pt idx="9148">
                  <c:v>0.17400000000000004</c:v>
                </c:pt>
                <c:pt idx="9149">
                  <c:v>0.17890000000000017</c:v>
                </c:pt>
                <c:pt idx="9150">
                  <c:v>0.18180000000000004</c:v>
                </c:pt>
                <c:pt idx="9151">
                  <c:v>0.17500000000000004</c:v>
                </c:pt>
                <c:pt idx="9152">
                  <c:v>0.17300000000000001</c:v>
                </c:pt>
                <c:pt idx="9153">
                  <c:v>0.17600000000000016</c:v>
                </c:pt>
                <c:pt idx="9154">
                  <c:v>0.17400000000000004</c:v>
                </c:pt>
                <c:pt idx="9155">
                  <c:v>0.17400000000000004</c:v>
                </c:pt>
                <c:pt idx="9156">
                  <c:v>0.17500000000000004</c:v>
                </c:pt>
                <c:pt idx="9157">
                  <c:v>0.17300000000000001</c:v>
                </c:pt>
                <c:pt idx="9158">
                  <c:v>0.17400000000000004</c:v>
                </c:pt>
                <c:pt idx="9159">
                  <c:v>0.17790000000000017</c:v>
                </c:pt>
                <c:pt idx="9160">
                  <c:v>0.17500000000000004</c:v>
                </c:pt>
                <c:pt idx="9161">
                  <c:v>0.17790000000000017</c:v>
                </c:pt>
                <c:pt idx="9162">
                  <c:v>0.17400000000000004</c:v>
                </c:pt>
                <c:pt idx="9163">
                  <c:v>0.17790000000000017</c:v>
                </c:pt>
                <c:pt idx="9164">
                  <c:v>0.17600000000000016</c:v>
                </c:pt>
                <c:pt idx="9165">
                  <c:v>0.17690000000000017</c:v>
                </c:pt>
                <c:pt idx="9166">
                  <c:v>0.17300000000000001</c:v>
                </c:pt>
                <c:pt idx="9167">
                  <c:v>0.17500000000000004</c:v>
                </c:pt>
                <c:pt idx="9168">
                  <c:v>0.17500000000000004</c:v>
                </c:pt>
                <c:pt idx="9169">
                  <c:v>0.17400000000000004</c:v>
                </c:pt>
                <c:pt idx="9170">
                  <c:v>0.17600000000000016</c:v>
                </c:pt>
                <c:pt idx="9171">
                  <c:v>0.17890000000000017</c:v>
                </c:pt>
                <c:pt idx="9172">
                  <c:v>0.17690000000000017</c:v>
                </c:pt>
                <c:pt idx="9173">
                  <c:v>0.17200000000000001</c:v>
                </c:pt>
                <c:pt idx="9174">
                  <c:v>0.17600000000000016</c:v>
                </c:pt>
                <c:pt idx="9175">
                  <c:v>0.17790000000000017</c:v>
                </c:pt>
                <c:pt idx="9176">
                  <c:v>0.17500000000000004</c:v>
                </c:pt>
                <c:pt idx="9177">
                  <c:v>0.17600000000000016</c:v>
                </c:pt>
                <c:pt idx="9178">
                  <c:v>0.17200000000000001</c:v>
                </c:pt>
                <c:pt idx="9179">
                  <c:v>0.17400000000000004</c:v>
                </c:pt>
                <c:pt idx="9180">
                  <c:v>0.18280000000000016</c:v>
                </c:pt>
                <c:pt idx="9181">
                  <c:v>0.17300000000000001</c:v>
                </c:pt>
                <c:pt idx="9182">
                  <c:v>0.17400000000000004</c:v>
                </c:pt>
                <c:pt idx="9183">
                  <c:v>0.17400000000000004</c:v>
                </c:pt>
                <c:pt idx="9184">
                  <c:v>0.17690000000000017</c:v>
                </c:pt>
                <c:pt idx="9185">
                  <c:v>0.17300000000000001</c:v>
                </c:pt>
                <c:pt idx="9186">
                  <c:v>0.17690000000000017</c:v>
                </c:pt>
                <c:pt idx="9187">
                  <c:v>0.17690000000000017</c:v>
                </c:pt>
                <c:pt idx="9188">
                  <c:v>0.17790000000000017</c:v>
                </c:pt>
                <c:pt idx="9189">
                  <c:v>0.17400000000000004</c:v>
                </c:pt>
                <c:pt idx="9190">
                  <c:v>0.17990000000000023</c:v>
                </c:pt>
                <c:pt idx="9191">
                  <c:v>0.17690000000000017</c:v>
                </c:pt>
                <c:pt idx="9192">
                  <c:v>0.17600000000000016</c:v>
                </c:pt>
                <c:pt idx="9193">
                  <c:v>0.17690000000000017</c:v>
                </c:pt>
                <c:pt idx="9194">
                  <c:v>0.17500000000000004</c:v>
                </c:pt>
                <c:pt idx="9195">
                  <c:v>0.17500000000000004</c:v>
                </c:pt>
                <c:pt idx="9196">
                  <c:v>0.17600000000000016</c:v>
                </c:pt>
                <c:pt idx="9197">
                  <c:v>0.17690000000000017</c:v>
                </c:pt>
                <c:pt idx="9198">
                  <c:v>0.17600000000000016</c:v>
                </c:pt>
                <c:pt idx="9199">
                  <c:v>0.17600000000000016</c:v>
                </c:pt>
                <c:pt idx="9200">
                  <c:v>0.17690000000000017</c:v>
                </c:pt>
                <c:pt idx="9201">
                  <c:v>0.17690000000000017</c:v>
                </c:pt>
                <c:pt idx="9202">
                  <c:v>0.17690000000000017</c:v>
                </c:pt>
                <c:pt idx="9203">
                  <c:v>0.17890000000000017</c:v>
                </c:pt>
                <c:pt idx="9204">
                  <c:v>0.17500000000000004</c:v>
                </c:pt>
                <c:pt idx="9205">
                  <c:v>0.17790000000000017</c:v>
                </c:pt>
                <c:pt idx="9206">
                  <c:v>0.18280000000000016</c:v>
                </c:pt>
                <c:pt idx="9207">
                  <c:v>0.18080000000000004</c:v>
                </c:pt>
                <c:pt idx="9208">
                  <c:v>0.17690000000000017</c:v>
                </c:pt>
                <c:pt idx="9209">
                  <c:v>0.17890000000000017</c:v>
                </c:pt>
                <c:pt idx="9210">
                  <c:v>0.17890000000000017</c:v>
                </c:pt>
                <c:pt idx="9211">
                  <c:v>0.17600000000000016</c:v>
                </c:pt>
                <c:pt idx="9212">
                  <c:v>0.17690000000000017</c:v>
                </c:pt>
                <c:pt idx="9213">
                  <c:v>0.17400000000000004</c:v>
                </c:pt>
                <c:pt idx="9214">
                  <c:v>0.18080000000000004</c:v>
                </c:pt>
                <c:pt idx="9215">
                  <c:v>0.17400000000000004</c:v>
                </c:pt>
                <c:pt idx="9216">
                  <c:v>0.17400000000000004</c:v>
                </c:pt>
                <c:pt idx="9217">
                  <c:v>0.17400000000000004</c:v>
                </c:pt>
                <c:pt idx="9218">
                  <c:v>0.17600000000000016</c:v>
                </c:pt>
                <c:pt idx="9219">
                  <c:v>0.17690000000000017</c:v>
                </c:pt>
                <c:pt idx="9220">
                  <c:v>0.17400000000000004</c:v>
                </c:pt>
                <c:pt idx="9221">
                  <c:v>0.17500000000000004</c:v>
                </c:pt>
                <c:pt idx="9222">
                  <c:v>0.17990000000000023</c:v>
                </c:pt>
                <c:pt idx="9223">
                  <c:v>0.17690000000000017</c:v>
                </c:pt>
                <c:pt idx="9224">
                  <c:v>0.17400000000000004</c:v>
                </c:pt>
                <c:pt idx="9225">
                  <c:v>0.17600000000000016</c:v>
                </c:pt>
                <c:pt idx="9226">
                  <c:v>0.17600000000000016</c:v>
                </c:pt>
                <c:pt idx="9227">
                  <c:v>0.18380000000000016</c:v>
                </c:pt>
                <c:pt idx="9228">
                  <c:v>0.17690000000000017</c:v>
                </c:pt>
                <c:pt idx="9229">
                  <c:v>0.18080000000000004</c:v>
                </c:pt>
                <c:pt idx="9230">
                  <c:v>0.17990000000000023</c:v>
                </c:pt>
                <c:pt idx="9231">
                  <c:v>0.17500000000000004</c:v>
                </c:pt>
                <c:pt idx="9232">
                  <c:v>0.18080000000000004</c:v>
                </c:pt>
                <c:pt idx="9233">
                  <c:v>0.17600000000000016</c:v>
                </c:pt>
                <c:pt idx="9234">
                  <c:v>0.1711</c:v>
                </c:pt>
                <c:pt idx="9235">
                  <c:v>0.1701</c:v>
                </c:pt>
                <c:pt idx="9236">
                  <c:v>0.17200000000000001</c:v>
                </c:pt>
                <c:pt idx="9237">
                  <c:v>0.17790000000000017</c:v>
                </c:pt>
                <c:pt idx="9238">
                  <c:v>0.17790000000000017</c:v>
                </c:pt>
                <c:pt idx="9239">
                  <c:v>0.17600000000000016</c:v>
                </c:pt>
                <c:pt idx="9240">
                  <c:v>0.17600000000000016</c:v>
                </c:pt>
                <c:pt idx="9241">
                  <c:v>0.17690000000000017</c:v>
                </c:pt>
                <c:pt idx="9242">
                  <c:v>0.17400000000000004</c:v>
                </c:pt>
                <c:pt idx="9243">
                  <c:v>0.17600000000000016</c:v>
                </c:pt>
                <c:pt idx="9244">
                  <c:v>0.17400000000000004</c:v>
                </c:pt>
                <c:pt idx="9245">
                  <c:v>0.17890000000000017</c:v>
                </c:pt>
                <c:pt idx="9246">
                  <c:v>0.17690000000000017</c:v>
                </c:pt>
                <c:pt idx="9247">
                  <c:v>0.17500000000000004</c:v>
                </c:pt>
                <c:pt idx="9248">
                  <c:v>0.17690000000000017</c:v>
                </c:pt>
                <c:pt idx="9249">
                  <c:v>0.17600000000000016</c:v>
                </c:pt>
                <c:pt idx="9250">
                  <c:v>0.17690000000000017</c:v>
                </c:pt>
                <c:pt idx="9251">
                  <c:v>0.17300000000000001</c:v>
                </c:pt>
                <c:pt idx="9252">
                  <c:v>0.17500000000000004</c:v>
                </c:pt>
                <c:pt idx="9253">
                  <c:v>0.17690000000000017</c:v>
                </c:pt>
                <c:pt idx="9254">
                  <c:v>0.17400000000000004</c:v>
                </c:pt>
                <c:pt idx="9255">
                  <c:v>0.17990000000000023</c:v>
                </c:pt>
                <c:pt idx="9256">
                  <c:v>0.17690000000000017</c:v>
                </c:pt>
                <c:pt idx="9257">
                  <c:v>0.17500000000000004</c:v>
                </c:pt>
                <c:pt idx="9258">
                  <c:v>0.17600000000000016</c:v>
                </c:pt>
                <c:pt idx="9259">
                  <c:v>0.17500000000000004</c:v>
                </c:pt>
                <c:pt idx="9260">
                  <c:v>0.17690000000000017</c:v>
                </c:pt>
                <c:pt idx="9261">
                  <c:v>0.17600000000000016</c:v>
                </c:pt>
                <c:pt idx="9262">
                  <c:v>0.17790000000000017</c:v>
                </c:pt>
                <c:pt idx="9263">
                  <c:v>0.17300000000000001</c:v>
                </c:pt>
                <c:pt idx="9264">
                  <c:v>0.17400000000000004</c:v>
                </c:pt>
                <c:pt idx="9265">
                  <c:v>0.17400000000000004</c:v>
                </c:pt>
                <c:pt idx="9266">
                  <c:v>0.17400000000000004</c:v>
                </c:pt>
                <c:pt idx="9267">
                  <c:v>0.17600000000000016</c:v>
                </c:pt>
                <c:pt idx="9268">
                  <c:v>0.17500000000000004</c:v>
                </c:pt>
                <c:pt idx="9269">
                  <c:v>0.17200000000000001</c:v>
                </c:pt>
                <c:pt idx="9270">
                  <c:v>0.17690000000000017</c:v>
                </c:pt>
                <c:pt idx="9271">
                  <c:v>0.17600000000000016</c:v>
                </c:pt>
                <c:pt idx="9272">
                  <c:v>0.17790000000000017</c:v>
                </c:pt>
                <c:pt idx="9273">
                  <c:v>0.17500000000000004</c:v>
                </c:pt>
                <c:pt idx="9274">
                  <c:v>0.18180000000000004</c:v>
                </c:pt>
                <c:pt idx="9275">
                  <c:v>0.17990000000000023</c:v>
                </c:pt>
                <c:pt idx="9276">
                  <c:v>0.17600000000000016</c:v>
                </c:pt>
                <c:pt idx="9277">
                  <c:v>0.17600000000000016</c:v>
                </c:pt>
                <c:pt idx="9278">
                  <c:v>0.17890000000000017</c:v>
                </c:pt>
                <c:pt idx="9279">
                  <c:v>0.17400000000000004</c:v>
                </c:pt>
                <c:pt idx="9280">
                  <c:v>0.17890000000000017</c:v>
                </c:pt>
                <c:pt idx="9281">
                  <c:v>0.17500000000000004</c:v>
                </c:pt>
                <c:pt idx="9282">
                  <c:v>0.17400000000000004</c:v>
                </c:pt>
                <c:pt idx="9283">
                  <c:v>0.17790000000000017</c:v>
                </c:pt>
                <c:pt idx="9284">
                  <c:v>0.17690000000000017</c:v>
                </c:pt>
                <c:pt idx="9285">
                  <c:v>0.17600000000000016</c:v>
                </c:pt>
                <c:pt idx="9286">
                  <c:v>0.17890000000000017</c:v>
                </c:pt>
                <c:pt idx="9287">
                  <c:v>0.17990000000000023</c:v>
                </c:pt>
                <c:pt idx="9288">
                  <c:v>0.17690000000000017</c:v>
                </c:pt>
                <c:pt idx="9289">
                  <c:v>0.17600000000000016</c:v>
                </c:pt>
                <c:pt idx="9290">
                  <c:v>0.17790000000000017</c:v>
                </c:pt>
                <c:pt idx="9291">
                  <c:v>0.17600000000000016</c:v>
                </c:pt>
                <c:pt idx="9292">
                  <c:v>0.17500000000000004</c:v>
                </c:pt>
                <c:pt idx="9293">
                  <c:v>0.17690000000000017</c:v>
                </c:pt>
                <c:pt idx="9294">
                  <c:v>0.18280000000000016</c:v>
                </c:pt>
                <c:pt idx="9295">
                  <c:v>0.17890000000000017</c:v>
                </c:pt>
                <c:pt idx="9296">
                  <c:v>0.17200000000000001</c:v>
                </c:pt>
                <c:pt idx="9297">
                  <c:v>0.17690000000000017</c:v>
                </c:pt>
                <c:pt idx="9298">
                  <c:v>0.17400000000000004</c:v>
                </c:pt>
                <c:pt idx="9299">
                  <c:v>0.17600000000000016</c:v>
                </c:pt>
                <c:pt idx="9300">
                  <c:v>0.18380000000000016</c:v>
                </c:pt>
                <c:pt idx="9301">
                  <c:v>0.17300000000000001</c:v>
                </c:pt>
                <c:pt idx="9302">
                  <c:v>0.17500000000000004</c:v>
                </c:pt>
                <c:pt idx="9303">
                  <c:v>0.17990000000000023</c:v>
                </c:pt>
                <c:pt idx="9304">
                  <c:v>0.17600000000000016</c:v>
                </c:pt>
                <c:pt idx="9305">
                  <c:v>0.17790000000000017</c:v>
                </c:pt>
                <c:pt idx="9306">
                  <c:v>0.17400000000000004</c:v>
                </c:pt>
                <c:pt idx="9307">
                  <c:v>0.17990000000000023</c:v>
                </c:pt>
                <c:pt idx="9308">
                  <c:v>0.17400000000000004</c:v>
                </c:pt>
                <c:pt idx="9309">
                  <c:v>0.17600000000000016</c:v>
                </c:pt>
                <c:pt idx="9310">
                  <c:v>0.17400000000000004</c:v>
                </c:pt>
                <c:pt idx="9311">
                  <c:v>0.17600000000000016</c:v>
                </c:pt>
                <c:pt idx="9312">
                  <c:v>0.17990000000000023</c:v>
                </c:pt>
                <c:pt idx="9313">
                  <c:v>0.17400000000000004</c:v>
                </c:pt>
                <c:pt idx="9314">
                  <c:v>0.17790000000000017</c:v>
                </c:pt>
                <c:pt idx="9315">
                  <c:v>0.17600000000000016</c:v>
                </c:pt>
                <c:pt idx="9316">
                  <c:v>0.17400000000000004</c:v>
                </c:pt>
                <c:pt idx="9317">
                  <c:v>0.17300000000000001</c:v>
                </c:pt>
                <c:pt idx="9318">
                  <c:v>0.17500000000000004</c:v>
                </c:pt>
                <c:pt idx="9319">
                  <c:v>0.17600000000000016</c:v>
                </c:pt>
                <c:pt idx="9320">
                  <c:v>0.17790000000000017</c:v>
                </c:pt>
                <c:pt idx="9321">
                  <c:v>0.17400000000000004</c:v>
                </c:pt>
                <c:pt idx="9322">
                  <c:v>0.17690000000000017</c:v>
                </c:pt>
                <c:pt idx="9323">
                  <c:v>0.17500000000000004</c:v>
                </c:pt>
                <c:pt idx="9324">
                  <c:v>0.17200000000000001</c:v>
                </c:pt>
                <c:pt idx="9325">
                  <c:v>0.17400000000000004</c:v>
                </c:pt>
                <c:pt idx="9326">
                  <c:v>0.17790000000000017</c:v>
                </c:pt>
                <c:pt idx="9327">
                  <c:v>0.17300000000000001</c:v>
                </c:pt>
                <c:pt idx="9328">
                  <c:v>0.17690000000000017</c:v>
                </c:pt>
                <c:pt idx="9329">
                  <c:v>0.17400000000000004</c:v>
                </c:pt>
                <c:pt idx="9330">
                  <c:v>0.17790000000000017</c:v>
                </c:pt>
                <c:pt idx="9331">
                  <c:v>0.17790000000000017</c:v>
                </c:pt>
                <c:pt idx="9332">
                  <c:v>0.17200000000000001</c:v>
                </c:pt>
                <c:pt idx="9333">
                  <c:v>0.18080000000000004</c:v>
                </c:pt>
                <c:pt idx="9334">
                  <c:v>0.17790000000000017</c:v>
                </c:pt>
                <c:pt idx="9335">
                  <c:v>0.17600000000000016</c:v>
                </c:pt>
                <c:pt idx="9336">
                  <c:v>0.17600000000000016</c:v>
                </c:pt>
                <c:pt idx="9337">
                  <c:v>0.17400000000000004</c:v>
                </c:pt>
                <c:pt idx="9338">
                  <c:v>0.17890000000000017</c:v>
                </c:pt>
                <c:pt idx="9339">
                  <c:v>0.17300000000000001</c:v>
                </c:pt>
                <c:pt idx="9340">
                  <c:v>0.17890000000000017</c:v>
                </c:pt>
                <c:pt idx="9341">
                  <c:v>0.17990000000000023</c:v>
                </c:pt>
                <c:pt idx="9342">
                  <c:v>0.17790000000000017</c:v>
                </c:pt>
                <c:pt idx="9343">
                  <c:v>0.17500000000000004</c:v>
                </c:pt>
                <c:pt idx="9344">
                  <c:v>0.17500000000000004</c:v>
                </c:pt>
                <c:pt idx="9345">
                  <c:v>0.17600000000000016</c:v>
                </c:pt>
                <c:pt idx="9346">
                  <c:v>0.17790000000000017</c:v>
                </c:pt>
                <c:pt idx="9347">
                  <c:v>0.17400000000000004</c:v>
                </c:pt>
                <c:pt idx="9348">
                  <c:v>0.17400000000000004</c:v>
                </c:pt>
                <c:pt idx="9349">
                  <c:v>0.17600000000000016</c:v>
                </c:pt>
                <c:pt idx="9350">
                  <c:v>0.17600000000000016</c:v>
                </c:pt>
                <c:pt idx="9351">
                  <c:v>0.17790000000000017</c:v>
                </c:pt>
                <c:pt idx="9352">
                  <c:v>0.17600000000000016</c:v>
                </c:pt>
                <c:pt idx="9353">
                  <c:v>0.17690000000000017</c:v>
                </c:pt>
                <c:pt idx="9354">
                  <c:v>0.17600000000000016</c:v>
                </c:pt>
                <c:pt idx="9355">
                  <c:v>0.17990000000000023</c:v>
                </c:pt>
                <c:pt idx="9356">
                  <c:v>0.17890000000000017</c:v>
                </c:pt>
                <c:pt idx="9357">
                  <c:v>0.17690000000000017</c:v>
                </c:pt>
                <c:pt idx="9358">
                  <c:v>0.17300000000000001</c:v>
                </c:pt>
                <c:pt idx="9359">
                  <c:v>0.17500000000000004</c:v>
                </c:pt>
                <c:pt idx="9360">
                  <c:v>0.17790000000000017</c:v>
                </c:pt>
                <c:pt idx="9361">
                  <c:v>0.17500000000000004</c:v>
                </c:pt>
                <c:pt idx="9362">
                  <c:v>0.17990000000000023</c:v>
                </c:pt>
                <c:pt idx="9363">
                  <c:v>0.17200000000000001</c:v>
                </c:pt>
                <c:pt idx="9364">
                  <c:v>0.17790000000000017</c:v>
                </c:pt>
                <c:pt idx="9365">
                  <c:v>0.18380000000000016</c:v>
                </c:pt>
                <c:pt idx="9366">
                  <c:v>0.18080000000000004</c:v>
                </c:pt>
                <c:pt idx="9367">
                  <c:v>0.17990000000000023</c:v>
                </c:pt>
                <c:pt idx="9368">
                  <c:v>0.17990000000000023</c:v>
                </c:pt>
                <c:pt idx="9369">
                  <c:v>0.17890000000000017</c:v>
                </c:pt>
                <c:pt idx="9370">
                  <c:v>0.18380000000000016</c:v>
                </c:pt>
                <c:pt idx="9371">
                  <c:v>0.17600000000000016</c:v>
                </c:pt>
                <c:pt idx="9372">
                  <c:v>0.18080000000000004</c:v>
                </c:pt>
                <c:pt idx="9373">
                  <c:v>0.18080000000000004</c:v>
                </c:pt>
                <c:pt idx="9374">
                  <c:v>0.18280000000000016</c:v>
                </c:pt>
                <c:pt idx="9375">
                  <c:v>0.18380000000000016</c:v>
                </c:pt>
                <c:pt idx="9376">
                  <c:v>0.18080000000000004</c:v>
                </c:pt>
                <c:pt idx="9377">
                  <c:v>0.18080000000000004</c:v>
                </c:pt>
                <c:pt idx="9378">
                  <c:v>0.18080000000000004</c:v>
                </c:pt>
                <c:pt idx="9379">
                  <c:v>0.17600000000000016</c:v>
                </c:pt>
                <c:pt idx="9380">
                  <c:v>0.18080000000000004</c:v>
                </c:pt>
                <c:pt idx="9381">
                  <c:v>0.17600000000000016</c:v>
                </c:pt>
                <c:pt idx="9382">
                  <c:v>0.18080000000000004</c:v>
                </c:pt>
                <c:pt idx="9383">
                  <c:v>0.17990000000000023</c:v>
                </c:pt>
                <c:pt idx="9384">
                  <c:v>0.18180000000000004</c:v>
                </c:pt>
                <c:pt idx="9385">
                  <c:v>0.17990000000000023</c:v>
                </c:pt>
                <c:pt idx="9386">
                  <c:v>0.18480000000000016</c:v>
                </c:pt>
                <c:pt idx="9387">
                  <c:v>0.17690000000000017</c:v>
                </c:pt>
                <c:pt idx="9388">
                  <c:v>0.18080000000000004</c:v>
                </c:pt>
                <c:pt idx="9389">
                  <c:v>0.18180000000000004</c:v>
                </c:pt>
                <c:pt idx="9390">
                  <c:v>0.17990000000000023</c:v>
                </c:pt>
                <c:pt idx="9391">
                  <c:v>0.17690000000000017</c:v>
                </c:pt>
                <c:pt idx="9392">
                  <c:v>0.18080000000000004</c:v>
                </c:pt>
                <c:pt idx="9393">
                  <c:v>0.17500000000000004</c:v>
                </c:pt>
                <c:pt idx="9394">
                  <c:v>0.17790000000000017</c:v>
                </c:pt>
                <c:pt idx="9395">
                  <c:v>0.17500000000000004</c:v>
                </c:pt>
                <c:pt idx="9396">
                  <c:v>0.17600000000000016</c:v>
                </c:pt>
                <c:pt idx="9397">
                  <c:v>0.17600000000000016</c:v>
                </c:pt>
                <c:pt idx="9398">
                  <c:v>0.18280000000000016</c:v>
                </c:pt>
                <c:pt idx="9399">
                  <c:v>0.18380000000000016</c:v>
                </c:pt>
                <c:pt idx="9400">
                  <c:v>0.18180000000000004</c:v>
                </c:pt>
                <c:pt idx="9401">
                  <c:v>0.17790000000000017</c:v>
                </c:pt>
                <c:pt idx="9402">
                  <c:v>0.17790000000000017</c:v>
                </c:pt>
                <c:pt idx="9403">
                  <c:v>0.17600000000000016</c:v>
                </c:pt>
                <c:pt idx="9404">
                  <c:v>0.17690000000000017</c:v>
                </c:pt>
                <c:pt idx="9405">
                  <c:v>0.17600000000000016</c:v>
                </c:pt>
                <c:pt idx="9406">
                  <c:v>0.18080000000000004</c:v>
                </c:pt>
                <c:pt idx="9407">
                  <c:v>0.17400000000000004</c:v>
                </c:pt>
                <c:pt idx="9408">
                  <c:v>0.17600000000000016</c:v>
                </c:pt>
                <c:pt idx="9409">
                  <c:v>0.17690000000000017</c:v>
                </c:pt>
                <c:pt idx="9410">
                  <c:v>0.17890000000000017</c:v>
                </c:pt>
                <c:pt idx="9411">
                  <c:v>0.17690000000000017</c:v>
                </c:pt>
                <c:pt idx="9412">
                  <c:v>0.17890000000000017</c:v>
                </c:pt>
                <c:pt idx="9413">
                  <c:v>0.17790000000000017</c:v>
                </c:pt>
                <c:pt idx="9414">
                  <c:v>0.17400000000000004</c:v>
                </c:pt>
                <c:pt idx="9415">
                  <c:v>0.17790000000000017</c:v>
                </c:pt>
                <c:pt idx="9416">
                  <c:v>0.18180000000000004</c:v>
                </c:pt>
                <c:pt idx="9417">
                  <c:v>0.17600000000000016</c:v>
                </c:pt>
                <c:pt idx="9418">
                  <c:v>0.17790000000000017</c:v>
                </c:pt>
                <c:pt idx="9419">
                  <c:v>0.18870000000000023</c:v>
                </c:pt>
                <c:pt idx="9420">
                  <c:v>0.17600000000000016</c:v>
                </c:pt>
                <c:pt idx="9421">
                  <c:v>0.17400000000000004</c:v>
                </c:pt>
                <c:pt idx="9422">
                  <c:v>0.18080000000000004</c:v>
                </c:pt>
                <c:pt idx="9423">
                  <c:v>0.17990000000000023</c:v>
                </c:pt>
                <c:pt idx="9424">
                  <c:v>0.17400000000000004</c:v>
                </c:pt>
                <c:pt idx="9425">
                  <c:v>0.17990000000000023</c:v>
                </c:pt>
                <c:pt idx="9426">
                  <c:v>0.17790000000000017</c:v>
                </c:pt>
                <c:pt idx="9427">
                  <c:v>0.17890000000000017</c:v>
                </c:pt>
                <c:pt idx="9428">
                  <c:v>0.17690000000000017</c:v>
                </c:pt>
                <c:pt idx="9429">
                  <c:v>0.17400000000000004</c:v>
                </c:pt>
                <c:pt idx="9430">
                  <c:v>0.17600000000000016</c:v>
                </c:pt>
                <c:pt idx="9431">
                  <c:v>0.18480000000000016</c:v>
                </c:pt>
                <c:pt idx="9432">
                  <c:v>0.17500000000000004</c:v>
                </c:pt>
                <c:pt idx="9433">
                  <c:v>0.17690000000000017</c:v>
                </c:pt>
                <c:pt idx="9434">
                  <c:v>0.18080000000000004</c:v>
                </c:pt>
                <c:pt idx="9435">
                  <c:v>0.17690000000000017</c:v>
                </c:pt>
                <c:pt idx="9436">
                  <c:v>0.17600000000000016</c:v>
                </c:pt>
                <c:pt idx="9437">
                  <c:v>0.17990000000000023</c:v>
                </c:pt>
                <c:pt idx="9438">
                  <c:v>0.18080000000000004</c:v>
                </c:pt>
                <c:pt idx="9439">
                  <c:v>0.17500000000000004</c:v>
                </c:pt>
                <c:pt idx="9440">
                  <c:v>0.17690000000000017</c:v>
                </c:pt>
                <c:pt idx="9441">
                  <c:v>0.17990000000000023</c:v>
                </c:pt>
                <c:pt idx="9442">
                  <c:v>0.17890000000000017</c:v>
                </c:pt>
                <c:pt idx="9443">
                  <c:v>0.17690000000000017</c:v>
                </c:pt>
                <c:pt idx="9444">
                  <c:v>0.17600000000000016</c:v>
                </c:pt>
                <c:pt idx="9445">
                  <c:v>0.17990000000000023</c:v>
                </c:pt>
                <c:pt idx="9446">
                  <c:v>0.17890000000000017</c:v>
                </c:pt>
                <c:pt idx="9447">
                  <c:v>0.18180000000000004</c:v>
                </c:pt>
                <c:pt idx="9448">
                  <c:v>0.17890000000000017</c:v>
                </c:pt>
                <c:pt idx="9449">
                  <c:v>0.17500000000000004</c:v>
                </c:pt>
                <c:pt idx="9450">
                  <c:v>0.17990000000000023</c:v>
                </c:pt>
                <c:pt idx="9451">
                  <c:v>0.18280000000000016</c:v>
                </c:pt>
                <c:pt idx="9452">
                  <c:v>0.17600000000000016</c:v>
                </c:pt>
                <c:pt idx="9453">
                  <c:v>0.17690000000000017</c:v>
                </c:pt>
                <c:pt idx="9454">
                  <c:v>0.17790000000000017</c:v>
                </c:pt>
                <c:pt idx="9455">
                  <c:v>0.17990000000000023</c:v>
                </c:pt>
                <c:pt idx="9456">
                  <c:v>0.17600000000000016</c:v>
                </c:pt>
                <c:pt idx="9457">
                  <c:v>0.17890000000000017</c:v>
                </c:pt>
                <c:pt idx="9458">
                  <c:v>0.17600000000000016</c:v>
                </c:pt>
                <c:pt idx="9459">
                  <c:v>0.17790000000000017</c:v>
                </c:pt>
                <c:pt idx="9460">
                  <c:v>0.17690000000000017</c:v>
                </c:pt>
                <c:pt idx="9461">
                  <c:v>0.17600000000000016</c:v>
                </c:pt>
                <c:pt idx="9462">
                  <c:v>0.17600000000000016</c:v>
                </c:pt>
                <c:pt idx="9463">
                  <c:v>0.17600000000000016</c:v>
                </c:pt>
                <c:pt idx="9464">
                  <c:v>0.17500000000000004</c:v>
                </c:pt>
                <c:pt idx="9465">
                  <c:v>0.17400000000000004</c:v>
                </c:pt>
                <c:pt idx="9466">
                  <c:v>0.17790000000000017</c:v>
                </c:pt>
                <c:pt idx="9467">
                  <c:v>0.17690000000000017</c:v>
                </c:pt>
                <c:pt idx="9468">
                  <c:v>0.17690000000000017</c:v>
                </c:pt>
                <c:pt idx="9469">
                  <c:v>0.17600000000000016</c:v>
                </c:pt>
                <c:pt idx="9470">
                  <c:v>0.17600000000000016</c:v>
                </c:pt>
                <c:pt idx="9471">
                  <c:v>0.18280000000000016</c:v>
                </c:pt>
                <c:pt idx="9472">
                  <c:v>0.17600000000000016</c:v>
                </c:pt>
                <c:pt idx="9473">
                  <c:v>0.17790000000000017</c:v>
                </c:pt>
                <c:pt idx="9474">
                  <c:v>0.17690000000000017</c:v>
                </c:pt>
                <c:pt idx="9475">
                  <c:v>0.17500000000000004</c:v>
                </c:pt>
                <c:pt idx="9476">
                  <c:v>0.17600000000000016</c:v>
                </c:pt>
                <c:pt idx="9477">
                  <c:v>0.17300000000000001</c:v>
                </c:pt>
                <c:pt idx="9478">
                  <c:v>0.17600000000000016</c:v>
                </c:pt>
                <c:pt idx="9479">
                  <c:v>0.17790000000000017</c:v>
                </c:pt>
                <c:pt idx="9480">
                  <c:v>0.17790000000000017</c:v>
                </c:pt>
                <c:pt idx="9481">
                  <c:v>0.17400000000000004</c:v>
                </c:pt>
                <c:pt idx="9482">
                  <c:v>0.17600000000000016</c:v>
                </c:pt>
                <c:pt idx="9483">
                  <c:v>0.18570000000000017</c:v>
                </c:pt>
                <c:pt idx="9484">
                  <c:v>0.17990000000000023</c:v>
                </c:pt>
                <c:pt idx="9485">
                  <c:v>0.17890000000000017</c:v>
                </c:pt>
                <c:pt idx="9486">
                  <c:v>0.17400000000000004</c:v>
                </c:pt>
                <c:pt idx="9487">
                  <c:v>0.17600000000000016</c:v>
                </c:pt>
                <c:pt idx="9488">
                  <c:v>0.17500000000000004</c:v>
                </c:pt>
                <c:pt idx="9489">
                  <c:v>0.17600000000000016</c:v>
                </c:pt>
                <c:pt idx="9490">
                  <c:v>0.18280000000000016</c:v>
                </c:pt>
                <c:pt idx="9491">
                  <c:v>0.17890000000000017</c:v>
                </c:pt>
                <c:pt idx="9492">
                  <c:v>0.17400000000000004</c:v>
                </c:pt>
                <c:pt idx="9493">
                  <c:v>0.17600000000000016</c:v>
                </c:pt>
                <c:pt idx="9494">
                  <c:v>0.18080000000000004</c:v>
                </c:pt>
                <c:pt idx="9495">
                  <c:v>0.17990000000000023</c:v>
                </c:pt>
                <c:pt idx="9496">
                  <c:v>0.17300000000000001</c:v>
                </c:pt>
                <c:pt idx="9497">
                  <c:v>0.17690000000000017</c:v>
                </c:pt>
                <c:pt idx="9498">
                  <c:v>0.17600000000000016</c:v>
                </c:pt>
                <c:pt idx="9499">
                  <c:v>0.18180000000000004</c:v>
                </c:pt>
                <c:pt idx="9500">
                  <c:v>0.17690000000000017</c:v>
                </c:pt>
                <c:pt idx="9501">
                  <c:v>0.17600000000000016</c:v>
                </c:pt>
                <c:pt idx="9502">
                  <c:v>0.17690000000000017</c:v>
                </c:pt>
                <c:pt idx="9503">
                  <c:v>0.17600000000000016</c:v>
                </c:pt>
                <c:pt idx="9504">
                  <c:v>0.17400000000000004</c:v>
                </c:pt>
                <c:pt idx="9505">
                  <c:v>0.17600000000000016</c:v>
                </c:pt>
                <c:pt idx="9506">
                  <c:v>0.17690000000000017</c:v>
                </c:pt>
                <c:pt idx="9507">
                  <c:v>0.17600000000000016</c:v>
                </c:pt>
                <c:pt idx="9508">
                  <c:v>0.17990000000000023</c:v>
                </c:pt>
                <c:pt idx="9509">
                  <c:v>0.17790000000000017</c:v>
                </c:pt>
                <c:pt idx="9510">
                  <c:v>0.17790000000000017</c:v>
                </c:pt>
                <c:pt idx="9511">
                  <c:v>0.17790000000000017</c:v>
                </c:pt>
                <c:pt idx="9512">
                  <c:v>0.17600000000000016</c:v>
                </c:pt>
                <c:pt idx="9513">
                  <c:v>0.17690000000000017</c:v>
                </c:pt>
                <c:pt idx="9514">
                  <c:v>0.17990000000000023</c:v>
                </c:pt>
                <c:pt idx="9515">
                  <c:v>0.17790000000000017</c:v>
                </c:pt>
                <c:pt idx="9516">
                  <c:v>0.17990000000000023</c:v>
                </c:pt>
                <c:pt idx="9517">
                  <c:v>0.17400000000000004</c:v>
                </c:pt>
                <c:pt idx="9518">
                  <c:v>0.17600000000000016</c:v>
                </c:pt>
                <c:pt idx="9519">
                  <c:v>0.17600000000000016</c:v>
                </c:pt>
                <c:pt idx="9520">
                  <c:v>0.17600000000000016</c:v>
                </c:pt>
                <c:pt idx="9521">
                  <c:v>0.17790000000000017</c:v>
                </c:pt>
                <c:pt idx="9522">
                  <c:v>0.18080000000000004</c:v>
                </c:pt>
                <c:pt idx="9523">
                  <c:v>0.17690000000000017</c:v>
                </c:pt>
                <c:pt idx="9524">
                  <c:v>0.17790000000000017</c:v>
                </c:pt>
                <c:pt idx="9525">
                  <c:v>0.17790000000000017</c:v>
                </c:pt>
                <c:pt idx="9526">
                  <c:v>0.17690000000000017</c:v>
                </c:pt>
                <c:pt idx="9527">
                  <c:v>0.17600000000000016</c:v>
                </c:pt>
                <c:pt idx="9528">
                  <c:v>0.17790000000000017</c:v>
                </c:pt>
                <c:pt idx="9529">
                  <c:v>0.18180000000000004</c:v>
                </c:pt>
                <c:pt idx="9530">
                  <c:v>0.17690000000000017</c:v>
                </c:pt>
                <c:pt idx="9531">
                  <c:v>0.17400000000000004</c:v>
                </c:pt>
                <c:pt idx="9532">
                  <c:v>0.18080000000000004</c:v>
                </c:pt>
                <c:pt idx="9533">
                  <c:v>0.17690000000000017</c:v>
                </c:pt>
                <c:pt idx="9534">
                  <c:v>0.18080000000000004</c:v>
                </c:pt>
                <c:pt idx="9535">
                  <c:v>0.17500000000000004</c:v>
                </c:pt>
                <c:pt idx="9536">
                  <c:v>0.17790000000000017</c:v>
                </c:pt>
                <c:pt idx="9537">
                  <c:v>0.17200000000000001</c:v>
                </c:pt>
                <c:pt idx="9538">
                  <c:v>0.17600000000000016</c:v>
                </c:pt>
                <c:pt idx="9539">
                  <c:v>0.17790000000000017</c:v>
                </c:pt>
                <c:pt idx="9540">
                  <c:v>0.17690000000000017</c:v>
                </c:pt>
                <c:pt idx="9541">
                  <c:v>0.17600000000000016</c:v>
                </c:pt>
                <c:pt idx="9542">
                  <c:v>0.17400000000000004</c:v>
                </c:pt>
                <c:pt idx="9543">
                  <c:v>0.17600000000000016</c:v>
                </c:pt>
                <c:pt idx="9544">
                  <c:v>0.17890000000000017</c:v>
                </c:pt>
                <c:pt idx="9545">
                  <c:v>0.17400000000000004</c:v>
                </c:pt>
                <c:pt idx="9546">
                  <c:v>0.17890000000000017</c:v>
                </c:pt>
                <c:pt idx="9547">
                  <c:v>0.17690000000000017</c:v>
                </c:pt>
                <c:pt idx="9548">
                  <c:v>0.18180000000000004</c:v>
                </c:pt>
                <c:pt idx="9549">
                  <c:v>0.18380000000000016</c:v>
                </c:pt>
                <c:pt idx="9550">
                  <c:v>0.17600000000000016</c:v>
                </c:pt>
                <c:pt idx="9551">
                  <c:v>0.17690000000000017</c:v>
                </c:pt>
                <c:pt idx="9552">
                  <c:v>0.17400000000000004</c:v>
                </c:pt>
                <c:pt idx="9553">
                  <c:v>0.18180000000000004</c:v>
                </c:pt>
                <c:pt idx="9554">
                  <c:v>0.17890000000000017</c:v>
                </c:pt>
                <c:pt idx="9555">
                  <c:v>0.17500000000000004</c:v>
                </c:pt>
                <c:pt idx="9556">
                  <c:v>0.17790000000000017</c:v>
                </c:pt>
                <c:pt idx="9557">
                  <c:v>0.18180000000000004</c:v>
                </c:pt>
                <c:pt idx="9558">
                  <c:v>0.17790000000000017</c:v>
                </c:pt>
                <c:pt idx="9559">
                  <c:v>0.17990000000000023</c:v>
                </c:pt>
                <c:pt idx="9560">
                  <c:v>0.17990000000000023</c:v>
                </c:pt>
                <c:pt idx="9561">
                  <c:v>0.17990000000000023</c:v>
                </c:pt>
                <c:pt idx="9562">
                  <c:v>0.17890000000000017</c:v>
                </c:pt>
                <c:pt idx="9563">
                  <c:v>0.18480000000000016</c:v>
                </c:pt>
                <c:pt idx="9564">
                  <c:v>0.17690000000000017</c:v>
                </c:pt>
                <c:pt idx="9565">
                  <c:v>0.17690000000000017</c:v>
                </c:pt>
                <c:pt idx="9566">
                  <c:v>0.18180000000000004</c:v>
                </c:pt>
                <c:pt idx="9567">
                  <c:v>0.17790000000000017</c:v>
                </c:pt>
                <c:pt idx="9568">
                  <c:v>0.17890000000000017</c:v>
                </c:pt>
                <c:pt idx="9569">
                  <c:v>0.17690000000000017</c:v>
                </c:pt>
                <c:pt idx="9570">
                  <c:v>0.17690000000000017</c:v>
                </c:pt>
                <c:pt idx="9571">
                  <c:v>0.18080000000000004</c:v>
                </c:pt>
                <c:pt idx="9572">
                  <c:v>0.17990000000000023</c:v>
                </c:pt>
                <c:pt idx="9573">
                  <c:v>0.17990000000000023</c:v>
                </c:pt>
                <c:pt idx="9574">
                  <c:v>0.18080000000000004</c:v>
                </c:pt>
                <c:pt idx="9575">
                  <c:v>0.18180000000000004</c:v>
                </c:pt>
                <c:pt idx="9576">
                  <c:v>0.17990000000000023</c:v>
                </c:pt>
                <c:pt idx="9577">
                  <c:v>0.17690000000000017</c:v>
                </c:pt>
                <c:pt idx="9578">
                  <c:v>0.17790000000000017</c:v>
                </c:pt>
                <c:pt idx="9579">
                  <c:v>0.17990000000000023</c:v>
                </c:pt>
                <c:pt idx="9580">
                  <c:v>0.17790000000000017</c:v>
                </c:pt>
                <c:pt idx="9581">
                  <c:v>0.17600000000000016</c:v>
                </c:pt>
                <c:pt idx="9582">
                  <c:v>0.17600000000000016</c:v>
                </c:pt>
                <c:pt idx="9583">
                  <c:v>0.17600000000000016</c:v>
                </c:pt>
                <c:pt idx="9584">
                  <c:v>0.17690000000000017</c:v>
                </c:pt>
                <c:pt idx="9585">
                  <c:v>0.17500000000000004</c:v>
                </c:pt>
                <c:pt idx="9586">
                  <c:v>0.17600000000000016</c:v>
                </c:pt>
                <c:pt idx="9587">
                  <c:v>0.17600000000000016</c:v>
                </c:pt>
                <c:pt idx="9588">
                  <c:v>0.17600000000000016</c:v>
                </c:pt>
                <c:pt idx="9589">
                  <c:v>0.17990000000000023</c:v>
                </c:pt>
                <c:pt idx="9590">
                  <c:v>0.17600000000000016</c:v>
                </c:pt>
                <c:pt idx="9591">
                  <c:v>0.17500000000000004</c:v>
                </c:pt>
                <c:pt idx="9592">
                  <c:v>0.18080000000000004</c:v>
                </c:pt>
                <c:pt idx="9593">
                  <c:v>0.17690000000000017</c:v>
                </c:pt>
                <c:pt idx="9594">
                  <c:v>0.17990000000000023</c:v>
                </c:pt>
                <c:pt idx="9595">
                  <c:v>0.17690000000000017</c:v>
                </c:pt>
                <c:pt idx="9596">
                  <c:v>0.17790000000000017</c:v>
                </c:pt>
                <c:pt idx="9597">
                  <c:v>0.17690000000000017</c:v>
                </c:pt>
                <c:pt idx="9598">
                  <c:v>0.17990000000000023</c:v>
                </c:pt>
                <c:pt idx="9599">
                  <c:v>0.17890000000000017</c:v>
                </c:pt>
                <c:pt idx="9600">
                  <c:v>0.17990000000000023</c:v>
                </c:pt>
                <c:pt idx="9601">
                  <c:v>0.17790000000000017</c:v>
                </c:pt>
                <c:pt idx="9602">
                  <c:v>0.17890000000000017</c:v>
                </c:pt>
                <c:pt idx="9603">
                  <c:v>0.17690000000000017</c:v>
                </c:pt>
                <c:pt idx="9604">
                  <c:v>0.18180000000000004</c:v>
                </c:pt>
                <c:pt idx="9605">
                  <c:v>0.17600000000000016</c:v>
                </c:pt>
                <c:pt idx="9606">
                  <c:v>0.18080000000000004</c:v>
                </c:pt>
                <c:pt idx="9607">
                  <c:v>0.17690000000000017</c:v>
                </c:pt>
                <c:pt idx="9608">
                  <c:v>0.17690000000000017</c:v>
                </c:pt>
                <c:pt idx="9609">
                  <c:v>0.17890000000000017</c:v>
                </c:pt>
                <c:pt idx="9610">
                  <c:v>0.17990000000000023</c:v>
                </c:pt>
                <c:pt idx="9611">
                  <c:v>0.17500000000000004</c:v>
                </c:pt>
                <c:pt idx="9612">
                  <c:v>0.17990000000000023</c:v>
                </c:pt>
                <c:pt idx="9613">
                  <c:v>0.17600000000000016</c:v>
                </c:pt>
                <c:pt idx="9614">
                  <c:v>0.17600000000000016</c:v>
                </c:pt>
                <c:pt idx="9615">
                  <c:v>0.17600000000000016</c:v>
                </c:pt>
                <c:pt idx="9616">
                  <c:v>0.17600000000000016</c:v>
                </c:pt>
                <c:pt idx="9617">
                  <c:v>0.17400000000000004</c:v>
                </c:pt>
                <c:pt idx="9618">
                  <c:v>0.17300000000000001</c:v>
                </c:pt>
                <c:pt idx="9619">
                  <c:v>0.17400000000000004</c:v>
                </c:pt>
                <c:pt idx="9620">
                  <c:v>0.17990000000000023</c:v>
                </c:pt>
                <c:pt idx="9621">
                  <c:v>0.17690000000000017</c:v>
                </c:pt>
                <c:pt idx="9622">
                  <c:v>0.17600000000000016</c:v>
                </c:pt>
                <c:pt idx="9623">
                  <c:v>0.17400000000000004</c:v>
                </c:pt>
                <c:pt idx="9624">
                  <c:v>0.17400000000000004</c:v>
                </c:pt>
                <c:pt idx="9625">
                  <c:v>0.17890000000000017</c:v>
                </c:pt>
                <c:pt idx="9626">
                  <c:v>0.17990000000000023</c:v>
                </c:pt>
                <c:pt idx="9627">
                  <c:v>0.17890000000000017</c:v>
                </c:pt>
                <c:pt idx="9628">
                  <c:v>0.17990000000000023</c:v>
                </c:pt>
                <c:pt idx="9629">
                  <c:v>0.17790000000000017</c:v>
                </c:pt>
                <c:pt idx="9630">
                  <c:v>0.18080000000000004</c:v>
                </c:pt>
                <c:pt idx="9631">
                  <c:v>0.18080000000000004</c:v>
                </c:pt>
                <c:pt idx="9632">
                  <c:v>0.18280000000000016</c:v>
                </c:pt>
                <c:pt idx="9633">
                  <c:v>0.17790000000000017</c:v>
                </c:pt>
                <c:pt idx="9634">
                  <c:v>0.17690000000000017</c:v>
                </c:pt>
                <c:pt idx="9635">
                  <c:v>0.18180000000000004</c:v>
                </c:pt>
                <c:pt idx="9636">
                  <c:v>0.16520000000000024</c:v>
                </c:pt>
                <c:pt idx="9637">
                  <c:v>0.18180000000000004</c:v>
                </c:pt>
                <c:pt idx="9638">
                  <c:v>0.18080000000000004</c:v>
                </c:pt>
                <c:pt idx="9639">
                  <c:v>0.18080000000000004</c:v>
                </c:pt>
                <c:pt idx="9640">
                  <c:v>0.17790000000000017</c:v>
                </c:pt>
                <c:pt idx="9641">
                  <c:v>0.17790000000000017</c:v>
                </c:pt>
                <c:pt idx="9642">
                  <c:v>0.17990000000000023</c:v>
                </c:pt>
                <c:pt idx="9643">
                  <c:v>0.17790000000000017</c:v>
                </c:pt>
                <c:pt idx="9644">
                  <c:v>0.17790000000000017</c:v>
                </c:pt>
                <c:pt idx="9645">
                  <c:v>0.17790000000000017</c:v>
                </c:pt>
                <c:pt idx="9646">
                  <c:v>0.17600000000000016</c:v>
                </c:pt>
                <c:pt idx="9647">
                  <c:v>0.17400000000000004</c:v>
                </c:pt>
                <c:pt idx="9648">
                  <c:v>0.17990000000000023</c:v>
                </c:pt>
                <c:pt idx="9649">
                  <c:v>0.17790000000000017</c:v>
                </c:pt>
                <c:pt idx="9650">
                  <c:v>0.17600000000000016</c:v>
                </c:pt>
                <c:pt idx="9651">
                  <c:v>0.17790000000000017</c:v>
                </c:pt>
                <c:pt idx="9652">
                  <c:v>0.17790000000000017</c:v>
                </c:pt>
                <c:pt idx="9653">
                  <c:v>0.18380000000000016</c:v>
                </c:pt>
                <c:pt idx="9654">
                  <c:v>0.17690000000000017</c:v>
                </c:pt>
                <c:pt idx="9655">
                  <c:v>0.17990000000000023</c:v>
                </c:pt>
                <c:pt idx="9656">
                  <c:v>0.17790000000000017</c:v>
                </c:pt>
                <c:pt idx="9657">
                  <c:v>0.17790000000000017</c:v>
                </c:pt>
                <c:pt idx="9658">
                  <c:v>0.18080000000000004</c:v>
                </c:pt>
                <c:pt idx="9659">
                  <c:v>0.17790000000000017</c:v>
                </c:pt>
                <c:pt idx="9660">
                  <c:v>0.18280000000000016</c:v>
                </c:pt>
                <c:pt idx="9661">
                  <c:v>0.18180000000000004</c:v>
                </c:pt>
                <c:pt idx="9662">
                  <c:v>0.18080000000000004</c:v>
                </c:pt>
                <c:pt idx="9663">
                  <c:v>0.17690000000000017</c:v>
                </c:pt>
                <c:pt idx="9664">
                  <c:v>0.17990000000000023</c:v>
                </c:pt>
                <c:pt idx="9665">
                  <c:v>0.17790000000000017</c:v>
                </c:pt>
                <c:pt idx="9666">
                  <c:v>0.17600000000000016</c:v>
                </c:pt>
                <c:pt idx="9667">
                  <c:v>0.18670000000000023</c:v>
                </c:pt>
                <c:pt idx="9668">
                  <c:v>0.18380000000000016</c:v>
                </c:pt>
                <c:pt idx="9669">
                  <c:v>0.17990000000000023</c:v>
                </c:pt>
                <c:pt idx="9670">
                  <c:v>0.18180000000000004</c:v>
                </c:pt>
                <c:pt idx="9671">
                  <c:v>0.17990000000000023</c:v>
                </c:pt>
                <c:pt idx="9672">
                  <c:v>0.17990000000000023</c:v>
                </c:pt>
                <c:pt idx="9673">
                  <c:v>0.17790000000000017</c:v>
                </c:pt>
                <c:pt idx="9674">
                  <c:v>0.17890000000000017</c:v>
                </c:pt>
                <c:pt idx="9675">
                  <c:v>0.18080000000000004</c:v>
                </c:pt>
                <c:pt idx="9676">
                  <c:v>0.17990000000000023</c:v>
                </c:pt>
                <c:pt idx="9677">
                  <c:v>0.17890000000000017</c:v>
                </c:pt>
                <c:pt idx="9678">
                  <c:v>0.18960000000000016</c:v>
                </c:pt>
                <c:pt idx="9679">
                  <c:v>0.17890000000000017</c:v>
                </c:pt>
                <c:pt idx="9680">
                  <c:v>0.17690000000000017</c:v>
                </c:pt>
                <c:pt idx="9681">
                  <c:v>0.18080000000000004</c:v>
                </c:pt>
                <c:pt idx="9682">
                  <c:v>0.17790000000000017</c:v>
                </c:pt>
                <c:pt idx="9683">
                  <c:v>0.17990000000000023</c:v>
                </c:pt>
                <c:pt idx="9684">
                  <c:v>0.17690000000000017</c:v>
                </c:pt>
                <c:pt idx="9685">
                  <c:v>0.17600000000000016</c:v>
                </c:pt>
                <c:pt idx="9686">
                  <c:v>0.17990000000000023</c:v>
                </c:pt>
                <c:pt idx="9687">
                  <c:v>0.18180000000000004</c:v>
                </c:pt>
                <c:pt idx="9688">
                  <c:v>0.17990000000000023</c:v>
                </c:pt>
                <c:pt idx="9689">
                  <c:v>0.17690000000000017</c:v>
                </c:pt>
                <c:pt idx="9690">
                  <c:v>0.18180000000000004</c:v>
                </c:pt>
                <c:pt idx="9691">
                  <c:v>0.17790000000000017</c:v>
                </c:pt>
                <c:pt idx="9692">
                  <c:v>0.18080000000000004</c:v>
                </c:pt>
                <c:pt idx="9693">
                  <c:v>0.17790000000000017</c:v>
                </c:pt>
                <c:pt idx="9694">
                  <c:v>0.18080000000000004</c:v>
                </c:pt>
                <c:pt idx="9695">
                  <c:v>0.18380000000000016</c:v>
                </c:pt>
                <c:pt idx="9696">
                  <c:v>0.17990000000000023</c:v>
                </c:pt>
                <c:pt idx="9697">
                  <c:v>0.17990000000000023</c:v>
                </c:pt>
                <c:pt idx="9698">
                  <c:v>0.18180000000000004</c:v>
                </c:pt>
                <c:pt idx="9699">
                  <c:v>0.17990000000000023</c:v>
                </c:pt>
                <c:pt idx="9700">
                  <c:v>0.17990000000000023</c:v>
                </c:pt>
                <c:pt idx="9701">
                  <c:v>0.18280000000000016</c:v>
                </c:pt>
                <c:pt idx="9702">
                  <c:v>0.18180000000000004</c:v>
                </c:pt>
                <c:pt idx="9703">
                  <c:v>0.17690000000000017</c:v>
                </c:pt>
                <c:pt idx="9704">
                  <c:v>0.17990000000000023</c:v>
                </c:pt>
                <c:pt idx="9705">
                  <c:v>0.17990000000000023</c:v>
                </c:pt>
                <c:pt idx="9706">
                  <c:v>0.18770000000000023</c:v>
                </c:pt>
                <c:pt idx="9707">
                  <c:v>0.17990000000000023</c:v>
                </c:pt>
                <c:pt idx="9708">
                  <c:v>0.18280000000000016</c:v>
                </c:pt>
                <c:pt idx="9709">
                  <c:v>0.17990000000000023</c:v>
                </c:pt>
                <c:pt idx="9710">
                  <c:v>0.17990000000000023</c:v>
                </c:pt>
                <c:pt idx="9711">
                  <c:v>0.17990000000000023</c:v>
                </c:pt>
                <c:pt idx="9712">
                  <c:v>0.17990000000000023</c:v>
                </c:pt>
                <c:pt idx="9713">
                  <c:v>0.18080000000000004</c:v>
                </c:pt>
                <c:pt idx="9714">
                  <c:v>0.18480000000000016</c:v>
                </c:pt>
                <c:pt idx="9715">
                  <c:v>0.18180000000000004</c:v>
                </c:pt>
                <c:pt idx="9716">
                  <c:v>0.18080000000000004</c:v>
                </c:pt>
                <c:pt idx="9717">
                  <c:v>0.18180000000000004</c:v>
                </c:pt>
                <c:pt idx="9718">
                  <c:v>0.18380000000000016</c:v>
                </c:pt>
                <c:pt idx="9719">
                  <c:v>0.18480000000000016</c:v>
                </c:pt>
                <c:pt idx="9720">
                  <c:v>0.17890000000000017</c:v>
                </c:pt>
                <c:pt idx="9721">
                  <c:v>0.18080000000000004</c:v>
                </c:pt>
                <c:pt idx="9722">
                  <c:v>0.17990000000000023</c:v>
                </c:pt>
                <c:pt idx="9723">
                  <c:v>0.17990000000000023</c:v>
                </c:pt>
                <c:pt idx="9724">
                  <c:v>0.17890000000000017</c:v>
                </c:pt>
                <c:pt idx="9725">
                  <c:v>0.17990000000000023</c:v>
                </c:pt>
                <c:pt idx="9726">
                  <c:v>0.18080000000000004</c:v>
                </c:pt>
                <c:pt idx="9727">
                  <c:v>0.18280000000000016</c:v>
                </c:pt>
                <c:pt idx="9728">
                  <c:v>0.18080000000000004</c:v>
                </c:pt>
                <c:pt idx="9729">
                  <c:v>0.18080000000000004</c:v>
                </c:pt>
                <c:pt idx="9730">
                  <c:v>0.18180000000000004</c:v>
                </c:pt>
                <c:pt idx="9731">
                  <c:v>0.17990000000000023</c:v>
                </c:pt>
                <c:pt idx="9732">
                  <c:v>0.17790000000000017</c:v>
                </c:pt>
                <c:pt idx="9733">
                  <c:v>0.17890000000000017</c:v>
                </c:pt>
                <c:pt idx="9734">
                  <c:v>0.17790000000000017</c:v>
                </c:pt>
                <c:pt idx="9735">
                  <c:v>0.17690000000000017</c:v>
                </c:pt>
                <c:pt idx="9736">
                  <c:v>0.18380000000000016</c:v>
                </c:pt>
                <c:pt idx="9737">
                  <c:v>0.18670000000000023</c:v>
                </c:pt>
                <c:pt idx="9738">
                  <c:v>0.18180000000000004</c:v>
                </c:pt>
                <c:pt idx="9739">
                  <c:v>0.18280000000000016</c:v>
                </c:pt>
                <c:pt idx="9740">
                  <c:v>0.17990000000000023</c:v>
                </c:pt>
                <c:pt idx="9741">
                  <c:v>0.17790000000000017</c:v>
                </c:pt>
                <c:pt idx="9742">
                  <c:v>0.17990000000000023</c:v>
                </c:pt>
                <c:pt idx="9743">
                  <c:v>0.17600000000000016</c:v>
                </c:pt>
                <c:pt idx="9744">
                  <c:v>0.17790000000000017</c:v>
                </c:pt>
                <c:pt idx="9745">
                  <c:v>0.18180000000000004</c:v>
                </c:pt>
                <c:pt idx="9746">
                  <c:v>0.17790000000000017</c:v>
                </c:pt>
                <c:pt idx="9747">
                  <c:v>0.17790000000000017</c:v>
                </c:pt>
                <c:pt idx="9748">
                  <c:v>0.17990000000000023</c:v>
                </c:pt>
                <c:pt idx="9749">
                  <c:v>0.17790000000000017</c:v>
                </c:pt>
                <c:pt idx="9750">
                  <c:v>0.18180000000000004</c:v>
                </c:pt>
                <c:pt idx="9751">
                  <c:v>0.18180000000000004</c:v>
                </c:pt>
                <c:pt idx="9752">
                  <c:v>0.17990000000000023</c:v>
                </c:pt>
                <c:pt idx="9753">
                  <c:v>0.18280000000000016</c:v>
                </c:pt>
                <c:pt idx="9754">
                  <c:v>0.17790000000000017</c:v>
                </c:pt>
                <c:pt idx="9755">
                  <c:v>0.18180000000000004</c:v>
                </c:pt>
                <c:pt idx="9756">
                  <c:v>0.17990000000000023</c:v>
                </c:pt>
                <c:pt idx="9757">
                  <c:v>0.18380000000000016</c:v>
                </c:pt>
                <c:pt idx="9758">
                  <c:v>0.17600000000000016</c:v>
                </c:pt>
                <c:pt idx="9759">
                  <c:v>0.18280000000000016</c:v>
                </c:pt>
                <c:pt idx="9760">
                  <c:v>0.18180000000000004</c:v>
                </c:pt>
                <c:pt idx="9761">
                  <c:v>0.17690000000000017</c:v>
                </c:pt>
                <c:pt idx="9762">
                  <c:v>0.18080000000000004</c:v>
                </c:pt>
                <c:pt idx="9763">
                  <c:v>0.17990000000000023</c:v>
                </c:pt>
                <c:pt idx="9764">
                  <c:v>0.18480000000000016</c:v>
                </c:pt>
                <c:pt idx="9765">
                  <c:v>0.17990000000000023</c:v>
                </c:pt>
                <c:pt idx="9766">
                  <c:v>0.18180000000000004</c:v>
                </c:pt>
                <c:pt idx="9767">
                  <c:v>0.18380000000000016</c:v>
                </c:pt>
                <c:pt idx="9768">
                  <c:v>0.18870000000000023</c:v>
                </c:pt>
                <c:pt idx="9769">
                  <c:v>0.18480000000000016</c:v>
                </c:pt>
                <c:pt idx="9770">
                  <c:v>0.18080000000000004</c:v>
                </c:pt>
                <c:pt idx="9771">
                  <c:v>0.18280000000000016</c:v>
                </c:pt>
                <c:pt idx="9772">
                  <c:v>0.17990000000000023</c:v>
                </c:pt>
                <c:pt idx="9773">
                  <c:v>0.18480000000000016</c:v>
                </c:pt>
                <c:pt idx="9774">
                  <c:v>0.18180000000000004</c:v>
                </c:pt>
                <c:pt idx="9775">
                  <c:v>0.18180000000000004</c:v>
                </c:pt>
                <c:pt idx="9776">
                  <c:v>0.18080000000000004</c:v>
                </c:pt>
                <c:pt idx="9777">
                  <c:v>0.18080000000000004</c:v>
                </c:pt>
                <c:pt idx="9778">
                  <c:v>0.18180000000000004</c:v>
                </c:pt>
                <c:pt idx="9779">
                  <c:v>0.18670000000000023</c:v>
                </c:pt>
                <c:pt idx="9780">
                  <c:v>0.18280000000000016</c:v>
                </c:pt>
                <c:pt idx="9781">
                  <c:v>0.18180000000000004</c:v>
                </c:pt>
                <c:pt idx="9782">
                  <c:v>0.18080000000000004</c:v>
                </c:pt>
                <c:pt idx="9783">
                  <c:v>0.18380000000000016</c:v>
                </c:pt>
                <c:pt idx="9784">
                  <c:v>0.17690000000000017</c:v>
                </c:pt>
                <c:pt idx="9785">
                  <c:v>0.18180000000000004</c:v>
                </c:pt>
                <c:pt idx="9786">
                  <c:v>0.17890000000000017</c:v>
                </c:pt>
                <c:pt idx="9787">
                  <c:v>0.17990000000000023</c:v>
                </c:pt>
                <c:pt idx="9788">
                  <c:v>0.17990000000000023</c:v>
                </c:pt>
                <c:pt idx="9789">
                  <c:v>0.18280000000000016</c:v>
                </c:pt>
                <c:pt idx="9790">
                  <c:v>0.19060000000000013</c:v>
                </c:pt>
                <c:pt idx="9791">
                  <c:v>0.18380000000000016</c:v>
                </c:pt>
                <c:pt idx="9792">
                  <c:v>0.17990000000000023</c:v>
                </c:pt>
                <c:pt idx="9793">
                  <c:v>0.18380000000000016</c:v>
                </c:pt>
                <c:pt idx="9794">
                  <c:v>0.18280000000000016</c:v>
                </c:pt>
                <c:pt idx="9795">
                  <c:v>0.18770000000000023</c:v>
                </c:pt>
                <c:pt idx="9796">
                  <c:v>0.18380000000000016</c:v>
                </c:pt>
                <c:pt idx="9797">
                  <c:v>0.18080000000000004</c:v>
                </c:pt>
                <c:pt idx="9798">
                  <c:v>0.18570000000000017</c:v>
                </c:pt>
                <c:pt idx="9799">
                  <c:v>0.18180000000000004</c:v>
                </c:pt>
                <c:pt idx="9800">
                  <c:v>0.18080000000000004</c:v>
                </c:pt>
                <c:pt idx="9801">
                  <c:v>0.18180000000000004</c:v>
                </c:pt>
                <c:pt idx="9802">
                  <c:v>0.18280000000000016</c:v>
                </c:pt>
                <c:pt idx="9803">
                  <c:v>0.18380000000000016</c:v>
                </c:pt>
                <c:pt idx="9804">
                  <c:v>0.18380000000000016</c:v>
                </c:pt>
                <c:pt idx="9805">
                  <c:v>0.18180000000000004</c:v>
                </c:pt>
                <c:pt idx="9806">
                  <c:v>0.18080000000000004</c:v>
                </c:pt>
                <c:pt idx="9807">
                  <c:v>0.18080000000000004</c:v>
                </c:pt>
                <c:pt idx="9808">
                  <c:v>0.17790000000000017</c:v>
                </c:pt>
                <c:pt idx="9809">
                  <c:v>0.18080000000000004</c:v>
                </c:pt>
                <c:pt idx="9810">
                  <c:v>0.18180000000000004</c:v>
                </c:pt>
                <c:pt idx="9811">
                  <c:v>0.17890000000000017</c:v>
                </c:pt>
                <c:pt idx="9812">
                  <c:v>0.18480000000000016</c:v>
                </c:pt>
                <c:pt idx="9813">
                  <c:v>0.18670000000000023</c:v>
                </c:pt>
                <c:pt idx="9814">
                  <c:v>0.18670000000000023</c:v>
                </c:pt>
                <c:pt idx="9815">
                  <c:v>0.18280000000000016</c:v>
                </c:pt>
                <c:pt idx="9816">
                  <c:v>0.18380000000000016</c:v>
                </c:pt>
                <c:pt idx="9817">
                  <c:v>0.18770000000000023</c:v>
                </c:pt>
                <c:pt idx="9818">
                  <c:v>0.18570000000000017</c:v>
                </c:pt>
                <c:pt idx="9819">
                  <c:v>0.18180000000000004</c:v>
                </c:pt>
                <c:pt idx="9820">
                  <c:v>0.18480000000000016</c:v>
                </c:pt>
                <c:pt idx="9821">
                  <c:v>0.18180000000000004</c:v>
                </c:pt>
                <c:pt idx="9822">
                  <c:v>0.18480000000000016</c:v>
                </c:pt>
                <c:pt idx="9823">
                  <c:v>0.17990000000000023</c:v>
                </c:pt>
                <c:pt idx="9824">
                  <c:v>0.18180000000000004</c:v>
                </c:pt>
                <c:pt idx="9825">
                  <c:v>0.18380000000000016</c:v>
                </c:pt>
                <c:pt idx="9826">
                  <c:v>0.18670000000000023</c:v>
                </c:pt>
                <c:pt idx="9827">
                  <c:v>0.18570000000000017</c:v>
                </c:pt>
                <c:pt idx="9828">
                  <c:v>0.18570000000000017</c:v>
                </c:pt>
                <c:pt idx="9829">
                  <c:v>0.18570000000000017</c:v>
                </c:pt>
                <c:pt idx="9830">
                  <c:v>0.18180000000000004</c:v>
                </c:pt>
                <c:pt idx="9831">
                  <c:v>0.18380000000000016</c:v>
                </c:pt>
                <c:pt idx="9832">
                  <c:v>0.18380000000000016</c:v>
                </c:pt>
                <c:pt idx="9833">
                  <c:v>0.18570000000000017</c:v>
                </c:pt>
                <c:pt idx="9834">
                  <c:v>0.18380000000000016</c:v>
                </c:pt>
                <c:pt idx="9835">
                  <c:v>0.18570000000000017</c:v>
                </c:pt>
                <c:pt idx="9836">
                  <c:v>0.18770000000000023</c:v>
                </c:pt>
                <c:pt idx="9837">
                  <c:v>0.18670000000000023</c:v>
                </c:pt>
                <c:pt idx="9838">
                  <c:v>0.18380000000000016</c:v>
                </c:pt>
                <c:pt idx="9839">
                  <c:v>0.18280000000000016</c:v>
                </c:pt>
                <c:pt idx="9840">
                  <c:v>0.18570000000000017</c:v>
                </c:pt>
                <c:pt idx="9841">
                  <c:v>0.18770000000000023</c:v>
                </c:pt>
                <c:pt idx="9842">
                  <c:v>0.18770000000000023</c:v>
                </c:pt>
                <c:pt idx="9843">
                  <c:v>0.18870000000000023</c:v>
                </c:pt>
                <c:pt idx="9844">
                  <c:v>0.18870000000000023</c:v>
                </c:pt>
                <c:pt idx="9845">
                  <c:v>0.18670000000000023</c:v>
                </c:pt>
                <c:pt idx="9846">
                  <c:v>0.18380000000000016</c:v>
                </c:pt>
                <c:pt idx="9847">
                  <c:v>0.18380000000000016</c:v>
                </c:pt>
                <c:pt idx="9848">
                  <c:v>0.18770000000000023</c:v>
                </c:pt>
                <c:pt idx="9849">
                  <c:v>0.18380000000000016</c:v>
                </c:pt>
                <c:pt idx="9850">
                  <c:v>0.18770000000000023</c:v>
                </c:pt>
                <c:pt idx="9851">
                  <c:v>0.18570000000000017</c:v>
                </c:pt>
                <c:pt idx="9852">
                  <c:v>0.18570000000000017</c:v>
                </c:pt>
                <c:pt idx="9853">
                  <c:v>0.18960000000000016</c:v>
                </c:pt>
                <c:pt idx="9854">
                  <c:v>0.18870000000000023</c:v>
                </c:pt>
                <c:pt idx="9855">
                  <c:v>0.18480000000000016</c:v>
                </c:pt>
                <c:pt idx="9856">
                  <c:v>0.18380000000000016</c:v>
                </c:pt>
                <c:pt idx="9857">
                  <c:v>0.18770000000000023</c:v>
                </c:pt>
                <c:pt idx="9858">
                  <c:v>0.18670000000000023</c:v>
                </c:pt>
                <c:pt idx="9859">
                  <c:v>0.18960000000000016</c:v>
                </c:pt>
                <c:pt idx="9860">
                  <c:v>0.18570000000000017</c:v>
                </c:pt>
                <c:pt idx="9861">
                  <c:v>0.18960000000000016</c:v>
                </c:pt>
                <c:pt idx="9862">
                  <c:v>0.18570000000000017</c:v>
                </c:pt>
                <c:pt idx="9863">
                  <c:v>0.18670000000000023</c:v>
                </c:pt>
                <c:pt idx="9864">
                  <c:v>0.18960000000000016</c:v>
                </c:pt>
                <c:pt idx="9865">
                  <c:v>0.18380000000000016</c:v>
                </c:pt>
                <c:pt idx="9866">
                  <c:v>0.18480000000000016</c:v>
                </c:pt>
                <c:pt idx="9867">
                  <c:v>0.18570000000000017</c:v>
                </c:pt>
                <c:pt idx="9868">
                  <c:v>0.18770000000000023</c:v>
                </c:pt>
                <c:pt idx="9869">
                  <c:v>0.18870000000000023</c:v>
                </c:pt>
                <c:pt idx="9870">
                  <c:v>0.18670000000000023</c:v>
                </c:pt>
                <c:pt idx="9871">
                  <c:v>0.19350000000000017</c:v>
                </c:pt>
                <c:pt idx="9872">
                  <c:v>0.18870000000000023</c:v>
                </c:pt>
                <c:pt idx="9873">
                  <c:v>0.18670000000000023</c:v>
                </c:pt>
                <c:pt idx="9874">
                  <c:v>0.18570000000000017</c:v>
                </c:pt>
                <c:pt idx="9875">
                  <c:v>0.18570000000000017</c:v>
                </c:pt>
                <c:pt idx="9876">
                  <c:v>0.18770000000000023</c:v>
                </c:pt>
                <c:pt idx="9877">
                  <c:v>0.18670000000000023</c:v>
                </c:pt>
                <c:pt idx="9878">
                  <c:v>0.19350000000000017</c:v>
                </c:pt>
                <c:pt idx="9879">
                  <c:v>0.18280000000000016</c:v>
                </c:pt>
                <c:pt idx="9880">
                  <c:v>0.18570000000000017</c:v>
                </c:pt>
                <c:pt idx="9881">
                  <c:v>0.18670000000000023</c:v>
                </c:pt>
                <c:pt idx="9882">
                  <c:v>0.18870000000000023</c:v>
                </c:pt>
                <c:pt idx="9883">
                  <c:v>0.18570000000000017</c:v>
                </c:pt>
                <c:pt idx="9884">
                  <c:v>0.18870000000000023</c:v>
                </c:pt>
                <c:pt idx="9885">
                  <c:v>0.18770000000000023</c:v>
                </c:pt>
                <c:pt idx="9886">
                  <c:v>0.19060000000000013</c:v>
                </c:pt>
                <c:pt idx="9887">
                  <c:v>0.18770000000000023</c:v>
                </c:pt>
                <c:pt idx="9888">
                  <c:v>0.19060000000000013</c:v>
                </c:pt>
                <c:pt idx="9889">
                  <c:v>0.19060000000000013</c:v>
                </c:pt>
                <c:pt idx="9890">
                  <c:v>0.18770000000000023</c:v>
                </c:pt>
                <c:pt idx="9891">
                  <c:v>0.18770000000000023</c:v>
                </c:pt>
                <c:pt idx="9892">
                  <c:v>0.18770000000000023</c:v>
                </c:pt>
                <c:pt idx="9893">
                  <c:v>0.18570000000000017</c:v>
                </c:pt>
                <c:pt idx="9894">
                  <c:v>0.19060000000000013</c:v>
                </c:pt>
                <c:pt idx="9895">
                  <c:v>0.18770000000000023</c:v>
                </c:pt>
                <c:pt idx="9896">
                  <c:v>0.18960000000000016</c:v>
                </c:pt>
                <c:pt idx="9897">
                  <c:v>0.19160000000000013</c:v>
                </c:pt>
                <c:pt idx="9898">
                  <c:v>0.18770000000000023</c:v>
                </c:pt>
                <c:pt idx="9899">
                  <c:v>0.18770000000000023</c:v>
                </c:pt>
                <c:pt idx="9900">
                  <c:v>0.18670000000000023</c:v>
                </c:pt>
                <c:pt idx="9901">
                  <c:v>0.18670000000000023</c:v>
                </c:pt>
                <c:pt idx="9902">
                  <c:v>0.18960000000000016</c:v>
                </c:pt>
                <c:pt idx="9903">
                  <c:v>0.18480000000000016</c:v>
                </c:pt>
                <c:pt idx="9904">
                  <c:v>0.18960000000000016</c:v>
                </c:pt>
                <c:pt idx="9905">
                  <c:v>0.18870000000000023</c:v>
                </c:pt>
                <c:pt idx="9906">
                  <c:v>0.18870000000000023</c:v>
                </c:pt>
                <c:pt idx="9907">
                  <c:v>0.18770000000000023</c:v>
                </c:pt>
                <c:pt idx="9908">
                  <c:v>0.18480000000000016</c:v>
                </c:pt>
                <c:pt idx="9909">
                  <c:v>0.18670000000000023</c:v>
                </c:pt>
                <c:pt idx="9910">
                  <c:v>0.18670000000000023</c:v>
                </c:pt>
                <c:pt idx="9911">
                  <c:v>0.18770000000000023</c:v>
                </c:pt>
                <c:pt idx="9912">
                  <c:v>0.18770000000000023</c:v>
                </c:pt>
                <c:pt idx="9913">
                  <c:v>0.18770000000000023</c:v>
                </c:pt>
                <c:pt idx="9914">
                  <c:v>0.18960000000000016</c:v>
                </c:pt>
                <c:pt idx="9915">
                  <c:v>0.19160000000000013</c:v>
                </c:pt>
                <c:pt idx="9916">
                  <c:v>0.18480000000000016</c:v>
                </c:pt>
                <c:pt idx="9917">
                  <c:v>0.18670000000000023</c:v>
                </c:pt>
                <c:pt idx="9918">
                  <c:v>0.19060000000000013</c:v>
                </c:pt>
                <c:pt idx="9919">
                  <c:v>0.19060000000000013</c:v>
                </c:pt>
                <c:pt idx="9920">
                  <c:v>0.19160000000000013</c:v>
                </c:pt>
                <c:pt idx="9921">
                  <c:v>0.19160000000000013</c:v>
                </c:pt>
                <c:pt idx="9922">
                  <c:v>0.18670000000000023</c:v>
                </c:pt>
                <c:pt idx="9923">
                  <c:v>0.18960000000000016</c:v>
                </c:pt>
                <c:pt idx="9924">
                  <c:v>0.19060000000000013</c:v>
                </c:pt>
                <c:pt idx="9925">
                  <c:v>0.18770000000000023</c:v>
                </c:pt>
                <c:pt idx="9926">
                  <c:v>0.18960000000000016</c:v>
                </c:pt>
                <c:pt idx="9927">
                  <c:v>0.18770000000000023</c:v>
                </c:pt>
                <c:pt idx="9928">
                  <c:v>0.18870000000000023</c:v>
                </c:pt>
                <c:pt idx="9929">
                  <c:v>0.19160000000000013</c:v>
                </c:pt>
                <c:pt idx="9930">
                  <c:v>0.18770000000000023</c:v>
                </c:pt>
                <c:pt idx="9931">
                  <c:v>0.18870000000000023</c:v>
                </c:pt>
                <c:pt idx="9932">
                  <c:v>0.19060000000000013</c:v>
                </c:pt>
                <c:pt idx="9933">
                  <c:v>0.19350000000000017</c:v>
                </c:pt>
                <c:pt idx="9934">
                  <c:v>0.19160000000000013</c:v>
                </c:pt>
                <c:pt idx="9935">
                  <c:v>0.18960000000000016</c:v>
                </c:pt>
                <c:pt idx="9936">
                  <c:v>0.19350000000000017</c:v>
                </c:pt>
                <c:pt idx="9937">
                  <c:v>0.19260000000000013</c:v>
                </c:pt>
                <c:pt idx="9938">
                  <c:v>0.18870000000000023</c:v>
                </c:pt>
                <c:pt idx="9939">
                  <c:v>0.18770000000000023</c:v>
                </c:pt>
                <c:pt idx="9940">
                  <c:v>0.18870000000000023</c:v>
                </c:pt>
                <c:pt idx="9941">
                  <c:v>0.18770000000000023</c:v>
                </c:pt>
                <c:pt idx="9942">
                  <c:v>0.18960000000000016</c:v>
                </c:pt>
                <c:pt idx="9943">
                  <c:v>0.18770000000000023</c:v>
                </c:pt>
                <c:pt idx="9944">
                  <c:v>0.19160000000000013</c:v>
                </c:pt>
                <c:pt idx="9945">
                  <c:v>0.18870000000000023</c:v>
                </c:pt>
                <c:pt idx="9946">
                  <c:v>0.19160000000000013</c:v>
                </c:pt>
                <c:pt idx="9947">
                  <c:v>0.18770000000000023</c:v>
                </c:pt>
                <c:pt idx="9948">
                  <c:v>0.18870000000000023</c:v>
                </c:pt>
                <c:pt idx="9949">
                  <c:v>0.18870000000000023</c:v>
                </c:pt>
                <c:pt idx="9950">
                  <c:v>0.18960000000000016</c:v>
                </c:pt>
                <c:pt idx="9951">
                  <c:v>0.18870000000000023</c:v>
                </c:pt>
                <c:pt idx="9952">
                  <c:v>0.18570000000000017</c:v>
                </c:pt>
                <c:pt idx="9953">
                  <c:v>0.19160000000000013</c:v>
                </c:pt>
                <c:pt idx="9954">
                  <c:v>0.19160000000000013</c:v>
                </c:pt>
                <c:pt idx="9955">
                  <c:v>0.18770000000000023</c:v>
                </c:pt>
                <c:pt idx="9956">
                  <c:v>0.19060000000000013</c:v>
                </c:pt>
                <c:pt idx="9957">
                  <c:v>0.18960000000000016</c:v>
                </c:pt>
                <c:pt idx="9958">
                  <c:v>0.18670000000000023</c:v>
                </c:pt>
                <c:pt idx="9959">
                  <c:v>0.18960000000000016</c:v>
                </c:pt>
                <c:pt idx="9960">
                  <c:v>0.18770000000000023</c:v>
                </c:pt>
                <c:pt idx="9961">
                  <c:v>0.18770000000000023</c:v>
                </c:pt>
                <c:pt idx="9962">
                  <c:v>0.19160000000000013</c:v>
                </c:pt>
                <c:pt idx="9963">
                  <c:v>0.18870000000000023</c:v>
                </c:pt>
                <c:pt idx="9964">
                  <c:v>0.18670000000000023</c:v>
                </c:pt>
                <c:pt idx="9965">
                  <c:v>0.18960000000000016</c:v>
                </c:pt>
                <c:pt idx="9966">
                  <c:v>0.19060000000000013</c:v>
                </c:pt>
                <c:pt idx="9967">
                  <c:v>0.18870000000000023</c:v>
                </c:pt>
                <c:pt idx="9968">
                  <c:v>0.18770000000000023</c:v>
                </c:pt>
                <c:pt idx="9969">
                  <c:v>0.18960000000000016</c:v>
                </c:pt>
                <c:pt idx="9970">
                  <c:v>0.18570000000000017</c:v>
                </c:pt>
                <c:pt idx="9971">
                  <c:v>0.18480000000000016</c:v>
                </c:pt>
                <c:pt idx="9972">
                  <c:v>0.19060000000000013</c:v>
                </c:pt>
                <c:pt idx="9973">
                  <c:v>0.18380000000000016</c:v>
                </c:pt>
                <c:pt idx="9974">
                  <c:v>0.18960000000000016</c:v>
                </c:pt>
                <c:pt idx="9975">
                  <c:v>0.18770000000000023</c:v>
                </c:pt>
                <c:pt idx="9976">
                  <c:v>0.18770000000000023</c:v>
                </c:pt>
                <c:pt idx="9977">
                  <c:v>0.19260000000000013</c:v>
                </c:pt>
                <c:pt idx="9978">
                  <c:v>0.18770000000000023</c:v>
                </c:pt>
                <c:pt idx="9979">
                  <c:v>0.18960000000000016</c:v>
                </c:pt>
                <c:pt idx="9980">
                  <c:v>0.19160000000000013</c:v>
                </c:pt>
                <c:pt idx="9981">
                  <c:v>0.19160000000000013</c:v>
                </c:pt>
                <c:pt idx="9982">
                  <c:v>0.19060000000000013</c:v>
                </c:pt>
                <c:pt idx="9983">
                  <c:v>0.18770000000000023</c:v>
                </c:pt>
                <c:pt idx="9984">
                  <c:v>0.18770000000000023</c:v>
                </c:pt>
                <c:pt idx="9985">
                  <c:v>0.18960000000000016</c:v>
                </c:pt>
                <c:pt idx="9986">
                  <c:v>0.18770000000000023</c:v>
                </c:pt>
                <c:pt idx="9987">
                  <c:v>0.18870000000000023</c:v>
                </c:pt>
                <c:pt idx="9988">
                  <c:v>0.18960000000000016</c:v>
                </c:pt>
                <c:pt idx="9989">
                  <c:v>0.19260000000000013</c:v>
                </c:pt>
                <c:pt idx="9990">
                  <c:v>0.18960000000000016</c:v>
                </c:pt>
                <c:pt idx="9991">
                  <c:v>0.18960000000000016</c:v>
                </c:pt>
                <c:pt idx="9992">
                  <c:v>0.18770000000000023</c:v>
                </c:pt>
                <c:pt idx="9993">
                  <c:v>0.18960000000000016</c:v>
                </c:pt>
                <c:pt idx="9994">
                  <c:v>0.19160000000000013</c:v>
                </c:pt>
                <c:pt idx="9995">
                  <c:v>0.18870000000000023</c:v>
                </c:pt>
                <c:pt idx="9996">
                  <c:v>0.19260000000000013</c:v>
                </c:pt>
                <c:pt idx="9997">
                  <c:v>0.19160000000000013</c:v>
                </c:pt>
                <c:pt idx="9998">
                  <c:v>0.18870000000000023</c:v>
                </c:pt>
                <c:pt idx="9999">
                  <c:v>0.19350000000000017</c:v>
                </c:pt>
                <c:pt idx="10000">
                  <c:v>0.19060000000000013</c:v>
                </c:pt>
                <c:pt idx="10001">
                  <c:v>0.18870000000000023</c:v>
                </c:pt>
                <c:pt idx="10002">
                  <c:v>0.18870000000000023</c:v>
                </c:pt>
                <c:pt idx="10003">
                  <c:v>0.18570000000000017</c:v>
                </c:pt>
                <c:pt idx="10004">
                  <c:v>0.18480000000000016</c:v>
                </c:pt>
                <c:pt idx="10005">
                  <c:v>0.18770000000000023</c:v>
                </c:pt>
                <c:pt idx="10006">
                  <c:v>0.18770000000000023</c:v>
                </c:pt>
                <c:pt idx="10007">
                  <c:v>0.18770000000000023</c:v>
                </c:pt>
                <c:pt idx="10008">
                  <c:v>0.19060000000000013</c:v>
                </c:pt>
                <c:pt idx="10009">
                  <c:v>0.18960000000000016</c:v>
                </c:pt>
                <c:pt idx="10010">
                  <c:v>0.18960000000000016</c:v>
                </c:pt>
                <c:pt idx="10011">
                  <c:v>0.18670000000000023</c:v>
                </c:pt>
                <c:pt idx="10012">
                  <c:v>0.19350000000000017</c:v>
                </c:pt>
                <c:pt idx="10013">
                  <c:v>0.18960000000000016</c:v>
                </c:pt>
                <c:pt idx="10014">
                  <c:v>0.18770000000000023</c:v>
                </c:pt>
                <c:pt idx="10015">
                  <c:v>0.18960000000000016</c:v>
                </c:pt>
                <c:pt idx="10016">
                  <c:v>0.19260000000000013</c:v>
                </c:pt>
                <c:pt idx="10017">
                  <c:v>0.19260000000000013</c:v>
                </c:pt>
                <c:pt idx="10018">
                  <c:v>0.19160000000000013</c:v>
                </c:pt>
                <c:pt idx="10019">
                  <c:v>0.18960000000000016</c:v>
                </c:pt>
                <c:pt idx="10020">
                  <c:v>0.19160000000000013</c:v>
                </c:pt>
                <c:pt idx="10021">
                  <c:v>0.18670000000000023</c:v>
                </c:pt>
                <c:pt idx="10022">
                  <c:v>0.19060000000000013</c:v>
                </c:pt>
                <c:pt idx="10023">
                  <c:v>0.18960000000000016</c:v>
                </c:pt>
                <c:pt idx="10024">
                  <c:v>0.18870000000000023</c:v>
                </c:pt>
                <c:pt idx="10025">
                  <c:v>0.18870000000000023</c:v>
                </c:pt>
                <c:pt idx="10026">
                  <c:v>0.18770000000000023</c:v>
                </c:pt>
                <c:pt idx="10027">
                  <c:v>0.18770000000000023</c:v>
                </c:pt>
                <c:pt idx="10028">
                  <c:v>0.18570000000000017</c:v>
                </c:pt>
                <c:pt idx="10029">
                  <c:v>0.18960000000000016</c:v>
                </c:pt>
                <c:pt idx="10030">
                  <c:v>0.18870000000000023</c:v>
                </c:pt>
                <c:pt idx="10031">
                  <c:v>0.18960000000000016</c:v>
                </c:pt>
                <c:pt idx="10032">
                  <c:v>0.18570000000000017</c:v>
                </c:pt>
                <c:pt idx="10033">
                  <c:v>0.18770000000000023</c:v>
                </c:pt>
                <c:pt idx="10034">
                  <c:v>0.18960000000000016</c:v>
                </c:pt>
                <c:pt idx="10035">
                  <c:v>0.19260000000000013</c:v>
                </c:pt>
                <c:pt idx="10036">
                  <c:v>0.18870000000000023</c:v>
                </c:pt>
                <c:pt idx="10037">
                  <c:v>0.18960000000000016</c:v>
                </c:pt>
                <c:pt idx="10038">
                  <c:v>0.19350000000000017</c:v>
                </c:pt>
                <c:pt idx="10039">
                  <c:v>0.18960000000000016</c:v>
                </c:pt>
                <c:pt idx="10040">
                  <c:v>0.18770000000000023</c:v>
                </c:pt>
                <c:pt idx="10041">
                  <c:v>0.19060000000000013</c:v>
                </c:pt>
                <c:pt idx="10042">
                  <c:v>0.18670000000000023</c:v>
                </c:pt>
                <c:pt idx="10043">
                  <c:v>0.18870000000000023</c:v>
                </c:pt>
                <c:pt idx="10044">
                  <c:v>0.18870000000000023</c:v>
                </c:pt>
                <c:pt idx="10045">
                  <c:v>0.18960000000000016</c:v>
                </c:pt>
                <c:pt idx="10046">
                  <c:v>0.18870000000000023</c:v>
                </c:pt>
                <c:pt idx="10047">
                  <c:v>0.18380000000000016</c:v>
                </c:pt>
                <c:pt idx="10048">
                  <c:v>0.18570000000000017</c:v>
                </c:pt>
                <c:pt idx="10049">
                  <c:v>0.18960000000000016</c:v>
                </c:pt>
                <c:pt idx="10050">
                  <c:v>0.18770000000000023</c:v>
                </c:pt>
                <c:pt idx="10051">
                  <c:v>0.18570000000000017</c:v>
                </c:pt>
                <c:pt idx="10052">
                  <c:v>0.18770000000000023</c:v>
                </c:pt>
                <c:pt idx="10053">
                  <c:v>0.19060000000000013</c:v>
                </c:pt>
                <c:pt idx="10054">
                  <c:v>0.19160000000000013</c:v>
                </c:pt>
                <c:pt idx="10055">
                  <c:v>0.19160000000000013</c:v>
                </c:pt>
                <c:pt idx="10056">
                  <c:v>0.18670000000000023</c:v>
                </c:pt>
                <c:pt idx="10057">
                  <c:v>0.18960000000000016</c:v>
                </c:pt>
                <c:pt idx="10058">
                  <c:v>0.18770000000000023</c:v>
                </c:pt>
                <c:pt idx="10059">
                  <c:v>0.18870000000000023</c:v>
                </c:pt>
                <c:pt idx="10060">
                  <c:v>0.19160000000000013</c:v>
                </c:pt>
                <c:pt idx="10061">
                  <c:v>0.19940000000000024</c:v>
                </c:pt>
                <c:pt idx="10062">
                  <c:v>0.18770000000000023</c:v>
                </c:pt>
                <c:pt idx="10063">
                  <c:v>0.18770000000000023</c:v>
                </c:pt>
                <c:pt idx="10064">
                  <c:v>0.18670000000000023</c:v>
                </c:pt>
                <c:pt idx="10065">
                  <c:v>0.19060000000000013</c:v>
                </c:pt>
                <c:pt idx="10066">
                  <c:v>0.19260000000000013</c:v>
                </c:pt>
                <c:pt idx="10067">
                  <c:v>0.18570000000000017</c:v>
                </c:pt>
                <c:pt idx="10068">
                  <c:v>0.18960000000000016</c:v>
                </c:pt>
                <c:pt idx="10069">
                  <c:v>0.18770000000000023</c:v>
                </c:pt>
                <c:pt idx="10070">
                  <c:v>0.19160000000000013</c:v>
                </c:pt>
                <c:pt idx="10071">
                  <c:v>0.19060000000000013</c:v>
                </c:pt>
                <c:pt idx="10072">
                  <c:v>0.19160000000000013</c:v>
                </c:pt>
                <c:pt idx="10073">
                  <c:v>0.19060000000000013</c:v>
                </c:pt>
                <c:pt idx="10074">
                  <c:v>0.18870000000000023</c:v>
                </c:pt>
                <c:pt idx="10075">
                  <c:v>0.19450000000000017</c:v>
                </c:pt>
                <c:pt idx="10076">
                  <c:v>0.18670000000000023</c:v>
                </c:pt>
                <c:pt idx="10077">
                  <c:v>0.18670000000000023</c:v>
                </c:pt>
                <c:pt idx="10078">
                  <c:v>0.18770000000000023</c:v>
                </c:pt>
                <c:pt idx="10079">
                  <c:v>0.18570000000000017</c:v>
                </c:pt>
                <c:pt idx="10080">
                  <c:v>0.19550000000000017</c:v>
                </c:pt>
                <c:pt idx="10081">
                  <c:v>0.18570000000000017</c:v>
                </c:pt>
                <c:pt idx="10082">
                  <c:v>0.18670000000000023</c:v>
                </c:pt>
                <c:pt idx="10083">
                  <c:v>0.19160000000000013</c:v>
                </c:pt>
                <c:pt idx="10084">
                  <c:v>0.18570000000000017</c:v>
                </c:pt>
                <c:pt idx="10085">
                  <c:v>0.19060000000000013</c:v>
                </c:pt>
                <c:pt idx="10086">
                  <c:v>0.18870000000000023</c:v>
                </c:pt>
                <c:pt idx="10087">
                  <c:v>0.18870000000000023</c:v>
                </c:pt>
                <c:pt idx="10088">
                  <c:v>0.18960000000000016</c:v>
                </c:pt>
                <c:pt idx="10089">
                  <c:v>0.19160000000000013</c:v>
                </c:pt>
                <c:pt idx="10090">
                  <c:v>0.18870000000000023</c:v>
                </c:pt>
                <c:pt idx="10091">
                  <c:v>0.19060000000000013</c:v>
                </c:pt>
                <c:pt idx="10092">
                  <c:v>0.19160000000000013</c:v>
                </c:pt>
                <c:pt idx="10093">
                  <c:v>0.18770000000000023</c:v>
                </c:pt>
                <c:pt idx="10094">
                  <c:v>0.18670000000000023</c:v>
                </c:pt>
                <c:pt idx="10095">
                  <c:v>0.19260000000000013</c:v>
                </c:pt>
                <c:pt idx="10096">
                  <c:v>0.18770000000000023</c:v>
                </c:pt>
                <c:pt idx="10097">
                  <c:v>0.18870000000000023</c:v>
                </c:pt>
                <c:pt idx="10098">
                  <c:v>0.18770000000000023</c:v>
                </c:pt>
                <c:pt idx="10099">
                  <c:v>0.18960000000000016</c:v>
                </c:pt>
                <c:pt idx="10100">
                  <c:v>0.19160000000000013</c:v>
                </c:pt>
                <c:pt idx="10101">
                  <c:v>0.18960000000000016</c:v>
                </c:pt>
                <c:pt idx="10102">
                  <c:v>0.18960000000000016</c:v>
                </c:pt>
                <c:pt idx="10103">
                  <c:v>0.19160000000000013</c:v>
                </c:pt>
                <c:pt idx="10104">
                  <c:v>0.18770000000000023</c:v>
                </c:pt>
                <c:pt idx="10105">
                  <c:v>0.18480000000000016</c:v>
                </c:pt>
                <c:pt idx="10106">
                  <c:v>0.18960000000000016</c:v>
                </c:pt>
                <c:pt idx="10107">
                  <c:v>0.18570000000000017</c:v>
                </c:pt>
                <c:pt idx="10108">
                  <c:v>0.18870000000000023</c:v>
                </c:pt>
                <c:pt idx="10109">
                  <c:v>0.19350000000000017</c:v>
                </c:pt>
                <c:pt idx="10110">
                  <c:v>0.18960000000000016</c:v>
                </c:pt>
                <c:pt idx="10111">
                  <c:v>0.18960000000000016</c:v>
                </c:pt>
                <c:pt idx="10112">
                  <c:v>0.18960000000000016</c:v>
                </c:pt>
                <c:pt idx="10113">
                  <c:v>0.19060000000000013</c:v>
                </c:pt>
                <c:pt idx="10114">
                  <c:v>0.18670000000000023</c:v>
                </c:pt>
                <c:pt idx="10115">
                  <c:v>0.18960000000000016</c:v>
                </c:pt>
                <c:pt idx="10116">
                  <c:v>0.18770000000000023</c:v>
                </c:pt>
                <c:pt idx="10117">
                  <c:v>0.19260000000000013</c:v>
                </c:pt>
                <c:pt idx="10118">
                  <c:v>0.18570000000000017</c:v>
                </c:pt>
                <c:pt idx="10119">
                  <c:v>0.18570000000000017</c:v>
                </c:pt>
                <c:pt idx="10120">
                  <c:v>0.18960000000000016</c:v>
                </c:pt>
                <c:pt idx="10121">
                  <c:v>0.19060000000000013</c:v>
                </c:pt>
                <c:pt idx="10122">
                  <c:v>0.18960000000000016</c:v>
                </c:pt>
                <c:pt idx="10123">
                  <c:v>0.18870000000000023</c:v>
                </c:pt>
                <c:pt idx="10124">
                  <c:v>0.18870000000000023</c:v>
                </c:pt>
                <c:pt idx="10125">
                  <c:v>0.18570000000000017</c:v>
                </c:pt>
                <c:pt idx="10126">
                  <c:v>0.18870000000000023</c:v>
                </c:pt>
                <c:pt idx="10127">
                  <c:v>0.18870000000000023</c:v>
                </c:pt>
                <c:pt idx="10128">
                  <c:v>0.19060000000000013</c:v>
                </c:pt>
                <c:pt idx="10129">
                  <c:v>0.18870000000000023</c:v>
                </c:pt>
                <c:pt idx="10130">
                  <c:v>0.18770000000000023</c:v>
                </c:pt>
                <c:pt idx="10131">
                  <c:v>0.18870000000000023</c:v>
                </c:pt>
                <c:pt idx="10132">
                  <c:v>0.19060000000000013</c:v>
                </c:pt>
                <c:pt idx="10133">
                  <c:v>0.18770000000000023</c:v>
                </c:pt>
                <c:pt idx="10134">
                  <c:v>0.18960000000000016</c:v>
                </c:pt>
                <c:pt idx="10135">
                  <c:v>0.18670000000000023</c:v>
                </c:pt>
                <c:pt idx="10136">
                  <c:v>0.19160000000000013</c:v>
                </c:pt>
                <c:pt idx="10137">
                  <c:v>0.18870000000000023</c:v>
                </c:pt>
                <c:pt idx="10138">
                  <c:v>0.18570000000000017</c:v>
                </c:pt>
                <c:pt idx="10139">
                  <c:v>0.18770000000000023</c:v>
                </c:pt>
                <c:pt idx="10140">
                  <c:v>0.18480000000000016</c:v>
                </c:pt>
                <c:pt idx="10141">
                  <c:v>0.18870000000000023</c:v>
                </c:pt>
                <c:pt idx="10142">
                  <c:v>0.19060000000000013</c:v>
                </c:pt>
                <c:pt idx="10143">
                  <c:v>0.19060000000000013</c:v>
                </c:pt>
                <c:pt idx="10144">
                  <c:v>0.18770000000000023</c:v>
                </c:pt>
                <c:pt idx="10145">
                  <c:v>0.18870000000000023</c:v>
                </c:pt>
                <c:pt idx="10146">
                  <c:v>0.19260000000000013</c:v>
                </c:pt>
                <c:pt idx="10147">
                  <c:v>0.18670000000000023</c:v>
                </c:pt>
                <c:pt idx="10148">
                  <c:v>0.18770000000000023</c:v>
                </c:pt>
                <c:pt idx="10149">
                  <c:v>0.18870000000000023</c:v>
                </c:pt>
                <c:pt idx="10150">
                  <c:v>0.18960000000000016</c:v>
                </c:pt>
                <c:pt idx="10151">
                  <c:v>0.18960000000000016</c:v>
                </c:pt>
                <c:pt idx="10152">
                  <c:v>0.18960000000000016</c:v>
                </c:pt>
                <c:pt idx="10153">
                  <c:v>0.19160000000000013</c:v>
                </c:pt>
                <c:pt idx="10154">
                  <c:v>0.18870000000000023</c:v>
                </c:pt>
                <c:pt idx="10155">
                  <c:v>0.18770000000000023</c:v>
                </c:pt>
                <c:pt idx="10156">
                  <c:v>0.18870000000000023</c:v>
                </c:pt>
                <c:pt idx="10157">
                  <c:v>0.18570000000000017</c:v>
                </c:pt>
                <c:pt idx="10158">
                  <c:v>0.18960000000000016</c:v>
                </c:pt>
                <c:pt idx="10159">
                  <c:v>0.18570000000000017</c:v>
                </c:pt>
                <c:pt idx="10160">
                  <c:v>0.18570000000000017</c:v>
                </c:pt>
                <c:pt idx="10161">
                  <c:v>0.18960000000000016</c:v>
                </c:pt>
                <c:pt idx="10162">
                  <c:v>0.18960000000000016</c:v>
                </c:pt>
                <c:pt idx="10163">
                  <c:v>0.19160000000000013</c:v>
                </c:pt>
                <c:pt idx="10164">
                  <c:v>0.18670000000000023</c:v>
                </c:pt>
                <c:pt idx="10165">
                  <c:v>0.18960000000000016</c:v>
                </c:pt>
                <c:pt idx="10166">
                  <c:v>0.18570000000000017</c:v>
                </c:pt>
                <c:pt idx="10167">
                  <c:v>0.19060000000000013</c:v>
                </c:pt>
                <c:pt idx="10168">
                  <c:v>0.18670000000000023</c:v>
                </c:pt>
                <c:pt idx="10169">
                  <c:v>0.18960000000000016</c:v>
                </c:pt>
                <c:pt idx="10170">
                  <c:v>0.18480000000000016</c:v>
                </c:pt>
                <c:pt idx="10171">
                  <c:v>0.18960000000000016</c:v>
                </c:pt>
                <c:pt idx="10172">
                  <c:v>0.19160000000000013</c:v>
                </c:pt>
                <c:pt idx="10173">
                  <c:v>0.18670000000000023</c:v>
                </c:pt>
                <c:pt idx="10174">
                  <c:v>0.18770000000000023</c:v>
                </c:pt>
                <c:pt idx="10175">
                  <c:v>0.18770000000000023</c:v>
                </c:pt>
                <c:pt idx="10176">
                  <c:v>0.19160000000000013</c:v>
                </c:pt>
                <c:pt idx="10177">
                  <c:v>0.18480000000000016</c:v>
                </c:pt>
                <c:pt idx="10178">
                  <c:v>0.18770000000000023</c:v>
                </c:pt>
                <c:pt idx="10179">
                  <c:v>0.18570000000000017</c:v>
                </c:pt>
                <c:pt idx="10180">
                  <c:v>0.18770000000000023</c:v>
                </c:pt>
                <c:pt idx="10181">
                  <c:v>0.19350000000000017</c:v>
                </c:pt>
                <c:pt idx="10182">
                  <c:v>0.18770000000000023</c:v>
                </c:pt>
                <c:pt idx="10183">
                  <c:v>0.18670000000000023</c:v>
                </c:pt>
                <c:pt idx="10184">
                  <c:v>0.18770000000000023</c:v>
                </c:pt>
                <c:pt idx="10185">
                  <c:v>0.18570000000000017</c:v>
                </c:pt>
                <c:pt idx="10186">
                  <c:v>0.18570000000000017</c:v>
                </c:pt>
                <c:pt idx="10187">
                  <c:v>0.18480000000000016</c:v>
                </c:pt>
                <c:pt idx="10188">
                  <c:v>0.18960000000000016</c:v>
                </c:pt>
                <c:pt idx="10189">
                  <c:v>0.18570000000000017</c:v>
                </c:pt>
                <c:pt idx="10190">
                  <c:v>0.19260000000000013</c:v>
                </c:pt>
                <c:pt idx="10191">
                  <c:v>0.18480000000000016</c:v>
                </c:pt>
                <c:pt idx="10192">
                  <c:v>0.18480000000000016</c:v>
                </c:pt>
                <c:pt idx="10193">
                  <c:v>0.18670000000000023</c:v>
                </c:pt>
                <c:pt idx="10194">
                  <c:v>0.18960000000000016</c:v>
                </c:pt>
                <c:pt idx="10195">
                  <c:v>0.18960000000000016</c:v>
                </c:pt>
                <c:pt idx="10196">
                  <c:v>0.18570000000000017</c:v>
                </c:pt>
                <c:pt idx="10197">
                  <c:v>0.18960000000000016</c:v>
                </c:pt>
                <c:pt idx="10198">
                  <c:v>0.18770000000000023</c:v>
                </c:pt>
                <c:pt idx="10199">
                  <c:v>0.18960000000000016</c:v>
                </c:pt>
                <c:pt idx="10200">
                  <c:v>0.18770000000000023</c:v>
                </c:pt>
                <c:pt idx="10201">
                  <c:v>0.18570000000000017</c:v>
                </c:pt>
                <c:pt idx="10202">
                  <c:v>0.19160000000000013</c:v>
                </c:pt>
                <c:pt idx="10203">
                  <c:v>0.18870000000000023</c:v>
                </c:pt>
                <c:pt idx="10204">
                  <c:v>0.18770000000000023</c:v>
                </c:pt>
                <c:pt idx="10205">
                  <c:v>0.18960000000000016</c:v>
                </c:pt>
                <c:pt idx="10206">
                  <c:v>0.19350000000000017</c:v>
                </c:pt>
                <c:pt idx="10207">
                  <c:v>0.18960000000000016</c:v>
                </c:pt>
                <c:pt idx="10208">
                  <c:v>0.18770000000000023</c:v>
                </c:pt>
                <c:pt idx="10209">
                  <c:v>0.18870000000000023</c:v>
                </c:pt>
                <c:pt idx="10210">
                  <c:v>0.18870000000000023</c:v>
                </c:pt>
                <c:pt idx="10211">
                  <c:v>0.18870000000000023</c:v>
                </c:pt>
                <c:pt idx="10212">
                  <c:v>0.18960000000000016</c:v>
                </c:pt>
                <c:pt idx="10213">
                  <c:v>0.18870000000000023</c:v>
                </c:pt>
                <c:pt idx="10214">
                  <c:v>0.18570000000000017</c:v>
                </c:pt>
                <c:pt idx="10215">
                  <c:v>0.18870000000000023</c:v>
                </c:pt>
                <c:pt idx="10216">
                  <c:v>0.19160000000000013</c:v>
                </c:pt>
                <c:pt idx="10217">
                  <c:v>0.18870000000000023</c:v>
                </c:pt>
                <c:pt idx="10218">
                  <c:v>0.19160000000000013</c:v>
                </c:pt>
                <c:pt idx="10219">
                  <c:v>0.18770000000000023</c:v>
                </c:pt>
                <c:pt idx="10220">
                  <c:v>0.18670000000000023</c:v>
                </c:pt>
                <c:pt idx="10221">
                  <c:v>0.18960000000000016</c:v>
                </c:pt>
                <c:pt idx="10222">
                  <c:v>0.18960000000000016</c:v>
                </c:pt>
                <c:pt idx="10223">
                  <c:v>0.19160000000000013</c:v>
                </c:pt>
                <c:pt idx="10224">
                  <c:v>0.18670000000000023</c:v>
                </c:pt>
                <c:pt idx="10225">
                  <c:v>0.18770000000000023</c:v>
                </c:pt>
                <c:pt idx="10226">
                  <c:v>0.17790000000000017</c:v>
                </c:pt>
                <c:pt idx="10227">
                  <c:v>0.18770000000000023</c:v>
                </c:pt>
                <c:pt idx="10228">
                  <c:v>0.18770000000000023</c:v>
                </c:pt>
                <c:pt idx="10229">
                  <c:v>0.18670000000000023</c:v>
                </c:pt>
                <c:pt idx="10230">
                  <c:v>0.18570000000000017</c:v>
                </c:pt>
                <c:pt idx="10231">
                  <c:v>0.18770000000000023</c:v>
                </c:pt>
                <c:pt idx="10232">
                  <c:v>0.18770000000000023</c:v>
                </c:pt>
                <c:pt idx="10233">
                  <c:v>0.18770000000000023</c:v>
                </c:pt>
                <c:pt idx="10234">
                  <c:v>0.18870000000000023</c:v>
                </c:pt>
                <c:pt idx="10235">
                  <c:v>0.18870000000000023</c:v>
                </c:pt>
                <c:pt idx="10236">
                  <c:v>0.19060000000000013</c:v>
                </c:pt>
                <c:pt idx="10237">
                  <c:v>0.19160000000000013</c:v>
                </c:pt>
                <c:pt idx="10238">
                  <c:v>0.18770000000000023</c:v>
                </c:pt>
                <c:pt idx="10239">
                  <c:v>0.18870000000000023</c:v>
                </c:pt>
                <c:pt idx="10240">
                  <c:v>0.20039999999999999</c:v>
                </c:pt>
                <c:pt idx="10241">
                  <c:v>0.18770000000000023</c:v>
                </c:pt>
                <c:pt idx="10242">
                  <c:v>0.18570000000000017</c:v>
                </c:pt>
                <c:pt idx="10243">
                  <c:v>0.18960000000000016</c:v>
                </c:pt>
                <c:pt idx="10244">
                  <c:v>0.18480000000000016</c:v>
                </c:pt>
                <c:pt idx="10245">
                  <c:v>0.18960000000000016</c:v>
                </c:pt>
                <c:pt idx="10246">
                  <c:v>0.18480000000000016</c:v>
                </c:pt>
                <c:pt idx="10247">
                  <c:v>0.18570000000000017</c:v>
                </c:pt>
                <c:pt idx="10248">
                  <c:v>0.18570000000000017</c:v>
                </c:pt>
                <c:pt idx="10249">
                  <c:v>0.18960000000000016</c:v>
                </c:pt>
                <c:pt idx="10250">
                  <c:v>0.18770000000000023</c:v>
                </c:pt>
                <c:pt idx="10251">
                  <c:v>0.18960000000000016</c:v>
                </c:pt>
                <c:pt idx="10252">
                  <c:v>0.18380000000000016</c:v>
                </c:pt>
                <c:pt idx="10253">
                  <c:v>0.18670000000000023</c:v>
                </c:pt>
                <c:pt idx="10254">
                  <c:v>0.18770000000000023</c:v>
                </c:pt>
                <c:pt idx="10255">
                  <c:v>0.18670000000000023</c:v>
                </c:pt>
                <c:pt idx="10256">
                  <c:v>0.18570000000000017</c:v>
                </c:pt>
                <c:pt idx="10257">
                  <c:v>0.18960000000000016</c:v>
                </c:pt>
                <c:pt idx="10258">
                  <c:v>0.18480000000000016</c:v>
                </c:pt>
                <c:pt idx="10259">
                  <c:v>0.18570000000000017</c:v>
                </c:pt>
                <c:pt idx="10260">
                  <c:v>0.18480000000000016</c:v>
                </c:pt>
                <c:pt idx="10261">
                  <c:v>0.18570000000000017</c:v>
                </c:pt>
                <c:pt idx="10262">
                  <c:v>0.18770000000000023</c:v>
                </c:pt>
                <c:pt idx="10263">
                  <c:v>0.18670000000000023</c:v>
                </c:pt>
                <c:pt idx="10264">
                  <c:v>0.18670000000000023</c:v>
                </c:pt>
                <c:pt idx="10265">
                  <c:v>0.18870000000000023</c:v>
                </c:pt>
                <c:pt idx="10266">
                  <c:v>0.18480000000000016</c:v>
                </c:pt>
                <c:pt idx="10267">
                  <c:v>0.18960000000000016</c:v>
                </c:pt>
                <c:pt idx="10268">
                  <c:v>0.18380000000000016</c:v>
                </c:pt>
                <c:pt idx="10269">
                  <c:v>0.18480000000000016</c:v>
                </c:pt>
                <c:pt idx="10270">
                  <c:v>0.18870000000000023</c:v>
                </c:pt>
                <c:pt idx="10271">
                  <c:v>0.18770000000000023</c:v>
                </c:pt>
                <c:pt idx="10272">
                  <c:v>0.18770000000000023</c:v>
                </c:pt>
                <c:pt idx="10273">
                  <c:v>0.18670000000000023</c:v>
                </c:pt>
                <c:pt idx="10274">
                  <c:v>0.18480000000000016</c:v>
                </c:pt>
                <c:pt idx="10275">
                  <c:v>0.18770000000000023</c:v>
                </c:pt>
                <c:pt idx="10276">
                  <c:v>0.18960000000000016</c:v>
                </c:pt>
                <c:pt idx="10277">
                  <c:v>0.18870000000000023</c:v>
                </c:pt>
                <c:pt idx="10278">
                  <c:v>0.18770000000000023</c:v>
                </c:pt>
                <c:pt idx="10279">
                  <c:v>0.18570000000000017</c:v>
                </c:pt>
                <c:pt idx="10280">
                  <c:v>0.18770000000000023</c:v>
                </c:pt>
                <c:pt idx="10281">
                  <c:v>0.19060000000000013</c:v>
                </c:pt>
                <c:pt idx="10282">
                  <c:v>0.18670000000000023</c:v>
                </c:pt>
                <c:pt idx="10283">
                  <c:v>0.18670000000000023</c:v>
                </c:pt>
                <c:pt idx="10284">
                  <c:v>0.18770000000000023</c:v>
                </c:pt>
                <c:pt idx="10285">
                  <c:v>0.18870000000000023</c:v>
                </c:pt>
                <c:pt idx="10286">
                  <c:v>0.18770000000000023</c:v>
                </c:pt>
                <c:pt idx="10287">
                  <c:v>0.18960000000000016</c:v>
                </c:pt>
                <c:pt idx="10288">
                  <c:v>0.18770000000000023</c:v>
                </c:pt>
                <c:pt idx="10289">
                  <c:v>0.19060000000000013</c:v>
                </c:pt>
                <c:pt idx="10290">
                  <c:v>0.18570000000000017</c:v>
                </c:pt>
                <c:pt idx="10291">
                  <c:v>0.18770000000000023</c:v>
                </c:pt>
                <c:pt idx="10292">
                  <c:v>0.18770000000000023</c:v>
                </c:pt>
                <c:pt idx="10293">
                  <c:v>0.18670000000000023</c:v>
                </c:pt>
                <c:pt idx="10294">
                  <c:v>0.18480000000000016</c:v>
                </c:pt>
                <c:pt idx="10295">
                  <c:v>0.18870000000000023</c:v>
                </c:pt>
                <c:pt idx="10296">
                  <c:v>0.18480000000000016</c:v>
                </c:pt>
                <c:pt idx="10297">
                  <c:v>0.18770000000000023</c:v>
                </c:pt>
                <c:pt idx="10298">
                  <c:v>0.18670000000000023</c:v>
                </c:pt>
                <c:pt idx="10299">
                  <c:v>0.18670000000000023</c:v>
                </c:pt>
                <c:pt idx="10300">
                  <c:v>0.18670000000000023</c:v>
                </c:pt>
                <c:pt idx="10301">
                  <c:v>0.18770000000000023</c:v>
                </c:pt>
                <c:pt idx="10302">
                  <c:v>0.18480000000000016</c:v>
                </c:pt>
                <c:pt idx="10303">
                  <c:v>0.18480000000000016</c:v>
                </c:pt>
                <c:pt idx="10304">
                  <c:v>0.18570000000000017</c:v>
                </c:pt>
                <c:pt idx="10305">
                  <c:v>0.19060000000000013</c:v>
                </c:pt>
                <c:pt idx="10306">
                  <c:v>0.18480000000000016</c:v>
                </c:pt>
                <c:pt idx="10307">
                  <c:v>0.18380000000000016</c:v>
                </c:pt>
                <c:pt idx="10308">
                  <c:v>0.18670000000000023</c:v>
                </c:pt>
                <c:pt idx="10309">
                  <c:v>0.18380000000000016</c:v>
                </c:pt>
                <c:pt idx="10310">
                  <c:v>0.18670000000000023</c:v>
                </c:pt>
                <c:pt idx="10311">
                  <c:v>0.18480000000000016</c:v>
                </c:pt>
                <c:pt idx="10312">
                  <c:v>0.18670000000000023</c:v>
                </c:pt>
                <c:pt idx="10313">
                  <c:v>0.18380000000000016</c:v>
                </c:pt>
                <c:pt idx="10314">
                  <c:v>0.18570000000000017</c:v>
                </c:pt>
                <c:pt idx="10315">
                  <c:v>0.18870000000000023</c:v>
                </c:pt>
                <c:pt idx="10316">
                  <c:v>0.18480000000000016</c:v>
                </c:pt>
                <c:pt idx="10317">
                  <c:v>0.18870000000000023</c:v>
                </c:pt>
                <c:pt idx="10318">
                  <c:v>0.18670000000000023</c:v>
                </c:pt>
                <c:pt idx="10319">
                  <c:v>0.18570000000000017</c:v>
                </c:pt>
                <c:pt idx="10320">
                  <c:v>0.18570000000000017</c:v>
                </c:pt>
                <c:pt idx="10321">
                  <c:v>0.18770000000000023</c:v>
                </c:pt>
                <c:pt idx="10322">
                  <c:v>0.19160000000000013</c:v>
                </c:pt>
                <c:pt idx="10323">
                  <c:v>0.18570000000000017</c:v>
                </c:pt>
                <c:pt idx="10324">
                  <c:v>0.18960000000000016</c:v>
                </c:pt>
                <c:pt idx="10325">
                  <c:v>0.18570000000000017</c:v>
                </c:pt>
                <c:pt idx="10326">
                  <c:v>0.18870000000000023</c:v>
                </c:pt>
                <c:pt idx="10327">
                  <c:v>0.18480000000000016</c:v>
                </c:pt>
                <c:pt idx="10328">
                  <c:v>0.18670000000000023</c:v>
                </c:pt>
                <c:pt idx="10329">
                  <c:v>0.18670000000000023</c:v>
                </c:pt>
                <c:pt idx="10330">
                  <c:v>0.18770000000000023</c:v>
                </c:pt>
                <c:pt idx="10331">
                  <c:v>0.18570000000000017</c:v>
                </c:pt>
                <c:pt idx="10332">
                  <c:v>0.19160000000000013</c:v>
                </c:pt>
                <c:pt idx="10333">
                  <c:v>0.18870000000000023</c:v>
                </c:pt>
                <c:pt idx="10334">
                  <c:v>0.18180000000000004</c:v>
                </c:pt>
                <c:pt idx="10335">
                  <c:v>0.18960000000000016</c:v>
                </c:pt>
                <c:pt idx="10336">
                  <c:v>0.18180000000000004</c:v>
                </c:pt>
                <c:pt idx="10337">
                  <c:v>0.18570000000000017</c:v>
                </c:pt>
                <c:pt idx="10338">
                  <c:v>0.18480000000000016</c:v>
                </c:pt>
                <c:pt idx="10339">
                  <c:v>0.18770000000000023</c:v>
                </c:pt>
                <c:pt idx="10340">
                  <c:v>0.18670000000000023</c:v>
                </c:pt>
                <c:pt idx="10341">
                  <c:v>0.18870000000000023</c:v>
                </c:pt>
                <c:pt idx="10342">
                  <c:v>0.18670000000000023</c:v>
                </c:pt>
                <c:pt idx="10343">
                  <c:v>0.18380000000000016</c:v>
                </c:pt>
                <c:pt idx="10344">
                  <c:v>0.19060000000000013</c:v>
                </c:pt>
                <c:pt idx="10345">
                  <c:v>0.18570000000000017</c:v>
                </c:pt>
                <c:pt idx="10346">
                  <c:v>0.18670000000000023</c:v>
                </c:pt>
                <c:pt idx="10347">
                  <c:v>0.18380000000000016</c:v>
                </c:pt>
                <c:pt idx="10348">
                  <c:v>0.18670000000000023</c:v>
                </c:pt>
                <c:pt idx="10349">
                  <c:v>0.18280000000000016</c:v>
                </c:pt>
                <c:pt idx="10350">
                  <c:v>0.18960000000000016</c:v>
                </c:pt>
                <c:pt idx="10351">
                  <c:v>0.18480000000000016</c:v>
                </c:pt>
                <c:pt idx="10352">
                  <c:v>0.18670000000000023</c:v>
                </c:pt>
                <c:pt idx="10353">
                  <c:v>0.18570000000000017</c:v>
                </c:pt>
                <c:pt idx="10354">
                  <c:v>0.18380000000000016</c:v>
                </c:pt>
                <c:pt idx="10355">
                  <c:v>0.18960000000000016</c:v>
                </c:pt>
                <c:pt idx="10356">
                  <c:v>0.18770000000000023</c:v>
                </c:pt>
                <c:pt idx="10357">
                  <c:v>0.18770000000000023</c:v>
                </c:pt>
                <c:pt idx="10358">
                  <c:v>0.18770000000000023</c:v>
                </c:pt>
                <c:pt idx="10359">
                  <c:v>0.18570000000000017</c:v>
                </c:pt>
                <c:pt idx="10360">
                  <c:v>0.18570000000000017</c:v>
                </c:pt>
                <c:pt idx="10361">
                  <c:v>0.18870000000000023</c:v>
                </c:pt>
                <c:pt idx="10362">
                  <c:v>0.18380000000000016</c:v>
                </c:pt>
                <c:pt idx="10363">
                  <c:v>0.18770000000000023</c:v>
                </c:pt>
                <c:pt idx="10364">
                  <c:v>0.18670000000000023</c:v>
                </c:pt>
                <c:pt idx="10365">
                  <c:v>0.18570000000000017</c:v>
                </c:pt>
                <c:pt idx="10366">
                  <c:v>0.18570000000000017</c:v>
                </c:pt>
                <c:pt idx="10367">
                  <c:v>0.18670000000000023</c:v>
                </c:pt>
                <c:pt idx="10368">
                  <c:v>0.18870000000000023</c:v>
                </c:pt>
                <c:pt idx="10369">
                  <c:v>0.18570000000000017</c:v>
                </c:pt>
                <c:pt idx="10370">
                  <c:v>0.18670000000000023</c:v>
                </c:pt>
                <c:pt idx="10371">
                  <c:v>0.18770000000000023</c:v>
                </c:pt>
                <c:pt idx="10372">
                  <c:v>0.18770000000000023</c:v>
                </c:pt>
                <c:pt idx="10373">
                  <c:v>0.18480000000000016</c:v>
                </c:pt>
                <c:pt idx="10374">
                  <c:v>0.18770000000000023</c:v>
                </c:pt>
                <c:pt idx="10375">
                  <c:v>0.19160000000000013</c:v>
                </c:pt>
                <c:pt idx="10376">
                  <c:v>0.18960000000000016</c:v>
                </c:pt>
                <c:pt idx="10377">
                  <c:v>0.19350000000000017</c:v>
                </c:pt>
                <c:pt idx="10378">
                  <c:v>0.18570000000000017</c:v>
                </c:pt>
                <c:pt idx="10379">
                  <c:v>0.18870000000000023</c:v>
                </c:pt>
                <c:pt idx="10380">
                  <c:v>0.18960000000000016</c:v>
                </c:pt>
                <c:pt idx="10381">
                  <c:v>0.18570000000000017</c:v>
                </c:pt>
                <c:pt idx="10382">
                  <c:v>0.18670000000000023</c:v>
                </c:pt>
                <c:pt idx="10383">
                  <c:v>0.18670000000000023</c:v>
                </c:pt>
                <c:pt idx="10384">
                  <c:v>0.18570000000000017</c:v>
                </c:pt>
                <c:pt idx="10385">
                  <c:v>0.18570000000000017</c:v>
                </c:pt>
                <c:pt idx="10386">
                  <c:v>0.18570000000000017</c:v>
                </c:pt>
                <c:pt idx="10387">
                  <c:v>0.18770000000000023</c:v>
                </c:pt>
                <c:pt idx="10388">
                  <c:v>0.18380000000000016</c:v>
                </c:pt>
                <c:pt idx="10389">
                  <c:v>0.18770000000000023</c:v>
                </c:pt>
                <c:pt idx="10390">
                  <c:v>0.19060000000000013</c:v>
                </c:pt>
                <c:pt idx="10391">
                  <c:v>0.18380000000000016</c:v>
                </c:pt>
                <c:pt idx="10392">
                  <c:v>0.18380000000000016</c:v>
                </c:pt>
                <c:pt idx="10393">
                  <c:v>0.18670000000000023</c:v>
                </c:pt>
                <c:pt idx="10394">
                  <c:v>0.18770000000000023</c:v>
                </c:pt>
                <c:pt idx="10395">
                  <c:v>0.18570000000000017</c:v>
                </c:pt>
                <c:pt idx="10396">
                  <c:v>0.18570000000000017</c:v>
                </c:pt>
                <c:pt idx="10397">
                  <c:v>0.18480000000000016</c:v>
                </c:pt>
                <c:pt idx="10398">
                  <c:v>0.18280000000000016</c:v>
                </c:pt>
                <c:pt idx="10399">
                  <c:v>0.18870000000000023</c:v>
                </c:pt>
                <c:pt idx="10400">
                  <c:v>0.18480000000000016</c:v>
                </c:pt>
                <c:pt idx="10401">
                  <c:v>0.18670000000000023</c:v>
                </c:pt>
                <c:pt idx="10402">
                  <c:v>0.18480000000000016</c:v>
                </c:pt>
                <c:pt idx="10403">
                  <c:v>0.18670000000000023</c:v>
                </c:pt>
                <c:pt idx="10404">
                  <c:v>0.18670000000000023</c:v>
                </c:pt>
                <c:pt idx="10405">
                  <c:v>0.18960000000000016</c:v>
                </c:pt>
                <c:pt idx="10406">
                  <c:v>0.19160000000000013</c:v>
                </c:pt>
                <c:pt idx="10407">
                  <c:v>0.18960000000000016</c:v>
                </c:pt>
                <c:pt idx="10408">
                  <c:v>0.18570000000000017</c:v>
                </c:pt>
                <c:pt idx="10409">
                  <c:v>0.18570000000000017</c:v>
                </c:pt>
                <c:pt idx="10410">
                  <c:v>0.18870000000000023</c:v>
                </c:pt>
                <c:pt idx="10411">
                  <c:v>0.18380000000000016</c:v>
                </c:pt>
                <c:pt idx="10412">
                  <c:v>0.18380000000000016</c:v>
                </c:pt>
                <c:pt idx="10413">
                  <c:v>0.18960000000000016</c:v>
                </c:pt>
                <c:pt idx="10414">
                  <c:v>0.18570000000000017</c:v>
                </c:pt>
                <c:pt idx="10415">
                  <c:v>0.18770000000000023</c:v>
                </c:pt>
                <c:pt idx="10416">
                  <c:v>0.18770000000000023</c:v>
                </c:pt>
                <c:pt idx="10417">
                  <c:v>0.18770000000000023</c:v>
                </c:pt>
                <c:pt idx="10418">
                  <c:v>0.19550000000000017</c:v>
                </c:pt>
                <c:pt idx="10419">
                  <c:v>0.18570000000000017</c:v>
                </c:pt>
                <c:pt idx="10420">
                  <c:v>0.18960000000000016</c:v>
                </c:pt>
                <c:pt idx="10421">
                  <c:v>0.18570000000000017</c:v>
                </c:pt>
                <c:pt idx="10422">
                  <c:v>0.18670000000000023</c:v>
                </c:pt>
                <c:pt idx="10423">
                  <c:v>0.18870000000000023</c:v>
                </c:pt>
                <c:pt idx="10424">
                  <c:v>0.18480000000000016</c:v>
                </c:pt>
                <c:pt idx="10425">
                  <c:v>0.18180000000000004</c:v>
                </c:pt>
                <c:pt idx="10426">
                  <c:v>0.18870000000000023</c:v>
                </c:pt>
                <c:pt idx="10427">
                  <c:v>0.18670000000000023</c:v>
                </c:pt>
                <c:pt idx="10428">
                  <c:v>0.18670000000000023</c:v>
                </c:pt>
                <c:pt idx="10429">
                  <c:v>0.18380000000000016</c:v>
                </c:pt>
                <c:pt idx="10430">
                  <c:v>0.18380000000000016</c:v>
                </c:pt>
                <c:pt idx="10431">
                  <c:v>0.18770000000000023</c:v>
                </c:pt>
                <c:pt idx="10432">
                  <c:v>0.18670000000000023</c:v>
                </c:pt>
                <c:pt idx="10433">
                  <c:v>0.18670000000000023</c:v>
                </c:pt>
                <c:pt idx="10434">
                  <c:v>0.18770000000000023</c:v>
                </c:pt>
                <c:pt idx="10435">
                  <c:v>0.18870000000000023</c:v>
                </c:pt>
                <c:pt idx="10436">
                  <c:v>0.18380000000000016</c:v>
                </c:pt>
                <c:pt idx="10437">
                  <c:v>0.18670000000000023</c:v>
                </c:pt>
                <c:pt idx="10438">
                  <c:v>0.18570000000000017</c:v>
                </c:pt>
                <c:pt idx="10439">
                  <c:v>0.18570000000000017</c:v>
                </c:pt>
                <c:pt idx="10440">
                  <c:v>0.20140000000000016</c:v>
                </c:pt>
                <c:pt idx="10441">
                  <c:v>0.18670000000000023</c:v>
                </c:pt>
                <c:pt idx="10442">
                  <c:v>0.19060000000000013</c:v>
                </c:pt>
                <c:pt idx="10443">
                  <c:v>0.18480000000000016</c:v>
                </c:pt>
                <c:pt idx="10444">
                  <c:v>0.19060000000000013</c:v>
                </c:pt>
                <c:pt idx="10445">
                  <c:v>0.18960000000000016</c:v>
                </c:pt>
                <c:pt idx="10446">
                  <c:v>0.18480000000000016</c:v>
                </c:pt>
                <c:pt idx="10447">
                  <c:v>0.18870000000000023</c:v>
                </c:pt>
                <c:pt idx="10448">
                  <c:v>0.18480000000000016</c:v>
                </c:pt>
                <c:pt idx="10449">
                  <c:v>0.18770000000000023</c:v>
                </c:pt>
                <c:pt idx="10450">
                  <c:v>0.19060000000000013</c:v>
                </c:pt>
                <c:pt idx="10451">
                  <c:v>0.18670000000000023</c:v>
                </c:pt>
                <c:pt idx="10452">
                  <c:v>0.18480000000000016</c:v>
                </c:pt>
                <c:pt idx="10453">
                  <c:v>0.18570000000000017</c:v>
                </c:pt>
                <c:pt idx="10454">
                  <c:v>0.18770000000000023</c:v>
                </c:pt>
                <c:pt idx="10455">
                  <c:v>0.18480000000000016</c:v>
                </c:pt>
                <c:pt idx="10456">
                  <c:v>0.18570000000000017</c:v>
                </c:pt>
                <c:pt idx="10457">
                  <c:v>0.18770000000000023</c:v>
                </c:pt>
                <c:pt idx="10458">
                  <c:v>0.18570000000000017</c:v>
                </c:pt>
                <c:pt idx="10459">
                  <c:v>0.18960000000000016</c:v>
                </c:pt>
                <c:pt idx="10460">
                  <c:v>0.18480000000000016</c:v>
                </c:pt>
                <c:pt idx="10461">
                  <c:v>0.18770000000000023</c:v>
                </c:pt>
                <c:pt idx="10462">
                  <c:v>0.18380000000000016</c:v>
                </c:pt>
                <c:pt idx="10463">
                  <c:v>0.19160000000000013</c:v>
                </c:pt>
                <c:pt idx="10464">
                  <c:v>0.18770000000000023</c:v>
                </c:pt>
                <c:pt idx="10465">
                  <c:v>0.18480000000000016</c:v>
                </c:pt>
                <c:pt idx="10466">
                  <c:v>0.18870000000000023</c:v>
                </c:pt>
                <c:pt idx="10467">
                  <c:v>0.18480000000000016</c:v>
                </c:pt>
                <c:pt idx="10468">
                  <c:v>0.19160000000000013</c:v>
                </c:pt>
                <c:pt idx="10469">
                  <c:v>0.18570000000000017</c:v>
                </c:pt>
                <c:pt idx="10470">
                  <c:v>0.18570000000000017</c:v>
                </c:pt>
                <c:pt idx="10471">
                  <c:v>0.18570000000000017</c:v>
                </c:pt>
                <c:pt idx="10472">
                  <c:v>0.18380000000000016</c:v>
                </c:pt>
                <c:pt idx="10473">
                  <c:v>0.18670000000000023</c:v>
                </c:pt>
                <c:pt idx="10474">
                  <c:v>0.18770000000000023</c:v>
                </c:pt>
                <c:pt idx="10475">
                  <c:v>0.18380000000000016</c:v>
                </c:pt>
                <c:pt idx="10476">
                  <c:v>0.18770000000000023</c:v>
                </c:pt>
                <c:pt idx="10477">
                  <c:v>0.18870000000000023</c:v>
                </c:pt>
                <c:pt idx="10478">
                  <c:v>0.18570000000000017</c:v>
                </c:pt>
                <c:pt idx="10479">
                  <c:v>0.18960000000000016</c:v>
                </c:pt>
                <c:pt idx="10480">
                  <c:v>0.19160000000000013</c:v>
                </c:pt>
                <c:pt idx="10481">
                  <c:v>0.18770000000000023</c:v>
                </c:pt>
                <c:pt idx="10482">
                  <c:v>0.18960000000000016</c:v>
                </c:pt>
                <c:pt idx="10483">
                  <c:v>0.18570000000000017</c:v>
                </c:pt>
                <c:pt idx="10484">
                  <c:v>0.18670000000000023</c:v>
                </c:pt>
                <c:pt idx="10485">
                  <c:v>0.18960000000000016</c:v>
                </c:pt>
                <c:pt idx="10486">
                  <c:v>0.18770000000000023</c:v>
                </c:pt>
                <c:pt idx="10487">
                  <c:v>0.18380000000000016</c:v>
                </c:pt>
                <c:pt idx="10488">
                  <c:v>0.18480000000000016</c:v>
                </c:pt>
                <c:pt idx="10489">
                  <c:v>0.18480000000000016</c:v>
                </c:pt>
                <c:pt idx="10490">
                  <c:v>0.18570000000000017</c:v>
                </c:pt>
                <c:pt idx="10491">
                  <c:v>0.18960000000000016</c:v>
                </c:pt>
                <c:pt idx="10492">
                  <c:v>0.18770000000000023</c:v>
                </c:pt>
                <c:pt idx="10493">
                  <c:v>0.18480000000000016</c:v>
                </c:pt>
                <c:pt idx="10494">
                  <c:v>0.18570000000000017</c:v>
                </c:pt>
                <c:pt idx="10495">
                  <c:v>0.18960000000000016</c:v>
                </c:pt>
                <c:pt idx="10496">
                  <c:v>0.18670000000000023</c:v>
                </c:pt>
                <c:pt idx="10497">
                  <c:v>0.18870000000000023</c:v>
                </c:pt>
                <c:pt idx="10498">
                  <c:v>0.18960000000000016</c:v>
                </c:pt>
                <c:pt idx="10499">
                  <c:v>0.19160000000000013</c:v>
                </c:pt>
                <c:pt idx="10500">
                  <c:v>0.19060000000000013</c:v>
                </c:pt>
                <c:pt idx="10501">
                  <c:v>0.18960000000000016</c:v>
                </c:pt>
                <c:pt idx="10502">
                  <c:v>0.18380000000000016</c:v>
                </c:pt>
                <c:pt idx="10503">
                  <c:v>0.18870000000000023</c:v>
                </c:pt>
                <c:pt idx="10504">
                  <c:v>0.18960000000000016</c:v>
                </c:pt>
                <c:pt idx="10505">
                  <c:v>0.18570000000000017</c:v>
                </c:pt>
                <c:pt idx="10506">
                  <c:v>0.18670000000000023</c:v>
                </c:pt>
                <c:pt idx="10507">
                  <c:v>0.18960000000000016</c:v>
                </c:pt>
                <c:pt idx="10508">
                  <c:v>0.18870000000000023</c:v>
                </c:pt>
                <c:pt idx="10509">
                  <c:v>0.18180000000000004</c:v>
                </c:pt>
                <c:pt idx="10510">
                  <c:v>0.18770000000000023</c:v>
                </c:pt>
                <c:pt idx="10511">
                  <c:v>0.18570000000000017</c:v>
                </c:pt>
                <c:pt idx="10512">
                  <c:v>0.18380000000000016</c:v>
                </c:pt>
                <c:pt idx="10513">
                  <c:v>0.18670000000000023</c:v>
                </c:pt>
                <c:pt idx="10514">
                  <c:v>0.18670000000000023</c:v>
                </c:pt>
                <c:pt idx="10515">
                  <c:v>0.18570000000000017</c:v>
                </c:pt>
                <c:pt idx="10516">
                  <c:v>0.19060000000000013</c:v>
                </c:pt>
                <c:pt idx="10517">
                  <c:v>0.18960000000000016</c:v>
                </c:pt>
                <c:pt idx="10518">
                  <c:v>0.18670000000000023</c:v>
                </c:pt>
                <c:pt idx="10519">
                  <c:v>0.18570000000000017</c:v>
                </c:pt>
                <c:pt idx="10520">
                  <c:v>0.18380000000000016</c:v>
                </c:pt>
                <c:pt idx="10521">
                  <c:v>0.19060000000000013</c:v>
                </c:pt>
                <c:pt idx="10522">
                  <c:v>0.18870000000000023</c:v>
                </c:pt>
                <c:pt idx="10523">
                  <c:v>0.18480000000000016</c:v>
                </c:pt>
                <c:pt idx="10524">
                  <c:v>0.18770000000000023</c:v>
                </c:pt>
                <c:pt idx="10525">
                  <c:v>0.18180000000000004</c:v>
                </c:pt>
                <c:pt idx="10526">
                  <c:v>0.18480000000000016</c:v>
                </c:pt>
                <c:pt idx="10527">
                  <c:v>0.18570000000000017</c:v>
                </c:pt>
                <c:pt idx="10528">
                  <c:v>0.18380000000000016</c:v>
                </c:pt>
                <c:pt idx="10529">
                  <c:v>0.18180000000000004</c:v>
                </c:pt>
                <c:pt idx="10530">
                  <c:v>0.18570000000000017</c:v>
                </c:pt>
                <c:pt idx="10531">
                  <c:v>0.18380000000000016</c:v>
                </c:pt>
                <c:pt idx="10532">
                  <c:v>0.18280000000000016</c:v>
                </c:pt>
                <c:pt idx="10533">
                  <c:v>0.18480000000000016</c:v>
                </c:pt>
                <c:pt idx="10534">
                  <c:v>0.18770000000000023</c:v>
                </c:pt>
                <c:pt idx="10535">
                  <c:v>0.18570000000000017</c:v>
                </c:pt>
                <c:pt idx="10536">
                  <c:v>0.18480000000000016</c:v>
                </c:pt>
                <c:pt idx="10537">
                  <c:v>0.18670000000000023</c:v>
                </c:pt>
                <c:pt idx="10538">
                  <c:v>0.18570000000000017</c:v>
                </c:pt>
                <c:pt idx="10539">
                  <c:v>0.18480000000000016</c:v>
                </c:pt>
                <c:pt idx="10540">
                  <c:v>0.18480000000000016</c:v>
                </c:pt>
                <c:pt idx="10541">
                  <c:v>0.18380000000000016</c:v>
                </c:pt>
                <c:pt idx="10542">
                  <c:v>0.18670000000000023</c:v>
                </c:pt>
                <c:pt idx="10543">
                  <c:v>0.17990000000000023</c:v>
                </c:pt>
                <c:pt idx="10544">
                  <c:v>0.18280000000000016</c:v>
                </c:pt>
                <c:pt idx="10545">
                  <c:v>0.18670000000000023</c:v>
                </c:pt>
                <c:pt idx="10546">
                  <c:v>0.18570000000000017</c:v>
                </c:pt>
                <c:pt idx="10547">
                  <c:v>0.18380000000000016</c:v>
                </c:pt>
                <c:pt idx="10548">
                  <c:v>0.18480000000000016</c:v>
                </c:pt>
                <c:pt idx="10549">
                  <c:v>0.18280000000000016</c:v>
                </c:pt>
                <c:pt idx="10550">
                  <c:v>0.17790000000000017</c:v>
                </c:pt>
                <c:pt idx="10551">
                  <c:v>0.18380000000000016</c:v>
                </c:pt>
                <c:pt idx="10552">
                  <c:v>0.18280000000000016</c:v>
                </c:pt>
                <c:pt idx="10553">
                  <c:v>0.18380000000000016</c:v>
                </c:pt>
                <c:pt idx="10554">
                  <c:v>0.18180000000000004</c:v>
                </c:pt>
                <c:pt idx="10555">
                  <c:v>0.18380000000000016</c:v>
                </c:pt>
                <c:pt idx="10556">
                  <c:v>0.18380000000000016</c:v>
                </c:pt>
                <c:pt idx="10557">
                  <c:v>0.18080000000000004</c:v>
                </c:pt>
                <c:pt idx="10558">
                  <c:v>0.18180000000000004</c:v>
                </c:pt>
                <c:pt idx="10559">
                  <c:v>0.18960000000000016</c:v>
                </c:pt>
                <c:pt idx="10560">
                  <c:v>0.18870000000000023</c:v>
                </c:pt>
                <c:pt idx="10561">
                  <c:v>0.18770000000000023</c:v>
                </c:pt>
                <c:pt idx="10562">
                  <c:v>0.18480000000000016</c:v>
                </c:pt>
                <c:pt idx="10563">
                  <c:v>0.18570000000000017</c:v>
                </c:pt>
                <c:pt idx="10564">
                  <c:v>0.18670000000000023</c:v>
                </c:pt>
                <c:pt idx="10565">
                  <c:v>0.18570000000000017</c:v>
                </c:pt>
                <c:pt idx="10566">
                  <c:v>0.18080000000000004</c:v>
                </c:pt>
                <c:pt idx="10567">
                  <c:v>0.18480000000000016</c:v>
                </c:pt>
                <c:pt idx="10568">
                  <c:v>0.17890000000000017</c:v>
                </c:pt>
                <c:pt idx="10569">
                  <c:v>0.18280000000000016</c:v>
                </c:pt>
                <c:pt idx="10570">
                  <c:v>0.18180000000000004</c:v>
                </c:pt>
                <c:pt idx="10571">
                  <c:v>0.18180000000000004</c:v>
                </c:pt>
                <c:pt idx="10572">
                  <c:v>0.18280000000000016</c:v>
                </c:pt>
                <c:pt idx="10573">
                  <c:v>0.18480000000000016</c:v>
                </c:pt>
                <c:pt idx="10574">
                  <c:v>0.18480000000000016</c:v>
                </c:pt>
                <c:pt idx="10575">
                  <c:v>0.18080000000000004</c:v>
                </c:pt>
                <c:pt idx="10576">
                  <c:v>0.17890000000000017</c:v>
                </c:pt>
                <c:pt idx="10577">
                  <c:v>0.18380000000000016</c:v>
                </c:pt>
                <c:pt idx="10578">
                  <c:v>0.18080000000000004</c:v>
                </c:pt>
                <c:pt idx="10579">
                  <c:v>0.18380000000000016</c:v>
                </c:pt>
                <c:pt idx="10580">
                  <c:v>0.18570000000000017</c:v>
                </c:pt>
                <c:pt idx="10581">
                  <c:v>0.18380000000000016</c:v>
                </c:pt>
                <c:pt idx="10582">
                  <c:v>0.18670000000000023</c:v>
                </c:pt>
                <c:pt idx="10583">
                  <c:v>0.18280000000000016</c:v>
                </c:pt>
                <c:pt idx="10584">
                  <c:v>0.18380000000000016</c:v>
                </c:pt>
                <c:pt idx="10585">
                  <c:v>0.18380000000000016</c:v>
                </c:pt>
                <c:pt idx="10586">
                  <c:v>0.18480000000000016</c:v>
                </c:pt>
                <c:pt idx="10587">
                  <c:v>0.18570000000000017</c:v>
                </c:pt>
                <c:pt idx="10588">
                  <c:v>0.18770000000000023</c:v>
                </c:pt>
                <c:pt idx="10589">
                  <c:v>0.18670000000000023</c:v>
                </c:pt>
                <c:pt idx="10590">
                  <c:v>0.18380000000000016</c:v>
                </c:pt>
                <c:pt idx="10591">
                  <c:v>0.17790000000000017</c:v>
                </c:pt>
                <c:pt idx="10592">
                  <c:v>0.18480000000000016</c:v>
                </c:pt>
                <c:pt idx="10593">
                  <c:v>0.18480000000000016</c:v>
                </c:pt>
                <c:pt idx="10594">
                  <c:v>0.18080000000000004</c:v>
                </c:pt>
                <c:pt idx="10595">
                  <c:v>0.18180000000000004</c:v>
                </c:pt>
                <c:pt idx="10596">
                  <c:v>0.18380000000000016</c:v>
                </c:pt>
                <c:pt idx="10597">
                  <c:v>0.17990000000000023</c:v>
                </c:pt>
                <c:pt idx="10598">
                  <c:v>0.18080000000000004</c:v>
                </c:pt>
                <c:pt idx="10599">
                  <c:v>0.18380000000000016</c:v>
                </c:pt>
                <c:pt idx="10600">
                  <c:v>0.17990000000000023</c:v>
                </c:pt>
                <c:pt idx="10601">
                  <c:v>0.17200000000000001</c:v>
                </c:pt>
                <c:pt idx="10602">
                  <c:v>0.17890000000000017</c:v>
                </c:pt>
                <c:pt idx="10603">
                  <c:v>0.17990000000000023</c:v>
                </c:pt>
                <c:pt idx="10604">
                  <c:v>0.18080000000000004</c:v>
                </c:pt>
                <c:pt idx="10605">
                  <c:v>0.18080000000000004</c:v>
                </c:pt>
                <c:pt idx="10606">
                  <c:v>0.18380000000000016</c:v>
                </c:pt>
                <c:pt idx="10607">
                  <c:v>0.17790000000000017</c:v>
                </c:pt>
                <c:pt idx="10608">
                  <c:v>0.17790000000000017</c:v>
                </c:pt>
                <c:pt idx="10609">
                  <c:v>0.17790000000000017</c:v>
                </c:pt>
                <c:pt idx="10610">
                  <c:v>0.17990000000000023</c:v>
                </c:pt>
                <c:pt idx="10611">
                  <c:v>0.18380000000000016</c:v>
                </c:pt>
                <c:pt idx="10612">
                  <c:v>0.17790000000000017</c:v>
                </c:pt>
                <c:pt idx="10613">
                  <c:v>0.17990000000000023</c:v>
                </c:pt>
                <c:pt idx="10614">
                  <c:v>0.17890000000000017</c:v>
                </c:pt>
                <c:pt idx="10615">
                  <c:v>0.18280000000000016</c:v>
                </c:pt>
                <c:pt idx="10616">
                  <c:v>0.18280000000000016</c:v>
                </c:pt>
                <c:pt idx="10617">
                  <c:v>0.18180000000000004</c:v>
                </c:pt>
                <c:pt idx="10618">
                  <c:v>0.18380000000000016</c:v>
                </c:pt>
                <c:pt idx="10619">
                  <c:v>0.18080000000000004</c:v>
                </c:pt>
                <c:pt idx="10620">
                  <c:v>0.17600000000000016</c:v>
                </c:pt>
                <c:pt idx="10621">
                  <c:v>0.17990000000000023</c:v>
                </c:pt>
                <c:pt idx="10622">
                  <c:v>0.17890000000000017</c:v>
                </c:pt>
                <c:pt idx="10623">
                  <c:v>0.18380000000000016</c:v>
                </c:pt>
                <c:pt idx="10624">
                  <c:v>0.17400000000000004</c:v>
                </c:pt>
                <c:pt idx="10625">
                  <c:v>0.17790000000000017</c:v>
                </c:pt>
                <c:pt idx="10626">
                  <c:v>0.17990000000000023</c:v>
                </c:pt>
                <c:pt idx="10627">
                  <c:v>0.17990000000000023</c:v>
                </c:pt>
                <c:pt idx="10628">
                  <c:v>0.17990000000000023</c:v>
                </c:pt>
                <c:pt idx="10629">
                  <c:v>0.17790000000000017</c:v>
                </c:pt>
                <c:pt idx="10630">
                  <c:v>0.17990000000000023</c:v>
                </c:pt>
                <c:pt idx="10631">
                  <c:v>0.18180000000000004</c:v>
                </c:pt>
                <c:pt idx="10632">
                  <c:v>0.17690000000000017</c:v>
                </c:pt>
                <c:pt idx="10633">
                  <c:v>0.17990000000000023</c:v>
                </c:pt>
                <c:pt idx="10634">
                  <c:v>0.17890000000000017</c:v>
                </c:pt>
                <c:pt idx="10635">
                  <c:v>0.17990000000000023</c:v>
                </c:pt>
                <c:pt idx="10636">
                  <c:v>0.18080000000000004</c:v>
                </c:pt>
                <c:pt idx="10637">
                  <c:v>0.18080000000000004</c:v>
                </c:pt>
                <c:pt idx="10638">
                  <c:v>0.17690000000000017</c:v>
                </c:pt>
                <c:pt idx="10639">
                  <c:v>0.18180000000000004</c:v>
                </c:pt>
                <c:pt idx="10640">
                  <c:v>0.18180000000000004</c:v>
                </c:pt>
                <c:pt idx="10641">
                  <c:v>0.17790000000000017</c:v>
                </c:pt>
                <c:pt idx="10642">
                  <c:v>0.17790000000000017</c:v>
                </c:pt>
                <c:pt idx="10643">
                  <c:v>0.18960000000000016</c:v>
                </c:pt>
                <c:pt idx="10644">
                  <c:v>0.18380000000000016</c:v>
                </c:pt>
                <c:pt idx="10645">
                  <c:v>0.17790000000000017</c:v>
                </c:pt>
                <c:pt idx="10646">
                  <c:v>0.18380000000000016</c:v>
                </c:pt>
                <c:pt idx="10647">
                  <c:v>0.17690000000000017</c:v>
                </c:pt>
                <c:pt idx="10648">
                  <c:v>0.17400000000000004</c:v>
                </c:pt>
                <c:pt idx="10649">
                  <c:v>0.17790000000000017</c:v>
                </c:pt>
                <c:pt idx="10650">
                  <c:v>0.17790000000000017</c:v>
                </c:pt>
                <c:pt idx="10651">
                  <c:v>0.17600000000000016</c:v>
                </c:pt>
                <c:pt idx="10652">
                  <c:v>0.17600000000000016</c:v>
                </c:pt>
                <c:pt idx="10653">
                  <c:v>0.17790000000000017</c:v>
                </c:pt>
                <c:pt idx="10654">
                  <c:v>0.17690000000000017</c:v>
                </c:pt>
                <c:pt idx="10655">
                  <c:v>0.17600000000000016</c:v>
                </c:pt>
                <c:pt idx="10656">
                  <c:v>0.17690000000000017</c:v>
                </c:pt>
                <c:pt idx="10657">
                  <c:v>0.17200000000000001</c:v>
                </c:pt>
                <c:pt idx="10658">
                  <c:v>0.17690000000000017</c:v>
                </c:pt>
                <c:pt idx="10659">
                  <c:v>0.17300000000000001</c:v>
                </c:pt>
                <c:pt idx="10660">
                  <c:v>0.17690000000000017</c:v>
                </c:pt>
                <c:pt idx="10661">
                  <c:v>0.17790000000000017</c:v>
                </c:pt>
                <c:pt idx="10662">
                  <c:v>0.17400000000000004</c:v>
                </c:pt>
                <c:pt idx="10663">
                  <c:v>0.17300000000000001</c:v>
                </c:pt>
                <c:pt idx="10664">
                  <c:v>0.17400000000000004</c:v>
                </c:pt>
                <c:pt idx="10665">
                  <c:v>0.17600000000000016</c:v>
                </c:pt>
                <c:pt idx="10666">
                  <c:v>0.17790000000000017</c:v>
                </c:pt>
                <c:pt idx="10667">
                  <c:v>0.16910000000000014</c:v>
                </c:pt>
                <c:pt idx="10668">
                  <c:v>0.17400000000000004</c:v>
                </c:pt>
                <c:pt idx="10669">
                  <c:v>0.17300000000000001</c:v>
                </c:pt>
                <c:pt idx="10670">
                  <c:v>0.17600000000000016</c:v>
                </c:pt>
                <c:pt idx="10671">
                  <c:v>0.17400000000000004</c:v>
                </c:pt>
                <c:pt idx="10672">
                  <c:v>0.17500000000000004</c:v>
                </c:pt>
                <c:pt idx="10673">
                  <c:v>0.17690000000000017</c:v>
                </c:pt>
                <c:pt idx="10674">
                  <c:v>0.17300000000000001</c:v>
                </c:pt>
                <c:pt idx="10675">
                  <c:v>0.17200000000000001</c:v>
                </c:pt>
                <c:pt idx="10676">
                  <c:v>0.17300000000000001</c:v>
                </c:pt>
                <c:pt idx="10677">
                  <c:v>0.1711</c:v>
                </c:pt>
                <c:pt idx="10678">
                  <c:v>0.16810000000000014</c:v>
                </c:pt>
                <c:pt idx="10679">
                  <c:v>0.17200000000000001</c:v>
                </c:pt>
                <c:pt idx="10680">
                  <c:v>0.1711</c:v>
                </c:pt>
                <c:pt idx="10681">
                  <c:v>0.17300000000000001</c:v>
                </c:pt>
                <c:pt idx="10682">
                  <c:v>0.16910000000000014</c:v>
                </c:pt>
                <c:pt idx="10683">
                  <c:v>0.17300000000000001</c:v>
                </c:pt>
                <c:pt idx="10684">
                  <c:v>0.1701</c:v>
                </c:pt>
                <c:pt idx="10685">
                  <c:v>0.17790000000000017</c:v>
                </c:pt>
                <c:pt idx="10686">
                  <c:v>0.16810000000000014</c:v>
                </c:pt>
                <c:pt idx="10687">
                  <c:v>0.1711</c:v>
                </c:pt>
                <c:pt idx="10688">
                  <c:v>0.16810000000000014</c:v>
                </c:pt>
                <c:pt idx="10689">
                  <c:v>0.17400000000000004</c:v>
                </c:pt>
                <c:pt idx="10690">
                  <c:v>0.1701</c:v>
                </c:pt>
                <c:pt idx="10691">
                  <c:v>0.1701</c:v>
                </c:pt>
                <c:pt idx="10692">
                  <c:v>0.16910000000000014</c:v>
                </c:pt>
                <c:pt idx="10693">
                  <c:v>0.17200000000000001</c:v>
                </c:pt>
                <c:pt idx="10694">
                  <c:v>0.1701</c:v>
                </c:pt>
                <c:pt idx="10695">
                  <c:v>0.16910000000000014</c:v>
                </c:pt>
                <c:pt idx="10696">
                  <c:v>0.16910000000000014</c:v>
                </c:pt>
                <c:pt idx="10697">
                  <c:v>0.1711</c:v>
                </c:pt>
                <c:pt idx="10698">
                  <c:v>0.17200000000000001</c:v>
                </c:pt>
                <c:pt idx="10699">
                  <c:v>0.16810000000000014</c:v>
                </c:pt>
                <c:pt idx="10700">
                  <c:v>0.16520000000000024</c:v>
                </c:pt>
                <c:pt idx="10701">
                  <c:v>0.1701</c:v>
                </c:pt>
                <c:pt idx="10702">
                  <c:v>0.17500000000000004</c:v>
                </c:pt>
                <c:pt idx="10703">
                  <c:v>0.16810000000000014</c:v>
                </c:pt>
                <c:pt idx="10704">
                  <c:v>0.1711</c:v>
                </c:pt>
                <c:pt idx="10705">
                  <c:v>0.1711</c:v>
                </c:pt>
                <c:pt idx="10706">
                  <c:v>0.1701</c:v>
                </c:pt>
                <c:pt idx="10707">
                  <c:v>0.1701</c:v>
                </c:pt>
                <c:pt idx="10708">
                  <c:v>0.16620000000000018</c:v>
                </c:pt>
                <c:pt idx="10709">
                  <c:v>0.16910000000000014</c:v>
                </c:pt>
                <c:pt idx="10710">
                  <c:v>0.17200000000000001</c:v>
                </c:pt>
                <c:pt idx="10711">
                  <c:v>0.16620000000000018</c:v>
                </c:pt>
                <c:pt idx="10712">
                  <c:v>0.17200000000000001</c:v>
                </c:pt>
                <c:pt idx="10713">
                  <c:v>0.16910000000000014</c:v>
                </c:pt>
                <c:pt idx="10714">
                  <c:v>0.1711</c:v>
                </c:pt>
                <c:pt idx="10715">
                  <c:v>0.1711</c:v>
                </c:pt>
                <c:pt idx="10716">
                  <c:v>0.16720000000000024</c:v>
                </c:pt>
                <c:pt idx="10717">
                  <c:v>0.16810000000000014</c:v>
                </c:pt>
                <c:pt idx="10718">
                  <c:v>0.16620000000000018</c:v>
                </c:pt>
                <c:pt idx="10719">
                  <c:v>0.16910000000000014</c:v>
                </c:pt>
                <c:pt idx="10720">
                  <c:v>0.16620000000000018</c:v>
                </c:pt>
                <c:pt idx="10721">
                  <c:v>0.16520000000000024</c:v>
                </c:pt>
                <c:pt idx="10722">
                  <c:v>0.16420000000000023</c:v>
                </c:pt>
                <c:pt idx="10723">
                  <c:v>0.16720000000000024</c:v>
                </c:pt>
                <c:pt idx="10724">
                  <c:v>0.16720000000000024</c:v>
                </c:pt>
                <c:pt idx="10725">
                  <c:v>0.16420000000000023</c:v>
                </c:pt>
                <c:pt idx="10726">
                  <c:v>0.15930000000000016</c:v>
                </c:pt>
                <c:pt idx="10727">
                  <c:v>0.16520000000000024</c:v>
                </c:pt>
                <c:pt idx="10728">
                  <c:v>0.16810000000000014</c:v>
                </c:pt>
                <c:pt idx="10729">
                  <c:v>0.1701</c:v>
                </c:pt>
                <c:pt idx="10730">
                  <c:v>0.16230000000000014</c:v>
                </c:pt>
                <c:pt idx="10731">
                  <c:v>0.16420000000000023</c:v>
                </c:pt>
                <c:pt idx="10732">
                  <c:v>0.16910000000000014</c:v>
                </c:pt>
                <c:pt idx="10733">
                  <c:v>0.16910000000000014</c:v>
                </c:pt>
                <c:pt idx="10734">
                  <c:v>0.16620000000000018</c:v>
                </c:pt>
                <c:pt idx="10735">
                  <c:v>0.16810000000000014</c:v>
                </c:pt>
                <c:pt idx="10736">
                  <c:v>0.16810000000000014</c:v>
                </c:pt>
                <c:pt idx="10737">
                  <c:v>0.1701</c:v>
                </c:pt>
                <c:pt idx="10738">
                  <c:v>0.16620000000000018</c:v>
                </c:pt>
                <c:pt idx="10739">
                  <c:v>0.16810000000000014</c:v>
                </c:pt>
                <c:pt idx="10740">
                  <c:v>0.16910000000000014</c:v>
                </c:pt>
                <c:pt idx="10741">
                  <c:v>0.16620000000000018</c:v>
                </c:pt>
                <c:pt idx="10742">
                  <c:v>0.16720000000000024</c:v>
                </c:pt>
                <c:pt idx="10743">
                  <c:v>0.16420000000000023</c:v>
                </c:pt>
                <c:pt idx="10744">
                  <c:v>0.16520000000000024</c:v>
                </c:pt>
                <c:pt idx="10745">
                  <c:v>0.1701</c:v>
                </c:pt>
                <c:pt idx="10746">
                  <c:v>0.16720000000000024</c:v>
                </c:pt>
                <c:pt idx="10747">
                  <c:v>0.16910000000000014</c:v>
                </c:pt>
                <c:pt idx="10748">
                  <c:v>0.16320000000000023</c:v>
                </c:pt>
                <c:pt idx="10749">
                  <c:v>0.16810000000000014</c:v>
                </c:pt>
                <c:pt idx="10750">
                  <c:v>0.16520000000000024</c:v>
                </c:pt>
                <c:pt idx="10751">
                  <c:v>0.16520000000000024</c:v>
                </c:pt>
                <c:pt idx="10752">
                  <c:v>0.16910000000000014</c:v>
                </c:pt>
                <c:pt idx="10753">
                  <c:v>0.16420000000000023</c:v>
                </c:pt>
                <c:pt idx="10754">
                  <c:v>0.17200000000000001</c:v>
                </c:pt>
                <c:pt idx="10755">
                  <c:v>0.16520000000000024</c:v>
                </c:pt>
                <c:pt idx="10756">
                  <c:v>0.16420000000000023</c:v>
                </c:pt>
                <c:pt idx="10757">
                  <c:v>0.16620000000000018</c:v>
                </c:pt>
                <c:pt idx="10758">
                  <c:v>0.1701</c:v>
                </c:pt>
                <c:pt idx="10759">
                  <c:v>0.16910000000000014</c:v>
                </c:pt>
                <c:pt idx="10760">
                  <c:v>0.16720000000000024</c:v>
                </c:pt>
                <c:pt idx="10761">
                  <c:v>0.17200000000000001</c:v>
                </c:pt>
                <c:pt idx="10762">
                  <c:v>0.17200000000000001</c:v>
                </c:pt>
                <c:pt idx="10763">
                  <c:v>0.16720000000000024</c:v>
                </c:pt>
                <c:pt idx="10764">
                  <c:v>0.16420000000000023</c:v>
                </c:pt>
                <c:pt idx="10765">
                  <c:v>0.16720000000000024</c:v>
                </c:pt>
                <c:pt idx="10766">
                  <c:v>0.16910000000000014</c:v>
                </c:pt>
                <c:pt idx="10767">
                  <c:v>0.16420000000000023</c:v>
                </c:pt>
                <c:pt idx="10768">
                  <c:v>0.16420000000000023</c:v>
                </c:pt>
                <c:pt idx="10769">
                  <c:v>0.16420000000000023</c:v>
                </c:pt>
                <c:pt idx="10770">
                  <c:v>0.16720000000000024</c:v>
                </c:pt>
                <c:pt idx="10771">
                  <c:v>0.16720000000000024</c:v>
                </c:pt>
                <c:pt idx="10772">
                  <c:v>0.16910000000000014</c:v>
                </c:pt>
                <c:pt idx="10773">
                  <c:v>0.16720000000000024</c:v>
                </c:pt>
                <c:pt idx="10774">
                  <c:v>0.16810000000000014</c:v>
                </c:pt>
                <c:pt idx="10775">
                  <c:v>0.16420000000000023</c:v>
                </c:pt>
                <c:pt idx="10776">
                  <c:v>0.1711</c:v>
                </c:pt>
                <c:pt idx="10777">
                  <c:v>0.16620000000000018</c:v>
                </c:pt>
                <c:pt idx="10778">
                  <c:v>0.16720000000000024</c:v>
                </c:pt>
                <c:pt idx="10779">
                  <c:v>0.16420000000000023</c:v>
                </c:pt>
                <c:pt idx="10780">
                  <c:v>0.16620000000000018</c:v>
                </c:pt>
                <c:pt idx="10781">
                  <c:v>0.16810000000000014</c:v>
                </c:pt>
                <c:pt idx="10782">
                  <c:v>0.1701</c:v>
                </c:pt>
                <c:pt idx="10783">
                  <c:v>0.1701</c:v>
                </c:pt>
                <c:pt idx="10784">
                  <c:v>0.16720000000000024</c:v>
                </c:pt>
                <c:pt idx="10785">
                  <c:v>0.16030000000000014</c:v>
                </c:pt>
                <c:pt idx="10786">
                  <c:v>0.16810000000000014</c:v>
                </c:pt>
                <c:pt idx="10787">
                  <c:v>0.17400000000000004</c:v>
                </c:pt>
                <c:pt idx="10788">
                  <c:v>0.16230000000000014</c:v>
                </c:pt>
                <c:pt idx="10789">
                  <c:v>0.16810000000000014</c:v>
                </c:pt>
                <c:pt idx="10790">
                  <c:v>0.16520000000000024</c:v>
                </c:pt>
                <c:pt idx="10791">
                  <c:v>0.16420000000000023</c:v>
                </c:pt>
                <c:pt idx="10792">
                  <c:v>0.16420000000000023</c:v>
                </c:pt>
                <c:pt idx="10793">
                  <c:v>0.16810000000000014</c:v>
                </c:pt>
                <c:pt idx="10794">
                  <c:v>0.1711</c:v>
                </c:pt>
                <c:pt idx="10795">
                  <c:v>0.16420000000000023</c:v>
                </c:pt>
                <c:pt idx="10796">
                  <c:v>0.16810000000000014</c:v>
                </c:pt>
                <c:pt idx="10797">
                  <c:v>0.16620000000000018</c:v>
                </c:pt>
                <c:pt idx="10798">
                  <c:v>0.16420000000000023</c:v>
                </c:pt>
                <c:pt idx="10799">
                  <c:v>0.16520000000000024</c:v>
                </c:pt>
                <c:pt idx="10800">
                  <c:v>0.16320000000000023</c:v>
                </c:pt>
                <c:pt idx="10801">
                  <c:v>0.16520000000000024</c:v>
                </c:pt>
                <c:pt idx="10802">
                  <c:v>0.17400000000000004</c:v>
                </c:pt>
                <c:pt idx="10803">
                  <c:v>0.16520000000000024</c:v>
                </c:pt>
                <c:pt idx="10804">
                  <c:v>0.16520000000000024</c:v>
                </c:pt>
                <c:pt idx="10805">
                  <c:v>0.16520000000000024</c:v>
                </c:pt>
                <c:pt idx="10806">
                  <c:v>0.16420000000000023</c:v>
                </c:pt>
                <c:pt idx="10807">
                  <c:v>0.16810000000000014</c:v>
                </c:pt>
                <c:pt idx="10808">
                  <c:v>0.16520000000000024</c:v>
                </c:pt>
                <c:pt idx="10809">
                  <c:v>0.16910000000000014</c:v>
                </c:pt>
                <c:pt idx="10810">
                  <c:v>0.16620000000000018</c:v>
                </c:pt>
                <c:pt idx="10811">
                  <c:v>0.1701</c:v>
                </c:pt>
                <c:pt idx="10812">
                  <c:v>0.16520000000000024</c:v>
                </c:pt>
                <c:pt idx="10813">
                  <c:v>0.16720000000000024</c:v>
                </c:pt>
                <c:pt idx="10814">
                  <c:v>0.16230000000000014</c:v>
                </c:pt>
                <c:pt idx="10815">
                  <c:v>0.16420000000000023</c:v>
                </c:pt>
                <c:pt idx="10816">
                  <c:v>0.16810000000000014</c:v>
                </c:pt>
                <c:pt idx="10817">
                  <c:v>0.16520000000000024</c:v>
                </c:pt>
                <c:pt idx="10818">
                  <c:v>0.16520000000000024</c:v>
                </c:pt>
                <c:pt idx="10819">
                  <c:v>0.16620000000000018</c:v>
                </c:pt>
                <c:pt idx="10820">
                  <c:v>0.16810000000000014</c:v>
                </c:pt>
                <c:pt idx="10821">
                  <c:v>0.16420000000000023</c:v>
                </c:pt>
                <c:pt idx="10822">
                  <c:v>0.16620000000000018</c:v>
                </c:pt>
                <c:pt idx="10823">
                  <c:v>0.16910000000000014</c:v>
                </c:pt>
                <c:pt idx="10824">
                  <c:v>0.16420000000000023</c:v>
                </c:pt>
                <c:pt idx="10825">
                  <c:v>0.1711</c:v>
                </c:pt>
                <c:pt idx="10826">
                  <c:v>0.17200000000000001</c:v>
                </c:pt>
                <c:pt idx="10827">
                  <c:v>0.16810000000000014</c:v>
                </c:pt>
                <c:pt idx="10828">
                  <c:v>0.16910000000000014</c:v>
                </c:pt>
                <c:pt idx="10829">
                  <c:v>0.1701</c:v>
                </c:pt>
                <c:pt idx="10830">
                  <c:v>0.16620000000000018</c:v>
                </c:pt>
                <c:pt idx="10831">
                  <c:v>0.16620000000000018</c:v>
                </c:pt>
                <c:pt idx="10832">
                  <c:v>0.1701</c:v>
                </c:pt>
                <c:pt idx="10833">
                  <c:v>0.16130000000000014</c:v>
                </c:pt>
                <c:pt idx="10834">
                  <c:v>0.16720000000000024</c:v>
                </c:pt>
                <c:pt idx="10835">
                  <c:v>0.16810000000000014</c:v>
                </c:pt>
                <c:pt idx="10836">
                  <c:v>0.16810000000000014</c:v>
                </c:pt>
                <c:pt idx="10837">
                  <c:v>0.16620000000000018</c:v>
                </c:pt>
                <c:pt idx="10838">
                  <c:v>0.1711</c:v>
                </c:pt>
                <c:pt idx="10839">
                  <c:v>0.16620000000000018</c:v>
                </c:pt>
                <c:pt idx="10840">
                  <c:v>0.16810000000000014</c:v>
                </c:pt>
                <c:pt idx="10841">
                  <c:v>0.17200000000000001</c:v>
                </c:pt>
                <c:pt idx="10842">
                  <c:v>0.16620000000000018</c:v>
                </c:pt>
                <c:pt idx="10843">
                  <c:v>0.16910000000000014</c:v>
                </c:pt>
                <c:pt idx="10844">
                  <c:v>0.16910000000000014</c:v>
                </c:pt>
                <c:pt idx="10845">
                  <c:v>0.16910000000000014</c:v>
                </c:pt>
                <c:pt idx="10846">
                  <c:v>0.17500000000000004</c:v>
                </c:pt>
                <c:pt idx="10847">
                  <c:v>0.16620000000000018</c:v>
                </c:pt>
                <c:pt idx="10848">
                  <c:v>0.1701</c:v>
                </c:pt>
                <c:pt idx="10849">
                  <c:v>0.16620000000000018</c:v>
                </c:pt>
                <c:pt idx="10850">
                  <c:v>0.16420000000000023</c:v>
                </c:pt>
                <c:pt idx="10851">
                  <c:v>0.16720000000000024</c:v>
                </c:pt>
                <c:pt idx="10852">
                  <c:v>0.16720000000000024</c:v>
                </c:pt>
                <c:pt idx="10853">
                  <c:v>0.16620000000000018</c:v>
                </c:pt>
                <c:pt idx="10854">
                  <c:v>0.16720000000000024</c:v>
                </c:pt>
                <c:pt idx="10855">
                  <c:v>0.16810000000000014</c:v>
                </c:pt>
                <c:pt idx="10856">
                  <c:v>0.16720000000000024</c:v>
                </c:pt>
                <c:pt idx="10857">
                  <c:v>0.16810000000000014</c:v>
                </c:pt>
                <c:pt idx="10858">
                  <c:v>0.1711</c:v>
                </c:pt>
                <c:pt idx="10859">
                  <c:v>0.16720000000000024</c:v>
                </c:pt>
                <c:pt idx="10860">
                  <c:v>0.1701</c:v>
                </c:pt>
                <c:pt idx="10861">
                  <c:v>0.1701</c:v>
                </c:pt>
                <c:pt idx="10862">
                  <c:v>0.16910000000000014</c:v>
                </c:pt>
                <c:pt idx="10863">
                  <c:v>0.16620000000000018</c:v>
                </c:pt>
                <c:pt idx="10864">
                  <c:v>0.16420000000000023</c:v>
                </c:pt>
                <c:pt idx="10865">
                  <c:v>0.16810000000000014</c:v>
                </c:pt>
                <c:pt idx="10866">
                  <c:v>0.1711</c:v>
                </c:pt>
                <c:pt idx="10867">
                  <c:v>0.16910000000000014</c:v>
                </c:pt>
                <c:pt idx="10868">
                  <c:v>0.17400000000000004</c:v>
                </c:pt>
                <c:pt idx="10869">
                  <c:v>0.16720000000000024</c:v>
                </c:pt>
                <c:pt idx="10870">
                  <c:v>0.16810000000000014</c:v>
                </c:pt>
                <c:pt idx="10871">
                  <c:v>0.16810000000000014</c:v>
                </c:pt>
                <c:pt idx="10872">
                  <c:v>0.15640000000000026</c:v>
                </c:pt>
                <c:pt idx="10873">
                  <c:v>0.16720000000000024</c:v>
                </c:pt>
                <c:pt idx="10874">
                  <c:v>0.16810000000000014</c:v>
                </c:pt>
                <c:pt idx="10875">
                  <c:v>0.16720000000000024</c:v>
                </c:pt>
                <c:pt idx="10876">
                  <c:v>0.16810000000000014</c:v>
                </c:pt>
                <c:pt idx="10877">
                  <c:v>0.1701</c:v>
                </c:pt>
                <c:pt idx="10878">
                  <c:v>0.1711</c:v>
                </c:pt>
                <c:pt idx="10879">
                  <c:v>0.16910000000000014</c:v>
                </c:pt>
                <c:pt idx="10880">
                  <c:v>0.17200000000000001</c:v>
                </c:pt>
                <c:pt idx="10881">
                  <c:v>0.1711</c:v>
                </c:pt>
                <c:pt idx="10882">
                  <c:v>0.1701</c:v>
                </c:pt>
                <c:pt idx="10883">
                  <c:v>0.16720000000000024</c:v>
                </c:pt>
                <c:pt idx="10884">
                  <c:v>0.16720000000000024</c:v>
                </c:pt>
                <c:pt idx="10885">
                  <c:v>0.16420000000000023</c:v>
                </c:pt>
                <c:pt idx="10886">
                  <c:v>0.16910000000000014</c:v>
                </c:pt>
                <c:pt idx="10887">
                  <c:v>0.16810000000000014</c:v>
                </c:pt>
                <c:pt idx="10888">
                  <c:v>0.1701</c:v>
                </c:pt>
                <c:pt idx="10889">
                  <c:v>0.16810000000000014</c:v>
                </c:pt>
                <c:pt idx="10890">
                  <c:v>0.16910000000000014</c:v>
                </c:pt>
                <c:pt idx="10891">
                  <c:v>0.1711</c:v>
                </c:pt>
                <c:pt idx="10892">
                  <c:v>0.16810000000000014</c:v>
                </c:pt>
                <c:pt idx="10893">
                  <c:v>0.16810000000000014</c:v>
                </c:pt>
                <c:pt idx="10894">
                  <c:v>0.16720000000000024</c:v>
                </c:pt>
                <c:pt idx="10895">
                  <c:v>0.16620000000000018</c:v>
                </c:pt>
                <c:pt idx="10896">
                  <c:v>0.17200000000000001</c:v>
                </c:pt>
                <c:pt idx="10897">
                  <c:v>0.16420000000000023</c:v>
                </c:pt>
                <c:pt idx="10898">
                  <c:v>0.16720000000000024</c:v>
                </c:pt>
                <c:pt idx="10899">
                  <c:v>0.16420000000000023</c:v>
                </c:pt>
                <c:pt idx="10900">
                  <c:v>0.1701</c:v>
                </c:pt>
                <c:pt idx="10901">
                  <c:v>0.16520000000000024</c:v>
                </c:pt>
                <c:pt idx="10902">
                  <c:v>0.16720000000000024</c:v>
                </c:pt>
                <c:pt idx="10903">
                  <c:v>0.16810000000000014</c:v>
                </c:pt>
                <c:pt idx="10904">
                  <c:v>0.16620000000000018</c:v>
                </c:pt>
                <c:pt idx="10905">
                  <c:v>0.16230000000000014</c:v>
                </c:pt>
                <c:pt idx="10906">
                  <c:v>0.16620000000000018</c:v>
                </c:pt>
                <c:pt idx="10907">
                  <c:v>0.16810000000000014</c:v>
                </c:pt>
                <c:pt idx="10908">
                  <c:v>0.16420000000000023</c:v>
                </c:pt>
                <c:pt idx="10909">
                  <c:v>0.16810000000000014</c:v>
                </c:pt>
                <c:pt idx="10910">
                  <c:v>0.16810000000000014</c:v>
                </c:pt>
                <c:pt idx="10911">
                  <c:v>0.16620000000000018</c:v>
                </c:pt>
                <c:pt idx="10912">
                  <c:v>0.16810000000000014</c:v>
                </c:pt>
                <c:pt idx="10913">
                  <c:v>0.16810000000000014</c:v>
                </c:pt>
                <c:pt idx="10914">
                  <c:v>0.1701</c:v>
                </c:pt>
                <c:pt idx="10915">
                  <c:v>0.16620000000000018</c:v>
                </c:pt>
                <c:pt idx="10916">
                  <c:v>0.16520000000000024</c:v>
                </c:pt>
                <c:pt idx="10917">
                  <c:v>0.16810000000000014</c:v>
                </c:pt>
                <c:pt idx="10918">
                  <c:v>0.16520000000000024</c:v>
                </c:pt>
                <c:pt idx="10919">
                  <c:v>0.16810000000000014</c:v>
                </c:pt>
                <c:pt idx="10920">
                  <c:v>0.16810000000000014</c:v>
                </c:pt>
                <c:pt idx="10921">
                  <c:v>0.16520000000000024</c:v>
                </c:pt>
                <c:pt idx="10922">
                  <c:v>0.16810000000000014</c:v>
                </c:pt>
                <c:pt idx="10923">
                  <c:v>0.16810000000000014</c:v>
                </c:pt>
                <c:pt idx="10924">
                  <c:v>0.16910000000000014</c:v>
                </c:pt>
                <c:pt idx="10925">
                  <c:v>0.1711</c:v>
                </c:pt>
                <c:pt idx="10926">
                  <c:v>0.16720000000000024</c:v>
                </c:pt>
                <c:pt idx="10927">
                  <c:v>0.16810000000000014</c:v>
                </c:pt>
                <c:pt idx="10928">
                  <c:v>0.16720000000000024</c:v>
                </c:pt>
                <c:pt idx="10929">
                  <c:v>0.16810000000000014</c:v>
                </c:pt>
                <c:pt idx="10930">
                  <c:v>0.16910000000000014</c:v>
                </c:pt>
                <c:pt idx="10931">
                  <c:v>0.16520000000000024</c:v>
                </c:pt>
                <c:pt idx="10932">
                  <c:v>0.16910000000000014</c:v>
                </c:pt>
                <c:pt idx="10933">
                  <c:v>0.16620000000000018</c:v>
                </c:pt>
                <c:pt idx="10934">
                  <c:v>0.16320000000000023</c:v>
                </c:pt>
                <c:pt idx="10935">
                  <c:v>0.1701</c:v>
                </c:pt>
                <c:pt idx="10936">
                  <c:v>0.17200000000000001</c:v>
                </c:pt>
                <c:pt idx="10937">
                  <c:v>0.1701</c:v>
                </c:pt>
                <c:pt idx="10938">
                  <c:v>0.16910000000000014</c:v>
                </c:pt>
                <c:pt idx="10939">
                  <c:v>0.16910000000000014</c:v>
                </c:pt>
                <c:pt idx="10940">
                  <c:v>0.16910000000000014</c:v>
                </c:pt>
                <c:pt idx="10941">
                  <c:v>0.16620000000000018</c:v>
                </c:pt>
                <c:pt idx="10942">
                  <c:v>0.1711</c:v>
                </c:pt>
                <c:pt idx="10943">
                  <c:v>0.16810000000000014</c:v>
                </c:pt>
                <c:pt idx="10944">
                  <c:v>0.16420000000000023</c:v>
                </c:pt>
                <c:pt idx="10945">
                  <c:v>0.17400000000000004</c:v>
                </c:pt>
                <c:pt idx="10946">
                  <c:v>0.16810000000000014</c:v>
                </c:pt>
                <c:pt idx="10947">
                  <c:v>0.16320000000000023</c:v>
                </c:pt>
                <c:pt idx="10948">
                  <c:v>0.16520000000000024</c:v>
                </c:pt>
                <c:pt idx="10949">
                  <c:v>0.16520000000000024</c:v>
                </c:pt>
                <c:pt idx="10950">
                  <c:v>0.16720000000000024</c:v>
                </c:pt>
                <c:pt idx="10951">
                  <c:v>0.16810000000000014</c:v>
                </c:pt>
                <c:pt idx="10952">
                  <c:v>0.16420000000000023</c:v>
                </c:pt>
                <c:pt idx="10953">
                  <c:v>0.16720000000000024</c:v>
                </c:pt>
                <c:pt idx="10954">
                  <c:v>0.16720000000000024</c:v>
                </c:pt>
                <c:pt idx="10955">
                  <c:v>0.16130000000000014</c:v>
                </c:pt>
                <c:pt idx="10956">
                  <c:v>0.16520000000000024</c:v>
                </c:pt>
                <c:pt idx="10957">
                  <c:v>0.16230000000000014</c:v>
                </c:pt>
                <c:pt idx="10958">
                  <c:v>0.16520000000000024</c:v>
                </c:pt>
                <c:pt idx="10959">
                  <c:v>0.16810000000000014</c:v>
                </c:pt>
                <c:pt idx="10960">
                  <c:v>0.1701</c:v>
                </c:pt>
                <c:pt idx="10961">
                  <c:v>0.16320000000000023</c:v>
                </c:pt>
                <c:pt idx="10962">
                  <c:v>0.16810000000000014</c:v>
                </c:pt>
                <c:pt idx="10963">
                  <c:v>0.17790000000000017</c:v>
                </c:pt>
                <c:pt idx="10964">
                  <c:v>0.16320000000000023</c:v>
                </c:pt>
                <c:pt idx="10965">
                  <c:v>0.16520000000000024</c:v>
                </c:pt>
                <c:pt idx="10966">
                  <c:v>0.16420000000000023</c:v>
                </c:pt>
                <c:pt idx="10967">
                  <c:v>0.16320000000000023</c:v>
                </c:pt>
                <c:pt idx="10968">
                  <c:v>0.16420000000000023</c:v>
                </c:pt>
                <c:pt idx="10969">
                  <c:v>0.16420000000000023</c:v>
                </c:pt>
                <c:pt idx="10970">
                  <c:v>0.16620000000000018</c:v>
                </c:pt>
                <c:pt idx="10971">
                  <c:v>0.16720000000000024</c:v>
                </c:pt>
                <c:pt idx="10972">
                  <c:v>0.1701</c:v>
                </c:pt>
                <c:pt idx="10973">
                  <c:v>0.16620000000000018</c:v>
                </c:pt>
                <c:pt idx="10974">
                  <c:v>0.16420000000000023</c:v>
                </c:pt>
                <c:pt idx="10975">
                  <c:v>0.16720000000000024</c:v>
                </c:pt>
                <c:pt idx="10976">
                  <c:v>0.16910000000000014</c:v>
                </c:pt>
                <c:pt idx="10977">
                  <c:v>0.16620000000000018</c:v>
                </c:pt>
                <c:pt idx="10978">
                  <c:v>0.16230000000000014</c:v>
                </c:pt>
                <c:pt idx="10979">
                  <c:v>0.16420000000000023</c:v>
                </c:pt>
                <c:pt idx="10980">
                  <c:v>0.16320000000000023</c:v>
                </c:pt>
                <c:pt idx="10981">
                  <c:v>0.16420000000000023</c:v>
                </c:pt>
                <c:pt idx="10982">
                  <c:v>0.16520000000000024</c:v>
                </c:pt>
                <c:pt idx="10983">
                  <c:v>0.16910000000000014</c:v>
                </c:pt>
                <c:pt idx="10984">
                  <c:v>0.16810000000000014</c:v>
                </c:pt>
                <c:pt idx="10985">
                  <c:v>0.1711</c:v>
                </c:pt>
                <c:pt idx="10986">
                  <c:v>0.16810000000000014</c:v>
                </c:pt>
                <c:pt idx="10987">
                  <c:v>0.17200000000000001</c:v>
                </c:pt>
                <c:pt idx="10988">
                  <c:v>0.16520000000000024</c:v>
                </c:pt>
                <c:pt idx="10989">
                  <c:v>0.1711</c:v>
                </c:pt>
                <c:pt idx="10990">
                  <c:v>0.16720000000000024</c:v>
                </c:pt>
                <c:pt idx="10991">
                  <c:v>0.16910000000000014</c:v>
                </c:pt>
                <c:pt idx="10992">
                  <c:v>0.17200000000000001</c:v>
                </c:pt>
                <c:pt idx="10993">
                  <c:v>0.16810000000000014</c:v>
                </c:pt>
                <c:pt idx="10994">
                  <c:v>0.17600000000000016</c:v>
                </c:pt>
                <c:pt idx="10995">
                  <c:v>0.16620000000000018</c:v>
                </c:pt>
                <c:pt idx="10996">
                  <c:v>0.16810000000000014</c:v>
                </c:pt>
                <c:pt idx="10997">
                  <c:v>0.16810000000000014</c:v>
                </c:pt>
                <c:pt idx="10998">
                  <c:v>0.16620000000000018</c:v>
                </c:pt>
                <c:pt idx="10999">
                  <c:v>0.16720000000000024</c:v>
                </c:pt>
                <c:pt idx="11000">
                  <c:v>0.1701</c:v>
                </c:pt>
                <c:pt idx="11001">
                  <c:v>0.16620000000000018</c:v>
                </c:pt>
                <c:pt idx="11002">
                  <c:v>0.16320000000000023</c:v>
                </c:pt>
                <c:pt idx="11003">
                  <c:v>0.16520000000000024</c:v>
                </c:pt>
                <c:pt idx="11004">
                  <c:v>0.16320000000000023</c:v>
                </c:pt>
                <c:pt idx="11005">
                  <c:v>0.16230000000000014</c:v>
                </c:pt>
                <c:pt idx="11006">
                  <c:v>0.16420000000000023</c:v>
                </c:pt>
                <c:pt idx="11007">
                  <c:v>0.16420000000000023</c:v>
                </c:pt>
                <c:pt idx="11008">
                  <c:v>0.16520000000000024</c:v>
                </c:pt>
                <c:pt idx="11009">
                  <c:v>0.16230000000000014</c:v>
                </c:pt>
                <c:pt idx="11010">
                  <c:v>0.16520000000000024</c:v>
                </c:pt>
                <c:pt idx="11011">
                  <c:v>0.16130000000000014</c:v>
                </c:pt>
                <c:pt idx="11012">
                  <c:v>0.16810000000000014</c:v>
                </c:pt>
                <c:pt idx="11013">
                  <c:v>0.16230000000000014</c:v>
                </c:pt>
                <c:pt idx="11014">
                  <c:v>0.16620000000000018</c:v>
                </c:pt>
                <c:pt idx="11015">
                  <c:v>0.16420000000000023</c:v>
                </c:pt>
                <c:pt idx="11016">
                  <c:v>0.16320000000000023</c:v>
                </c:pt>
                <c:pt idx="11017">
                  <c:v>0.16620000000000018</c:v>
                </c:pt>
                <c:pt idx="11018">
                  <c:v>0.16320000000000023</c:v>
                </c:pt>
                <c:pt idx="11019">
                  <c:v>0.16320000000000023</c:v>
                </c:pt>
                <c:pt idx="11020">
                  <c:v>0.16420000000000023</c:v>
                </c:pt>
                <c:pt idx="11021">
                  <c:v>0.16420000000000023</c:v>
                </c:pt>
                <c:pt idx="11022">
                  <c:v>0.16420000000000023</c:v>
                </c:pt>
                <c:pt idx="11023">
                  <c:v>0.1701</c:v>
                </c:pt>
                <c:pt idx="11024">
                  <c:v>0.16620000000000018</c:v>
                </c:pt>
                <c:pt idx="11025">
                  <c:v>0.16520000000000024</c:v>
                </c:pt>
                <c:pt idx="11026">
                  <c:v>0.16320000000000023</c:v>
                </c:pt>
                <c:pt idx="11027">
                  <c:v>0.16030000000000014</c:v>
                </c:pt>
                <c:pt idx="11028">
                  <c:v>0.16320000000000023</c:v>
                </c:pt>
                <c:pt idx="11029">
                  <c:v>0.16520000000000024</c:v>
                </c:pt>
                <c:pt idx="11030">
                  <c:v>0.16320000000000023</c:v>
                </c:pt>
                <c:pt idx="11031">
                  <c:v>0.16720000000000024</c:v>
                </c:pt>
                <c:pt idx="11032">
                  <c:v>0.16420000000000023</c:v>
                </c:pt>
                <c:pt idx="11033">
                  <c:v>0.16320000000000023</c:v>
                </c:pt>
                <c:pt idx="11034">
                  <c:v>0.16620000000000018</c:v>
                </c:pt>
                <c:pt idx="11035">
                  <c:v>0.16420000000000023</c:v>
                </c:pt>
                <c:pt idx="11036">
                  <c:v>0.16620000000000018</c:v>
                </c:pt>
                <c:pt idx="11037">
                  <c:v>0.16420000000000023</c:v>
                </c:pt>
                <c:pt idx="11038">
                  <c:v>0.16520000000000024</c:v>
                </c:pt>
                <c:pt idx="11039">
                  <c:v>0.16030000000000014</c:v>
                </c:pt>
                <c:pt idx="11040">
                  <c:v>0.16620000000000018</c:v>
                </c:pt>
                <c:pt idx="11041">
                  <c:v>0.16130000000000014</c:v>
                </c:pt>
                <c:pt idx="11042">
                  <c:v>0.16230000000000014</c:v>
                </c:pt>
                <c:pt idx="11043">
                  <c:v>0.16420000000000023</c:v>
                </c:pt>
                <c:pt idx="11044">
                  <c:v>0.16420000000000023</c:v>
                </c:pt>
                <c:pt idx="11045">
                  <c:v>0.16320000000000023</c:v>
                </c:pt>
                <c:pt idx="11046">
                  <c:v>0.16420000000000023</c:v>
                </c:pt>
                <c:pt idx="11047">
                  <c:v>0.16320000000000023</c:v>
                </c:pt>
                <c:pt idx="11048">
                  <c:v>0.16520000000000024</c:v>
                </c:pt>
                <c:pt idx="11049">
                  <c:v>0.16620000000000018</c:v>
                </c:pt>
                <c:pt idx="11050">
                  <c:v>0.16420000000000023</c:v>
                </c:pt>
                <c:pt idx="11051">
                  <c:v>0.16620000000000018</c:v>
                </c:pt>
                <c:pt idx="11052">
                  <c:v>0.16230000000000014</c:v>
                </c:pt>
                <c:pt idx="11053">
                  <c:v>0.16130000000000014</c:v>
                </c:pt>
                <c:pt idx="11054">
                  <c:v>0.1701</c:v>
                </c:pt>
                <c:pt idx="11055">
                  <c:v>0.16320000000000023</c:v>
                </c:pt>
                <c:pt idx="11056">
                  <c:v>0.16420000000000023</c:v>
                </c:pt>
                <c:pt idx="11057">
                  <c:v>0.16620000000000018</c:v>
                </c:pt>
                <c:pt idx="11058">
                  <c:v>0.16230000000000014</c:v>
                </c:pt>
                <c:pt idx="11059">
                  <c:v>0.16620000000000018</c:v>
                </c:pt>
                <c:pt idx="11060">
                  <c:v>0.16420000000000023</c:v>
                </c:pt>
                <c:pt idx="11061">
                  <c:v>0.16320000000000023</c:v>
                </c:pt>
                <c:pt idx="11062">
                  <c:v>0.16620000000000018</c:v>
                </c:pt>
                <c:pt idx="11063">
                  <c:v>0.16810000000000014</c:v>
                </c:pt>
                <c:pt idx="11064">
                  <c:v>0.16130000000000014</c:v>
                </c:pt>
                <c:pt idx="11065">
                  <c:v>0.16620000000000018</c:v>
                </c:pt>
                <c:pt idx="11066">
                  <c:v>0.16420000000000023</c:v>
                </c:pt>
                <c:pt idx="11067">
                  <c:v>0.16620000000000018</c:v>
                </c:pt>
                <c:pt idx="11068">
                  <c:v>0.16620000000000018</c:v>
                </c:pt>
                <c:pt idx="11069">
                  <c:v>0.1711</c:v>
                </c:pt>
                <c:pt idx="11070">
                  <c:v>0.17300000000000001</c:v>
                </c:pt>
                <c:pt idx="11071">
                  <c:v>0.1701</c:v>
                </c:pt>
                <c:pt idx="11072">
                  <c:v>0.16420000000000023</c:v>
                </c:pt>
                <c:pt idx="11073">
                  <c:v>0.16620000000000018</c:v>
                </c:pt>
                <c:pt idx="11074">
                  <c:v>0.16230000000000014</c:v>
                </c:pt>
                <c:pt idx="11075">
                  <c:v>0.16230000000000014</c:v>
                </c:pt>
                <c:pt idx="11076">
                  <c:v>0.16320000000000023</c:v>
                </c:pt>
                <c:pt idx="11077">
                  <c:v>0.16230000000000014</c:v>
                </c:pt>
                <c:pt idx="11078">
                  <c:v>0.16620000000000018</c:v>
                </c:pt>
                <c:pt idx="11079">
                  <c:v>0.16320000000000023</c:v>
                </c:pt>
                <c:pt idx="11080">
                  <c:v>0.16620000000000018</c:v>
                </c:pt>
                <c:pt idx="11081">
                  <c:v>0.16620000000000018</c:v>
                </c:pt>
                <c:pt idx="11082">
                  <c:v>0.16810000000000014</c:v>
                </c:pt>
                <c:pt idx="11083">
                  <c:v>0.16720000000000024</c:v>
                </c:pt>
                <c:pt idx="11084">
                  <c:v>0.16620000000000018</c:v>
                </c:pt>
                <c:pt idx="11085">
                  <c:v>0.16420000000000023</c:v>
                </c:pt>
                <c:pt idx="11086">
                  <c:v>0.16130000000000014</c:v>
                </c:pt>
                <c:pt idx="11087">
                  <c:v>0.16420000000000023</c:v>
                </c:pt>
                <c:pt idx="11088">
                  <c:v>0.16420000000000023</c:v>
                </c:pt>
                <c:pt idx="11089">
                  <c:v>0.16130000000000014</c:v>
                </c:pt>
                <c:pt idx="11090">
                  <c:v>0.16320000000000023</c:v>
                </c:pt>
                <c:pt idx="11091">
                  <c:v>0.16230000000000014</c:v>
                </c:pt>
                <c:pt idx="11092">
                  <c:v>0.16130000000000014</c:v>
                </c:pt>
                <c:pt idx="11093">
                  <c:v>0.16620000000000018</c:v>
                </c:pt>
                <c:pt idx="11094">
                  <c:v>0.16320000000000023</c:v>
                </c:pt>
                <c:pt idx="11095">
                  <c:v>0.16810000000000014</c:v>
                </c:pt>
                <c:pt idx="11096">
                  <c:v>0.16230000000000014</c:v>
                </c:pt>
                <c:pt idx="11097">
                  <c:v>0.16420000000000023</c:v>
                </c:pt>
                <c:pt idx="11098">
                  <c:v>0.16620000000000018</c:v>
                </c:pt>
                <c:pt idx="11099">
                  <c:v>0.1711</c:v>
                </c:pt>
                <c:pt idx="11100">
                  <c:v>0.16620000000000018</c:v>
                </c:pt>
                <c:pt idx="11101">
                  <c:v>0.16420000000000023</c:v>
                </c:pt>
                <c:pt idx="11102">
                  <c:v>0.16030000000000014</c:v>
                </c:pt>
                <c:pt idx="11103">
                  <c:v>0.16030000000000014</c:v>
                </c:pt>
                <c:pt idx="11104">
                  <c:v>0.16420000000000023</c:v>
                </c:pt>
                <c:pt idx="11105">
                  <c:v>0.16420000000000023</c:v>
                </c:pt>
                <c:pt idx="11106">
                  <c:v>0.16420000000000023</c:v>
                </c:pt>
                <c:pt idx="11107">
                  <c:v>0.16420000000000023</c:v>
                </c:pt>
                <c:pt idx="11108">
                  <c:v>0.15840000000000026</c:v>
                </c:pt>
                <c:pt idx="11109">
                  <c:v>0.16320000000000023</c:v>
                </c:pt>
                <c:pt idx="11110">
                  <c:v>0.16320000000000023</c:v>
                </c:pt>
                <c:pt idx="11111">
                  <c:v>0.16910000000000014</c:v>
                </c:pt>
                <c:pt idx="11112">
                  <c:v>0.16910000000000014</c:v>
                </c:pt>
                <c:pt idx="11113">
                  <c:v>0.16520000000000024</c:v>
                </c:pt>
                <c:pt idx="11114">
                  <c:v>0.16420000000000023</c:v>
                </c:pt>
                <c:pt idx="11115">
                  <c:v>0.16230000000000014</c:v>
                </c:pt>
                <c:pt idx="11116">
                  <c:v>0.16130000000000014</c:v>
                </c:pt>
                <c:pt idx="11117">
                  <c:v>0.16230000000000014</c:v>
                </c:pt>
                <c:pt idx="11118">
                  <c:v>0.16230000000000014</c:v>
                </c:pt>
                <c:pt idx="11119">
                  <c:v>0.15840000000000026</c:v>
                </c:pt>
                <c:pt idx="11120">
                  <c:v>0.16320000000000023</c:v>
                </c:pt>
                <c:pt idx="11121">
                  <c:v>0.16620000000000018</c:v>
                </c:pt>
                <c:pt idx="11122">
                  <c:v>0.16620000000000018</c:v>
                </c:pt>
                <c:pt idx="11123">
                  <c:v>0.16420000000000023</c:v>
                </c:pt>
                <c:pt idx="11124">
                  <c:v>0.16620000000000018</c:v>
                </c:pt>
                <c:pt idx="11125">
                  <c:v>0.16720000000000024</c:v>
                </c:pt>
                <c:pt idx="11126">
                  <c:v>0.16130000000000014</c:v>
                </c:pt>
                <c:pt idx="11127">
                  <c:v>0.16910000000000014</c:v>
                </c:pt>
                <c:pt idx="11128">
                  <c:v>0.16420000000000023</c:v>
                </c:pt>
                <c:pt idx="11129">
                  <c:v>0.16720000000000024</c:v>
                </c:pt>
                <c:pt idx="11130">
                  <c:v>0.16420000000000023</c:v>
                </c:pt>
                <c:pt idx="11131">
                  <c:v>0.16420000000000023</c:v>
                </c:pt>
                <c:pt idx="11132">
                  <c:v>0.16230000000000014</c:v>
                </c:pt>
                <c:pt idx="11133">
                  <c:v>0.16810000000000014</c:v>
                </c:pt>
                <c:pt idx="11134">
                  <c:v>0.16130000000000014</c:v>
                </c:pt>
                <c:pt idx="11135">
                  <c:v>0.16520000000000024</c:v>
                </c:pt>
                <c:pt idx="11136">
                  <c:v>0.16520000000000024</c:v>
                </c:pt>
                <c:pt idx="11137">
                  <c:v>0.16420000000000023</c:v>
                </c:pt>
                <c:pt idx="11138">
                  <c:v>0.16420000000000023</c:v>
                </c:pt>
                <c:pt idx="11139">
                  <c:v>0.16420000000000023</c:v>
                </c:pt>
                <c:pt idx="11140">
                  <c:v>0.16130000000000014</c:v>
                </c:pt>
                <c:pt idx="11141">
                  <c:v>0.16320000000000023</c:v>
                </c:pt>
                <c:pt idx="11142">
                  <c:v>0.16620000000000018</c:v>
                </c:pt>
                <c:pt idx="11143">
                  <c:v>0.16420000000000023</c:v>
                </c:pt>
                <c:pt idx="11144">
                  <c:v>0.16420000000000023</c:v>
                </c:pt>
                <c:pt idx="11145">
                  <c:v>0.16230000000000014</c:v>
                </c:pt>
                <c:pt idx="11146">
                  <c:v>0.15840000000000026</c:v>
                </c:pt>
                <c:pt idx="11147">
                  <c:v>0.16130000000000014</c:v>
                </c:pt>
                <c:pt idx="11148">
                  <c:v>0.15930000000000016</c:v>
                </c:pt>
                <c:pt idx="11149">
                  <c:v>0.16130000000000014</c:v>
                </c:pt>
                <c:pt idx="11150">
                  <c:v>0.16230000000000014</c:v>
                </c:pt>
                <c:pt idx="11151">
                  <c:v>0.16620000000000018</c:v>
                </c:pt>
                <c:pt idx="11152">
                  <c:v>0.16420000000000023</c:v>
                </c:pt>
                <c:pt idx="11153">
                  <c:v>0.16230000000000014</c:v>
                </c:pt>
                <c:pt idx="11154">
                  <c:v>0.16230000000000014</c:v>
                </c:pt>
                <c:pt idx="11155">
                  <c:v>0.1701</c:v>
                </c:pt>
                <c:pt idx="11156">
                  <c:v>0.16130000000000014</c:v>
                </c:pt>
                <c:pt idx="11157">
                  <c:v>0.16320000000000023</c:v>
                </c:pt>
                <c:pt idx="11158">
                  <c:v>0.16520000000000024</c:v>
                </c:pt>
                <c:pt idx="11159">
                  <c:v>0.16030000000000014</c:v>
                </c:pt>
                <c:pt idx="11160">
                  <c:v>0.16130000000000014</c:v>
                </c:pt>
                <c:pt idx="11161">
                  <c:v>0.16230000000000014</c:v>
                </c:pt>
                <c:pt idx="11162">
                  <c:v>0.16720000000000024</c:v>
                </c:pt>
                <c:pt idx="11163">
                  <c:v>0.16720000000000024</c:v>
                </c:pt>
                <c:pt idx="11164">
                  <c:v>0.16810000000000014</c:v>
                </c:pt>
                <c:pt idx="11165">
                  <c:v>0.16230000000000014</c:v>
                </c:pt>
                <c:pt idx="11166">
                  <c:v>0.16230000000000014</c:v>
                </c:pt>
                <c:pt idx="11167">
                  <c:v>0.16230000000000014</c:v>
                </c:pt>
                <c:pt idx="11168">
                  <c:v>0.16420000000000023</c:v>
                </c:pt>
                <c:pt idx="11169">
                  <c:v>0.16420000000000023</c:v>
                </c:pt>
                <c:pt idx="11170">
                  <c:v>0.16520000000000024</c:v>
                </c:pt>
                <c:pt idx="11171">
                  <c:v>0.15840000000000026</c:v>
                </c:pt>
                <c:pt idx="11172">
                  <c:v>0.16620000000000018</c:v>
                </c:pt>
                <c:pt idx="11173">
                  <c:v>0.16620000000000018</c:v>
                </c:pt>
                <c:pt idx="11174">
                  <c:v>0.16520000000000024</c:v>
                </c:pt>
                <c:pt idx="11175">
                  <c:v>0.16420000000000023</c:v>
                </c:pt>
                <c:pt idx="11176">
                  <c:v>0.16130000000000014</c:v>
                </c:pt>
                <c:pt idx="11177">
                  <c:v>0.16030000000000014</c:v>
                </c:pt>
                <c:pt idx="11178">
                  <c:v>0.16520000000000024</c:v>
                </c:pt>
                <c:pt idx="11179">
                  <c:v>0.16130000000000014</c:v>
                </c:pt>
                <c:pt idx="11180">
                  <c:v>0.16720000000000024</c:v>
                </c:pt>
                <c:pt idx="11181">
                  <c:v>0.16420000000000023</c:v>
                </c:pt>
                <c:pt idx="11182">
                  <c:v>0.16230000000000014</c:v>
                </c:pt>
                <c:pt idx="11183">
                  <c:v>0.16720000000000024</c:v>
                </c:pt>
                <c:pt idx="11184">
                  <c:v>0.16720000000000024</c:v>
                </c:pt>
                <c:pt idx="11185">
                  <c:v>0.16320000000000023</c:v>
                </c:pt>
                <c:pt idx="11186">
                  <c:v>0.16620000000000018</c:v>
                </c:pt>
                <c:pt idx="11187">
                  <c:v>0.16320000000000023</c:v>
                </c:pt>
                <c:pt idx="11188">
                  <c:v>0.16230000000000014</c:v>
                </c:pt>
                <c:pt idx="11189">
                  <c:v>0.16620000000000018</c:v>
                </c:pt>
                <c:pt idx="11190">
                  <c:v>0.16030000000000014</c:v>
                </c:pt>
                <c:pt idx="11191">
                  <c:v>0.16520000000000024</c:v>
                </c:pt>
                <c:pt idx="11192">
                  <c:v>0.16520000000000024</c:v>
                </c:pt>
                <c:pt idx="11193">
                  <c:v>0.16810000000000014</c:v>
                </c:pt>
                <c:pt idx="11194">
                  <c:v>0.16130000000000014</c:v>
                </c:pt>
                <c:pt idx="11195">
                  <c:v>0.16420000000000023</c:v>
                </c:pt>
                <c:pt idx="11196">
                  <c:v>0.16130000000000014</c:v>
                </c:pt>
                <c:pt idx="11197">
                  <c:v>0.16230000000000014</c:v>
                </c:pt>
                <c:pt idx="11198">
                  <c:v>0.16420000000000023</c:v>
                </c:pt>
                <c:pt idx="11199">
                  <c:v>0.16030000000000014</c:v>
                </c:pt>
                <c:pt idx="11200">
                  <c:v>0.16320000000000023</c:v>
                </c:pt>
                <c:pt idx="11201">
                  <c:v>0.15840000000000026</c:v>
                </c:pt>
                <c:pt idx="11202">
                  <c:v>0.16030000000000014</c:v>
                </c:pt>
                <c:pt idx="11203">
                  <c:v>0.16230000000000014</c:v>
                </c:pt>
                <c:pt idx="11204">
                  <c:v>0.16910000000000014</c:v>
                </c:pt>
                <c:pt idx="11205">
                  <c:v>0.16810000000000014</c:v>
                </c:pt>
                <c:pt idx="11206">
                  <c:v>0.16420000000000023</c:v>
                </c:pt>
                <c:pt idx="11207">
                  <c:v>0.16620000000000018</c:v>
                </c:pt>
                <c:pt idx="11208">
                  <c:v>0.16620000000000018</c:v>
                </c:pt>
                <c:pt idx="11209">
                  <c:v>0.16420000000000023</c:v>
                </c:pt>
                <c:pt idx="11210">
                  <c:v>0.16910000000000014</c:v>
                </c:pt>
                <c:pt idx="11211">
                  <c:v>0.16230000000000014</c:v>
                </c:pt>
                <c:pt idx="11212">
                  <c:v>0.16420000000000023</c:v>
                </c:pt>
                <c:pt idx="11213">
                  <c:v>0.16230000000000014</c:v>
                </c:pt>
                <c:pt idx="11214">
                  <c:v>0.16520000000000024</c:v>
                </c:pt>
                <c:pt idx="11215">
                  <c:v>0.16230000000000014</c:v>
                </c:pt>
                <c:pt idx="11216">
                  <c:v>0.16230000000000014</c:v>
                </c:pt>
                <c:pt idx="11217">
                  <c:v>0.16320000000000023</c:v>
                </c:pt>
                <c:pt idx="11218">
                  <c:v>0.16620000000000018</c:v>
                </c:pt>
                <c:pt idx="11219">
                  <c:v>0.16420000000000023</c:v>
                </c:pt>
                <c:pt idx="11220">
                  <c:v>0.16230000000000014</c:v>
                </c:pt>
                <c:pt idx="11221">
                  <c:v>0.16230000000000014</c:v>
                </c:pt>
                <c:pt idx="11222">
                  <c:v>0.16130000000000014</c:v>
                </c:pt>
                <c:pt idx="11223">
                  <c:v>0.16620000000000018</c:v>
                </c:pt>
                <c:pt idx="11224">
                  <c:v>0.16230000000000014</c:v>
                </c:pt>
                <c:pt idx="11225">
                  <c:v>0.16520000000000024</c:v>
                </c:pt>
                <c:pt idx="11226">
                  <c:v>0.16720000000000024</c:v>
                </c:pt>
                <c:pt idx="11227">
                  <c:v>0.16320000000000023</c:v>
                </c:pt>
                <c:pt idx="11228">
                  <c:v>0.16520000000000024</c:v>
                </c:pt>
                <c:pt idx="11229">
                  <c:v>0.16130000000000014</c:v>
                </c:pt>
                <c:pt idx="11230">
                  <c:v>0.16130000000000014</c:v>
                </c:pt>
                <c:pt idx="11231">
                  <c:v>0.16230000000000014</c:v>
                </c:pt>
                <c:pt idx="11232">
                  <c:v>0.16420000000000023</c:v>
                </c:pt>
                <c:pt idx="11233">
                  <c:v>0.16620000000000018</c:v>
                </c:pt>
                <c:pt idx="11234">
                  <c:v>0.16520000000000024</c:v>
                </c:pt>
                <c:pt idx="11235">
                  <c:v>0.15930000000000016</c:v>
                </c:pt>
                <c:pt idx="11236">
                  <c:v>0.16030000000000014</c:v>
                </c:pt>
                <c:pt idx="11237">
                  <c:v>0.16620000000000018</c:v>
                </c:pt>
                <c:pt idx="11238">
                  <c:v>0.16130000000000014</c:v>
                </c:pt>
                <c:pt idx="11239">
                  <c:v>0.16520000000000024</c:v>
                </c:pt>
                <c:pt idx="11240">
                  <c:v>0.1701</c:v>
                </c:pt>
                <c:pt idx="11241">
                  <c:v>0.16620000000000018</c:v>
                </c:pt>
                <c:pt idx="11242">
                  <c:v>0.16420000000000023</c:v>
                </c:pt>
                <c:pt idx="11243">
                  <c:v>0.16420000000000023</c:v>
                </c:pt>
                <c:pt idx="11244">
                  <c:v>0.16030000000000014</c:v>
                </c:pt>
                <c:pt idx="11245">
                  <c:v>0.16620000000000018</c:v>
                </c:pt>
                <c:pt idx="11246">
                  <c:v>0.15930000000000016</c:v>
                </c:pt>
                <c:pt idx="11247">
                  <c:v>0.16420000000000023</c:v>
                </c:pt>
                <c:pt idx="11248">
                  <c:v>0.16620000000000018</c:v>
                </c:pt>
                <c:pt idx="11249">
                  <c:v>0.16030000000000014</c:v>
                </c:pt>
                <c:pt idx="11250">
                  <c:v>0.16720000000000024</c:v>
                </c:pt>
                <c:pt idx="11251">
                  <c:v>0.16720000000000024</c:v>
                </c:pt>
                <c:pt idx="11252">
                  <c:v>0.16130000000000014</c:v>
                </c:pt>
                <c:pt idx="11253">
                  <c:v>0.16230000000000014</c:v>
                </c:pt>
                <c:pt idx="11254">
                  <c:v>0.15930000000000016</c:v>
                </c:pt>
                <c:pt idx="11255">
                  <c:v>0.16230000000000014</c:v>
                </c:pt>
                <c:pt idx="11256">
                  <c:v>0.16620000000000018</c:v>
                </c:pt>
                <c:pt idx="11257">
                  <c:v>0.16420000000000023</c:v>
                </c:pt>
                <c:pt idx="11258">
                  <c:v>0.16320000000000023</c:v>
                </c:pt>
                <c:pt idx="11259">
                  <c:v>0.16130000000000014</c:v>
                </c:pt>
                <c:pt idx="11260">
                  <c:v>0.16420000000000023</c:v>
                </c:pt>
                <c:pt idx="11261">
                  <c:v>0.16620000000000018</c:v>
                </c:pt>
                <c:pt idx="11262">
                  <c:v>0.16520000000000024</c:v>
                </c:pt>
                <c:pt idx="11263">
                  <c:v>0.16230000000000014</c:v>
                </c:pt>
                <c:pt idx="11264">
                  <c:v>0.16420000000000023</c:v>
                </c:pt>
                <c:pt idx="11265">
                  <c:v>0.16320000000000023</c:v>
                </c:pt>
                <c:pt idx="11266">
                  <c:v>0.16230000000000014</c:v>
                </c:pt>
                <c:pt idx="11267">
                  <c:v>0.16620000000000018</c:v>
                </c:pt>
                <c:pt idx="11268">
                  <c:v>0.16230000000000014</c:v>
                </c:pt>
                <c:pt idx="11269">
                  <c:v>0.16030000000000014</c:v>
                </c:pt>
                <c:pt idx="11270">
                  <c:v>0.16030000000000014</c:v>
                </c:pt>
                <c:pt idx="11271">
                  <c:v>0.16030000000000014</c:v>
                </c:pt>
                <c:pt idx="11272">
                  <c:v>0.16320000000000023</c:v>
                </c:pt>
                <c:pt idx="11273">
                  <c:v>0.16230000000000014</c:v>
                </c:pt>
                <c:pt idx="11274">
                  <c:v>0.16320000000000023</c:v>
                </c:pt>
                <c:pt idx="11275">
                  <c:v>0.16620000000000018</c:v>
                </c:pt>
                <c:pt idx="11276">
                  <c:v>0.16520000000000024</c:v>
                </c:pt>
                <c:pt idx="11277">
                  <c:v>0.16230000000000014</c:v>
                </c:pt>
                <c:pt idx="11278">
                  <c:v>0.16620000000000018</c:v>
                </c:pt>
                <c:pt idx="11279">
                  <c:v>0.16230000000000014</c:v>
                </c:pt>
                <c:pt idx="11280">
                  <c:v>0.16420000000000023</c:v>
                </c:pt>
                <c:pt idx="11281">
                  <c:v>0.16810000000000014</c:v>
                </c:pt>
                <c:pt idx="11282">
                  <c:v>0.16130000000000014</c:v>
                </c:pt>
                <c:pt idx="11283">
                  <c:v>0.16720000000000024</c:v>
                </c:pt>
                <c:pt idx="11284">
                  <c:v>0.16810000000000014</c:v>
                </c:pt>
                <c:pt idx="11285">
                  <c:v>0.16520000000000024</c:v>
                </c:pt>
                <c:pt idx="11286">
                  <c:v>0.16130000000000014</c:v>
                </c:pt>
                <c:pt idx="11287">
                  <c:v>0.16420000000000023</c:v>
                </c:pt>
                <c:pt idx="11288">
                  <c:v>0.16810000000000014</c:v>
                </c:pt>
                <c:pt idx="11289">
                  <c:v>0.16520000000000024</c:v>
                </c:pt>
                <c:pt idx="11290">
                  <c:v>0.16420000000000023</c:v>
                </c:pt>
                <c:pt idx="11291">
                  <c:v>0.16620000000000018</c:v>
                </c:pt>
                <c:pt idx="11292">
                  <c:v>0.16130000000000014</c:v>
                </c:pt>
                <c:pt idx="11293">
                  <c:v>0.16130000000000014</c:v>
                </c:pt>
                <c:pt idx="11294">
                  <c:v>0.16130000000000014</c:v>
                </c:pt>
                <c:pt idx="11295">
                  <c:v>0.16720000000000024</c:v>
                </c:pt>
                <c:pt idx="11296">
                  <c:v>0.16320000000000023</c:v>
                </c:pt>
                <c:pt idx="11297">
                  <c:v>0.16320000000000023</c:v>
                </c:pt>
                <c:pt idx="11298">
                  <c:v>0.16130000000000014</c:v>
                </c:pt>
                <c:pt idx="11299">
                  <c:v>0.16320000000000023</c:v>
                </c:pt>
                <c:pt idx="11300">
                  <c:v>0.16230000000000014</c:v>
                </c:pt>
                <c:pt idx="11301">
                  <c:v>0.16520000000000024</c:v>
                </c:pt>
                <c:pt idx="11302">
                  <c:v>0.16130000000000014</c:v>
                </c:pt>
                <c:pt idx="11303">
                  <c:v>0.16520000000000024</c:v>
                </c:pt>
                <c:pt idx="11304">
                  <c:v>0.16230000000000014</c:v>
                </c:pt>
                <c:pt idx="11305">
                  <c:v>0.16520000000000024</c:v>
                </c:pt>
                <c:pt idx="11306">
                  <c:v>0.16620000000000018</c:v>
                </c:pt>
                <c:pt idx="11307">
                  <c:v>0.16620000000000018</c:v>
                </c:pt>
                <c:pt idx="11308">
                  <c:v>0.16810000000000014</c:v>
                </c:pt>
                <c:pt idx="11309">
                  <c:v>0.16620000000000018</c:v>
                </c:pt>
                <c:pt idx="11310">
                  <c:v>0.16910000000000014</c:v>
                </c:pt>
                <c:pt idx="11311">
                  <c:v>0.16810000000000014</c:v>
                </c:pt>
                <c:pt idx="11312">
                  <c:v>0.16420000000000023</c:v>
                </c:pt>
                <c:pt idx="11313">
                  <c:v>0.16420000000000023</c:v>
                </c:pt>
                <c:pt idx="11314">
                  <c:v>0.16910000000000014</c:v>
                </c:pt>
                <c:pt idx="11315">
                  <c:v>0.16420000000000023</c:v>
                </c:pt>
                <c:pt idx="11316">
                  <c:v>0.16420000000000023</c:v>
                </c:pt>
                <c:pt idx="11317">
                  <c:v>0.1701</c:v>
                </c:pt>
                <c:pt idx="11318">
                  <c:v>0.16520000000000024</c:v>
                </c:pt>
                <c:pt idx="11319">
                  <c:v>0.16810000000000014</c:v>
                </c:pt>
                <c:pt idx="11320">
                  <c:v>0.16420000000000023</c:v>
                </c:pt>
                <c:pt idx="11321">
                  <c:v>0.16420000000000023</c:v>
                </c:pt>
                <c:pt idx="11322">
                  <c:v>0.16230000000000014</c:v>
                </c:pt>
                <c:pt idx="11323">
                  <c:v>0.16620000000000018</c:v>
                </c:pt>
                <c:pt idx="11324">
                  <c:v>0.16420000000000023</c:v>
                </c:pt>
                <c:pt idx="11325">
                  <c:v>0.16420000000000023</c:v>
                </c:pt>
                <c:pt idx="11326">
                  <c:v>0.16420000000000023</c:v>
                </c:pt>
                <c:pt idx="11327">
                  <c:v>0.16420000000000023</c:v>
                </c:pt>
                <c:pt idx="11328">
                  <c:v>0.16720000000000024</c:v>
                </c:pt>
                <c:pt idx="11329">
                  <c:v>0.16910000000000014</c:v>
                </c:pt>
                <c:pt idx="11330">
                  <c:v>0.16520000000000024</c:v>
                </c:pt>
                <c:pt idx="11331">
                  <c:v>0.16520000000000024</c:v>
                </c:pt>
                <c:pt idx="11332">
                  <c:v>0.16420000000000023</c:v>
                </c:pt>
                <c:pt idx="11333">
                  <c:v>0.16520000000000024</c:v>
                </c:pt>
                <c:pt idx="11334">
                  <c:v>0.16130000000000014</c:v>
                </c:pt>
                <c:pt idx="11335">
                  <c:v>0.16520000000000024</c:v>
                </c:pt>
                <c:pt idx="11336">
                  <c:v>0.16520000000000024</c:v>
                </c:pt>
                <c:pt idx="11337">
                  <c:v>0.16810000000000014</c:v>
                </c:pt>
                <c:pt idx="11338">
                  <c:v>0.16520000000000024</c:v>
                </c:pt>
                <c:pt idx="11339">
                  <c:v>0.16810000000000014</c:v>
                </c:pt>
                <c:pt idx="11340">
                  <c:v>0.16230000000000014</c:v>
                </c:pt>
                <c:pt idx="11341">
                  <c:v>0.1701</c:v>
                </c:pt>
                <c:pt idx="11342">
                  <c:v>0.16320000000000023</c:v>
                </c:pt>
                <c:pt idx="11343">
                  <c:v>0.16030000000000014</c:v>
                </c:pt>
                <c:pt idx="11344">
                  <c:v>0.16620000000000018</c:v>
                </c:pt>
                <c:pt idx="11345">
                  <c:v>0.16810000000000014</c:v>
                </c:pt>
                <c:pt idx="11346">
                  <c:v>0.16810000000000014</c:v>
                </c:pt>
                <c:pt idx="11347">
                  <c:v>0.16720000000000024</c:v>
                </c:pt>
                <c:pt idx="11348">
                  <c:v>0.1701</c:v>
                </c:pt>
                <c:pt idx="11349">
                  <c:v>0.16720000000000024</c:v>
                </c:pt>
                <c:pt idx="11350">
                  <c:v>0.16910000000000014</c:v>
                </c:pt>
                <c:pt idx="11351">
                  <c:v>0.16320000000000023</c:v>
                </c:pt>
                <c:pt idx="11352">
                  <c:v>0.17600000000000016</c:v>
                </c:pt>
                <c:pt idx="11353">
                  <c:v>0.16720000000000024</c:v>
                </c:pt>
                <c:pt idx="11354">
                  <c:v>0.16810000000000014</c:v>
                </c:pt>
                <c:pt idx="11355">
                  <c:v>0.16520000000000024</c:v>
                </c:pt>
                <c:pt idx="11356">
                  <c:v>0.1701</c:v>
                </c:pt>
                <c:pt idx="11357">
                  <c:v>0.16520000000000024</c:v>
                </c:pt>
                <c:pt idx="11358">
                  <c:v>0.16620000000000018</c:v>
                </c:pt>
                <c:pt idx="11359">
                  <c:v>0.16810000000000014</c:v>
                </c:pt>
                <c:pt idx="11360">
                  <c:v>0.16810000000000014</c:v>
                </c:pt>
                <c:pt idx="11361">
                  <c:v>0.16620000000000018</c:v>
                </c:pt>
                <c:pt idx="11362">
                  <c:v>0.16520000000000024</c:v>
                </c:pt>
                <c:pt idx="11363">
                  <c:v>0.16320000000000023</c:v>
                </c:pt>
                <c:pt idx="11364">
                  <c:v>0.1701</c:v>
                </c:pt>
                <c:pt idx="11365">
                  <c:v>0.16620000000000018</c:v>
                </c:pt>
                <c:pt idx="11366">
                  <c:v>0.16620000000000018</c:v>
                </c:pt>
                <c:pt idx="11367">
                  <c:v>0.16810000000000014</c:v>
                </c:pt>
                <c:pt idx="11368">
                  <c:v>0.16910000000000014</c:v>
                </c:pt>
                <c:pt idx="11369">
                  <c:v>0.16810000000000014</c:v>
                </c:pt>
                <c:pt idx="11370">
                  <c:v>0.16230000000000014</c:v>
                </c:pt>
                <c:pt idx="11371">
                  <c:v>0.16910000000000014</c:v>
                </c:pt>
                <c:pt idx="11372">
                  <c:v>0.16720000000000024</c:v>
                </c:pt>
                <c:pt idx="11373">
                  <c:v>0.17200000000000001</c:v>
                </c:pt>
                <c:pt idx="11374">
                  <c:v>0.1711</c:v>
                </c:pt>
                <c:pt idx="11375">
                  <c:v>0.1701</c:v>
                </c:pt>
                <c:pt idx="11376">
                  <c:v>0.1701</c:v>
                </c:pt>
                <c:pt idx="11377">
                  <c:v>0.16910000000000014</c:v>
                </c:pt>
                <c:pt idx="11378">
                  <c:v>0.16910000000000014</c:v>
                </c:pt>
                <c:pt idx="11379">
                  <c:v>0.1711</c:v>
                </c:pt>
                <c:pt idx="11380">
                  <c:v>0.17200000000000001</c:v>
                </c:pt>
                <c:pt idx="11381">
                  <c:v>0.1701</c:v>
                </c:pt>
                <c:pt idx="11382">
                  <c:v>0.16420000000000023</c:v>
                </c:pt>
                <c:pt idx="11383">
                  <c:v>0.1711</c:v>
                </c:pt>
                <c:pt idx="11384">
                  <c:v>0.1711</c:v>
                </c:pt>
                <c:pt idx="11385">
                  <c:v>0.16810000000000014</c:v>
                </c:pt>
                <c:pt idx="11386">
                  <c:v>0.16720000000000024</c:v>
                </c:pt>
                <c:pt idx="11387">
                  <c:v>0.1701</c:v>
                </c:pt>
                <c:pt idx="11388">
                  <c:v>0.16520000000000024</c:v>
                </c:pt>
                <c:pt idx="11389">
                  <c:v>0.1711</c:v>
                </c:pt>
                <c:pt idx="11390">
                  <c:v>0.16910000000000014</c:v>
                </c:pt>
                <c:pt idx="11391">
                  <c:v>0.1711</c:v>
                </c:pt>
                <c:pt idx="11392">
                  <c:v>0.1701</c:v>
                </c:pt>
                <c:pt idx="11393">
                  <c:v>0.16810000000000014</c:v>
                </c:pt>
                <c:pt idx="11394">
                  <c:v>0.16910000000000014</c:v>
                </c:pt>
                <c:pt idx="11395">
                  <c:v>0.17200000000000001</c:v>
                </c:pt>
                <c:pt idx="11396">
                  <c:v>0.16910000000000014</c:v>
                </c:pt>
                <c:pt idx="11397">
                  <c:v>0.16620000000000018</c:v>
                </c:pt>
                <c:pt idx="11398">
                  <c:v>0.16910000000000014</c:v>
                </c:pt>
                <c:pt idx="11399">
                  <c:v>0.16810000000000014</c:v>
                </c:pt>
                <c:pt idx="11400">
                  <c:v>0.1701</c:v>
                </c:pt>
                <c:pt idx="11401">
                  <c:v>0.16810000000000014</c:v>
                </c:pt>
                <c:pt idx="11402">
                  <c:v>0.16810000000000014</c:v>
                </c:pt>
                <c:pt idx="11403">
                  <c:v>0.16810000000000014</c:v>
                </c:pt>
                <c:pt idx="11404">
                  <c:v>0.16910000000000014</c:v>
                </c:pt>
                <c:pt idx="11405">
                  <c:v>0.16720000000000024</c:v>
                </c:pt>
                <c:pt idx="11406">
                  <c:v>0.17300000000000001</c:v>
                </c:pt>
                <c:pt idx="11407">
                  <c:v>0.16910000000000014</c:v>
                </c:pt>
                <c:pt idx="11408">
                  <c:v>0.17300000000000001</c:v>
                </c:pt>
                <c:pt idx="11409">
                  <c:v>0.1711</c:v>
                </c:pt>
                <c:pt idx="11410">
                  <c:v>0.17200000000000001</c:v>
                </c:pt>
                <c:pt idx="11411">
                  <c:v>0.16620000000000018</c:v>
                </c:pt>
                <c:pt idx="11412">
                  <c:v>0.1701</c:v>
                </c:pt>
                <c:pt idx="11413">
                  <c:v>0.16810000000000014</c:v>
                </c:pt>
                <c:pt idx="11414">
                  <c:v>0.17200000000000001</c:v>
                </c:pt>
                <c:pt idx="11415">
                  <c:v>0.16810000000000014</c:v>
                </c:pt>
                <c:pt idx="11416">
                  <c:v>0.17200000000000001</c:v>
                </c:pt>
                <c:pt idx="11417">
                  <c:v>0.16520000000000024</c:v>
                </c:pt>
                <c:pt idx="11418">
                  <c:v>0.17300000000000001</c:v>
                </c:pt>
                <c:pt idx="11419">
                  <c:v>0.17200000000000001</c:v>
                </c:pt>
                <c:pt idx="11420">
                  <c:v>0.17400000000000004</c:v>
                </c:pt>
                <c:pt idx="11421">
                  <c:v>0.1711</c:v>
                </c:pt>
                <c:pt idx="11422">
                  <c:v>0.17400000000000004</c:v>
                </c:pt>
                <c:pt idx="11423">
                  <c:v>0.17400000000000004</c:v>
                </c:pt>
                <c:pt idx="11424">
                  <c:v>0.16910000000000014</c:v>
                </c:pt>
                <c:pt idx="11425">
                  <c:v>0.17400000000000004</c:v>
                </c:pt>
                <c:pt idx="11426">
                  <c:v>0.1701</c:v>
                </c:pt>
                <c:pt idx="11427">
                  <c:v>0.1711</c:v>
                </c:pt>
                <c:pt idx="11428">
                  <c:v>0.17300000000000001</c:v>
                </c:pt>
                <c:pt idx="11429">
                  <c:v>0.17300000000000001</c:v>
                </c:pt>
                <c:pt idx="11430">
                  <c:v>0.17200000000000001</c:v>
                </c:pt>
                <c:pt idx="11431">
                  <c:v>0.1711</c:v>
                </c:pt>
                <c:pt idx="11432">
                  <c:v>0.17300000000000001</c:v>
                </c:pt>
                <c:pt idx="11433">
                  <c:v>0.17300000000000001</c:v>
                </c:pt>
                <c:pt idx="11434">
                  <c:v>0.17890000000000017</c:v>
                </c:pt>
                <c:pt idx="11435">
                  <c:v>0.17200000000000001</c:v>
                </c:pt>
                <c:pt idx="11436">
                  <c:v>0.1711</c:v>
                </c:pt>
                <c:pt idx="11437">
                  <c:v>0.17300000000000001</c:v>
                </c:pt>
                <c:pt idx="11438">
                  <c:v>0.17890000000000017</c:v>
                </c:pt>
                <c:pt idx="11439">
                  <c:v>0.1701</c:v>
                </c:pt>
                <c:pt idx="11440">
                  <c:v>0.17500000000000004</c:v>
                </c:pt>
                <c:pt idx="11441">
                  <c:v>0.17600000000000016</c:v>
                </c:pt>
                <c:pt idx="11442">
                  <c:v>0.17500000000000004</c:v>
                </c:pt>
                <c:pt idx="11443">
                  <c:v>0.17600000000000016</c:v>
                </c:pt>
                <c:pt idx="11444">
                  <c:v>0.17790000000000017</c:v>
                </c:pt>
                <c:pt idx="11445">
                  <c:v>0.17400000000000004</c:v>
                </c:pt>
                <c:pt idx="11446">
                  <c:v>0.17690000000000017</c:v>
                </c:pt>
                <c:pt idx="11447">
                  <c:v>0.17300000000000001</c:v>
                </c:pt>
                <c:pt idx="11448">
                  <c:v>0.17600000000000016</c:v>
                </c:pt>
                <c:pt idx="11449">
                  <c:v>0.17200000000000001</c:v>
                </c:pt>
                <c:pt idx="11450">
                  <c:v>0.17600000000000016</c:v>
                </c:pt>
                <c:pt idx="11451">
                  <c:v>0.17890000000000017</c:v>
                </c:pt>
                <c:pt idx="11452">
                  <c:v>0.17600000000000016</c:v>
                </c:pt>
                <c:pt idx="11453">
                  <c:v>0.17690000000000017</c:v>
                </c:pt>
                <c:pt idx="11454">
                  <c:v>0.17890000000000017</c:v>
                </c:pt>
                <c:pt idx="11455">
                  <c:v>0.1701</c:v>
                </c:pt>
                <c:pt idx="11456">
                  <c:v>0.17400000000000004</c:v>
                </c:pt>
                <c:pt idx="11457">
                  <c:v>0.1711</c:v>
                </c:pt>
                <c:pt idx="11458">
                  <c:v>0.17200000000000001</c:v>
                </c:pt>
                <c:pt idx="11459">
                  <c:v>0.17690000000000017</c:v>
                </c:pt>
                <c:pt idx="11460">
                  <c:v>0.17300000000000001</c:v>
                </c:pt>
                <c:pt idx="11461">
                  <c:v>0.17300000000000001</c:v>
                </c:pt>
                <c:pt idx="11462">
                  <c:v>0.1701</c:v>
                </c:pt>
                <c:pt idx="11463">
                  <c:v>0.1701</c:v>
                </c:pt>
                <c:pt idx="11464">
                  <c:v>0.1701</c:v>
                </c:pt>
                <c:pt idx="11465">
                  <c:v>0.17300000000000001</c:v>
                </c:pt>
                <c:pt idx="11466">
                  <c:v>0.16810000000000014</c:v>
                </c:pt>
                <c:pt idx="11467">
                  <c:v>0.17600000000000016</c:v>
                </c:pt>
                <c:pt idx="11468">
                  <c:v>0.17300000000000001</c:v>
                </c:pt>
                <c:pt idx="11469">
                  <c:v>0.17500000000000004</c:v>
                </c:pt>
                <c:pt idx="11470">
                  <c:v>0.17600000000000016</c:v>
                </c:pt>
                <c:pt idx="11471">
                  <c:v>0.17300000000000001</c:v>
                </c:pt>
                <c:pt idx="11472">
                  <c:v>0.18570000000000017</c:v>
                </c:pt>
                <c:pt idx="11473">
                  <c:v>0.17500000000000004</c:v>
                </c:pt>
                <c:pt idx="11474">
                  <c:v>0.1701</c:v>
                </c:pt>
                <c:pt idx="11475">
                  <c:v>0.17500000000000004</c:v>
                </c:pt>
                <c:pt idx="11476">
                  <c:v>0.17300000000000001</c:v>
                </c:pt>
                <c:pt idx="11477">
                  <c:v>0.17500000000000004</c:v>
                </c:pt>
                <c:pt idx="11478">
                  <c:v>0.17300000000000001</c:v>
                </c:pt>
                <c:pt idx="11479">
                  <c:v>0.17200000000000001</c:v>
                </c:pt>
                <c:pt idx="11480">
                  <c:v>0.17790000000000017</c:v>
                </c:pt>
                <c:pt idx="11481">
                  <c:v>0.17600000000000016</c:v>
                </c:pt>
                <c:pt idx="11482">
                  <c:v>0.18180000000000004</c:v>
                </c:pt>
                <c:pt idx="11483">
                  <c:v>0.17300000000000001</c:v>
                </c:pt>
                <c:pt idx="11484">
                  <c:v>0.17400000000000004</c:v>
                </c:pt>
                <c:pt idx="11485">
                  <c:v>0.17200000000000001</c:v>
                </c:pt>
                <c:pt idx="11486">
                  <c:v>0.17400000000000004</c:v>
                </c:pt>
                <c:pt idx="11487">
                  <c:v>0.17500000000000004</c:v>
                </c:pt>
                <c:pt idx="11488">
                  <c:v>0.17600000000000016</c:v>
                </c:pt>
                <c:pt idx="11489">
                  <c:v>0.17300000000000001</c:v>
                </c:pt>
                <c:pt idx="11490">
                  <c:v>0.17300000000000001</c:v>
                </c:pt>
                <c:pt idx="11491">
                  <c:v>0.1711</c:v>
                </c:pt>
                <c:pt idx="11492">
                  <c:v>0.1701</c:v>
                </c:pt>
                <c:pt idx="11493">
                  <c:v>0.17200000000000001</c:v>
                </c:pt>
                <c:pt idx="11494">
                  <c:v>0.17200000000000001</c:v>
                </c:pt>
                <c:pt idx="11495">
                  <c:v>0.17400000000000004</c:v>
                </c:pt>
                <c:pt idx="11496">
                  <c:v>0.1701</c:v>
                </c:pt>
                <c:pt idx="11497">
                  <c:v>0.1711</c:v>
                </c:pt>
                <c:pt idx="11498">
                  <c:v>0.17400000000000004</c:v>
                </c:pt>
                <c:pt idx="11499">
                  <c:v>0.17300000000000001</c:v>
                </c:pt>
                <c:pt idx="11500">
                  <c:v>0.17690000000000017</c:v>
                </c:pt>
                <c:pt idx="11501">
                  <c:v>0.17690000000000017</c:v>
                </c:pt>
                <c:pt idx="11502">
                  <c:v>0.17500000000000004</c:v>
                </c:pt>
                <c:pt idx="11503">
                  <c:v>0.18180000000000004</c:v>
                </c:pt>
                <c:pt idx="11504">
                  <c:v>0.1701</c:v>
                </c:pt>
                <c:pt idx="11505">
                  <c:v>0.17400000000000004</c:v>
                </c:pt>
                <c:pt idx="11506">
                  <c:v>0.17400000000000004</c:v>
                </c:pt>
                <c:pt idx="11507">
                  <c:v>0.17400000000000004</c:v>
                </c:pt>
                <c:pt idx="11508">
                  <c:v>0.17300000000000001</c:v>
                </c:pt>
                <c:pt idx="11509">
                  <c:v>0.17400000000000004</c:v>
                </c:pt>
                <c:pt idx="11510">
                  <c:v>0.17300000000000001</c:v>
                </c:pt>
                <c:pt idx="11511">
                  <c:v>0.17200000000000001</c:v>
                </c:pt>
                <c:pt idx="11512">
                  <c:v>0.17690000000000017</c:v>
                </c:pt>
                <c:pt idx="11513">
                  <c:v>0.1711</c:v>
                </c:pt>
                <c:pt idx="11514">
                  <c:v>0.17200000000000001</c:v>
                </c:pt>
                <c:pt idx="11515">
                  <c:v>0.17200000000000001</c:v>
                </c:pt>
                <c:pt idx="11516">
                  <c:v>0.17400000000000004</c:v>
                </c:pt>
                <c:pt idx="11517">
                  <c:v>0.17500000000000004</c:v>
                </c:pt>
                <c:pt idx="11518">
                  <c:v>0.1701</c:v>
                </c:pt>
                <c:pt idx="11519">
                  <c:v>0.17400000000000004</c:v>
                </c:pt>
                <c:pt idx="11520">
                  <c:v>0.17500000000000004</c:v>
                </c:pt>
                <c:pt idx="11521">
                  <c:v>0.17200000000000001</c:v>
                </c:pt>
                <c:pt idx="11522">
                  <c:v>0.17200000000000001</c:v>
                </c:pt>
                <c:pt idx="11523">
                  <c:v>0.18180000000000004</c:v>
                </c:pt>
                <c:pt idx="11524">
                  <c:v>0.17300000000000001</c:v>
                </c:pt>
                <c:pt idx="11525">
                  <c:v>0.17890000000000017</c:v>
                </c:pt>
                <c:pt idx="11526">
                  <c:v>0.17400000000000004</c:v>
                </c:pt>
                <c:pt idx="11527">
                  <c:v>0.18180000000000004</c:v>
                </c:pt>
                <c:pt idx="11528">
                  <c:v>0.17690000000000017</c:v>
                </c:pt>
                <c:pt idx="11529">
                  <c:v>0.17400000000000004</c:v>
                </c:pt>
                <c:pt idx="11530">
                  <c:v>0.17300000000000001</c:v>
                </c:pt>
                <c:pt idx="11531">
                  <c:v>0.17600000000000016</c:v>
                </c:pt>
                <c:pt idx="11532">
                  <c:v>0.17690000000000017</c:v>
                </c:pt>
                <c:pt idx="11533">
                  <c:v>0.17200000000000001</c:v>
                </c:pt>
                <c:pt idx="11534">
                  <c:v>0.17400000000000004</c:v>
                </c:pt>
                <c:pt idx="11535">
                  <c:v>0.17400000000000004</c:v>
                </c:pt>
                <c:pt idx="11536">
                  <c:v>0.16520000000000024</c:v>
                </c:pt>
                <c:pt idx="11537">
                  <c:v>0.17400000000000004</c:v>
                </c:pt>
                <c:pt idx="11538">
                  <c:v>0.17400000000000004</c:v>
                </c:pt>
                <c:pt idx="11539">
                  <c:v>0.1711</c:v>
                </c:pt>
                <c:pt idx="11540">
                  <c:v>0.16420000000000023</c:v>
                </c:pt>
                <c:pt idx="11541">
                  <c:v>0.17200000000000001</c:v>
                </c:pt>
                <c:pt idx="11542">
                  <c:v>0.17200000000000001</c:v>
                </c:pt>
                <c:pt idx="11543">
                  <c:v>0.17600000000000016</c:v>
                </c:pt>
                <c:pt idx="11544">
                  <c:v>0.17500000000000004</c:v>
                </c:pt>
                <c:pt idx="11545">
                  <c:v>0.17300000000000001</c:v>
                </c:pt>
                <c:pt idx="11546">
                  <c:v>0.17300000000000001</c:v>
                </c:pt>
                <c:pt idx="11547">
                  <c:v>0.1701</c:v>
                </c:pt>
                <c:pt idx="11548">
                  <c:v>0.1711</c:v>
                </c:pt>
                <c:pt idx="11549">
                  <c:v>0.17200000000000001</c:v>
                </c:pt>
                <c:pt idx="11550">
                  <c:v>0.17200000000000001</c:v>
                </c:pt>
                <c:pt idx="11551">
                  <c:v>0.17200000000000001</c:v>
                </c:pt>
                <c:pt idx="11552">
                  <c:v>0.17400000000000004</c:v>
                </c:pt>
                <c:pt idx="11553">
                  <c:v>0.17200000000000001</c:v>
                </c:pt>
                <c:pt idx="11554">
                  <c:v>0.17600000000000016</c:v>
                </c:pt>
                <c:pt idx="11555">
                  <c:v>0.17400000000000004</c:v>
                </c:pt>
                <c:pt idx="11556">
                  <c:v>0.1701</c:v>
                </c:pt>
                <c:pt idx="11557">
                  <c:v>0.17300000000000001</c:v>
                </c:pt>
                <c:pt idx="11558">
                  <c:v>0.17200000000000001</c:v>
                </c:pt>
                <c:pt idx="11559">
                  <c:v>0.17400000000000004</c:v>
                </c:pt>
                <c:pt idx="11560">
                  <c:v>0.17500000000000004</c:v>
                </c:pt>
                <c:pt idx="11561">
                  <c:v>0.17500000000000004</c:v>
                </c:pt>
                <c:pt idx="11562">
                  <c:v>0.17500000000000004</c:v>
                </c:pt>
                <c:pt idx="11563">
                  <c:v>0.17300000000000001</c:v>
                </c:pt>
                <c:pt idx="11564">
                  <c:v>0.17200000000000001</c:v>
                </c:pt>
                <c:pt idx="11565">
                  <c:v>0.17400000000000004</c:v>
                </c:pt>
                <c:pt idx="11566">
                  <c:v>0.17690000000000017</c:v>
                </c:pt>
                <c:pt idx="11567">
                  <c:v>0.17200000000000001</c:v>
                </c:pt>
                <c:pt idx="11568">
                  <c:v>0.17690000000000017</c:v>
                </c:pt>
                <c:pt idx="11569">
                  <c:v>0.1701</c:v>
                </c:pt>
                <c:pt idx="11570">
                  <c:v>0.17200000000000001</c:v>
                </c:pt>
                <c:pt idx="11571">
                  <c:v>0.17600000000000016</c:v>
                </c:pt>
                <c:pt idx="11572">
                  <c:v>0.17300000000000001</c:v>
                </c:pt>
                <c:pt idx="11573">
                  <c:v>0.17200000000000001</c:v>
                </c:pt>
                <c:pt idx="11574">
                  <c:v>0.1701</c:v>
                </c:pt>
                <c:pt idx="11575">
                  <c:v>0.17200000000000001</c:v>
                </c:pt>
                <c:pt idx="11576">
                  <c:v>0.17400000000000004</c:v>
                </c:pt>
                <c:pt idx="11577">
                  <c:v>0.17200000000000001</c:v>
                </c:pt>
                <c:pt idx="11578">
                  <c:v>0.17200000000000001</c:v>
                </c:pt>
                <c:pt idx="11579">
                  <c:v>0.17300000000000001</c:v>
                </c:pt>
                <c:pt idx="11580">
                  <c:v>0.17200000000000001</c:v>
                </c:pt>
                <c:pt idx="11581">
                  <c:v>0.17600000000000016</c:v>
                </c:pt>
                <c:pt idx="11582">
                  <c:v>0.17400000000000004</c:v>
                </c:pt>
                <c:pt idx="11583">
                  <c:v>0.17500000000000004</c:v>
                </c:pt>
                <c:pt idx="11584">
                  <c:v>0.17500000000000004</c:v>
                </c:pt>
                <c:pt idx="11585">
                  <c:v>0.1711</c:v>
                </c:pt>
                <c:pt idx="11586">
                  <c:v>0.17790000000000017</c:v>
                </c:pt>
                <c:pt idx="11587">
                  <c:v>0.16320000000000023</c:v>
                </c:pt>
                <c:pt idx="11588">
                  <c:v>0.17600000000000016</c:v>
                </c:pt>
                <c:pt idx="11589">
                  <c:v>0.17600000000000016</c:v>
                </c:pt>
                <c:pt idx="11590">
                  <c:v>0.17400000000000004</c:v>
                </c:pt>
                <c:pt idx="11591">
                  <c:v>0.17400000000000004</c:v>
                </c:pt>
                <c:pt idx="11592">
                  <c:v>0.1711</c:v>
                </c:pt>
                <c:pt idx="11593">
                  <c:v>0.17890000000000017</c:v>
                </c:pt>
                <c:pt idx="11594">
                  <c:v>0.17300000000000001</c:v>
                </c:pt>
                <c:pt idx="11595">
                  <c:v>0.17690000000000017</c:v>
                </c:pt>
                <c:pt idx="11596">
                  <c:v>0.17690000000000017</c:v>
                </c:pt>
                <c:pt idx="11597">
                  <c:v>0.17600000000000016</c:v>
                </c:pt>
                <c:pt idx="11598">
                  <c:v>0.17600000000000016</c:v>
                </c:pt>
                <c:pt idx="11599">
                  <c:v>0.17990000000000023</c:v>
                </c:pt>
                <c:pt idx="11600">
                  <c:v>0.17200000000000001</c:v>
                </c:pt>
                <c:pt idx="11601">
                  <c:v>0.17400000000000004</c:v>
                </c:pt>
                <c:pt idx="11602">
                  <c:v>0.18770000000000023</c:v>
                </c:pt>
                <c:pt idx="11603">
                  <c:v>0.17300000000000001</c:v>
                </c:pt>
                <c:pt idx="11604">
                  <c:v>0.17500000000000004</c:v>
                </c:pt>
                <c:pt idx="11605">
                  <c:v>0.17200000000000001</c:v>
                </c:pt>
                <c:pt idx="11606">
                  <c:v>0.17300000000000001</c:v>
                </c:pt>
                <c:pt idx="11607">
                  <c:v>0.17400000000000004</c:v>
                </c:pt>
                <c:pt idx="11608">
                  <c:v>0.17600000000000016</c:v>
                </c:pt>
                <c:pt idx="11609">
                  <c:v>0.17400000000000004</c:v>
                </c:pt>
                <c:pt idx="11610">
                  <c:v>0.17600000000000016</c:v>
                </c:pt>
                <c:pt idx="11611">
                  <c:v>0.17200000000000001</c:v>
                </c:pt>
                <c:pt idx="11612">
                  <c:v>0.17690000000000017</c:v>
                </c:pt>
                <c:pt idx="11613">
                  <c:v>0.17200000000000001</c:v>
                </c:pt>
                <c:pt idx="11614">
                  <c:v>0.17300000000000001</c:v>
                </c:pt>
                <c:pt idx="11615">
                  <c:v>0.17300000000000001</c:v>
                </c:pt>
                <c:pt idx="11616">
                  <c:v>0.17500000000000004</c:v>
                </c:pt>
                <c:pt idx="11617">
                  <c:v>0.17200000000000001</c:v>
                </c:pt>
                <c:pt idx="11618">
                  <c:v>0.1711</c:v>
                </c:pt>
                <c:pt idx="11619">
                  <c:v>0.17300000000000001</c:v>
                </c:pt>
                <c:pt idx="11620">
                  <c:v>0.17400000000000004</c:v>
                </c:pt>
                <c:pt idx="11621">
                  <c:v>0.17200000000000001</c:v>
                </c:pt>
                <c:pt idx="11622">
                  <c:v>0.17300000000000001</c:v>
                </c:pt>
                <c:pt idx="11623">
                  <c:v>0.1711</c:v>
                </c:pt>
                <c:pt idx="11624">
                  <c:v>0.17400000000000004</c:v>
                </c:pt>
                <c:pt idx="11625">
                  <c:v>0.17400000000000004</c:v>
                </c:pt>
                <c:pt idx="11626">
                  <c:v>0.17400000000000004</c:v>
                </c:pt>
                <c:pt idx="11627">
                  <c:v>0.17200000000000001</c:v>
                </c:pt>
                <c:pt idx="11628">
                  <c:v>0.17300000000000001</c:v>
                </c:pt>
                <c:pt idx="11629">
                  <c:v>0.17600000000000016</c:v>
                </c:pt>
                <c:pt idx="11630">
                  <c:v>0.17500000000000004</c:v>
                </c:pt>
                <c:pt idx="11631">
                  <c:v>0.17300000000000001</c:v>
                </c:pt>
                <c:pt idx="11632">
                  <c:v>0.17400000000000004</c:v>
                </c:pt>
                <c:pt idx="11633">
                  <c:v>0.17400000000000004</c:v>
                </c:pt>
                <c:pt idx="11634">
                  <c:v>0.17790000000000017</c:v>
                </c:pt>
                <c:pt idx="11635">
                  <c:v>0.17600000000000016</c:v>
                </c:pt>
                <c:pt idx="11636">
                  <c:v>0.17690000000000017</c:v>
                </c:pt>
                <c:pt idx="11637">
                  <c:v>0.17400000000000004</c:v>
                </c:pt>
                <c:pt idx="11638">
                  <c:v>0.17600000000000016</c:v>
                </c:pt>
                <c:pt idx="11639">
                  <c:v>0.17600000000000016</c:v>
                </c:pt>
                <c:pt idx="11640">
                  <c:v>0.17200000000000001</c:v>
                </c:pt>
                <c:pt idx="11641">
                  <c:v>0.17890000000000017</c:v>
                </c:pt>
                <c:pt idx="11642">
                  <c:v>0.17500000000000004</c:v>
                </c:pt>
                <c:pt idx="11643">
                  <c:v>0.17790000000000017</c:v>
                </c:pt>
                <c:pt idx="11644">
                  <c:v>0.17600000000000016</c:v>
                </c:pt>
                <c:pt idx="11645">
                  <c:v>0.17690000000000017</c:v>
                </c:pt>
                <c:pt idx="11646">
                  <c:v>0.17790000000000017</c:v>
                </c:pt>
                <c:pt idx="11647">
                  <c:v>0.17690000000000017</c:v>
                </c:pt>
                <c:pt idx="11648">
                  <c:v>0.17400000000000004</c:v>
                </c:pt>
                <c:pt idx="11649">
                  <c:v>0.18080000000000004</c:v>
                </c:pt>
                <c:pt idx="11650">
                  <c:v>0.16230000000000014</c:v>
                </c:pt>
                <c:pt idx="11651">
                  <c:v>0.17600000000000016</c:v>
                </c:pt>
                <c:pt idx="11652">
                  <c:v>0.17600000000000016</c:v>
                </c:pt>
                <c:pt idx="11653">
                  <c:v>0.17600000000000016</c:v>
                </c:pt>
                <c:pt idx="11654">
                  <c:v>0.17200000000000001</c:v>
                </c:pt>
                <c:pt idx="11655">
                  <c:v>0.17790000000000017</c:v>
                </c:pt>
                <c:pt idx="11656">
                  <c:v>0.17600000000000016</c:v>
                </c:pt>
                <c:pt idx="11657">
                  <c:v>0.17690000000000017</c:v>
                </c:pt>
                <c:pt idx="11658">
                  <c:v>0.17790000000000017</c:v>
                </c:pt>
                <c:pt idx="11659">
                  <c:v>0.17400000000000004</c:v>
                </c:pt>
                <c:pt idx="11660">
                  <c:v>0.17600000000000016</c:v>
                </c:pt>
                <c:pt idx="11661">
                  <c:v>0.17400000000000004</c:v>
                </c:pt>
                <c:pt idx="11662">
                  <c:v>0.17690000000000017</c:v>
                </c:pt>
                <c:pt idx="11663">
                  <c:v>0.17600000000000016</c:v>
                </c:pt>
                <c:pt idx="11664">
                  <c:v>0.17400000000000004</c:v>
                </c:pt>
                <c:pt idx="11665">
                  <c:v>0.17690000000000017</c:v>
                </c:pt>
                <c:pt idx="11666">
                  <c:v>0.17500000000000004</c:v>
                </c:pt>
                <c:pt idx="11667">
                  <c:v>0.17400000000000004</c:v>
                </c:pt>
                <c:pt idx="11668">
                  <c:v>0.17600000000000016</c:v>
                </c:pt>
                <c:pt idx="11669">
                  <c:v>0.17400000000000004</c:v>
                </c:pt>
                <c:pt idx="11670">
                  <c:v>0.17400000000000004</c:v>
                </c:pt>
                <c:pt idx="11671">
                  <c:v>0.17790000000000017</c:v>
                </c:pt>
                <c:pt idx="11672">
                  <c:v>0.17400000000000004</c:v>
                </c:pt>
                <c:pt idx="11673">
                  <c:v>0.17790000000000017</c:v>
                </c:pt>
                <c:pt idx="11674">
                  <c:v>0.17690000000000017</c:v>
                </c:pt>
                <c:pt idx="11675">
                  <c:v>0.17600000000000016</c:v>
                </c:pt>
                <c:pt idx="11676">
                  <c:v>0.17400000000000004</c:v>
                </c:pt>
                <c:pt idx="11677">
                  <c:v>0.17400000000000004</c:v>
                </c:pt>
                <c:pt idx="11678">
                  <c:v>0.17690000000000017</c:v>
                </c:pt>
                <c:pt idx="11679">
                  <c:v>0.17690000000000017</c:v>
                </c:pt>
                <c:pt idx="11680">
                  <c:v>0.17400000000000004</c:v>
                </c:pt>
                <c:pt idx="11681">
                  <c:v>0.17600000000000016</c:v>
                </c:pt>
                <c:pt idx="11682">
                  <c:v>0.17790000000000017</c:v>
                </c:pt>
                <c:pt idx="11683">
                  <c:v>0.17600000000000016</c:v>
                </c:pt>
                <c:pt idx="11684">
                  <c:v>0.17600000000000016</c:v>
                </c:pt>
                <c:pt idx="11685">
                  <c:v>0.17890000000000017</c:v>
                </c:pt>
                <c:pt idx="11686">
                  <c:v>0.17690000000000017</c:v>
                </c:pt>
                <c:pt idx="11687">
                  <c:v>0.17600000000000016</c:v>
                </c:pt>
                <c:pt idx="11688">
                  <c:v>0.17690000000000017</c:v>
                </c:pt>
                <c:pt idx="11689">
                  <c:v>0.17790000000000017</c:v>
                </c:pt>
                <c:pt idx="11690">
                  <c:v>0.17690000000000017</c:v>
                </c:pt>
                <c:pt idx="11691">
                  <c:v>0.17790000000000017</c:v>
                </c:pt>
                <c:pt idx="11692">
                  <c:v>0.17300000000000001</c:v>
                </c:pt>
                <c:pt idx="11693">
                  <c:v>0.17790000000000017</c:v>
                </c:pt>
                <c:pt idx="11694">
                  <c:v>0.17690000000000017</c:v>
                </c:pt>
                <c:pt idx="11695">
                  <c:v>0.17600000000000016</c:v>
                </c:pt>
                <c:pt idx="11696">
                  <c:v>0.17690000000000017</c:v>
                </c:pt>
                <c:pt idx="11697">
                  <c:v>0.17790000000000017</c:v>
                </c:pt>
                <c:pt idx="11698">
                  <c:v>0.17790000000000017</c:v>
                </c:pt>
                <c:pt idx="11699">
                  <c:v>0.17790000000000017</c:v>
                </c:pt>
                <c:pt idx="11700">
                  <c:v>0.17300000000000001</c:v>
                </c:pt>
                <c:pt idx="11701">
                  <c:v>0.17690000000000017</c:v>
                </c:pt>
                <c:pt idx="11702">
                  <c:v>0.17790000000000017</c:v>
                </c:pt>
                <c:pt idx="11703">
                  <c:v>0.17890000000000017</c:v>
                </c:pt>
                <c:pt idx="11704">
                  <c:v>0.17890000000000017</c:v>
                </c:pt>
                <c:pt idx="11705">
                  <c:v>0.18380000000000016</c:v>
                </c:pt>
                <c:pt idx="11706">
                  <c:v>0.18080000000000004</c:v>
                </c:pt>
                <c:pt idx="11707">
                  <c:v>0.17990000000000023</c:v>
                </c:pt>
                <c:pt idx="11708">
                  <c:v>0.17790000000000017</c:v>
                </c:pt>
                <c:pt idx="11709">
                  <c:v>0.17500000000000004</c:v>
                </c:pt>
                <c:pt idx="11710">
                  <c:v>0.17990000000000023</c:v>
                </c:pt>
                <c:pt idx="11711">
                  <c:v>0.17990000000000023</c:v>
                </c:pt>
                <c:pt idx="11712">
                  <c:v>0.17990000000000023</c:v>
                </c:pt>
                <c:pt idx="11713">
                  <c:v>0.17690000000000017</c:v>
                </c:pt>
                <c:pt idx="11714">
                  <c:v>0.17500000000000004</c:v>
                </c:pt>
                <c:pt idx="11715">
                  <c:v>0.17790000000000017</c:v>
                </c:pt>
                <c:pt idx="11716">
                  <c:v>0.17890000000000017</c:v>
                </c:pt>
                <c:pt idx="11717">
                  <c:v>0.17500000000000004</c:v>
                </c:pt>
                <c:pt idx="11718">
                  <c:v>0.17890000000000017</c:v>
                </c:pt>
                <c:pt idx="11719">
                  <c:v>0.17990000000000023</c:v>
                </c:pt>
                <c:pt idx="11720">
                  <c:v>0.18180000000000004</c:v>
                </c:pt>
                <c:pt idx="11721">
                  <c:v>0.17790000000000017</c:v>
                </c:pt>
                <c:pt idx="11722">
                  <c:v>0.17990000000000023</c:v>
                </c:pt>
                <c:pt idx="11723">
                  <c:v>0.17600000000000016</c:v>
                </c:pt>
                <c:pt idx="11724">
                  <c:v>0.17790000000000017</c:v>
                </c:pt>
                <c:pt idx="11725">
                  <c:v>0.17990000000000023</c:v>
                </c:pt>
                <c:pt idx="11726">
                  <c:v>0.17690000000000017</c:v>
                </c:pt>
                <c:pt idx="11727">
                  <c:v>0.17890000000000017</c:v>
                </c:pt>
                <c:pt idx="11728">
                  <c:v>0.17990000000000023</c:v>
                </c:pt>
                <c:pt idx="11729">
                  <c:v>0.17790000000000017</c:v>
                </c:pt>
                <c:pt idx="11730">
                  <c:v>0.17790000000000017</c:v>
                </c:pt>
                <c:pt idx="11731">
                  <c:v>0.18080000000000004</c:v>
                </c:pt>
                <c:pt idx="11732">
                  <c:v>0.17790000000000017</c:v>
                </c:pt>
                <c:pt idx="11733">
                  <c:v>0.17690000000000017</c:v>
                </c:pt>
                <c:pt idx="11734">
                  <c:v>0.17890000000000017</c:v>
                </c:pt>
                <c:pt idx="11735">
                  <c:v>0.17990000000000023</c:v>
                </c:pt>
                <c:pt idx="11736">
                  <c:v>0.17990000000000023</c:v>
                </c:pt>
                <c:pt idx="11737">
                  <c:v>0.17990000000000023</c:v>
                </c:pt>
                <c:pt idx="11738">
                  <c:v>0.17790000000000017</c:v>
                </c:pt>
                <c:pt idx="11739">
                  <c:v>0.18180000000000004</c:v>
                </c:pt>
                <c:pt idx="11740">
                  <c:v>0.17600000000000016</c:v>
                </c:pt>
                <c:pt idx="11741">
                  <c:v>0.17600000000000016</c:v>
                </c:pt>
                <c:pt idx="11742">
                  <c:v>0.17990000000000023</c:v>
                </c:pt>
                <c:pt idx="11743">
                  <c:v>0.17790000000000017</c:v>
                </c:pt>
                <c:pt idx="11744">
                  <c:v>0.18080000000000004</c:v>
                </c:pt>
                <c:pt idx="11745">
                  <c:v>0.17790000000000017</c:v>
                </c:pt>
                <c:pt idx="11746">
                  <c:v>0.18180000000000004</c:v>
                </c:pt>
                <c:pt idx="11747">
                  <c:v>0.17790000000000017</c:v>
                </c:pt>
                <c:pt idx="11748">
                  <c:v>0.17790000000000017</c:v>
                </c:pt>
                <c:pt idx="11749">
                  <c:v>0.17890000000000017</c:v>
                </c:pt>
                <c:pt idx="11750">
                  <c:v>0.17990000000000023</c:v>
                </c:pt>
                <c:pt idx="11751">
                  <c:v>0.17600000000000016</c:v>
                </c:pt>
                <c:pt idx="11752">
                  <c:v>0.17890000000000017</c:v>
                </c:pt>
                <c:pt idx="11753">
                  <c:v>0.17500000000000004</c:v>
                </c:pt>
                <c:pt idx="11754">
                  <c:v>0.17300000000000001</c:v>
                </c:pt>
                <c:pt idx="11755">
                  <c:v>0.17890000000000017</c:v>
                </c:pt>
                <c:pt idx="11756">
                  <c:v>0.17790000000000017</c:v>
                </c:pt>
                <c:pt idx="11757">
                  <c:v>0.18280000000000016</c:v>
                </c:pt>
                <c:pt idx="11758">
                  <c:v>0.17600000000000016</c:v>
                </c:pt>
                <c:pt idx="11759">
                  <c:v>0.17690000000000017</c:v>
                </c:pt>
                <c:pt idx="11760">
                  <c:v>0.17790000000000017</c:v>
                </c:pt>
                <c:pt idx="11761">
                  <c:v>0.17690000000000017</c:v>
                </c:pt>
                <c:pt idx="11762">
                  <c:v>0.17790000000000017</c:v>
                </c:pt>
                <c:pt idx="11763">
                  <c:v>0.17990000000000023</c:v>
                </c:pt>
                <c:pt idx="11764">
                  <c:v>0.17890000000000017</c:v>
                </c:pt>
                <c:pt idx="11765">
                  <c:v>0.17990000000000023</c:v>
                </c:pt>
                <c:pt idx="11766">
                  <c:v>0.17600000000000016</c:v>
                </c:pt>
                <c:pt idx="11767">
                  <c:v>0.17990000000000023</c:v>
                </c:pt>
                <c:pt idx="11768">
                  <c:v>0.17400000000000004</c:v>
                </c:pt>
                <c:pt idx="11769">
                  <c:v>0.17990000000000023</c:v>
                </c:pt>
                <c:pt idx="11770">
                  <c:v>0.17790000000000017</c:v>
                </c:pt>
                <c:pt idx="11771">
                  <c:v>0.17990000000000023</c:v>
                </c:pt>
                <c:pt idx="11772">
                  <c:v>0.17890000000000017</c:v>
                </c:pt>
                <c:pt idx="11773">
                  <c:v>0.17890000000000017</c:v>
                </c:pt>
                <c:pt idx="11774">
                  <c:v>0.17990000000000023</c:v>
                </c:pt>
                <c:pt idx="11775">
                  <c:v>0.18180000000000004</c:v>
                </c:pt>
                <c:pt idx="11776">
                  <c:v>0.17600000000000016</c:v>
                </c:pt>
                <c:pt idx="11777">
                  <c:v>0.17790000000000017</c:v>
                </c:pt>
                <c:pt idx="11778">
                  <c:v>0.17600000000000016</c:v>
                </c:pt>
                <c:pt idx="11779">
                  <c:v>0.18480000000000016</c:v>
                </c:pt>
                <c:pt idx="11780">
                  <c:v>0.17400000000000004</c:v>
                </c:pt>
                <c:pt idx="11781">
                  <c:v>0.17690000000000017</c:v>
                </c:pt>
                <c:pt idx="11782">
                  <c:v>0.18180000000000004</c:v>
                </c:pt>
                <c:pt idx="11783">
                  <c:v>0.17500000000000004</c:v>
                </c:pt>
                <c:pt idx="11784">
                  <c:v>0.18480000000000016</c:v>
                </c:pt>
                <c:pt idx="11785">
                  <c:v>0.17890000000000017</c:v>
                </c:pt>
                <c:pt idx="11786">
                  <c:v>0.17400000000000004</c:v>
                </c:pt>
                <c:pt idx="11787">
                  <c:v>0.17990000000000023</c:v>
                </c:pt>
                <c:pt idx="11788">
                  <c:v>0.17400000000000004</c:v>
                </c:pt>
                <c:pt idx="11789">
                  <c:v>0.18180000000000004</c:v>
                </c:pt>
                <c:pt idx="11790">
                  <c:v>0.18080000000000004</c:v>
                </c:pt>
                <c:pt idx="11791">
                  <c:v>0.17990000000000023</c:v>
                </c:pt>
                <c:pt idx="11792">
                  <c:v>0.17690000000000017</c:v>
                </c:pt>
                <c:pt idx="11793">
                  <c:v>0.17400000000000004</c:v>
                </c:pt>
                <c:pt idx="11794">
                  <c:v>0.17500000000000004</c:v>
                </c:pt>
                <c:pt idx="11795">
                  <c:v>0.18180000000000004</c:v>
                </c:pt>
                <c:pt idx="11796">
                  <c:v>0.17890000000000017</c:v>
                </c:pt>
                <c:pt idx="11797">
                  <c:v>0.17790000000000017</c:v>
                </c:pt>
                <c:pt idx="11798">
                  <c:v>0.17890000000000017</c:v>
                </c:pt>
                <c:pt idx="11799">
                  <c:v>0.17790000000000017</c:v>
                </c:pt>
                <c:pt idx="11800">
                  <c:v>0.17790000000000017</c:v>
                </c:pt>
                <c:pt idx="11801">
                  <c:v>0.17600000000000016</c:v>
                </c:pt>
                <c:pt idx="11802">
                  <c:v>0.17690000000000017</c:v>
                </c:pt>
                <c:pt idx="11803">
                  <c:v>0.17990000000000023</c:v>
                </c:pt>
                <c:pt idx="11804">
                  <c:v>0.17990000000000023</c:v>
                </c:pt>
                <c:pt idx="11805">
                  <c:v>0.17990000000000023</c:v>
                </c:pt>
                <c:pt idx="11806">
                  <c:v>0.17500000000000004</c:v>
                </c:pt>
                <c:pt idx="11807">
                  <c:v>0.17400000000000004</c:v>
                </c:pt>
                <c:pt idx="11808">
                  <c:v>0.17500000000000004</c:v>
                </c:pt>
                <c:pt idx="11809">
                  <c:v>0.17890000000000017</c:v>
                </c:pt>
                <c:pt idx="11810">
                  <c:v>0.17790000000000017</c:v>
                </c:pt>
                <c:pt idx="11811">
                  <c:v>0.17600000000000016</c:v>
                </c:pt>
                <c:pt idx="11812">
                  <c:v>0.17990000000000023</c:v>
                </c:pt>
                <c:pt idx="11813">
                  <c:v>0.17890000000000017</c:v>
                </c:pt>
                <c:pt idx="11814">
                  <c:v>0.17990000000000023</c:v>
                </c:pt>
                <c:pt idx="11815">
                  <c:v>0.17790000000000017</c:v>
                </c:pt>
                <c:pt idx="11816">
                  <c:v>0.17890000000000017</c:v>
                </c:pt>
                <c:pt idx="11817">
                  <c:v>0.18180000000000004</c:v>
                </c:pt>
                <c:pt idx="11818">
                  <c:v>0.17890000000000017</c:v>
                </c:pt>
                <c:pt idx="11819">
                  <c:v>0.17690000000000017</c:v>
                </c:pt>
                <c:pt idx="11820">
                  <c:v>0.17600000000000016</c:v>
                </c:pt>
                <c:pt idx="11821">
                  <c:v>0.17890000000000017</c:v>
                </c:pt>
                <c:pt idx="11822">
                  <c:v>0.18080000000000004</c:v>
                </c:pt>
                <c:pt idx="11823">
                  <c:v>0.17690000000000017</c:v>
                </c:pt>
                <c:pt idx="11824">
                  <c:v>0.17990000000000023</c:v>
                </c:pt>
                <c:pt idx="11825">
                  <c:v>0.17690000000000017</c:v>
                </c:pt>
                <c:pt idx="11826">
                  <c:v>0.17690000000000017</c:v>
                </c:pt>
                <c:pt idx="11827">
                  <c:v>0.17690000000000017</c:v>
                </c:pt>
                <c:pt idx="11828">
                  <c:v>0.18080000000000004</c:v>
                </c:pt>
                <c:pt idx="11829">
                  <c:v>0.17990000000000023</c:v>
                </c:pt>
                <c:pt idx="11830">
                  <c:v>0.17690000000000017</c:v>
                </c:pt>
                <c:pt idx="11831">
                  <c:v>0.17790000000000017</c:v>
                </c:pt>
                <c:pt idx="11832">
                  <c:v>0.18180000000000004</c:v>
                </c:pt>
                <c:pt idx="11833">
                  <c:v>0.17690000000000017</c:v>
                </c:pt>
                <c:pt idx="11834">
                  <c:v>0.17690000000000017</c:v>
                </c:pt>
                <c:pt idx="11835">
                  <c:v>0.17600000000000016</c:v>
                </c:pt>
                <c:pt idx="11836">
                  <c:v>0.17600000000000016</c:v>
                </c:pt>
                <c:pt idx="11837">
                  <c:v>0.17890000000000017</c:v>
                </c:pt>
                <c:pt idx="11838">
                  <c:v>0.17890000000000017</c:v>
                </c:pt>
                <c:pt idx="11839">
                  <c:v>0.17690000000000017</c:v>
                </c:pt>
                <c:pt idx="11840">
                  <c:v>0.17600000000000016</c:v>
                </c:pt>
                <c:pt idx="11841">
                  <c:v>0.17300000000000001</c:v>
                </c:pt>
                <c:pt idx="11842">
                  <c:v>0.17600000000000016</c:v>
                </c:pt>
                <c:pt idx="11843">
                  <c:v>0.17600000000000016</c:v>
                </c:pt>
                <c:pt idx="11844">
                  <c:v>0.17600000000000016</c:v>
                </c:pt>
                <c:pt idx="11845">
                  <c:v>0.17690000000000017</c:v>
                </c:pt>
                <c:pt idx="11846">
                  <c:v>0.17690000000000017</c:v>
                </c:pt>
                <c:pt idx="11847">
                  <c:v>0.17500000000000004</c:v>
                </c:pt>
                <c:pt idx="11848">
                  <c:v>0.18480000000000016</c:v>
                </c:pt>
                <c:pt idx="11849">
                  <c:v>0.17790000000000017</c:v>
                </c:pt>
                <c:pt idx="11850">
                  <c:v>0.17600000000000016</c:v>
                </c:pt>
                <c:pt idx="11851">
                  <c:v>0.17400000000000004</c:v>
                </c:pt>
                <c:pt idx="11852">
                  <c:v>0.17500000000000004</c:v>
                </c:pt>
                <c:pt idx="11853">
                  <c:v>0.17990000000000023</c:v>
                </c:pt>
                <c:pt idx="11854">
                  <c:v>0.17790000000000017</c:v>
                </c:pt>
                <c:pt idx="11855">
                  <c:v>0.17890000000000017</c:v>
                </c:pt>
                <c:pt idx="11856">
                  <c:v>0.18180000000000004</c:v>
                </c:pt>
                <c:pt idx="11857">
                  <c:v>0.17990000000000023</c:v>
                </c:pt>
                <c:pt idx="11858">
                  <c:v>0.17690000000000017</c:v>
                </c:pt>
                <c:pt idx="11859">
                  <c:v>0.17500000000000004</c:v>
                </c:pt>
                <c:pt idx="11860">
                  <c:v>0.17690000000000017</c:v>
                </c:pt>
                <c:pt idx="11861">
                  <c:v>0.17690000000000017</c:v>
                </c:pt>
                <c:pt idx="11862">
                  <c:v>0.17600000000000016</c:v>
                </c:pt>
                <c:pt idx="11863">
                  <c:v>0.17600000000000016</c:v>
                </c:pt>
                <c:pt idx="11864">
                  <c:v>0.17500000000000004</c:v>
                </c:pt>
                <c:pt idx="11865">
                  <c:v>0.17690000000000017</c:v>
                </c:pt>
                <c:pt idx="11866">
                  <c:v>0.17990000000000023</c:v>
                </c:pt>
                <c:pt idx="11867">
                  <c:v>0.17600000000000016</c:v>
                </c:pt>
                <c:pt idx="11868">
                  <c:v>0.17600000000000016</c:v>
                </c:pt>
                <c:pt idx="11869">
                  <c:v>0.17990000000000023</c:v>
                </c:pt>
                <c:pt idx="11870">
                  <c:v>0.17990000000000023</c:v>
                </c:pt>
                <c:pt idx="11871">
                  <c:v>0.17400000000000004</c:v>
                </c:pt>
                <c:pt idx="11872">
                  <c:v>0.17990000000000023</c:v>
                </c:pt>
                <c:pt idx="11873">
                  <c:v>0.17690000000000017</c:v>
                </c:pt>
                <c:pt idx="11874">
                  <c:v>0.17600000000000016</c:v>
                </c:pt>
                <c:pt idx="11875">
                  <c:v>0.17690000000000017</c:v>
                </c:pt>
                <c:pt idx="11876">
                  <c:v>0.17890000000000017</c:v>
                </c:pt>
                <c:pt idx="11877">
                  <c:v>0.17890000000000017</c:v>
                </c:pt>
                <c:pt idx="11878">
                  <c:v>0.18180000000000004</c:v>
                </c:pt>
                <c:pt idx="11879">
                  <c:v>0.17790000000000017</c:v>
                </c:pt>
                <c:pt idx="11880">
                  <c:v>0.17600000000000016</c:v>
                </c:pt>
                <c:pt idx="11881">
                  <c:v>0.18080000000000004</c:v>
                </c:pt>
                <c:pt idx="11882">
                  <c:v>0.17600000000000016</c:v>
                </c:pt>
                <c:pt idx="11883">
                  <c:v>0.17990000000000023</c:v>
                </c:pt>
                <c:pt idx="11884">
                  <c:v>0.17400000000000004</c:v>
                </c:pt>
                <c:pt idx="11885">
                  <c:v>0.17690000000000017</c:v>
                </c:pt>
                <c:pt idx="11886">
                  <c:v>0.17890000000000017</c:v>
                </c:pt>
                <c:pt idx="11887">
                  <c:v>0.17990000000000023</c:v>
                </c:pt>
                <c:pt idx="11888">
                  <c:v>0.17790000000000017</c:v>
                </c:pt>
                <c:pt idx="11889">
                  <c:v>0.17300000000000001</c:v>
                </c:pt>
                <c:pt idx="11890">
                  <c:v>0.17990000000000023</c:v>
                </c:pt>
                <c:pt idx="11891">
                  <c:v>0.18080000000000004</c:v>
                </c:pt>
                <c:pt idx="11892">
                  <c:v>0.17790000000000017</c:v>
                </c:pt>
                <c:pt idx="11893">
                  <c:v>0.17500000000000004</c:v>
                </c:pt>
                <c:pt idx="11894">
                  <c:v>0.17300000000000001</c:v>
                </c:pt>
                <c:pt idx="11895">
                  <c:v>0.17990000000000023</c:v>
                </c:pt>
                <c:pt idx="11896">
                  <c:v>0.17990000000000023</c:v>
                </c:pt>
                <c:pt idx="11897">
                  <c:v>0.17790000000000017</c:v>
                </c:pt>
                <c:pt idx="11898">
                  <c:v>0.17990000000000023</c:v>
                </c:pt>
                <c:pt idx="11899">
                  <c:v>0.17400000000000004</c:v>
                </c:pt>
                <c:pt idx="11900">
                  <c:v>0.17890000000000017</c:v>
                </c:pt>
                <c:pt idx="11901">
                  <c:v>0.17990000000000023</c:v>
                </c:pt>
                <c:pt idx="11902">
                  <c:v>0.17990000000000023</c:v>
                </c:pt>
                <c:pt idx="11903">
                  <c:v>0.17600000000000016</c:v>
                </c:pt>
                <c:pt idx="11904">
                  <c:v>0.17600000000000016</c:v>
                </c:pt>
                <c:pt idx="11905">
                  <c:v>0.17500000000000004</c:v>
                </c:pt>
                <c:pt idx="11906">
                  <c:v>0.17990000000000023</c:v>
                </c:pt>
                <c:pt idx="11907">
                  <c:v>0.17600000000000016</c:v>
                </c:pt>
                <c:pt idx="11908">
                  <c:v>0.17600000000000016</c:v>
                </c:pt>
                <c:pt idx="11909">
                  <c:v>0.17990000000000023</c:v>
                </c:pt>
                <c:pt idx="11910">
                  <c:v>0.17790000000000017</c:v>
                </c:pt>
                <c:pt idx="11911">
                  <c:v>0.17790000000000017</c:v>
                </c:pt>
                <c:pt idx="11912">
                  <c:v>0.17990000000000023</c:v>
                </c:pt>
                <c:pt idx="11913">
                  <c:v>0.17690000000000017</c:v>
                </c:pt>
                <c:pt idx="11914">
                  <c:v>0.17400000000000004</c:v>
                </c:pt>
                <c:pt idx="11915">
                  <c:v>0.17790000000000017</c:v>
                </c:pt>
                <c:pt idx="11916">
                  <c:v>0.18080000000000004</c:v>
                </c:pt>
                <c:pt idx="11917">
                  <c:v>0.17300000000000001</c:v>
                </c:pt>
                <c:pt idx="11918">
                  <c:v>0.17200000000000001</c:v>
                </c:pt>
                <c:pt idx="11919">
                  <c:v>0.17990000000000023</c:v>
                </c:pt>
                <c:pt idx="11920">
                  <c:v>0.17200000000000001</c:v>
                </c:pt>
                <c:pt idx="11921">
                  <c:v>0.17200000000000001</c:v>
                </c:pt>
                <c:pt idx="11922">
                  <c:v>0.17500000000000004</c:v>
                </c:pt>
                <c:pt idx="11923">
                  <c:v>0.17400000000000004</c:v>
                </c:pt>
                <c:pt idx="11924">
                  <c:v>0.17890000000000017</c:v>
                </c:pt>
                <c:pt idx="11925">
                  <c:v>0.17690000000000017</c:v>
                </c:pt>
                <c:pt idx="11926">
                  <c:v>0.17790000000000017</c:v>
                </c:pt>
                <c:pt idx="11927">
                  <c:v>0.17600000000000016</c:v>
                </c:pt>
                <c:pt idx="11928">
                  <c:v>0.17400000000000004</c:v>
                </c:pt>
                <c:pt idx="11929">
                  <c:v>0.17600000000000016</c:v>
                </c:pt>
                <c:pt idx="11930">
                  <c:v>0.17400000000000004</c:v>
                </c:pt>
                <c:pt idx="11931">
                  <c:v>0.17890000000000017</c:v>
                </c:pt>
                <c:pt idx="11932">
                  <c:v>0.17990000000000023</c:v>
                </c:pt>
                <c:pt idx="11933">
                  <c:v>0.17400000000000004</c:v>
                </c:pt>
                <c:pt idx="11934">
                  <c:v>0.17400000000000004</c:v>
                </c:pt>
                <c:pt idx="11935">
                  <c:v>0.17500000000000004</c:v>
                </c:pt>
                <c:pt idx="11936">
                  <c:v>0.17890000000000017</c:v>
                </c:pt>
                <c:pt idx="11937">
                  <c:v>0.17500000000000004</c:v>
                </c:pt>
                <c:pt idx="11938">
                  <c:v>0.17790000000000017</c:v>
                </c:pt>
                <c:pt idx="11939">
                  <c:v>0.17790000000000017</c:v>
                </c:pt>
                <c:pt idx="11940">
                  <c:v>0.17790000000000017</c:v>
                </c:pt>
                <c:pt idx="11941">
                  <c:v>0.17790000000000017</c:v>
                </c:pt>
                <c:pt idx="11942">
                  <c:v>0.17890000000000017</c:v>
                </c:pt>
                <c:pt idx="11943">
                  <c:v>0.17790000000000017</c:v>
                </c:pt>
                <c:pt idx="11944">
                  <c:v>0.17990000000000023</c:v>
                </c:pt>
                <c:pt idx="11945">
                  <c:v>0.17790000000000017</c:v>
                </c:pt>
                <c:pt idx="11946">
                  <c:v>0.17790000000000017</c:v>
                </c:pt>
                <c:pt idx="11947">
                  <c:v>0.17500000000000004</c:v>
                </c:pt>
                <c:pt idx="11948">
                  <c:v>0.17500000000000004</c:v>
                </c:pt>
                <c:pt idx="11949">
                  <c:v>0.17990000000000023</c:v>
                </c:pt>
                <c:pt idx="11950">
                  <c:v>0.17690000000000017</c:v>
                </c:pt>
                <c:pt idx="11951">
                  <c:v>0.17600000000000016</c:v>
                </c:pt>
                <c:pt idx="11952">
                  <c:v>0.17400000000000004</c:v>
                </c:pt>
                <c:pt idx="11953">
                  <c:v>0.17990000000000023</c:v>
                </c:pt>
                <c:pt idx="11954">
                  <c:v>0.17600000000000016</c:v>
                </c:pt>
                <c:pt idx="11955">
                  <c:v>0.17790000000000017</c:v>
                </c:pt>
                <c:pt idx="11956">
                  <c:v>0.17500000000000004</c:v>
                </c:pt>
                <c:pt idx="11957">
                  <c:v>0.17600000000000016</c:v>
                </c:pt>
                <c:pt idx="11958">
                  <c:v>0.17500000000000004</c:v>
                </c:pt>
                <c:pt idx="11959">
                  <c:v>0.17790000000000017</c:v>
                </c:pt>
                <c:pt idx="11960">
                  <c:v>0.17600000000000016</c:v>
                </c:pt>
                <c:pt idx="11961">
                  <c:v>0.17790000000000017</c:v>
                </c:pt>
                <c:pt idx="11962">
                  <c:v>0.17890000000000017</c:v>
                </c:pt>
                <c:pt idx="11963">
                  <c:v>0.18180000000000004</c:v>
                </c:pt>
                <c:pt idx="11964">
                  <c:v>0.17690000000000017</c:v>
                </c:pt>
                <c:pt idx="11965">
                  <c:v>0.17790000000000017</c:v>
                </c:pt>
                <c:pt idx="11966">
                  <c:v>0.17790000000000017</c:v>
                </c:pt>
                <c:pt idx="11967">
                  <c:v>0.17500000000000004</c:v>
                </c:pt>
                <c:pt idx="11968">
                  <c:v>0.17890000000000017</c:v>
                </c:pt>
                <c:pt idx="11969">
                  <c:v>0.17500000000000004</c:v>
                </c:pt>
                <c:pt idx="11970">
                  <c:v>0.17790000000000017</c:v>
                </c:pt>
                <c:pt idx="11971">
                  <c:v>0.17990000000000023</c:v>
                </c:pt>
                <c:pt idx="11972">
                  <c:v>0.17400000000000004</c:v>
                </c:pt>
                <c:pt idx="11973">
                  <c:v>0.17400000000000004</c:v>
                </c:pt>
                <c:pt idx="11974">
                  <c:v>0.17790000000000017</c:v>
                </c:pt>
                <c:pt idx="11975">
                  <c:v>0.17200000000000001</c:v>
                </c:pt>
                <c:pt idx="11976">
                  <c:v>0.17790000000000017</c:v>
                </c:pt>
                <c:pt idx="11977">
                  <c:v>0.17600000000000016</c:v>
                </c:pt>
                <c:pt idx="11978">
                  <c:v>0.17500000000000004</c:v>
                </c:pt>
                <c:pt idx="11979">
                  <c:v>0.17400000000000004</c:v>
                </c:pt>
                <c:pt idx="11980">
                  <c:v>0.17790000000000017</c:v>
                </c:pt>
                <c:pt idx="11981">
                  <c:v>0.17500000000000004</c:v>
                </c:pt>
                <c:pt idx="11982">
                  <c:v>0.17690000000000017</c:v>
                </c:pt>
                <c:pt idx="11983">
                  <c:v>0.17400000000000004</c:v>
                </c:pt>
                <c:pt idx="11984">
                  <c:v>0.17600000000000016</c:v>
                </c:pt>
                <c:pt idx="11985">
                  <c:v>0.17600000000000016</c:v>
                </c:pt>
                <c:pt idx="11986">
                  <c:v>0.17500000000000004</c:v>
                </c:pt>
                <c:pt idx="11987">
                  <c:v>0.17690000000000017</c:v>
                </c:pt>
                <c:pt idx="11988">
                  <c:v>0.17690000000000017</c:v>
                </c:pt>
                <c:pt idx="11989">
                  <c:v>0.17690000000000017</c:v>
                </c:pt>
                <c:pt idx="11990">
                  <c:v>0.17790000000000017</c:v>
                </c:pt>
                <c:pt idx="11991">
                  <c:v>0.17790000000000017</c:v>
                </c:pt>
                <c:pt idx="11992">
                  <c:v>0.17690000000000017</c:v>
                </c:pt>
                <c:pt idx="11993">
                  <c:v>0.17400000000000004</c:v>
                </c:pt>
                <c:pt idx="11994">
                  <c:v>0.17790000000000017</c:v>
                </c:pt>
                <c:pt idx="11995">
                  <c:v>0.17600000000000016</c:v>
                </c:pt>
                <c:pt idx="11996">
                  <c:v>0.17990000000000023</c:v>
                </c:pt>
                <c:pt idx="11997">
                  <c:v>0.17400000000000004</c:v>
                </c:pt>
                <c:pt idx="11998">
                  <c:v>0.17600000000000016</c:v>
                </c:pt>
                <c:pt idx="11999">
                  <c:v>0.17990000000000023</c:v>
                </c:pt>
                <c:pt idx="12000">
                  <c:v>0.17790000000000017</c:v>
                </c:pt>
                <c:pt idx="12001">
                  <c:v>0.17890000000000017</c:v>
                </c:pt>
                <c:pt idx="12002">
                  <c:v>0.17500000000000004</c:v>
                </c:pt>
                <c:pt idx="12003">
                  <c:v>0.17600000000000016</c:v>
                </c:pt>
                <c:pt idx="12004">
                  <c:v>0.17600000000000016</c:v>
                </c:pt>
                <c:pt idx="12005">
                  <c:v>0.17690000000000017</c:v>
                </c:pt>
                <c:pt idx="12006">
                  <c:v>0.16620000000000018</c:v>
                </c:pt>
                <c:pt idx="12007">
                  <c:v>0.17890000000000017</c:v>
                </c:pt>
                <c:pt idx="12008">
                  <c:v>0.17790000000000017</c:v>
                </c:pt>
                <c:pt idx="12009">
                  <c:v>0.17790000000000017</c:v>
                </c:pt>
                <c:pt idx="12010">
                  <c:v>0.17990000000000023</c:v>
                </c:pt>
                <c:pt idx="12011">
                  <c:v>0.17600000000000016</c:v>
                </c:pt>
                <c:pt idx="12012">
                  <c:v>0.17500000000000004</c:v>
                </c:pt>
                <c:pt idx="12013">
                  <c:v>0.17400000000000004</c:v>
                </c:pt>
                <c:pt idx="12014">
                  <c:v>0.17790000000000017</c:v>
                </c:pt>
                <c:pt idx="12015">
                  <c:v>0.17500000000000004</c:v>
                </c:pt>
                <c:pt idx="12016">
                  <c:v>0.17990000000000023</c:v>
                </c:pt>
                <c:pt idx="12017">
                  <c:v>0.17790000000000017</c:v>
                </c:pt>
                <c:pt idx="12018">
                  <c:v>0.17600000000000016</c:v>
                </c:pt>
                <c:pt idx="12019">
                  <c:v>0.17690000000000017</c:v>
                </c:pt>
                <c:pt idx="12020">
                  <c:v>0.17790000000000017</c:v>
                </c:pt>
                <c:pt idx="12021">
                  <c:v>0.17600000000000016</c:v>
                </c:pt>
                <c:pt idx="12022">
                  <c:v>0.17400000000000004</c:v>
                </c:pt>
                <c:pt idx="12023">
                  <c:v>0.17600000000000016</c:v>
                </c:pt>
                <c:pt idx="12024">
                  <c:v>0.17600000000000016</c:v>
                </c:pt>
                <c:pt idx="12025">
                  <c:v>0.17600000000000016</c:v>
                </c:pt>
                <c:pt idx="12026">
                  <c:v>0.17600000000000016</c:v>
                </c:pt>
                <c:pt idx="12027">
                  <c:v>0.17990000000000023</c:v>
                </c:pt>
                <c:pt idx="12028">
                  <c:v>0.17990000000000023</c:v>
                </c:pt>
                <c:pt idx="12029">
                  <c:v>0.17990000000000023</c:v>
                </c:pt>
                <c:pt idx="12030">
                  <c:v>0.17600000000000016</c:v>
                </c:pt>
                <c:pt idx="12031">
                  <c:v>0.17500000000000004</c:v>
                </c:pt>
                <c:pt idx="12032">
                  <c:v>0.17890000000000017</c:v>
                </c:pt>
                <c:pt idx="12033">
                  <c:v>0.17790000000000017</c:v>
                </c:pt>
                <c:pt idx="12034">
                  <c:v>0.17990000000000023</c:v>
                </c:pt>
                <c:pt idx="12035">
                  <c:v>0.17500000000000004</c:v>
                </c:pt>
                <c:pt idx="12036">
                  <c:v>0.17400000000000004</c:v>
                </c:pt>
                <c:pt idx="12037">
                  <c:v>0.17400000000000004</c:v>
                </c:pt>
                <c:pt idx="12038">
                  <c:v>0.17400000000000004</c:v>
                </c:pt>
                <c:pt idx="12039">
                  <c:v>0.17400000000000004</c:v>
                </c:pt>
                <c:pt idx="12040">
                  <c:v>0.17600000000000016</c:v>
                </c:pt>
                <c:pt idx="12041">
                  <c:v>0.17600000000000016</c:v>
                </c:pt>
                <c:pt idx="12042">
                  <c:v>0.17600000000000016</c:v>
                </c:pt>
                <c:pt idx="12043">
                  <c:v>0.17790000000000017</c:v>
                </c:pt>
                <c:pt idx="12044">
                  <c:v>0.17690000000000017</c:v>
                </c:pt>
                <c:pt idx="12045">
                  <c:v>0.17790000000000017</c:v>
                </c:pt>
                <c:pt idx="12046">
                  <c:v>0.17790000000000017</c:v>
                </c:pt>
                <c:pt idx="12047">
                  <c:v>0.17200000000000001</c:v>
                </c:pt>
                <c:pt idx="12048">
                  <c:v>0.17890000000000017</c:v>
                </c:pt>
                <c:pt idx="12049">
                  <c:v>0.17600000000000016</c:v>
                </c:pt>
                <c:pt idx="12050">
                  <c:v>0.17400000000000004</c:v>
                </c:pt>
                <c:pt idx="12051">
                  <c:v>0.17600000000000016</c:v>
                </c:pt>
                <c:pt idx="12052">
                  <c:v>0.17300000000000001</c:v>
                </c:pt>
                <c:pt idx="12053">
                  <c:v>0.17790000000000017</c:v>
                </c:pt>
                <c:pt idx="12054">
                  <c:v>0.17790000000000017</c:v>
                </c:pt>
                <c:pt idx="12055">
                  <c:v>0.1711</c:v>
                </c:pt>
                <c:pt idx="12056">
                  <c:v>0.17790000000000017</c:v>
                </c:pt>
                <c:pt idx="12057">
                  <c:v>0.18380000000000016</c:v>
                </c:pt>
                <c:pt idx="12058">
                  <c:v>0.17600000000000016</c:v>
                </c:pt>
                <c:pt idx="12059">
                  <c:v>0.17890000000000017</c:v>
                </c:pt>
                <c:pt idx="12060">
                  <c:v>0.17600000000000016</c:v>
                </c:pt>
                <c:pt idx="12061">
                  <c:v>0.17500000000000004</c:v>
                </c:pt>
                <c:pt idx="12062">
                  <c:v>0.17690000000000017</c:v>
                </c:pt>
                <c:pt idx="12063">
                  <c:v>0.17300000000000001</c:v>
                </c:pt>
                <c:pt idx="12064">
                  <c:v>0.17500000000000004</c:v>
                </c:pt>
                <c:pt idx="12065">
                  <c:v>0.17600000000000016</c:v>
                </c:pt>
                <c:pt idx="12066">
                  <c:v>0.17690000000000017</c:v>
                </c:pt>
                <c:pt idx="12067">
                  <c:v>0.17990000000000023</c:v>
                </c:pt>
                <c:pt idx="12068">
                  <c:v>0.18570000000000017</c:v>
                </c:pt>
                <c:pt idx="12069">
                  <c:v>0.18080000000000004</c:v>
                </c:pt>
                <c:pt idx="12070">
                  <c:v>0.17890000000000017</c:v>
                </c:pt>
                <c:pt idx="12071">
                  <c:v>0.18280000000000016</c:v>
                </c:pt>
                <c:pt idx="12072">
                  <c:v>0.17600000000000016</c:v>
                </c:pt>
                <c:pt idx="12073">
                  <c:v>0.17890000000000017</c:v>
                </c:pt>
                <c:pt idx="12074">
                  <c:v>0.17400000000000004</c:v>
                </c:pt>
                <c:pt idx="12075">
                  <c:v>0.17500000000000004</c:v>
                </c:pt>
                <c:pt idx="12076">
                  <c:v>0.17790000000000017</c:v>
                </c:pt>
                <c:pt idx="12077">
                  <c:v>0.17400000000000004</c:v>
                </c:pt>
                <c:pt idx="12078">
                  <c:v>0.17790000000000017</c:v>
                </c:pt>
                <c:pt idx="12079">
                  <c:v>0.17200000000000001</c:v>
                </c:pt>
                <c:pt idx="12080">
                  <c:v>0.17790000000000017</c:v>
                </c:pt>
                <c:pt idx="12081">
                  <c:v>0.17600000000000016</c:v>
                </c:pt>
                <c:pt idx="12082">
                  <c:v>0.17600000000000016</c:v>
                </c:pt>
                <c:pt idx="12083">
                  <c:v>0.17600000000000016</c:v>
                </c:pt>
                <c:pt idx="12084">
                  <c:v>0.17690000000000017</c:v>
                </c:pt>
                <c:pt idx="12085">
                  <c:v>0.17600000000000016</c:v>
                </c:pt>
                <c:pt idx="12086">
                  <c:v>0.17500000000000004</c:v>
                </c:pt>
                <c:pt idx="12087">
                  <c:v>0.17790000000000017</c:v>
                </c:pt>
                <c:pt idx="12088">
                  <c:v>0.17790000000000017</c:v>
                </c:pt>
                <c:pt idx="12089">
                  <c:v>0.17600000000000016</c:v>
                </c:pt>
                <c:pt idx="12090">
                  <c:v>0.17790000000000017</c:v>
                </c:pt>
                <c:pt idx="12091">
                  <c:v>0.17400000000000004</c:v>
                </c:pt>
                <c:pt idx="12092">
                  <c:v>0.17690000000000017</c:v>
                </c:pt>
                <c:pt idx="12093">
                  <c:v>0.17600000000000016</c:v>
                </c:pt>
                <c:pt idx="12094">
                  <c:v>0.17990000000000023</c:v>
                </c:pt>
                <c:pt idx="12095">
                  <c:v>0.17600000000000016</c:v>
                </c:pt>
                <c:pt idx="12096">
                  <c:v>0.17690000000000017</c:v>
                </c:pt>
                <c:pt idx="12097">
                  <c:v>0.17500000000000004</c:v>
                </c:pt>
                <c:pt idx="12098">
                  <c:v>0.17300000000000001</c:v>
                </c:pt>
                <c:pt idx="12099">
                  <c:v>0.17400000000000004</c:v>
                </c:pt>
                <c:pt idx="12100">
                  <c:v>0.17500000000000004</c:v>
                </c:pt>
                <c:pt idx="12101">
                  <c:v>0.17500000000000004</c:v>
                </c:pt>
                <c:pt idx="12102">
                  <c:v>0.17890000000000017</c:v>
                </c:pt>
                <c:pt idx="12103">
                  <c:v>0.17690000000000017</c:v>
                </c:pt>
                <c:pt idx="12104">
                  <c:v>0.17790000000000017</c:v>
                </c:pt>
                <c:pt idx="12105">
                  <c:v>0.17790000000000017</c:v>
                </c:pt>
                <c:pt idx="12106">
                  <c:v>0.17400000000000004</c:v>
                </c:pt>
                <c:pt idx="12107">
                  <c:v>0.17600000000000016</c:v>
                </c:pt>
                <c:pt idx="12108">
                  <c:v>0.17690000000000017</c:v>
                </c:pt>
                <c:pt idx="12109">
                  <c:v>0.17790000000000017</c:v>
                </c:pt>
                <c:pt idx="12110">
                  <c:v>0.17990000000000023</c:v>
                </c:pt>
                <c:pt idx="12111">
                  <c:v>0.17890000000000017</c:v>
                </c:pt>
                <c:pt idx="12112">
                  <c:v>0.17600000000000016</c:v>
                </c:pt>
                <c:pt idx="12113">
                  <c:v>0.17600000000000016</c:v>
                </c:pt>
                <c:pt idx="12114">
                  <c:v>0.17690000000000017</c:v>
                </c:pt>
                <c:pt idx="12115">
                  <c:v>0.17890000000000017</c:v>
                </c:pt>
                <c:pt idx="12116">
                  <c:v>0.17990000000000023</c:v>
                </c:pt>
                <c:pt idx="12117">
                  <c:v>0.17500000000000004</c:v>
                </c:pt>
                <c:pt idx="12118">
                  <c:v>0.17990000000000023</c:v>
                </c:pt>
                <c:pt idx="12119">
                  <c:v>0.17690000000000017</c:v>
                </c:pt>
                <c:pt idx="12120">
                  <c:v>0.17990000000000023</c:v>
                </c:pt>
                <c:pt idx="12121">
                  <c:v>0.17690000000000017</c:v>
                </c:pt>
                <c:pt idx="12122">
                  <c:v>0.17600000000000016</c:v>
                </c:pt>
                <c:pt idx="12123">
                  <c:v>0.17600000000000016</c:v>
                </c:pt>
                <c:pt idx="12124">
                  <c:v>0.17890000000000017</c:v>
                </c:pt>
                <c:pt idx="12125">
                  <c:v>0.17690000000000017</c:v>
                </c:pt>
                <c:pt idx="12126">
                  <c:v>0.17690000000000017</c:v>
                </c:pt>
                <c:pt idx="12127">
                  <c:v>0.17600000000000016</c:v>
                </c:pt>
                <c:pt idx="12128">
                  <c:v>0.17600000000000016</c:v>
                </c:pt>
                <c:pt idx="12129">
                  <c:v>0.17890000000000017</c:v>
                </c:pt>
                <c:pt idx="12130">
                  <c:v>0.17990000000000023</c:v>
                </c:pt>
                <c:pt idx="12131">
                  <c:v>0.17890000000000017</c:v>
                </c:pt>
                <c:pt idx="12132">
                  <c:v>0.17400000000000004</c:v>
                </c:pt>
                <c:pt idx="12133">
                  <c:v>0.17600000000000016</c:v>
                </c:pt>
                <c:pt idx="12134">
                  <c:v>0.17400000000000004</c:v>
                </c:pt>
                <c:pt idx="12135">
                  <c:v>0.17600000000000016</c:v>
                </c:pt>
                <c:pt idx="12136">
                  <c:v>0.17300000000000001</c:v>
                </c:pt>
                <c:pt idx="12137">
                  <c:v>0.17600000000000016</c:v>
                </c:pt>
                <c:pt idx="12138">
                  <c:v>0.17600000000000016</c:v>
                </c:pt>
                <c:pt idx="12139">
                  <c:v>0.17990000000000023</c:v>
                </c:pt>
                <c:pt idx="12140">
                  <c:v>0.17690000000000017</c:v>
                </c:pt>
                <c:pt idx="12141">
                  <c:v>0.17790000000000017</c:v>
                </c:pt>
                <c:pt idx="12142">
                  <c:v>0.17600000000000016</c:v>
                </c:pt>
                <c:pt idx="12143">
                  <c:v>0.17600000000000016</c:v>
                </c:pt>
                <c:pt idx="12144">
                  <c:v>0.17790000000000017</c:v>
                </c:pt>
                <c:pt idx="12145">
                  <c:v>0.17400000000000004</c:v>
                </c:pt>
                <c:pt idx="12146">
                  <c:v>0.17500000000000004</c:v>
                </c:pt>
                <c:pt idx="12147">
                  <c:v>0.17500000000000004</c:v>
                </c:pt>
                <c:pt idx="12148">
                  <c:v>0.17790000000000017</c:v>
                </c:pt>
                <c:pt idx="12149">
                  <c:v>0.17400000000000004</c:v>
                </c:pt>
                <c:pt idx="12150">
                  <c:v>0.17300000000000001</c:v>
                </c:pt>
                <c:pt idx="12151">
                  <c:v>0.17690000000000017</c:v>
                </c:pt>
                <c:pt idx="12152">
                  <c:v>0.17400000000000004</c:v>
                </c:pt>
                <c:pt idx="12153">
                  <c:v>0.17990000000000023</c:v>
                </c:pt>
                <c:pt idx="12154">
                  <c:v>0.17790000000000017</c:v>
                </c:pt>
                <c:pt idx="12155">
                  <c:v>0.17990000000000023</c:v>
                </c:pt>
                <c:pt idx="12156">
                  <c:v>0.17790000000000017</c:v>
                </c:pt>
                <c:pt idx="12157">
                  <c:v>0.17990000000000023</c:v>
                </c:pt>
                <c:pt idx="12158">
                  <c:v>0.17790000000000017</c:v>
                </c:pt>
                <c:pt idx="12159">
                  <c:v>0.17890000000000017</c:v>
                </c:pt>
                <c:pt idx="12160">
                  <c:v>0.17600000000000016</c:v>
                </c:pt>
                <c:pt idx="12161">
                  <c:v>0.17600000000000016</c:v>
                </c:pt>
                <c:pt idx="12162">
                  <c:v>0.17600000000000016</c:v>
                </c:pt>
                <c:pt idx="12163">
                  <c:v>0.17690000000000017</c:v>
                </c:pt>
                <c:pt idx="12164">
                  <c:v>0.17600000000000016</c:v>
                </c:pt>
                <c:pt idx="12165">
                  <c:v>0.17690000000000017</c:v>
                </c:pt>
                <c:pt idx="12166">
                  <c:v>0.17600000000000016</c:v>
                </c:pt>
                <c:pt idx="12167">
                  <c:v>0.17790000000000017</c:v>
                </c:pt>
                <c:pt idx="12168">
                  <c:v>0.17690000000000017</c:v>
                </c:pt>
                <c:pt idx="12169">
                  <c:v>0.17600000000000016</c:v>
                </c:pt>
                <c:pt idx="12170">
                  <c:v>0.17690000000000017</c:v>
                </c:pt>
                <c:pt idx="12171">
                  <c:v>0.17790000000000017</c:v>
                </c:pt>
                <c:pt idx="12172">
                  <c:v>0.17690000000000017</c:v>
                </c:pt>
                <c:pt idx="12173">
                  <c:v>0.17990000000000023</c:v>
                </c:pt>
                <c:pt idx="12174">
                  <c:v>0.17600000000000016</c:v>
                </c:pt>
                <c:pt idx="12175">
                  <c:v>0.18080000000000004</c:v>
                </c:pt>
                <c:pt idx="12176">
                  <c:v>0.17600000000000016</c:v>
                </c:pt>
                <c:pt idx="12177">
                  <c:v>0.18080000000000004</c:v>
                </c:pt>
                <c:pt idx="12178">
                  <c:v>0.17990000000000023</c:v>
                </c:pt>
                <c:pt idx="12179">
                  <c:v>0.17600000000000016</c:v>
                </c:pt>
                <c:pt idx="12180">
                  <c:v>0.17790000000000017</c:v>
                </c:pt>
                <c:pt idx="12181">
                  <c:v>0.17790000000000017</c:v>
                </c:pt>
                <c:pt idx="12182">
                  <c:v>0.17690000000000017</c:v>
                </c:pt>
                <c:pt idx="12183">
                  <c:v>0.17990000000000023</c:v>
                </c:pt>
                <c:pt idx="12184">
                  <c:v>0.18480000000000016</c:v>
                </c:pt>
                <c:pt idx="12185">
                  <c:v>0.17600000000000016</c:v>
                </c:pt>
                <c:pt idx="12186">
                  <c:v>0.18280000000000016</c:v>
                </c:pt>
                <c:pt idx="12187">
                  <c:v>0.17600000000000016</c:v>
                </c:pt>
                <c:pt idx="12188">
                  <c:v>0.18080000000000004</c:v>
                </c:pt>
                <c:pt idx="12189">
                  <c:v>0.17790000000000017</c:v>
                </c:pt>
                <c:pt idx="12190">
                  <c:v>0.17790000000000017</c:v>
                </c:pt>
                <c:pt idx="12191">
                  <c:v>0.17500000000000004</c:v>
                </c:pt>
                <c:pt idx="12192">
                  <c:v>0.17500000000000004</c:v>
                </c:pt>
                <c:pt idx="12193">
                  <c:v>0.17300000000000001</c:v>
                </c:pt>
                <c:pt idx="12194">
                  <c:v>0.17500000000000004</c:v>
                </c:pt>
                <c:pt idx="12195">
                  <c:v>0.17890000000000017</c:v>
                </c:pt>
                <c:pt idx="12196">
                  <c:v>0.17600000000000016</c:v>
                </c:pt>
                <c:pt idx="12197">
                  <c:v>0.17600000000000016</c:v>
                </c:pt>
                <c:pt idx="12198">
                  <c:v>0.17600000000000016</c:v>
                </c:pt>
                <c:pt idx="12199">
                  <c:v>0.17690000000000017</c:v>
                </c:pt>
                <c:pt idx="12200">
                  <c:v>0.17400000000000004</c:v>
                </c:pt>
                <c:pt idx="12201">
                  <c:v>0.17600000000000016</c:v>
                </c:pt>
                <c:pt idx="12202">
                  <c:v>0.17500000000000004</c:v>
                </c:pt>
                <c:pt idx="12203">
                  <c:v>0.17790000000000017</c:v>
                </c:pt>
                <c:pt idx="12204">
                  <c:v>0.18180000000000004</c:v>
                </c:pt>
                <c:pt idx="12205">
                  <c:v>0.17400000000000004</c:v>
                </c:pt>
                <c:pt idx="12206">
                  <c:v>0.17790000000000017</c:v>
                </c:pt>
                <c:pt idx="12207">
                  <c:v>0.17600000000000016</c:v>
                </c:pt>
                <c:pt idx="12208">
                  <c:v>0.17690000000000017</c:v>
                </c:pt>
                <c:pt idx="12209">
                  <c:v>0.18960000000000016</c:v>
                </c:pt>
                <c:pt idx="12210">
                  <c:v>0.17790000000000017</c:v>
                </c:pt>
                <c:pt idx="12211">
                  <c:v>0.17600000000000016</c:v>
                </c:pt>
                <c:pt idx="12212">
                  <c:v>0.17600000000000016</c:v>
                </c:pt>
                <c:pt idx="12213">
                  <c:v>0.17790000000000017</c:v>
                </c:pt>
                <c:pt idx="12214">
                  <c:v>0.17690000000000017</c:v>
                </c:pt>
                <c:pt idx="12215">
                  <c:v>0.17790000000000017</c:v>
                </c:pt>
                <c:pt idx="12216">
                  <c:v>0.17890000000000017</c:v>
                </c:pt>
                <c:pt idx="12217">
                  <c:v>0.17600000000000016</c:v>
                </c:pt>
                <c:pt idx="12218">
                  <c:v>0.17300000000000001</c:v>
                </c:pt>
                <c:pt idx="12219">
                  <c:v>0.17990000000000023</c:v>
                </c:pt>
                <c:pt idx="12220">
                  <c:v>0.17500000000000004</c:v>
                </c:pt>
                <c:pt idx="12221">
                  <c:v>0.17790000000000017</c:v>
                </c:pt>
                <c:pt idx="12222">
                  <c:v>0.17600000000000016</c:v>
                </c:pt>
                <c:pt idx="12223">
                  <c:v>0.17890000000000017</c:v>
                </c:pt>
                <c:pt idx="12224">
                  <c:v>0.17990000000000023</c:v>
                </c:pt>
                <c:pt idx="12225">
                  <c:v>0.17990000000000023</c:v>
                </c:pt>
                <c:pt idx="12226">
                  <c:v>0.17990000000000023</c:v>
                </c:pt>
                <c:pt idx="12227">
                  <c:v>0.17400000000000004</c:v>
                </c:pt>
                <c:pt idx="12228">
                  <c:v>0.18080000000000004</c:v>
                </c:pt>
                <c:pt idx="12229">
                  <c:v>0.18080000000000004</c:v>
                </c:pt>
                <c:pt idx="12230">
                  <c:v>0.17690000000000017</c:v>
                </c:pt>
                <c:pt idx="12231">
                  <c:v>0.17990000000000023</c:v>
                </c:pt>
                <c:pt idx="12232">
                  <c:v>0.17600000000000016</c:v>
                </c:pt>
                <c:pt idx="12233">
                  <c:v>0.17500000000000004</c:v>
                </c:pt>
                <c:pt idx="12234">
                  <c:v>0.17600000000000016</c:v>
                </c:pt>
                <c:pt idx="12235">
                  <c:v>0.18180000000000004</c:v>
                </c:pt>
                <c:pt idx="12236">
                  <c:v>0.17600000000000016</c:v>
                </c:pt>
                <c:pt idx="12237">
                  <c:v>0.17990000000000023</c:v>
                </c:pt>
                <c:pt idx="12238">
                  <c:v>0.17690000000000017</c:v>
                </c:pt>
                <c:pt idx="12239">
                  <c:v>0.17790000000000017</c:v>
                </c:pt>
                <c:pt idx="12240">
                  <c:v>0.17890000000000017</c:v>
                </c:pt>
                <c:pt idx="12241">
                  <c:v>0.17890000000000017</c:v>
                </c:pt>
                <c:pt idx="12242">
                  <c:v>0.17690000000000017</c:v>
                </c:pt>
                <c:pt idx="12243">
                  <c:v>0.17400000000000004</c:v>
                </c:pt>
                <c:pt idx="12244">
                  <c:v>0.17790000000000017</c:v>
                </c:pt>
                <c:pt idx="12245">
                  <c:v>0.17790000000000017</c:v>
                </c:pt>
                <c:pt idx="12246">
                  <c:v>0.17990000000000023</c:v>
                </c:pt>
                <c:pt idx="12247">
                  <c:v>0.17600000000000016</c:v>
                </c:pt>
                <c:pt idx="12248">
                  <c:v>0.17500000000000004</c:v>
                </c:pt>
                <c:pt idx="12249">
                  <c:v>0.17500000000000004</c:v>
                </c:pt>
                <c:pt idx="12250">
                  <c:v>0.17890000000000017</c:v>
                </c:pt>
                <c:pt idx="12251">
                  <c:v>0.18570000000000017</c:v>
                </c:pt>
                <c:pt idx="12252">
                  <c:v>0.17600000000000016</c:v>
                </c:pt>
                <c:pt idx="12253">
                  <c:v>0.17500000000000004</c:v>
                </c:pt>
                <c:pt idx="12254">
                  <c:v>0.17400000000000004</c:v>
                </c:pt>
                <c:pt idx="12255">
                  <c:v>0.17400000000000004</c:v>
                </c:pt>
                <c:pt idx="12256">
                  <c:v>0.17600000000000016</c:v>
                </c:pt>
                <c:pt idx="12257">
                  <c:v>0.17890000000000017</c:v>
                </c:pt>
                <c:pt idx="12258">
                  <c:v>0.17890000000000017</c:v>
                </c:pt>
                <c:pt idx="12259">
                  <c:v>0.17790000000000017</c:v>
                </c:pt>
                <c:pt idx="12260">
                  <c:v>0.17600000000000016</c:v>
                </c:pt>
                <c:pt idx="12261">
                  <c:v>0.17600000000000016</c:v>
                </c:pt>
                <c:pt idx="12262">
                  <c:v>0.17600000000000016</c:v>
                </c:pt>
                <c:pt idx="12263">
                  <c:v>0.17690000000000017</c:v>
                </c:pt>
                <c:pt idx="12264">
                  <c:v>0.17790000000000017</c:v>
                </c:pt>
                <c:pt idx="12265">
                  <c:v>0.17600000000000016</c:v>
                </c:pt>
                <c:pt idx="12266">
                  <c:v>0.17500000000000004</c:v>
                </c:pt>
                <c:pt idx="12267">
                  <c:v>0.17990000000000023</c:v>
                </c:pt>
                <c:pt idx="12268">
                  <c:v>0.17790000000000017</c:v>
                </c:pt>
                <c:pt idx="12269">
                  <c:v>0.17790000000000017</c:v>
                </c:pt>
                <c:pt idx="12270">
                  <c:v>0.18180000000000004</c:v>
                </c:pt>
                <c:pt idx="12271">
                  <c:v>0.17600000000000016</c:v>
                </c:pt>
                <c:pt idx="12272">
                  <c:v>0.17790000000000017</c:v>
                </c:pt>
                <c:pt idx="12273">
                  <c:v>0.17690000000000017</c:v>
                </c:pt>
                <c:pt idx="12274">
                  <c:v>0.17990000000000023</c:v>
                </c:pt>
                <c:pt idx="12275">
                  <c:v>0.17690000000000017</c:v>
                </c:pt>
                <c:pt idx="12276">
                  <c:v>0.17790000000000017</c:v>
                </c:pt>
                <c:pt idx="12277">
                  <c:v>0.17600000000000016</c:v>
                </c:pt>
                <c:pt idx="12278">
                  <c:v>0.17990000000000023</c:v>
                </c:pt>
                <c:pt idx="12279">
                  <c:v>0.17790000000000017</c:v>
                </c:pt>
                <c:pt idx="12280">
                  <c:v>0.17990000000000023</c:v>
                </c:pt>
                <c:pt idx="12281">
                  <c:v>0.18280000000000016</c:v>
                </c:pt>
                <c:pt idx="12282">
                  <c:v>0.17600000000000016</c:v>
                </c:pt>
                <c:pt idx="12283">
                  <c:v>0.18080000000000004</c:v>
                </c:pt>
                <c:pt idx="12284">
                  <c:v>0.18380000000000016</c:v>
                </c:pt>
                <c:pt idx="12285">
                  <c:v>0.17790000000000017</c:v>
                </c:pt>
                <c:pt idx="12286">
                  <c:v>0.17600000000000016</c:v>
                </c:pt>
                <c:pt idx="12287">
                  <c:v>0.17600000000000016</c:v>
                </c:pt>
                <c:pt idx="12288">
                  <c:v>0.18180000000000004</c:v>
                </c:pt>
                <c:pt idx="12289">
                  <c:v>0.17790000000000017</c:v>
                </c:pt>
                <c:pt idx="12290">
                  <c:v>0.17600000000000016</c:v>
                </c:pt>
                <c:pt idx="12291">
                  <c:v>0.17890000000000017</c:v>
                </c:pt>
                <c:pt idx="12292">
                  <c:v>0.17890000000000017</c:v>
                </c:pt>
                <c:pt idx="12293">
                  <c:v>0.17790000000000017</c:v>
                </c:pt>
                <c:pt idx="12294">
                  <c:v>0.18080000000000004</c:v>
                </c:pt>
                <c:pt idx="12295">
                  <c:v>0.17890000000000017</c:v>
                </c:pt>
                <c:pt idx="12296">
                  <c:v>0.17690000000000017</c:v>
                </c:pt>
                <c:pt idx="12297">
                  <c:v>0.17990000000000023</c:v>
                </c:pt>
                <c:pt idx="12298">
                  <c:v>0.18180000000000004</c:v>
                </c:pt>
                <c:pt idx="12299">
                  <c:v>0.17690000000000017</c:v>
                </c:pt>
                <c:pt idx="12300">
                  <c:v>0.17890000000000017</c:v>
                </c:pt>
                <c:pt idx="12301">
                  <c:v>0.17790000000000017</c:v>
                </c:pt>
                <c:pt idx="12302">
                  <c:v>0.17790000000000017</c:v>
                </c:pt>
                <c:pt idx="12303">
                  <c:v>0.18080000000000004</c:v>
                </c:pt>
                <c:pt idx="12304">
                  <c:v>0.17890000000000017</c:v>
                </c:pt>
                <c:pt idx="12305">
                  <c:v>0.17990000000000023</c:v>
                </c:pt>
                <c:pt idx="12306">
                  <c:v>0.17790000000000017</c:v>
                </c:pt>
                <c:pt idx="12307">
                  <c:v>0.17600000000000016</c:v>
                </c:pt>
                <c:pt idx="12308">
                  <c:v>0.18380000000000016</c:v>
                </c:pt>
                <c:pt idx="12309">
                  <c:v>0.17790000000000017</c:v>
                </c:pt>
                <c:pt idx="12310">
                  <c:v>0.17690000000000017</c:v>
                </c:pt>
                <c:pt idx="12311">
                  <c:v>0.17890000000000017</c:v>
                </c:pt>
                <c:pt idx="12312">
                  <c:v>0.17990000000000023</c:v>
                </c:pt>
                <c:pt idx="12313">
                  <c:v>0.17890000000000017</c:v>
                </c:pt>
                <c:pt idx="12314">
                  <c:v>0.17990000000000023</c:v>
                </c:pt>
                <c:pt idx="12315">
                  <c:v>0.17690000000000017</c:v>
                </c:pt>
                <c:pt idx="12316">
                  <c:v>0.17990000000000023</c:v>
                </c:pt>
                <c:pt idx="12317">
                  <c:v>0.17990000000000023</c:v>
                </c:pt>
                <c:pt idx="12318">
                  <c:v>0.17690000000000017</c:v>
                </c:pt>
                <c:pt idx="12319">
                  <c:v>0.17600000000000016</c:v>
                </c:pt>
                <c:pt idx="12320">
                  <c:v>0.17500000000000004</c:v>
                </c:pt>
                <c:pt idx="12321">
                  <c:v>0.17790000000000017</c:v>
                </c:pt>
                <c:pt idx="12322">
                  <c:v>0.17600000000000016</c:v>
                </c:pt>
                <c:pt idx="12323">
                  <c:v>0.18080000000000004</c:v>
                </c:pt>
                <c:pt idx="12324">
                  <c:v>0.17300000000000001</c:v>
                </c:pt>
                <c:pt idx="12325">
                  <c:v>0.17500000000000004</c:v>
                </c:pt>
                <c:pt idx="12326">
                  <c:v>0.17790000000000017</c:v>
                </c:pt>
                <c:pt idx="12327">
                  <c:v>0.17790000000000017</c:v>
                </c:pt>
                <c:pt idx="12328">
                  <c:v>0.17690000000000017</c:v>
                </c:pt>
                <c:pt idx="12329">
                  <c:v>0.17990000000000023</c:v>
                </c:pt>
                <c:pt idx="12330">
                  <c:v>0.18570000000000017</c:v>
                </c:pt>
                <c:pt idx="12331">
                  <c:v>0.18180000000000004</c:v>
                </c:pt>
                <c:pt idx="12332">
                  <c:v>0.17690000000000017</c:v>
                </c:pt>
                <c:pt idx="12333">
                  <c:v>0.17300000000000001</c:v>
                </c:pt>
                <c:pt idx="12334">
                  <c:v>0.17790000000000017</c:v>
                </c:pt>
                <c:pt idx="12335">
                  <c:v>0.18180000000000004</c:v>
                </c:pt>
                <c:pt idx="12336">
                  <c:v>0.17600000000000016</c:v>
                </c:pt>
                <c:pt idx="12337">
                  <c:v>0.17890000000000017</c:v>
                </c:pt>
                <c:pt idx="12338">
                  <c:v>0.17990000000000023</c:v>
                </c:pt>
                <c:pt idx="12339">
                  <c:v>0.17890000000000017</c:v>
                </c:pt>
                <c:pt idx="12340">
                  <c:v>0.18080000000000004</c:v>
                </c:pt>
                <c:pt idx="12341">
                  <c:v>0.18180000000000004</c:v>
                </c:pt>
                <c:pt idx="12342">
                  <c:v>0.17600000000000016</c:v>
                </c:pt>
                <c:pt idx="12343">
                  <c:v>0.17890000000000017</c:v>
                </c:pt>
                <c:pt idx="12344">
                  <c:v>0.18180000000000004</c:v>
                </c:pt>
                <c:pt idx="12345">
                  <c:v>0.17690000000000017</c:v>
                </c:pt>
                <c:pt idx="12346">
                  <c:v>0.17690000000000017</c:v>
                </c:pt>
                <c:pt idx="12347">
                  <c:v>0.17990000000000023</c:v>
                </c:pt>
                <c:pt idx="12348">
                  <c:v>0.17990000000000023</c:v>
                </c:pt>
                <c:pt idx="12349">
                  <c:v>0.17690000000000017</c:v>
                </c:pt>
                <c:pt idx="12350">
                  <c:v>0.17990000000000023</c:v>
                </c:pt>
                <c:pt idx="12351">
                  <c:v>0.17990000000000023</c:v>
                </c:pt>
                <c:pt idx="12352">
                  <c:v>0.17790000000000017</c:v>
                </c:pt>
                <c:pt idx="12353">
                  <c:v>0.17790000000000017</c:v>
                </c:pt>
                <c:pt idx="12354">
                  <c:v>0.17500000000000004</c:v>
                </c:pt>
                <c:pt idx="12355">
                  <c:v>0.17790000000000017</c:v>
                </c:pt>
                <c:pt idx="12356">
                  <c:v>0.17790000000000017</c:v>
                </c:pt>
                <c:pt idx="12357">
                  <c:v>0.17790000000000017</c:v>
                </c:pt>
                <c:pt idx="12358">
                  <c:v>0.17890000000000017</c:v>
                </c:pt>
                <c:pt idx="12359">
                  <c:v>0.17990000000000023</c:v>
                </c:pt>
                <c:pt idx="12360">
                  <c:v>0.17790000000000017</c:v>
                </c:pt>
                <c:pt idx="12361">
                  <c:v>0.17990000000000023</c:v>
                </c:pt>
                <c:pt idx="12362">
                  <c:v>0.17990000000000023</c:v>
                </c:pt>
                <c:pt idx="12363">
                  <c:v>0.17990000000000023</c:v>
                </c:pt>
                <c:pt idx="12364">
                  <c:v>0.17790000000000017</c:v>
                </c:pt>
                <c:pt idx="12365">
                  <c:v>0.18380000000000016</c:v>
                </c:pt>
                <c:pt idx="12366">
                  <c:v>0.18570000000000017</c:v>
                </c:pt>
                <c:pt idx="12367">
                  <c:v>0.17790000000000017</c:v>
                </c:pt>
                <c:pt idx="12368">
                  <c:v>0.18180000000000004</c:v>
                </c:pt>
                <c:pt idx="12369">
                  <c:v>0.17890000000000017</c:v>
                </c:pt>
                <c:pt idx="12370">
                  <c:v>0.17790000000000017</c:v>
                </c:pt>
                <c:pt idx="12371">
                  <c:v>0.18280000000000016</c:v>
                </c:pt>
                <c:pt idx="12372">
                  <c:v>0.17990000000000023</c:v>
                </c:pt>
                <c:pt idx="12373">
                  <c:v>0.18180000000000004</c:v>
                </c:pt>
                <c:pt idx="12374">
                  <c:v>0.17890000000000017</c:v>
                </c:pt>
                <c:pt idx="12375">
                  <c:v>0.17690000000000017</c:v>
                </c:pt>
                <c:pt idx="12376">
                  <c:v>0.17990000000000023</c:v>
                </c:pt>
                <c:pt idx="12377">
                  <c:v>0.17990000000000023</c:v>
                </c:pt>
                <c:pt idx="12378">
                  <c:v>0.17600000000000016</c:v>
                </c:pt>
                <c:pt idx="12379">
                  <c:v>0.17600000000000016</c:v>
                </c:pt>
                <c:pt idx="12380">
                  <c:v>0.17790000000000017</c:v>
                </c:pt>
                <c:pt idx="12381">
                  <c:v>0.17500000000000004</c:v>
                </c:pt>
                <c:pt idx="12382">
                  <c:v>0.18380000000000016</c:v>
                </c:pt>
                <c:pt idx="12383">
                  <c:v>0.17690000000000017</c:v>
                </c:pt>
                <c:pt idx="12384">
                  <c:v>0.17690000000000017</c:v>
                </c:pt>
                <c:pt idx="12385">
                  <c:v>0.17790000000000017</c:v>
                </c:pt>
                <c:pt idx="12386">
                  <c:v>0.18080000000000004</c:v>
                </c:pt>
                <c:pt idx="12387">
                  <c:v>0.17690000000000017</c:v>
                </c:pt>
                <c:pt idx="12388">
                  <c:v>0.18280000000000016</c:v>
                </c:pt>
                <c:pt idx="12389">
                  <c:v>0.17890000000000017</c:v>
                </c:pt>
                <c:pt idx="12390">
                  <c:v>0.17890000000000017</c:v>
                </c:pt>
                <c:pt idx="12391">
                  <c:v>0.17690000000000017</c:v>
                </c:pt>
                <c:pt idx="12392">
                  <c:v>0.18280000000000016</c:v>
                </c:pt>
                <c:pt idx="12393">
                  <c:v>0.17400000000000004</c:v>
                </c:pt>
                <c:pt idx="12394">
                  <c:v>0.18180000000000004</c:v>
                </c:pt>
                <c:pt idx="12395">
                  <c:v>0.18180000000000004</c:v>
                </c:pt>
                <c:pt idx="12396">
                  <c:v>0.18380000000000016</c:v>
                </c:pt>
                <c:pt idx="12397">
                  <c:v>0.17690000000000017</c:v>
                </c:pt>
                <c:pt idx="12398">
                  <c:v>0.17890000000000017</c:v>
                </c:pt>
                <c:pt idx="12399">
                  <c:v>0.17690000000000017</c:v>
                </c:pt>
                <c:pt idx="12400">
                  <c:v>0.17990000000000023</c:v>
                </c:pt>
                <c:pt idx="12401">
                  <c:v>0.17600000000000016</c:v>
                </c:pt>
                <c:pt idx="12402">
                  <c:v>0.17990000000000023</c:v>
                </c:pt>
                <c:pt idx="12403">
                  <c:v>0.17500000000000004</c:v>
                </c:pt>
                <c:pt idx="12404">
                  <c:v>0.17890000000000017</c:v>
                </c:pt>
                <c:pt idx="12405">
                  <c:v>0.17600000000000016</c:v>
                </c:pt>
                <c:pt idx="12406">
                  <c:v>0.17690000000000017</c:v>
                </c:pt>
                <c:pt idx="12407">
                  <c:v>0.17990000000000023</c:v>
                </c:pt>
                <c:pt idx="12408">
                  <c:v>0.18280000000000016</c:v>
                </c:pt>
                <c:pt idx="12409">
                  <c:v>0.17690000000000017</c:v>
                </c:pt>
                <c:pt idx="12410">
                  <c:v>0.17690000000000017</c:v>
                </c:pt>
                <c:pt idx="12411">
                  <c:v>0.18080000000000004</c:v>
                </c:pt>
                <c:pt idx="12412">
                  <c:v>0.17790000000000017</c:v>
                </c:pt>
                <c:pt idx="12413">
                  <c:v>0.18080000000000004</c:v>
                </c:pt>
                <c:pt idx="12414">
                  <c:v>0.17600000000000016</c:v>
                </c:pt>
                <c:pt idx="12415">
                  <c:v>0.17990000000000023</c:v>
                </c:pt>
                <c:pt idx="12416">
                  <c:v>0.17690000000000017</c:v>
                </c:pt>
                <c:pt idx="12417">
                  <c:v>0.18180000000000004</c:v>
                </c:pt>
                <c:pt idx="12418">
                  <c:v>0.17990000000000023</c:v>
                </c:pt>
                <c:pt idx="12419">
                  <c:v>0.17990000000000023</c:v>
                </c:pt>
                <c:pt idx="12420">
                  <c:v>0.17600000000000016</c:v>
                </c:pt>
                <c:pt idx="12421">
                  <c:v>0.18280000000000016</c:v>
                </c:pt>
                <c:pt idx="12422">
                  <c:v>0.17790000000000017</c:v>
                </c:pt>
                <c:pt idx="12423">
                  <c:v>0.17890000000000017</c:v>
                </c:pt>
                <c:pt idx="12424">
                  <c:v>0.17990000000000023</c:v>
                </c:pt>
                <c:pt idx="12425">
                  <c:v>0.18770000000000023</c:v>
                </c:pt>
                <c:pt idx="12426">
                  <c:v>0.19350000000000017</c:v>
                </c:pt>
                <c:pt idx="12427">
                  <c:v>0.20039999999999999</c:v>
                </c:pt>
                <c:pt idx="12428">
                  <c:v>0.19350000000000017</c:v>
                </c:pt>
                <c:pt idx="12429">
                  <c:v>0.19840000000000024</c:v>
                </c:pt>
                <c:pt idx="12430">
                  <c:v>0.18280000000000016</c:v>
                </c:pt>
                <c:pt idx="12431">
                  <c:v>0.18280000000000016</c:v>
                </c:pt>
                <c:pt idx="12432">
                  <c:v>0.19060000000000013</c:v>
                </c:pt>
                <c:pt idx="12433">
                  <c:v>0.19060000000000013</c:v>
                </c:pt>
                <c:pt idx="12434">
                  <c:v>0.18670000000000023</c:v>
                </c:pt>
                <c:pt idx="12435">
                  <c:v>0.18280000000000016</c:v>
                </c:pt>
                <c:pt idx="12436">
                  <c:v>0.17690000000000017</c:v>
                </c:pt>
                <c:pt idx="12437">
                  <c:v>0.19260000000000013</c:v>
                </c:pt>
                <c:pt idx="12438">
                  <c:v>0.18080000000000004</c:v>
                </c:pt>
                <c:pt idx="12439">
                  <c:v>0.19060000000000013</c:v>
                </c:pt>
                <c:pt idx="12440">
                  <c:v>0.18180000000000004</c:v>
                </c:pt>
                <c:pt idx="12441">
                  <c:v>0.18960000000000016</c:v>
                </c:pt>
                <c:pt idx="12442">
                  <c:v>0.17890000000000017</c:v>
                </c:pt>
                <c:pt idx="12443">
                  <c:v>0.19260000000000013</c:v>
                </c:pt>
                <c:pt idx="12444">
                  <c:v>0.19550000000000017</c:v>
                </c:pt>
                <c:pt idx="12445">
                  <c:v>0.19550000000000017</c:v>
                </c:pt>
                <c:pt idx="12446">
                  <c:v>0.19550000000000017</c:v>
                </c:pt>
                <c:pt idx="12447">
                  <c:v>0.18280000000000016</c:v>
                </c:pt>
                <c:pt idx="12448">
                  <c:v>0.19160000000000013</c:v>
                </c:pt>
                <c:pt idx="12449">
                  <c:v>0.1711</c:v>
                </c:pt>
                <c:pt idx="12450">
                  <c:v>0.18670000000000023</c:v>
                </c:pt>
                <c:pt idx="12451">
                  <c:v>0.18770000000000023</c:v>
                </c:pt>
                <c:pt idx="12452">
                  <c:v>0.19060000000000013</c:v>
                </c:pt>
                <c:pt idx="12453">
                  <c:v>0.17890000000000017</c:v>
                </c:pt>
                <c:pt idx="12454">
                  <c:v>0.18180000000000004</c:v>
                </c:pt>
                <c:pt idx="12455">
                  <c:v>0.18080000000000004</c:v>
                </c:pt>
                <c:pt idx="12456">
                  <c:v>0.17500000000000004</c:v>
                </c:pt>
                <c:pt idx="12457">
                  <c:v>0.18380000000000016</c:v>
                </c:pt>
                <c:pt idx="12458">
                  <c:v>0.18870000000000023</c:v>
                </c:pt>
                <c:pt idx="12459">
                  <c:v>0.17990000000000023</c:v>
                </c:pt>
                <c:pt idx="12460">
                  <c:v>0.17890000000000017</c:v>
                </c:pt>
                <c:pt idx="12461">
                  <c:v>0.19650000000000017</c:v>
                </c:pt>
                <c:pt idx="12462">
                  <c:v>0.19550000000000017</c:v>
                </c:pt>
                <c:pt idx="12463">
                  <c:v>0.20140000000000016</c:v>
                </c:pt>
                <c:pt idx="12464">
                  <c:v>0.19350000000000017</c:v>
                </c:pt>
                <c:pt idx="12465">
                  <c:v>0.18380000000000016</c:v>
                </c:pt>
                <c:pt idx="12466">
                  <c:v>0.17600000000000016</c:v>
                </c:pt>
                <c:pt idx="12467">
                  <c:v>0.18670000000000023</c:v>
                </c:pt>
                <c:pt idx="12468">
                  <c:v>0.1701</c:v>
                </c:pt>
                <c:pt idx="12469">
                  <c:v>0.17790000000000017</c:v>
                </c:pt>
                <c:pt idx="12470">
                  <c:v>0.17890000000000017</c:v>
                </c:pt>
                <c:pt idx="12471">
                  <c:v>0.19550000000000017</c:v>
                </c:pt>
                <c:pt idx="12472">
                  <c:v>0.18180000000000004</c:v>
                </c:pt>
                <c:pt idx="12473">
                  <c:v>0.19450000000000017</c:v>
                </c:pt>
                <c:pt idx="12474">
                  <c:v>0.18180000000000004</c:v>
                </c:pt>
                <c:pt idx="12475">
                  <c:v>0.19260000000000013</c:v>
                </c:pt>
                <c:pt idx="12476">
                  <c:v>0.19060000000000013</c:v>
                </c:pt>
                <c:pt idx="12477">
                  <c:v>0.19260000000000013</c:v>
                </c:pt>
                <c:pt idx="12478">
                  <c:v>0.19160000000000013</c:v>
                </c:pt>
                <c:pt idx="12479">
                  <c:v>0.19260000000000013</c:v>
                </c:pt>
                <c:pt idx="12480">
                  <c:v>0.18960000000000016</c:v>
                </c:pt>
                <c:pt idx="12481">
                  <c:v>0.18280000000000016</c:v>
                </c:pt>
                <c:pt idx="12482">
                  <c:v>0.19650000000000017</c:v>
                </c:pt>
                <c:pt idx="12483">
                  <c:v>0.19350000000000017</c:v>
                </c:pt>
                <c:pt idx="12484">
                  <c:v>0.18570000000000017</c:v>
                </c:pt>
                <c:pt idx="12485">
                  <c:v>0.19350000000000017</c:v>
                </c:pt>
                <c:pt idx="12486">
                  <c:v>0.17990000000000023</c:v>
                </c:pt>
                <c:pt idx="12487">
                  <c:v>0.19550000000000017</c:v>
                </c:pt>
                <c:pt idx="12488">
                  <c:v>0.19550000000000017</c:v>
                </c:pt>
                <c:pt idx="12489">
                  <c:v>0.19450000000000017</c:v>
                </c:pt>
                <c:pt idx="12490">
                  <c:v>0.19060000000000013</c:v>
                </c:pt>
                <c:pt idx="12491">
                  <c:v>0.19060000000000013</c:v>
                </c:pt>
                <c:pt idx="12492">
                  <c:v>0.18770000000000023</c:v>
                </c:pt>
                <c:pt idx="12493">
                  <c:v>0.20039999999999999</c:v>
                </c:pt>
                <c:pt idx="12494">
                  <c:v>0.19450000000000017</c:v>
                </c:pt>
                <c:pt idx="12495">
                  <c:v>0.19750000000000018</c:v>
                </c:pt>
                <c:pt idx="12496">
                  <c:v>0.18080000000000004</c:v>
                </c:pt>
                <c:pt idx="12497">
                  <c:v>0.19550000000000017</c:v>
                </c:pt>
                <c:pt idx="12498">
                  <c:v>0.19350000000000017</c:v>
                </c:pt>
                <c:pt idx="12499">
                  <c:v>0.18770000000000023</c:v>
                </c:pt>
                <c:pt idx="12500">
                  <c:v>0.18380000000000016</c:v>
                </c:pt>
                <c:pt idx="12501">
                  <c:v>0.18570000000000017</c:v>
                </c:pt>
                <c:pt idx="12502">
                  <c:v>0.17690000000000017</c:v>
                </c:pt>
                <c:pt idx="12503">
                  <c:v>0.18180000000000004</c:v>
                </c:pt>
                <c:pt idx="12504">
                  <c:v>0.18080000000000004</c:v>
                </c:pt>
                <c:pt idx="12505">
                  <c:v>0.17200000000000001</c:v>
                </c:pt>
                <c:pt idx="12506">
                  <c:v>0.17890000000000017</c:v>
                </c:pt>
                <c:pt idx="12507">
                  <c:v>0.17690000000000017</c:v>
                </c:pt>
                <c:pt idx="12508">
                  <c:v>0.18280000000000016</c:v>
                </c:pt>
                <c:pt idx="12509">
                  <c:v>0.18280000000000016</c:v>
                </c:pt>
                <c:pt idx="12510">
                  <c:v>0.18380000000000016</c:v>
                </c:pt>
                <c:pt idx="12511">
                  <c:v>0.17790000000000017</c:v>
                </c:pt>
                <c:pt idx="12512">
                  <c:v>0.18570000000000017</c:v>
                </c:pt>
                <c:pt idx="12513">
                  <c:v>0.18960000000000016</c:v>
                </c:pt>
                <c:pt idx="12514">
                  <c:v>0.18180000000000004</c:v>
                </c:pt>
                <c:pt idx="12515">
                  <c:v>0.18770000000000023</c:v>
                </c:pt>
                <c:pt idx="12516">
                  <c:v>0.1711</c:v>
                </c:pt>
                <c:pt idx="12517">
                  <c:v>0.18770000000000023</c:v>
                </c:pt>
                <c:pt idx="12518">
                  <c:v>0.17890000000000017</c:v>
                </c:pt>
                <c:pt idx="12519">
                  <c:v>0.18480000000000016</c:v>
                </c:pt>
                <c:pt idx="12520">
                  <c:v>0.17890000000000017</c:v>
                </c:pt>
                <c:pt idx="12521">
                  <c:v>0.18380000000000016</c:v>
                </c:pt>
                <c:pt idx="12522">
                  <c:v>0.17790000000000017</c:v>
                </c:pt>
                <c:pt idx="12523">
                  <c:v>0.18180000000000004</c:v>
                </c:pt>
                <c:pt idx="12524">
                  <c:v>0.17500000000000004</c:v>
                </c:pt>
                <c:pt idx="12525">
                  <c:v>0.19160000000000013</c:v>
                </c:pt>
                <c:pt idx="12526">
                  <c:v>0.17690000000000017</c:v>
                </c:pt>
                <c:pt idx="12527">
                  <c:v>0.17300000000000001</c:v>
                </c:pt>
                <c:pt idx="12528">
                  <c:v>0.17300000000000001</c:v>
                </c:pt>
                <c:pt idx="12529">
                  <c:v>0.17790000000000017</c:v>
                </c:pt>
                <c:pt idx="12530">
                  <c:v>0.17990000000000023</c:v>
                </c:pt>
                <c:pt idx="12531">
                  <c:v>0.17990000000000023</c:v>
                </c:pt>
                <c:pt idx="12532">
                  <c:v>0.18870000000000023</c:v>
                </c:pt>
                <c:pt idx="12533">
                  <c:v>0.17400000000000004</c:v>
                </c:pt>
                <c:pt idx="12534">
                  <c:v>0.18280000000000016</c:v>
                </c:pt>
                <c:pt idx="12535">
                  <c:v>0.17790000000000017</c:v>
                </c:pt>
                <c:pt idx="12536">
                  <c:v>0.17990000000000023</c:v>
                </c:pt>
                <c:pt idx="12537">
                  <c:v>0.18080000000000004</c:v>
                </c:pt>
                <c:pt idx="12538">
                  <c:v>0.17790000000000017</c:v>
                </c:pt>
                <c:pt idx="12539">
                  <c:v>0.19260000000000013</c:v>
                </c:pt>
                <c:pt idx="12540">
                  <c:v>0.19060000000000013</c:v>
                </c:pt>
                <c:pt idx="12541">
                  <c:v>0.18670000000000023</c:v>
                </c:pt>
                <c:pt idx="12542">
                  <c:v>0.18570000000000017</c:v>
                </c:pt>
                <c:pt idx="12543">
                  <c:v>0.16910000000000014</c:v>
                </c:pt>
                <c:pt idx="12544">
                  <c:v>0.17300000000000001</c:v>
                </c:pt>
                <c:pt idx="12545">
                  <c:v>0.18180000000000004</c:v>
                </c:pt>
                <c:pt idx="12546">
                  <c:v>0.17990000000000023</c:v>
                </c:pt>
                <c:pt idx="12547">
                  <c:v>0.18280000000000016</c:v>
                </c:pt>
                <c:pt idx="12548">
                  <c:v>0.17690000000000017</c:v>
                </c:pt>
                <c:pt idx="12549">
                  <c:v>0.18180000000000004</c:v>
                </c:pt>
                <c:pt idx="12550">
                  <c:v>0.17690000000000017</c:v>
                </c:pt>
                <c:pt idx="12551">
                  <c:v>0.18080000000000004</c:v>
                </c:pt>
                <c:pt idx="12552">
                  <c:v>0.17990000000000023</c:v>
                </c:pt>
                <c:pt idx="12553">
                  <c:v>0.16720000000000024</c:v>
                </c:pt>
                <c:pt idx="12554">
                  <c:v>0.17400000000000004</c:v>
                </c:pt>
                <c:pt idx="12555">
                  <c:v>0.17990000000000023</c:v>
                </c:pt>
                <c:pt idx="12556">
                  <c:v>0.17200000000000001</c:v>
                </c:pt>
                <c:pt idx="12557">
                  <c:v>0.17890000000000017</c:v>
                </c:pt>
                <c:pt idx="12558">
                  <c:v>0.17600000000000016</c:v>
                </c:pt>
                <c:pt idx="12559">
                  <c:v>0.18480000000000016</c:v>
                </c:pt>
                <c:pt idx="12560">
                  <c:v>0.17600000000000016</c:v>
                </c:pt>
                <c:pt idx="12561">
                  <c:v>0.18280000000000016</c:v>
                </c:pt>
                <c:pt idx="12562">
                  <c:v>0.17500000000000004</c:v>
                </c:pt>
                <c:pt idx="12563">
                  <c:v>0.17790000000000017</c:v>
                </c:pt>
                <c:pt idx="12564">
                  <c:v>0.18280000000000016</c:v>
                </c:pt>
                <c:pt idx="12565">
                  <c:v>0.18180000000000004</c:v>
                </c:pt>
                <c:pt idx="12566">
                  <c:v>0.18570000000000017</c:v>
                </c:pt>
                <c:pt idx="12567">
                  <c:v>0.18770000000000023</c:v>
                </c:pt>
                <c:pt idx="12568">
                  <c:v>0.18670000000000023</c:v>
                </c:pt>
                <c:pt idx="12569">
                  <c:v>0.18870000000000023</c:v>
                </c:pt>
                <c:pt idx="12570">
                  <c:v>0.18180000000000004</c:v>
                </c:pt>
                <c:pt idx="12571">
                  <c:v>0.19160000000000013</c:v>
                </c:pt>
                <c:pt idx="12572">
                  <c:v>0.18770000000000023</c:v>
                </c:pt>
                <c:pt idx="12573">
                  <c:v>0.17600000000000016</c:v>
                </c:pt>
                <c:pt idx="12574">
                  <c:v>0.1711</c:v>
                </c:pt>
                <c:pt idx="12575">
                  <c:v>0.17500000000000004</c:v>
                </c:pt>
                <c:pt idx="12576">
                  <c:v>0.17300000000000001</c:v>
                </c:pt>
                <c:pt idx="12577">
                  <c:v>0.18080000000000004</c:v>
                </c:pt>
                <c:pt idx="12578">
                  <c:v>0.18080000000000004</c:v>
                </c:pt>
                <c:pt idx="12579">
                  <c:v>0.18080000000000004</c:v>
                </c:pt>
                <c:pt idx="12580">
                  <c:v>0.17890000000000017</c:v>
                </c:pt>
                <c:pt idx="12581">
                  <c:v>0.17990000000000023</c:v>
                </c:pt>
                <c:pt idx="12582">
                  <c:v>0.17400000000000004</c:v>
                </c:pt>
                <c:pt idx="12583">
                  <c:v>0.17790000000000017</c:v>
                </c:pt>
                <c:pt idx="12584">
                  <c:v>0.17990000000000023</c:v>
                </c:pt>
                <c:pt idx="12585">
                  <c:v>0.17200000000000001</c:v>
                </c:pt>
                <c:pt idx="12586">
                  <c:v>0.17400000000000004</c:v>
                </c:pt>
                <c:pt idx="12587">
                  <c:v>0.17200000000000001</c:v>
                </c:pt>
                <c:pt idx="12588">
                  <c:v>0.17600000000000016</c:v>
                </c:pt>
                <c:pt idx="12589">
                  <c:v>0.1701</c:v>
                </c:pt>
                <c:pt idx="12590">
                  <c:v>0.16910000000000014</c:v>
                </c:pt>
                <c:pt idx="12591">
                  <c:v>0.17600000000000016</c:v>
                </c:pt>
                <c:pt idx="12592">
                  <c:v>0.1701</c:v>
                </c:pt>
                <c:pt idx="12593">
                  <c:v>0.17690000000000017</c:v>
                </c:pt>
                <c:pt idx="12594">
                  <c:v>0.16910000000000014</c:v>
                </c:pt>
                <c:pt idx="12595">
                  <c:v>0.18180000000000004</c:v>
                </c:pt>
                <c:pt idx="12596">
                  <c:v>0.17400000000000004</c:v>
                </c:pt>
                <c:pt idx="12597">
                  <c:v>0.17500000000000004</c:v>
                </c:pt>
                <c:pt idx="12598">
                  <c:v>0.17890000000000017</c:v>
                </c:pt>
                <c:pt idx="12599">
                  <c:v>0.17690000000000017</c:v>
                </c:pt>
                <c:pt idx="12600">
                  <c:v>0.18080000000000004</c:v>
                </c:pt>
                <c:pt idx="12601">
                  <c:v>0.17300000000000001</c:v>
                </c:pt>
                <c:pt idx="12602">
                  <c:v>0.16910000000000014</c:v>
                </c:pt>
                <c:pt idx="12603">
                  <c:v>0.14860000000000001</c:v>
                </c:pt>
                <c:pt idx="12604">
                  <c:v>0.17500000000000004</c:v>
                </c:pt>
                <c:pt idx="12605">
                  <c:v>0.17300000000000001</c:v>
                </c:pt>
                <c:pt idx="12606">
                  <c:v>0.17890000000000017</c:v>
                </c:pt>
                <c:pt idx="12607">
                  <c:v>0.18180000000000004</c:v>
                </c:pt>
                <c:pt idx="12608">
                  <c:v>0.17500000000000004</c:v>
                </c:pt>
                <c:pt idx="12609">
                  <c:v>0.17690000000000017</c:v>
                </c:pt>
                <c:pt idx="12610">
                  <c:v>0.17600000000000016</c:v>
                </c:pt>
                <c:pt idx="12611">
                  <c:v>0.18280000000000016</c:v>
                </c:pt>
                <c:pt idx="12612">
                  <c:v>0.17400000000000004</c:v>
                </c:pt>
                <c:pt idx="12613">
                  <c:v>0.18480000000000016</c:v>
                </c:pt>
                <c:pt idx="12614">
                  <c:v>0.17790000000000017</c:v>
                </c:pt>
                <c:pt idx="12615">
                  <c:v>0.17600000000000016</c:v>
                </c:pt>
                <c:pt idx="12616">
                  <c:v>0.17990000000000023</c:v>
                </c:pt>
                <c:pt idx="12617">
                  <c:v>0.17790000000000017</c:v>
                </c:pt>
                <c:pt idx="12618">
                  <c:v>0.17500000000000004</c:v>
                </c:pt>
                <c:pt idx="12619">
                  <c:v>0.17690000000000017</c:v>
                </c:pt>
                <c:pt idx="12620">
                  <c:v>0.1711</c:v>
                </c:pt>
                <c:pt idx="12621">
                  <c:v>0.17500000000000004</c:v>
                </c:pt>
                <c:pt idx="12622">
                  <c:v>0.17400000000000004</c:v>
                </c:pt>
                <c:pt idx="12623">
                  <c:v>0.17600000000000016</c:v>
                </c:pt>
                <c:pt idx="12624">
                  <c:v>0.1711</c:v>
                </c:pt>
                <c:pt idx="12625">
                  <c:v>0.17200000000000001</c:v>
                </c:pt>
                <c:pt idx="12626">
                  <c:v>0.17400000000000004</c:v>
                </c:pt>
                <c:pt idx="12627">
                  <c:v>0.16910000000000014</c:v>
                </c:pt>
                <c:pt idx="12628">
                  <c:v>0.17890000000000017</c:v>
                </c:pt>
                <c:pt idx="12629">
                  <c:v>0.17300000000000001</c:v>
                </c:pt>
                <c:pt idx="12630">
                  <c:v>0.1711</c:v>
                </c:pt>
                <c:pt idx="12631">
                  <c:v>0.1701</c:v>
                </c:pt>
                <c:pt idx="12632">
                  <c:v>0.16910000000000014</c:v>
                </c:pt>
                <c:pt idx="12633">
                  <c:v>0.18770000000000023</c:v>
                </c:pt>
                <c:pt idx="12634">
                  <c:v>0.18380000000000016</c:v>
                </c:pt>
                <c:pt idx="12635">
                  <c:v>0.17890000000000017</c:v>
                </c:pt>
                <c:pt idx="12636">
                  <c:v>0.16810000000000014</c:v>
                </c:pt>
                <c:pt idx="12637">
                  <c:v>0.1711</c:v>
                </c:pt>
                <c:pt idx="12638">
                  <c:v>0.1701</c:v>
                </c:pt>
                <c:pt idx="12639">
                  <c:v>0.1701</c:v>
                </c:pt>
                <c:pt idx="12640">
                  <c:v>0.1701</c:v>
                </c:pt>
                <c:pt idx="12641">
                  <c:v>0.17200000000000001</c:v>
                </c:pt>
                <c:pt idx="12642">
                  <c:v>0.1701</c:v>
                </c:pt>
                <c:pt idx="12643">
                  <c:v>0.1711</c:v>
                </c:pt>
                <c:pt idx="12644">
                  <c:v>0.17500000000000004</c:v>
                </c:pt>
                <c:pt idx="12645">
                  <c:v>0.1711</c:v>
                </c:pt>
                <c:pt idx="12646">
                  <c:v>0.17300000000000001</c:v>
                </c:pt>
                <c:pt idx="12647">
                  <c:v>0.17400000000000004</c:v>
                </c:pt>
                <c:pt idx="12648">
                  <c:v>0.1711</c:v>
                </c:pt>
                <c:pt idx="12649">
                  <c:v>0.16720000000000024</c:v>
                </c:pt>
                <c:pt idx="12650">
                  <c:v>0.17600000000000016</c:v>
                </c:pt>
                <c:pt idx="12651">
                  <c:v>0.17400000000000004</c:v>
                </c:pt>
                <c:pt idx="12652">
                  <c:v>0.16320000000000023</c:v>
                </c:pt>
                <c:pt idx="12653">
                  <c:v>0.17300000000000001</c:v>
                </c:pt>
                <c:pt idx="12654">
                  <c:v>0.17400000000000004</c:v>
                </c:pt>
                <c:pt idx="12655">
                  <c:v>0.17500000000000004</c:v>
                </c:pt>
                <c:pt idx="12656">
                  <c:v>0.17200000000000001</c:v>
                </c:pt>
                <c:pt idx="12657">
                  <c:v>0.17600000000000016</c:v>
                </c:pt>
                <c:pt idx="12658">
                  <c:v>0.17200000000000001</c:v>
                </c:pt>
                <c:pt idx="12659">
                  <c:v>0.17300000000000001</c:v>
                </c:pt>
                <c:pt idx="12660">
                  <c:v>0.17400000000000004</c:v>
                </c:pt>
                <c:pt idx="12661">
                  <c:v>0.1701</c:v>
                </c:pt>
                <c:pt idx="12662">
                  <c:v>0.17300000000000001</c:v>
                </c:pt>
                <c:pt idx="12663">
                  <c:v>0.17200000000000001</c:v>
                </c:pt>
                <c:pt idx="12664">
                  <c:v>0.17300000000000001</c:v>
                </c:pt>
                <c:pt idx="12665">
                  <c:v>0.17500000000000004</c:v>
                </c:pt>
                <c:pt idx="12666">
                  <c:v>0.1711</c:v>
                </c:pt>
                <c:pt idx="12667">
                  <c:v>0.17200000000000001</c:v>
                </c:pt>
                <c:pt idx="12668">
                  <c:v>0.17400000000000004</c:v>
                </c:pt>
                <c:pt idx="12669">
                  <c:v>0.17400000000000004</c:v>
                </c:pt>
                <c:pt idx="12670">
                  <c:v>0.17300000000000001</c:v>
                </c:pt>
                <c:pt idx="12671">
                  <c:v>0.1711</c:v>
                </c:pt>
                <c:pt idx="12672">
                  <c:v>0.17690000000000017</c:v>
                </c:pt>
                <c:pt idx="12673">
                  <c:v>0.17300000000000001</c:v>
                </c:pt>
                <c:pt idx="12674">
                  <c:v>0.17690000000000017</c:v>
                </c:pt>
                <c:pt idx="12675">
                  <c:v>0.17300000000000001</c:v>
                </c:pt>
                <c:pt idx="12676">
                  <c:v>0.17890000000000017</c:v>
                </c:pt>
                <c:pt idx="12677">
                  <c:v>0.17500000000000004</c:v>
                </c:pt>
                <c:pt idx="12678">
                  <c:v>0.17690000000000017</c:v>
                </c:pt>
                <c:pt idx="12679">
                  <c:v>0.17500000000000004</c:v>
                </c:pt>
                <c:pt idx="12680">
                  <c:v>0.17500000000000004</c:v>
                </c:pt>
                <c:pt idx="12681">
                  <c:v>0.17600000000000016</c:v>
                </c:pt>
                <c:pt idx="12682">
                  <c:v>0.17400000000000004</c:v>
                </c:pt>
                <c:pt idx="12683">
                  <c:v>0.16910000000000014</c:v>
                </c:pt>
                <c:pt idx="12684">
                  <c:v>0.1711</c:v>
                </c:pt>
                <c:pt idx="12685">
                  <c:v>0.17400000000000004</c:v>
                </c:pt>
                <c:pt idx="12686">
                  <c:v>0.17600000000000016</c:v>
                </c:pt>
                <c:pt idx="12687">
                  <c:v>0.17400000000000004</c:v>
                </c:pt>
                <c:pt idx="12688">
                  <c:v>0.17600000000000016</c:v>
                </c:pt>
                <c:pt idx="12689">
                  <c:v>0.17690000000000017</c:v>
                </c:pt>
                <c:pt idx="12690">
                  <c:v>0.17500000000000004</c:v>
                </c:pt>
                <c:pt idx="12691">
                  <c:v>0.17600000000000016</c:v>
                </c:pt>
                <c:pt idx="12692">
                  <c:v>0.17500000000000004</c:v>
                </c:pt>
                <c:pt idx="12693">
                  <c:v>0.1711</c:v>
                </c:pt>
                <c:pt idx="12694">
                  <c:v>0.17300000000000001</c:v>
                </c:pt>
                <c:pt idx="12695">
                  <c:v>0.1711</c:v>
                </c:pt>
                <c:pt idx="12696">
                  <c:v>0.17600000000000016</c:v>
                </c:pt>
                <c:pt idx="12697">
                  <c:v>0.17500000000000004</c:v>
                </c:pt>
                <c:pt idx="12698">
                  <c:v>0.17300000000000001</c:v>
                </c:pt>
                <c:pt idx="12699">
                  <c:v>0.16810000000000014</c:v>
                </c:pt>
                <c:pt idx="12700">
                  <c:v>0.17300000000000001</c:v>
                </c:pt>
                <c:pt idx="12701">
                  <c:v>0.17400000000000004</c:v>
                </c:pt>
                <c:pt idx="12702">
                  <c:v>0.17400000000000004</c:v>
                </c:pt>
                <c:pt idx="12703">
                  <c:v>0.17990000000000023</c:v>
                </c:pt>
                <c:pt idx="12704">
                  <c:v>0.17600000000000016</c:v>
                </c:pt>
                <c:pt idx="12705">
                  <c:v>0.17500000000000004</c:v>
                </c:pt>
                <c:pt idx="12706">
                  <c:v>0.17790000000000017</c:v>
                </c:pt>
                <c:pt idx="12707">
                  <c:v>0.18080000000000004</c:v>
                </c:pt>
                <c:pt idx="12708">
                  <c:v>0.17300000000000001</c:v>
                </c:pt>
                <c:pt idx="12709">
                  <c:v>0.17300000000000001</c:v>
                </c:pt>
                <c:pt idx="12710">
                  <c:v>0.18280000000000016</c:v>
                </c:pt>
                <c:pt idx="12711">
                  <c:v>0.17200000000000001</c:v>
                </c:pt>
                <c:pt idx="12712">
                  <c:v>0.17790000000000017</c:v>
                </c:pt>
                <c:pt idx="12713">
                  <c:v>0.17500000000000004</c:v>
                </c:pt>
                <c:pt idx="12714">
                  <c:v>0.18180000000000004</c:v>
                </c:pt>
                <c:pt idx="12715">
                  <c:v>0.17690000000000017</c:v>
                </c:pt>
                <c:pt idx="12716">
                  <c:v>0.17500000000000004</c:v>
                </c:pt>
                <c:pt idx="12717">
                  <c:v>0.17300000000000001</c:v>
                </c:pt>
                <c:pt idx="12718">
                  <c:v>0.19350000000000017</c:v>
                </c:pt>
                <c:pt idx="12719">
                  <c:v>0.17500000000000004</c:v>
                </c:pt>
                <c:pt idx="12720">
                  <c:v>0.18180000000000004</c:v>
                </c:pt>
                <c:pt idx="12721">
                  <c:v>0.17690000000000017</c:v>
                </c:pt>
                <c:pt idx="12722">
                  <c:v>0.18280000000000016</c:v>
                </c:pt>
                <c:pt idx="12723">
                  <c:v>0.17200000000000001</c:v>
                </c:pt>
                <c:pt idx="12724">
                  <c:v>0.17400000000000004</c:v>
                </c:pt>
                <c:pt idx="12725">
                  <c:v>0.17790000000000017</c:v>
                </c:pt>
                <c:pt idx="12726">
                  <c:v>0.17690000000000017</c:v>
                </c:pt>
                <c:pt idx="12727">
                  <c:v>0.17690000000000017</c:v>
                </c:pt>
                <c:pt idx="12728">
                  <c:v>0.17300000000000001</c:v>
                </c:pt>
                <c:pt idx="12729">
                  <c:v>0.17400000000000004</c:v>
                </c:pt>
                <c:pt idx="12730">
                  <c:v>0.15540000000000026</c:v>
                </c:pt>
                <c:pt idx="12731">
                  <c:v>0.17600000000000016</c:v>
                </c:pt>
                <c:pt idx="12732">
                  <c:v>0.17990000000000023</c:v>
                </c:pt>
                <c:pt idx="12733">
                  <c:v>0.17600000000000016</c:v>
                </c:pt>
                <c:pt idx="12734">
                  <c:v>0.17890000000000017</c:v>
                </c:pt>
                <c:pt idx="12735">
                  <c:v>0.17500000000000004</c:v>
                </c:pt>
                <c:pt idx="12736">
                  <c:v>0.18180000000000004</c:v>
                </c:pt>
                <c:pt idx="12737">
                  <c:v>0.17300000000000001</c:v>
                </c:pt>
                <c:pt idx="12738">
                  <c:v>0.16810000000000014</c:v>
                </c:pt>
                <c:pt idx="12739">
                  <c:v>0.17300000000000001</c:v>
                </c:pt>
                <c:pt idx="12740">
                  <c:v>0.17400000000000004</c:v>
                </c:pt>
                <c:pt idx="12741">
                  <c:v>0.17790000000000017</c:v>
                </c:pt>
                <c:pt idx="12742">
                  <c:v>0.17200000000000001</c:v>
                </c:pt>
                <c:pt idx="12743">
                  <c:v>0.18080000000000004</c:v>
                </c:pt>
                <c:pt idx="12744">
                  <c:v>0.18280000000000016</c:v>
                </c:pt>
                <c:pt idx="12745">
                  <c:v>0.17690000000000017</c:v>
                </c:pt>
                <c:pt idx="12746">
                  <c:v>0.17300000000000001</c:v>
                </c:pt>
                <c:pt idx="12747">
                  <c:v>0.18280000000000016</c:v>
                </c:pt>
                <c:pt idx="12748">
                  <c:v>0.17790000000000017</c:v>
                </c:pt>
                <c:pt idx="12749">
                  <c:v>0.18380000000000016</c:v>
                </c:pt>
                <c:pt idx="12750">
                  <c:v>0.18080000000000004</c:v>
                </c:pt>
                <c:pt idx="12751">
                  <c:v>0.17600000000000016</c:v>
                </c:pt>
                <c:pt idx="12752">
                  <c:v>0.18080000000000004</c:v>
                </c:pt>
                <c:pt idx="12753">
                  <c:v>0.18870000000000023</c:v>
                </c:pt>
                <c:pt idx="12754">
                  <c:v>0.17600000000000016</c:v>
                </c:pt>
                <c:pt idx="12755">
                  <c:v>0.18670000000000023</c:v>
                </c:pt>
                <c:pt idx="12756">
                  <c:v>0.15250000000000016</c:v>
                </c:pt>
                <c:pt idx="12757">
                  <c:v>0.18080000000000004</c:v>
                </c:pt>
                <c:pt idx="12758">
                  <c:v>0.17990000000000023</c:v>
                </c:pt>
                <c:pt idx="12759">
                  <c:v>0.17600000000000016</c:v>
                </c:pt>
                <c:pt idx="12760">
                  <c:v>0.17890000000000017</c:v>
                </c:pt>
                <c:pt idx="12761">
                  <c:v>0.17400000000000004</c:v>
                </c:pt>
                <c:pt idx="12762">
                  <c:v>0.17400000000000004</c:v>
                </c:pt>
                <c:pt idx="12763">
                  <c:v>0.17890000000000017</c:v>
                </c:pt>
                <c:pt idx="12764">
                  <c:v>0.18380000000000016</c:v>
                </c:pt>
                <c:pt idx="12765">
                  <c:v>0.17600000000000016</c:v>
                </c:pt>
                <c:pt idx="12766">
                  <c:v>0.17690000000000017</c:v>
                </c:pt>
                <c:pt idx="12767">
                  <c:v>0.17790000000000017</c:v>
                </c:pt>
                <c:pt idx="12768">
                  <c:v>0.17500000000000004</c:v>
                </c:pt>
                <c:pt idx="12769">
                  <c:v>0.17790000000000017</c:v>
                </c:pt>
                <c:pt idx="12770">
                  <c:v>0.17990000000000023</c:v>
                </c:pt>
                <c:pt idx="12771">
                  <c:v>0.17690000000000017</c:v>
                </c:pt>
                <c:pt idx="12772">
                  <c:v>0.16420000000000023</c:v>
                </c:pt>
                <c:pt idx="12773">
                  <c:v>0.17400000000000004</c:v>
                </c:pt>
                <c:pt idx="12774">
                  <c:v>0.17200000000000001</c:v>
                </c:pt>
                <c:pt idx="12775">
                  <c:v>0.17200000000000001</c:v>
                </c:pt>
                <c:pt idx="12776">
                  <c:v>0.16810000000000014</c:v>
                </c:pt>
                <c:pt idx="12777">
                  <c:v>0.16620000000000018</c:v>
                </c:pt>
                <c:pt idx="12778">
                  <c:v>0.17600000000000016</c:v>
                </c:pt>
                <c:pt idx="12779">
                  <c:v>0.16720000000000024</c:v>
                </c:pt>
                <c:pt idx="12780">
                  <c:v>0.16420000000000023</c:v>
                </c:pt>
                <c:pt idx="12781">
                  <c:v>0.16520000000000024</c:v>
                </c:pt>
                <c:pt idx="12782">
                  <c:v>0.16230000000000014</c:v>
                </c:pt>
                <c:pt idx="12783">
                  <c:v>0.16320000000000023</c:v>
                </c:pt>
                <c:pt idx="12784">
                  <c:v>0.16320000000000023</c:v>
                </c:pt>
                <c:pt idx="12785">
                  <c:v>0.16420000000000023</c:v>
                </c:pt>
                <c:pt idx="12786">
                  <c:v>0.1711</c:v>
                </c:pt>
                <c:pt idx="12787">
                  <c:v>0.16130000000000014</c:v>
                </c:pt>
                <c:pt idx="12788">
                  <c:v>0.1701</c:v>
                </c:pt>
                <c:pt idx="12789">
                  <c:v>0.16320000000000023</c:v>
                </c:pt>
                <c:pt idx="12790">
                  <c:v>0.1701</c:v>
                </c:pt>
                <c:pt idx="12791">
                  <c:v>0.15740000000000026</c:v>
                </c:pt>
                <c:pt idx="12792">
                  <c:v>0.16230000000000014</c:v>
                </c:pt>
                <c:pt idx="12793">
                  <c:v>0.16420000000000023</c:v>
                </c:pt>
                <c:pt idx="12794">
                  <c:v>0.16720000000000024</c:v>
                </c:pt>
                <c:pt idx="12795">
                  <c:v>0.1711</c:v>
                </c:pt>
                <c:pt idx="12796">
                  <c:v>0.15930000000000016</c:v>
                </c:pt>
                <c:pt idx="12797">
                  <c:v>0.15740000000000026</c:v>
                </c:pt>
                <c:pt idx="12798">
                  <c:v>0.16030000000000014</c:v>
                </c:pt>
                <c:pt idx="12799">
                  <c:v>0.16620000000000018</c:v>
                </c:pt>
                <c:pt idx="12800">
                  <c:v>0.1701</c:v>
                </c:pt>
                <c:pt idx="12801">
                  <c:v>0.17200000000000001</c:v>
                </c:pt>
                <c:pt idx="12802">
                  <c:v>0.16720000000000024</c:v>
                </c:pt>
                <c:pt idx="12803">
                  <c:v>0.17790000000000017</c:v>
                </c:pt>
                <c:pt idx="12804">
                  <c:v>0.17790000000000017</c:v>
                </c:pt>
                <c:pt idx="12805">
                  <c:v>0.17890000000000017</c:v>
                </c:pt>
                <c:pt idx="12806">
                  <c:v>0.17990000000000023</c:v>
                </c:pt>
                <c:pt idx="12807">
                  <c:v>0.18280000000000016</c:v>
                </c:pt>
                <c:pt idx="12808">
                  <c:v>0.20039999999999999</c:v>
                </c:pt>
                <c:pt idx="12809">
                  <c:v>0.19260000000000013</c:v>
                </c:pt>
                <c:pt idx="12810">
                  <c:v>0.18480000000000016</c:v>
                </c:pt>
                <c:pt idx="12811">
                  <c:v>0.19350000000000017</c:v>
                </c:pt>
                <c:pt idx="12812">
                  <c:v>0.19840000000000024</c:v>
                </c:pt>
                <c:pt idx="12813">
                  <c:v>0.19550000000000017</c:v>
                </c:pt>
                <c:pt idx="12814">
                  <c:v>0.19450000000000017</c:v>
                </c:pt>
                <c:pt idx="12815">
                  <c:v>0.19650000000000017</c:v>
                </c:pt>
                <c:pt idx="12816">
                  <c:v>0.19350000000000017</c:v>
                </c:pt>
                <c:pt idx="12817">
                  <c:v>0.19550000000000017</c:v>
                </c:pt>
                <c:pt idx="12818">
                  <c:v>0.20330000000000001</c:v>
                </c:pt>
                <c:pt idx="12819">
                  <c:v>0.19060000000000013</c:v>
                </c:pt>
                <c:pt idx="12820">
                  <c:v>0.18380000000000016</c:v>
                </c:pt>
                <c:pt idx="12821">
                  <c:v>0.18180000000000004</c:v>
                </c:pt>
                <c:pt idx="12822">
                  <c:v>0.17790000000000017</c:v>
                </c:pt>
                <c:pt idx="12823">
                  <c:v>0.18380000000000016</c:v>
                </c:pt>
                <c:pt idx="12824">
                  <c:v>0.18080000000000004</c:v>
                </c:pt>
                <c:pt idx="12825">
                  <c:v>0.17400000000000004</c:v>
                </c:pt>
                <c:pt idx="12826">
                  <c:v>0.17400000000000004</c:v>
                </c:pt>
                <c:pt idx="12827">
                  <c:v>0.17790000000000017</c:v>
                </c:pt>
                <c:pt idx="12828">
                  <c:v>0.16810000000000014</c:v>
                </c:pt>
                <c:pt idx="12829">
                  <c:v>0.18670000000000023</c:v>
                </c:pt>
                <c:pt idx="12830">
                  <c:v>0.18080000000000004</c:v>
                </c:pt>
                <c:pt idx="12831">
                  <c:v>0.18080000000000004</c:v>
                </c:pt>
                <c:pt idx="12832">
                  <c:v>0.16910000000000014</c:v>
                </c:pt>
                <c:pt idx="12833">
                  <c:v>0.17990000000000023</c:v>
                </c:pt>
                <c:pt idx="12834">
                  <c:v>0.19750000000000018</c:v>
                </c:pt>
                <c:pt idx="12835">
                  <c:v>0.15150000000000016</c:v>
                </c:pt>
                <c:pt idx="12836">
                  <c:v>0.17500000000000004</c:v>
                </c:pt>
                <c:pt idx="12837">
                  <c:v>0.16810000000000014</c:v>
                </c:pt>
                <c:pt idx="12838">
                  <c:v>0.17200000000000001</c:v>
                </c:pt>
                <c:pt idx="12839">
                  <c:v>0.18480000000000016</c:v>
                </c:pt>
                <c:pt idx="12840">
                  <c:v>0.16620000000000018</c:v>
                </c:pt>
                <c:pt idx="12841">
                  <c:v>0.17300000000000001</c:v>
                </c:pt>
                <c:pt idx="12842">
                  <c:v>0.15740000000000026</c:v>
                </c:pt>
                <c:pt idx="12843">
                  <c:v>0.17400000000000004</c:v>
                </c:pt>
                <c:pt idx="12844">
                  <c:v>0.16720000000000024</c:v>
                </c:pt>
                <c:pt idx="12845">
                  <c:v>0.16030000000000014</c:v>
                </c:pt>
                <c:pt idx="12846">
                  <c:v>0.16230000000000014</c:v>
                </c:pt>
                <c:pt idx="12847">
                  <c:v>0.17400000000000004</c:v>
                </c:pt>
                <c:pt idx="12848">
                  <c:v>0.16420000000000023</c:v>
                </c:pt>
                <c:pt idx="12849">
                  <c:v>0.17400000000000004</c:v>
                </c:pt>
                <c:pt idx="12850">
                  <c:v>0.18480000000000016</c:v>
                </c:pt>
                <c:pt idx="12851">
                  <c:v>0.17890000000000017</c:v>
                </c:pt>
                <c:pt idx="12852">
                  <c:v>0.18570000000000017</c:v>
                </c:pt>
                <c:pt idx="12853">
                  <c:v>0.18280000000000016</c:v>
                </c:pt>
                <c:pt idx="12854">
                  <c:v>0.18080000000000004</c:v>
                </c:pt>
                <c:pt idx="12855">
                  <c:v>0.18080000000000004</c:v>
                </c:pt>
                <c:pt idx="12856">
                  <c:v>0.18570000000000017</c:v>
                </c:pt>
                <c:pt idx="12857">
                  <c:v>0.18380000000000016</c:v>
                </c:pt>
                <c:pt idx="12858">
                  <c:v>0.17500000000000004</c:v>
                </c:pt>
                <c:pt idx="12859">
                  <c:v>0.17600000000000016</c:v>
                </c:pt>
                <c:pt idx="12860">
                  <c:v>0.17690000000000017</c:v>
                </c:pt>
                <c:pt idx="12861">
                  <c:v>0.17500000000000004</c:v>
                </c:pt>
                <c:pt idx="12862">
                  <c:v>0.16030000000000014</c:v>
                </c:pt>
                <c:pt idx="12863">
                  <c:v>0.16130000000000014</c:v>
                </c:pt>
                <c:pt idx="12864">
                  <c:v>0.16320000000000023</c:v>
                </c:pt>
                <c:pt idx="12865">
                  <c:v>0.17300000000000001</c:v>
                </c:pt>
                <c:pt idx="12866">
                  <c:v>0.16720000000000024</c:v>
                </c:pt>
                <c:pt idx="12867">
                  <c:v>0.21410000000000001</c:v>
                </c:pt>
                <c:pt idx="12868">
                  <c:v>0.17200000000000001</c:v>
                </c:pt>
                <c:pt idx="12869">
                  <c:v>0.17500000000000004</c:v>
                </c:pt>
                <c:pt idx="12870">
                  <c:v>0.16320000000000023</c:v>
                </c:pt>
                <c:pt idx="12871">
                  <c:v>0.16420000000000023</c:v>
                </c:pt>
                <c:pt idx="12872">
                  <c:v>0.17400000000000004</c:v>
                </c:pt>
                <c:pt idx="12873">
                  <c:v>0.14080000000000001</c:v>
                </c:pt>
                <c:pt idx="12874">
                  <c:v>0.17400000000000004</c:v>
                </c:pt>
                <c:pt idx="12875">
                  <c:v>0.19550000000000017</c:v>
                </c:pt>
                <c:pt idx="12876">
                  <c:v>0.16910000000000014</c:v>
                </c:pt>
                <c:pt idx="12877">
                  <c:v>0.18080000000000004</c:v>
                </c:pt>
                <c:pt idx="12878">
                  <c:v>0.18080000000000004</c:v>
                </c:pt>
                <c:pt idx="12879">
                  <c:v>0.18080000000000004</c:v>
                </c:pt>
                <c:pt idx="12880">
                  <c:v>0.19260000000000013</c:v>
                </c:pt>
                <c:pt idx="12881">
                  <c:v>0.20330000000000001</c:v>
                </c:pt>
                <c:pt idx="12882">
                  <c:v>0.18870000000000023</c:v>
                </c:pt>
                <c:pt idx="12883">
                  <c:v>0.19060000000000013</c:v>
                </c:pt>
                <c:pt idx="12884">
                  <c:v>0.18670000000000023</c:v>
                </c:pt>
                <c:pt idx="12885">
                  <c:v>0.17790000000000017</c:v>
                </c:pt>
                <c:pt idx="12886">
                  <c:v>0.18960000000000016</c:v>
                </c:pt>
                <c:pt idx="12887">
                  <c:v>0.18480000000000016</c:v>
                </c:pt>
                <c:pt idx="12888">
                  <c:v>0.19450000000000017</c:v>
                </c:pt>
                <c:pt idx="12889">
                  <c:v>0.18870000000000023</c:v>
                </c:pt>
                <c:pt idx="12890">
                  <c:v>0.17500000000000004</c:v>
                </c:pt>
                <c:pt idx="12891">
                  <c:v>0.18280000000000016</c:v>
                </c:pt>
                <c:pt idx="12892">
                  <c:v>0.1711</c:v>
                </c:pt>
                <c:pt idx="12893">
                  <c:v>0.17400000000000004</c:v>
                </c:pt>
                <c:pt idx="12894">
                  <c:v>0.1711</c:v>
                </c:pt>
                <c:pt idx="12895">
                  <c:v>0.17300000000000001</c:v>
                </c:pt>
                <c:pt idx="12896">
                  <c:v>0.16720000000000024</c:v>
                </c:pt>
                <c:pt idx="12897">
                  <c:v>0.16720000000000024</c:v>
                </c:pt>
                <c:pt idx="12898">
                  <c:v>0.14369999999999999</c:v>
                </c:pt>
                <c:pt idx="12899">
                  <c:v>0.16230000000000014</c:v>
                </c:pt>
                <c:pt idx="12900">
                  <c:v>0.16320000000000023</c:v>
                </c:pt>
                <c:pt idx="12901">
                  <c:v>0.16620000000000018</c:v>
                </c:pt>
                <c:pt idx="12902">
                  <c:v>0.16910000000000014</c:v>
                </c:pt>
                <c:pt idx="12903">
                  <c:v>0.17600000000000016</c:v>
                </c:pt>
                <c:pt idx="12904">
                  <c:v>0.17400000000000004</c:v>
                </c:pt>
                <c:pt idx="12905">
                  <c:v>0.1701</c:v>
                </c:pt>
                <c:pt idx="12906">
                  <c:v>0.17200000000000001</c:v>
                </c:pt>
                <c:pt idx="12907">
                  <c:v>0.19350000000000017</c:v>
                </c:pt>
                <c:pt idx="12908">
                  <c:v>0.16910000000000014</c:v>
                </c:pt>
                <c:pt idx="12909">
                  <c:v>0.15150000000000016</c:v>
                </c:pt>
                <c:pt idx="12910">
                  <c:v>0.1711</c:v>
                </c:pt>
                <c:pt idx="12911">
                  <c:v>0.19650000000000017</c:v>
                </c:pt>
                <c:pt idx="12912">
                  <c:v>0.16230000000000014</c:v>
                </c:pt>
                <c:pt idx="12913">
                  <c:v>0.18480000000000016</c:v>
                </c:pt>
                <c:pt idx="12914">
                  <c:v>0.16230000000000014</c:v>
                </c:pt>
                <c:pt idx="12915">
                  <c:v>0.16720000000000024</c:v>
                </c:pt>
                <c:pt idx="12916">
                  <c:v>0.15840000000000026</c:v>
                </c:pt>
                <c:pt idx="12917">
                  <c:v>0.16910000000000014</c:v>
                </c:pt>
                <c:pt idx="12918">
                  <c:v>0.17690000000000017</c:v>
                </c:pt>
                <c:pt idx="12919">
                  <c:v>0.18380000000000016</c:v>
                </c:pt>
                <c:pt idx="12920">
                  <c:v>0.18180000000000004</c:v>
                </c:pt>
                <c:pt idx="12921">
                  <c:v>0.18870000000000023</c:v>
                </c:pt>
                <c:pt idx="12922">
                  <c:v>0.17200000000000001</c:v>
                </c:pt>
                <c:pt idx="12923">
                  <c:v>0.17690000000000017</c:v>
                </c:pt>
                <c:pt idx="12924">
                  <c:v>0.17690000000000017</c:v>
                </c:pt>
                <c:pt idx="12925">
                  <c:v>0.18180000000000004</c:v>
                </c:pt>
                <c:pt idx="12926">
                  <c:v>0.17990000000000023</c:v>
                </c:pt>
                <c:pt idx="12927">
                  <c:v>0.18280000000000016</c:v>
                </c:pt>
                <c:pt idx="12928">
                  <c:v>0.18380000000000016</c:v>
                </c:pt>
                <c:pt idx="12929">
                  <c:v>0.18570000000000017</c:v>
                </c:pt>
                <c:pt idx="12930">
                  <c:v>0.17690000000000017</c:v>
                </c:pt>
                <c:pt idx="12931">
                  <c:v>0.17690000000000017</c:v>
                </c:pt>
                <c:pt idx="12932">
                  <c:v>0.17890000000000017</c:v>
                </c:pt>
                <c:pt idx="12933">
                  <c:v>0.18280000000000016</c:v>
                </c:pt>
                <c:pt idx="12934">
                  <c:v>0.17990000000000023</c:v>
                </c:pt>
                <c:pt idx="12935">
                  <c:v>0.18080000000000004</c:v>
                </c:pt>
                <c:pt idx="12936">
                  <c:v>0.18080000000000004</c:v>
                </c:pt>
                <c:pt idx="12937">
                  <c:v>0.17500000000000004</c:v>
                </c:pt>
                <c:pt idx="12938">
                  <c:v>0.17790000000000017</c:v>
                </c:pt>
                <c:pt idx="12939">
                  <c:v>0.17690000000000017</c:v>
                </c:pt>
                <c:pt idx="12940">
                  <c:v>0.17990000000000023</c:v>
                </c:pt>
                <c:pt idx="12941">
                  <c:v>0.18380000000000016</c:v>
                </c:pt>
                <c:pt idx="12942">
                  <c:v>0.17790000000000017</c:v>
                </c:pt>
                <c:pt idx="12943">
                  <c:v>0.17890000000000017</c:v>
                </c:pt>
                <c:pt idx="12944">
                  <c:v>0.18280000000000016</c:v>
                </c:pt>
                <c:pt idx="12945">
                  <c:v>0.18180000000000004</c:v>
                </c:pt>
                <c:pt idx="12946">
                  <c:v>0.18480000000000016</c:v>
                </c:pt>
                <c:pt idx="12947">
                  <c:v>0.17790000000000017</c:v>
                </c:pt>
                <c:pt idx="12948">
                  <c:v>0.18080000000000004</c:v>
                </c:pt>
                <c:pt idx="12949">
                  <c:v>0.18480000000000016</c:v>
                </c:pt>
                <c:pt idx="12950">
                  <c:v>0.17890000000000017</c:v>
                </c:pt>
                <c:pt idx="12951">
                  <c:v>0.17600000000000016</c:v>
                </c:pt>
                <c:pt idx="12952">
                  <c:v>0.17690000000000017</c:v>
                </c:pt>
                <c:pt idx="12953">
                  <c:v>0.18570000000000017</c:v>
                </c:pt>
                <c:pt idx="12954">
                  <c:v>0.17690000000000017</c:v>
                </c:pt>
                <c:pt idx="12955">
                  <c:v>0.17790000000000017</c:v>
                </c:pt>
                <c:pt idx="12956">
                  <c:v>0.18180000000000004</c:v>
                </c:pt>
                <c:pt idx="12957">
                  <c:v>0.17600000000000016</c:v>
                </c:pt>
                <c:pt idx="12958">
                  <c:v>0.17600000000000016</c:v>
                </c:pt>
                <c:pt idx="12959">
                  <c:v>0.17790000000000017</c:v>
                </c:pt>
                <c:pt idx="12960">
                  <c:v>0.17400000000000004</c:v>
                </c:pt>
                <c:pt idx="12961">
                  <c:v>0.17400000000000004</c:v>
                </c:pt>
                <c:pt idx="12962">
                  <c:v>0.17790000000000017</c:v>
                </c:pt>
                <c:pt idx="12963">
                  <c:v>0.1711</c:v>
                </c:pt>
                <c:pt idx="12964">
                  <c:v>0.17300000000000001</c:v>
                </c:pt>
                <c:pt idx="12965">
                  <c:v>0.17600000000000016</c:v>
                </c:pt>
                <c:pt idx="12966">
                  <c:v>0.17600000000000016</c:v>
                </c:pt>
                <c:pt idx="12967">
                  <c:v>0.17790000000000017</c:v>
                </c:pt>
                <c:pt idx="12968">
                  <c:v>0.17890000000000017</c:v>
                </c:pt>
                <c:pt idx="12969">
                  <c:v>0.17400000000000004</c:v>
                </c:pt>
                <c:pt idx="12970">
                  <c:v>0.1701</c:v>
                </c:pt>
                <c:pt idx="12971">
                  <c:v>0.17990000000000023</c:v>
                </c:pt>
                <c:pt idx="12972">
                  <c:v>0.17690000000000017</c:v>
                </c:pt>
                <c:pt idx="12973">
                  <c:v>0.17400000000000004</c:v>
                </c:pt>
                <c:pt idx="12974">
                  <c:v>0.17600000000000016</c:v>
                </c:pt>
                <c:pt idx="12975">
                  <c:v>0.17890000000000017</c:v>
                </c:pt>
                <c:pt idx="12976">
                  <c:v>0.17400000000000004</c:v>
                </c:pt>
                <c:pt idx="12977">
                  <c:v>0.17690000000000017</c:v>
                </c:pt>
                <c:pt idx="12978">
                  <c:v>0.17200000000000001</c:v>
                </c:pt>
                <c:pt idx="12979">
                  <c:v>0.1701</c:v>
                </c:pt>
                <c:pt idx="12980">
                  <c:v>0.16910000000000014</c:v>
                </c:pt>
                <c:pt idx="12981">
                  <c:v>0.16230000000000014</c:v>
                </c:pt>
                <c:pt idx="12982">
                  <c:v>0.16230000000000014</c:v>
                </c:pt>
                <c:pt idx="12983">
                  <c:v>0.17600000000000016</c:v>
                </c:pt>
                <c:pt idx="12984">
                  <c:v>0.17500000000000004</c:v>
                </c:pt>
                <c:pt idx="12985">
                  <c:v>0.15930000000000016</c:v>
                </c:pt>
                <c:pt idx="12986">
                  <c:v>0.21700000000000016</c:v>
                </c:pt>
                <c:pt idx="12987">
                  <c:v>0.14660000000000001</c:v>
                </c:pt>
                <c:pt idx="12988">
                  <c:v>0.15440000000000023</c:v>
                </c:pt>
                <c:pt idx="12989">
                  <c:v>0.15740000000000026</c:v>
                </c:pt>
                <c:pt idx="12990">
                  <c:v>0.15440000000000023</c:v>
                </c:pt>
                <c:pt idx="12991">
                  <c:v>0.16030000000000014</c:v>
                </c:pt>
                <c:pt idx="12992">
                  <c:v>0.16130000000000014</c:v>
                </c:pt>
                <c:pt idx="12993">
                  <c:v>0.16420000000000023</c:v>
                </c:pt>
                <c:pt idx="12994">
                  <c:v>0.17790000000000017</c:v>
                </c:pt>
                <c:pt idx="12995">
                  <c:v>0.15250000000000016</c:v>
                </c:pt>
                <c:pt idx="12996">
                  <c:v>0.15350000000000016</c:v>
                </c:pt>
                <c:pt idx="12997">
                  <c:v>0.17600000000000016</c:v>
                </c:pt>
                <c:pt idx="12998">
                  <c:v>0.15840000000000026</c:v>
                </c:pt>
                <c:pt idx="12999">
                  <c:v>0.17790000000000017</c:v>
                </c:pt>
                <c:pt idx="13000">
                  <c:v>0.18080000000000004</c:v>
                </c:pt>
                <c:pt idx="13001">
                  <c:v>0.18670000000000023</c:v>
                </c:pt>
                <c:pt idx="13002">
                  <c:v>0.18280000000000016</c:v>
                </c:pt>
                <c:pt idx="13003">
                  <c:v>0.18280000000000016</c:v>
                </c:pt>
                <c:pt idx="13004">
                  <c:v>0.18180000000000004</c:v>
                </c:pt>
                <c:pt idx="13005">
                  <c:v>0.18080000000000004</c:v>
                </c:pt>
                <c:pt idx="13006">
                  <c:v>0.17790000000000017</c:v>
                </c:pt>
                <c:pt idx="13007">
                  <c:v>0.17300000000000001</c:v>
                </c:pt>
                <c:pt idx="13008">
                  <c:v>0.17600000000000016</c:v>
                </c:pt>
                <c:pt idx="13009">
                  <c:v>0.17790000000000017</c:v>
                </c:pt>
                <c:pt idx="13010">
                  <c:v>0.17600000000000016</c:v>
                </c:pt>
                <c:pt idx="13011">
                  <c:v>0.17500000000000004</c:v>
                </c:pt>
                <c:pt idx="13012">
                  <c:v>0.17790000000000017</c:v>
                </c:pt>
                <c:pt idx="13013">
                  <c:v>0.17790000000000017</c:v>
                </c:pt>
                <c:pt idx="13014">
                  <c:v>0.18180000000000004</c:v>
                </c:pt>
                <c:pt idx="13015">
                  <c:v>0.17890000000000017</c:v>
                </c:pt>
                <c:pt idx="13016">
                  <c:v>0.17990000000000023</c:v>
                </c:pt>
                <c:pt idx="13017">
                  <c:v>0.17790000000000017</c:v>
                </c:pt>
                <c:pt idx="13018">
                  <c:v>0.17890000000000017</c:v>
                </c:pt>
                <c:pt idx="13019">
                  <c:v>0.19160000000000013</c:v>
                </c:pt>
                <c:pt idx="13020">
                  <c:v>0.18670000000000023</c:v>
                </c:pt>
                <c:pt idx="13021">
                  <c:v>0.18770000000000023</c:v>
                </c:pt>
                <c:pt idx="13022">
                  <c:v>0.17890000000000017</c:v>
                </c:pt>
                <c:pt idx="13023">
                  <c:v>0.16420000000000023</c:v>
                </c:pt>
                <c:pt idx="13024">
                  <c:v>0.17890000000000017</c:v>
                </c:pt>
                <c:pt idx="13025">
                  <c:v>0.21700000000000016</c:v>
                </c:pt>
                <c:pt idx="13026">
                  <c:v>0.17400000000000004</c:v>
                </c:pt>
                <c:pt idx="13027">
                  <c:v>0.16620000000000018</c:v>
                </c:pt>
                <c:pt idx="13028">
                  <c:v>0.17600000000000016</c:v>
                </c:pt>
                <c:pt idx="13029">
                  <c:v>0.19750000000000018</c:v>
                </c:pt>
                <c:pt idx="13030">
                  <c:v>0.16720000000000024</c:v>
                </c:pt>
                <c:pt idx="13031">
                  <c:v>0.13489999999999999</c:v>
                </c:pt>
                <c:pt idx="13032">
                  <c:v>0.17890000000000017</c:v>
                </c:pt>
                <c:pt idx="13033">
                  <c:v>0.16230000000000014</c:v>
                </c:pt>
                <c:pt idx="13034">
                  <c:v>0.17200000000000001</c:v>
                </c:pt>
                <c:pt idx="13035">
                  <c:v>0.15640000000000026</c:v>
                </c:pt>
                <c:pt idx="13036">
                  <c:v>0.23950000000000016</c:v>
                </c:pt>
                <c:pt idx="13037">
                  <c:v>0.14960000000000001</c:v>
                </c:pt>
                <c:pt idx="13038">
                  <c:v>0.15640000000000026</c:v>
                </c:pt>
                <c:pt idx="13039">
                  <c:v>0.1711</c:v>
                </c:pt>
                <c:pt idx="13040">
                  <c:v>0.20230000000000001</c:v>
                </c:pt>
                <c:pt idx="13041">
                  <c:v>0.15840000000000026</c:v>
                </c:pt>
                <c:pt idx="13042">
                  <c:v>0.16030000000000014</c:v>
                </c:pt>
                <c:pt idx="13043">
                  <c:v>0.18080000000000004</c:v>
                </c:pt>
                <c:pt idx="13044">
                  <c:v>0.1701</c:v>
                </c:pt>
                <c:pt idx="13045">
                  <c:v>0.20430000000000001</c:v>
                </c:pt>
                <c:pt idx="13046">
                  <c:v>0.18570000000000017</c:v>
                </c:pt>
                <c:pt idx="13047">
                  <c:v>0.18380000000000016</c:v>
                </c:pt>
                <c:pt idx="13048">
                  <c:v>0.19350000000000017</c:v>
                </c:pt>
                <c:pt idx="13049">
                  <c:v>0.18770000000000023</c:v>
                </c:pt>
                <c:pt idx="13050">
                  <c:v>0.18180000000000004</c:v>
                </c:pt>
                <c:pt idx="13051">
                  <c:v>0.18280000000000016</c:v>
                </c:pt>
                <c:pt idx="13052">
                  <c:v>0.18280000000000016</c:v>
                </c:pt>
                <c:pt idx="13053">
                  <c:v>0.18180000000000004</c:v>
                </c:pt>
                <c:pt idx="13054">
                  <c:v>0.19750000000000018</c:v>
                </c:pt>
                <c:pt idx="13055">
                  <c:v>0.18180000000000004</c:v>
                </c:pt>
                <c:pt idx="13056">
                  <c:v>0.18080000000000004</c:v>
                </c:pt>
                <c:pt idx="13057">
                  <c:v>0.18670000000000023</c:v>
                </c:pt>
                <c:pt idx="13058">
                  <c:v>0.18280000000000016</c:v>
                </c:pt>
                <c:pt idx="13059">
                  <c:v>0.17990000000000023</c:v>
                </c:pt>
                <c:pt idx="13060">
                  <c:v>0.17990000000000023</c:v>
                </c:pt>
                <c:pt idx="13061">
                  <c:v>0.19160000000000013</c:v>
                </c:pt>
                <c:pt idx="13062">
                  <c:v>0.18960000000000016</c:v>
                </c:pt>
                <c:pt idx="13063">
                  <c:v>0.18280000000000016</c:v>
                </c:pt>
                <c:pt idx="13064">
                  <c:v>0.18870000000000023</c:v>
                </c:pt>
                <c:pt idx="13065">
                  <c:v>0.18670000000000023</c:v>
                </c:pt>
                <c:pt idx="13066">
                  <c:v>0.18180000000000004</c:v>
                </c:pt>
                <c:pt idx="13067">
                  <c:v>0.18080000000000004</c:v>
                </c:pt>
                <c:pt idx="13068">
                  <c:v>0.18180000000000004</c:v>
                </c:pt>
                <c:pt idx="13069">
                  <c:v>0.18670000000000023</c:v>
                </c:pt>
                <c:pt idx="13070">
                  <c:v>0.17990000000000023</c:v>
                </c:pt>
                <c:pt idx="13071">
                  <c:v>0.18280000000000016</c:v>
                </c:pt>
                <c:pt idx="13072">
                  <c:v>0.18280000000000016</c:v>
                </c:pt>
                <c:pt idx="13073">
                  <c:v>0.17990000000000023</c:v>
                </c:pt>
                <c:pt idx="13074">
                  <c:v>0.19450000000000017</c:v>
                </c:pt>
                <c:pt idx="13075">
                  <c:v>0.18380000000000016</c:v>
                </c:pt>
                <c:pt idx="13076">
                  <c:v>0.18380000000000016</c:v>
                </c:pt>
                <c:pt idx="13077">
                  <c:v>0.18380000000000016</c:v>
                </c:pt>
                <c:pt idx="13078">
                  <c:v>0.18480000000000016</c:v>
                </c:pt>
                <c:pt idx="13079">
                  <c:v>0.18180000000000004</c:v>
                </c:pt>
                <c:pt idx="13080">
                  <c:v>0.18280000000000016</c:v>
                </c:pt>
                <c:pt idx="13081">
                  <c:v>0.18960000000000016</c:v>
                </c:pt>
                <c:pt idx="13082">
                  <c:v>0.18480000000000016</c:v>
                </c:pt>
                <c:pt idx="13083">
                  <c:v>0.18670000000000023</c:v>
                </c:pt>
                <c:pt idx="13084">
                  <c:v>0.18870000000000023</c:v>
                </c:pt>
                <c:pt idx="13085">
                  <c:v>0.18570000000000017</c:v>
                </c:pt>
                <c:pt idx="13086">
                  <c:v>0.18770000000000023</c:v>
                </c:pt>
                <c:pt idx="13087">
                  <c:v>0.18960000000000016</c:v>
                </c:pt>
                <c:pt idx="13088">
                  <c:v>0.18770000000000023</c:v>
                </c:pt>
                <c:pt idx="13089">
                  <c:v>0.18380000000000016</c:v>
                </c:pt>
                <c:pt idx="13090">
                  <c:v>0.16810000000000014</c:v>
                </c:pt>
                <c:pt idx="13091">
                  <c:v>0.18380000000000016</c:v>
                </c:pt>
                <c:pt idx="13092">
                  <c:v>0.18280000000000016</c:v>
                </c:pt>
                <c:pt idx="13093">
                  <c:v>0.18870000000000023</c:v>
                </c:pt>
                <c:pt idx="13094">
                  <c:v>0.18480000000000016</c:v>
                </c:pt>
                <c:pt idx="13095">
                  <c:v>0.18380000000000016</c:v>
                </c:pt>
                <c:pt idx="13096">
                  <c:v>0.18080000000000004</c:v>
                </c:pt>
                <c:pt idx="13097">
                  <c:v>0.18480000000000016</c:v>
                </c:pt>
                <c:pt idx="13098">
                  <c:v>0.18870000000000023</c:v>
                </c:pt>
                <c:pt idx="13099">
                  <c:v>0.18380000000000016</c:v>
                </c:pt>
                <c:pt idx="13100">
                  <c:v>0.18480000000000016</c:v>
                </c:pt>
                <c:pt idx="13101">
                  <c:v>0.18670000000000023</c:v>
                </c:pt>
                <c:pt idx="13102">
                  <c:v>0.18480000000000016</c:v>
                </c:pt>
                <c:pt idx="13103">
                  <c:v>0.19350000000000017</c:v>
                </c:pt>
                <c:pt idx="13104">
                  <c:v>0.18280000000000016</c:v>
                </c:pt>
                <c:pt idx="13105">
                  <c:v>0.18480000000000016</c:v>
                </c:pt>
                <c:pt idx="13106">
                  <c:v>0.18180000000000004</c:v>
                </c:pt>
                <c:pt idx="13107">
                  <c:v>0.18280000000000016</c:v>
                </c:pt>
                <c:pt idx="13108">
                  <c:v>0.18480000000000016</c:v>
                </c:pt>
                <c:pt idx="13109">
                  <c:v>0.17200000000000001</c:v>
                </c:pt>
                <c:pt idx="13110">
                  <c:v>0.14860000000000001</c:v>
                </c:pt>
                <c:pt idx="13111">
                  <c:v>0.1711</c:v>
                </c:pt>
                <c:pt idx="13112">
                  <c:v>9.5800000000000121E-2</c:v>
                </c:pt>
                <c:pt idx="13113">
                  <c:v>0.1701</c:v>
                </c:pt>
                <c:pt idx="13114">
                  <c:v>0.16030000000000014</c:v>
                </c:pt>
                <c:pt idx="13115">
                  <c:v>0.17200000000000001</c:v>
                </c:pt>
                <c:pt idx="13116">
                  <c:v>0.19160000000000013</c:v>
                </c:pt>
                <c:pt idx="13117">
                  <c:v>0.16320000000000023</c:v>
                </c:pt>
                <c:pt idx="13118">
                  <c:v>0.17990000000000023</c:v>
                </c:pt>
                <c:pt idx="13119">
                  <c:v>0.18870000000000023</c:v>
                </c:pt>
                <c:pt idx="13120">
                  <c:v>0.18770000000000023</c:v>
                </c:pt>
                <c:pt idx="13121">
                  <c:v>0.19060000000000013</c:v>
                </c:pt>
                <c:pt idx="13122">
                  <c:v>0.19350000000000017</c:v>
                </c:pt>
                <c:pt idx="13123">
                  <c:v>0.19650000000000017</c:v>
                </c:pt>
                <c:pt idx="13124">
                  <c:v>0.20430000000000001</c:v>
                </c:pt>
                <c:pt idx="13125">
                  <c:v>0.19750000000000018</c:v>
                </c:pt>
                <c:pt idx="13126">
                  <c:v>0.19060000000000013</c:v>
                </c:pt>
                <c:pt idx="13127">
                  <c:v>0.19060000000000013</c:v>
                </c:pt>
                <c:pt idx="13128">
                  <c:v>0.18870000000000023</c:v>
                </c:pt>
                <c:pt idx="13129">
                  <c:v>0.16230000000000014</c:v>
                </c:pt>
                <c:pt idx="13130">
                  <c:v>0.18670000000000023</c:v>
                </c:pt>
                <c:pt idx="13131">
                  <c:v>0.18480000000000016</c:v>
                </c:pt>
                <c:pt idx="13132">
                  <c:v>0.19450000000000017</c:v>
                </c:pt>
                <c:pt idx="13133">
                  <c:v>0.17500000000000004</c:v>
                </c:pt>
                <c:pt idx="13134">
                  <c:v>0.16910000000000014</c:v>
                </c:pt>
                <c:pt idx="13135">
                  <c:v>0.16810000000000014</c:v>
                </c:pt>
                <c:pt idx="13136">
                  <c:v>0.12809999999999999</c:v>
                </c:pt>
                <c:pt idx="13137">
                  <c:v>0.14369999999999999</c:v>
                </c:pt>
                <c:pt idx="13138">
                  <c:v>0.16320000000000023</c:v>
                </c:pt>
                <c:pt idx="13139">
                  <c:v>0.18180000000000004</c:v>
                </c:pt>
                <c:pt idx="13140">
                  <c:v>0.16230000000000014</c:v>
                </c:pt>
                <c:pt idx="13141">
                  <c:v>0.14760000000000001</c:v>
                </c:pt>
                <c:pt idx="13142">
                  <c:v>0.17300000000000001</c:v>
                </c:pt>
                <c:pt idx="13143">
                  <c:v>0.16720000000000024</c:v>
                </c:pt>
                <c:pt idx="13144">
                  <c:v>0.17400000000000004</c:v>
                </c:pt>
                <c:pt idx="13145">
                  <c:v>0.21210000000000001</c:v>
                </c:pt>
                <c:pt idx="13146">
                  <c:v>0.15930000000000016</c:v>
                </c:pt>
                <c:pt idx="13147">
                  <c:v>0.14369999999999999</c:v>
                </c:pt>
                <c:pt idx="13148">
                  <c:v>0.14570000000000016</c:v>
                </c:pt>
                <c:pt idx="13149">
                  <c:v>0.15540000000000026</c:v>
                </c:pt>
                <c:pt idx="13150">
                  <c:v>0.17200000000000001</c:v>
                </c:pt>
                <c:pt idx="13151">
                  <c:v>0.13880000000000001</c:v>
                </c:pt>
                <c:pt idx="13152">
                  <c:v>0.19650000000000017</c:v>
                </c:pt>
                <c:pt idx="13153">
                  <c:v>0.11530000000000007</c:v>
                </c:pt>
                <c:pt idx="13154">
                  <c:v>0.19550000000000017</c:v>
                </c:pt>
                <c:pt idx="13155">
                  <c:v>0.13</c:v>
                </c:pt>
                <c:pt idx="13156">
                  <c:v>0.21990000000000026</c:v>
                </c:pt>
                <c:pt idx="13157">
                  <c:v>0.16810000000000014</c:v>
                </c:pt>
                <c:pt idx="13158">
                  <c:v>0.17690000000000017</c:v>
                </c:pt>
                <c:pt idx="13159">
                  <c:v>0.19060000000000013</c:v>
                </c:pt>
                <c:pt idx="13160">
                  <c:v>0.1701</c:v>
                </c:pt>
                <c:pt idx="13161">
                  <c:v>0.16810000000000014</c:v>
                </c:pt>
                <c:pt idx="13162">
                  <c:v>0.19060000000000013</c:v>
                </c:pt>
                <c:pt idx="13163">
                  <c:v>0.18380000000000016</c:v>
                </c:pt>
                <c:pt idx="13164">
                  <c:v>0.18670000000000023</c:v>
                </c:pt>
                <c:pt idx="13165">
                  <c:v>0.18480000000000016</c:v>
                </c:pt>
                <c:pt idx="13166">
                  <c:v>0.18870000000000023</c:v>
                </c:pt>
                <c:pt idx="13167">
                  <c:v>0.18670000000000023</c:v>
                </c:pt>
                <c:pt idx="13168">
                  <c:v>0.18570000000000017</c:v>
                </c:pt>
                <c:pt idx="13169">
                  <c:v>0.18670000000000023</c:v>
                </c:pt>
                <c:pt idx="13170">
                  <c:v>0.18670000000000023</c:v>
                </c:pt>
                <c:pt idx="13171">
                  <c:v>0.19550000000000017</c:v>
                </c:pt>
                <c:pt idx="13172">
                  <c:v>0.19060000000000013</c:v>
                </c:pt>
                <c:pt idx="13173">
                  <c:v>0.18770000000000023</c:v>
                </c:pt>
                <c:pt idx="13174">
                  <c:v>0.18670000000000023</c:v>
                </c:pt>
                <c:pt idx="13175">
                  <c:v>0.19260000000000013</c:v>
                </c:pt>
                <c:pt idx="13176">
                  <c:v>0.19350000000000017</c:v>
                </c:pt>
                <c:pt idx="13177">
                  <c:v>0.18080000000000004</c:v>
                </c:pt>
                <c:pt idx="13178">
                  <c:v>0.17990000000000023</c:v>
                </c:pt>
                <c:pt idx="13179">
                  <c:v>0.17300000000000001</c:v>
                </c:pt>
                <c:pt idx="13180">
                  <c:v>0.16910000000000014</c:v>
                </c:pt>
                <c:pt idx="13181">
                  <c:v>0.14369999999999999</c:v>
                </c:pt>
                <c:pt idx="13182">
                  <c:v>0.12220000000000009</c:v>
                </c:pt>
                <c:pt idx="13183">
                  <c:v>0.16520000000000024</c:v>
                </c:pt>
                <c:pt idx="13184">
                  <c:v>0.1701</c:v>
                </c:pt>
                <c:pt idx="13185">
                  <c:v>0.20920000000000016</c:v>
                </c:pt>
                <c:pt idx="13186">
                  <c:v>0.14760000000000001</c:v>
                </c:pt>
                <c:pt idx="13187">
                  <c:v>0.19550000000000017</c:v>
                </c:pt>
                <c:pt idx="13188">
                  <c:v>0.18570000000000017</c:v>
                </c:pt>
                <c:pt idx="13189">
                  <c:v>0.18480000000000016</c:v>
                </c:pt>
                <c:pt idx="13190">
                  <c:v>0.18870000000000023</c:v>
                </c:pt>
                <c:pt idx="13191">
                  <c:v>0.18870000000000023</c:v>
                </c:pt>
                <c:pt idx="13192">
                  <c:v>0.18280000000000016</c:v>
                </c:pt>
                <c:pt idx="13193">
                  <c:v>0.18670000000000023</c:v>
                </c:pt>
                <c:pt idx="13194">
                  <c:v>0.18380000000000016</c:v>
                </c:pt>
                <c:pt idx="13195">
                  <c:v>0.18480000000000016</c:v>
                </c:pt>
                <c:pt idx="13196">
                  <c:v>0.18480000000000016</c:v>
                </c:pt>
                <c:pt idx="13197">
                  <c:v>0.18380000000000016</c:v>
                </c:pt>
                <c:pt idx="13198">
                  <c:v>0.18380000000000016</c:v>
                </c:pt>
                <c:pt idx="13199">
                  <c:v>0.18670000000000023</c:v>
                </c:pt>
                <c:pt idx="13200">
                  <c:v>0.19450000000000017</c:v>
                </c:pt>
                <c:pt idx="13201">
                  <c:v>0.19350000000000017</c:v>
                </c:pt>
                <c:pt idx="13202">
                  <c:v>0.18180000000000004</c:v>
                </c:pt>
                <c:pt idx="13203">
                  <c:v>0.18870000000000023</c:v>
                </c:pt>
                <c:pt idx="13204">
                  <c:v>0.18670000000000023</c:v>
                </c:pt>
                <c:pt idx="13205">
                  <c:v>0.18280000000000016</c:v>
                </c:pt>
                <c:pt idx="13206">
                  <c:v>0.19160000000000013</c:v>
                </c:pt>
                <c:pt idx="13207">
                  <c:v>0.17690000000000017</c:v>
                </c:pt>
                <c:pt idx="13208">
                  <c:v>0.17500000000000004</c:v>
                </c:pt>
                <c:pt idx="13209">
                  <c:v>0.19350000000000017</c:v>
                </c:pt>
                <c:pt idx="13210">
                  <c:v>0.18870000000000023</c:v>
                </c:pt>
                <c:pt idx="13211">
                  <c:v>0.16620000000000018</c:v>
                </c:pt>
                <c:pt idx="13212">
                  <c:v>0.14860000000000001</c:v>
                </c:pt>
                <c:pt idx="13213">
                  <c:v>0.17300000000000001</c:v>
                </c:pt>
                <c:pt idx="13214">
                  <c:v>0.31280000000000047</c:v>
                </c:pt>
                <c:pt idx="13215">
                  <c:v>0.21900000000000017</c:v>
                </c:pt>
                <c:pt idx="13216">
                  <c:v>0.14760000000000001</c:v>
                </c:pt>
                <c:pt idx="13217">
                  <c:v>0.13589999999999999</c:v>
                </c:pt>
                <c:pt idx="13218">
                  <c:v>0.19160000000000013</c:v>
                </c:pt>
                <c:pt idx="13219">
                  <c:v>0.64710000000000079</c:v>
                </c:pt>
                <c:pt idx="13220">
                  <c:v>0.34800000000000048</c:v>
                </c:pt>
                <c:pt idx="13221">
                  <c:v>0.14269999999999999</c:v>
                </c:pt>
                <c:pt idx="13222">
                  <c:v>0.13100000000000001</c:v>
                </c:pt>
                <c:pt idx="13223">
                  <c:v>0.13200000000000001</c:v>
                </c:pt>
                <c:pt idx="13224">
                  <c:v>0.12120000000000009</c:v>
                </c:pt>
                <c:pt idx="13225">
                  <c:v>0.22090000000000024</c:v>
                </c:pt>
                <c:pt idx="13226">
                  <c:v>0.129</c:v>
                </c:pt>
                <c:pt idx="13227">
                  <c:v>0.13689999999999999</c:v>
                </c:pt>
                <c:pt idx="13228">
                  <c:v>0.13780000000000001</c:v>
                </c:pt>
                <c:pt idx="13229">
                  <c:v>0.50729999999999997</c:v>
                </c:pt>
                <c:pt idx="13230">
                  <c:v>0.28640000000000032</c:v>
                </c:pt>
                <c:pt idx="13231">
                  <c:v>0.16910000000000014</c:v>
                </c:pt>
                <c:pt idx="13232">
                  <c:v>0.21700000000000016</c:v>
                </c:pt>
                <c:pt idx="13233">
                  <c:v>0.21110000000000001</c:v>
                </c:pt>
                <c:pt idx="13234">
                  <c:v>0.12410000000000009</c:v>
                </c:pt>
                <c:pt idx="13235">
                  <c:v>0.1711</c:v>
                </c:pt>
                <c:pt idx="13236">
                  <c:v>0.17990000000000023</c:v>
                </c:pt>
                <c:pt idx="13237">
                  <c:v>0.18870000000000023</c:v>
                </c:pt>
                <c:pt idx="13238">
                  <c:v>0.18770000000000023</c:v>
                </c:pt>
                <c:pt idx="13239">
                  <c:v>0.18670000000000023</c:v>
                </c:pt>
                <c:pt idx="13240">
                  <c:v>0.19260000000000013</c:v>
                </c:pt>
                <c:pt idx="13241">
                  <c:v>0.18480000000000016</c:v>
                </c:pt>
                <c:pt idx="13242">
                  <c:v>0.18670000000000023</c:v>
                </c:pt>
                <c:pt idx="13243">
                  <c:v>0.18960000000000016</c:v>
                </c:pt>
                <c:pt idx="13244">
                  <c:v>0.18870000000000023</c:v>
                </c:pt>
                <c:pt idx="13245">
                  <c:v>0.18870000000000023</c:v>
                </c:pt>
                <c:pt idx="13246">
                  <c:v>0.18670000000000023</c:v>
                </c:pt>
                <c:pt idx="13247">
                  <c:v>0.19260000000000013</c:v>
                </c:pt>
                <c:pt idx="13248">
                  <c:v>0.19450000000000017</c:v>
                </c:pt>
                <c:pt idx="13249">
                  <c:v>0.18870000000000023</c:v>
                </c:pt>
                <c:pt idx="13250">
                  <c:v>0.19160000000000013</c:v>
                </c:pt>
                <c:pt idx="13251">
                  <c:v>0.18870000000000023</c:v>
                </c:pt>
                <c:pt idx="13252">
                  <c:v>0.19160000000000013</c:v>
                </c:pt>
                <c:pt idx="13253">
                  <c:v>0.19160000000000013</c:v>
                </c:pt>
                <c:pt idx="13254">
                  <c:v>0.18870000000000023</c:v>
                </c:pt>
                <c:pt idx="13255">
                  <c:v>0.19060000000000013</c:v>
                </c:pt>
                <c:pt idx="13256">
                  <c:v>0.18770000000000023</c:v>
                </c:pt>
                <c:pt idx="13257">
                  <c:v>0.19550000000000017</c:v>
                </c:pt>
                <c:pt idx="13258">
                  <c:v>0.19840000000000024</c:v>
                </c:pt>
                <c:pt idx="13259">
                  <c:v>0.18870000000000023</c:v>
                </c:pt>
                <c:pt idx="13260">
                  <c:v>0.18870000000000023</c:v>
                </c:pt>
                <c:pt idx="13261">
                  <c:v>0.18870000000000023</c:v>
                </c:pt>
                <c:pt idx="13262">
                  <c:v>0.18670000000000023</c:v>
                </c:pt>
                <c:pt idx="13263">
                  <c:v>0.19160000000000013</c:v>
                </c:pt>
                <c:pt idx="13264">
                  <c:v>0.18670000000000023</c:v>
                </c:pt>
                <c:pt idx="13265">
                  <c:v>0.19650000000000017</c:v>
                </c:pt>
                <c:pt idx="13266">
                  <c:v>0.19160000000000013</c:v>
                </c:pt>
                <c:pt idx="13267">
                  <c:v>0.13589999999999999</c:v>
                </c:pt>
                <c:pt idx="13268">
                  <c:v>0.45940000000000031</c:v>
                </c:pt>
                <c:pt idx="13269">
                  <c:v>0.24930000000000016</c:v>
                </c:pt>
                <c:pt idx="13270">
                  <c:v>0.17600000000000016</c:v>
                </c:pt>
                <c:pt idx="13271">
                  <c:v>0.1701</c:v>
                </c:pt>
                <c:pt idx="13272">
                  <c:v>0.18960000000000016</c:v>
                </c:pt>
                <c:pt idx="13273">
                  <c:v>0.19350000000000017</c:v>
                </c:pt>
                <c:pt idx="13274">
                  <c:v>0.19940000000000024</c:v>
                </c:pt>
                <c:pt idx="13275">
                  <c:v>0.18080000000000004</c:v>
                </c:pt>
                <c:pt idx="13276">
                  <c:v>0.20140000000000016</c:v>
                </c:pt>
                <c:pt idx="13277">
                  <c:v>0.21510000000000001</c:v>
                </c:pt>
                <c:pt idx="13278">
                  <c:v>0.19350000000000017</c:v>
                </c:pt>
                <c:pt idx="13279">
                  <c:v>0.19450000000000017</c:v>
                </c:pt>
                <c:pt idx="13280">
                  <c:v>0.19160000000000013</c:v>
                </c:pt>
                <c:pt idx="13281">
                  <c:v>0.19750000000000018</c:v>
                </c:pt>
                <c:pt idx="13282">
                  <c:v>0.18670000000000023</c:v>
                </c:pt>
                <c:pt idx="13283">
                  <c:v>0.18870000000000023</c:v>
                </c:pt>
                <c:pt idx="13284">
                  <c:v>0.19350000000000017</c:v>
                </c:pt>
                <c:pt idx="13285">
                  <c:v>0.18960000000000016</c:v>
                </c:pt>
                <c:pt idx="13286">
                  <c:v>0.19160000000000013</c:v>
                </c:pt>
                <c:pt idx="13287">
                  <c:v>0.19750000000000018</c:v>
                </c:pt>
                <c:pt idx="13288">
                  <c:v>0.19160000000000013</c:v>
                </c:pt>
                <c:pt idx="13289">
                  <c:v>0.19450000000000017</c:v>
                </c:pt>
                <c:pt idx="13290">
                  <c:v>0.19450000000000017</c:v>
                </c:pt>
                <c:pt idx="13291">
                  <c:v>0.19260000000000013</c:v>
                </c:pt>
                <c:pt idx="13292">
                  <c:v>0.19450000000000017</c:v>
                </c:pt>
                <c:pt idx="13293">
                  <c:v>0.20039999999999999</c:v>
                </c:pt>
                <c:pt idx="13294">
                  <c:v>0.19260000000000013</c:v>
                </c:pt>
                <c:pt idx="13295">
                  <c:v>0.18960000000000016</c:v>
                </c:pt>
                <c:pt idx="13296">
                  <c:v>0.19160000000000013</c:v>
                </c:pt>
                <c:pt idx="13297">
                  <c:v>0.19550000000000017</c:v>
                </c:pt>
                <c:pt idx="13298">
                  <c:v>0.19350000000000017</c:v>
                </c:pt>
                <c:pt idx="13299">
                  <c:v>0.19160000000000013</c:v>
                </c:pt>
                <c:pt idx="13300">
                  <c:v>0.20430000000000001</c:v>
                </c:pt>
                <c:pt idx="13301">
                  <c:v>0.19260000000000013</c:v>
                </c:pt>
                <c:pt idx="13302">
                  <c:v>0.19650000000000017</c:v>
                </c:pt>
                <c:pt idx="13303">
                  <c:v>0.19550000000000017</c:v>
                </c:pt>
                <c:pt idx="13304">
                  <c:v>0.19350000000000017</c:v>
                </c:pt>
                <c:pt idx="13305">
                  <c:v>0.19550000000000017</c:v>
                </c:pt>
                <c:pt idx="13306">
                  <c:v>0.21210000000000001</c:v>
                </c:pt>
                <c:pt idx="13307">
                  <c:v>0.19550000000000017</c:v>
                </c:pt>
                <c:pt idx="13308">
                  <c:v>0.19940000000000024</c:v>
                </c:pt>
                <c:pt idx="13309">
                  <c:v>0.19350000000000017</c:v>
                </c:pt>
                <c:pt idx="13310">
                  <c:v>0.19650000000000017</c:v>
                </c:pt>
                <c:pt idx="13311">
                  <c:v>0.17300000000000001</c:v>
                </c:pt>
                <c:pt idx="13312">
                  <c:v>0.19550000000000017</c:v>
                </c:pt>
                <c:pt idx="13313">
                  <c:v>0.20230000000000001</c:v>
                </c:pt>
                <c:pt idx="13314">
                  <c:v>0.18080000000000004</c:v>
                </c:pt>
                <c:pt idx="13315">
                  <c:v>0.19160000000000013</c:v>
                </c:pt>
                <c:pt idx="13316">
                  <c:v>0.20140000000000016</c:v>
                </c:pt>
                <c:pt idx="13317">
                  <c:v>0.18670000000000023</c:v>
                </c:pt>
                <c:pt idx="13318">
                  <c:v>0.20230000000000001</c:v>
                </c:pt>
                <c:pt idx="13319">
                  <c:v>0.18280000000000016</c:v>
                </c:pt>
                <c:pt idx="13320">
                  <c:v>0.20630000000000001</c:v>
                </c:pt>
                <c:pt idx="13321">
                  <c:v>0.20140000000000016</c:v>
                </c:pt>
                <c:pt idx="13322">
                  <c:v>0.19450000000000017</c:v>
                </c:pt>
                <c:pt idx="13323">
                  <c:v>0.18570000000000017</c:v>
                </c:pt>
                <c:pt idx="13324">
                  <c:v>0.16720000000000024</c:v>
                </c:pt>
                <c:pt idx="13325">
                  <c:v>0.18480000000000016</c:v>
                </c:pt>
                <c:pt idx="13326">
                  <c:v>0.16130000000000014</c:v>
                </c:pt>
                <c:pt idx="13327">
                  <c:v>0.16420000000000023</c:v>
                </c:pt>
                <c:pt idx="13328">
                  <c:v>0.19550000000000017</c:v>
                </c:pt>
                <c:pt idx="13329">
                  <c:v>0.18480000000000016</c:v>
                </c:pt>
                <c:pt idx="13330">
                  <c:v>0.38220000000000032</c:v>
                </c:pt>
                <c:pt idx="13331">
                  <c:v>0.12509999999999999</c:v>
                </c:pt>
                <c:pt idx="13332">
                  <c:v>0.13100000000000001</c:v>
                </c:pt>
                <c:pt idx="13333">
                  <c:v>0.18770000000000023</c:v>
                </c:pt>
                <c:pt idx="13334">
                  <c:v>0.18770000000000023</c:v>
                </c:pt>
                <c:pt idx="13335">
                  <c:v>0.28150000000000008</c:v>
                </c:pt>
                <c:pt idx="13336">
                  <c:v>0.36360000000000031</c:v>
                </c:pt>
                <c:pt idx="13337">
                  <c:v>0.55330000000000001</c:v>
                </c:pt>
                <c:pt idx="13338">
                  <c:v>0.35680000000000039</c:v>
                </c:pt>
                <c:pt idx="13339">
                  <c:v>0.19750000000000018</c:v>
                </c:pt>
                <c:pt idx="13340">
                  <c:v>0.16420000000000023</c:v>
                </c:pt>
                <c:pt idx="13341">
                  <c:v>0.14960000000000001</c:v>
                </c:pt>
                <c:pt idx="13342">
                  <c:v>0.17600000000000016</c:v>
                </c:pt>
                <c:pt idx="13343">
                  <c:v>0.18280000000000016</c:v>
                </c:pt>
                <c:pt idx="13344">
                  <c:v>0.19550000000000017</c:v>
                </c:pt>
                <c:pt idx="13345">
                  <c:v>0.18280000000000016</c:v>
                </c:pt>
                <c:pt idx="13346">
                  <c:v>0.19650000000000017</c:v>
                </c:pt>
                <c:pt idx="13347">
                  <c:v>0.20720000000000016</c:v>
                </c:pt>
                <c:pt idx="13348">
                  <c:v>0.19550000000000017</c:v>
                </c:pt>
                <c:pt idx="13349">
                  <c:v>0.20530000000000001</c:v>
                </c:pt>
              </c:numCache>
            </c:numRef>
          </c:yVal>
        </c:ser>
        <c:axId val="50756992"/>
        <c:axId val="52446720"/>
      </c:scatterChart>
      <c:valAx>
        <c:axId val="5075699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crossAx val="52446720"/>
        <c:crosses val="autoZero"/>
        <c:crossBetween val="midCat"/>
        <c:majorUnit val="5"/>
      </c:valAx>
      <c:valAx>
        <c:axId val="52446720"/>
        <c:scaling>
          <c:orientation val="minMax"/>
        </c:scaling>
        <c:axPos val="l"/>
        <c:majorGridlines/>
        <c:title>
          <c:layout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.00%" sourceLinked="1"/>
        <c:tickLblPos val="nextTo"/>
        <c:crossAx val="50756992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Geiger</a:t>
            </a:r>
            <a:r>
              <a:rPr lang="en-US" baseline="0"/>
              <a:t> Counter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Hits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Sheet1!$B$2:$B$101</c:f>
              <c:numCache>
                <c:formatCode>General</c:formatCode>
                <c:ptCount val="100"/>
                <c:pt idx="0">
                  <c:v>0.3591916666666668</c:v>
                </c:pt>
                <c:pt idx="1">
                  <c:v>1.0033249999999987</c:v>
                </c:pt>
                <c:pt idx="2">
                  <c:v>1.6501916666666667</c:v>
                </c:pt>
                <c:pt idx="3">
                  <c:v>2.2993916666666694</c:v>
                </c:pt>
                <c:pt idx="4">
                  <c:v>2.9502916666666672</c:v>
                </c:pt>
                <c:pt idx="5">
                  <c:v>3.6039583333333334</c:v>
                </c:pt>
                <c:pt idx="6">
                  <c:v>4.2583666666666664</c:v>
                </c:pt>
                <c:pt idx="7">
                  <c:v>4.91188333333334</c:v>
                </c:pt>
                <c:pt idx="8">
                  <c:v>5.5652166666666645</c:v>
                </c:pt>
                <c:pt idx="9">
                  <c:v>6.2210166666666655</c:v>
                </c:pt>
                <c:pt idx="10">
                  <c:v>6.8788583333333371</c:v>
                </c:pt>
                <c:pt idx="11">
                  <c:v>7.5385083333333389</c:v>
                </c:pt>
                <c:pt idx="12">
                  <c:v>8.2004583333333336</c:v>
                </c:pt>
                <c:pt idx="13">
                  <c:v>8.8627916666666753</c:v>
                </c:pt>
                <c:pt idx="14">
                  <c:v>9.5250750000000011</c:v>
                </c:pt>
                <c:pt idx="15">
                  <c:v>10.187383333333335</c:v>
                </c:pt>
                <c:pt idx="16">
                  <c:v>10.84975</c:v>
                </c:pt>
                <c:pt idx="17">
                  <c:v>11.512133333333336</c:v>
                </c:pt>
                <c:pt idx="18">
                  <c:v>12.174466666666676</c:v>
                </c:pt>
                <c:pt idx="19">
                  <c:v>12.836725000000001</c:v>
                </c:pt>
                <c:pt idx="20">
                  <c:v>13.498925</c:v>
                </c:pt>
                <c:pt idx="21">
                  <c:v>14.161100000000001</c:v>
                </c:pt>
                <c:pt idx="22">
                  <c:v>14.823308333333333</c:v>
                </c:pt>
                <c:pt idx="23">
                  <c:v>15.485541666666677</c:v>
                </c:pt>
                <c:pt idx="24">
                  <c:v>16.147791666666684</c:v>
                </c:pt>
                <c:pt idx="25">
                  <c:v>16.810033333333308</c:v>
                </c:pt>
                <c:pt idx="26">
                  <c:v>17.472225000000002</c:v>
                </c:pt>
                <c:pt idx="27">
                  <c:v>18.134466666666693</c:v>
                </c:pt>
                <c:pt idx="28">
                  <c:v>18.796691666666668</c:v>
                </c:pt>
                <c:pt idx="29">
                  <c:v>19.458925000000001</c:v>
                </c:pt>
                <c:pt idx="30">
                  <c:v>20.121258333333326</c:v>
                </c:pt>
                <c:pt idx="31">
                  <c:v>20.783608333333291</c:v>
                </c:pt>
                <c:pt idx="32">
                  <c:v>21.445958333333312</c:v>
                </c:pt>
                <c:pt idx="33">
                  <c:v>22.108725</c:v>
                </c:pt>
                <c:pt idx="34">
                  <c:v>22.773666666666667</c:v>
                </c:pt>
                <c:pt idx="35">
                  <c:v>23.440316666666646</c:v>
                </c:pt>
                <c:pt idx="36">
                  <c:v>24.107041666666689</c:v>
                </c:pt>
                <c:pt idx="37">
                  <c:v>24.773766666666667</c:v>
                </c:pt>
                <c:pt idx="38">
                  <c:v>25.440316666666646</c:v>
                </c:pt>
                <c:pt idx="39">
                  <c:v>26.106958333333328</c:v>
                </c:pt>
                <c:pt idx="40">
                  <c:v>26.773724999999978</c:v>
                </c:pt>
                <c:pt idx="41">
                  <c:v>27.439850000000018</c:v>
                </c:pt>
                <c:pt idx="42">
                  <c:v>28.103725000000001</c:v>
                </c:pt>
                <c:pt idx="43">
                  <c:v>28.765866666666668</c:v>
                </c:pt>
                <c:pt idx="44">
                  <c:v>29.429291666666668</c:v>
                </c:pt>
                <c:pt idx="45">
                  <c:v>30.094925000000018</c:v>
                </c:pt>
                <c:pt idx="46">
                  <c:v>30.761275000000001</c:v>
                </c:pt>
                <c:pt idx="47">
                  <c:v>31.427599999999973</c:v>
                </c:pt>
                <c:pt idx="48">
                  <c:v>32.090225000000011</c:v>
                </c:pt>
                <c:pt idx="49">
                  <c:v>32.748300000000036</c:v>
                </c:pt>
                <c:pt idx="50">
                  <c:v>33.403741666666576</c:v>
                </c:pt>
                <c:pt idx="51">
                  <c:v>34.059241666666566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xVal>
          <c:yVal>
            <c:numRef>
              <c:f>Sheet1!$C$2:$C$101</c:f>
              <c:numCache>
                <c:formatCode>General</c:formatCode>
                <c:ptCount val="100"/>
                <c:pt idx="0">
                  <c:v>7</c:v>
                </c:pt>
                <c:pt idx="1">
                  <c:v>10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8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6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8</c:v>
                </c:pt>
                <c:pt idx="21">
                  <c:v>6</c:v>
                </c:pt>
                <c:pt idx="22">
                  <c:v>5</c:v>
                </c:pt>
                <c:pt idx="23">
                  <c:v>7</c:v>
                </c:pt>
                <c:pt idx="24">
                  <c:v>4</c:v>
                </c:pt>
                <c:pt idx="25">
                  <c:v>7</c:v>
                </c:pt>
                <c:pt idx="26">
                  <c:v>7</c:v>
                </c:pt>
                <c:pt idx="27">
                  <c:v>4</c:v>
                </c:pt>
                <c:pt idx="28">
                  <c:v>7</c:v>
                </c:pt>
                <c:pt idx="29">
                  <c:v>4</c:v>
                </c:pt>
                <c:pt idx="30">
                  <c:v>4</c:v>
                </c:pt>
                <c:pt idx="31">
                  <c:v>7</c:v>
                </c:pt>
                <c:pt idx="32">
                  <c:v>4</c:v>
                </c:pt>
                <c:pt idx="33">
                  <c:v>3</c:v>
                </c:pt>
                <c:pt idx="34">
                  <c:v>5</c:v>
                </c:pt>
                <c:pt idx="35">
                  <c:v>8</c:v>
                </c:pt>
                <c:pt idx="36">
                  <c:v>4</c:v>
                </c:pt>
                <c:pt idx="37">
                  <c:v>8</c:v>
                </c:pt>
                <c:pt idx="38">
                  <c:v>12</c:v>
                </c:pt>
                <c:pt idx="39">
                  <c:v>5</c:v>
                </c:pt>
                <c:pt idx="40">
                  <c:v>5</c:v>
                </c:pt>
                <c:pt idx="41">
                  <c:v>8</c:v>
                </c:pt>
                <c:pt idx="42">
                  <c:v>6</c:v>
                </c:pt>
                <c:pt idx="43">
                  <c:v>9</c:v>
                </c:pt>
                <c:pt idx="44">
                  <c:v>7</c:v>
                </c:pt>
                <c:pt idx="45">
                  <c:v>11</c:v>
                </c:pt>
                <c:pt idx="46">
                  <c:v>18</c:v>
                </c:pt>
                <c:pt idx="47">
                  <c:v>12</c:v>
                </c:pt>
                <c:pt idx="48">
                  <c:v>10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</c:ser>
        <c:axId val="52470144"/>
        <c:axId val="52472064"/>
      </c:scatterChart>
      <c:valAx>
        <c:axId val="5247014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crossAx val="52472064"/>
        <c:crosses val="autoZero"/>
        <c:crossBetween val="midCat"/>
        <c:majorUnit val="5"/>
      </c:valAx>
      <c:valAx>
        <c:axId val="52472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Hits</a:t>
                </a:r>
              </a:p>
            </c:rich>
          </c:tx>
          <c:layout/>
        </c:title>
        <c:numFmt formatCode="General" sourceLinked="1"/>
        <c:tickLblPos val="nextTo"/>
        <c:crossAx val="52470144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</a:t>
            </a:r>
            <a:r>
              <a:rPr lang="en-US" baseline="0"/>
              <a:t> Sensor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Hits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Sheet1!$B$2:$B$101</c:f>
              <c:numCache>
                <c:formatCode>General</c:formatCode>
                <c:ptCount val="100"/>
                <c:pt idx="0">
                  <c:v>0.3591916666666668</c:v>
                </c:pt>
                <c:pt idx="1">
                  <c:v>1.0033249999999987</c:v>
                </c:pt>
                <c:pt idx="2">
                  <c:v>1.6501916666666667</c:v>
                </c:pt>
                <c:pt idx="3">
                  <c:v>2.2993916666666694</c:v>
                </c:pt>
                <c:pt idx="4">
                  <c:v>2.9502916666666672</c:v>
                </c:pt>
                <c:pt idx="5">
                  <c:v>3.6039583333333334</c:v>
                </c:pt>
                <c:pt idx="6">
                  <c:v>4.2583666666666664</c:v>
                </c:pt>
                <c:pt idx="7">
                  <c:v>4.91188333333334</c:v>
                </c:pt>
                <c:pt idx="8">
                  <c:v>5.5652166666666645</c:v>
                </c:pt>
                <c:pt idx="9">
                  <c:v>6.2210166666666655</c:v>
                </c:pt>
                <c:pt idx="10">
                  <c:v>6.8788583333333371</c:v>
                </c:pt>
                <c:pt idx="11">
                  <c:v>7.5385083333333389</c:v>
                </c:pt>
                <c:pt idx="12">
                  <c:v>8.2004583333333336</c:v>
                </c:pt>
                <c:pt idx="13">
                  <c:v>8.8627916666666788</c:v>
                </c:pt>
                <c:pt idx="14">
                  <c:v>9.5250750000000011</c:v>
                </c:pt>
                <c:pt idx="15">
                  <c:v>10.187383333333335</c:v>
                </c:pt>
                <c:pt idx="16">
                  <c:v>10.84975</c:v>
                </c:pt>
                <c:pt idx="17">
                  <c:v>11.512133333333336</c:v>
                </c:pt>
                <c:pt idx="18">
                  <c:v>12.174466666666676</c:v>
                </c:pt>
                <c:pt idx="19">
                  <c:v>12.836725000000001</c:v>
                </c:pt>
                <c:pt idx="20">
                  <c:v>13.498925</c:v>
                </c:pt>
                <c:pt idx="21">
                  <c:v>14.161100000000001</c:v>
                </c:pt>
                <c:pt idx="22">
                  <c:v>14.823308333333333</c:v>
                </c:pt>
                <c:pt idx="23">
                  <c:v>15.485541666666679</c:v>
                </c:pt>
                <c:pt idx="24">
                  <c:v>16.147791666666684</c:v>
                </c:pt>
                <c:pt idx="25">
                  <c:v>16.810033333333308</c:v>
                </c:pt>
                <c:pt idx="26">
                  <c:v>17.472225000000002</c:v>
                </c:pt>
                <c:pt idx="27">
                  <c:v>18.134466666666693</c:v>
                </c:pt>
                <c:pt idx="28">
                  <c:v>18.796691666666668</c:v>
                </c:pt>
                <c:pt idx="29">
                  <c:v>19.458925000000001</c:v>
                </c:pt>
                <c:pt idx="30">
                  <c:v>20.121258333333326</c:v>
                </c:pt>
                <c:pt idx="31">
                  <c:v>20.783608333333291</c:v>
                </c:pt>
                <c:pt idx="32">
                  <c:v>21.445958333333312</c:v>
                </c:pt>
                <c:pt idx="33">
                  <c:v>22.108725</c:v>
                </c:pt>
                <c:pt idx="34">
                  <c:v>22.773666666666667</c:v>
                </c:pt>
                <c:pt idx="35">
                  <c:v>23.440316666666646</c:v>
                </c:pt>
                <c:pt idx="36">
                  <c:v>24.107041666666689</c:v>
                </c:pt>
                <c:pt idx="37">
                  <c:v>24.773766666666667</c:v>
                </c:pt>
                <c:pt idx="38">
                  <c:v>25.440316666666646</c:v>
                </c:pt>
                <c:pt idx="39">
                  <c:v>26.106958333333328</c:v>
                </c:pt>
                <c:pt idx="40">
                  <c:v>26.773724999999978</c:v>
                </c:pt>
                <c:pt idx="41">
                  <c:v>27.439850000000018</c:v>
                </c:pt>
                <c:pt idx="42">
                  <c:v>28.103725000000001</c:v>
                </c:pt>
                <c:pt idx="43">
                  <c:v>28.765866666666668</c:v>
                </c:pt>
                <c:pt idx="44">
                  <c:v>29.429291666666668</c:v>
                </c:pt>
                <c:pt idx="45">
                  <c:v>30.094925000000018</c:v>
                </c:pt>
                <c:pt idx="46">
                  <c:v>30.761275000000001</c:v>
                </c:pt>
                <c:pt idx="47">
                  <c:v>31.427599999999973</c:v>
                </c:pt>
                <c:pt idx="48">
                  <c:v>32.090225000000011</c:v>
                </c:pt>
                <c:pt idx="49">
                  <c:v>32.748300000000036</c:v>
                </c:pt>
                <c:pt idx="50">
                  <c:v>33.403741666666576</c:v>
                </c:pt>
                <c:pt idx="51">
                  <c:v>34.059241666666566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xVal>
          <c:yVal>
            <c:numRef>
              <c:f>Sheet1!$C$2:$C$101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4</c:v>
                </c:pt>
                <c:pt idx="42">
                  <c:v>1</c:v>
                </c:pt>
                <c:pt idx="43">
                  <c:v>5</c:v>
                </c:pt>
                <c:pt idx="44">
                  <c:v>2</c:v>
                </c:pt>
                <c:pt idx="45">
                  <c:v>7</c:v>
                </c:pt>
                <c:pt idx="46">
                  <c:v>13</c:v>
                </c:pt>
                <c:pt idx="47">
                  <c:v>7</c:v>
                </c:pt>
                <c:pt idx="48">
                  <c:v>5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</c:ser>
        <c:axId val="52483200"/>
        <c:axId val="51934336"/>
      </c:scatterChart>
      <c:valAx>
        <c:axId val="5248320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crossAx val="51934336"/>
        <c:crosses val="autoZero"/>
        <c:crossBetween val="midCat"/>
        <c:majorUnit val="5"/>
      </c:valAx>
      <c:valAx>
        <c:axId val="51934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Hits</a:t>
                </a:r>
              </a:p>
            </c:rich>
          </c:tx>
          <c:layout/>
        </c:title>
        <c:numFmt formatCode="General" sourceLinked="1"/>
        <c:tickLblPos val="nextTo"/>
        <c:crossAx val="52483200"/>
        <c:crosses val="autoZero"/>
        <c:crossBetween val="midCat"/>
      </c:valAx>
    </c:plotArea>
    <c:legend>
      <c:legendPos val="r"/>
      <c:layout/>
    </c:legend>
    <c:plotVisOnly val="1"/>
  </c:chart>
  <c:spPr>
    <a:solidFill>
      <a:sysClr val="window" lastClr="FFFFFF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[1]LOG016!$W$1</c:f>
              <c:strCache>
                <c:ptCount val="1"/>
                <c:pt idx="0">
                  <c:v>Methane Sensor</c:v>
                </c:pt>
              </c:strCache>
            </c:strRef>
          </c:tx>
          <c:spPr>
            <a:ln w="28575">
              <a:noFill/>
            </a:ln>
          </c:spPr>
          <c:xVal>
            <c:numRef>
              <c:f>[1]LOG016!$Q$2:$Q$13351</c:f>
              <c:numCache>
                <c:formatCode>General</c:formatCode>
                <c:ptCount val="13350"/>
                <c:pt idx="0">
                  <c:v>3.7333333333333364E-2</c:v>
                </c:pt>
                <c:pt idx="1">
                  <c:v>3.9833333333333366E-2</c:v>
                </c:pt>
                <c:pt idx="2">
                  <c:v>4.2333333333333417E-2</c:v>
                </c:pt>
                <c:pt idx="3">
                  <c:v>4.4833333333333419E-2</c:v>
                </c:pt>
                <c:pt idx="4">
                  <c:v>4.7333333333333408E-2</c:v>
                </c:pt>
                <c:pt idx="5">
                  <c:v>4.9816666666666731E-2</c:v>
                </c:pt>
                <c:pt idx="6">
                  <c:v>5.2316666666666727E-2</c:v>
                </c:pt>
                <c:pt idx="7">
                  <c:v>5.4816666666666736E-2</c:v>
                </c:pt>
                <c:pt idx="8">
                  <c:v>5.7316666666666731E-2</c:v>
                </c:pt>
                <c:pt idx="9">
                  <c:v>5.9816666666666726E-2</c:v>
                </c:pt>
                <c:pt idx="10">
                  <c:v>6.2316666666666735E-2</c:v>
                </c:pt>
                <c:pt idx="11">
                  <c:v>6.4816666666666731E-2</c:v>
                </c:pt>
                <c:pt idx="12">
                  <c:v>6.7283333333333403E-2</c:v>
                </c:pt>
                <c:pt idx="13">
                  <c:v>6.9766666666666741E-2</c:v>
                </c:pt>
                <c:pt idx="14">
                  <c:v>7.2266666666666729E-2</c:v>
                </c:pt>
                <c:pt idx="15">
                  <c:v>7.4766666666666731E-2</c:v>
                </c:pt>
                <c:pt idx="16">
                  <c:v>7.726666666666672E-2</c:v>
                </c:pt>
                <c:pt idx="17">
                  <c:v>7.9766666666666736E-2</c:v>
                </c:pt>
                <c:pt idx="18">
                  <c:v>8.2266666666666668E-2</c:v>
                </c:pt>
                <c:pt idx="19">
                  <c:v>8.4766666666666782E-2</c:v>
                </c:pt>
                <c:pt idx="20">
                  <c:v>8.7266666666666728E-2</c:v>
                </c:pt>
                <c:pt idx="21">
                  <c:v>8.9766666666666786E-2</c:v>
                </c:pt>
                <c:pt idx="22">
                  <c:v>9.2266666666666705E-2</c:v>
                </c:pt>
                <c:pt idx="23">
                  <c:v>9.4766666666666777E-2</c:v>
                </c:pt>
                <c:pt idx="24">
                  <c:v>9.7266666666666723E-2</c:v>
                </c:pt>
                <c:pt idx="25">
                  <c:v>9.9766666666666781E-2</c:v>
                </c:pt>
                <c:pt idx="26">
                  <c:v>0.10226666666666673</c:v>
                </c:pt>
                <c:pt idx="27">
                  <c:v>0.10476666666666672</c:v>
                </c:pt>
                <c:pt idx="28">
                  <c:v>0.10726666666666673</c:v>
                </c:pt>
                <c:pt idx="29">
                  <c:v>0.10978333333333339</c:v>
                </c:pt>
                <c:pt idx="30">
                  <c:v>0.11228333333333333</c:v>
                </c:pt>
                <c:pt idx="31">
                  <c:v>0.11476666666666673</c:v>
                </c:pt>
                <c:pt idx="32">
                  <c:v>0.11725000000000002</c:v>
                </c:pt>
                <c:pt idx="33">
                  <c:v>0.11976666666666672</c:v>
                </c:pt>
                <c:pt idx="34">
                  <c:v>0.12226666666666675</c:v>
                </c:pt>
                <c:pt idx="35">
                  <c:v>0.12478333333333338</c:v>
                </c:pt>
                <c:pt idx="36">
                  <c:v>0.1273</c:v>
                </c:pt>
                <c:pt idx="37">
                  <c:v>0.1298</c:v>
                </c:pt>
                <c:pt idx="38">
                  <c:v>0.1323</c:v>
                </c:pt>
                <c:pt idx="39">
                  <c:v>0.1348</c:v>
                </c:pt>
                <c:pt idx="40">
                  <c:v>0.13730000000000001</c:v>
                </c:pt>
                <c:pt idx="41">
                  <c:v>0.13980000000000001</c:v>
                </c:pt>
                <c:pt idx="42">
                  <c:v>0.14230000000000001</c:v>
                </c:pt>
                <c:pt idx="43">
                  <c:v>0.14480000000000001</c:v>
                </c:pt>
                <c:pt idx="44">
                  <c:v>0.14730000000000001</c:v>
                </c:pt>
                <c:pt idx="45">
                  <c:v>0.14980000000000004</c:v>
                </c:pt>
                <c:pt idx="46">
                  <c:v>0.1523000000000001</c:v>
                </c:pt>
                <c:pt idx="47">
                  <c:v>0.1548000000000001</c:v>
                </c:pt>
                <c:pt idx="48">
                  <c:v>0.15730000000000013</c:v>
                </c:pt>
                <c:pt idx="49">
                  <c:v>0.15980000000000011</c:v>
                </c:pt>
                <c:pt idx="50">
                  <c:v>0.1623</c:v>
                </c:pt>
                <c:pt idx="51">
                  <c:v>0.1648</c:v>
                </c:pt>
                <c:pt idx="52">
                  <c:v>0.1673</c:v>
                </c:pt>
                <c:pt idx="53">
                  <c:v>0.1698166666666667</c:v>
                </c:pt>
                <c:pt idx="54">
                  <c:v>0.17235</c:v>
                </c:pt>
                <c:pt idx="55">
                  <c:v>0.1748666666666667</c:v>
                </c:pt>
                <c:pt idx="56">
                  <c:v>0.17736666666666664</c:v>
                </c:pt>
                <c:pt idx="57">
                  <c:v>0.1798666666666667</c:v>
                </c:pt>
                <c:pt idx="58">
                  <c:v>0.18240000000000012</c:v>
                </c:pt>
                <c:pt idx="59">
                  <c:v>0.18491666666666681</c:v>
                </c:pt>
                <c:pt idx="60">
                  <c:v>0.18743333333333356</c:v>
                </c:pt>
                <c:pt idx="61">
                  <c:v>0.18995000000000012</c:v>
                </c:pt>
                <c:pt idx="62">
                  <c:v>0.1924666666666667</c:v>
                </c:pt>
                <c:pt idx="63">
                  <c:v>0.19498333333333348</c:v>
                </c:pt>
                <c:pt idx="64">
                  <c:v>0.19750000000000001</c:v>
                </c:pt>
                <c:pt idx="65">
                  <c:v>0.2000166666666667</c:v>
                </c:pt>
                <c:pt idx="66">
                  <c:v>0.20253333333333348</c:v>
                </c:pt>
                <c:pt idx="67">
                  <c:v>0.2050666666666667</c:v>
                </c:pt>
                <c:pt idx="68">
                  <c:v>0.20758333333333348</c:v>
                </c:pt>
                <c:pt idx="69">
                  <c:v>0.2101166666666667</c:v>
                </c:pt>
                <c:pt idx="70">
                  <c:v>0.21263333333333345</c:v>
                </c:pt>
                <c:pt idx="71">
                  <c:v>0.21515000000000001</c:v>
                </c:pt>
                <c:pt idx="72">
                  <c:v>0.2176666666666667</c:v>
                </c:pt>
                <c:pt idx="73">
                  <c:v>0.22018333333333334</c:v>
                </c:pt>
                <c:pt idx="74">
                  <c:v>0.22270000000000001</c:v>
                </c:pt>
                <c:pt idx="75">
                  <c:v>0.2252166666666667</c:v>
                </c:pt>
                <c:pt idx="76">
                  <c:v>0.22773333333333348</c:v>
                </c:pt>
                <c:pt idx="77">
                  <c:v>0.23025000000000001</c:v>
                </c:pt>
                <c:pt idx="78">
                  <c:v>0.23276666666666671</c:v>
                </c:pt>
                <c:pt idx="79">
                  <c:v>0.23528333333333348</c:v>
                </c:pt>
                <c:pt idx="80">
                  <c:v>0.2378166666666667</c:v>
                </c:pt>
                <c:pt idx="81">
                  <c:v>0.24033333333333348</c:v>
                </c:pt>
                <c:pt idx="82">
                  <c:v>0.2428666666666667</c:v>
                </c:pt>
                <c:pt idx="83">
                  <c:v>0.24538333333333348</c:v>
                </c:pt>
                <c:pt idx="84">
                  <c:v>0.24790000000000012</c:v>
                </c:pt>
                <c:pt idx="85">
                  <c:v>0.25041666666666695</c:v>
                </c:pt>
                <c:pt idx="86">
                  <c:v>0.25293333333333329</c:v>
                </c:pt>
                <c:pt idx="87">
                  <c:v>0.25545000000000001</c:v>
                </c:pt>
                <c:pt idx="88">
                  <c:v>0.25796666666666695</c:v>
                </c:pt>
                <c:pt idx="89">
                  <c:v>0.26048333333333334</c:v>
                </c:pt>
                <c:pt idx="90">
                  <c:v>0.26300000000000001</c:v>
                </c:pt>
                <c:pt idx="91">
                  <c:v>0.26553333333333329</c:v>
                </c:pt>
                <c:pt idx="92">
                  <c:v>0.26805000000000001</c:v>
                </c:pt>
                <c:pt idx="93">
                  <c:v>0.27058333333333334</c:v>
                </c:pt>
                <c:pt idx="94">
                  <c:v>0.27310000000000001</c:v>
                </c:pt>
                <c:pt idx="95">
                  <c:v>0.27561666666666695</c:v>
                </c:pt>
                <c:pt idx="96">
                  <c:v>0.27813333333333329</c:v>
                </c:pt>
                <c:pt idx="97">
                  <c:v>0.28065000000000001</c:v>
                </c:pt>
                <c:pt idx="98">
                  <c:v>0.2831666666666669</c:v>
                </c:pt>
                <c:pt idx="99">
                  <c:v>0.28568333333333334</c:v>
                </c:pt>
                <c:pt idx="100">
                  <c:v>0.28820000000000001</c:v>
                </c:pt>
                <c:pt idx="101">
                  <c:v>0.29071666666666696</c:v>
                </c:pt>
                <c:pt idx="102">
                  <c:v>0.29325000000000001</c:v>
                </c:pt>
                <c:pt idx="103">
                  <c:v>0.2957666666666669</c:v>
                </c:pt>
                <c:pt idx="104">
                  <c:v>0.29830000000000023</c:v>
                </c:pt>
                <c:pt idx="105">
                  <c:v>0.30081666666666718</c:v>
                </c:pt>
                <c:pt idx="106">
                  <c:v>0.30331666666666718</c:v>
                </c:pt>
                <c:pt idx="107">
                  <c:v>0.30583333333333335</c:v>
                </c:pt>
                <c:pt idx="108">
                  <c:v>0.30835000000000024</c:v>
                </c:pt>
                <c:pt idx="109">
                  <c:v>0.31086666666666718</c:v>
                </c:pt>
                <c:pt idx="110">
                  <c:v>0.31338333333333357</c:v>
                </c:pt>
                <c:pt idx="111">
                  <c:v>0.31590000000000035</c:v>
                </c:pt>
                <c:pt idx="112">
                  <c:v>0.31841666666666718</c:v>
                </c:pt>
                <c:pt idx="113">
                  <c:v>0.32093333333333335</c:v>
                </c:pt>
                <c:pt idx="114">
                  <c:v>0.32345000000000035</c:v>
                </c:pt>
                <c:pt idx="115">
                  <c:v>0.32598333333333357</c:v>
                </c:pt>
                <c:pt idx="116">
                  <c:v>0.32850000000000035</c:v>
                </c:pt>
                <c:pt idx="117">
                  <c:v>0.33103333333333335</c:v>
                </c:pt>
                <c:pt idx="118">
                  <c:v>0.33355000000000024</c:v>
                </c:pt>
                <c:pt idx="119">
                  <c:v>0.33606666666666718</c:v>
                </c:pt>
                <c:pt idx="120">
                  <c:v>0.33858333333333357</c:v>
                </c:pt>
                <c:pt idx="121">
                  <c:v>0.34110000000000001</c:v>
                </c:pt>
                <c:pt idx="122">
                  <c:v>0.34361666666666696</c:v>
                </c:pt>
                <c:pt idx="123">
                  <c:v>0.34613333333333329</c:v>
                </c:pt>
                <c:pt idx="124">
                  <c:v>0.34865000000000002</c:v>
                </c:pt>
                <c:pt idx="125">
                  <c:v>0.35116666666666696</c:v>
                </c:pt>
                <c:pt idx="126">
                  <c:v>0.35370000000000001</c:v>
                </c:pt>
                <c:pt idx="127">
                  <c:v>0.35621666666666696</c:v>
                </c:pt>
                <c:pt idx="128">
                  <c:v>0.35875000000000001</c:v>
                </c:pt>
                <c:pt idx="129">
                  <c:v>0.3612666666666669</c:v>
                </c:pt>
                <c:pt idx="130">
                  <c:v>0.36378333333333335</c:v>
                </c:pt>
                <c:pt idx="131">
                  <c:v>0.36630000000000035</c:v>
                </c:pt>
                <c:pt idx="132">
                  <c:v>0.36881666666666718</c:v>
                </c:pt>
                <c:pt idx="133">
                  <c:v>0.37133333333333335</c:v>
                </c:pt>
                <c:pt idx="134">
                  <c:v>0.37385000000000035</c:v>
                </c:pt>
                <c:pt idx="135">
                  <c:v>0.37636666666666718</c:v>
                </c:pt>
                <c:pt idx="136">
                  <c:v>0.37888333333333357</c:v>
                </c:pt>
                <c:pt idx="137">
                  <c:v>0.38141666666666718</c:v>
                </c:pt>
                <c:pt idx="138">
                  <c:v>0.38393333333333335</c:v>
                </c:pt>
                <c:pt idx="139">
                  <c:v>0.38646666666666718</c:v>
                </c:pt>
                <c:pt idx="140">
                  <c:v>0.38898333333333357</c:v>
                </c:pt>
                <c:pt idx="141">
                  <c:v>0.39150000000000035</c:v>
                </c:pt>
                <c:pt idx="142">
                  <c:v>0.39401666666666718</c:v>
                </c:pt>
                <c:pt idx="143">
                  <c:v>0.39653333333333335</c:v>
                </c:pt>
                <c:pt idx="144">
                  <c:v>0.39905000000000035</c:v>
                </c:pt>
                <c:pt idx="145">
                  <c:v>0.40156666666666696</c:v>
                </c:pt>
                <c:pt idx="146">
                  <c:v>0.40408333333333335</c:v>
                </c:pt>
                <c:pt idx="147">
                  <c:v>0.40660000000000002</c:v>
                </c:pt>
                <c:pt idx="148">
                  <c:v>0.40911666666666696</c:v>
                </c:pt>
                <c:pt idx="149">
                  <c:v>0.41163333333333324</c:v>
                </c:pt>
                <c:pt idx="150">
                  <c:v>0.41416666666666696</c:v>
                </c:pt>
                <c:pt idx="151">
                  <c:v>0.41668333333333335</c:v>
                </c:pt>
                <c:pt idx="152">
                  <c:v>0.41921666666666696</c:v>
                </c:pt>
                <c:pt idx="153">
                  <c:v>0.42173333333333329</c:v>
                </c:pt>
                <c:pt idx="154">
                  <c:v>0.42425000000000002</c:v>
                </c:pt>
                <c:pt idx="155">
                  <c:v>0.42676666666666696</c:v>
                </c:pt>
                <c:pt idx="156">
                  <c:v>0.42928333333333335</c:v>
                </c:pt>
                <c:pt idx="157">
                  <c:v>0.43180000000000035</c:v>
                </c:pt>
                <c:pt idx="158">
                  <c:v>0.43431666666666713</c:v>
                </c:pt>
                <c:pt idx="159">
                  <c:v>0.43683333333333335</c:v>
                </c:pt>
                <c:pt idx="160">
                  <c:v>0.43935000000000035</c:v>
                </c:pt>
                <c:pt idx="161">
                  <c:v>0.44188333333333335</c:v>
                </c:pt>
                <c:pt idx="162">
                  <c:v>0.44440000000000002</c:v>
                </c:pt>
                <c:pt idx="163">
                  <c:v>0.44693333333333329</c:v>
                </c:pt>
                <c:pt idx="164">
                  <c:v>0.44945000000000002</c:v>
                </c:pt>
                <c:pt idx="165">
                  <c:v>0.45196666666666696</c:v>
                </c:pt>
                <c:pt idx="166">
                  <c:v>0.45448333333333335</c:v>
                </c:pt>
                <c:pt idx="167">
                  <c:v>0.45700000000000002</c:v>
                </c:pt>
                <c:pt idx="168">
                  <c:v>0.45951666666666696</c:v>
                </c:pt>
                <c:pt idx="169">
                  <c:v>0.46203333333333324</c:v>
                </c:pt>
                <c:pt idx="170">
                  <c:v>0.46455000000000002</c:v>
                </c:pt>
                <c:pt idx="171">
                  <c:v>0.46703333333333324</c:v>
                </c:pt>
                <c:pt idx="172">
                  <c:v>0.46955000000000002</c:v>
                </c:pt>
                <c:pt idx="173">
                  <c:v>0.47206666666666697</c:v>
                </c:pt>
                <c:pt idx="174">
                  <c:v>0.47460000000000002</c:v>
                </c:pt>
                <c:pt idx="175">
                  <c:v>0.47711666666666697</c:v>
                </c:pt>
                <c:pt idx="176">
                  <c:v>0.47965000000000002</c:v>
                </c:pt>
                <c:pt idx="177">
                  <c:v>0.48216666666666697</c:v>
                </c:pt>
                <c:pt idx="178">
                  <c:v>0.4846833333333333</c:v>
                </c:pt>
                <c:pt idx="179">
                  <c:v>0.48720000000000002</c:v>
                </c:pt>
                <c:pt idx="180">
                  <c:v>0.48971666666666697</c:v>
                </c:pt>
                <c:pt idx="181">
                  <c:v>0.49223333333333325</c:v>
                </c:pt>
                <c:pt idx="182">
                  <c:v>0.49475000000000002</c:v>
                </c:pt>
                <c:pt idx="183">
                  <c:v>0.49726666666666697</c:v>
                </c:pt>
                <c:pt idx="184">
                  <c:v>0.49975000000000008</c:v>
                </c:pt>
                <c:pt idx="185">
                  <c:v>0.50226666666666608</c:v>
                </c:pt>
                <c:pt idx="186">
                  <c:v>0.50478333333333369</c:v>
                </c:pt>
                <c:pt idx="187">
                  <c:v>0.50731666666666608</c:v>
                </c:pt>
                <c:pt idx="188">
                  <c:v>0.50983333333333369</c:v>
                </c:pt>
                <c:pt idx="189">
                  <c:v>0.51236666666666608</c:v>
                </c:pt>
                <c:pt idx="190">
                  <c:v>0.51488333333333369</c:v>
                </c:pt>
                <c:pt idx="191">
                  <c:v>0.51739999999999997</c:v>
                </c:pt>
                <c:pt idx="192">
                  <c:v>0.51991666666666658</c:v>
                </c:pt>
                <c:pt idx="193">
                  <c:v>0.52243333333333331</c:v>
                </c:pt>
                <c:pt idx="194">
                  <c:v>0.52495000000000003</c:v>
                </c:pt>
                <c:pt idx="195">
                  <c:v>0.52746666666666608</c:v>
                </c:pt>
                <c:pt idx="196">
                  <c:v>0.52998333333333369</c:v>
                </c:pt>
                <c:pt idx="197">
                  <c:v>0.53249999999999997</c:v>
                </c:pt>
                <c:pt idx="198">
                  <c:v>0.5349833333333337</c:v>
                </c:pt>
                <c:pt idx="199">
                  <c:v>0.53749999999999998</c:v>
                </c:pt>
                <c:pt idx="200">
                  <c:v>0.5400333333333337</c:v>
                </c:pt>
                <c:pt idx="201">
                  <c:v>0.54254999999999998</c:v>
                </c:pt>
                <c:pt idx="202">
                  <c:v>0.54508333333333325</c:v>
                </c:pt>
                <c:pt idx="203">
                  <c:v>0.54759999999999998</c:v>
                </c:pt>
                <c:pt idx="204">
                  <c:v>0.55011666666666659</c:v>
                </c:pt>
                <c:pt idx="205">
                  <c:v>0.55263333333333364</c:v>
                </c:pt>
                <c:pt idx="206">
                  <c:v>0.55514999999999992</c:v>
                </c:pt>
                <c:pt idx="207">
                  <c:v>0.55766666666666653</c:v>
                </c:pt>
                <c:pt idx="208">
                  <c:v>0.5601833333333337</c:v>
                </c:pt>
                <c:pt idx="209">
                  <c:v>0.56270000000000042</c:v>
                </c:pt>
                <c:pt idx="210">
                  <c:v>0.56521666666666659</c:v>
                </c:pt>
                <c:pt idx="211">
                  <c:v>0.56775000000000042</c:v>
                </c:pt>
                <c:pt idx="212">
                  <c:v>0.57026666666666659</c:v>
                </c:pt>
                <c:pt idx="213">
                  <c:v>0.57280000000000053</c:v>
                </c:pt>
                <c:pt idx="214">
                  <c:v>0.57531666666666659</c:v>
                </c:pt>
                <c:pt idx="215">
                  <c:v>0.57783333333333364</c:v>
                </c:pt>
                <c:pt idx="216">
                  <c:v>0.58034999999999959</c:v>
                </c:pt>
                <c:pt idx="217">
                  <c:v>0.58286666666666609</c:v>
                </c:pt>
                <c:pt idx="218">
                  <c:v>0.58538333333333326</c:v>
                </c:pt>
                <c:pt idx="219">
                  <c:v>0.58789999999999998</c:v>
                </c:pt>
                <c:pt idx="220">
                  <c:v>0.59041666666666615</c:v>
                </c:pt>
                <c:pt idx="221">
                  <c:v>0.59293333333333331</c:v>
                </c:pt>
                <c:pt idx="222">
                  <c:v>0.59546666666666614</c:v>
                </c:pt>
                <c:pt idx="223">
                  <c:v>0.59798333333333331</c:v>
                </c:pt>
                <c:pt idx="224">
                  <c:v>0.60051666666666659</c:v>
                </c:pt>
                <c:pt idx="225">
                  <c:v>0.60303333333333364</c:v>
                </c:pt>
                <c:pt idx="226">
                  <c:v>0.60554999999999992</c:v>
                </c:pt>
                <c:pt idx="227">
                  <c:v>0.60806666666666653</c:v>
                </c:pt>
                <c:pt idx="228">
                  <c:v>0.6105833333333337</c:v>
                </c:pt>
                <c:pt idx="229">
                  <c:v>0.61310000000000042</c:v>
                </c:pt>
                <c:pt idx="230">
                  <c:v>0.6156166666666667</c:v>
                </c:pt>
                <c:pt idx="231">
                  <c:v>0.61813333333333365</c:v>
                </c:pt>
                <c:pt idx="232">
                  <c:v>0.62065000000000048</c:v>
                </c:pt>
                <c:pt idx="233">
                  <c:v>0.62316666666666654</c:v>
                </c:pt>
                <c:pt idx="234">
                  <c:v>0.62568333333333392</c:v>
                </c:pt>
                <c:pt idx="235">
                  <c:v>0.62821666666666653</c:v>
                </c:pt>
                <c:pt idx="236">
                  <c:v>0.63073333333333403</c:v>
                </c:pt>
                <c:pt idx="237">
                  <c:v>0.63326666666666676</c:v>
                </c:pt>
                <c:pt idx="238">
                  <c:v>0.63578333333333392</c:v>
                </c:pt>
                <c:pt idx="239">
                  <c:v>0.63830000000000042</c:v>
                </c:pt>
                <c:pt idx="240">
                  <c:v>0.6408166666666667</c:v>
                </c:pt>
                <c:pt idx="241">
                  <c:v>0.64333333333333365</c:v>
                </c:pt>
                <c:pt idx="242">
                  <c:v>0.64585000000000048</c:v>
                </c:pt>
                <c:pt idx="243">
                  <c:v>0.64836666666666654</c:v>
                </c:pt>
                <c:pt idx="244">
                  <c:v>0.65088333333333392</c:v>
                </c:pt>
                <c:pt idx="245">
                  <c:v>0.65340000000000042</c:v>
                </c:pt>
                <c:pt idx="246">
                  <c:v>0.65588333333333393</c:v>
                </c:pt>
                <c:pt idx="247">
                  <c:v>0.65838333333333365</c:v>
                </c:pt>
                <c:pt idx="248">
                  <c:v>0.66091666666666671</c:v>
                </c:pt>
                <c:pt idx="249">
                  <c:v>0.66341666666666654</c:v>
                </c:pt>
                <c:pt idx="250">
                  <c:v>0.66595000000000071</c:v>
                </c:pt>
                <c:pt idx="251">
                  <c:v>0.66846666666666654</c:v>
                </c:pt>
                <c:pt idx="252">
                  <c:v>0.67098333333333393</c:v>
                </c:pt>
                <c:pt idx="253">
                  <c:v>0.67350000000000043</c:v>
                </c:pt>
                <c:pt idx="254">
                  <c:v>0.67601666666666671</c:v>
                </c:pt>
                <c:pt idx="255">
                  <c:v>0.67853333333333365</c:v>
                </c:pt>
                <c:pt idx="256">
                  <c:v>0.68105000000000004</c:v>
                </c:pt>
                <c:pt idx="257">
                  <c:v>0.68356666666666632</c:v>
                </c:pt>
                <c:pt idx="258">
                  <c:v>0.6860833333333336</c:v>
                </c:pt>
                <c:pt idx="259">
                  <c:v>0.68861666666666654</c:v>
                </c:pt>
                <c:pt idx="260">
                  <c:v>0.6911333333333336</c:v>
                </c:pt>
                <c:pt idx="261">
                  <c:v>0.69366666666666654</c:v>
                </c:pt>
                <c:pt idx="262">
                  <c:v>0.6961833333333336</c:v>
                </c:pt>
                <c:pt idx="263">
                  <c:v>0.69870000000000043</c:v>
                </c:pt>
                <c:pt idx="264">
                  <c:v>0.70121666666666649</c:v>
                </c:pt>
                <c:pt idx="265">
                  <c:v>0.70373333333333365</c:v>
                </c:pt>
                <c:pt idx="266">
                  <c:v>0.70625000000000004</c:v>
                </c:pt>
                <c:pt idx="267">
                  <c:v>0.70876666666666677</c:v>
                </c:pt>
                <c:pt idx="268">
                  <c:v>0.7112833333333336</c:v>
                </c:pt>
                <c:pt idx="269">
                  <c:v>0.71380000000000055</c:v>
                </c:pt>
                <c:pt idx="270">
                  <c:v>0.71631666666666649</c:v>
                </c:pt>
                <c:pt idx="271">
                  <c:v>0.71883333333333377</c:v>
                </c:pt>
                <c:pt idx="272">
                  <c:v>0.72136666666666649</c:v>
                </c:pt>
                <c:pt idx="273">
                  <c:v>0.72388333333333377</c:v>
                </c:pt>
                <c:pt idx="274">
                  <c:v>0.72641666666666649</c:v>
                </c:pt>
                <c:pt idx="275">
                  <c:v>0.72893333333333377</c:v>
                </c:pt>
                <c:pt idx="276">
                  <c:v>0.73145000000000004</c:v>
                </c:pt>
                <c:pt idx="277">
                  <c:v>0.73396666666666666</c:v>
                </c:pt>
                <c:pt idx="278">
                  <c:v>0.7364833333333336</c:v>
                </c:pt>
                <c:pt idx="279">
                  <c:v>0.73900000000000055</c:v>
                </c:pt>
                <c:pt idx="280">
                  <c:v>0.74151666666666649</c:v>
                </c:pt>
                <c:pt idx="281">
                  <c:v>0.74405000000000043</c:v>
                </c:pt>
                <c:pt idx="282">
                  <c:v>0.74656666666666649</c:v>
                </c:pt>
                <c:pt idx="283">
                  <c:v>0.74910000000000043</c:v>
                </c:pt>
                <c:pt idx="284">
                  <c:v>0.75165000000000048</c:v>
                </c:pt>
                <c:pt idx="285">
                  <c:v>0.75418333333333365</c:v>
                </c:pt>
                <c:pt idx="286">
                  <c:v>0.75670000000000071</c:v>
                </c:pt>
                <c:pt idx="287">
                  <c:v>0.75923333333333365</c:v>
                </c:pt>
                <c:pt idx="288">
                  <c:v>0.7617666666666667</c:v>
                </c:pt>
                <c:pt idx="289">
                  <c:v>0.76430000000000042</c:v>
                </c:pt>
                <c:pt idx="290">
                  <c:v>0.7668166666666667</c:v>
                </c:pt>
                <c:pt idx="291">
                  <c:v>0.76935000000000042</c:v>
                </c:pt>
                <c:pt idx="292">
                  <c:v>0.77190000000000059</c:v>
                </c:pt>
                <c:pt idx="293">
                  <c:v>0.77443333333333364</c:v>
                </c:pt>
                <c:pt idx="294">
                  <c:v>0.77696666666666669</c:v>
                </c:pt>
                <c:pt idx="295">
                  <c:v>0.77950000000000053</c:v>
                </c:pt>
                <c:pt idx="296">
                  <c:v>0.78203333333333325</c:v>
                </c:pt>
                <c:pt idx="297">
                  <c:v>0.78456666666666608</c:v>
                </c:pt>
                <c:pt idx="298">
                  <c:v>0.78710000000000002</c:v>
                </c:pt>
                <c:pt idx="299">
                  <c:v>0.78965000000000041</c:v>
                </c:pt>
                <c:pt idx="300">
                  <c:v>0.79218333333333335</c:v>
                </c:pt>
                <c:pt idx="301">
                  <c:v>0.79471666666666652</c:v>
                </c:pt>
                <c:pt idx="302">
                  <c:v>0.79725000000000001</c:v>
                </c:pt>
                <c:pt idx="303">
                  <c:v>0.79978333333333362</c:v>
                </c:pt>
                <c:pt idx="304">
                  <c:v>0.80231666666666657</c:v>
                </c:pt>
                <c:pt idx="305">
                  <c:v>0.80484999999999995</c:v>
                </c:pt>
                <c:pt idx="306">
                  <c:v>0.80740000000000001</c:v>
                </c:pt>
                <c:pt idx="307">
                  <c:v>0.80993333333333362</c:v>
                </c:pt>
                <c:pt idx="308">
                  <c:v>0.81248333333333334</c:v>
                </c:pt>
                <c:pt idx="309">
                  <c:v>0.8150166666666665</c:v>
                </c:pt>
                <c:pt idx="310">
                  <c:v>0.81755</c:v>
                </c:pt>
                <c:pt idx="311">
                  <c:v>0.82008333333333361</c:v>
                </c:pt>
                <c:pt idx="312">
                  <c:v>0.82261666666666666</c:v>
                </c:pt>
                <c:pt idx="313">
                  <c:v>0.82516666666666649</c:v>
                </c:pt>
                <c:pt idx="314">
                  <c:v>0.82770000000000044</c:v>
                </c:pt>
                <c:pt idx="315">
                  <c:v>0.83024999999999993</c:v>
                </c:pt>
                <c:pt idx="316">
                  <c:v>0.83278333333333365</c:v>
                </c:pt>
                <c:pt idx="317">
                  <c:v>0.83531666666666649</c:v>
                </c:pt>
                <c:pt idx="318">
                  <c:v>0.83785000000000043</c:v>
                </c:pt>
                <c:pt idx="319">
                  <c:v>0.8403833333333337</c:v>
                </c:pt>
                <c:pt idx="320">
                  <c:v>0.84293333333333365</c:v>
                </c:pt>
                <c:pt idx="321">
                  <c:v>0.84546666666666659</c:v>
                </c:pt>
                <c:pt idx="322">
                  <c:v>0.84801666666666653</c:v>
                </c:pt>
                <c:pt idx="323">
                  <c:v>0.85055000000000003</c:v>
                </c:pt>
                <c:pt idx="324">
                  <c:v>0.85308333333333364</c:v>
                </c:pt>
                <c:pt idx="325">
                  <c:v>0.85561666666666669</c:v>
                </c:pt>
                <c:pt idx="326">
                  <c:v>0.85815000000000041</c:v>
                </c:pt>
                <c:pt idx="327">
                  <c:v>0.86068333333333402</c:v>
                </c:pt>
                <c:pt idx="328">
                  <c:v>0.86321666666666652</c:v>
                </c:pt>
                <c:pt idx="329">
                  <c:v>0.86576666666666668</c:v>
                </c:pt>
                <c:pt idx="330">
                  <c:v>0.8683000000000004</c:v>
                </c:pt>
                <c:pt idx="331">
                  <c:v>0.8708333333333339</c:v>
                </c:pt>
                <c:pt idx="332">
                  <c:v>0.87336666666666651</c:v>
                </c:pt>
                <c:pt idx="333">
                  <c:v>0.87590000000000046</c:v>
                </c:pt>
                <c:pt idx="334">
                  <c:v>0.87843333333333362</c:v>
                </c:pt>
                <c:pt idx="335">
                  <c:v>0.88096666666666656</c:v>
                </c:pt>
                <c:pt idx="336">
                  <c:v>0.88351666666666617</c:v>
                </c:pt>
                <c:pt idx="337">
                  <c:v>0.88604999999999989</c:v>
                </c:pt>
                <c:pt idx="338">
                  <c:v>0.88858333333333328</c:v>
                </c:pt>
                <c:pt idx="339">
                  <c:v>0.89111666666666656</c:v>
                </c:pt>
                <c:pt idx="340">
                  <c:v>0.89364999999999994</c:v>
                </c:pt>
                <c:pt idx="341">
                  <c:v>0.89618333333333333</c:v>
                </c:pt>
                <c:pt idx="342">
                  <c:v>0.8987166666666665</c:v>
                </c:pt>
                <c:pt idx="343">
                  <c:v>0.90126666666666622</c:v>
                </c:pt>
                <c:pt idx="344">
                  <c:v>0.90380000000000005</c:v>
                </c:pt>
                <c:pt idx="345">
                  <c:v>0.90634999999999999</c:v>
                </c:pt>
                <c:pt idx="346">
                  <c:v>0.9088833333333336</c:v>
                </c:pt>
                <c:pt idx="347">
                  <c:v>0.9114166666666661</c:v>
                </c:pt>
                <c:pt idx="348">
                  <c:v>0.91395000000000004</c:v>
                </c:pt>
                <c:pt idx="349">
                  <c:v>0.91648333333333332</c:v>
                </c:pt>
                <c:pt idx="350">
                  <c:v>0.9190333333333337</c:v>
                </c:pt>
                <c:pt idx="351">
                  <c:v>0.92156666666666609</c:v>
                </c:pt>
                <c:pt idx="352">
                  <c:v>0.92411666666666659</c:v>
                </c:pt>
                <c:pt idx="353">
                  <c:v>0.92665000000000042</c:v>
                </c:pt>
                <c:pt idx="354">
                  <c:v>0.92918333333333325</c:v>
                </c:pt>
                <c:pt idx="355">
                  <c:v>0.93171666666666653</c:v>
                </c:pt>
                <c:pt idx="356">
                  <c:v>0.93425000000000002</c:v>
                </c:pt>
                <c:pt idx="357">
                  <c:v>0.93680000000000041</c:v>
                </c:pt>
                <c:pt idx="358">
                  <c:v>0.93933333333333335</c:v>
                </c:pt>
                <c:pt idx="359">
                  <c:v>0.94185000000000052</c:v>
                </c:pt>
                <c:pt idx="360">
                  <c:v>0.94438333333333324</c:v>
                </c:pt>
                <c:pt idx="361">
                  <c:v>0.94691666666666652</c:v>
                </c:pt>
                <c:pt idx="362">
                  <c:v>0.94945000000000002</c:v>
                </c:pt>
                <c:pt idx="363">
                  <c:v>0.95198333333333363</c:v>
                </c:pt>
                <c:pt idx="364">
                  <c:v>0.95451666666666657</c:v>
                </c:pt>
                <c:pt idx="365">
                  <c:v>0.95705000000000051</c:v>
                </c:pt>
                <c:pt idx="366">
                  <c:v>0.95960000000000045</c:v>
                </c:pt>
                <c:pt idx="367">
                  <c:v>0.96213333333333362</c:v>
                </c:pt>
                <c:pt idx="368">
                  <c:v>0.96466666666666667</c:v>
                </c:pt>
                <c:pt idx="369">
                  <c:v>0.96719999999999995</c:v>
                </c:pt>
                <c:pt idx="370">
                  <c:v>0.96973333333333389</c:v>
                </c:pt>
                <c:pt idx="371">
                  <c:v>0.9722500000000005</c:v>
                </c:pt>
                <c:pt idx="372">
                  <c:v>0.97476666666666667</c:v>
                </c:pt>
                <c:pt idx="373">
                  <c:v>0.97729999999999995</c:v>
                </c:pt>
                <c:pt idx="374">
                  <c:v>0.97983333333333389</c:v>
                </c:pt>
                <c:pt idx="375">
                  <c:v>0.98238333333333328</c:v>
                </c:pt>
                <c:pt idx="376">
                  <c:v>0.98491666666666622</c:v>
                </c:pt>
                <c:pt idx="377">
                  <c:v>0.98744999999999961</c:v>
                </c:pt>
                <c:pt idx="378">
                  <c:v>0.98998333333333333</c:v>
                </c:pt>
                <c:pt idx="379">
                  <c:v>0.99251666666666616</c:v>
                </c:pt>
                <c:pt idx="380">
                  <c:v>0.9950500000000001</c:v>
                </c:pt>
                <c:pt idx="381">
                  <c:v>0.99758333333333327</c:v>
                </c:pt>
                <c:pt idx="382">
                  <c:v>1.0001</c:v>
                </c:pt>
                <c:pt idx="383">
                  <c:v>1.0026333333333333</c:v>
                </c:pt>
                <c:pt idx="384">
                  <c:v>1.0051833333333333</c:v>
                </c:pt>
                <c:pt idx="385">
                  <c:v>1.0077166666666666</c:v>
                </c:pt>
                <c:pt idx="386">
                  <c:v>1.0102500000000001</c:v>
                </c:pt>
                <c:pt idx="387">
                  <c:v>1.012783333333334</c:v>
                </c:pt>
                <c:pt idx="388">
                  <c:v>1.0153166666666666</c:v>
                </c:pt>
                <c:pt idx="389">
                  <c:v>1.0178666666666658</c:v>
                </c:pt>
                <c:pt idx="390">
                  <c:v>1.0204</c:v>
                </c:pt>
                <c:pt idx="391">
                  <c:v>1.02295</c:v>
                </c:pt>
                <c:pt idx="392">
                  <c:v>1.0254666666666659</c:v>
                </c:pt>
                <c:pt idx="393">
                  <c:v>1.028</c:v>
                </c:pt>
                <c:pt idx="394">
                  <c:v>1.0305333333333333</c:v>
                </c:pt>
                <c:pt idx="395">
                  <c:v>1.0330666666666668</c:v>
                </c:pt>
                <c:pt idx="396">
                  <c:v>1.0355999999999992</c:v>
                </c:pt>
                <c:pt idx="397">
                  <c:v>1.038133333333334</c:v>
                </c:pt>
                <c:pt idx="398">
                  <c:v>1.0406833333333341</c:v>
                </c:pt>
                <c:pt idx="399">
                  <c:v>1.0432166666666667</c:v>
                </c:pt>
                <c:pt idx="400">
                  <c:v>1.04575</c:v>
                </c:pt>
                <c:pt idx="401">
                  <c:v>1.0482833333333341</c:v>
                </c:pt>
                <c:pt idx="402">
                  <c:v>1.0508166666666667</c:v>
                </c:pt>
                <c:pt idx="403">
                  <c:v>1.0533166666666667</c:v>
                </c:pt>
                <c:pt idx="404">
                  <c:v>1.05585</c:v>
                </c:pt>
                <c:pt idx="405">
                  <c:v>1.0584</c:v>
                </c:pt>
                <c:pt idx="406">
                  <c:v>1.0609333333333333</c:v>
                </c:pt>
                <c:pt idx="407">
                  <c:v>1.0634833333333333</c:v>
                </c:pt>
                <c:pt idx="408">
                  <c:v>1.0660166666666675</c:v>
                </c:pt>
                <c:pt idx="409">
                  <c:v>1.0685499999999999</c:v>
                </c:pt>
                <c:pt idx="410">
                  <c:v>1.0710833333333341</c:v>
                </c:pt>
                <c:pt idx="411">
                  <c:v>1.0736166666666667</c:v>
                </c:pt>
                <c:pt idx="412">
                  <c:v>1.0761499999999999</c:v>
                </c:pt>
                <c:pt idx="413">
                  <c:v>1.0786833333333341</c:v>
                </c:pt>
                <c:pt idx="414">
                  <c:v>1.0812333333333333</c:v>
                </c:pt>
                <c:pt idx="415">
                  <c:v>1.0837666666666659</c:v>
                </c:pt>
                <c:pt idx="416">
                  <c:v>1.0863</c:v>
                </c:pt>
                <c:pt idx="417">
                  <c:v>1.0888333333333333</c:v>
                </c:pt>
                <c:pt idx="418">
                  <c:v>1.0913666666666666</c:v>
                </c:pt>
                <c:pt idx="419">
                  <c:v>1.0938999999999992</c:v>
                </c:pt>
                <c:pt idx="420">
                  <c:v>1.096433333333334</c:v>
                </c:pt>
                <c:pt idx="421">
                  <c:v>1.0989833333333341</c:v>
                </c:pt>
                <c:pt idx="422">
                  <c:v>1.1015166666666665</c:v>
                </c:pt>
                <c:pt idx="423">
                  <c:v>1.1040500000000009</c:v>
                </c:pt>
                <c:pt idx="424">
                  <c:v>1.1065833333333341</c:v>
                </c:pt>
                <c:pt idx="425">
                  <c:v>1.1091166666666665</c:v>
                </c:pt>
                <c:pt idx="426">
                  <c:v>1.11165</c:v>
                </c:pt>
                <c:pt idx="427">
                  <c:v>1.1141833333333342</c:v>
                </c:pt>
                <c:pt idx="428">
                  <c:v>1.1166833333333341</c:v>
                </c:pt>
                <c:pt idx="429">
                  <c:v>1.1192</c:v>
                </c:pt>
                <c:pt idx="430">
                  <c:v>1.1192</c:v>
                </c:pt>
                <c:pt idx="431">
                  <c:v>1.12165</c:v>
                </c:pt>
                <c:pt idx="432">
                  <c:v>1.1241333333333341</c:v>
                </c:pt>
                <c:pt idx="433">
                  <c:v>1.126633333333334</c:v>
                </c:pt>
                <c:pt idx="434">
                  <c:v>1.1291166666666677</c:v>
                </c:pt>
                <c:pt idx="435">
                  <c:v>1.1316166666666667</c:v>
                </c:pt>
                <c:pt idx="436">
                  <c:v>1.1340666666666674</c:v>
                </c:pt>
                <c:pt idx="437">
                  <c:v>1.1365666666666667</c:v>
                </c:pt>
                <c:pt idx="438">
                  <c:v>1.1390833333333341</c:v>
                </c:pt>
                <c:pt idx="439">
                  <c:v>1.1416166666666667</c:v>
                </c:pt>
                <c:pt idx="440">
                  <c:v>1.1441333333333341</c:v>
                </c:pt>
                <c:pt idx="441">
                  <c:v>1.1466500000000011</c:v>
                </c:pt>
                <c:pt idx="442">
                  <c:v>1.1491666666666667</c:v>
                </c:pt>
                <c:pt idx="443">
                  <c:v>1.1516833333333341</c:v>
                </c:pt>
                <c:pt idx="444">
                  <c:v>1.1541666666666675</c:v>
                </c:pt>
                <c:pt idx="445">
                  <c:v>1.1566666666666667</c:v>
                </c:pt>
                <c:pt idx="446">
                  <c:v>1.1591833333333341</c:v>
                </c:pt>
                <c:pt idx="447">
                  <c:v>1.1617</c:v>
                </c:pt>
                <c:pt idx="448">
                  <c:v>1.1642166666666676</c:v>
                </c:pt>
                <c:pt idx="449">
                  <c:v>1.1667333333333341</c:v>
                </c:pt>
                <c:pt idx="450">
                  <c:v>1.1692666666666667</c:v>
                </c:pt>
                <c:pt idx="451">
                  <c:v>1.1717833333333341</c:v>
                </c:pt>
                <c:pt idx="452">
                  <c:v>1.1743166666666676</c:v>
                </c:pt>
                <c:pt idx="453">
                  <c:v>1.1768333333333341</c:v>
                </c:pt>
                <c:pt idx="454">
                  <c:v>1.1793499999999999</c:v>
                </c:pt>
                <c:pt idx="455">
                  <c:v>1.1818666666666668</c:v>
                </c:pt>
                <c:pt idx="456">
                  <c:v>1.1843833333333345</c:v>
                </c:pt>
                <c:pt idx="457">
                  <c:v>1.1869000000000001</c:v>
                </c:pt>
                <c:pt idx="458">
                  <c:v>1.1894166666666675</c:v>
                </c:pt>
                <c:pt idx="459">
                  <c:v>1.1919333333333335</c:v>
                </c:pt>
                <c:pt idx="460">
                  <c:v>1.1944500000000009</c:v>
                </c:pt>
                <c:pt idx="461">
                  <c:v>1.1969833333333342</c:v>
                </c:pt>
                <c:pt idx="462">
                  <c:v>1.1995</c:v>
                </c:pt>
                <c:pt idx="463">
                  <c:v>1.2020333333333333</c:v>
                </c:pt>
                <c:pt idx="464">
                  <c:v>1.20455</c:v>
                </c:pt>
                <c:pt idx="465">
                  <c:v>1.2070666666666658</c:v>
                </c:pt>
                <c:pt idx="466">
                  <c:v>1.2095833333333335</c:v>
                </c:pt>
                <c:pt idx="467">
                  <c:v>1.2121</c:v>
                </c:pt>
                <c:pt idx="468">
                  <c:v>1.2146166666666667</c:v>
                </c:pt>
                <c:pt idx="469">
                  <c:v>1.2171333333333334</c:v>
                </c:pt>
                <c:pt idx="470">
                  <c:v>1.2196499999999992</c:v>
                </c:pt>
                <c:pt idx="471">
                  <c:v>1.2221666666666666</c:v>
                </c:pt>
                <c:pt idx="472">
                  <c:v>1.2246833333333333</c:v>
                </c:pt>
                <c:pt idx="473">
                  <c:v>1.2271999999999992</c:v>
                </c:pt>
                <c:pt idx="474">
                  <c:v>1.2297333333333325</c:v>
                </c:pt>
                <c:pt idx="475">
                  <c:v>1.2322166666666667</c:v>
                </c:pt>
                <c:pt idx="476">
                  <c:v>1.2347499999999998</c:v>
                </c:pt>
                <c:pt idx="477">
                  <c:v>1.2372666666666658</c:v>
                </c:pt>
                <c:pt idx="478">
                  <c:v>1.2397833333333332</c:v>
                </c:pt>
                <c:pt idx="479">
                  <c:v>1.2423</c:v>
                </c:pt>
                <c:pt idx="480">
                  <c:v>1.2448166666666665</c:v>
                </c:pt>
                <c:pt idx="481">
                  <c:v>1.2473166666666666</c:v>
                </c:pt>
                <c:pt idx="482">
                  <c:v>1.2498333333333334</c:v>
                </c:pt>
                <c:pt idx="483">
                  <c:v>1.2523500000000001</c:v>
                </c:pt>
                <c:pt idx="484">
                  <c:v>1.2548666666666668</c:v>
                </c:pt>
                <c:pt idx="485">
                  <c:v>1.2573833333333333</c:v>
                </c:pt>
                <c:pt idx="486">
                  <c:v>1.2598999999999987</c:v>
                </c:pt>
                <c:pt idx="487">
                  <c:v>1.2624333333333333</c:v>
                </c:pt>
                <c:pt idx="488">
                  <c:v>1.26495</c:v>
                </c:pt>
                <c:pt idx="489">
                  <c:v>1.2674833333333335</c:v>
                </c:pt>
                <c:pt idx="490">
                  <c:v>1.27</c:v>
                </c:pt>
                <c:pt idx="491">
                  <c:v>1.2725166666666667</c:v>
                </c:pt>
                <c:pt idx="492">
                  <c:v>1.2750166666666667</c:v>
                </c:pt>
                <c:pt idx="493">
                  <c:v>1.2775333333333334</c:v>
                </c:pt>
                <c:pt idx="494">
                  <c:v>1.2800499999999999</c:v>
                </c:pt>
                <c:pt idx="495">
                  <c:v>1.2825666666666666</c:v>
                </c:pt>
                <c:pt idx="496">
                  <c:v>1.285083333333334</c:v>
                </c:pt>
                <c:pt idx="497">
                  <c:v>1.2875999999999992</c:v>
                </c:pt>
                <c:pt idx="498">
                  <c:v>1.2901500000000001</c:v>
                </c:pt>
                <c:pt idx="499">
                  <c:v>1.2926833333333341</c:v>
                </c:pt>
                <c:pt idx="500">
                  <c:v>1.2952333333333332</c:v>
                </c:pt>
                <c:pt idx="501">
                  <c:v>1.2977666666666658</c:v>
                </c:pt>
                <c:pt idx="502">
                  <c:v>1.3003</c:v>
                </c:pt>
                <c:pt idx="503">
                  <c:v>1.3028333333333333</c:v>
                </c:pt>
                <c:pt idx="504">
                  <c:v>1.3053333333333332</c:v>
                </c:pt>
                <c:pt idx="505">
                  <c:v>1.3078666666666658</c:v>
                </c:pt>
                <c:pt idx="506">
                  <c:v>1.3104</c:v>
                </c:pt>
                <c:pt idx="507">
                  <c:v>1.3129500000000001</c:v>
                </c:pt>
                <c:pt idx="508">
                  <c:v>1.3154833333333333</c:v>
                </c:pt>
                <c:pt idx="509">
                  <c:v>1.3180166666666675</c:v>
                </c:pt>
                <c:pt idx="510">
                  <c:v>1.3205500000000001</c:v>
                </c:pt>
                <c:pt idx="511">
                  <c:v>1.3230833333333341</c:v>
                </c:pt>
                <c:pt idx="512">
                  <c:v>1.3255999999999992</c:v>
                </c:pt>
                <c:pt idx="513">
                  <c:v>1.3281333333333341</c:v>
                </c:pt>
                <c:pt idx="514">
                  <c:v>1.3306833333333341</c:v>
                </c:pt>
                <c:pt idx="515">
                  <c:v>1.3332166666666665</c:v>
                </c:pt>
                <c:pt idx="516">
                  <c:v>1.3357666666666668</c:v>
                </c:pt>
                <c:pt idx="517">
                  <c:v>1.3383</c:v>
                </c:pt>
                <c:pt idx="518">
                  <c:v>1.3408333333333333</c:v>
                </c:pt>
                <c:pt idx="519">
                  <c:v>1.3433666666666668</c:v>
                </c:pt>
                <c:pt idx="520">
                  <c:v>1.3458999999999992</c:v>
                </c:pt>
                <c:pt idx="521">
                  <c:v>1.3484499999999999</c:v>
                </c:pt>
                <c:pt idx="522">
                  <c:v>1.3509833333333341</c:v>
                </c:pt>
                <c:pt idx="523">
                  <c:v>1.3535333333333335</c:v>
                </c:pt>
                <c:pt idx="524">
                  <c:v>1.3560666666666676</c:v>
                </c:pt>
                <c:pt idx="525">
                  <c:v>1.3586</c:v>
                </c:pt>
                <c:pt idx="526">
                  <c:v>1.3611333333333335</c:v>
                </c:pt>
                <c:pt idx="527">
                  <c:v>1.3636666666666666</c:v>
                </c:pt>
                <c:pt idx="528">
                  <c:v>1.3662166666666675</c:v>
                </c:pt>
                <c:pt idx="529">
                  <c:v>1.3687499999999999</c:v>
                </c:pt>
                <c:pt idx="530">
                  <c:v>1.3713000000000002</c:v>
                </c:pt>
                <c:pt idx="531">
                  <c:v>1.3738333333333335</c:v>
                </c:pt>
                <c:pt idx="532">
                  <c:v>1.3763666666666665</c:v>
                </c:pt>
                <c:pt idx="533">
                  <c:v>1.3789</c:v>
                </c:pt>
                <c:pt idx="534">
                  <c:v>1.3814333333333333</c:v>
                </c:pt>
                <c:pt idx="535">
                  <c:v>1.3839666666666666</c:v>
                </c:pt>
                <c:pt idx="536">
                  <c:v>1.3865000000000001</c:v>
                </c:pt>
                <c:pt idx="537">
                  <c:v>1.3890500000000001</c:v>
                </c:pt>
                <c:pt idx="538">
                  <c:v>1.3915833333333341</c:v>
                </c:pt>
                <c:pt idx="539">
                  <c:v>1.3941166666666676</c:v>
                </c:pt>
                <c:pt idx="540">
                  <c:v>1.3966500000000011</c:v>
                </c:pt>
                <c:pt idx="541">
                  <c:v>1.3991833333333341</c:v>
                </c:pt>
                <c:pt idx="542">
                  <c:v>1.4017166666666658</c:v>
                </c:pt>
                <c:pt idx="543">
                  <c:v>1.4042166666666667</c:v>
                </c:pt>
                <c:pt idx="544">
                  <c:v>1.4067666666666658</c:v>
                </c:pt>
                <c:pt idx="545">
                  <c:v>1.4092999999999993</c:v>
                </c:pt>
                <c:pt idx="546">
                  <c:v>1.4118499999999992</c:v>
                </c:pt>
                <c:pt idx="547">
                  <c:v>1.4143833333333333</c:v>
                </c:pt>
                <c:pt idx="548">
                  <c:v>1.4169166666666666</c:v>
                </c:pt>
                <c:pt idx="549">
                  <c:v>1.4194499999999992</c:v>
                </c:pt>
                <c:pt idx="550">
                  <c:v>1.4219833333333334</c:v>
                </c:pt>
                <c:pt idx="551">
                  <c:v>1.4245333333333332</c:v>
                </c:pt>
                <c:pt idx="552">
                  <c:v>1.4270666666666658</c:v>
                </c:pt>
                <c:pt idx="553">
                  <c:v>1.4296166666666668</c:v>
                </c:pt>
                <c:pt idx="554">
                  <c:v>1.43215</c:v>
                </c:pt>
                <c:pt idx="555">
                  <c:v>1.4346833333333333</c:v>
                </c:pt>
                <c:pt idx="556">
                  <c:v>1.4372166666666668</c:v>
                </c:pt>
                <c:pt idx="557">
                  <c:v>1.4397499999999992</c:v>
                </c:pt>
                <c:pt idx="558">
                  <c:v>1.442283333333334</c:v>
                </c:pt>
                <c:pt idx="559">
                  <c:v>1.4448166666666666</c:v>
                </c:pt>
                <c:pt idx="560">
                  <c:v>1.4473666666666658</c:v>
                </c:pt>
                <c:pt idx="561">
                  <c:v>1.4498999999999984</c:v>
                </c:pt>
                <c:pt idx="562">
                  <c:v>1.4524333333333332</c:v>
                </c:pt>
                <c:pt idx="563">
                  <c:v>1.4549666666666659</c:v>
                </c:pt>
                <c:pt idx="564">
                  <c:v>1.4574999999999991</c:v>
                </c:pt>
                <c:pt idx="565">
                  <c:v>1.4600333333333333</c:v>
                </c:pt>
                <c:pt idx="566">
                  <c:v>1.4625666666666668</c:v>
                </c:pt>
                <c:pt idx="567">
                  <c:v>1.4651166666666666</c:v>
                </c:pt>
                <c:pt idx="568">
                  <c:v>1.467649999999999</c:v>
                </c:pt>
                <c:pt idx="569">
                  <c:v>1.4701833333333341</c:v>
                </c:pt>
                <c:pt idx="570">
                  <c:v>1.4727166666666667</c:v>
                </c:pt>
                <c:pt idx="571">
                  <c:v>1.47525</c:v>
                </c:pt>
                <c:pt idx="572">
                  <c:v>1.4777833333333334</c:v>
                </c:pt>
                <c:pt idx="573">
                  <c:v>1.4803166666666667</c:v>
                </c:pt>
                <c:pt idx="574">
                  <c:v>1.4828666666666666</c:v>
                </c:pt>
                <c:pt idx="575">
                  <c:v>1.4853999999999989</c:v>
                </c:pt>
                <c:pt idx="576">
                  <c:v>1.4879499999999992</c:v>
                </c:pt>
                <c:pt idx="577">
                  <c:v>1.490483333333334</c:v>
                </c:pt>
                <c:pt idx="578">
                  <c:v>1.4930166666666667</c:v>
                </c:pt>
                <c:pt idx="579">
                  <c:v>1.4955500000000002</c:v>
                </c:pt>
                <c:pt idx="580">
                  <c:v>1.4980833333333341</c:v>
                </c:pt>
                <c:pt idx="581">
                  <c:v>1.5006333333333333</c:v>
                </c:pt>
                <c:pt idx="582">
                  <c:v>1.5031666666666659</c:v>
                </c:pt>
                <c:pt idx="583">
                  <c:v>1.5057166666666668</c:v>
                </c:pt>
                <c:pt idx="584">
                  <c:v>1.5082500000000001</c:v>
                </c:pt>
                <c:pt idx="585">
                  <c:v>1.510783333333334</c:v>
                </c:pt>
                <c:pt idx="586">
                  <c:v>1.5133166666666669</c:v>
                </c:pt>
                <c:pt idx="587">
                  <c:v>1.515849999999999</c:v>
                </c:pt>
                <c:pt idx="588">
                  <c:v>1.5184</c:v>
                </c:pt>
                <c:pt idx="589">
                  <c:v>1.5209333333333332</c:v>
                </c:pt>
                <c:pt idx="590">
                  <c:v>1.5234833333333335</c:v>
                </c:pt>
                <c:pt idx="591">
                  <c:v>1.5260166666666677</c:v>
                </c:pt>
                <c:pt idx="592">
                  <c:v>1.5285499999999999</c:v>
                </c:pt>
                <c:pt idx="593">
                  <c:v>1.531083333333334</c:v>
                </c:pt>
                <c:pt idx="594">
                  <c:v>1.5336166666666666</c:v>
                </c:pt>
                <c:pt idx="595">
                  <c:v>1.5361499999999999</c:v>
                </c:pt>
                <c:pt idx="596">
                  <c:v>1.5386833333333341</c:v>
                </c:pt>
                <c:pt idx="597">
                  <c:v>1.5412333333333335</c:v>
                </c:pt>
                <c:pt idx="598">
                  <c:v>1.5437666666666658</c:v>
                </c:pt>
                <c:pt idx="599">
                  <c:v>1.5463</c:v>
                </c:pt>
                <c:pt idx="600">
                  <c:v>1.5488333333333335</c:v>
                </c:pt>
                <c:pt idx="601">
                  <c:v>1.5513666666666666</c:v>
                </c:pt>
                <c:pt idx="602">
                  <c:v>1.5538999999999989</c:v>
                </c:pt>
                <c:pt idx="603">
                  <c:v>1.5564333333333333</c:v>
                </c:pt>
                <c:pt idx="604">
                  <c:v>1.5589833333333341</c:v>
                </c:pt>
                <c:pt idx="605">
                  <c:v>1.5615166666666667</c:v>
                </c:pt>
                <c:pt idx="606">
                  <c:v>1.5640500000000011</c:v>
                </c:pt>
                <c:pt idx="607">
                  <c:v>1.5665833333333341</c:v>
                </c:pt>
                <c:pt idx="608">
                  <c:v>1.5691166666666667</c:v>
                </c:pt>
                <c:pt idx="609">
                  <c:v>1.5716500000000002</c:v>
                </c:pt>
                <c:pt idx="610">
                  <c:v>1.5741833333333342</c:v>
                </c:pt>
                <c:pt idx="611">
                  <c:v>1.5767333333333333</c:v>
                </c:pt>
                <c:pt idx="612">
                  <c:v>1.5792499999999998</c:v>
                </c:pt>
                <c:pt idx="613">
                  <c:v>1.5817833333333333</c:v>
                </c:pt>
                <c:pt idx="614">
                  <c:v>1.5843166666666675</c:v>
                </c:pt>
                <c:pt idx="615">
                  <c:v>1.5868333333333333</c:v>
                </c:pt>
                <c:pt idx="616">
                  <c:v>1.5893666666666666</c:v>
                </c:pt>
                <c:pt idx="617">
                  <c:v>1.591899999999999</c:v>
                </c:pt>
                <c:pt idx="618">
                  <c:v>1.594433333333334</c:v>
                </c:pt>
                <c:pt idx="619">
                  <c:v>1.5969666666666666</c:v>
                </c:pt>
                <c:pt idx="620">
                  <c:v>1.5995166666666667</c:v>
                </c:pt>
                <c:pt idx="621">
                  <c:v>1.6020500000000009</c:v>
                </c:pt>
                <c:pt idx="622">
                  <c:v>1.6045833333333341</c:v>
                </c:pt>
                <c:pt idx="623">
                  <c:v>1.6071166666666667</c:v>
                </c:pt>
                <c:pt idx="624">
                  <c:v>1.6096499999999998</c:v>
                </c:pt>
                <c:pt idx="625">
                  <c:v>1.6121833333333342</c:v>
                </c:pt>
                <c:pt idx="626">
                  <c:v>1.6147166666666675</c:v>
                </c:pt>
                <c:pt idx="627">
                  <c:v>1.6172666666666666</c:v>
                </c:pt>
                <c:pt idx="628">
                  <c:v>1.6197999999999992</c:v>
                </c:pt>
                <c:pt idx="629">
                  <c:v>1.6223500000000008</c:v>
                </c:pt>
                <c:pt idx="630">
                  <c:v>1.6248833333333341</c:v>
                </c:pt>
                <c:pt idx="631">
                  <c:v>1.6274166666666665</c:v>
                </c:pt>
                <c:pt idx="632">
                  <c:v>1.62995</c:v>
                </c:pt>
                <c:pt idx="633">
                  <c:v>1.6324833333333342</c:v>
                </c:pt>
                <c:pt idx="634">
                  <c:v>1.6350333333333333</c:v>
                </c:pt>
                <c:pt idx="635">
                  <c:v>1.6375666666666668</c:v>
                </c:pt>
                <c:pt idx="636">
                  <c:v>1.6401166666666676</c:v>
                </c:pt>
                <c:pt idx="637">
                  <c:v>1.6426499999999999</c:v>
                </c:pt>
                <c:pt idx="638">
                  <c:v>1.6451833333333341</c:v>
                </c:pt>
                <c:pt idx="639">
                  <c:v>1.6477166666666667</c:v>
                </c:pt>
                <c:pt idx="640">
                  <c:v>1.6502500000000009</c:v>
                </c:pt>
                <c:pt idx="641">
                  <c:v>1.6528</c:v>
                </c:pt>
                <c:pt idx="642">
                  <c:v>1.6553333333333333</c:v>
                </c:pt>
                <c:pt idx="643">
                  <c:v>1.657883333333334</c:v>
                </c:pt>
                <c:pt idx="644">
                  <c:v>1.6604166666666675</c:v>
                </c:pt>
                <c:pt idx="645">
                  <c:v>1.6629499999999999</c:v>
                </c:pt>
                <c:pt idx="646">
                  <c:v>1.6654833333333341</c:v>
                </c:pt>
                <c:pt idx="647">
                  <c:v>1.6680166666666678</c:v>
                </c:pt>
                <c:pt idx="648">
                  <c:v>1.6705500000000009</c:v>
                </c:pt>
                <c:pt idx="649">
                  <c:v>1.6730833333333341</c:v>
                </c:pt>
                <c:pt idx="650">
                  <c:v>1.6756333333333333</c:v>
                </c:pt>
                <c:pt idx="651">
                  <c:v>1.6781666666666675</c:v>
                </c:pt>
                <c:pt idx="652">
                  <c:v>1.6807000000000001</c:v>
                </c:pt>
                <c:pt idx="653">
                  <c:v>1.683233333333334</c:v>
                </c:pt>
                <c:pt idx="654">
                  <c:v>1.6857666666666666</c:v>
                </c:pt>
                <c:pt idx="655">
                  <c:v>1.6883000000000001</c:v>
                </c:pt>
                <c:pt idx="656">
                  <c:v>1.6908333333333341</c:v>
                </c:pt>
                <c:pt idx="657">
                  <c:v>1.6933833333333341</c:v>
                </c:pt>
                <c:pt idx="658">
                  <c:v>1.6959166666666665</c:v>
                </c:pt>
                <c:pt idx="659">
                  <c:v>1.6984166666666678</c:v>
                </c:pt>
                <c:pt idx="660">
                  <c:v>1.70095</c:v>
                </c:pt>
                <c:pt idx="661">
                  <c:v>1.7034833333333335</c:v>
                </c:pt>
                <c:pt idx="662">
                  <c:v>1.7060166666666667</c:v>
                </c:pt>
                <c:pt idx="663">
                  <c:v>1.70855</c:v>
                </c:pt>
                <c:pt idx="664">
                  <c:v>1.7110833333333335</c:v>
                </c:pt>
                <c:pt idx="665">
                  <c:v>1.7136166666666666</c:v>
                </c:pt>
                <c:pt idx="666">
                  <c:v>1.7161666666666666</c:v>
                </c:pt>
                <c:pt idx="667">
                  <c:v>1.718699999999999</c:v>
                </c:pt>
                <c:pt idx="668">
                  <c:v>1.7212333333333334</c:v>
                </c:pt>
                <c:pt idx="669">
                  <c:v>1.7237666666666658</c:v>
                </c:pt>
                <c:pt idx="670">
                  <c:v>1.7262999999999991</c:v>
                </c:pt>
                <c:pt idx="671">
                  <c:v>1.7288333333333334</c:v>
                </c:pt>
                <c:pt idx="672">
                  <c:v>1.7313666666666658</c:v>
                </c:pt>
                <c:pt idx="673">
                  <c:v>1.7339166666666666</c:v>
                </c:pt>
                <c:pt idx="674">
                  <c:v>1.73645</c:v>
                </c:pt>
                <c:pt idx="675">
                  <c:v>1.7389833333333333</c:v>
                </c:pt>
                <c:pt idx="676">
                  <c:v>1.7415166666666666</c:v>
                </c:pt>
                <c:pt idx="677">
                  <c:v>1.7440500000000001</c:v>
                </c:pt>
                <c:pt idx="678">
                  <c:v>1.746583333333334</c:v>
                </c:pt>
                <c:pt idx="679">
                  <c:v>1.7490833333333333</c:v>
                </c:pt>
                <c:pt idx="680">
                  <c:v>1.7515999999999992</c:v>
                </c:pt>
                <c:pt idx="681">
                  <c:v>1.7541333333333333</c:v>
                </c:pt>
                <c:pt idx="682">
                  <c:v>1.756683333333334</c:v>
                </c:pt>
                <c:pt idx="683">
                  <c:v>1.7592166666666667</c:v>
                </c:pt>
                <c:pt idx="684">
                  <c:v>1.761749999999999</c:v>
                </c:pt>
                <c:pt idx="685">
                  <c:v>1.7642833333333341</c:v>
                </c:pt>
                <c:pt idx="686">
                  <c:v>1.7668166666666667</c:v>
                </c:pt>
                <c:pt idx="687">
                  <c:v>1.76935</c:v>
                </c:pt>
                <c:pt idx="688">
                  <c:v>1.7718833333333335</c:v>
                </c:pt>
                <c:pt idx="689">
                  <c:v>1.7744333333333333</c:v>
                </c:pt>
                <c:pt idx="690">
                  <c:v>1.776983333333334</c:v>
                </c:pt>
                <c:pt idx="691">
                  <c:v>1.7795166666666666</c:v>
                </c:pt>
                <c:pt idx="692">
                  <c:v>1.7820500000000001</c:v>
                </c:pt>
                <c:pt idx="693">
                  <c:v>1.7845833333333341</c:v>
                </c:pt>
                <c:pt idx="694">
                  <c:v>1.7871166666666667</c:v>
                </c:pt>
                <c:pt idx="695">
                  <c:v>1.7896500000000002</c:v>
                </c:pt>
                <c:pt idx="696">
                  <c:v>1.7922</c:v>
                </c:pt>
                <c:pt idx="697">
                  <c:v>1.7947333333333333</c:v>
                </c:pt>
                <c:pt idx="698">
                  <c:v>1.7972833333333333</c:v>
                </c:pt>
                <c:pt idx="699">
                  <c:v>1.7998166666666668</c:v>
                </c:pt>
                <c:pt idx="700">
                  <c:v>1.8023333333333333</c:v>
                </c:pt>
                <c:pt idx="701">
                  <c:v>1.8048666666666666</c:v>
                </c:pt>
                <c:pt idx="702">
                  <c:v>1.8073999999999992</c:v>
                </c:pt>
                <c:pt idx="703">
                  <c:v>1.8099499999999991</c:v>
                </c:pt>
                <c:pt idx="704">
                  <c:v>1.8124833333333341</c:v>
                </c:pt>
                <c:pt idx="705">
                  <c:v>1.8150333333333333</c:v>
                </c:pt>
                <c:pt idx="706">
                  <c:v>1.8175666666666668</c:v>
                </c:pt>
                <c:pt idx="707">
                  <c:v>1.8201000000000001</c:v>
                </c:pt>
                <c:pt idx="708">
                  <c:v>1.8226333333333333</c:v>
                </c:pt>
                <c:pt idx="709">
                  <c:v>1.8251666666666668</c:v>
                </c:pt>
                <c:pt idx="710">
                  <c:v>1.8276999999999992</c:v>
                </c:pt>
                <c:pt idx="711">
                  <c:v>1.830233333333334</c:v>
                </c:pt>
                <c:pt idx="712">
                  <c:v>1.8327833333333341</c:v>
                </c:pt>
                <c:pt idx="713">
                  <c:v>1.8353166666666667</c:v>
                </c:pt>
                <c:pt idx="714">
                  <c:v>1.83785</c:v>
                </c:pt>
                <c:pt idx="715">
                  <c:v>1.8403666666666667</c:v>
                </c:pt>
                <c:pt idx="716">
                  <c:v>1.8429</c:v>
                </c:pt>
                <c:pt idx="717">
                  <c:v>1.8454333333333333</c:v>
                </c:pt>
                <c:pt idx="718">
                  <c:v>1.8479666666666668</c:v>
                </c:pt>
                <c:pt idx="719">
                  <c:v>1.8505166666666677</c:v>
                </c:pt>
                <c:pt idx="720">
                  <c:v>1.8530666666666666</c:v>
                </c:pt>
                <c:pt idx="721">
                  <c:v>1.855599999999999</c:v>
                </c:pt>
                <c:pt idx="722">
                  <c:v>1.8581000000000001</c:v>
                </c:pt>
                <c:pt idx="723">
                  <c:v>1.860633333333334</c:v>
                </c:pt>
                <c:pt idx="724">
                  <c:v>1.8631666666666669</c:v>
                </c:pt>
                <c:pt idx="725">
                  <c:v>1.865699999999999</c:v>
                </c:pt>
                <c:pt idx="726">
                  <c:v>1.8682333333333341</c:v>
                </c:pt>
                <c:pt idx="727">
                  <c:v>1.8707666666666667</c:v>
                </c:pt>
                <c:pt idx="728">
                  <c:v>1.8733166666666667</c:v>
                </c:pt>
                <c:pt idx="729">
                  <c:v>1.87585</c:v>
                </c:pt>
                <c:pt idx="730">
                  <c:v>1.8783833333333342</c:v>
                </c:pt>
                <c:pt idx="731">
                  <c:v>1.8809166666666677</c:v>
                </c:pt>
                <c:pt idx="732">
                  <c:v>1.8834500000000001</c:v>
                </c:pt>
                <c:pt idx="733">
                  <c:v>1.8859833333333333</c:v>
                </c:pt>
                <c:pt idx="734">
                  <c:v>1.8885166666666677</c:v>
                </c:pt>
                <c:pt idx="735">
                  <c:v>1.8910666666666667</c:v>
                </c:pt>
                <c:pt idx="736">
                  <c:v>1.8935999999999991</c:v>
                </c:pt>
                <c:pt idx="737">
                  <c:v>1.8961333333333341</c:v>
                </c:pt>
                <c:pt idx="738">
                  <c:v>1.8986666666666667</c:v>
                </c:pt>
                <c:pt idx="739">
                  <c:v>1.9012</c:v>
                </c:pt>
                <c:pt idx="740">
                  <c:v>1.9037333333333335</c:v>
                </c:pt>
                <c:pt idx="741">
                  <c:v>1.9062666666666677</c:v>
                </c:pt>
                <c:pt idx="742">
                  <c:v>1.9088166666666675</c:v>
                </c:pt>
                <c:pt idx="743">
                  <c:v>1.9113499999999999</c:v>
                </c:pt>
                <c:pt idx="744">
                  <c:v>1.9139000000000002</c:v>
                </c:pt>
                <c:pt idx="745">
                  <c:v>1.9164333333333341</c:v>
                </c:pt>
                <c:pt idx="746">
                  <c:v>1.9189666666666667</c:v>
                </c:pt>
                <c:pt idx="747">
                  <c:v>1.9215000000000002</c:v>
                </c:pt>
                <c:pt idx="748">
                  <c:v>1.9240333333333342</c:v>
                </c:pt>
                <c:pt idx="749">
                  <c:v>1.9265833333333344</c:v>
                </c:pt>
                <c:pt idx="750">
                  <c:v>1.9291166666666675</c:v>
                </c:pt>
                <c:pt idx="751">
                  <c:v>1.9316666666666669</c:v>
                </c:pt>
                <c:pt idx="752">
                  <c:v>1.9342000000000001</c:v>
                </c:pt>
                <c:pt idx="753">
                  <c:v>1.9367333333333341</c:v>
                </c:pt>
                <c:pt idx="754">
                  <c:v>1.9392666666666665</c:v>
                </c:pt>
                <c:pt idx="755">
                  <c:v>1.9418</c:v>
                </c:pt>
                <c:pt idx="756">
                  <c:v>1.9443500000000009</c:v>
                </c:pt>
                <c:pt idx="757">
                  <c:v>1.9468833333333342</c:v>
                </c:pt>
                <c:pt idx="758">
                  <c:v>1.9494333333333331</c:v>
                </c:pt>
                <c:pt idx="759">
                  <c:v>1.9519666666666666</c:v>
                </c:pt>
                <c:pt idx="760">
                  <c:v>1.9544999999999999</c:v>
                </c:pt>
                <c:pt idx="761">
                  <c:v>1.9570333333333341</c:v>
                </c:pt>
                <c:pt idx="762">
                  <c:v>1.9595666666666667</c:v>
                </c:pt>
                <c:pt idx="763">
                  <c:v>1.9621000000000008</c:v>
                </c:pt>
                <c:pt idx="764">
                  <c:v>1.9646333333333341</c:v>
                </c:pt>
                <c:pt idx="765">
                  <c:v>1.9671833333333344</c:v>
                </c:pt>
                <c:pt idx="766">
                  <c:v>1.9697166666666677</c:v>
                </c:pt>
                <c:pt idx="767">
                  <c:v>1.9722500000000007</c:v>
                </c:pt>
                <c:pt idx="768">
                  <c:v>1.9747833333333344</c:v>
                </c:pt>
                <c:pt idx="769">
                  <c:v>1.9773166666666675</c:v>
                </c:pt>
                <c:pt idx="770">
                  <c:v>1.9798499999999999</c:v>
                </c:pt>
                <c:pt idx="771">
                  <c:v>1.9823833333333347</c:v>
                </c:pt>
                <c:pt idx="772">
                  <c:v>1.9849333333333341</c:v>
                </c:pt>
                <c:pt idx="773">
                  <c:v>1.9874666666666667</c:v>
                </c:pt>
                <c:pt idx="774">
                  <c:v>1.9900000000000009</c:v>
                </c:pt>
                <c:pt idx="775">
                  <c:v>1.9925333333333344</c:v>
                </c:pt>
                <c:pt idx="776">
                  <c:v>1.9950666666666665</c:v>
                </c:pt>
                <c:pt idx="777">
                  <c:v>1.9975999999999998</c:v>
                </c:pt>
                <c:pt idx="778">
                  <c:v>2.0001333333333342</c:v>
                </c:pt>
                <c:pt idx="779">
                  <c:v>2.0026833333333327</c:v>
                </c:pt>
                <c:pt idx="780">
                  <c:v>2.0052166666666666</c:v>
                </c:pt>
                <c:pt idx="781">
                  <c:v>2.0077666666666683</c:v>
                </c:pt>
                <c:pt idx="782">
                  <c:v>2.0103</c:v>
                </c:pt>
                <c:pt idx="783">
                  <c:v>2.0128333333333317</c:v>
                </c:pt>
                <c:pt idx="784">
                  <c:v>2.0153666666666665</c:v>
                </c:pt>
                <c:pt idx="785">
                  <c:v>2.0179</c:v>
                </c:pt>
                <c:pt idx="786">
                  <c:v>2.0204499999999981</c:v>
                </c:pt>
                <c:pt idx="787">
                  <c:v>2.0229833333333334</c:v>
                </c:pt>
                <c:pt idx="788">
                  <c:v>2.0255333333333332</c:v>
                </c:pt>
                <c:pt idx="789">
                  <c:v>2.0280666666666671</c:v>
                </c:pt>
                <c:pt idx="790">
                  <c:v>2.0305999999999997</c:v>
                </c:pt>
                <c:pt idx="791">
                  <c:v>2.0331333333333332</c:v>
                </c:pt>
                <c:pt idx="792">
                  <c:v>2.0356666666666667</c:v>
                </c:pt>
                <c:pt idx="793">
                  <c:v>2.0382166666666666</c:v>
                </c:pt>
                <c:pt idx="794">
                  <c:v>2.0407500000000001</c:v>
                </c:pt>
                <c:pt idx="795">
                  <c:v>2.0432999999999999</c:v>
                </c:pt>
                <c:pt idx="796">
                  <c:v>2.0458333333333334</c:v>
                </c:pt>
                <c:pt idx="797">
                  <c:v>2.0483666666666682</c:v>
                </c:pt>
                <c:pt idx="798">
                  <c:v>2.0508999999999982</c:v>
                </c:pt>
                <c:pt idx="799">
                  <c:v>2.0534333333333334</c:v>
                </c:pt>
                <c:pt idx="800">
                  <c:v>2.0559666666666669</c:v>
                </c:pt>
                <c:pt idx="801">
                  <c:v>2.0585</c:v>
                </c:pt>
                <c:pt idx="802">
                  <c:v>2.0610499999999981</c:v>
                </c:pt>
                <c:pt idx="803">
                  <c:v>2.0635833333333342</c:v>
                </c:pt>
                <c:pt idx="804">
                  <c:v>2.0661166666666682</c:v>
                </c:pt>
                <c:pt idx="805">
                  <c:v>2.0686499999999981</c:v>
                </c:pt>
                <c:pt idx="806">
                  <c:v>2.0711833333333334</c:v>
                </c:pt>
                <c:pt idx="807">
                  <c:v>2.0737166666666682</c:v>
                </c:pt>
                <c:pt idx="808">
                  <c:v>2.0762499999999968</c:v>
                </c:pt>
                <c:pt idx="809">
                  <c:v>2.0787999999999998</c:v>
                </c:pt>
                <c:pt idx="810">
                  <c:v>2.0813000000000001</c:v>
                </c:pt>
                <c:pt idx="811">
                  <c:v>2.08385</c:v>
                </c:pt>
                <c:pt idx="812">
                  <c:v>2.0863833333333335</c:v>
                </c:pt>
                <c:pt idx="813">
                  <c:v>2.0889166666666683</c:v>
                </c:pt>
                <c:pt idx="814">
                  <c:v>2.0914499999999978</c:v>
                </c:pt>
                <c:pt idx="815">
                  <c:v>2.0939833333333331</c:v>
                </c:pt>
                <c:pt idx="816">
                  <c:v>2.0965333333333334</c:v>
                </c:pt>
                <c:pt idx="817">
                  <c:v>2.0990666666666669</c:v>
                </c:pt>
                <c:pt idx="818">
                  <c:v>2.1016166666666671</c:v>
                </c:pt>
                <c:pt idx="819">
                  <c:v>2.1041499999999997</c:v>
                </c:pt>
                <c:pt idx="820">
                  <c:v>2.1066833333333328</c:v>
                </c:pt>
                <c:pt idx="821">
                  <c:v>2.1092166666666672</c:v>
                </c:pt>
                <c:pt idx="822">
                  <c:v>2.111749999999998</c:v>
                </c:pt>
                <c:pt idx="823">
                  <c:v>2.1142833333333333</c:v>
                </c:pt>
                <c:pt idx="824">
                  <c:v>2.1168166666666668</c:v>
                </c:pt>
                <c:pt idx="825">
                  <c:v>2.1193666666666666</c:v>
                </c:pt>
                <c:pt idx="826">
                  <c:v>2.1218999999999997</c:v>
                </c:pt>
                <c:pt idx="827">
                  <c:v>2.1244333333333332</c:v>
                </c:pt>
                <c:pt idx="828">
                  <c:v>2.1269666666666671</c:v>
                </c:pt>
                <c:pt idx="829">
                  <c:v>2.1294999999999997</c:v>
                </c:pt>
                <c:pt idx="830">
                  <c:v>2.1320333333333328</c:v>
                </c:pt>
                <c:pt idx="831">
                  <c:v>2.1345666666666672</c:v>
                </c:pt>
                <c:pt idx="832">
                  <c:v>2.1371166666666683</c:v>
                </c:pt>
                <c:pt idx="833">
                  <c:v>2.1396499999999978</c:v>
                </c:pt>
                <c:pt idx="834">
                  <c:v>2.1421833333333336</c:v>
                </c:pt>
                <c:pt idx="835">
                  <c:v>2.1447166666666684</c:v>
                </c:pt>
                <c:pt idx="836">
                  <c:v>2.1472500000000001</c:v>
                </c:pt>
                <c:pt idx="837">
                  <c:v>2.1497833333333332</c:v>
                </c:pt>
                <c:pt idx="838">
                  <c:v>2.1523166666666671</c:v>
                </c:pt>
                <c:pt idx="839">
                  <c:v>2.1548666666666665</c:v>
                </c:pt>
                <c:pt idx="840">
                  <c:v>2.1574</c:v>
                </c:pt>
                <c:pt idx="841">
                  <c:v>2.1599500000000003</c:v>
                </c:pt>
                <c:pt idx="842">
                  <c:v>2.1624833333333333</c:v>
                </c:pt>
                <c:pt idx="843">
                  <c:v>2.1650166666666681</c:v>
                </c:pt>
                <c:pt idx="844">
                  <c:v>2.1675333333333349</c:v>
                </c:pt>
                <c:pt idx="845">
                  <c:v>2.1700666666666666</c:v>
                </c:pt>
                <c:pt idx="846">
                  <c:v>2.1726166666666669</c:v>
                </c:pt>
                <c:pt idx="847">
                  <c:v>2.1751499999999981</c:v>
                </c:pt>
                <c:pt idx="848">
                  <c:v>2.1776666666666666</c:v>
                </c:pt>
                <c:pt idx="849">
                  <c:v>2.1802000000000001</c:v>
                </c:pt>
                <c:pt idx="850">
                  <c:v>2.1827333333333332</c:v>
                </c:pt>
                <c:pt idx="851">
                  <c:v>2.1852666666666671</c:v>
                </c:pt>
                <c:pt idx="852">
                  <c:v>2.1878000000000002</c:v>
                </c:pt>
                <c:pt idx="853">
                  <c:v>2.1903333333333332</c:v>
                </c:pt>
                <c:pt idx="854">
                  <c:v>2.1928666666666667</c:v>
                </c:pt>
                <c:pt idx="855">
                  <c:v>2.1954166666666666</c:v>
                </c:pt>
                <c:pt idx="856">
                  <c:v>2.1979666666666682</c:v>
                </c:pt>
                <c:pt idx="857">
                  <c:v>2.2004999999999999</c:v>
                </c:pt>
                <c:pt idx="858">
                  <c:v>2.2030333333333347</c:v>
                </c:pt>
                <c:pt idx="859">
                  <c:v>2.2055666666666682</c:v>
                </c:pt>
                <c:pt idx="860">
                  <c:v>2.2081000000000017</c:v>
                </c:pt>
                <c:pt idx="861">
                  <c:v>2.2106333333333335</c:v>
                </c:pt>
                <c:pt idx="862">
                  <c:v>2.2131833333333342</c:v>
                </c:pt>
                <c:pt idx="863">
                  <c:v>2.2157333333333331</c:v>
                </c:pt>
                <c:pt idx="864">
                  <c:v>2.2182666666666666</c:v>
                </c:pt>
                <c:pt idx="865">
                  <c:v>2.2208000000000001</c:v>
                </c:pt>
                <c:pt idx="866">
                  <c:v>2.2233333333333354</c:v>
                </c:pt>
                <c:pt idx="867">
                  <c:v>2.2258666666666671</c:v>
                </c:pt>
                <c:pt idx="868">
                  <c:v>2.2284000000000002</c:v>
                </c:pt>
                <c:pt idx="869">
                  <c:v>2.23095</c:v>
                </c:pt>
                <c:pt idx="870">
                  <c:v>2.233483333333333</c:v>
                </c:pt>
                <c:pt idx="871">
                  <c:v>2.2360333333333333</c:v>
                </c:pt>
                <c:pt idx="872">
                  <c:v>2.2385666666666681</c:v>
                </c:pt>
                <c:pt idx="873">
                  <c:v>2.2411000000000012</c:v>
                </c:pt>
                <c:pt idx="874">
                  <c:v>2.2436000000000011</c:v>
                </c:pt>
                <c:pt idx="875">
                  <c:v>2.2461333333333342</c:v>
                </c:pt>
                <c:pt idx="876">
                  <c:v>2.2486666666666681</c:v>
                </c:pt>
                <c:pt idx="877">
                  <c:v>2.2511999999999999</c:v>
                </c:pt>
                <c:pt idx="878">
                  <c:v>2.2537499999999997</c:v>
                </c:pt>
                <c:pt idx="879">
                  <c:v>2.2562833333333328</c:v>
                </c:pt>
                <c:pt idx="880">
                  <c:v>2.2588166666666671</c:v>
                </c:pt>
                <c:pt idx="881">
                  <c:v>2.2613500000000002</c:v>
                </c:pt>
                <c:pt idx="882">
                  <c:v>2.2638833333333332</c:v>
                </c:pt>
                <c:pt idx="883">
                  <c:v>2.2664166666666672</c:v>
                </c:pt>
                <c:pt idx="884">
                  <c:v>2.2689499999999998</c:v>
                </c:pt>
                <c:pt idx="885">
                  <c:v>2.2715000000000001</c:v>
                </c:pt>
                <c:pt idx="886">
                  <c:v>2.2740500000000003</c:v>
                </c:pt>
                <c:pt idx="887">
                  <c:v>2.2765833333333334</c:v>
                </c:pt>
                <c:pt idx="888">
                  <c:v>2.2791166666666682</c:v>
                </c:pt>
                <c:pt idx="889">
                  <c:v>2.28165</c:v>
                </c:pt>
                <c:pt idx="890">
                  <c:v>2.2841833333333348</c:v>
                </c:pt>
                <c:pt idx="891">
                  <c:v>2.2867166666666683</c:v>
                </c:pt>
                <c:pt idx="892">
                  <c:v>2.2892666666666672</c:v>
                </c:pt>
                <c:pt idx="893">
                  <c:v>2.2918000000000003</c:v>
                </c:pt>
                <c:pt idx="894">
                  <c:v>2.2943500000000001</c:v>
                </c:pt>
                <c:pt idx="895">
                  <c:v>2.2968833333333327</c:v>
                </c:pt>
                <c:pt idx="896">
                  <c:v>2.2994166666666671</c:v>
                </c:pt>
                <c:pt idx="897">
                  <c:v>2.3019499999999979</c:v>
                </c:pt>
                <c:pt idx="898">
                  <c:v>2.3044833333333328</c:v>
                </c:pt>
                <c:pt idx="899">
                  <c:v>2.3070333333333335</c:v>
                </c:pt>
                <c:pt idx="900">
                  <c:v>2.309566666666667</c:v>
                </c:pt>
                <c:pt idx="901">
                  <c:v>2.3121166666666668</c:v>
                </c:pt>
                <c:pt idx="902">
                  <c:v>2.3146499999999963</c:v>
                </c:pt>
                <c:pt idx="903">
                  <c:v>2.3171833333333334</c:v>
                </c:pt>
                <c:pt idx="904">
                  <c:v>2.3196833333333315</c:v>
                </c:pt>
                <c:pt idx="905">
                  <c:v>2.3222166666666668</c:v>
                </c:pt>
                <c:pt idx="906">
                  <c:v>2.3247500000000003</c:v>
                </c:pt>
                <c:pt idx="907">
                  <c:v>2.3272833333333334</c:v>
                </c:pt>
                <c:pt idx="908">
                  <c:v>2.3298333333333328</c:v>
                </c:pt>
                <c:pt idx="909">
                  <c:v>2.3323666666666667</c:v>
                </c:pt>
                <c:pt idx="910">
                  <c:v>2.334899999999998</c:v>
                </c:pt>
                <c:pt idx="911">
                  <c:v>2.3374333333333337</c:v>
                </c:pt>
                <c:pt idx="912">
                  <c:v>2.3399666666666668</c:v>
                </c:pt>
                <c:pt idx="913">
                  <c:v>2.3424999999999985</c:v>
                </c:pt>
                <c:pt idx="914">
                  <c:v>2.3450333333333333</c:v>
                </c:pt>
                <c:pt idx="915">
                  <c:v>2.3475833333333331</c:v>
                </c:pt>
                <c:pt idx="916">
                  <c:v>2.3501333333333334</c:v>
                </c:pt>
                <c:pt idx="917">
                  <c:v>2.3526666666666642</c:v>
                </c:pt>
                <c:pt idx="918">
                  <c:v>2.3551999999999986</c:v>
                </c:pt>
                <c:pt idx="919">
                  <c:v>2.3577333333333335</c:v>
                </c:pt>
                <c:pt idx="920">
                  <c:v>2.360266666666667</c:v>
                </c:pt>
                <c:pt idx="921">
                  <c:v>2.3627999999999987</c:v>
                </c:pt>
                <c:pt idx="922">
                  <c:v>2.3653499999999981</c:v>
                </c:pt>
                <c:pt idx="923">
                  <c:v>2.3678833333333333</c:v>
                </c:pt>
                <c:pt idx="924">
                  <c:v>2.3704333333333327</c:v>
                </c:pt>
                <c:pt idx="925">
                  <c:v>2.3729666666666644</c:v>
                </c:pt>
                <c:pt idx="926">
                  <c:v>2.3754999999999984</c:v>
                </c:pt>
                <c:pt idx="927">
                  <c:v>2.3780333333333328</c:v>
                </c:pt>
                <c:pt idx="928">
                  <c:v>2.3805666666666672</c:v>
                </c:pt>
                <c:pt idx="929">
                  <c:v>2.3831166666666683</c:v>
                </c:pt>
                <c:pt idx="930">
                  <c:v>2.3856499999999978</c:v>
                </c:pt>
                <c:pt idx="931">
                  <c:v>2.3881999999999999</c:v>
                </c:pt>
                <c:pt idx="932">
                  <c:v>2.3907333333333329</c:v>
                </c:pt>
                <c:pt idx="933">
                  <c:v>2.3932666666666669</c:v>
                </c:pt>
                <c:pt idx="934">
                  <c:v>2.3957999999999982</c:v>
                </c:pt>
                <c:pt idx="935">
                  <c:v>2.3983333333333334</c:v>
                </c:pt>
                <c:pt idx="936">
                  <c:v>2.4008833333333333</c:v>
                </c:pt>
                <c:pt idx="937">
                  <c:v>2.4033833333333332</c:v>
                </c:pt>
                <c:pt idx="938">
                  <c:v>2.4059166666666671</c:v>
                </c:pt>
                <c:pt idx="939">
                  <c:v>2.4084499999999984</c:v>
                </c:pt>
                <c:pt idx="940">
                  <c:v>2.4109833333333333</c:v>
                </c:pt>
                <c:pt idx="941">
                  <c:v>2.4135166666666672</c:v>
                </c:pt>
                <c:pt idx="942">
                  <c:v>2.4160499999999963</c:v>
                </c:pt>
                <c:pt idx="943">
                  <c:v>2.4185833333333333</c:v>
                </c:pt>
                <c:pt idx="944">
                  <c:v>2.4211166666666672</c:v>
                </c:pt>
                <c:pt idx="945">
                  <c:v>2.4236666666666666</c:v>
                </c:pt>
                <c:pt idx="946">
                  <c:v>2.4261999999999997</c:v>
                </c:pt>
                <c:pt idx="947">
                  <c:v>2.42875</c:v>
                </c:pt>
                <c:pt idx="948">
                  <c:v>2.4312833333333317</c:v>
                </c:pt>
                <c:pt idx="949">
                  <c:v>2.4338166666666665</c:v>
                </c:pt>
                <c:pt idx="950">
                  <c:v>2.4363499999999974</c:v>
                </c:pt>
                <c:pt idx="951">
                  <c:v>2.4388833333333317</c:v>
                </c:pt>
                <c:pt idx="952">
                  <c:v>2.4414333333333333</c:v>
                </c:pt>
                <c:pt idx="953">
                  <c:v>2.4439666666666682</c:v>
                </c:pt>
                <c:pt idx="954">
                  <c:v>2.4465166666666671</c:v>
                </c:pt>
                <c:pt idx="955">
                  <c:v>2.4490499999999984</c:v>
                </c:pt>
                <c:pt idx="956">
                  <c:v>2.4515833333333328</c:v>
                </c:pt>
                <c:pt idx="957">
                  <c:v>2.4541166666666672</c:v>
                </c:pt>
                <c:pt idx="958">
                  <c:v>2.4566499999999967</c:v>
                </c:pt>
                <c:pt idx="959">
                  <c:v>2.4591999999999987</c:v>
                </c:pt>
                <c:pt idx="960">
                  <c:v>2.4617333333333336</c:v>
                </c:pt>
                <c:pt idx="961">
                  <c:v>2.4642833333333334</c:v>
                </c:pt>
                <c:pt idx="962">
                  <c:v>2.4668166666666664</c:v>
                </c:pt>
                <c:pt idx="963">
                  <c:v>2.4693499999999982</c:v>
                </c:pt>
                <c:pt idx="964">
                  <c:v>2.4718833333333312</c:v>
                </c:pt>
                <c:pt idx="965">
                  <c:v>2.4744166666666669</c:v>
                </c:pt>
                <c:pt idx="966">
                  <c:v>2.4769499999999973</c:v>
                </c:pt>
                <c:pt idx="967">
                  <c:v>2.4794833333333317</c:v>
                </c:pt>
                <c:pt idx="968">
                  <c:v>2.4820333333333333</c:v>
                </c:pt>
                <c:pt idx="969">
                  <c:v>2.4845666666666681</c:v>
                </c:pt>
                <c:pt idx="970">
                  <c:v>2.4870999999999999</c:v>
                </c:pt>
                <c:pt idx="971">
                  <c:v>2.4896333333333329</c:v>
                </c:pt>
                <c:pt idx="972">
                  <c:v>2.4921666666666669</c:v>
                </c:pt>
                <c:pt idx="973">
                  <c:v>2.4946999999999981</c:v>
                </c:pt>
                <c:pt idx="974">
                  <c:v>2.4972333333333334</c:v>
                </c:pt>
                <c:pt idx="975">
                  <c:v>2.4997499999999984</c:v>
                </c:pt>
                <c:pt idx="976">
                  <c:v>2.5022666666666664</c:v>
                </c:pt>
                <c:pt idx="977">
                  <c:v>2.5048166666666662</c:v>
                </c:pt>
                <c:pt idx="978">
                  <c:v>2.5073500000000002</c:v>
                </c:pt>
                <c:pt idx="979">
                  <c:v>2.5098833333333328</c:v>
                </c:pt>
                <c:pt idx="980">
                  <c:v>2.5124166666666667</c:v>
                </c:pt>
                <c:pt idx="981">
                  <c:v>2.514949999999998</c:v>
                </c:pt>
                <c:pt idx="982">
                  <c:v>2.5174833333333333</c:v>
                </c:pt>
                <c:pt idx="983">
                  <c:v>2.5200166666666672</c:v>
                </c:pt>
                <c:pt idx="984">
                  <c:v>2.5225666666666671</c:v>
                </c:pt>
                <c:pt idx="985">
                  <c:v>2.5251000000000001</c:v>
                </c:pt>
                <c:pt idx="986">
                  <c:v>2.5276333333333332</c:v>
                </c:pt>
                <c:pt idx="987">
                  <c:v>2.5301333333333331</c:v>
                </c:pt>
                <c:pt idx="988">
                  <c:v>2.5326666666666648</c:v>
                </c:pt>
                <c:pt idx="989">
                  <c:v>2.5351999999999997</c:v>
                </c:pt>
                <c:pt idx="990">
                  <c:v>2.5377333333333336</c:v>
                </c:pt>
                <c:pt idx="991">
                  <c:v>2.5402833333333334</c:v>
                </c:pt>
                <c:pt idx="992">
                  <c:v>2.5428166666666665</c:v>
                </c:pt>
                <c:pt idx="993">
                  <c:v>2.5453666666666672</c:v>
                </c:pt>
                <c:pt idx="994">
                  <c:v>2.5478999999999998</c:v>
                </c:pt>
                <c:pt idx="995">
                  <c:v>2.5504333333333333</c:v>
                </c:pt>
                <c:pt idx="996">
                  <c:v>2.5529666666666668</c:v>
                </c:pt>
                <c:pt idx="997">
                  <c:v>2.5555000000000003</c:v>
                </c:pt>
                <c:pt idx="998">
                  <c:v>2.5580499999999984</c:v>
                </c:pt>
                <c:pt idx="999">
                  <c:v>2.5605833333333332</c:v>
                </c:pt>
                <c:pt idx="1000">
                  <c:v>2.5631333333333353</c:v>
                </c:pt>
                <c:pt idx="1001">
                  <c:v>2.5656666666666665</c:v>
                </c:pt>
                <c:pt idx="1002">
                  <c:v>2.5682</c:v>
                </c:pt>
                <c:pt idx="1003">
                  <c:v>2.5707333333333335</c:v>
                </c:pt>
                <c:pt idx="1004">
                  <c:v>2.5732666666666666</c:v>
                </c:pt>
                <c:pt idx="1005">
                  <c:v>2.5758166666666669</c:v>
                </c:pt>
                <c:pt idx="1006">
                  <c:v>2.5783166666666681</c:v>
                </c:pt>
                <c:pt idx="1007">
                  <c:v>2.5808666666666666</c:v>
                </c:pt>
                <c:pt idx="1008">
                  <c:v>2.5834000000000001</c:v>
                </c:pt>
                <c:pt idx="1009">
                  <c:v>2.5859333333333336</c:v>
                </c:pt>
                <c:pt idx="1010">
                  <c:v>2.5884666666666671</c:v>
                </c:pt>
                <c:pt idx="1011">
                  <c:v>2.5909999999999997</c:v>
                </c:pt>
                <c:pt idx="1012">
                  <c:v>2.5935333333333332</c:v>
                </c:pt>
                <c:pt idx="1013">
                  <c:v>2.5960666666666667</c:v>
                </c:pt>
                <c:pt idx="1014">
                  <c:v>2.5986166666666666</c:v>
                </c:pt>
                <c:pt idx="1015">
                  <c:v>2.6011666666666682</c:v>
                </c:pt>
                <c:pt idx="1016">
                  <c:v>2.6037000000000012</c:v>
                </c:pt>
                <c:pt idx="1017">
                  <c:v>2.6062333333333334</c:v>
                </c:pt>
                <c:pt idx="1018">
                  <c:v>2.6087666666666682</c:v>
                </c:pt>
                <c:pt idx="1019">
                  <c:v>2.6113</c:v>
                </c:pt>
                <c:pt idx="1020">
                  <c:v>2.6138333333333335</c:v>
                </c:pt>
                <c:pt idx="1021">
                  <c:v>2.6163833333333333</c:v>
                </c:pt>
                <c:pt idx="1022">
                  <c:v>2.6189333333333331</c:v>
                </c:pt>
                <c:pt idx="1023">
                  <c:v>2.6214666666666671</c:v>
                </c:pt>
                <c:pt idx="1024">
                  <c:v>2.6240000000000001</c:v>
                </c:pt>
                <c:pt idx="1025">
                  <c:v>2.6265333333333336</c:v>
                </c:pt>
                <c:pt idx="1026">
                  <c:v>2.6290666666666671</c:v>
                </c:pt>
                <c:pt idx="1027">
                  <c:v>2.6315999999999997</c:v>
                </c:pt>
                <c:pt idx="1028">
                  <c:v>2.63415</c:v>
                </c:pt>
                <c:pt idx="1029">
                  <c:v>2.6366833333333313</c:v>
                </c:pt>
                <c:pt idx="1030">
                  <c:v>2.6392333333333338</c:v>
                </c:pt>
                <c:pt idx="1031">
                  <c:v>2.6417666666666682</c:v>
                </c:pt>
                <c:pt idx="1032">
                  <c:v>2.6442999999999999</c:v>
                </c:pt>
                <c:pt idx="1033">
                  <c:v>2.6468333333333334</c:v>
                </c:pt>
                <c:pt idx="1034">
                  <c:v>2.6493666666666682</c:v>
                </c:pt>
                <c:pt idx="1035">
                  <c:v>2.6519166666666671</c:v>
                </c:pt>
                <c:pt idx="1036">
                  <c:v>2.654449999999998</c:v>
                </c:pt>
                <c:pt idx="1037">
                  <c:v>2.6569999999999987</c:v>
                </c:pt>
                <c:pt idx="1038">
                  <c:v>2.6595333333333335</c:v>
                </c:pt>
                <c:pt idx="1039">
                  <c:v>2.6620499999999985</c:v>
                </c:pt>
                <c:pt idx="1040">
                  <c:v>2.6645833333333342</c:v>
                </c:pt>
                <c:pt idx="1041">
                  <c:v>2.667116666666669</c:v>
                </c:pt>
                <c:pt idx="1042">
                  <c:v>2.6696499999999981</c:v>
                </c:pt>
                <c:pt idx="1043">
                  <c:v>2.6721833333333334</c:v>
                </c:pt>
                <c:pt idx="1044">
                  <c:v>2.6747333333333336</c:v>
                </c:pt>
                <c:pt idx="1045">
                  <c:v>2.6772666666666671</c:v>
                </c:pt>
                <c:pt idx="1046">
                  <c:v>2.6797999999999997</c:v>
                </c:pt>
                <c:pt idx="1047">
                  <c:v>2.6823333333333332</c:v>
                </c:pt>
                <c:pt idx="1048">
                  <c:v>2.6848666666666672</c:v>
                </c:pt>
                <c:pt idx="1049">
                  <c:v>2.6874000000000002</c:v>
                </c:pt>
                <c:pt idx="1050">
                  <c:v>2.6899333333333342</c:v>
                </c:pt>
                <c:pt idx="1051">
                  <c:v>2.6924833333333327</c:v>
                </c:pt>
                <c:pt idx="1052">
                  <c:v>2.6950333333333334</c:v>
                </c:pt>
                <c:pt idx="1053">
                  <c:v>2.6975666666666682</c:v>
                </c:pt>
                <c:pt idx="1054">
                  <c:v>2.7000999999999999</c:v>
                </c:pt>
                <c:pt idx="1055">
                  <c:v>2.702633333333333</c:v>
                </c:pt>
                <c:pt idx="1056">
                  <c:v>2.7051666666666683</c:v>
                </c:pt>
                <c:pt idx="1057">
                  <c:v>2.7077000000000018</c:v>
                </c:pt>
                <c:pt idx="1058">
                  <c:v>2.7102500000000003</c:v>
                </c:pt>
                <c:pt idx="1059">
                  <c:v>2.7127999999999997</c:v>
                </c:pt>
                <c:pt idx="1060">
                  <c:v>2.7153333333333332</c:v>
                </c:pt>
                <c:pt idx="1061">
                  <c:v>2.7178666666666671</c:v>
                </c:pt>
                <c:pt idx="1062">
                  <c:v>2.7204000000000002</c:v>
                </c:pt>
                <c:pt idx="1063">
                  <c:v>2.7229333333333332</c:v>
                </c:pt>
                <c:pt idx="1064">
                  <c:v>2.7254666666666671</c:v>
                </c:pt>
                <c:pt idx="1065">
                  <c:v>2.7280166666666688</c:v>
                </c:pt>
                <c:pt idx="1066">
                  <c:v>2.73055</c:v>
                </c:pt>
                <c:pt idx="1067">
                  <c:v>2.7330999999999999</c:v>
                </c:pt>
                <c:pt idx="1068">
                  <c:v>2.7356333333333334</c:v>
                </c:pt>
                <c:pt idx="1069">
                  <c:v>2.7381666666666682</c:v>
                </c:pt>
                <c:pt idx="1070">
                  <c:v>2.7406833333333336</c:v>
                </c:pt>
                <c:pt idx="1071">
                  <c:v>2.7432166666666684</c:v>
                </c:pt>
                <c:pt idx="1072">
                  <c:v>2.7457500000000001</c:v>
                </c:pt>
                <c:pt idx="1073">
                  <c:v>2.7482833333333332</c:v>
                </c:pt>
                <c:pt idx="1074">
                  <c:v>2.7508333333333335</c:v>
                </c:pt>
                <c:pt idx="1075">
                  <c:v>2.7533666666666683</c:v>
                </c:pt>
                <c:pt idx="1076">
                  <c:v>2.7559</c:v>
                </c:pt>
                <c:pt idx="1077">
                  <c:v>2.7584333333333335</c:v>
                </c:pt>
                <c:pt idx="1078">
                  <c:v>2.7609666666666683</c:v>
                </c:pt>
                <c:pt idx="1079">
                  <c:v>2.7635000000000018</c:v>
                </c:pt>
                <c:pt idx="1080">
                  <c:v>2.7660333333333331</c:v>
                </c:pt>
                <c:pt idx="1081">
                  <c:v>2.7685833333333352</c:v>
                </c:pt>
                <c:pt idx="1082">
                  <c:v>2.7711166666666682</c:v>
                </c:pt>
                <c:pt idx="1083">
                  <c:v>2.7736500000000004</c:v>
                </c:pt>
                <c:pt idx="1084">
                  <c:v>2.7761833333333334</c:v>
                </c:pt>
                <c:pt idx="1085">
                  <c:v>2.7787166666666687</c:v>
                </c:pt>
                <c:pt idx="1086">
                  <c:v>2.78125</c:v>
                </c:pt>
                <c:pt idx="1087">
                  <c:v>2.7837833333333348</c:v>
                </c:pt>
                <c:pt idx="1088">
                  <c:v>2.7863333333333342</c:v>
                </c:pt>
                <c:pt idx="1089">
                  <c:v>2.7888999999999999</c:v>
                </c:pt>
                <c:pt idx="1090">
                  <c:v>2.791449999999998</c:v>
                </c:pt>
                <c:pt idx="1091">
                  <c:v>2.7939999999999996</c:v>
                </c:pt>
                <c:pt idx="1092">
                  <c:v>2.7965500000000003</c:v>
                </c:pt>
                <c:pt idx="1093">
                  <c:v>2.7991166666666687</c:v>
                </c:pt>
                <c:pt idx="1094">
                  <c:v>2.8016666666666667</c:v>
                </c:pt>
                <c:pt idx="1095">
                  <c:v>2.8042333333333334</c:v>
                </c:pt>
                <c:pt idx="1096">
                  <c:v>2.8067833333333327</c:v>
                </c:pt>
                <c:pt idx="1097">
                  <c:v>2.8093333333333335</c:v>
                </c:pt>
                <c:pt idx="1098">
                  <c:v>2.8118833333333315</c:v>
                </c:pt>
                <c:pt idx="1099">
                  <c:v>2.8144333333333327</c:v>
                </c:pt>
                <c:pt idx="1100">
                  <c:v>2.8169999999999984</c:v>
                </c:pt>
                <c:pt idx="1101">
                  <c:v>2.8195499999999973</c:v>
                </c:pt>
                <c:pt idx="1102">
                  <c:v>2.8220999999999981</c:v>
                </c:pt>
                <c:pt idx="1103">
                  <c:v>2.8246499999999979</c:v>
                </c:pt>
                <c:pt idx="1104">
                  <c:v>2.8271999999999999</c:v>
                </c:pt>
                <c:pt idx="1105">
                  <c:v>2.8297666666666665</c:v>
                </c:pt>
                <c:pt idx="1106">
                  <c:v>2.8323166666666664</c:v>
                </c:pt>
                <c:pt idx="1107">
                  <c:v>2.8348666666666653</c:v>
                </c:pt>
                <c:pt idx="1108">
                  <c:v>2.8374166666666669</c:v>
                </c:pt>
                <c:pt idx="1109">
                  <c:v>2.8399666666666668</c:v>
                </c:pt>
                <c:pt idx="1110">
                  <c:v>2.8425333333333334</c:v>
                </c:pt>
                <c:pt idx="1111">
                  <c:v>2.8450833333333327</c:v>
                </c:pt>
                <c:pt idx="1112">
                  <c:v>2.8476333333333335</c:v>
                </c:pt>
                <c:pt idx="1113">
                  <c:v>2.8501833333333333</c:v>
                </c:pt>
                <c:pt idx="1114">
                  <c:v>2.8527166666666668</c:v>
                </c:pt>
                <c:pt idx="1115">
                  <c:v>2.8552833333333316</c:v>
                </c:pt>
                <c:pt idx="1116">
                  <c:v>2.8578333333333328</c:v>
                </c:pt>
                <c:pt idx="1117">
                  <c:v>2.8603999999999998</c:v>
                </c:pt>
                <c:pt idx="1118">
                  <c:v>2.8629499999999974</c:v>
                </c:pt>
                <c:pt idx="1119">
                  <c:v>2.8654999999999982</c:v>
                </c:pt>
                <c:pt idx="1120">
                  <c:v>2.868049999999998</c:v>
                </c:pt>
                <c:pt idx="1121">
                  <c:v>2.8705666666666669</c:v>
                </c:pt>
                <c:pt idx="1122">
                  <c:v>2.8731333333333335</c:v>
                </c:pt>
                <c:pt idx="1123">
                  <c:v>2.8756833333333316</c:v>
                </c:pt>
                <c:pt idx="1124">
                  <c:v>2.8782333333333328</c:v>
                </c:pt>
                <c:pt idx="1125">
                  <c:v>2.8807833333333335</c:v>
                </c:pt>
                <c:pt idx="1126">
                  <c:v>2.8833333333333342</c:v>
                </c:pt>
                <c:pt idx="1127">
                  <c:v>2.8858999999999981</c:v>
                </c:pt>
                <c:pt idx="1128">
                  <c:v>2.888449999999998</c:v>
                </c:pt>
                <c:pt idx="1129">
                  <c:v>2.8909999999999987</c:v>
                </c:pt>
                <c:pt idx="1130">
                  <c:v>2.8935499999999981</c:v>
                </c:pt>
                <c:pt idx="1131">
                  <c:v>2.8960999999999975</c:v>
                </c:pt>
                <c:pt idx="1132">
                  <c:v>2.8986666666666663</c:v>
                </c:pt>
                <c:pt idx="1133">
                  <c:v>2.901216666666667</c:v>
                </c:pt>
                <c:pt idx="1134">
                  <c:v>2.9037833333333336</c:v>
                </c:pt>
                <c:pt idx="1135">
                  <c:v>2.9063333333333334</c:v>
                </c:pt>
                <c:pt idx="1136">
                  <c:v>2.9088833333333333</c:v>
                </c:pt>
                <c:pt idx="1137">
                  <c:v>2.9114333333333327</c:v>
                </c:pt>
                <c:pt idx="1138">
                  <c:v>2.9139833333333334</c:v>
                </c:pt>
                <c:pt idx="1139">
                  <c:v>2.9165499999999973</c:v>
                </c:pt>
                <c:pt idx="1140">
                  <c:v>2.919099999999998</c:v>
                </c:pt>
                <c:pt idx="1141">
                  <c:v>2.9216499999999979</c:v>
                </c:pt>
                <c:pt idx="1142">
                  <c:v>2.9241999999999999</c:v>
                </c:pt>
                <c:pt idx="1143">
                  <c:v>2.926749999999998</c:v>
                </c:pt>
                <c:pt idx="1144">
                  <c:v>2.9293166666666672</c:v>
                </c:pt>
                <c:pt idx="1145">
                  <c:v>2.9318666666666648</c:v>
                </c:pt>
                <c:pt idx="1146">
                  <c:v>2.9344166666666665</c:v>
                </c:pt>
                <c:pt idx="1147">
                  <c:v>2.9369666666666663</c:v>
                </c:pt>
                <c:pt idx="1148">
                  <c:v>2.939516666666667</c:v>
                </c:pt>
                <c:pt idx="1149">
                  <c:v>2.9420833333333327</c:v>
                </c:pt>
                <c:pt idx="1150">
                  <c:v>2.9446333333333334</c:v>
                </c:pt>
                <c:pt idx="1151">
                  <c:v>2.9471833333333342</c:v>
                </c:pt>
                <c:pt idx="1152">
                  <c:v>2.9497333333333335</c:v>
                </c:pt>
                <c:pt idx="1153">
                  <c:v>2.9522833333333316</c:v>
                </c:pt>
                <c:pt idx="1154">
                  <c:v>2.9548499999999973</c:v>
                </c:pt>
                <c:pt idx="1155">
                  <c:v>2.9573999999999998</c:v>
                </c:pt>
                <c:pt idx="1156">
                  <c:v>2.9599666666666669</c:v>
                </c:pt>
                <c:pt idx="1157">
                  <c:v>2.9625166666666671</c:v>
                </c:pt>
                <c:pt idx="1158">
                  <c:v>2.9650666666666665</c:v>
                </c:pt>
                <c:pt idx="1159">
                  <c:v>2.9676166666666672</c:v>
                </c:pt>
                <c:pt idx="1160">
                  <c:v>2.9701666666666666</c:v>
                </c:pt>
                <c:pt idx="1161">
                  <c:v>2.9727333333333328</c:v>
                </c:pt>
                <c:pt idx="1162">
                  <c:v>2.9752833333333313</c:v>
                </c:pt>
                <c:pt idx="1163">
                  <c:v>2.9778333333333333</c:v>
                </c:pt>
                <c:pt idx="1164">
                  <c:v>2.9803833333333336</c:v>
                </c:pt>
                <c:pt idx="1165">
                  <c:v>2.9829333333333334</c:v>
                </c:pt>
                <c:pt idx="1166">
                  <c:v>2.9855</c:v>
                </c:pt>
                <c:pt idx="1167">
                  <c:v>2.9880499999999981</c:v>
                </c:pt>
                <c:pt idx="1168">
                  <c:v>2.9905833333333334</c:v>
                </c:pt>
                <c:pt idx="1169">
                  <c:v>2.9931333333333332</c:v>
                </c:pt>
                <c:pt idx="1170">
                  <c:v>2.9956833333333317</c:v>
                </c:pt>
                <c:pt idx="1171">
                  <c:v>2.9982499999999979</c:v>
                </c:pt>
                <c:pt idx="1172">
                  <c:v>3.0007999999999999</c:v>
                </c:pt>
                <c:pt idx="1173">
                  <c:v>3.0033499999999997</c:v>
                </c:pt>
                <c:pt idx="1174">
                  <c:v>3.0059</c:v>
                </c:pt>
                <c:pt idx="1175">
                  <c:v>3.0084500000000003</c:v>
                </c:pt>
                <c:pt idx="1176">
                  <c:v>3.0110166666666669</c:v>
                </c:pt>
                <c:pt idx="1177">
                  <c:v>3.0135666666666672</c:v>
                </c:pt>
                <c:pt idx="1178">
                  <c:v>3.0161333333333333</c:v>
                </c:pt>
                <c:pt idx="1179">
                  <c:v>3.0186499999999978</c:v>
                </c:pt>
                <c:pt idx="1180">
                  <c:v>3.0211999999999999</c:v>
                </c:pt>
                <c:pt idx="1181">
                  <c:v>3.0237500000000002</c:v>
                </c:pt>
                <c:pt idx="1182">
                  <c:v>3.0263</c:v>
                </c:pt>
                <c:pt idx="1183">
                  <c:v>3.0288666666666666</c:v>
                </c:pt>
                <c:pt idx="1184">
                  <c:v>3.0314166666666664</c:v>
                </c:pt>
                <c:pt idx="1185">
                  <c:v>3.0339666666666671</c:v>
                </c:pt>
                <c:pt idx="1186">
                  <c:v>3.0365166666666665</c:v>
                </c:pt>
                <c:pt idx="1187">
                  <c:v>3.0390666666666664</c:v>
                </c:pt>
                <c:pt idx="1188">
                  <c:v>3.041633333333333</c:v>
                </c:pt>
                <c:pt idx="1189">
                  <c:v>3.0441833333333341</c:v>
                </c:pt>
                <c:pt idx="1190">
                  <c:v>3.0467333333333335</c:v>
                </c:pt>
                <c:pt idx="1191">
                  <c:v>3.0492833333333333</c:v>
                </c:pt>
                <c:pt idx="1192">
                  <c:v>3.0518333333333327</c:v>
                </c:pt>
                <c:pt idx="1193">
                  <c:v>3.0543999999999998</c:v>
                </c:pt>
                <c:pt idx="1194">
                  <c:v>3.0569499999999978</c:v>
                </c:pt>
                <c:pt idx="1195">
                  <c:v>3.0595166666666671</c:v>
                </c:pt>
                <c:pt idx="1196">
                  <c:v>3.0620666666666665</c:v>
                </c:pt>
                <c:pt idx="1197">
                  <c:v>3.0646166666666672</c:v>
                </c:pt>
                <c:pt idx="1198">
                  <c:v>3.0671666666666684</c:v>
                </c:pt>
                <c:pt idx="1199">
                  <c:v>3.0697166666666682</c:v>
                </c:pt>
                <c:pt idx="1200">
                  <c:v>3.0722833333333313</c:v>
                </c:pt>
                <c:pt idx="1201">
                  <c:v>3.0748333333333333</c:v>
                </c:pt>
                <c:pt idx="1202">
                  <c:v>3.0773833333333331</c:v>
                </c:pt>
                <c:pt idx="1203">
                  <c:v>3.0799333333333334</c:v>
                </c:pt>
                <c:pt idx="1204">
                  <c:v>3.0824833333333337</c:v>
                </c:pt>
                <c:pt idx="1205">
                  <c:v>3.0850500000000003</c:v>
                </c:pt>
                <c:pt idx="1206">
                  <c:v>3.0876000000000001</c:v>
                </c:pt>
                <c:pt idx="1207">
                  <c:v>3.09015</c:v>
                </c:pt>
                <c:pt idx="1208">
                  <c:v>3.0926999999999985</c:v>
                </c:pt>
                <c:pt idx="1209">
                  <c:v>3.0952499999999978</c:v>
                </c:pt>
                <c:pt idx="1210">
                  <c:v>3.0978166666666671</c:v>
                </c:pt>
                <c:pt idx="1211">
                  <c:v>3.1003666666666683</c:v>
                </c:pt>
                <c:pt idx="1212">
                  <c:v>3.1029166666666672</c:v>
                </c:pt>
                <c:pt idx="1213">
                  <c:v>3.1054666666666666</c:v>
                </c:pt>
                <c:pt idx="1214">
                  <c:v>3.1080166666666682</c:v>
                </c:pt>
                <c:pt idx="1215">
                  <c:v>3.110583333333333</c:v>
                </c:pt>
                <c:pt idx="1216">
                  <c:v>3.1131333333333342</c:v>
                </c:pt>
                <c:pt idx="1217">
                  <c:v>3.1156999999999981</c:v>
                </c:pt>
                <c:pt idx="1218">
                  <c:v>3.1182499999999984</c:v>
                </c:pt>
                <c:pt idx="1219">
                  <c:v>3.1208</c:v>
                </c:pt>
                <c:pt idx="1220">
                  <c:v>3.1233500000000012</c:v>
                </c:pt>
                <c:pt idx="1221">
                  <c:v>3.1259000000000001</c:v>
                </c:pt>
                <c:pt idx="1222">
                  <c:v>3.1284666666666672</c:v>
                </c:pt>
                <c:pt idx="1223">
                  <c:v>3.1310166666666666</c:v>
                </c:pt>
                <c:pt idx="1224">
                  <c:v>3.1335666666666682</c:v>
                </c:pt>
                <c:pt idx="1225">
                  <c:v>3.1361166666666671</c:v>
                </c:pt>
                <c:pt idx="1226">
                  <c:v>3.1386666666666665</c:v>
                </c:pt>
                <c:pt idx="1227">
                  <c:v>3.1412333333333331</c:v>
                </c:pt>
                <c:pt idx="1228">
                  <c:v>3.1437833333333352</c:v>
                </c:pt>
                <c:pt idx="1229">
                  <c:v>3.1463333333333332</c:v>
                </c:pt>
                <c:pt idx="1230">
                  <c:v>3.148883333333333</c:v>
                </c:pt>
                <c:pt idx="1231">
                  <c:v>3.1514333333333338</c:v>
                </c:pt>
                <c:pt idx="1232">
                  <c:v>3.1540000000000004</c:v>
                </c:pt>
                <c:pt idx="1233">
                  <c:v>3.1565499999999984</c:v>
                </c:pt>
                <c:pt idx="1234">
                  <c:v>3.1591</c:v>
                </c:pt>
                <c:pt idx="1235">
                  <c:v>3.1616500000000003</c:v>
                </c:pt>
                <c:pt idx="1236">
                  <c:v>3.1642000000000001</c:v>
                </c:pt>
                <c:pt idx="1237">
                  <c:v>3.1667666666666672</c:v>
                </c:pt>
                <c:pt idx="1238">
                  <c:v>3.1693333333333342</c:v>
                </c:pt>
                <c:pt idx="1239">
                  <c:v>3.1718833333333327</c:v>
                </c:pt>
                <c:pt idx="1240">
                  <c:v>3.1744333333333334</c:v>
                </c:pt>
                <c:pt idx="1241">
                  <c:v>3.1769833333333333</c:v>
                </c:pt>
                <c:pt idx="1242">
                  <c:v>3.1795499999999981</c:v>
                </c:pt>
                <c:pt idx="1243">
                  <c:v>3.1820999999999997</c:v>
                </c:pt>
                <c:pt idx="1244">
                  <c:v>3.1846666666666672</c:v>
                </c:pt>
                <c:pt idx="1245">
                  <c:v>3.1872166666666684</c:v>
                </c:pt>
                <c:pt idx="1246">
                  <c:v>3.1897666666666682</c:v>
                </c:pt>
                <c:pt idx="1247">
                  <c:v>3.1923166666666662</c:v>
                </c:pt>
                <c:pt idx="1248">
                  <c:v>3.194866666666667</c:v>
                </c:pt>
                <c:pt idx="1249">
                  <c:v>3.1974333333333336</c:v>
                </c:pt>
                <c:pt idx="1250">
                  <c:v>3.1999833333333334</c:v>
                </c:pt>
                <c:pt idx="1251">
                  <c:v>3.2025333333333332</c:v>
                </c:pt>
                <c:pt idx="1252">
                  <c:v>3.2050833333333335</c:v>
                </c:pt>
                <c:pt idx="1253">
                  <c:v>3.2076333333333342</c:v>
                </c:pt>
                <c:pt idx="1254">
                  <c:v>3.2101999999999999</c:v>
                </c:pt>
                <c:pt idx="1255">
                  <c:v>3.2127333333333334</c:v>
                </c:pt>
                <c:pt idx="1256">
                  <c:v>3.2152833333333333</c:v>
                </c:pt>
                <c:pt idx="1257">
                  <c:v>3.2178333333333331</c:v>
                </c:pt>
                <c:pt idx="1258">
                  <c:v>3.2203833333333352</c:v>
                </c:pt>
                <c:pt idx="1259">
                  <c:v>3.22295</c:v>
                </c:pt>
                <c:pt idx="1260">
                  <c:v>3.2255166666666684</c:v>
                </c:pt>
                <c:pt idx="1261">
                  <c:v>3.2280666666666682</c:v>
                </c:pt>
                <c:pt idx="1262">
                  <c:v>3.2306166666666671</c:v>
                </c:pt>
                <c:pt idx="1263">
                  <c:v>3.2331666666666687</c:v>
                </c:pt>
                <c:pt idx="1264">
                  <c:v>3.2357333333333336</c:v>
                </c:pt>
                <c:pt idx="1265">
                  <c:v>3.2382833333333334</c:v>
                </c:pt>
                <c:pt idx="1266">
                  <c:v>3.24085</c:v>
                </c:pt>
                <c:pt idx="1267">
                  <c:v>3.2434000000000012</c:v>
                </c:pt>
                <c:pt idx="1268">
                  <c:v>3.2459500000000001</c:v>
                </c:pt>
                <c:pt idx="1269">
                  <c:v>3.2484999999999999</c:v>
                </c:pt>
                <c:pt idx="1270">
                  <c:v>3.251049999999998</c:v>
                </c:pt>
                <c:pt idx="1271">
                  <c:v>3.2536166666666682</c:v>
                </c:pt>
                <c:pt idx="1272">
                  <c:v>3.2561666666666671</c:v>
                </c:pt>
                <c:pt idx="1273">
                  <c:v>3.2587166666666683</c:v>
                </c:pt>
                <c:pt idx="1274">
                  <c:v>3.2612666666666672</c:v>
                </c:pt>
                <c:pt idx="1275">
                  <c:v>3.2638166666666684</c:v>
                </c:pt>
                <c:pt idx="1276">
                  <c:v>3.2663833333333332</c:v>
                </c:pt>
                <c:pt idx="1277">
                  <c:v>3.2689333333333352</c:v>
                </c:pt>
                <c:pt idx="1278">
                  <c:v>3.2714833333333333</c:v>
                </c:pt>
                <c:pt idx="1279">
                  <c:v>3.2740333333333336</c:v>
                </c:pt>
                <c:pt idx="1280">
                  <c:v>3.2765833333333334</c:v>
                </c:pt>
                <c:pt idx="1281">
                  <c:v>3.27915</c:v>
                </c:pt>
                <c:pt idx="1282">
                  <c:v>3.2816999999999998</c:v>
                </c:pt>
                <c:pt idx="1283">
                  <c:v>3.2842500000000001</c:v>
                </c:pt>
                <c:pt idx="1284">
                  <c:v>3.2867999999999999</c:v>
                </c:pt>
                <c:pt idx="1285">
                  <c:v>3.2893499999999998</c:v>
                </c:pt>
                <c:pt idx="1286">
                  <c:v>3.2919166666666682</c:v>
                </c:pt>
                <c:pt idx="1287">
                  <c:v>3.2944666666666671</c:v>
                </c:pt>
                <c:pt idx="1288">
                  <c:v>3.2970333333333341</c:v>
                </c:pt>
                <c:pt idx="1289">
                  <c:v>3.2995833333333331</c:v>
                </c:pt>
                <c:pt idx="1290">
                  <c:v>3.3021333333333329</c:v>
                </c:pt>
                <c:pt idx="1291">
                  <c:v>3.3046833333333328</c:v>
                </c:pt>
                <c:pt idx="1292">
                  <c:v>3.3072333333333335</c:v>
                </c:pt>
                <c:pt idx="1293">
                  <c:v>3.3097999999999987</c:v>
                </c:pt>
                <c:pt idx="1294">
                  <c:v>3.3123499999999972</c:v>
                </c:pt>
                <c:pt idx="1295">
                  <c:v>3.3148999999999984</c:v>
                </c:pt>
                <c:pt idx="1296">
                  <c:v>3.3174333333333328</c:v>
                </c:pt>
                <c:pt idx="1297">
                  <c:v>3.3199833333333317</c:v>
                </c:pt>
                <c:pt idx="1298">
                  <c:v>3.3225499999999979</c:v>
                </c:pt>
                <c:pt idx="1299">
                  <c:v>3.3250999999999982</c:v>
                </c:pt>
                <c:pt idx="1300">
                  <c:v>3.327649999999998</c:v>
                </c:pt>
                <c:pt idx="1301">
                  <c:v>3.3301999999999987</c:v>
                </c:pt>
                <c:pt idx="1302">
                  <c:v>3.3327499999999963</c:v>
                </c:pt>
                <c:pt idx="1303">
                  <c:v>3.3353166666666665</c:v>
                </c:pt>
                <c:pt idx="1304">
                  <c:v>3.3378666666666663</c:v>
                </c:pt>
                <c:pt idx="1305">
                  <c:v>3.340416666666667</c:v>
                </c:pt>
                <c:pt idx="1306">
                  <c:v>3.3429666666666669</c:v>
                </c:pt>
                <c:pt idx="1307">
                  <c:v>3.3455166666666671</c:v>
                </c:pt>
                <c:pt idx="1308">
                  <c:v>3.3480833333333333</c:v>
                </c:pt>
                <c:pt idx="1309">
                  <c:v>3.3506333333333327</c:v>
                </c:pt>
                <c:pt idx="1310">
                  <c:v>3.3531999999999997</c:v>
                </c:pt>
                <c:pt idx="1311">
                  <c:v>3.3557499999999973</c:v>
                </c:pt>
                <c:pt idx="1312">
                  <c:v>3.3582999999999981</c:v>
                </c:pt>
                <c:pt idx="1313">
                  <c:v>3.3608499999999979</c:v>
                </c:pt>
                <c:pt idx="1314">
                  <c:v>3.3633999999999999</c:v>
                </c:pt>
                <c:pt idx="1315">
                  <c:v>3.3659666666666666</c:v>
                </c:pt>
                <c:pt idx="1316">
                  <c:v>3.3685166666666682</c:v>
                </c:pt>
                <c:pt idx="1317">
                  <c:v>3.3710666666666667</c:v>
                </c:pt>
                <c:pt idx="1318">
                  <c:v>3.3736166666666665</c:v>
                </c:pt>
                <c:pt idx="1319">
                  <c:v>3.3761666666666668</c:v>
                </c:pt>
                <c:pt idx="1320">
                  <c:v>3.3787333333333334</c:v>
                </c:pt>
                <c:pt idx="1321">
                  <c:v>3.3812833333333328</c:v>
                </c:pt>
                <c:pt idx="1322">
                  <c:v>3.3838333333333335</c:v>
                </c:pt>
                <c:pt idx="1323">
                  <c:v>3.3863833333333333</c:v>
                </c:pt>
                <c:pt idx="1324">
                  <c:v>3.3889333333333336</c:v>
                </c:pt>
                <c:pt idx="1325">
                  <c:v>3.3914999999999984</c:v>
                </c:pt>
                <c:pt idx="1326">
                  <c:v>3.3940499999999973</c:v>
                </c:pt>
                <c:pt idx="1327">
                  <c:v>3.3965666666666667</c:v>
                </c:pt>
                <c:pt idx="1328">
                  <c:v>3.3991166666666666</c:v>
                </c:pt>
                <c:pt idx="1329">
                  <c:v>3.4016666666666664</c:v>
                </c:pt>
                <c:pt idx="1330">
                  <c:v>3.4042166666666662</c:v>
                </c:pt>
                <c:pt idx="1331">
                  <c:v>3.4067666666666669</c:v>
                </c:pt>
                <c:pt idx="1332">
                  <c:v>3.4093333333333335</c:v>
                </c:pt>
                <c:pt idx="1333">
                  <c:v>3.4118833333333316</c:v>
                </c:pt>
                <c:pt idx="1334">
                  <c:v>3.4144333333333337</c:v>
                </c:pt>
                <c:pt idx="1335">
                  <c:v>3.4169833333333317</c:v>
                </c:pt>
                <c:pt idx="1336">
                  <c:v>3.4195333333333333</c:v>
                </c:pt>
                <c:pt idx="1337">
                  <c:v>3.4220999999999981</c:v>
                </c:pt>
                <c:pt idx="1338">
                  <c:v>3.4246499999999984</c:v>
                </c:pt>
                <c:pt idx="1339">
                  <c:v>3.4272</c:v>
                </c:pt>
                <c:pt idx="1340">
                  <c:v>3.4297499999999981</c:v>
                </c:pt>
                <c:pt idx="1341">
                  <c:v>3.4322999999999975</c:v>
                </c:pt>
                <c:pt idx="1342">
                  <c:v>3.4348666666666667</c:v>
                </c:pt>
                <c:pt idx="1343">
                  <c:v>3.4374333333333333</c:v>
                </c:pt>
                <c:pt idx="1344">
                  <c:v>3.4399833333333327</c:v>
                </c:pt>
                <c:pt idx="1345">
                  <c:v>3.442533333333333</c:v>
                </c:pt>
                <c:pt idx="1346">
                  <c:v>3.4450833333333337</c:v>
                </c:pt>
                <c:pt idx="1347">
                  <c:v>3.4476166666666672</c:v>
                </c:pt>
                <c:pt idx="1348">
                  <c:v>3.4501666666666666</c:v>
                </c:pt>
                <c:pt idx="1349">
                  <c:v>3.4527333333333328</c:v>
                </c:pt>
                <c:pt idx="1350">
                  <c:v>3.4552833333333317</c:v>
                </c:pt>
                <c:pt idx="1351">
                  <c:v>3.4578333333333333</c:v>
                </c:pt>
                <c:pt idx="1352">
                  <c:v>3.4603833333333331</c:v>
                </c:pt>
                <c:pt idx="1353">
                  <c:v>3.4629333333333334</c:v>
                </c:pt>
                <c:pt idx="1354">
                  <c:v>3.4655</c:v>
                </c:pt>
                <c:pt idx="1355">
                  <c:v>3.4680499999999981</c:v>
                </c:pt>
                <c:pt idx="1356">
                  <c:v>3.4705999999999997</c:v>
                </c:pt>
                <c:pt idx="1357">
                  <c:v>3.47315</c:v>
                </c:pt>
                <c:pt idx="1358">
                  <c:v>3.4756999999999985</c:v>
                </c:pt>
                <c:pt idx="1359">
                  <c:v>3.4782666666666668</c:v>
                </c:pt>
                <c:pt idx="1360">
                  <c:v>3.4808166666666671</c:v>
                </c:pt>
                <c:pt idx="1361">
                  <c:v>3.4833666666666687</c:v>
                </c:pt>
                <c:pt idx="1362">
                  <c:v>3.4859166666666672</c:v>
                </c:pt>
                <c:pt idx="1363">
                  <c:v>3.4884666666666666</c:v>
                </c:pt>
                <c:pt idx="1364">
                  <c:v>3.4910333333333328</c:v>
                </c:pt>
                <c:pt idx="1365">
                  <c:v>3.4936000000000003</c:v>
                </c:pt>
                <c:pt idx="1366">
                  <c:v>3.4961499999999979</c:v>
                </c:pt>
                <c:pt idx="1367">
                  <c:v>3.4986999999999981</c:v>
                </c:pt>
                <c:pt idx="1368">
                  <c:v>3.501249999999998</c:v>
                </c:pt>
                <c:pt idx="1369">
                  <c:v>3.5038166666666672</c:v>
                </c:pt>
                <c:pt idx="1370">
                  <c:v>3.5063666666666666</c:v>
                </c:pt>
                <c:pt idx="1371">
                  <c:v>3.5089333333333332</c:v>
                </c:pt>
                <c:pt idx="1372">
                  <c:v>3.5114833333333313</c:v>
                </c:pt>
                <c:pt idx="1373">
                  <c:v>3.5140333333333333</c:v>
                </c:pt>
                <c:pt idx="1374">
                  <c:v>3.5165833333333327</c:v>
                </c:pt>
                <c:pt idx="1375">
                  <c:v>3.5191333333333334</c:v>
                </c:pt>
                <c:pt idx="1376">
                  <c:v>3.5217000000000001</c:v>
                </c:pt>
                <c:pt idx="1377">
                  <c:v>3.5242500000000003</c:v>
                </c:pt>
                <c:pt idx="1378">
                  <c:v>3.5267999999999997</c:v>
                </c:pt>
                <c:pt idx="1379">
                  <c:v>3.52935</c:v>
                </c:pt>
                <c:pt idx="1380">
                  <c:v>3.531899999999998</c:v>
                </c:pt>
                <c:pt idx="1381">
                  <c:v>3.5344666666666669</c:v>
                </c:pt>
                <c:pt idx="1382">
                  <c:v>3.5370166666666671</c:v>
                </c:pt>
                <c:pt idx="1383">
                  <c:v>3.5395666666666665</c:v>
                </c:pt>
                <c:pt idx="1384">
                  <c:v>3.5421166666666672</c:v>
                </c:pt>
                <c:pt idx="1385">
                  <c:v>3.5446666666666666</c:v>
                </c:pt>
                <c:pt idx="1386">
                  <c:v>3.5472333333333332</c:v>
                </c:pt>
                <c:pt idx="1387">
                  <c:v>3.5497833333333331</c:v>
                </c:pt>
                <c:pt idx="1388">
                  <c:v>3.5523333333333329</c:v>
                </c:pt>
                <c:pt idx="1389">
                  <c:v>3.5548833333333327</c:v>
                </c:pt>
                <c:pt idx="1390">
                  <c:v>3.5574333333333334</c:v>
                </c:pt>
                <c:pt idx="1391">
                  <c:v>3.56</c:v>
                </c:pt>
                <c:pt idx="1392">
                  <c:v>3.5625333333333336</c:v>
                </c:pt>
                <c:pt idx="1393">
                  <c:v>3.5651000000000002</c:v>
                </c:pt>
                <c:pt idx="1394">
                  <c:v>3.56765</c:v>
                </c:pt>
                <c:pt idx="1395">
                  <c:v>3.5701999999999998</c:v>
                </c:pt>
                <c:pt idx="1396">
                  <c:v>3.5727499999999979</c:v>
                </c:pt>
                <c:pt idx="1397">
                  <c:v>3.5752999999999981</c:v>
                </c:pt>
                <c:pt idx="1398">
                  <c:v>3.5778666666666665</c:v>
                </c:pt>
                <c:pt idx="1399">
                  <c:v>3.5804333333333331</c:v>
                </c:pt>
                <c:pt idx="1400">
                  <c:v>3.5829833333333334</c:v>
                </c:pt>
                <c:pt idx="1401">
                  <c:v>3.5855333333333332</c:v>
                </c:pt>
                <c:pt idx="1402">
                  <c:v>3.5880833333333331</c:v>
                </c:pt>
                <c:pt idx="1403">
                  <c:v>3.5906499999999975</c:v>
                </c:pt>
                <c:pt idx="1404">
                  <c:v>3.5932000000000004</c:v>
                </c:pt>
                <c:pt idx="1405">
                  <c:v>3.5957499999999984</c:v>
                </c:pt>
                <c:pt idx="1406">
                  <c:v>3.5983000000000001</c:v>
                </c:pt>
                <c:pt idx="1407">
                  <c:v>3.6008499999999981</c:v>
                </c:pt>
                <c:pt idx="1408">
                  <c:v>3.6034166666666687</c:v>
                </c:pt>
                <c:pt idx="1409">
                  <c:v>3.6059666666666672</c:v>
                </c:pt>
                <c:pt idx="1410">
                  <c:v>3.6085166666666684</c:v>
                </c:pt>
                <c:pt idx="1411">
                  <c:v>3.6110666666666664</c:v>
                </c:pt>
                <c:pt idx="1412">
                  <c:v>3.6136166666666671</c:v>
                </c:pt>
                <c:pt idx="1413">
                  <c:v>3.6161833333333333</c:v>
                </c:pt>
                <c:pt idx="1414">
                  <c:v>3.6187333333333331</c:v>
                </c:pt>
                <c:pt idx="1415">
                  <c:v>3.6212999999999997</c:v>
                </c:pt>
                <c:pt idx="1416">
                  <c:v>3.62385</c:v>
                </c:pt>
                <c:pt idx="1417">
                  <c:v>3.6263999999999998</c:v>
                </c:pt>
                <c:pt idx="1418">
                  <c:v>3.6289166666666688</c:v>
                </c:pt>
                <c:pt idx="1419">
                  <c:v>3.6314666666666668</c:v>
                </c:pt>
                <c:pt idx="1420">
                  <c:v>3.6340333333333334</c:v>
                </c:pt>
                <c:pt idx="1421">
                  <c:v>3.6365833333333333</c:v>
                </c:pt>
                <c:pt idx="1422">
                  <c:v>3.6391333333333336</c:v>
                </c:pt>
                <c:pt idx="1423">
                  <c:v>3.6416833333333334</c:v>
                </c:pt>
                <c:pt idx="1424">
                  <c:v>3.6442333333333332</c:v>
                </c:pt>
                <c:pt idx="1425">
                  <c:v>3.6467999999999998</c:v>
                </c:pt>
                <c:pt idx="1426">
                  <c:v>3.6493500000000001</c:v>
                </c:pt>
                <c:pt idx="1427">
                  <c:v>3.6518666666666664</c:v>
                </c:pt>
                <c:pt idx="1428">
                  <c:v>3.6544000000000003</c:v>
                </c:pt>
                <c:pt idx="1429">
                  <c:v>3.6569499999999984</c:v>
                </c:pt>
                <c:pt idx="1430">
                  <c:v>3.6595</c:v>
                </c:pt>
                <c:pt idx="1431">
                  <c:v>3.6620499999999985</c:v>
                </c:pt>
                <c:pt idx="1432">
                  <c:v>3.6646166666666682</c:v>
                </c:pt>
                <c:pt idx="1433">
                  <c:v>3.6671666666666689</c:v>
                </c:pt>
                <c:pt idx="1434">
                  <c:v>3.6697333333333342</c:v>
                </c:pt>
                <c:pt idx="1435">
                  <c:v>3.6722833333333327</c:v>
                </c:pt>
                <c:pt idx="1436">
                  <c:v>3.6748333333333334</c:v>
                </c:pt>
                <c:pt idx="1437">
                  <c:v>3.6774</c:v>
                </c:pt>
                <c:pt idx="1438">
                  <c:v>3.6799499999999981</c:v>
                </c:pt>
                <c:pt idx="1439">
                  <c:v>3.6824999999999997</c:v>
                </c:pt>
                <c:pt idx="1440">
                  <c:v>3.6850499999999982</c:v>
                </c:pt>
                <c:pt idx="1441">
                  <c:v>3.6876000000000002</c:v>
                </c:pt>
                <c:pt idx="1442">
                  <c:v>3.69015</c:v>
                </c:pt>
                <c:pt idx="1443">
                  <c:v>3.6927166666666666</c:v>
                </c:pt>
                <c:pt idx="1444">
                  <c:v>3.6952666666666669</c:v>
                </c:pt>
                <c:pt idx="1445">
                  <c:v>3.6978166666666672</c:v>
                </c:pt>
                <c:pt idx="1446">
                  <c:v>3.7003666666666684</c:v>
                </c:pt>
                <c:pt idx="1447">
                  <c:v>3.70295</c:v>
                </c:pt>
                <c:pt idx="1448">
                  <c:v>3.7055166666666683</c:v>
                </c:pt>
                <c:pt idx="1449">
                  <c:v>3.7080666666666682</c:v>
                </c:pt>
                <c:pt idx="1450">
                  <c:v>3.7106166666666671</c:v>
                </c:pt>
                <c:pt idx="1451">
                  <c:v>3.7131666666666683</c:v>
                </c:pt>
                <c:pt idx="1452">
                  <c:v>3.7157333333333331</c:v>
                </c:pt>
                <c:pt idx="1453">
                  <c:v>3.7183166666666683</c:v>
                </c:pt>
                <c:pt idx="1454">
                  <c:v>3.7208833333333331</c:v>
                </c:pt>
                <c:pt idx="1455">
                  <c:v>3.7234500000000001</c:v>
                </c:pt>
                <c:pt idx="1456">
                  <c:v>3.726</c:v>
                </c:pt>
                <c:pt idx="1457">
                  <c:v>3.7285666666666684</c:v>
                </c:pt>
                <c:pt idx="1458">
                  <c:v>3.7311333333333332</c:v>
                </c:pt>
                <c:pt idx="1459">
                  <c:v>3.7336999999999998</c:v>
                </c:pt>
                <c:pt idx="1460">
                  <c:v>3.7362666666666664</c:v>
                </c:pt>
                <c:pt idx="1461">
                  <c:v>3.7388166666666671</c:v>
                </c:pt>
                <c:pt idx="1462">
                  <c:v>3.7414000000000001</c:v>
                </c:pt>
                <c:pt idx="1463">
                  <c:v>3.7439666666666689</c:v>
                </c:pt>
                <c:pt idx="1464">
                  <c:v>3.7465333333333342</c:v>
                </c:pt>
                <c:pt idx="1465">
                  <c:v>3.7490999999999999</c:v>
                </c:pt>
                <c:pt idx="1466">
                  <c:v>3.7516666666666665</c:v>
                </c:pt>
                <c:pt idx="1467">
                  <c:v>3.7542499999999981</c:v>
                </c:pt>
                <c:pt idx="1468">
                  <c:v>3.7568166666666665</c:v>
                </c:pt>
                <c:pt idx="1469">
                  <c:v>3.75935</c:v>
                </c:pt>
                <c:pt idx="1470">
                  <c:v>3.7618999999999998</c:v>
                </c:pt>
                <c:pt idx="1471">
                  <c:v>3.7644666666666682</c:v>
                </c:pt>
                <c:pt idx="1472">
                  <c:v>3.7670499999999998</c:v>
                </c:pt>
                <c:pt idx="1473">
                  <c:v>3.7696166666666682</c:v>
                </c:pt>
                <c:pt idx="1474">
                  <c:v>3.7721666666666671</c:v>
                </c:pt>
                <c:pt idx="1475">
                  <c:v>3.7747166666666687</c:v>
                </c:pt>
                <c:pt idx="1476">
                  <c:v>3.7772833333333335</c:v>
                </c:pt>
                <c:pt idx="1477">
                  <c:v>3.7798666666666665</c:v>
                </c:pt>
                <c:pt idx="1478">
                  <c:v>3.7824333333333331</c:v>
                </c:pt>
                <c:pt idx="1479">
                  <c:v>3.7850000000000001</c:v>
                </c:pt>
                <c:pt idx="1480">
                  <c:v>3.7875666666666685</c:v>
                </c:pt>
                <c:pt idx="1481">
                  <c:v>3.7901333333333342</c:v>
                </c:pt>
                <c:pt idx="1482">
                  <c:v>3.7927000000000004</c:v>
                </c:pt>
                <c:pt idx="1483">
                  <c:v>3.795266666666667</c:v>
                </c:pt>
                <c:pt idx="1484">
                  <c:v>3.7978333333333336</c:v>
                </c:pt>
                <c:pt idx="1485">
                  <c:v>3.8003833333333334</c:v>
                </c:pt>
                <c:pt idx="1486">
                  <c:v>3.8029333333333333</c:v>
                </c:pt>
                <c:pt idx="1487">
                  <c:v>3.8055000000000003</c:v>
                </c:pt>
                <c:pt idx="1488">
                  <c:v>3.8080666666666669</c:v>
                </c:pt>
                <c:pt idx="1489">
                  <c:v>3.8106333333333327</c:v>
                </c:pt>
                <c:pt idx="1490">
                  <c:v>3.8131999999999997</c:v>
                </c:pt>
                <c:pt idx="1491">
                  <c:v>3.8157666666666668</c:v>
                </c:pt>
                <c:pt idx="1492">
                  <c:v>3.8183333333333334</c:v>
                </c:pt>
                <c:pt idx="1493">
                  <c:v>3.8209</c:v>
                </c:pt>
                <c:pt idx="1494">
                  <c:v>3.8234666666666666</c:v>
                </c:pt>
                <c:pt idx="1495">
                  <c:v>3.8260499999999973</c:v>
                </c:pt>
                <c:pt idx="1496">
                  <c:v>3.828616666666667</c:v>
                </c:pt>
                <c:pt idx="1497">
                  <c:v>3.8311833333333327</c:v>
                </c:pt>
                <c:pt idx="1498">
                  <c:v>3.8337499999999984</c:v>
                </c:pt>
                <c:pt idx="1499">
                  <c:v>3.8363166666666668</c:v>
                </c:pt>
                <c:pt idx="1500">
                  <c:v>3.8388999999999984</c:v>
                </c:pt>
                <c:pt idx="1501">
                  <c:v>3.8414666666666668</c:v>
                </c:pt>
                <c:pt idx="1502">
                  <c:v>3.8440333333333334</c:v>
                </c:pt>
                <c:pt idx="1503">
                  <c:v>3.8466166666666668</c:v>
                </c:pt>
                <c:pt idx="1504">
                  <c:v>3.8491833333333334</c:v>
                </c:pt>
                <c:pt idx="1505">
                  <c:v>3.8517166666666669</c:v>
                </c:pt>
                <c:pt idx="1506">
                  <c:v>3.8542833333333317</c:v>
                </c:pt>
                <c:pt idx="1507">
                  <c:v>3.8568499999999961</c:v>
                </c:pt>
                <c:pt idx="1508">
                  <c:v>3.8594333333333317</c:v>
                </c:pt>
                <c:pt idx="1509">
                  <c:v>3.8619999999999997</c:v>
                </c:pt>
                <c:pt idx="1510">
                  <c:v>3.8645666666666671</c:v>
                </c:pt>
                <c:pt idx="1511">
                  <c:v>3.8671000000000002</c:v>
                </c:pt>
                <c:pt idx="1512">
                  <c:v>3.8696666666666668</c:v>
                </c:pt>
                <c:pt idx="1513">
                  <c:v>3.8722499999999966</c:v>
                </c:pt>
                <c:pt idx="1514">
                  <c:v>3.8748166666666668</c:v>
                </c:pt>
                <c:pt idx="1515">
                  <c:v>3.8773833333333334</c:v>
                </c:pt>
                <c:pt idx="1516">
                  <c:v>3.8799499999999973</c:v>
                </c:pt>
                <c:pt idx="1517">
                  <c:v>3.8825166666666666</c:v>
                </c:pt>
                <c:pt idx="1518">
                  <c:v>3.8851</c:v>
                </c:pt>
                <c:pt idx="1519">
                  <c:v>3.8876666666666666</c:v>
                </c:pt>
                <c:pt idx="1520">
                  <c:v>3.8902333333333328</c:v>
                </c:pt>
                <c:pt idx="1521">
                  <c:v>3.8928166666666648</c:v>
                </c:pt>
                <c:pt idx="1522">
                  <c:v>3.8953833333333328</c:v>
                </c:pt>
                <c:pt idx="1523">
                  <c:v>3.8979499999999985</c:v>
                </c:pt>
                <c:pt idx="1524">
                  <c:v>3.9005166666666682</c:v>
                </c:pt>
                <c:pt idx="1525">
                  <c:v>3.9030833333333335</c:v>
                </c:pt>
                <c:pt idx="1526">
                  <c:v>3.9056666666666668</c:v>
                </c:pt>
                <c:pt idx="1527">
                  <c:v>3.9082333333333334</c:v>
                </c:pt>
                <c:pt idx="1528">
                  <c:v>3.9107999999999987</c:v>
                </c:pt>
                <c:pt idx="1529">
                  <c:v>3.9133666666666671</c:v>
                </c:pt>
                <c:pt idx="1530">
                  <c:v>3.9159333333333333</c:v>
                </c:pt>
                <c:pt idx="1531">
                  <c:v>3.9184833333333327</c:v>
                </c:pt>
                <c:pt idx="1532">
                  <c:v>3.9210499999999984</c:v>
                </c:pt>
                <c:pt idx="1533">
                  <c:v>3.9236166666666672</c:v>
                </c:pt>
                <c:pt idx="1534">
                  <c:v>3.9261833333333334</c:v>
                </c:pt>
                <c:pt idx="1535">
                  <c:v>3.92875</c:v>
                </c:pt>
                <c:pt idx="1536">
                  <c:v>3.9313333333333333</c:v>
                </c:pt>
                <c:pt idx="1537">
                  <c:v>3.9339</c:v>
                </c:pt>
                <c:pt idx="1538">
                  <c:v>3.9364666666666643</c:v>
                </c:pt>
                <c:pt idx="1539">
                  <c:v>3.9390499999999968</c:v>
                </c:pt>
                <c:pt idx="1540">
                  <c:v>3.941616666666667</c:v>
                </c:pt>
                <c:pt idx="1541">
                  <c:v>3.9441833333333336</c:v>
                </c:pt>
                <c:pt idx="1542">
                  <c:v>3.9467499999999984</c:v>
                </c:pt>
                <c:pt idx="1543">
                  <c:v>3.9493166666666681</c:v>
                </c:pt>
                <c:pt idx="1544">
                  <c:v>3.9518999999999984</c:v>
                </c:pt>
                <c:pt idx="1545">
                  <c:v>3.9544666666666668</c:v>
                </c:pt>
                <c:pt idx="1546">
                  <c:v>3.9570333333333334</c:v>
                </c:pt>
                <c:pt idx="1547">
                  <c:v>3.9595666666666669</c:v>
                </c:pt>
                <c:pt idx="1548">
                  <c:v>3.9621333333333335</c:v>
                </c:pt>
                <c:pt idx="1549">
                  <c:v>3.9647166666666682</c:v>
                </c:pt>
                <c:pt idx="1550">
                  <c:v>3.9672833333333335</c:v>
                </c:pt>
                <c:pt idx="1551">
                  <c:v>3.9698499999999979</c:v>
                </c:pt>
                <c:pt idx="1552">
                  <c:v>3.9724166666666667</c:v>
                </c:pt>
                <c:pt idx="1553">
                  <c:v>3.9749833333333333</c:v>
                </c:pt>
                <c:pt idx="1554">
                  <c:v>3.9775666666666671</c:v>
                </c:pt>
                <c:pt idx="1555">
                  <c:v>3.9801333333333342</c:v>
                </c:pt>
                <c:pt idx="1556">
                  <c:v>3.9826999999999981</c:v>
                </c:pt>
                <c:pt idx="1557">
                  <c:v>3.9852833333333333</c:v>
                </c:pt>
                <c:pt idx="1558">
                  <c:v>3.9878499999999981</c:v>
                </c:pt>
                <c:pt idx="1559">
                  <c:v>3.9903833333333334</c:v>
                </c:pt>
                <c:pt idx="1560">
                  <c:v>3.9929499999999973</c:v>
                </c:pt>
                <c:pt idx="1561">
                  <c:v>3.9955166666666666</c:v>
                </c:pt>
                <c:pt idx="1562">
                  <c:v>3.9981</c:v>
                </c:pt>
                <c:pt idx="1563">
                  <c:v>4.0006666666666684</c:v>
                </c:pt>
                <c:pt idx="1564">
                  <c:v>4.0032166666666669</c:v>
                </c:pt>
                <c:pt idx="1565">
                  <c:v>4.005783333333337</c:v>
                </c:pt>
                <c:pt idx="1566">
                  <c:v>4.0083500000000001</c:v>
                </c:pt>
                <c:pt idx="1567">
                  <c:v>4.010933333333333</c:v>
                </c:pt>
                <c:pt idx="1568">
                  <c:v>4.0134999999999996</c:v>
                </c:pt>
                <c:pt idx="1569">
                  <c:v>4.0160666666666662</c:v>
                </c:pt>
                <c:pt idx="1570">
                  <c:v>4.0186333333333373</c:v>
                </c:pt>
                <c:pt idx="1571">
                  <c:v>4.0211999999999986</c:v>
                </c:pt>
                <c:pt idx="1572">
                  <c:v>4.0237833333333333</c:v>
                </c:pt>
                <c:pt idx="1573">
                  <c:v>4.0263499999999999</c:v>
                </c:pt>
                <c:pt idx="1574">
                  <c:v>4.028916666666662</c:v>
                </c:pt>
                <c:pt idx="1575">
                  <c:v>4.0314999999999994</c:v>
                </c:pt>
                <c:pt idx="1576">
                  <c:v>4.0340666666666669</c:v>
                </c:pt>
                <c:pt idx="1577">
                  <c:v>4.0366333333333406</c:v>
                </c:pt>
                <c:pt idx="1578">
                  <c:v>4.0392000000000037</c:v>
                </c:pt>
                <c:pt idx="1579">
                  <c:v>4.0417666666666694</c:v>
                </c:pt>
                <c:pt idx="1580">
                  <c:v>4.0443333333333333</c:v>
                </c:pt>
                <c:pt idx="1581">
                  <c:v>4.0468999999999999</c:v>
                </c:pt>
                <c:pt idx="1582">
                  <c:v>4.0494666666666674</c:v>
                </c:pt>
                <c:pt idx="1583">
                  <c:v>4.0520333333333332</c:v>
                </c:pt>
                <c:pt idx="1584">
                  <c:v>4.0545999999999962</c:v>
                </c:pt>
                <c:pt idx="1585">
                  <c:v>4.0571833333333336</c:v>
                </c:pt>
                <c:pt idx="1586">
                  <c:v>4.0597500000000002</c:v>
                </c:pt>
                <c:pt idx="1587">
                  <c:v>4.0623166666666632</c:v>
                </c:pt>
                <c:pt idx="1588">
                  <c:v>4.0648999999999962</c:v>
                </c:pt>
                <c:pt idx="1589">
                  <c:v>4.0674666666666655</c:v>
                </c:pt>
                <c:pt idx="1590">
                  <c:v>4.0700333333333383</c:v>
                </c:pt>
                <c:pt idx="1591">
                  <c:v>4.0725999999999996</c:v>
                </c:pt>
                <c:pt idx="1592">
                  <c:v>4.0751666666666662</c:v>
                </c:pt>
                <c:pt idx="1593">
                  <c:v>4.07775</c:v>
                </c:pt>
                <c:pt idx="1594">
                  <c:v>4.0803166666666666</c:v>
                </c:pt>
                <c:pt idx="1595">
                  <c:v>4.0828833333333332</c:v>
                </c:pt>
                <c:pt idx="1596">
                  <c:v>4.0854499999999998</c:v>
                </c:pt>
                <c:pt idx="1597">
                  <c:v>4.0880166666666655</c:v>
                </c:pt>
                <c:pt idx="1598">
                  <c:v>4.0906000000000002</c:v>
                </c:pt>
                <c:pt idx="1599">
                  <c:v>4.0931666666666668</c:v>
                </c:pt>
                <c:pt idx="1600">
                  <c:v>4.0957333333333334</c:v>
                </c:pt>
                <c:pt idx="1601">
                  <c:v>4.0983166666666655</c:v>
                </c:pt>
                <c:pt idx="1602">
                  <c:v>4.1008999999999975</c:v>
                </c:pt>
                <c:pt idx="1603">
                  <c:v>4.1034666666666668</c:v>
                </c:pt>
                <c:pt idx="1604">
                  <c:v>4.1060333333333334</c:v>
                </c:pt>
                <c:pt idx="1605">
                  <c:v>4.1086</c:v>
                </c:pt>
                <c:pt idx="1606">
                  <c:v>4.111183333333333</c:v>
                </c:pt>
                <c:pt idx="1607">
                  <c:v>4.1137499999999996</c:v>
                </c:pt>
                <c:pt idx="1608">
                  <c:v>4.1163166666666635</c:v>
                </c:pt>
                <c:pt idx="1609">
                  <c:v>4.1188833333333337</c:v>
                </c:pt>
                <c:pt idx="1610">
                  <c:v>4.1214499999999985</c:v>
                </c:pt>
                <c:pt idx="1611">
                  <c:v>4.1239999999999961</c:v>
                </c:pt>
                <c:pt idx="1612">
                  <c:v>4.1265666666666645</c:v>
                </c:pt>
                <c:pt idx="1613">
                  <c:v>4.1291333333333329</c:v>
                </c:pt>
                <c:pt idx="1614">
                  <c:v>4.1317000000000004</c:v>
                </c:pt>
                <c:pt idx="1615">
                  <c:v>4.134266666666667</c:v>
                </c:pt>
                <c:pt idx="1616">
                  <c:v>4.1368499999999999</c:v>
                </c:pt>
                <c:pt idx="1617">
                  <c:v>4.1394166666666665</c:v>
                </c:pt>
                <c:pt idx="1618">
                  <c:v>4.1419833333333331</c:v>
                </c:pt>
                <c:pt idx="1619">
                  <c:v>4.1445666666666634</c:v>
                </c:pt>
                <c:pt idx="1620">
                  <c:v>4.1471333333333336</c:v>
                </c:pt>
                <c:pt idx="1621">
                  <c:v>4.1497000000000002</c:v>
                </c:pt>
                <c:pt idx="1622">
                  <c:v>4.1522666666666668</c:v>
                </c:pt>
                <c:pt idx="1623">
                  <c:v>4.1548333333333325</c:v>
                </c:pt>
                <c:pt idx="1624">
                  <c:v>4.1574166666666601</c:v>
                </c:pt>
                <c:pt idx="1625">
                  <c:v>4.1599666666666666</c:v>
                </c:pt>
                <c:pt idx="1626">
                  <c:v>4.1625333333333305</c:v>
                </c:pt>
                <c:pt idx="1627">
                  <c:v>4.1650999999999962</c:v>
                </c:pt>
                <c:pt idx="1628">
                  <c:v>4.1676666666666655</c:v>
                </c:pt>
                <c:pt idx="1629">
                  <c:v>4.1702500000000002</c:v>
                </c:pt>
                <c:pt idx="1630">
                  <c:v>4.1728166666666633</c:v>
                </c:pt>
                <c:pt idx="1631">
                  <c:v>4.1753833333333334</c:v>
                </c:pt>
                <c:pt idx="1632">
                  <c:v>4.1779666666666655</c:v>
                </c:pt>
                <c:pt idx="1633">
                  <c:v>4.180533333333333</c:v>
                </c:pt>
                <c:pt idx="1634">
                  <c:v>4.1830999999999996</c:v>
                </c:pt>
                <c:pt idx="1635">
                  <c:v>4.1856666666666662</c:v>
                </c:pt>
                <c:pt idx="1636">
                  <c:v>4.1882333333333381</c:v>
                </c:pt>
                <c:pt idx="1637">
                  <c:v>4.1908166666666631</c:v>
                </c:pt>
                <c:pt idx="1638">
                  <c:v>4.1933833333333332</c:v>
                </c:pt>
                <c:pt idx="1639">
                  <c:v>4.1959166666666601</c:v>
                </c:pt>
                <c:pt idx="1640">
                  <c:v>4.1984833333333329</c:v>
                </c:pt>
                <c:pt idx="1641">
                  <c:v>4.2010500000000004</c:v>
                </c:pt>
                <c:pt idx="1642">
                  <c:v>4.2036333333333396</c:v>
                </c:pt>
                <c:pt idx="1643">
                  <c:v>4.2061999999999999</c:v>
                </c:pt>
                <c:pt idx="1644">
                  <c:v>4.2087666666666674</c:v>
                </c:pt>
                <c:pt idx="1645">
                  <c:v>4.2113333333333394</c:v>
                </c:pt>
                <c:pt idx="1646">
                  <c:v>4.2138999999999998</c:v>
                </c:pt>
                <c:pt idx="1647">
                  <c:v>4.216483333333338</c:v>
                </c:pt>
                <c:pt idx="1648">
                  <c:v>4.2190500000000002</c:v>
                </c:pt>
                <c:pt idx="1649">
                  <c:v>4.2216166666666668</c:v>
                </c:pt>
                <c:pt idx="1650">
                  <c:v>4.2241999999999962</c:v>
                </c:pt>
                <c:pt idx="1651">
                  <c:v>4.2267666666666663</c:v>
                </c:pt>
                <c:pt idx="1652">
                  <c:v>4.2293333333333383</c:v>
                </c:pt>
                <c:pt idx="1653">
                  <c:v>4.2319000000000004</c:v>
                </c:pt>
                <c:pt idx="1654">
                  <c:v>4.234466666666667</c:v>
                </c:pt>
                <c:pt idx="1655">
                  <c:v>4.23705</c:v>
                </c:pt>
                <c:pt idx="1656">
                  <c:v>4.2396166666666684</c:v>
                </c:pt>
                <c:pt idx="1657">
                  <c:v>4.2421833333333332</c:v>
                </c:pt>
                <c:pt idx="1658">
                  <c:v>4.2447499999999998</c:v>
                </c:pt>
                <c:pt idx="1659">
                  <c:v>4.2473166666666655</c:v>
                </c:pt>
                <c:pt idx="1660">
                  <c:v>4.2499000000000002</c:v>
                </c:pt>
                <c:pt idx="1661">
                  <c:v>4.2524666666666668</c:v>
                </c:pt>
                <c:pt idx="1662">
                  <c:v>4.2550333333333334</c:v>
                </c:pt>
                <c:pt idx="1663">
                  <c:v>4.2576166666666655</c:v>
                </c:pt>
                <c:pt idx="1664">
                  <c:v>4.260183333333333</c:v>
                </c:pt>
                <c:pt idx="1665">
                  <c:v>4.2627499999999996</c:v>
                </c:pt>
                <c:pt idx="1666">
                  <c:v>4.2653166666666635</c:v>
                </c:pt>
                <c:pt idx="1667">
                  <c:v>4.2678833333333328</c:v>
                </c:pt>
                <c:pt idx="1668">
                  <c:v>4.2704666666666684</c:v>
                </c:pt>
                <c:pt idx="1669">
                  <c:v>4.2730333333333395</c:v>
                </c:pt>
                <c:pt idx="1670">
                  <c:v>4.2755999999999998</c:v>
                </c:pt>
                <c:pt idx="1671">
                  <c:v>4.2781666666666673</c:v>
                </c:pt>
                <c:pt idx="1672">
                  <c:v>4.2807333333333384</c:v>
                </c:pt>
                <c:pt idx="1673">
                  <c:v>4.2833166666666669</c:v>
                </c:pt>
                <c:pt idx="1674">
                  <c:v>4.285883333333337</c:v>
                </c:pt>
                <c:pt idx="1675">
                  <c:v>4.2884500000000001</c:v>
                </c:pt>
                <c:pt idx="1676">
                  <c:v>4.2909833333333331</c:v>
                </c:pt>
                <c:pt idx="1677">
                  <c:v>4.2935499999999998</c:v>
                </c:pt>
                <c:pt idx="1678">
                  <c:v>4.2961333333333371</c:v>
                </c:pt>
                <c:pt idx="1679">
                  <c:v>4.2987000000000002</c:v>
                </c:pt>
                <c:pt idx="1680">
                  <c:v>4.3012666666666703</c:v>
                </c:pt>
                <c:pt idx="1681">
                  <c:v>4.3038499999999997</c:v>
                </c:pt>
                <c:pt idx="1682">
                  <c:v>4.3064166666666646</c:v>
                </c:pt>
                <c:pt idx="1683">
                  <c:v>4.3089833333333329</c:v>
                </c:pt>
                <c:pt idx="1684">
                  <c:v>4.3115499999999995</c:v>
                </c:pt>
                <c:pt idx="1685">
                  <c:v>4.3141166666666591</c:v>
                </c:pt>
                <c:pt idx="1686">
                  <c:v>4.3167</c:v>
                </c:pt>
                <c:pt idx="1687">
                  <c:v>4.3192666666666684</c:v>
                </c:pt>
                <c:pt idx="1688">
                  <c:v>4.3218333333333332</c:v>
                </c:pt>
                <c:pt idx="1689">
                  <c:v>4.3243999999999962</c:v>
                </c:pt>
                <c:pt idx="1690">
                  <c:v>4.3269666666666655</c:v>
                </c:pt>
                <c:pt idx="1691">
                  <c:v>4.3295499999999985</c:v>
                </c:pt>
                <c:pt idx="1692">
                  <c:v>4.3321166666666633</c:v>
                </c:pt>
                <c:pt idx="1693">
                  <c:v>4.3346833333333334</c:v>
                </c:pt>
                <c:pt idx="1694">
                  <c:v>4.3372666666666664</c:v>
                </c:pt>
                <c:pt idx="1695">
                  <c:v>4.3398333333333383</c:v>
                </c:pt>
                <c:pt idx="1696">
                  <c:v>4.3423999999999996</c:v>
                </c:pt>
                <c:pt idx="1697">
                  <c:v>4.3449666666666626</c:v>
                </c:pt>
                <c:pt idx="1698">
                  <c:v>4.3474999999999975</c:v>
                </c:pt>
                <c:pt idx="1699">
                  <c:v>4.3500833333333331</c:v>
                </c:pt>
                <c:pt idx="1700">
                  <c:v>4.3526499999999997</c:v>
                </c:pt>
                <c:pt idx="1701">
                  <c:v>4.3552166666666645</c:v>
                </c:pt>
                <c:pt idx="1702">
                  <c:v>4.3577833333333329</c:v>
                </c:pt>
                <c:pt idx="1703">
                  <c:v>4.3603499999999995</c:v>
                </c:pt>
                <c:pt idx="1704">
                  <c:v>4.3629333333333316</c:v>
                </c:pt>
                <c:pt idx="1705">
                  <c:v>4.3654999999999964</c:v>
                </c:pt>
                <c:pt idx="1706">
                  <c:v>4.3680666666666665</c:v>
                </c:pt>
                <c:pt idx="1707">
                  <c:v>4.3706333333333394</c:v>
                </c:pt>
                <c:pt idx="1708">
                  <c:v>4.3731999999999998</c:v>
                </c:pt>
                <c:pt idx="1709">
                  <c:v>4.375783333333338</c:v>
                </c:pt>
                <c:pt idx="1710">
                  <c:v>4.3783500000000002</c:v>
                </c:pt>
                <c:pt idx="1711">
                  <c:v>4.3809166666666632</c:v>
                </c:pt>
                <c:pt idx="1712">
                  <c:v>4.3834999999999997</c:v>
                </c:pt>
                <c:pt idx="1713">
                  <c:v>4.3860666666666663</c:v>
                </c:pt>
                <c:pt idx="1714">
                  <c:v>4.3886333333333383</c:v>
                </c:pt>
                <c:pt idx="1715">
                  <c:v>4.3911999999999995</c:v>
                </c:pt>
                <c:pt idx="1716">
                  <c:v>4.3937666666666662</c:v>
                </c:pt>
                <c:pt idx="1717">
                  <c:v>4.39635</c:v>
                </c:pt>
                <c:pt idx="1718">
                  <c:v>4.3989166666666621</c:v>
                </c:pt>
                <c:pt idx="1719">
                  <c:v>4.4014500000000014</c:v>
                </c:pt>
                <c:pt idx="1720">
                  <c:v>4.4040166666666645</c:v>
                </c:pt>
                <c:pt idx="1721">
                  <c:v>4.4065833333333373</c:v>
                </c:pt>
                <c:pt idx="1722">
                  <c:v>4.4091666666666693</c:v>
                </c:pt>
                <c:pt idx="1723">
                  <c:v>4.4117333333333395</c:v>
                </c:pt>
                <c:pt idx="1724">
                  <c:v>4.4142999999999999</c:v>
                </c:pt>
                <c:pt idx="1725">
                  <c:v>4.4168833333333373</c:v>
                </c:pt>
                <c:pt idx="1726">
                  <c:v>4.4194666666666684</c:v>
                </c:pt>
                <c:pt idx="1727">
                  <c:v>4.4220166666666634</c:v>
                </c:pt>
                <c:pt idx="1728">
                  <c:v>4.4245833333333335</c:v>
                </c:pt>
                <c:pt idx="1729">
                  <c:v>4.4271499999999975</c:v>
                </c:pt>
                <c:pt idx="1730">
                  <c:v>4.4297333333333393</c:v>
                </c:pt>
                <c:pt idx="1731">
                  <c:v>4.4323000000000023</c:v>
                </c:pt>
                <c:pt idx="1732">
                  <c:v>4.4348666666666663</c:v>
                </c:pt>
                <c:pt idx="1733">
                  <c:v>4.4374333333333373</c:v>
                </c:pt>
                <c:pt idx="1734">
                  <c:v>4.4400000000000004</c:v>
                </c:pt>
                <c:pt idx="1735">
                  <c:v>4.4425833333333333</c:v>
                </c:pt>
                <c:pt idx="1736">
                  <c:v>4.4451499999999999</c:v>
                </c:pt>
                <c:pt idx="1737">
                  <c:v>4.4477166666666665</c:v>
                </c:pt>
                <c:pt idx="1738">
                  <c:v>4.4502833333333394</c:v>
                </c:pt>
                <c:pt idx="1739">
                  <c:v>4.4528499999999998</c:v>
                </c:pt>
                <c:pt idx="1740">
                  <c:v>4.455433333333338</c:v>
                </c:pt>
                <c:pt idx="1741">
                  <c:v>4.457983333333333</c:v>
                </c:pt>
                <c:pt idx="1742">
                  <c:v>4.4605499999999996</c:v>
                </c:pt>
                <c:pt idx="1743">
                  <c:v>4.4631333333333334</c:v>
                </c:pt>
                <c:pt idx="1744">
                  <c:v>4.4657</c:v>
                </c:pt>
                <c:pt idx="1745">
                  <c:v>4.4682666666666684</c:v>
                </c:pt>
                <c:pt idx="1746">
                  <c:v>4.4708333333333394</c:v>
                </c:pt>
                <c:pt idx="1747">
                  <c:v>4.4734000000000034</c:v>
                </c:pt>
                <c:pt idx="1748">
                  <c:v>4.4759833333333381</c:v>
                </c:pt>
                <c:pt idx="1749">
                  <c:v>4.4785500000000003</c:v>
                </c:pt>
                <c:pt idx="1750">
                  <c:v>4.4810833333333395</c:v>
                </c:pt>
                <c:pt idx="1751">
                  <c:v>4.4836500000000035</c:v>
                </c:pt>
                <c:pt idx="1752">
                  <c:v>4.4862166666666674</c:v>
                </c:pt>
                <c:pt idx="1753">
                  <c:v>4.4888000000000003</c:v>
                </c:pt>
                <c:pt idx="1754">
                  <c:v>4.4913666666666705</c:v>
                </c:pt>
                <c:pt idx="1755">
                  <c:v>4.4939333333333371</c:v>
                </c:pt>
                <c:pt idx="1756">
                  <c:v>4.4965000000000002</c:v>
                </c:pt>
                <c:pt idx="1757">
                  <c:v>4.4990666666666694</c:v>
                </c:pt>
                <c:pt idx="1758">
                  <c:v>4.5016500000000024</c:v>
                </c:pt>
                <c:pt idx="1759">
                  <c:v>4.5042166666666645</c:v>
                </c:pt>
                <c:pt idx="1760">
                  <c:v>4.5067833333333382</c:v>
                </c:pt>
                <c:pt idx="1761">
                  <c:v>4.5093666666666694</c:v>
                </c:pt>
                <c:pt idx="1762">
                  <c:v>4.5119333333333334</c:v>
                </c:pt>
                <c:pt idx="1763">
                  <c:v>4.5144999999999964</c:v>
                </c:pt>
                <c:pt idx="1764">
                  <c:v>4.5170666666666666</c:v>
                </c:pt>
                <c:pt idx="1765">
                  <c:v>4.5170666666666666</c:v>
                </c:pt>
                <c:pt idx="1766">
                  <c:v>4.5195666666666661</c:v>
                </c:pt>
                <c:pt idx="1767">
                  <c:v>4.5220833333333328</c:v>
                </c:pt>
                <c:pt idx="1768">
                  <c:v>4.5245999999999968</c:v>
                </c:pt>
                <c:pt idx="1769">
                  <c:v>4.52711666666666</c:v>
                </c:pt>
                <c:pt idx="1770">
                  <c:v>4.5296333333333392</c:v>
                </c:pt>
                <c:pt idx="1771">
                  <c:v>4.5321333333333333</c:v>
                </c:pt>
                <c:pt idx="1772">
                  <c:v>4.5346500000000001</c:v>
                </c:pt>
                <c:pt idx="1773">
                  <c:v>4.5371833333333331</c:v>
                </c:pt>
                <c:pt idx="1774">
                  <c:v>4.5397166666666662</c:v>
                </c:pt>
                <c:pt idx="1775">
                  <c:v>4.5422666666666673</c:v>
                </c:pt>
                <c:pt idx="1776">
                  <c:v>4.5447999999999995</c:v>
                </c:pt>
                <c:pt idx="1777">
                  <c:v>4.5473333333333334</c:v>
                </c:pt>
                <c:pt idx="1778">
                  <c:v>4.5498666666666674</c:v>
                </c:pt>
                <c:pt idx="1779">
                  <c:v>4.5523999999999996</c:v>
                </c:pt>
                <c:pt idx="1780">
                  <c:v>4.5549333333333335</c:v>
                </c:pt>
                <c:pt idx="1781">
                  <c:v>4.5574666666666666</c:v>
                </c:pt>
                <c:pt idx="1782">
                  <c:v>4.5600166666666633</c:v>
                </c:pt>
                <c:pt idx="1783">
                  <c:v>4.5625499999999963</c:v>
                </c:pt>
                <c:pt idx="1784">
                  <c:v>4.5650999999999975</c:v>
                </c:pt>
                <c:pt idx="1785">
                  <c:v>4.5676333333333332</c:v>
                </c:pt>
                <c:pt idx="1786">
                  <c:v>4.5701666666666663</c:v>
                </c:pt>
                <c:pt idx="1787">
                  <c:v>4.5727000000000002</c:v>
                </c:pt>
                <c:pt idx="1788">
                  <c:v>4.5752333333333395</c:v>
                </c:pt>
                <c:pt idx="1789">
                  <c:v>4.5777833333333362</c:v>
                </c:pt>
                <c:pt idx="1790">
                  <c:v>4.5803166666666666</c:v>
                </c:pt>
                <c:pt idx="1791">
                  <c:v>4.582866666666666</c:v>
                </c:pt>
                <c:pt idx="1792">
                  <c:v>4.5854000000000008</c:v>
                </c:pt>
                <c:pt idx="1793">
                  <c:v>4.5879333333333339</c:v>
                </c:pt>
                <c:pt idx="1794">
                  <c:v>4.5904666666666669</c:v>
                </c:pt>
                <c:pt idx="1795">
                  <c:v>4.593</c:v>
                </c:pt>
                <c:pt idx="1796">
                  <c:v>4.5955499999999985</c:v>
                </c:pt>
                <c:pt idx="1797">
                  <c:v>4.5980833333333333</c:v>
                </c:pt>
                <c:pt idx="1798">
                  <c:v>4.600633333333338</c:v>
                </c:pt>
                <c:pt idx="1799">
                  <c:v>4.6031666666666666</c:v>
                </c:pt>
                <c:pt idx="1800">
                  <c:v>4.6056999999999997</c:v>
                </c:pt>
                <c:pt idx="1801">
                  <c:v>4.6082333333333381</c:v>
                </c:pt>
                <c:pt idx="1802">
                  <c:v>4.6107666666666667</c:v>
                </c:pt>
                <c:pt idx="1803">
                  <c:v>4.6132999999999997</c:v>
                </c:pt>
                <c:pt idx="1804">
                  <c:v>4.6158333333333328</c:v>
                </c:pt>
                <c:pt idx="1805">
                  <c:v>4.6183833333333331</c:v>
                </c:pt>
                <c:pt idx="1806">
                  <c:v>4.6209166666666599</c:v>
                </c:pt>
                <c:pt idx="1807">
                  <c:v>4.6234499999999965</c:v>
                </c:pt>
                <c:pt idx="1808">
                  <c:v>4.6259499999999969</c:v>
                </c:pt>
                <c:pt idx="1809">
                  <c:v>4.6284833333333335</c:v>
                </c:pt>
                <c:pt idx="1810">
                  <c:v>4.6310166666666666</c:v>
                </c:pt>
                <c:pt idx="1811">
                  <c:v>4.6335499999999996</c:v>
                </c:pt>
                <c:pt idx="1812">
                  <c:v>4.6360999999999999</c:v>
                </c:pt>
                <c:pt idx="1813">
                  <c:v>4.6386333333333383</c:v>
                </c:pt>
                <c:pt idx="1814">
                  <c:v>4.6411833333333332</c:v>
                </c:pt>
                <c:pt idx="1815">
                  <c:v>4.6437166666666645</c:v>
                </c:pt>
                <c:pt idx="1816">
                  <c:v>4.6462499999999993</c:v>
                </c:pt>
                <c:pt idx="1817">
                  <c:v>4.6487500000000006</c:v>
                </c:pt>
                <c:pt idx="1818">
                  <c:v>4.6512666666666673</c:v>
                </c:pt>
                <c:pt idx="1819">
                  <c:v>4.6537999999999995</c:v>
                </c:pt>
                <c:pt idx="1820">
                  <c:v>4.6563333333333334</c:v>
                </c:pt>
                <c:pt idx="1821">
                  <c:v>4.6588833333333337</c:v>
                </c:pt>
                <c:pt idx="1822">
                  <c:v>4.6613833333333332</c:v>
                </c:pt>
                <c:pt idx="1823">
                  <c:v>4.6639333333333335</c:v>
                </c:pt>
                <c:pt idx="1824">
                  <c:v>4.6664666666666665</c:v>
                </c:pt>
                <c:pt idx="1825">
                  <c:v>4.668999999999996</c:v>
                </c:pt>
                <c:pt idx="1826">
                  <c:v>4.6715333333333362</c:v>
                </c:pt>
                <c:pt idx="1827">
                  <c:v>4.6740666666666666</c:v>
                </c:pt>
                <c:pt idx="1828">
                  <c:v>4.676616666666666</c:v>
                </c:pt>
                <c:pt idx="1829">
                  <c:v>4.6791500000000008</c:v>
                </c:pt>
                <c:pt idx="1830">
                  <c:v>4.6817000000000002</c:v>
                </c:pt>
                <c:pt idx="1831">
                  <c:v>4.6842333333333332</c:v>
                </c:pt>
                <c:pt idx="1832">
                  <c:v>4.6867833333333371</c:v>
                </c:pt>
                <c:pt idx="1833">
                  <c:v>4.6893333333333391</c:v>
                </c:pt>
                <c:pt idx="1834">
                  <c:v>4.6918833333333332</c:v>
                </c:pt>
                <c:pt idx="1835">
                  <c:v>4.6944499999999962</c:v>
                </c:pt>
                <c:pt idx="1836">
                  <c:v>4.6969999999999965</c:v>
                </c:pt>
                <c:pt idx="1837">
                  <c:v>4.6995499999999995</c:v>
                </c:pt>
                <c:pt idx="1838">
                  <c:v>4.7020999999999997</c:v>
                </c:pt>
                <c:pt idx="1839">
                  <c:v>4.70465</c:v>
                </c:pt>
                <c:pt idx="1840">
                  <c:v>4.7072166666666666</c:v>
                </c:pt>
                <c:pt idx="1841">
                  <c:v>4.7097833333333394</c:v>
                </c:pt>
                <c:pt idx="1842">
                  <c:v>4.712333333333337</c:v>
                </c:pt>
                <c:pt idx="1843">
                  <c:v>4.7148833333333329</c:v>
                </c:pt>
                <c:pt idx="1844">
                  <c:v>4.7174333333333331</c:v>
                </c:pt>
                <c:pt idx="1845">
                  <c:v>4.72</c:v>
                </c:pt>
                <c:pt idx="1846">
                  <c:v>4.7225499999999965</c:v>
                </c:pt>
                <c:pt idx="1847">
                  <c:v>4.7251166666666631</c:v>
                </c:pt>
                <c:pt idx="1848">
                  <c:v>4.7276666666666669</c:v>
                </c:pt>
                <c:pt idx="1849">
                  <c:v>4.7302166666666663</c:v>
                </c:pt>
                <c:pt idx="1850">
                  <c:v>4.7327666666666683</c:v>
                </c:pt>
                <c:pt idx="1851">
                  <c:v>4.7353166666666668</c:v>
                </c:pt>
                <c:pt idx="1852">
                  <c:v>4.7378833333333334</c:v>
                </c:pt>
                <c:pt idx="1853">
                  <c:v>4.7404333333333373</c:v>
                </c:pt>
                <c:pt idx="1854">
                  <c:v>4.7429833333333331</c:v>
                </c:pt>
                <c:pt idx="1855">
                  <c:v>4.7455333333333334</c:v>
                </c:pt>
                <c:pt idx="1856">
                  <c:v>4.7480500000000001</c:v>
                </c:pt>
                <c:pt idx="1857">
                  <c:v>4.7506166666666667</c:v>
                </c:pt>
                <c:pt idx="1858">
                  <c:v>4.753166666666667</c:v>
                </c:pt>
                <c:pt idx="1859">
                  <c:v>4.7557166666666655</c:v>
                </c:pt>
                <c:pt idx="1860">
                  <c:v>4.7582666666666684</c:v>
                </c:pt>
                <c:pt idx="1861">
                  <c:v>4.7608166666666634</c:v>
                </c:pt>
                <c:pt idx="1862">
                  <c:v>4.7633833333333371</c:v>
                </c:pt>
                <c:pt idx="1863">
                  <c:v>4.7659333333333338</c:v>
                </c:pt>
                <c:pt idx="1864">
                  <c:v>4.7684999999999995</c:v>
                </c:pt>
                <c:pt idx="1865">
                  <c:v>4.7710500000000033</c:v>
                </c:pt>
                <c:pt idx="1866">
                  <c:v>4.7736000000000036</c:v>
                </c:pt>
                <c:pt idx="1867">
                  <c:v>4.7761500000000003</c:v>
                </c:pt>
                <c:pt idx="1868">
                  <c:v>4.7787000000000024</c:v>
                </c:pt>
                <c:pt idx="1869">
                  <c:v>4.7812666666666699</c:v>
                </c:pt>
                <c:pt idx="1870">
                  <c:v>4.7838166666666666</c:v>
                </c:pt>
                <c:pt idx="1871">
                  <c:v>4.7863666666666704</c:v>
                </c:pt>
                <c:pt idx="1872">
                  <c:v>4.7889166666666645</c:v>
                </c:pt>
                <c:pt idx="1873">
                  <c:v>4.7914666666666674</c:v>
                </c:pt>
                <c:pt idx="1874">
                  <c:v>4.7940333333333331</c:v>
                </c:pt>
                <c:pt idx="1875">
                  <c:v>4.7965833333333334</c:v>
                </c:pt>
                <c:pt idx="1876">
                  <c:v>4.7991333333333372</c:v>
                </c:pt>
                <c:pt idx="1877">
                  <c:v>4.8016833333333393</c:v>
                </c:pt>
                <c:pt idx="1878">
                  <c:v>4.8042333333333334</c:v>
                </c:pt>
                <c:pt idx="1879">
                  <c:v>4.8068</c:v>
                </c:pt>
                <c:pt idx="1880">
                  <c:v>4.8093499999999993</c:v>
                </c:pt>
                <c:pt idx="1881">
                  <c:v>4.8118999999999996</c:v>
                </c:pt>
                <c:pt idx="1882">
                  <c:v>4.8144499999999963</c:v>
                </c:pt>
                <c:pt idx="1883">
                  <c:v>4.8169999999999975</c:v>
                </c:pt>
                <c:pt idx="1884">
                  <c:v>4.8195666666666659</c:v>
                </c:pt>
                <c:pt idx="1885">
                  <c:v>4.8221333333333325</c:v>
                </c:pt>
                <c:pt idx="1886">
                  <c:v>4.8246833333333337</c:v>
                </c:pt>
                <c:pt idx="1887">
                  <c:v>4.8272333333333339</c:v>
                </c:pt>
                <c:pt idx="1888">
                  <c:v>4.8297833333333333</c:v>
                </c:pt>
                <c:pt idx="1889">
                  <c:v>4.8323499999999999</c:v>
                </c:pt>
                <c:pt idx="1890">
                  <c:v>4.8348999999999975</c:v>
                </c:pt>
                <c:pt idx="1891">
                  <c:v>4.8374666666666668</c:v>
                </c:pt>
                <c:pt idx="1892">
                  <c:v>4.8400166666666635</c:v>
                </c:pt>
                <c:pt idx="1893">
                  <c:v>4.8425666666666665</c:v>
                </c:pt>
                <c:pt idx="1894">
                  <c:v>4.8451166666666632</c:v>
                </c:pt>
                <c:pt idx="1895">
                  <c:v>4.847666666666667</c:v>
                </c:pt>
                <c:pt idx="1896">
                  <c:v>4.8502333333333381</c:v>
                </c:pt>
                <c:pt idx="1897">
                  <c:v>4.852783333333333</c:v>
                </c:pt>
                <c:pt idx="1898">
                  <c:v>4.8553333333333333</c:v>
                </c:pt>
                <c:pt idx="1899">
                  <c:v>4.8578833333333336</c:v>
                </c:pt>
                <c:pt idx="1900">
                  <c:v>4.8604333333333329</c:v>
                </c:pt>
                <c:pt idx="1901">
                  <c:v>4.862999999999996</c:v>
                </c:pt>
                <c:pt idx="1902">
                  <c:v>4.8655499999999963</c:v>
                </c:pt>
                <c:pt idx="1903">
                  <c:v>4.8680999999999965</c:v>
                </c:pt>
                <c:pt idx="1904">
                  <c:v>4.8706500000000004</c:v>
                </c:pt>
                <c:pt idx="1905">
                  <c:v>4.8731999999999998</c:v>
                </c:pt>
                <c:pt idx="1906">
                  <c:v>4.8757666666666664</c:v>
                </c:pt>
                <c:pt idx="1907">
                  <c:v>4.8783166666666666</c:v>
                </c:pt>
                <c:pt idx="1908">
                  <c:v>4.880866666666666</c:v>
                </c:pt>
                <c:pt idx="1909">
                  <c:v>4.8834166666666645</c:v>
                </c:pt>
                <c:pt idx="1910">
                  <c:v>4.8859666666666666</c:v>
                </c:pt>
                <c:pt idx="1911">
                  <c:v>4.8885333333333332</c:v>
                </c:pt>
                <c:pt idx="1912">
                  <c:v>4.8910833333333334</c:v>
                </c:pt>
                <c:pt idx="1913">
                  <c:v>4.8936500000000001</c:v>
                </c:pt>
                <c:pt idx="1914">
                  <c:v>4.8961999999999986</c:v>
                </c:pt>
                <c:pt idx="1915">
                  <c:v>4.8987500000000006</c:v>
                </c:pt>
                <c:pt idx="1916">
                  <c:v>4.9013000000000035</c:v>
                </c:pt>
                <c:pt idx="1917">
                  <c:v>4.9038500000000003</c:v>
                </c:pt>
                <c:pt idx="1918">
                  <c:v>4.9064166666666669</c:v>
                </c:pt>
                <c:pt idx="1919">
                  <c:v>4.9089666666666671</c:v>
                </c:pt>
                <c:pt idx="1920">
                  <c:v>4.9115166666666665</c:v>
                </c:pt>
                <c:pt idx="1921">
                  <c:v>4.9140666666666668</c:v>
                </c:pt>
                <c:pt idx="1922">
                  <c:v>4.9166166666666671</c:v>
                </c:pt>
                <c:pt idx="1923">
                  <c:v>4.9191833333333381</c:v>
                </c:pt>
                <c:pt idx="1924">
                  <c:v>4.9217333333333393</c:v>
                </c:pt>
                <c:pt idx="1925">
                  <c:v>4.9242833333333333</c:v>
                </c:pt>
                <c:pt idx="1926">
                  <c:v>4.9268333333333381</c:v>
                </c:pt>
                <c:pt idx="1927">
                  <c:v>4.9293833333333383</c:v>
                </c:pt>
                <c:pt idx="1928">
                  <c:v>4.9319500000000014</c:v>
                </c:pt>
                <c:pt idx="1929">
                  <c:v>4.9344666666666663</c:v>
                </c:pt>
                <c:pt idx="1930">
                  <c:v>4.9370333333333383</c:v>
                </c:pt>
                <c:pt idx="1931">
                  <c:v>4.9395833333333394</c:v>
                </c:pt>
                <c:pt idx="1932">
                  <c:v>4.942133333333337</c:v>
                </c:pt>
                <c:pt idx="1933">
                  <c:v>4.9446833333333373</c:v>
                </c:pt>
                <c:pt idx="1934">
                  <c:v>4.9472333333333394</c:v>
                </c:pt>
                <c:pt idx="1935">
                  <c:v>4.9498000000000024</c:v>
                </c:pt>
                <c:pt idx="1936">
                  <c:v>4.95235</c:v>
                </c:pt>
                <c:pt idx="1937">
                  <c:v>4.9548999999999985</c:v>
                </c:pt>
                <c:pt idx="1938">
                  <c:v>4.9574333333333334</c:v>
                </c:pt>
                <c:pt idx="1939">
                  <c:v>4.9599833333333372</c:v>
                </c:pt>
                <c:pt idx="1940">
                  <c:v>4.9625499999999985</c:v>
                </c:pt>
                <c:pt idx="1941">
                  <c:v>4.9651000000000005</c:v>
                </c:pt>
                <c:pt idx="1942">
                  <c:v>4.9676500000000008</c:v>
                </c:pt>
                <c:pt idx="1943">
                  <c:v>4.9702000000000037</c:v>
                </c:pt>
                <c:pt idx="1944">
                  <c:v>4.9727500000000004</c:v>
                </c:pt>
                <c:pt idx="1945">
                  <c:v>4.9753166666666671</c:v>
                </c:pt>
                <c:pt idx="1946">
                  <c:v>4.9778666666666673</c:v>
                </c:pt>
                <c:pt idx="1947">
                  <c:v>4.9804166666666667</c:v>
                </c:pt>
                <c:pt idx="1948">
                  <c:v>4.982966666666667</c:v>
                </c:pt>
                <c:pt idx="1949">
                  <c:v>4.9855166666666655</c:v>
                </c:pt>
                <c:pt idx="1950">
                  <c:v>4.9880833333333392</c:v>
                </c:pt>
                <c:pt idx="1951">
                  <c:v>4.9906333333333395</c:v>
                </c:pt>
                <c:pt idx="1952">
                  <c:v>4.9931999999999999</c:v>
                </c:pt>
                <c:pt idx="1953">
                  <c:v>4.9957500000000001</c:v>
                </c:pt>
                <c:pt idx="1954">
                  <c:v>4.9983000000000004</c:v>
                </c:pt>
                <c:pt idx="1955">
                  <c:v>5.0008499999999998</c:v>
                </c:pt>
                <c:pt idx="1956">
                  <c:v>5.0034000000000001</c:v>
                </c:pt>
                <c:pt idx="1957">
                  <c:v>5.005983333333333</c:v>
                </c:pt>
                <c:pt idx="1958">
                  <c:v>5.0085333333333333</c:v>
                </c:pt>
                <c:pt idx="1959">
                  <c:v>5.0110833333333371</c:v>
                </c:pt>
                <c:pt idx="1960">
                  <c:v>5.0136333333333383</c:v>
                </c:pt>
                <c:pt idx="1961">
                  <c:v>5.0161833333333332</c:v>
                </c:pt>
                <c:pt idx="1962">
                  <c:v>5.0187499999999998</c:v>
                </c:pt>
                <c:pt idx="1963">
                  <c:v>5.0213000000000001</c:v>
                </c:pt>
                <c:pt idx="1964">
                  <c:v>5.0238499999999995</c:v>
                </c:pt>
                <c:pt idx="1965">
                  <c:v>5.0263999999999998</c:v>
                </c:pt>
                <c:pt idx="1966">
                  <c:v>5.0289499999999965</c:v>
                </c:pt>
                <c:pt idx="1967">
                  <c:v>5.0315166666666666</c:v>
                </c:pt>
                <c:pt idx="1968">
                  <c:v>5.034066666666666</c:v>
                </c:pt>
                <c:pt idx="1969">
                  <c:v>5.0366166666666663</c:v>
                </c:pt>
                <c:pt idx="1970">
                  <c:v>5.0391666666666683</c:v>
                </c:pt>
                <c:pt idx="1971">
                  <c:v>5.0417000000000014</c:v>
                </c:pt>
                <c:pt idx="1972">
                  <c:v>5.0442666666666671</c:v>
                </c:pt>
                <c:pt idx="1973">
                  <c:v>5.0468166666666665</c:v>
                </c:pt>
                <c:pt idx="1974">
                  <c:v>5.0493833333333402</c:v>
                </c:pt>
                <c:pt idx="1975">
                  <c:v>5.0519333333333334</c:v>
                </c:pt>
                <c:pt idx="1976">
                  <c:v>5.0544833333333337</c:v>
                </c:pt>
                <c:pt idx="1977">
                  <c:v>5.0570333333333339</c:v>
                </c:pt>
                <c:pt idx="1978">
                  <c:v>5.0595833333333333</c:v>
                </c:pt>
                <c:pt idx="1979">
                  <c:v>5.0621499999999964</c:v>
                </c:pt>
                <c:pt idx="1980">
                  <c:v>5.0646999999999975</c:v>
                </c:pt>
                <c:pt idx="1981">
                  <c:v>5.0672500000000005</c:v>
                </c:pt>
                <c:pt idx="1982">
                  <c:v>5.0697999999999999</c:v>
                </c:pt>
                <c:pt idx="1983">
                  <c:v>5.0723500000000001</c:v>
                </c:pt>
                <c:pt idx="1984">
                  <c:v>5.0749166666666632</c:v>
                </c:pt>
                <c:pt idx="1985">
                  <c:v>5.077466666666667</c:v>
                </c:pt>
                <c:pt idx="1986">
                  <c:v>5.0800166666666655</c:v>
                </c:pt>
                <c:pt idx="1987">
                  <c:v>5.0825666666666667</c:v>
                </c:pt>
                <c:pt idx="1988">
                  <c:v>5.0851166666666634</c:v>
                </c:pt>
                <c:pt idx="1989">
                  <c:v>5.0876833333333371</c:v>
                </c:pt>
                <c:pt idx="1990">
                  <c:v>5.0902333333333383</c:v>
                </c:pt>
                <c:pt idx="1991">
                  <c:v>5.0927999999999995</c:v>
                </c:pt>
                <c:pt idx="1992">
                  <c:v>5.0953499999999998</c:v>
                </c:pt>
                <c:pt idx="1993">
                  <c:v>5.0978999999999965</c:v>
                </c:pt>
                <c:pt idx="1994">
                  <c:v>5.1004666666666667</c:v>
                </c:pt>
                <c:pt idx="1995">
                  <c:v>5.1030333333333333</c:v>
                </c:pt>
                <c:pt idx="1996">
                  <c:v>5.1055999999999964</c:v>
                </c:pt>
                <c:pt idx="1997">
                  <c:v>5.1081666666666665</c:v>
                </c:pt>
                <c:pt idx="1998">
                  <c:v>5.1107166666666615</c:v>
                </c:pt>
                <c:pt idx="1999">
                  <c:v>5.1132833333333334</c:v>
                </c:pt>
                <c:pt idx="2000">
                  <c:v>5.1158333333333328</c:v>
                </c:pt>
                <c:pt idx="2001">
                  <c:v>5.1183833333333331</c:v>
                </c:pt>
                <c:pt idx="2002">
                  <c:v>5.1209333333333316</c:v>
                </c:pt>
                <c:pt idx="2003">
                  <c:v>5.1234666666666655</c:v>
                </c:pt>
                <c:pt idx="2004">
                  <c:v>5.125983333333334</c:v>
                </c:pt>
                <c:pt idx="2005">
                  <c:v>5.1285333333333325</c:v>
                </c:pt>
                <c:pt idx="2006">
                  <c:v>5.1311</c:v>
                </c:pt>
                <c:pt idx="2007">
                  <c:v>5.1336500000000003</c:v>
                </c:pt>
                <c:pt idx="2008">
                  <c:v>5.1362000000000014</c:v>
                </c:pt>
                <c:pt idx="2009">
                  <c:v>5.1387499999999999</c:v>
                </c:pt>
                <c:pt idx="2010">
                  <c:v>5.1413000000000002</c:v>
                </c:pt>
                <c:pt idx="2011">
                  <c:v>5.1438666666666668</c:v>
                </c:pt>
                <c:pt idx="2012">
                  <c:v>5.1464166666666635</c:v>
                </c:pt>
                <c:pt idx="2013">
                  <c:v>5.1489666666666665</c:v>
                </c:pt>
                <c:pt idx="2014">
                  <c:v>5.1515166666666632</c:v>
                </c:pt>
                <c:pt idx="2015">
                  <c:v>5.1540666666666635</c:v>
                </c:pt>
                <c:pt idx="2016">
                  <c:v>5.1566333333333381</c:v>
                </c:pt>
                <c:pt idx="2017">
                  <c:v>5.1592000000000002</c:v>
                </c:pt>
                <c:pt idx="2018">
                  <c:v>5.1617499999999996</c:v>
                </c:pt>
                <c:pt idx="2019">
                  <c:v>5.1642999999999963</c:v>
                </c:pt>
                <c:pt idx="2020">
                  <c:v>5.1668499999999975</c:v>
                </c:pt>
                <c:pt idx="2021">
                  <c:v>5.1694166666666632</c:v>
                </c:pt>
                <c:pt idx="2022">
                  <c:v>5.1719666666666662</c:v>
                </c:pt>
                <c:pt idx="2023">
                  <c:v>5.1745166666666602</c:v>
                </c:pt>
                <c:pt idx="2024">
                  <c:v>5.1770666666666667</c:v>
                </c:pt>
                <c:pt idx="2025">
                  <c:v>5.1796166666666661</c:v>
                </c:pt>
                <c:pt idx="2026">
                  <c:v>5.1821666666666655</c:v>
                </c:pt>
                <c:pt idx="2027">
                  <c:v>5.184733333333333</c:v>
                </c:pt>
                <c:pt idx="2028">
                  <c:v>5.1872999999999996</c:v>
                </c:pt>
                <c:pt idx="2029">
                  <c:v>5.1898500000000007</c:v>
                </c:pt>
                <c:pt idx="2030">
                  <c:v>5.1923999999999975</c:v>
                </c:pt>
                <c:pt idx="2031">
                  <c:v>5.194949999999996</c:v>
                </c:pt>
                <c:pt idx="2032">
                  <c:v>5.1974999999999971</c:v>
                </c:pt>
                <c:pt idx="2033">
                  <c:v>5.2000666666666673</c:v>
                </c:pt>
                <c:pt idx="2034">
                  <c:v>5.2026166666666667</c:v>
                </c:pt>
                <c:pt idx="2035">
                  <c:v>5.2051666666666669</c:v>
                </c:pt>
                <c:pt idx="2036">
                  <c:v>5.2077166666666646</c:v>
                </c:pt>
                <c:pt idx="2037">
                  <c:v>5.2102666666666684</c:v>
                </c:pt>
                <c:pt idx="2038">
                  <c:v>5.2128333333333332</c:v>
                </c:pt>
                <c:pt idx="2039">
                  <c:v>5.215383333333337</c:v>
                </c:pt>
                <c:pt idx="2040">
                  <c:v>5.2179166666666621</c:v>
                </c:pt>
                <c:pt idx="2041">
                  <c:v>5.2204833333333331</c:v>
                </c:pt>
                <c:pt idx="2042">
                  <c:v>5.2230333333333334</c:v>
                </c:pt>
                <c:pt idx="2043">
                  <c:v>5.2256</c:v>
                </c:pt>
                <c:pt idx="2044">
                  <c:v>5.2281499999999985</c:v>
                </c:pt>
                <c:pt idx="2045">
                  <c:v>5.2307166666666669</c:v>
                </c:pt>
                <c:pt idx="2046">
                  <c:v>5.2332666666666698</c:v>
                </c:pt>
                <c:pt idx="2047">
                  <c:v>5.2358166666666666</c:v>
                </c:pt>
                <c:pt idx="2048">
                  <c:v>5.2383666666666704</c:v>
                </c:pt>
                <c:pt idx="2049">
                  <c:v>5.2409166666666627</c:v>
                </c:pt>
                <c:pt idx="2050">
                  <c:v>5.2435</c:v>
                </c:pt>
                <c:pt idx="2051">
                  <c:v>5.2460666666666684</c:v>
                </c:pt>
                <c:pt idx="2052">
                  <c:v>5.2486333333333395</c:v>
                </c:pt>
                <c:pt idx="2053">
                  <c:v>5.2511999999999999</c:v>
                </c:pt>
                <c:pt idx="2054">
                  <c:v>5.2537333333333383</c:v>
                </c:pt>
                <c:pt idx="2055">
                  <c:v>5.2563166666666667</c:v>
                </c:pt>
                <c:pt idx="2056">
                  <c:v>5.2588833333333334</c:v>
                </c:pt>
                <c:pt idx="2057">
                  <c:v>5.2614333333333372</c:v>
                </c:pt>
                <c:pt idx="2058">
                  <c:v>5.2639999999999985</c:v>
                </c:pt>
                <c:pt idx="2059">
                  <c:v>5.2665499999999996</c:v>
                </c:pt>
                <c:pt idx="2060">
                  <c:v>5.2691166666666645</c:v>
                </c:pt>
                <c:pt idx="2061">
                  <c:v>5.2716833333333408</c:v>
                </c:pt>
                <c:pt idx="2062">
                  <c:v>5.2742499999999994</c:v>
                </c:pt>
                <c:pt idx="2063">
                  <c:v>5.2768333333333395</c:v>
                </c:pt>
                <c:pt idx="2064">
                  <c:v>5.2794000000000034</c:v>
                </c:pt>
                <c:pt idx="2065">
                  <c:v>5.2819499999999993</c:v>
                </c:pt>
                <c:pt idx="2066">
                  <c:v>5.2844833333333332</c:v>
                </c:pt>
                <c:pt idx="2067">
                  <c:v>5.2870333333333361</c:v>
                </c:pt>
                <c:pt idx="2068">
                  <c:v>5.2896166666666664</c:v>
                </c:pt>
                <c:pt idx="2069">
                  <c:v>5.292183333333333</c:v>
                </c:pt>
                <c:pt idx="2070">
                  <c:v>5.2947499999999996</c:v>
                </c:pt>
                <c:pt idx="2071">
                  <c:v>5.2973166666666645</c:v>
                </c:pt>
                <c:pt idx="2072">
                  <c:v>5.2998833333333373</c:v>
                </c:pt>
                <c:pt idx="2073">
                  <c:v>5.3024499999999986</c:v>
                </c:pt>
                <c:pt idx="2074">
                  <c:v>5.3050166666666616</c:v>
                </c:pt>
                <c:pt idx="2075">
                  <c:v>5.3075833333333327</c:v>
                </c:pt>
                <c:pt idx="2076">
                  <c:v>5.3101166666666639</c:v>
                </c:pt>
                <c:pt idx="2077">
                  <c:v>5.3126666666666669</c:v>
                </c:pt>
                <c:pt idx="2078">
                  <c:v>5.315233333333337</c:v>
                </c:pt>
                <c:pt idx="2079">
                  <c:v>5.3177833333333338</c:v>
                </c:pt>
                <c:pt idx="2080">
                  <c:v>5.3203333333333376</c:v>
                </c:pt>
                <c:pt idx="2081">
                  <c:v>5.3228999999999971</c:v>
                </c:pt>
                <c:pt idx="2082">
                  <c:v>5.3254666666666655</c:v>
                </c:pt>
                <c:pt idx="2083">
                  <c:v>5.3280499999999975</c:v>
                </c:pt>
                <c:pt idx="2084">
                  <c:v>5.3306166666666668</c:v>
                </c:pt>
                <c:pt idx="2085">
                  <c:v>5.3331833333333334</c:v>
                </c:pt>
                <c:pt idx="2086">
                  <c:v>5.33575</c:v>
                </c:pt>
                <c:pt idx="2087">
                  <c:v>5.3383166666666666</c:v>
                </c:pt>
                <c:pt idx="2088">
                  <c:v>5.3408833333333332</c:v>
                </c:pt>
                <c:pt idx="2089">
                  <c:v>5.3434500000000007</c:v>
                </c:pt>
                <c:pt idx="2090">
                  <c:v>5.3460166666666655</c:v>
                </c:pt>
                <c:pt idx="2091">
                  <c:v>5.3485833333333339</c:v>
                </c:pt>
                <c:pt idx="2092">
                  <c:v>5.3511500000000005</c:v>
                </c:pt>
                <c:pt idx="2093">
                  <c:v>5.3537166666666645</c:v>
                </c:pt>
                <c:pt idx="2094">
                  <c:v>5.3562833333333382</c:v>
                </c:pt>
                <c:pt idx="2095">
                  <c:v>5.3588499999999986</c:v>
                </c:pt>
                <c:pt idx="2096">
                  <c:v>5.3614333333333333</c:v>
                </c:pt>
                <c:pt idx="2097">
                  <c:v>5.3639999999999963</c:v>
                </c:pt>
                <c:pt idx="2098">
                  <c:v>5.3665666666666665</c:v>
                </c:pt>
                <c:pt idx="2099">
                  <c:v>5.3691333333333375</c:v>
                </c:pt>
                <c:pt idx="2100">
                  <c:v>5.3717000000000024</c:v>
                </c:pt>
                <c:pt idx="2101">
                  <c:v>5.3742666666666672</c:v>
                </c:pt>
                <c:pt idx="2102">
                  <c:v>5.3768333333333391</c:v>
                </c:pt>
                <c:pt idx="2103">
                  <c:v>5.3794000000000004</c:v>
                </c:pt>
                <c:pt idx="2104">
                  <c:v>5.381966666666667</c:v>
                </c:pt>
                <c:pt idx="2105">
                  <c:v>5.3845333333333336</c:v>
                </c:pt>
                <c:pt idx="2106">
                  <c:v>5.3871166666666621</c:v>
                </c:pt>
                <c:pt idx="2107">
                  <c:v>5.3896833333333394</c:v>
                </c:pt>
                <c:pt idx="2108">
                  <c:v>5.3922500000000007</c:v>
                </c:pt>
                <c:pt idx="2109">
                  <c:v>5.3948166666666619</c:v>
                </c:pt>
                <c:pt idx="2110">
                  <c:v>5.3973833333333339</c:v>
                </c:pt>
                <c:pt idx="2111">
                  <c:v>5.3999666666666668</c:v>
                </c:pt>
                <c:pt idx="2112">
                  <c:v>5.4025333333333334</c:v>
                </c:pt>
                <c:pt idx="2113">
                  <c:v>5.4051</c:v>
                </c:pt>
                <c:pt idx="2114">
                  <c:v>5.4076833333333392</c:v>
                </c:pt>
                <c:pt idx="2115">
                  <c:v>5.4102500000000004</c:v>
                </c:pt>
                <c:pt idx="2116">
                  <c:v>5.4128166666666635</c:v>
                </c:pt>
                <c:pt idx="2117">
                  <c:v>5.4153833333333381</c:v>
                </c:pt>
                <c:pt idx="2118">
                  <c:v>5.4179499999999985</c:v>
                </c:pt>
                <c:pt idx="2119">
                  <c:v>5.4205333333333376</c:v>
                </c:pt>
                <c:pt idx="2120">
                  <c:v>5.4231000000000007</c:v>
                </c:pt>
                <c:pt idx="2121">
                  <c:v>5.4256666666666673</c:v>
                </c:pt>
                <c:pt idx="2122">
                  <c:v>5.4282333333333392</c:v>
                </c:pt>
                <c:pt idx="2123">
                  <c:v>5.4307833333333395</c:v>
                </c:pt>
                <c:pt idx="2124">
                  <c:v>5.4333666666666707</c:v>
                </c:pt>
                <c:pt idx="2125">
                  <c:v>5.4359166666666665</c:v>
                </c:pt>
                <c:pt idx="2126">
                  <c:v>5.4384833333333402</c:v>
                </c:pt>
                <c:pt idx="2127">
                  <c:v>5.4410666666666705</c:v>
                </c:pt>
                <c:pt idx="2128">
                  <c:v>5.4436500000000034</c:v>
                </c:pt>
                <c:pt idx="2129">
                  <c:v>5.4462166666666674</c:v>
                </c:pt>
                <c:pt idx="2130">
                  <c:v>5.4487833333333402</c:v>
                </c:pt>
                <c:pt idx="2131">
                  <c:v>5.4513500000000024</c:v>
                </c:pt>
                <c:pt idx="2132">
                  <c:v>5.4539333333333371</c:v>
                </c:pt>
                <c:pt idx="2133">
                  <c:v>5.4565000000000001</c:v>
                </c:pt>
                <c:pt idx="2134">
                  <c:v>5.4590666666666694</c:v>
                </c:pt>
                <c:pt idx="2135">
                  <c:v>5.4616333333333396</c:v>
                </c:pt>
                <c:pt idx="2136">
                  <c:v>5.4641999999999964</c:v>
                </c:pt>
                <c:pt idx="2137">
                  <c:v>5.4667833333333382</c:v>
                </c:pt>
                <c:pt idx="2138">
                  <c:v>5.4693500000000004</c:v>
                </c:pt>
                <c:pt idx="2139">
                  <c:v>5.471916666666667</c:v>
                </c:pt>
                <c:pt idx="2140">
                  <c:v>5.4745000000000008</c:v>
                </c:pt>
                <c:pt idx="2141">
                  <c:v>5.4770666666666674</c:v>
                </c:pt>
                <c:pt idx="2142">
                  <c:v>5.4796333333333429</c:v>
                </c:pt>
                <c:pt idx="2143">
                  <c:v>5.4822000000000024</c:v>
                </c:pt>
                <c:pt idx="2144">
                  <c:v>5.4847666666666672</c:v>
                </c:pt>
                <c:pt idx="2145">
                  <c:v>5.4873500000000002</c:v>
                </c:pt>
                <c:pt idx="2146">
                  <c:v>5.4899166666666668</c:v>
                </c:pt>
                <c:pt idx="2147">
                  <c:v>5.4924833333333334</c:v>
                </c:pt>
                <c:pt idx="2148">
                  <c:v>5.49505</c:v>
                </c:pt>
                <c:pt idx="2149">
                  <c:v>5.4976166666666675</c:v>
                </c:pt>
                <c:pt idx="2150">
                  <c:v>5.5002000000000004</c:v>
                </c:pt>
                <c:pt idx="2151">
                  <c:v>5.502766666666667</c:v>
                </c:pt>
                <c:pt idx="2152">
                  <c:v>5.5053333333333381</c:v>
                </c:pt>
                <c:pt idx="2153">
                  <c:v>5.5079166666666639</c:v>
                </c:pt>
                <c:pt idx="2154">
                  <c:v>5.5104999999999995</c:v>
                </c:pt>
                <c:pt idx="2155">
                  <c:v>5.5130666666666661</c:v>
                </c:pt>
                <c:pt idx="2156">
                  <c:v>5.5156333333333372</c:v>
                </c:pt>
                <c:pt idx="2157">
                  <c:v>5.5181999999999976</c:v>
                </c:pt>
                <c:pt idx="2158">
                  <c:v>5.5207833333333332</c:v>
                </c:pt>
                <c:pt idx="2159">
                  <c:v>5.5233499999999998</c:v>
                </c:pt>
                <c:pt idx="2160">
                  <c:v>5.5259166666666601</c:v>
                </c:pt>
                <c:pt idx="2161">
                  <c:v>5.528483333333333</c:v>
                </c:pt>
                <c:pt idx="2162">
                  <c:v>5.5310500000000014</c:v>
                </c:pt>
                <c:pt idx="2163">
                  <c:v>5.5336333333333396</c:v>
                </c:pt>
                <c:pt idx="2164">
                  <c:v>5.5362000000000036</c:v>
                </c:pt>
                <c:pt idx="2165">
                  <c:v>5.5387666666666684</c:v>
                </c:pt>
                <c:pt idx="2166">
                  <c:v>5.5413000000000014</c:v>
                </c:pt>
                <c:pt idx="2167">
                  <c:v>5.5438499999999999</c:v>
                </c:pt>
                <c:pt idx="2168">
                  <c:v>5.5464333333333382</c:v>
                </c:pt>
                <c:pt idx="2169">
                  <c:v>5.5490000000000004</c:v>
                </c:pt>
                <c:pt idx="2170">
                  <c:v>5.551566666666667</c:v>
                </c:pt>
                <c:pt idx="2171">
                  <c:v>5.5541499999999973</c:v>
                </c:pt>
                <c:pt idx="2172">
                  <c:v>5.5567166666666665</c:v>
                </c:pt>
                <c:pt idx="2173">
                  <c:v>5.5592833333333402</c:v>
                </c:pt>
                <c:pt idx="2174">
                  <c:v>5.5618500000000006</c:v>
                </c:pt>
                <c:pt idx="2175">
                  <c:v>5.5644166666666619</c:v>
                </c:pt>
                <c:pt idx="2176">
                  <c:v>5.5669999999999975</c:v>
                </c:pt>
                <c:pt idx="2177">
                  <c:v>5.5695666666666659</c:v>
                </c:pt>
                <c:pt idx="2178">
                  <c:v>5.5721333333333334</c:v>
                </c:pt>
                <c:pt idx="2179">
                  <c:v>5.5747000000000009</c:v>
                </c:pt>
                <c:pt idx="2180">
                  <c:v>5.5772666666666684</c:v>
                </c:pt>
                <c:pt idx="2181">
                  <c:v>5.5798500000000004</c:v>
                </c:pt>
                <c:pt idx="2182">
                  <c:v>5.5824166666666626</c:v>
                </c:pt>
                <c:pt idx="2183">
                  <c:v>5.5849833333333327</c:v>
                </c:pt>
                <c:pt idx="2184">
                  <c:v>5.5875666666666666</c:v>
                </c:pt>
                <c:pt idx="2185">
                  <c:v>5.5901333333333332</c:v>
                </c:pt>
                <c:pt idx="2186">
                  <c:v>5.5926999999999998</c:v>
                </c:pt>
                <c:pt idx="2187">
                  <c:v>5.5952666666666664</c:v>
                </c:pt>
                <c:pt idx="2188">
                  <c:v>5.597833333333333</c:v>
                </c:pt>
                <c:pt idx="2189">
                  <c:v>5.6004166666666615</c:v>
                </c:pt>
                <c:pt idx="2190">
                  <c:v>5.6029833333333325</c:v>
                </c:pt>
                <c:pt idx="2191">
                  <c:v>5.6055499999999965</c:v>
                </c:pt>
                <c:pt idx="2192">
                  <c:v>5.6081166666666631</c:v>
                </c:pt>
                <c:pt idx="2193">
                  <c:v>5.6106833333333332</c:v>
                </c:pt>
                <c:pt idx="2194">
                  <c:v>5.6132666666666662</c:v>
                </c:pt>
                <c:pt idx="2195">
                  <c:v>5.6158333333333328</c:v>
                </c:pt>
                <c:pt idx="2196">
                  <c:v>5.6183999999999985</c:v>
                </c:pt>
                <c:pt idx="2197">
                  <c:v>5.6209333333333316</c:v>
                </c:pt>
                <c:pt idx="2198">
                  <c:v>5.6234999999999973</c:v>
                </c:pt>
                <c:pt idx="2199">
                  <c:v>5.6260833333333329</c:v>
                </c:pt>
                <c:pt idx="2200">
                  <c:v>5.6286499999999995</c:v>
                </c:pt>
                <c:pt idx="2201">
                  <c:v>5.6312166666666661</c:v>
                </c:pt>
                <c:pt idx="2202">
                  <c:v>5.6337999999999999</c:v>
                </c:pt>
                <c:pt idx="2203">
                  <c:v>5.6363666666666674</c:v>
                </c:pt>
                <c:pt idx="2204">
                  <c:v>5.6389333333333331</c:v>
                </c:pt>
                <c:pt idx="2205">
                  <c:v>5.6414999999999997</c:v>
                </c:pt>
                <c:pt idx="2206">
                  <c:v>5.6440666666666655</c:v>
                </c:pt>
                <c:pt idx="2207">
                  <c:v>5.6440666666666655</c:v>
                </c:pt>
                <c:pt idx="2208">
                  <c:v>5.6465833333333375</c:v>
                </c:pt>
                <c:pt idx="2209">
                  <c:v>5.6491166666666635</c:v>
                </c:pt>
                <c:pt idx="2210">
                  <c:v>5.6516500000000001</c:v>
                </c:pt>
                <c:pt idx="2211">
                  <c:v>5.6541833333333305</c:v>
                </c:pt>
                <c:pt idx="2212">
                  <c:v>5.6567166666666635</c:v>
                </c:pt>
                <c:pt idx="2213">
                  <c:v>5.6592666666666664</c:v>
                </c:pt>
                <c:pt idx="2214">
                  <c:v>5.6617999999999995</c:v>
                </c:pt>
                <c:pt idx="2215">
                  <c:v>5.6643666666666634</c:v>
                </c:pt>
                <c:pt idx="2216">
                  <c:v>5.6669166666666602</c:v>
                </c:pt>
                <c:pt idx="2217">
                  <c:v>5.6694666666666667</c:v>
                </c:pt>
                <c:pt idx="2218">
                  <c:v>5.6720166666666634</c:v>
                </c:pt>
                <c:pt idx="2219">
                  <c:v>5.6745666666666645</c:v>
                </c:pt>
                <c:pt idx="2220">
                  <c:v>5.6771333333333329</c:v>
                </c:pt>
                <c:pt idx="2221">
                  <c:v>5.6796833333333394</c:v>
                </c:pt>
                <c:pt idx="2222">
                  <c:v>5.682233333333337</c:v>
                </c:pt>
                <c:pt idx="2223">
                  <c:v>5.6847833333333329</c:v>
                </c:pt>
                <c:pt idx="2224">
                  <c:v>5.6873333333333331</c:v>
                </c:pt>
                <c:pt idx="2225">
                  <c:v>5.6898999999999997</c:v>
                </c:pt>
                <c:pt idx="2226">
                  <c:v>5.6924499999999965</c:v>
                </c:pt>
                <c:pt idx="2227">
                  <c:v>5.6949666666666632</c:v>
                </c:pt>
                <c:pt idx="2228">
                  <c:v>5.6975166666666599</c:v>
                </c:pt>
                <c:pt idx="2229">
                  <c:v>5.7000666666666673</c:v>
                </c:pt>
                <c:pt idx="2230">
                  <c:v>5.7026166666666667</c:v>
                </c:pt>
                <c:pt idx="2231">
                  <c:v>5.7051666666666669</c:v>
                </c:pt>
                <c:pt idx="2232">
                  <c:v>5.7077333333333371</c:v>
                </c:pt>
                <c:pt idx="2233">
                  <c:v>5.7102833333333392</c:v>
                </c:pt>
                <c:pt idx="2234">
                  <c:v>5.7128333333333332</c:v>
                </c:pt>
                <c:pt idx="2235">
                  <c:v>5.715383333333337</c:v>
                </c:pt>
                <c:pt idx="2236">
                  <c:v>5.7179333333333338</c:v>
                </c:pt>
                <c:pt idx="2237">
                  <c:v>5.7204999999999995</c:v>
                </c:pt>
                <c:pt idx="2238">
                  <c:v>5.7230499999999997</c:v>
                </c:pt>
                <c:pt idx="2239">
                  <c:v>5.7256</c:v>
                </c:pt>
                <c:pt idx="2240">
                  <c:v>5.7281499999999985</c:v>
                </c:pt>
                <c:pt idx="2241">
                  <c:v>5.7307000000000023</c:v>
                </c:pt>
                <c:pt idx="2242">
                  <c:v>5.7332666666666698</c:v>
                </c:pt>
                <c:pt idx="2243">
                  <c:v>5.7358166666666666</c:v>
                </c:pt>
                <c:pt idx="2244">
                  <c:v>5.7383666666666704</c:v>
                </c:pt>
                <c:pt idx="2245">
                  <c:v>5.7409166666666627</c:v>
                </c:pt>
                <c:pt idx="2246">
                  <c:v>5.7434666666666674</c:v>
                </c:pt>
                <c:pt idx="2247">
                  <c:v>5.7459833333333332</c:v>
                </c:pt>
                <c:pt idx="2248">
                  <c:v>5.7485333333333362</c:v>
                </c:pt>
                <c:pt idx="2249">
                  <c:v>5.7510999999999992</c:v>
                </c:pt>
                <c:pt idx="2250">
                  <c:v>5.7536500000000004</c:v>
                </c:pt>
                <c:pt idx="2251">
                  <c:v>5.7562000000000024</c:v>
                </c:pt>
                <c:pt idx="2252">
                  <c:v>5.75875</c:v>
                </c:pt>
                <c:pt idx="2253">
                  <c:v>5.7613000000000003</c:v>
                </c:pt>
                <c:pt idx="2254">
                  <c:v>5.7638666666666669</c:v>
                </c:pt>
                <c:pt idx="2255">
                  <c:v>5.7664166666666645</c:v>
                </c:pt>
                <c:pt idx="2256">
                  <c:v>5.7689666666666666</c:v>
                </c:pt>
                <c:pt idx="2257">
                  <c:v>5.7715166666666669</c:v>
                </c:pt>
                <c:pt idx="2258">
                  <c:v>5.7740499999999999</c:v>
                </c:pt>
                <c:pt idx="2259">
                  <c:v>5.7766166666666674</c:v>
                </c:pt>
                <c:pt idx="2260">
                  <c:v>5.7791833333333393</c:v>
                </c:pt>
                <c:pt idx="2261">
                  <c:v>5.7817333333333396</c:v>
                </c:pt>
                <c:pt idx="2262">
                  <c:v>5.7842833333333381</c:v>
                </c:pt>
                <c:pt idx="2263">
                  <c:v>5.7868333333333384</c:v>
                </c:pt>
                <c:pt idx="2264">
                  <c:v>5.7894000000000014</c:v>
                </c:pt>
                <c:pt idx="2265">
                  <c:v>5.7919499999999999</c:v>
                </c:pt>
                <c:pt idx="2266">
                  <c:v>5.7945166666666621</c:v>
                </c:pt>
                <c:pt idx="2267">
                  <c:v>5.7970666666666668</c:v>
                </c:pt>
                <c:pt idx="2268">
                  <c:v>5.7996166666666662</c:v>
                </c:pt>
                <c:pt idx="2269">
                  <c:v>5.8021666666666665</c:v>
                </c:pt>
                <c:pt idx="2270">
                  <c:v>5.8047166666666632</c:v>
                </c:pt>
                <c:pt idx="2271">
                  <c:v>5.8072833333333334</c:v>
                </c:pt>
                <c:pt idx="2272">
                  <c:v>5.8098333333333372</c:v>
                </c:pt>
                <c:pt idx="2273">
                  <c:v>5.812383333333333</c:v>
                </c:pt>
                <c:pt idx="2274">
                  <c:v>5.8149499999999961</c:v>
                </c:pt>
                <c:pt idx="2275">
                  <c:v>5.8175166666666591</c:v>
                </c:pt>
                <c:pt idx="2276">
                  <c:v>5.8200999999999965</c:v>
                </c:pt>
                <c:pt idx="2277">
                  <c:v>5.8226666666666667</c:v>
                </c:pt>
                <c:pt idx="2278">
                  <c:v>5.8252333333333333</c:v>
                </c:pt>
                <c:pt idx="2279">
                  <c:v>5.8278166666666591</c:v>
                </c:pt>
                <c:pt idx="2280">
                  <c:v>5.8303833333333372</c:v>
                </c:pt>
                <c:pt idx="2281">
                  <c:v>5.8329499999999985</c:v>
                </c:pt>
                <c:pt idx="2282">
                  <c:v>5.8355166666666616</c:v>
                </c:pt>
                <c:pt idx="2283">
                  <c:v>5.8380833333333371</c:v>
                </c:pt>
                <c:pt idx="2284">
                  <c:v>5.8406666666666673</c:v>
                </c:pt>
                <c:pt idx="2285">
                  <c:v>5.8432333333333384</c:v>
                </c:pt>
                <c:pt idx="2286">
                  <c:v>5.8457999999999997</c:v>
                </c:pt>
                <c:pt idx="2287">
                  <c:v>5.8483666666666663</c:v>
                </c:pt>
                <c:pt idx="2288">
                  <c:v>5.8509333333333329</c:v>
                </c:pt>
                <c:pt idx="2289">
                  <c:v>5.8535166666666631</c:v>
                </c:pt>
                <c:pt idx="2290">
                  <c:v>5.8560833333333333</c:v>
                </c:pt>
                <c:pt idx="2291">
                  <c:v>5.8586499999999999</c:v>
                </c:pt>
                <c:pt idx="2292">
                  <c:v>5.8612166666666665</c:v>
                </c:pt>
                <c:pt idx="2293">
                  <c:v>5.8637999999999995</c:v>
                </c:pt>
                <c:pt idx="2294">
                  <c:v>5.866366666666667</c:v>
                </c:pt>
                <c:pt idx="2295">
                  <c:v>5.8689333333333336</c:v>
                </c:pt>
                <c:pt idx="2296">
                  <c:v>5.8715000000000002</c:v>
                </c:pt>
                <c:pt idx="2297">
                  <c:v>5.8740833333333331</c:v>
                </c:pt>
                <c:pt idx="2298">
                  <c:v>5.8766500000000024</c:v>
                </c:pt>
                <c:pt idx="2299">
                  <c:v>5.8792166666666663</c:v>
                </c:pt>
                <c:pt idx="2300">
                  <c:v>5.8817833333333382</c:v>
                </c:pt>
                <c:pt idx="2301">
                  <c:v>5.8843499999999995</c:v>
                </c:pt>
                <c:pt idx="2302">
                  <c:v>5.8869333333333334</c:v>
                </c:pt>
                <c:pt idx="2303">
                  <c:v>5.8895</c:v>
                </c:pt>
                <c:pt idx="2304">
                  <c:v>5.8920666666666666</c:v>
                </c:pt>
                <c:pt idx="2305">
                  <c:v>5.8946499999999995</c:v>
                </c:pt>
                <c:pt idx="2306">
                  <c:v>5.8972333333333333</c:v>
                </c:pt>
                <c:pt idx="2307">
                  <c:v>5.8997999999999999</c:v>
                </c:pt>
                <c:pt idx="2308">
                  <c:v>5.9023666666666674</c:v>
                </c:pt>
                <c:pt idx="2309">
                  <c:v>5.9049333333333331</c:v>
                </c:pt>
                <c:pt idx="2310">
                  <c:v>5.9075166666666634</c:v>
                </c:pt>
                <c:pt idx="2311">
                  <c:v>5.910083333333338</c:v>
                </c:pt>
                <c:pt idx="2312">
                  <c:v>5.9126500000000002</c:v>
                </c:pt>
                <c:pt idx="2313">
                  <c:v>5.9152166666666668</c:v>
                </c:pt>
                <c:pt idx="2314">
                  <c:v>5.9177833333333334</c:v>
                </c:pt>
                <c:pt idx="2315">
                  <c:v>5.9203666666666663</c:v>
                </c:pt>
                <c:pt idx="2316">
                  <c:v>5.9229333333333329</c:v>
                </c:pt>
                <c:pt idx="2317">
                  <c:v>5.9254999999999995</c:v>
                </c:pt>
                <c:pt idx="2318">
                  <c:v>5.9280833333333334</c:v>
                </c:pt>
                <c:pt idx="2319">
                  <c:v>5.9306500000000035</c:v>
                </c:pt>
                <c:pt idx="2320">
                  <c:v>5.9332166666666684</c:v>
                </c:pt>
                <c:pt idx="2321">
                  <c:v>5.9357833333333394</c:v>
                </c:pt>
                <c:pt idx="2322">
                  <c:v>5.9383500000000033</c:v>
                </c:pt>
                <c:pt idx="2323">
                  <c:v>5.9409333333333381</c:v>
                </c:pt>
                <c:pt idx="2324">
                  <c:v>5.9435000000000002</c:v>
                </c:pt>
                <c:pt idx="2325">
                  <c:v>5.9460666666666704</c:v>
                </c:pt>
                <c:pt idx="2326">
                  <c:v>5.9486333333333397</c:v>
                </c:pt>
                <c:pt idx="2327">
                  <c:v>5.9512000000000036</c:v>
                </c:pt>
                <c:pt idx="2328">
                  <c:v>5.9537833333333383</c:v>
                </c:pt>
                <c:pt idx="2329">
                  <c:v>5.9563500000000014</c:v>
                </c:pt>
                <c:pt idx="2330">
                  <c:v>5.9589166666666635</c:v>
                </c:pt>
                <c:pt idx="2331">
                  <c:v>5.9615</c:v>
                </c:pt>
                <c:pt idx="2332">
                  <c:v>5.9640666666666666</c:v>
                </c:pt>
                <c:pt idx="2333">
                  <c:v>5.9666333333333395</c:v>
                </c:pt>
                <c:pt idx="2334">
                  <c:v>5.9691999999999998</c:v>
                </c:pt>
                <c:pt idx="2335">
                  <c:v>5.97176666666667</c:v>
                </c:pt>
                <c:pt idx="2336">
                  <c:v>5.9743500000000003</c:v>
                </c:pt>
                <c:pt idx="2337">
                  <c:v>5.9769166666666669</c:v>
                </c:pt>
                <c:pt idx="2338">
                  <c:v>5.9794833333333406</c:v>
                </c:pt>
                <c:pt idx="2339">
                  <c:v>5.9820500000000001</c:v>
                </c:pt>
                <c:pt idx="2340">
                  <c:v>5.9846166666666667</c:v>
                </c:pt>
                <c:pt idx="2341">
                  <c:v>5.9872000000000014</c:v>
                </c:pt>
                <c:pt idx="2342">
                  <c:v>5.9897666666666707</c:v>
                </c:pt>
                <c:pt idx="2343">
                  <c:v>5.9923333333333382</c:v>
                </c:pt>
                <c:pt idx="2344">
                  <c:v>5.9949166666666631</c:v>
                </c:pt>
                <c:pt idx="2345">
                  <c:v>5.9975000000000005</c:v>
                </c:pt>
                <c:pt idx="2346">
                  <c:v>6.0000666666666671</c:v>
                </c:pt>
                <c:pt idx="2347">
                  <c:v>6.0026333333333382</c:v>
                </c:pt>
                <c:pt idx="2348">
                  <c:v>6.0052000000000003</c:v>
                </c:pt>
                <c:pt idx="2349">
                  <c:v>6.0077833333333333</c:v>
                </c:pt>
                <c:pt idx="2350">
                  <c:v>6.0103499999999999</c:v>
                </c:pt>
                <c:pt idx="2351">
                  <c:v>6.012916666666662</c:v>
                </c:pt>
                <c:pt idx="2352">
                  <c:v>6.0154833333333331</c:v>
                </c:pt>
                <c:pt idx="2353">
                  <c:v>6.0180500000000006</c:v>
                </c:pt>
                <c:pt idx="2354">
                  <c:v>6.0206333333333371</c:v>
                </c:pt>
                <c:pt idx="2355">
                  <c:v>6.0232000000000001</c:v>
                </c:pt>
                <c:pt idx="2356">
                  <c:v>6.0257666666666667</c:v>
                </c:pt>
                <c:pt idx="2357">
                  <c:v>6.0283500000000005</c:v>
                </c:pt>
                <c:pt idx="2358">
                  <c:v>6.0309166666666645</c:v>
                </c:pt>
                <c:pt idx="2359">
                  <c:v>6.0334833333333382</c:v>
                </c:pt>
                <c:pt idx="2360">
                  <c:v>6.0360500000000004</c:v>
                </c:pt>
                <c:pt idx="2361">
                  <c:v>6.038616666666667</c:v>
                </c:pt>
                <c:pt idx="2362">
                  <c:v>6.0411999999999999</c:v>
                </c:pt>
                <c:pt idx="2363">
                  <c:v>6.0437666666666674</c:v>
                </c:pt>
                <c:pt idx="2364">
                  <c:v>6.0463333333333393</c:v>
                </c:pt>
                <c:pt idx="2365">
                  <c:v>6.0489000000000006</c:v>
                </c:pt>
                <c:pt idx="2366">
                  <c:v>6.0514666666666672</c:v>
                </c:pt>
                <c:pt idx="2367">
                  <c:v>6.0540499999999975</c:v>
                </c:pt>
                <c:pt idx="2368">
                  <c:v>6.0566166666666668</c:v>
                </c:pt>
                <c:pt idx="2369">
                  <c:v>6.0591833333333334</c:v>
                </c:pt>
                <c:pt idx="2370">
                  <c:v>6.0617666666666672</c:v>
                </c:pt>
                <c:pt idx="2371">
                  <c:v>6.0643333333333338</c:v>
                </c:pt>
                <c:pt idx="2372">
                  <c:v>6.0668999999999995</c:v>
                </c:pt>
                <c:pt idx="2373">
                  <c:v>6.069466666666667</c:v>
                </c:pt>
                <c:pt idx="2374">
                  <c:v>6.0720333333333381</c:v>
                </c:pt>
                <c:pt idx="2375">
                  <c:v>6.0746166666666666</c:v>
                </c:pt>
                <c:pt idx="2376">
                  <c:v>6.0771833333333332</c:v>
                </c:pt>
                <c:pt idx="2377">
                  <c:v>6.0797500000000024</c:v>
                </c:pt>
                <c:pt idx="2378">
                  <c:v>6.0823166666666655</c:v>
                </c:pt>
                <c:pt idx="2379">
                  <c:v>6.0848833333333339</c:v>
                </c:pt>
                <c:pt idx="2380">
                  <c:v>6.0874666666666668</c:v>
                </c:pt>
                <c:pt idx="2381">
                  <c:v>6.0900166666666635</c:v>
                </c:pt>
                <c:pt idx="2382">
                  <c:v>6.0925833333333337</c:v>
                </c:pt>
                <c:pt idx="2383">
                  <c:v>6.0951499999999985</c:v>
                </c:pt>
                <c:pt idx="2384">
                  <c:v>6.0977166666666633</c:v>
                </c:pt>
                <c:pt idx="2385">
                  <c:v>6.1002999999999998</c:v>
                </c:pt>
                <c:pt idx="2386">
                  <c:v>6.1028666666666656</c:v>
                </c:pt>
                <c:pt idx="2387">
                  <c:v>6.1054333333333339</c:v>
                </c:pt>
                <c:pt idx="2388">
                  <c:v>6.1080166666666633</c:v>
                </c:pt>
                <c:pt idx="2389">
                  <c:v>6.1105833333333335</c:v>
                </c:pt>
                <c:pt idx="2390">
                  <c:v>6.1131499999999965</c:v>
                </c:pt>
                <c:pt idx="2391">
                  <c:v>6.1157166666666631</c:v>
                </c:pt>
                <c:pt idx="2392">
                  <c:v>6.1182833333333333</c:v>
                </c:pt>
                <c:pt idx="2393">
                  <c:v>6.1208666666666645</c:v>
                </c:pt>
                <c:pt idx="2394">
                  <c:v>6.1234333333333337</c:v>
                </c:pt>
                <c:pt idx="2395">
                  <c:v>6.1259999999999959</c:v>
                </c:pt>
                <c:pt idx="2396">
                  <c:v>6.1285666666666634</c:v>
                </c:pt>
                <c:pt idx="2397">
                  <c:v>6.1311333333333371</c:v>
                </c:pt>
                <c:pt idx="2398">
                  <c:v>6.1337166666666665</c:v>
                </c:pt>
                <c:pt idx="2399">
                  <c:v>6.1362833333333402</c:v>
                </c:pt>
                <c:pt idx="2400">
                  <c:v>6.1388500000000006</c:v>
                </c:pt>
                <c:pt idx="2401">
                  <c:v>6.1414333333333371</c:v>
                </c:pt>
                <c:pt idx="2402">
                  <c:v>6.1439999999999975</c:v>
                </c:pt>
                <c:pt idx="2403">
                  <c:v>6.1465666666666667</c:v>
                </c:pt>
                <c:pt idx="2404">
                  <c:v>6.1491333333333333</c:v>
                </c:pt>
                <c:pt idx="2405">
                  <c:v>6.1516999999999999</c:v>
                </c:pt>
                <c:pt idx="2406">
                  <c:v>6.1542833333333338</c:v>
                </c:pt>
                <c:pt idx="2407">
                  <c:v>6.1568499999999995</c:v>
                </c:pt>
                <c:pt idx="2408">
                  <c:v>6.1594166666666634</c:v>
                </c:pt>
                <c:pt idx="2409">
                  <c:v>6.1619833333333336</c:v>
                </c:pt>
                <c:pt idx="2410">
                  <c:v>6.1645499999999949</c:v>
                </c:pt>
                <c:pt idx="2411">
                  <c:v>6.167133333333334</c:v>
                </c:pt>
                <c:pt idx="2412">
                  <c:v>6.1697000000000006</c:v>
                </c:pt>
                <c:pt idx="2413">
                  <c:v>6.1722666666666672</c:v>
                </c:pt>
                <c:pt idx="2414">
                  <c:v>6.1748499999999975</c:v>
                </c:pt>
                <c:pt idx="2415">
                  <c:v>6.1774166666666632</c:v>
                </c:pt>
                <c:pt idx="2416">
                  <c:v>6.1799500000000007</c:v>
                </c:pt>
                <c:pt idx="2417">
                  <c:v>6.1824999999999966</c:v>
                </c:pt>
                <c:pt idx="2418">
                  <c:v>6.1850666666666667</c:v>
                </c:pt>
                <c:pt idx="2419">
                  <c:v>6.1876500000000005</c:v>
                </c:pt>
                <c:pt idx="2420">
                  <c:v>6.1902166666666645</c:v>
                </c:pt>
                <c:pt idx="2421">
                  <c:v>6.1927833333333338</c:v>
                </c:pt>
                <c:pt idx="2422">
                  <c:v>6.1953333333333376</c:v>
                </c:pt>
                <c:pt idx="2423">
                  <c:v>6.1978999999999971</c:v>
                </c:pt>
                <c:pt idx="2424">
                  <c:v>6.200483333333338</c:v>
                </c:pt>
                <c:pt idx="2425">
                  <c:v>6.2030500000000002</c:v>
                </c:pt>
                <c:pt idx="2426">
                  <c:v>6.2056166666666668</c:v>
                </c:pt>
                <c:pt idx="2427">
                  <c:v>6.2081833333333334</c:v>
                </c:pt>
                <c:pt idx="2428">
                  <c:v>6.21075</c:v>
                </c:pt>
                <c:pt idx="2429">
                  <c:v>6.2133333333333391</c:v>
                </c:pt>
                <c:pt idx="2430">
                  <c:v>6.2158999999999995</c:v>
                </c:pt>
                <c:pt idx="2431">
                  <c:v>6.218466666666667</c:v>
                </c:pt>
                <c:pt idx="2432">
                  <c:v>6.22105</c:v>
                </c:pt>
                <c:pt idx="2433">
                  <c:v>6.2236333333333391</c:v>
                </c:pt>
                <c:pt idx="2434">
                  <c:v>6.2262000000000004</c:v>
                </c:pt>
                <c:pt idx="2435">
                  <c:v>6.228766666666667</c:v>
                </c:pt>
                <c:pt idx="2436">
                  <c:v>6.2313333333333407</c:v>
                </c:pt>
                <c:pt idx="2437">
                  <c:v>6.2339166666666666</c:v>
                </c:pt>
                <c:pt idx="2438">
                  <c:v>6.2364833333333403</c:v>
                </c:pt>
                <c:pt idx="2439">
                  <c:v>6.2390500000000024</c:v>
                </c:pt>
                <c:pt idx="2440">
                  <c:v>6.2416166666666673</c:v>
                </c:pt>
                <c:pt idx="2441">
                  <c:v>6.2441833333333339</c:v>
                </c:pt>
                <c:pt idx="2442">
                  <c:v>6.2467666666666704</c:v>
                </c:pt>
                <c:pt idx="2443">
                  <c:v>6.2493333333333396</c:v>
                </c:pt>
                <c:pt idx="2444">
                  <c:v>6.2519</c:v>
                </c:pt>
                <c:pt idx="2445">
                  <c:v>6.2544833333333338</c:v>
                </c:pt>
                <c:pt idx="2446">
                  <c:v>6.2570499999999996</c:v>
                </c:pt>
                <c:pt idx="2447">
                  <c:v>6.2596166666666671</c:v>
                </c:pt>
                <c:pt idx="2448">
                  <c:v>6.2621833333333337</c:v>
                </c:pt>
                <c:pt idx="2449">
                  <c:v>6.2647499999999985</c:v>
                </c:pt>
                <c:pt idx="2450">
                  <c:v>6.2673333333333376</c:v>
                </c:pt>
                <c:pt idx="2451">
                  <c:v>6.2699000000000007</c:v>
                </c:pt>
                <c:pt idx="2452">
                  <c:v>6.2724666666666673</c:v>
                </c:pt>
                <c:pt idx="2453">
                  <c:v>6.2750333333333392</c:v>
                </c:pt>
                <c:pt idx="2454">
                  <c:v>6.2776000000000014</c:v>
                </c:pt>
                <c:pt idx="2455">
                  <c:v>6.2801833333333361</c:v>
                </c:pt>
                <c:pt idx="2456">
                  <c:v>6.2827499999999992</c:v>
                </c:pt>
                <c:pt idx="2457">
                  <c:v>6.2853166666666676</c:v>
                </c:pt>
                <c:pt idx="2458">
                  <c:v>6.2878999999999996</c:v>
                </c:pt>
                <c:pt idx="2459">
                  <c:v>6.2904666666666662</c:v>
                </c:pt>
                <c:pt idx="2460">
                  <c:v>6.2930333333333373</c:v>
                </c:pt>
                <c:pt idx="2461">
                  <c:v>6.2955999999999985</c:v>
                </c:pt>
                <c:pt idx="2462">
                  <c:v>6.298166666666666</c:v>
                </c:pt>
                <c:pt idx="2463">
                  <c:v>6.3007499999999999</c:v>
                </c:pt>
                <c:pt idx="2464">
                  <c:v>6.3032999999999992</c:v>
                </c:pt>
                <c:pt idx="2465">
                  <c:v>6.3058666666666658</c:v>
                </c:pt>
                <c:pt idx="2466">
                  <c:v>6.3084333333333324</c:v>
                </c:pt>
                <c:pt idx="2467">
                  <c:v>6.3110000000000008</c:v>
                </c:pt>
                <c:pt idx="2468">
                  <c:v>6.3135833333333329</c:v>
                </c:pt>
                <c:pt idx="2469">
                  <c:v>6.3161499999999995</c:v>
                </c:pt>
                <c:pt idx="2470">
                  <c:v>6.3187166666666617</c:v>
                </c:pt>
                <c:pt idx="2471">
                  <c:v>6.3212833333333371</c:v>
                </c:pt>
                <c:pt idx="2472">
                  <c:v>6.3238499999999975</c:v>
                </c:pt>
                <c:pt idx="2473">
                  <c:v>6.3264333333333331</c:v>
                </c:pt>
                <c:pt idx="2474">
                  <c:v>6.3289999999999962</c:v>
                </c:pt>
                <c:pt idx="2475">
                  <c:v>6.3315666666666663</c:v>
                </c:pt>
                <c:pt idx="2476">
                  <c:v>6.3341499999999975</c:v>
                </c:pt>
                <c:pt idx="2477">
                  <c:v>6.3367166666666659</c:v>
                </c:pt>
                <c:pt idx="2478">
                  <c:v>6.3392666666666697</c:v>
                </c:pt>
                <c:pt idx="2479">
                  <c:v>6.3418166666666655</c:v>
                </c:pt>
                <c:pt idx="2480">
                  <c:v>6.3443833333333339</c:v>
                </c:pt>
                <c:pt idx="2481">
                  <c:v>6.346966666666666</c:v>
                </c:pt>
                <c:pt idx="2482">
                  <c:v>6.3495333333333361</c:v>
                </c:pt>
                <c:pt idx="2483">
                  <c:v>6.3520999999999965</c:v>
                </c:pt>
                <c:pt idx="2484">
                  <c:v>6.3546666666666658</c:v>
                </c:pt>
                <c:pt idx="2485">
                  <c:v>6.3572333333333377</c:v>
                </c:pt>
                <c:pt idx="2486">
                  <c:v>6.3598166666666645</c:v>
                </c:pt>
                <c:pt idx="2487">
                  <c:v>6.3623833333333328</c:v>
                </c:pt>
                <c:pt idx="2488">
                  <c:v>6.364949999999995</c:v>
                </c:pt>
                <c:pt idx="2489">
                  <c:v>6.3675333333333315</c:v>
                </c:pt>
                <c:pt idx="2490">
                  <c:v>6.3701166666666627</c:v>
                </c:pt>
                <c:pt idx="2491">
                  <c:v>6.3726833333333373</c:v>
                </c:pt>
                <c:pt idx="2492">
                  <c:v>6.3752499999999994</c:v>
                </c:pt>
                <c:pt idx="2493">
                  <c:v>6.3778166666666616</c:v>
                </c:pt>
                <c:pt idx="2494">
                  <c:v>6.3803999999999998</c:v>
                </c:pt>
                <c:pt idx="2495">
                  <c:v>6.3829666666666665</c:v>
                </c:pt>
                <c:pt idx="2496">
                  <c:v>6.3855333333333331</c:v>
                </c:pt>
                <c:pt idx="2497">
                  <c:v>6.3880999999999997</c:v>
                </c:pt>
                <c:pt idx="2498">
                  <c:v>6.3906666666666663</c:v>
                </c:pt>
                <c:pt idx="2499">
                  <c:v>6.3932166666666665</c:v>
                </c:pt>
                <c:pt idx="2500">
                  <c:v>6.3957833333333332</c:v>
                </c:pt>
                <c:pt idx="2501">
                  <c:v>6.3983499999999998</c:v>
                </c:pt>
                <c:pt idx="2502">
                  <c:v>6.4009166666666655</c:v>
                </c:pt>
                <c:pt idx="2503">
                  <c:v>6.4034833333333383</c:v>
                </c:pt>
                <c:pt idx="2504">
                  <c:v>6.4060666666666695</c:v>
                </c:pt>
                <c:pt idx="2505">
                  <c:v>6.4086333333333396</c:v>
                </c:pt>
                <c:pt idx="2506">
                  <c:v>6.4112000000000036</c:v>
                </c:pt>
                <c:pt idx="2507">
                  <c:v>6.4137833333333383</c:v>
                </c:pt>
                <c:pt idx="2508">
                  <c:v>6.4163500000000004</c:v>
                </c:pt>
                <c:pt idx="2509">
                  <c:v>6.4189166666666626</c:v>
                </c:pt>
                <c:pt idx="2510">
                  <c:v>6.4214833333333372</c:v>
                </c:pt>
                <c:pt idx="2511">
                  <c:v>6.4240499999999985</c:v>
                </c:pt>
                <c:pt idx="2512">
                  <c:v>6.4266333333333394</c:v>
                </c:pt>
                <c:pt idx="2513">
                  <c:v>6.4291999999999998</c:v>
                </c:pt>
                <c:pt idx="2514">
                  <c:v>6.43176666666667</c:v>
                </c:pt>
                <c:pt idx="2515">
                  <c:v>6.4343333333333383</c:v>
                </c:pt>
                <c:pt idx="2516">
                  <c:v>6.4369000000000014</c:v>
                </c:pt>
                <c:pt idx="2517">
                  <c:v>6.4394833333333397</c:v>
                </c:pt>
                <c:pt idx="2518">
                  <c:v>6.4420500000000001</c:v>
                </c:pt>
                <c:pt idx="2519">
                  <c:v>6.4446166666666667</c:v>
                </c:pt>
                <c:pt idx="2520">
                  <c:v>6.4471999999999996</c:v>
                </c:pt>
                <c:pt idx="2521">
                  <c:v>6.4497666666666698</c:v>
                </c:pt>
                <c:pt idx="2522">
                  <c:v>6.4523333333333373</c:v>
                </c:pt>
                <c:pt idx="2523">
                  <c:v>6.4548999999999985</c:v>
                </c:pt>
                <c:pt idx="2524">
                  <c:v>6.457466666666666</c:v>
                </c:pt>
                <c:pt idx="2525">
                  <c:v>6.4600499999999998</c:v>
                </c:pt>
                <c:pt idx="2526">
                  <c:v>6.4626166666666665</c:v>
                </c:pt>
                <c:pt idx="2527">
                  <c:v>6.4651833333333331</c:v>
                </c:pt>
                <c:pt idx="2528">
                  <c:v>6.4677499999999997</c:v>
                </c:pt>
                <c:pt idx="2529">
                  <c:v>6.4703166666666663</c:v>
                </c:pt>
                <c:pt idx="2530">
                  <c:v>6.4729000000000001</c:v>
                </c:pt>
                <c:pt idx="2531">
                  <c:v>6.4754666666666694</c:v>
                </c:pt>
                <c:pt idx="2532">
                  <c:v>6.4780333333333395</c:v>
                </c:pt>
                <c:pt idx="2533">
                  <c:v>6.4806166666666662</c:v>
                </c:pt>
                <c:pt idx="2534">
                  <c:v>6.4831833333333373</c:v>
                </c:pt>
                <c:pt idx="2535">
                  <c:v>6.4857500000000003</c:v>
                </c:pt>
                <c:pt idx="2536">
                  <c:v>6.4883166666666661</c:v>
                </c:pt>
                <c:pt idx="2537">
                  <c:v>6.4908833333333362</c:v>
                </c:pt>
                <c:pt idx="2538">
                  <c:v>6.4934666666666674</c:v>
                </c:pt>
                <c:pt idx="2539">
                  <c:v>6.4960333333333393</c:v>
                </c:pt>
                <c:pt idx="2540">
                  <c:v>6.4985999999999997</c:v>
                </c:pt>
                <c:pt idx="2541">
                  <c:v>6.5011666666666663</c:v>
                </c:pt>
                <c:pt idx="2542">
                  <c:v>6.5037333333333383</c:v>
                </c:pt>
                <c:pt idx="2543">
                  <c:v>6.5063166666666667</c:v>
                </c:pt>
                <c:pt idx="2544">
                  <c:v>6.5088833333333334</c:v>
                </c:pt>
                <c:pt idx="2545">
                  <c:v>6.51145</c:v>
                </c:pt>
                <c:pt idx="2546">
                  <c:v>6.5140333333333329</c:v>
                </c:pt>
                <c:pt idx="2547">
                  <c:v>6.5165999999999995</c:v>
                </c:pt>
                <c:pt idx="2548">
                  <c:v>6.5191666666666661</c:v>
                </c:pt>
                <c:pt idx="2549">
                  <c:v>6.5217333333333372</c:v>
                </c:pt>
                <c:pt idx="2550">
                  <c:v>6.5242999999999975</c:v>
                </c:pt>
                <c:pt idx="2551">
                  <c:v>6.5268833333333331</c:v>
                </c:pt>
                <c:pt idx="2552">
                  <c:v>6.5294499999999998</c:v>
                </c:pt>
                <c:pt idx="2553">
                  <c:v>6.5319833333333372</c:v>
                </c:pt>
                <c:pt idx="2554">
                  <c:v>6.5345499999999985</c:v>
                </c:pt>
                <c:pt idx="2555">
                  <c:v>6.5371166666666616</c:v>
                </c:pt>
                <c:pt idx="2556">
                  <c:v>6.5397000000000034</c:v>
                </c:pt>
                <c:pt idx="2557">
                  <c:v>6.5422666666666673</c:v>
                </c:pt>
                <c:pt idx="2558">
                  <c:v>6.5448333333333331</c:v>
                </c:pt>
                <c:pt idx="2559">
                  <c:v>6.5473999999999997</c:v>
                </c:pt>
                <c:pt idx="2560">
                  <c:v>6.5499666666666663</c:v>
                </c:pt>
                <c:pt idx="2561">
                  <c:v>6.5525499999999965</c:v>
                </c:pt>
                <c:pt idx="2562">
                  <c:v>6.5551166666666631</c:v>
                </c:pt>
                <c:pt idx="2563">
                  <c:v>6.5576833333333333</c:v>
                </c:pt>
                <c:pt idx="2564">
                  <c:v>6.5602666666666662</c:v>
                </c:pt>
                <c:pt idx="2565">
                  <c:v>6.5628333333333329</c:v>
                </c:pt>
                <c:pt idx="2566">
                  <c:v>6.5653999999999995</c:v>
                </c:pt>
                <c:pt idx="2567">
                  <c:v>6.5679499999999962</c:v>
                </c:pt>
                <c:pt idx="2568">
                  <c:v>6.5705166666666655</c:v>
                </c:pt>
                <c:pt idx="2569">
                  <c:v>6.5731000000000002</c:v>
                </c:pt>
                <c:pt idx="2570">
                  <c:v>6.5756666666666694</c:v>
                </c:pt>
                <c:pt idx="2571">
                  <c:v>6.5782333333333396</c:v>
                </c:pt>
                <c:pt idx="2572">
                  <c:v>6.5808</c:v>
                </c:pt>
                <c:pt idx="2573">
                  <c:v>6.5833499999999994</c:v>
                </c:pt>
                <c:pt idx="2574">
                  <c:v>6.5859333333333332</c:v>
                </c:pt>
                <c:pt idx="2575">
                  <c:v>6.5884999999999998</c:v>
                </c:pt>
                <c:pt idx="2576">
                  <c:v>6.5910666666666664</c:v>
                </c:pt>
                <c:pt idx="2577">
                  <c:v>6.5936333333333383</c:v>
                </c:pt>
                <c:pt idx="2578">
                  <c:v>6.5961999999999996</c:v>
                </c:pt>
                <c:pt idx="2579">
                  <c:v>6.5987833333333334</c:v>
                </c:pt>
                <c:pt idx="2580">
                  <c:v>6.6013500000000001</c:v>
                </c:pt>
                <c:pt idx="2581">
                  <c:v>6.6039166666666631</c:v>
                </c:pt>
                <c:pt idx="2582">
                  <c:v>6.6064999999999996</c:v>
                </c:pt>
                <c:pt idx="2583">
                  <c:v>6.6090666666666662</c:v>
                </c:pt>
                <c:pt idx="2584">
                  <c:v>6.6116333333333372</c:v>
                </c:pt>
                <c:pt idx="2585">
                  <c:v>6.614199999999995</c:v>
                </c:pt>
                <c:pt idx="2586">
                  <c:v>6.616766666666666</c:v>
                </c:pt>
                <c:pt idx="2587">
                  <c:v>6.6193499999999998</c:v>
                </c:pt>
                <c:pt idx="2588">
                  <c:v>6.621916666666662</c:v>
                </c:pt>
                <c:pt idx="2589">
                  <c:v>6.6244833333333295</c:v>
                </c:pt>
                <c:pt idx="2590">
                  <c:v>6.6270499999999961</c:v>
                </c:pt>
                <c:pt idx="2591">
                  <c:v>6.6296166666666645</c:v>
                </c:pt>
                <c:pt idx="2592">
                  <c:v>6.6322000000000001</c:v>
                </c:pt>
                <c:pt idx="2593">
                  <c:v>6.6347666666666667</c:v>
                </c:pt>
                <c:pt idx="2594">
                  <c:v>6.6373333333333333</c:v>
                </c:pt>
                <c:pt idx="2595">
                  <c:v>6.6398999999999999</c:v>
                </c:pt>
                <c:pt idx="2596">
                  <c:v>6.6424666666666665</c:v>
                </c:pt>
                <c:pt idx="2597">
                  <c:v>6.6450333333333331</c:v>
                </c:pt>
                <c:pt idx="2598">
                  <c:v>6.6475999999999962</c:v>
                </c:pt>
                <c:pt idx="2599">
                  <c:v>6.6501666666666646</c:v>
                </c:pt>
                <c:pt idx="2600">
                  <c:v>6.6527499999999975</c:v>
                </c:pt>
                <c:pt idx="2601">
                  <c:v>6.6553166666666632</c:v>
                </c:pt>
                <c:pt idx="2602">
                  <c:v>6.6578833333333325</c:v>
                </c:pt>
                <c:pt idx="2603">
                  <c:v>6.6604499999999964</c:v>
                </c:pt>
                <c:pt idx="2604">
                  <c:v>6.6630166666666621</c:v>
                </c:pt>
                <c:pt idx="2605">
                  <c:v>6.665599999999996</c:v>
                </c:pt>
                <c:pt idx="2606">
                  <c:v>6.6681666666666626</c:v>
                </c:pt>
                <c:pt idx="2607">
                  <c:v>6.6707333333333381</c:v>
                </c:pt>
                <c:pt idx="2608">
                  <c:v>6.6733166666666666</c:v>
                </c:pt>
                <c:pt idx="2609">
                  <c:v>6.6758999999999995</c:v>
                </c:pt>
                <c:pt idx="2610">
                  <c:v>6.678466666666667</c:v>
                </c:pt>
                <c:pt idx="2611">
                  <c:v>6.681033333333338</c:v>
                </c:pt>
                <c:pt idx="2612">
                  <c:v>6.6836000000000002</c:v>
                </c:pt>
                <c:pt idx="2613">
                  <c:v>6.6861833333333331</c:v>
                </c:pt>
                <c:pt idx="2614">
                  <c:v>6.6887499999999998</c:v>
                </c:pt>
                <c:pt idx="2615">
                  <c:v>6.6913166666666655</c:v>
                </c:pt>
                <c:pt idx="2616">
                  <c:v>6.693883333333333</c:v>
                </c:pt>
                <c:pt idx="2617">
                  <c:v>6.6964499999999996</c:v>
                </c:pt>
                <c:pt idx="2618">
                  <c:v>6.6990166666666626</c:v>
                </c:pt>
                <c:pt idx="2619">
                  <c:v>6.7015833333333381</c:v>
                </c:pt>
                <c:pt idx="2620">
                  <c:v>6.7041499999999985</c:v>
                </c:pt>
                <c:pt idx="2621">
                  <c:v>6.7067333333333394</c:v>
                </c:pt>
                <c:pt idx="2622">
                  <c:v>6.709316666666667</c:v>
                </c:pt>
                <c:pt idx="2623">
                  <c:v>6.7118833333333381</c:v>
                </c:pt>
                <c:pt idx="2624">
                  <c:v>6.7144499999999985</c:v>
                </c:pt>
                <c:pt idx="2625">
                  <c:v>6.7169833333333333</c:v>
                </c:pt>
                <c:pt idx="2626">
                  <c:v>6.7195666666666662</c:v>
                </c:pt>
                <c:pt idx="2627">
                  <c:v>6.7221333333333328</c:v>
                </c:pt>
                <c:pt idx="2628">
                  <c:v>6.7246999999999995</c:v>
                </c:pt>
                <c:pt idx="2629">
                  <c:v>6.7272666666666669</c:v>
                </c:pt>
                <c:pt idx="2630">
                  <c:v>6.7298333333333371</c:v>
                </c:pt>
                <c:pt idx="2631">
                  <c:v>6.7324166666666665</c:v>
                </c:pt>
                <c:pt idx="2632">
                  <c:v>6.7349833333333331</c:v>
                </c:pt>
                <c:pt idx="2633">
                  <c:v>6.7375499999999997</c:v>
                </c:pt>
                <c:pt idx="2634">
                  <c:v>6.7401166666666645</c:v>
                </c:pt>
                <c:pt idx="2635">
                  <c:v>6.7426833333333382</c:v>
                </c:pt>
                <c:pt idx="2636">
                  <c:v>6.7452666666666694</c:v>
                </c:pt>
                <c:pt idx="2637">
                  <c:v>6.7478333333333333</c:v>
                </c:pt>
                <c:pt idx="2638">
                  <c:v>6.7504</c:v>
                </c:pt>
                <c:pt idx="2639">
                  <c:v>6.7529833333333329</c:v>
                </c:pt>
                <c:pt idx="2640">
                  <c:v>6.7555499999999995</c:v>
                </c:pt>
                <c:pt idx="2641">
                  <c:v>6.7581166666666634</c:v>
                </c:pt>
                <c:pt idx="2642">
                  <c:v>6.760683333333338</c:v>
                </c:pt>
                <c:pt idx="2643">
                  <c:v>6.7632166666666667</c:v>
                </c:pt>
                <c:pt idx="2644">
                  <c:v>6.7657999999999996</c:v>
                </c:pt>
                <c:pt idx="2645">
                  <c:v>6.7683666666666662</c:v>
                </c:pt>
                <c:pt idx="2646">
                  <c:v>6.7709333333333372</c:v>
                </c:pt>
                <c:pt idx="2647">
                  <c:v>6.7735000000000003</c:v>
                </c:pt>
                <c:pt idx="2648">
                  <c:v>6.7760666666666705</c:v>
                </c:pt>
                <c:pt idx="2649">
                  <c:v>6.7786500000000034</c:v>
                </c:pt>
                <c:pt idx="2650">
                  <c:v>6.7812166666666664</c:v>
                </c:pt>
                <c:pt idx="2651">
                  <c:v>6.7837833333333384</c:v>
                </c:pt>
                <c:pt idx="2652">
                  <c:v>6.7863500000000014</c:v>
                </c:pt>
                <c:pt idx="2653">
                  <c:v>6.7889166666666645</c:v>
                </c:pt>
                <c:pt idx="2654">
                  <c:v>6.7915000000000001</c:v>
                </c:pt>
                <c:pt idx="2655">
                  <c:v>6.7940666666666667</c:v>
                </c:pt>
                <c:pt idx="2656">
                  <c:v>6.7966333333333395</c:v>
                </c:pt>
                <c:pt idx="2657">
                  <c:v>6.7992166666666662</c:v>
                </c:pt>
                <c:pt idx="2658">
                  <c:v>6.8017833333333382</c:v>
                </c:pt>
                <c:pt idx="2659">
                  <c:v>6.8043499999999995</c:v>
                </c:pt>
                <c:pt idx="2660">
                  <c:v>6.8069166666666634</c:v>
                </c:pt>
                <c:pt idx="2661">
                  <c:v>6.8094833333333371</c:v>
                </c:pt>
                <c:pt idx="2662">
                  <c:v>6.8120666666666665</c:v>
                </c:pt>
                <c:pt idx="2663">
                  <c:v>6.8146333333333331</c:v>
                </c:pt>
                <c:pt idx="2664">
                  <c:v>6.8171999999999962</c:v>
                </c:pt>
                <c:pt idx="2665">
                  <c:v>6.8197666666666663</c:v>
                </c:pt>
                <c:pt idx="2666">
                  <c:v>6.8223166666666621</c:v>
                </c:pt>
                <c:pt idx="2667">
                  <c:v>6.824899999999996</c:v>
                </c:pt>
                <c:pt idx="2668">
                  <c:v>6.8274666666666635</c:v>
                </c:pt>
                <c:pt idx="2669">
                  <c:v>6.8300333333333381</c:v>
                </c:pt>
                <c:pt idx="2670">
                  <c:v>6.8326166666666666</c:v>
                </c:pt>
                <c:pt idx="2671">
                  <c:v>6.8351833333333332</c:v>
                </c:pt>
                <c:pt idx="2672">
                  <c:v>6.8377499999999998</c:v>
                </c:pt>
                <c:pt idx="2673">
                  <c:v>6.8403166666666655</c:v>
                </c:pt>
                <c:pt idx="2674">
                  <c:v>6.8428499999999985</c:v>
                </c:pt>
                <c:pt idx="2675">
                  <c:v>6.8454166666666634</c:v>
                </c:pt>
                <c:pt idx="2676">
                  <c:v>6.8479833333333335</c:v>
                </c:pt>
                <c:pt idx="2677">
                  <c:v>6.8505499999999975</c:v>
                </c:pt>
                <c:pt idx="2678">
                  <c:v>6.8531166666666632</c:v>
                </c:pt>
                <c:pt idx="2679">
                  <c:v>6.8556833333333334</c:v>
                </c:pt>
                <c:pt idx="2680">
                  <c:v>6.8582333333333381</c:v>
                </c:pt>
                <c:pt idx="2681">
                  <c:v>6.8607999999999985</c:v>
                </c:pt>
                <c:pt idx="2682">
                  <c:v>6.8633666666666668</c:v>
                </c:pt>
                <c:pt idx="2683">
                  <c:v>6.8659333333333326</c:v>
                </c:pt>
                <c:pt idx="2684">
                  <c:v>6.8684999999999965</c:v>
                </c:pt>
                <c:pt idx="2685">
                  <c:v>6.8710833333333383</c:v>
                </c:pt>
                <c:pt idx="2686">
                  <c:v>6.8736500000000014</c:v>
                </c:pt>
                <c:pt idx="2687">
                  <c:v>6.8762166666666662</c:v>
                </c:pt>
                <c:pt idx="2688">
                  <c:v>6.8787833333333372</c:v>
                </c:pt>
                <c:pt idx="2689">
                  <c:v>6.8813499999999994</c:v>
                </c:pt>
                <c:pt idx="2690">
                  <c:v>6.8839333333333332</c:v>
                </c:pt>
                <c:pt idx="2691">
                  <c:v>6.8864999999999998</c:v>
                </c:pt>
                <c:pt idx="2692">
                  <c:v>6.8890666666666664</c:v>
                </c:pt>
                <c:pt idx="2693">
                  <c:v>6.8916500000000003</c:v>
                </c:pt>
                <c:pt idx="2694">
                  <c:v>6.8942166666666633</c:v>
                </c:pt>
                <c:pt idx="2695">
                  <c:v>6.8967666666666663</c:v>
                </c:pt>
                <c:pt idx="2696">
                  <c:v>6.8993333333333373</c:v>
                </c:pt>
                <c:pt idx="2697">
                  <c:v>6.9019000000000004</c:v>
                </c:pt>
                <c:pt idx="2698">
                  <c:v>6.9044833333333333</c:v>
                </c:pt>
                <c:pt idx="2699">
                  <c:v>6.9070499999999999</c:v>
                </c:pt>
                <c:pt idx="2700">
                  <c:v>6.9096166666666674</c:v>
                </c:pt>
                <c:pt idx="2701">
                  <c:v>6.9121833333333331</c:v>
                </c:pt>
                <c:pt idx="2702">
                  <c:v>6.9147499999999997</c:v>
                </c:pt>
                <c:pt idx="2703">
                  <c:v>6.9173333333333371</c:v>
                </c:pt>
                <c:pt idx="2704">
                  <c:v>6.9199000000000002</c:v>
                </c:pt>
                <c:pt idx="2705">
                  <c:v>6.9224666666666668</c:v>
                </c:pt>
                <c:pt idx="2706">
                  <c:v>6.9250499999999997</c:v>
                </c:pt>
                <c:pt idx="2707">
                  <c:v>6.9276</c:v>
                </c:pt>
                <c:pt idx="2708">
                  <c:v>6.9301833333333382</c:v>
                </c:pt>
                <c:pt idx="2709">
                  <c:v>6.9327500000000004</c:v>
                </c:pt>
                <c:pt idx="2710">
                  <c:v>6.935316666666667</c:v>
                </c:pt>
                <c:pt idx="2711">
                  <c:v>6.9379</c:v>
                </c:pt>
                <c:pt idx="2712">
                  <c:v>6.9404666666666683</c:v>
                </c:pt>
                <c:pt idx="2713">
                  <c:v>6.9430333333333394</c:v>
                </c:pt>
                <c:pt idx="2714">
                  <c:v>6.9455999999999998</c:v>
                </c:pt>
                <c:pt idx="2715">
                  <c:v>6.94815</c:v>
                </c:pt>
                <c:pt idx="2716">
                  <c:v>6.9507333333333383</c:v>
                </c:pt>
                <c:pt idx="2717">
                  <c:v>6.9533000000000014</c:v>
                </c:pt>
                <c:pt idx="2718">
                  <c:v>6.9558666666666662</c:v>
                </c:pt>
                <c:pt idx="2719">
                  <c:v>6.9584333333333372</c:v>
                </c:pt>
                <c:pt idx="2720">
                  <c:v>6.9610000000000003</c:v>
                </c:pt>
                <c:pt idx="2721">
                  <c:v>6.9635833333333332</c:v>
                </c:pt>
                <c:pt idx="2722">
                  <c:v>6.9661499999999998</c:v>
                </c:pt>
                <c:pt idx="2723">
                  <c:v>6.9687166666666656</c:v>
                </c:pt>
                <c:pt idx="2724">
                  <c:v>6.9713000000000038</c:v>
                </c:pt>
                <c:pt idx="2725">
                  <c:v>6.9738666666666704</c:v>
                </c:pt>
                <c:pt idx="2726">
                  <c:v>6.9764333333333406</c:v>
                </c:pt>
                <c:pt idx="2727">
                  <c:v>6.9790000000000036</c:v>
                </c:pt>
                <c:pt idx="2728">
                  <c:v>6.9815666666666694</c:v>
                </c:pt>
                <c:pt idx="2729">
                  <c:v>6.9841499999999996</c:v>
                </c:pt>
                <c:pt idx="2730">
                  <c:v>6.9867166666666662</c:v>
                </c:pt>
                <c:pt idx="2731">
                  <c:v>6.9892833333333417</c:v>
                </c:pt>
                <c:pt idx="2732">
                  <c:v>6.9918500000000003</c:v>
                </c:pt>
                <c:pt idx="2733">
                  <c:v>6.9944166666666634</c:v>
                </c:pt>
                <c:pt idx="2734">
                  <c:v>6.9969999999999999</c:v>
                </c:pt>
                <c:pt idx="2735">
                  <c:v>6.9995666666666674</c:v>
                </c:pt>
                <c:pt idx="2736">
                  <c:v>7.0021333333333331</c:v>
                </c:pt>
                <c:pt idx="2737">
                  <c:v>7.0047166666666634</c:v>
                </c:pt>
                <c:pt idx="2738">
                  <c:v>7.0072833333333371</c:v>
                </c:pt>
                <c:pt idx="2739">
                  <c:v>7.0098500000000001</c:v>
                </c:pt>
                <c:pt idx="2740">
                  <c:v>7.0124166666666632</c:v>
                </c:pt>
                <c:pt idx="2741">
                  <c:v>7.0149833333333325</c:v>
                </c:pt>
                <c:pt idx="2742">
                  <c:v>7.0175666666666645</c:v>
                </c:pt>
                <c:pt idx="2743">
                  <c:v>7.0201333333333338</c:v>
                </c:pt>
                <c:pt idx="2744">
                  <c:v>7.0226999999999995</c:v>
                </c:pt>
                <c:pt idx="2745">
                  <c:v>7.025266666666667</c:v>
                </c:pt>
                <c:pt idx="2746">
                  <c:v>7.0278333333333336</c:v>
                </c:pt>
                <c:pt idx="2747">
                  <c:v>7.0304166666666665</c:v>
                </c:pt>
                <c:pt idx="2748">
                  <c:v>7.0329833333333331</c:v>
                </c:pt>
                <c:pt idx="2749">
                  <c:v>7.0355499999999997</c:v>
                </c:pt>
                <c:pt idx="2750">
                  <c:v>7.038133333333338</c:v>
                </c:pt>
                <c:pt idx="2751">
                  <c:v>7.0407000000000002</c:v>
                </c:pt>
                <c:pt idx="2752">
                  <c:v>7.0432666666666703</c:v>
                </c:pt>
                <c:pt idx="2753">
                  <c:v>7.0458333333333334</c:v>
                </c:pt>
                <c:pt idx="2754">
                  <c:v>7.0484</c:v>
                </c:pt>
                <c:pt idx="2755">
                  <c:v>7.0509833333333338</c:v>
                </c:pt>
                <c:pt idx="2756">
                  <c:v>7.0535499999999995</c:v>
                </c:pt>
                <c:pt idx="2757">
                  <c:v>7.0561166666666635</c:v>
                </c:pt>
                <c:pt idx="2758">
                  <c:v>7.0586833333333381</c:v>
                </c:pt>
                <c:pt idx="2759">
                  <c:v>7.0612500000000002</c:v>
                </c:pt>
                <c:pt idx="2760">
                  <c:v>7.0638333333333332</c:v>
                </c:pt>
                <c:pt idx="2761">
                  <c:v>7.0663999999999998</c:v>
                </c:pt>
                <c:pt idx="2762">
                  <c:v>7.0689666666666655</c:v>
                </c:pt>
                <c:pt idx="2763">
                  <c:v>7.0715500000000002</c:v>
                </c:pt>
                <c:pt idx="2764">
                  <c:v>7.0741166666666633</c:v>
                </c:pt>
                <c:pt idx="2765">
                  <c:v>7.0766833333333397</c:v>
                </c:pt>
                <c:pt idx="2766">
                  <c:v>7.0792500000000036</c:v>
                </c:pt>
                <c:pt idx="2767">
                  <c:v>7.0818166666666666</c:v>
                </c:pt>
                <c:pt idx="2768">
                  <c:v>7.0844000000000005</c:v>
                </c:pt>
                <c:pt idx="2769">
                  <c:v>7.0869666666666671</c:v>
                </c:pt>
                <c:pt idx="2770">
                  <c:v>7.0895333333333381</c:v>
                </c:pt>
                <c:pt idx="2771">
                  <c:v>7.0920999999999985</c:v>
                </c:pt>
                <c:pt idx="2772">
                  <c:v>7.0946666666666669</c:v>
                </c:pt>
                <c:pt idx="2773">
                  <c:v>7.0972499999999998</c:v>
                </c:pt>
                <c:pt idx="2774">
                  <c:v>7.0998166666666656</c:v>
                </c:pt>
                <c:pt idx="2775">
                  <c:v>7.102383333333333</c:v>
                </c:pt>
                <c:pt idx="2776">
                  <c:v>7.1049666666666633</c:v>
                </c:pt>
                <c:pt idx="2777">
                  <c:v>7.1075333333333335</c:v>
                </c:pt>
                <c:pt idx="2778">
                  <c:v>7.1100999999999965</c:v>
                </c:pt>
                <c:pt idx="2779">
                  <c:v>7.1126666666666667</c:v>
                </c:pt>
                <c:pt idx="2780">
                  <c:v>7.1152333333333333</c:v>
                </c:pt>
                <c:pt idx="2781">
                  <c:v>7.11781666666666</c:v>
                </c:pt>
                <c:pt idx="2782">
                  <c:v>7.1203833333333337</c:v>
                </c:pt>
                <c:pt idx="2783">
                  <c:v>7.1229499999999959</c:v>
                </c:pt>
                <c:pt idx="2784">
                  <c:v>7.1255166666666589</c:v>
                </c:pt>
                <c:pt idx="2785">
                  <c:v>7.1280833333333335</c:v>
                </c:pt>
                <c:pt idx="2786">
                  <c:v>7.1306666666666674</c:v>
                </c:pt>
                <c:pt idx="2787">
                  <c:v>7.1332333333333402</c:v>
                </c:pt>
                <c:pt idx="2788">
                  <c:v>7.1358000000000006</c:v>
                </c:pt>
                <c:pt idx="2789">
                  <c:v>7.1383833333333371</c:v>
                </c:pt>
                <c:pt idx="2790">
                  <c:v>7.1409666666666665</c:v>
                </c:pt>
                <c:pt idx="2791">
                  <c:v>7.1435333333333375</c:v>
                </c:pt>
                <c:pt idx="2792">
                  <c:v>7.1461000000000006</c:v>
                </c:pt>
                <c:pt idx="2793">
                  <c:v>7.1486666666666672</c:v>
                </c:pt>
                <c:pt idx="2794">
                  <c:v>7.1512500000000001</c:v>
                </c:pt>
                <c:pt idx="2795">
                  <c:v>7.1538166666666632</c:v>
                </c:pt>
                <c:pt idx="2796">
                  <c:v>7.1563833333333333</c:v>
                </c:pt>
                <c:pt idx="2797">
                  <c:v>7.1589499999999964</c:v>
                </c:pt>
                <c:pt idx="2798">
                  <c:v>7.1615166666666621</c:v>
                </c:pt>
                <c:pt idx="2799">
                  <c:v>7.1640999999999959</c:v>
                </c:pt>
                <c:pt idx="2800">
                  <c:v>7.166666666666667</c:v>
                </c:pt>
                <c:pt idx="2801">
                  <c:v>7.169233333333338</c:v>
                </c:pt>
                <c:pt idx="2802">
                  <c:v>7.1718166666666665</c:v>
                </c:pt>
                <c:pt idx="2803">
                  <c:v>7.1743833333333376</c:v>
                </c:pt>
                <c:pt idx="2804">
                  <c:v>7.1769500000000006</c:v>
                </c:pt>
                <c:pt idx="2805">
                  <c:v>7.1795166666666645</c:v>
                </c:pt>
                <c:pt idx="2806">
                  <c:v>7.1820833333333338</c:v>
                </c:pt>
                <c:pt idx="2807">
                  <c:v>7.1846666666666668</c:v>
                </c:pt>
                <c:pt idx="2808">
                  <c:v>7.1872000000000007</c:v>
                </c:pt>
                <c:pt idx="2809">
                  <c:v>7.1897666666666673</c:v>
                </c:pt>
                <c:pt idx="2810">
                  <c:v>7.1923333333333339</c:v>
                </c:pt>
                <c:pt idx="2811">
                  <c:v>7.194899999999997</c:v>
                </c:pt>
                <c:pt idx="2812">
                  <c:v>7.1974833333333335</c:v>
                </c:pt>
                <c:pt idx="2813">
                  <c:v>7.2000500000000001</c:v>
                </c:pt>
                <c:pt idx="2814">
                  <c:v>7.2026166666666667</c:v>
                </c:pt>
                <c:pt idx="2815">
                  <c:v>7.2051833333333333</c:v>
                </c:pt>
                <c:pt idx="2816">
                  <c:v>7.2077499999999999</c:v>
                </c:pt>
                <c:pt idx="2817">
                  <c:v>7.2103333333333381</c:v>
                </c:pt>
                <c:pt idx="2818">
                  <c:v>7.2128999999999985</c:v>
                </c:pt>
                <c:pt idx="2819">
                  <c:v>7.2154666666666669</c:v>
                </c:pt>
                <c:pt idx="2820">
                  <c:v>7.2180500000000007</c:v>
                </c:pt>
                <c:pt idx="2821">
                  <c:v>7.2206166666666665</c:v>
                </c:pt>
                <c:pt idx="2822">
                  <c:v>7.2231833333333375</c:v>
                </c:pt>
                <c:pt idx="2823">
                  <c:v>7.2257500000000006</c:v>
                </c:pt>
                <c:pt idx="2824">
                  <c:v>7.2283166666666645</c:v>
                </c:pt>
                <c:pt idx="2825">
                  <c:v>7.2309000000000001</c:v>
                </c:pt>
                <c:pt idx="2826">
                  <c:v>7.2334666666666694</c:v>
                </c:pt>
                <c:pt idx="2827">
                  <c:v>7.2360333333333395</c:v>
                </c:pt>
                <c:pt idx="2828">
                  <c:v>7.2385999999999999</c:v>
                </c:pt>
                <c:pt idx="2829">
                  <c:v>7.2411666666666674</c:v>
                </c:pt>
                <c:pt idx="2830">
                  <c:v>7.2437500000000004</c:v>
                </c:pt>
                <c:pt idx="2831">
                  <c:v>7.246316666666667</c:v>
                </c:pt>
                <c:pt idx="2832">
                  <c:v>7.248883333333338</c:v>
                </c:pt>
                <c:pt idx="2833">
                  <c:v>7.2514166666666666</c:v>
                </c:pt>
                <c:pt idx="2834">
                  <c:v>7.2539833333333332</c:v>
                </c:pt>
                <c:pt idx="2835">
                  <c:v>7.2565666666666671</c:v>
                </c:pt>
                <c:pt idx="2836">
                  <c:v>7.2591333333333381</c:v>
                </c:pt>
                <c:pt idx="2837">
                  <c:v>7.2617000000000003</c:v>
                </c:pt>
                <c:pt idx="2838">
                  <c:v>7.2642833333333376</c:v>
                </c:pt>
                <c:pt idx="2839">
                  <c:v>7.2668500000000007</c:v>
                </c:pt>
                <c:pt idx="2840">
                  <c:v>7.2694166666666655</c:v>
                </c:pt>
                <c:pt idx="2841">
                  <c:v>7.2719833333333392</c:v>
                </c:pt>
                <c:pt idx="2842">
                  <c:v>7.2745500000000005</c:v>
                </c:pt>
                <c:pt idx="2843">
                  <c:v>7.277133333333337</c:v>
                </c:pt>
                <c:pt idx="2844">
                  <c:v>7.2797000000000036</c:v>
                </c:pt>
                <c:pt idx="2845">
                  <c:v>7.2822500000000003</c:v>
                </c:pt>
                <c:pt idx="2846">
                  <c:v>7.2848166666666634</c:v>
                </c:pt>
                <c:pt idx="2847">
                  <c:v>7.2873833333333371</c:v>
                </c:pt>
                <c:pt idx="2848">
                  <c:v>7.2899666666666674</c:v>
                </c:pt>
                <c:pt idx="2849">
                  <c:v>7.2924999999999995</c:v>
                </c:pt>
                <c:pt idx="2850">
                  <c:v>7.295066666666667</c:v>
                </c:pt>
                <c:pt idx="2851">
                  <c:v>7.2976333333333381</c:v>
                </c:pt>
                <c:pt idx="2852">
                  <c:v>7.3002000000000002</c:v>
                </c:pt>
                <c:pt idx="2853">
                  <c:v>7.3027833333333332</c:v>
                </c:pt>
                <c:pt idx="2854">
                  <c:v>7.3053500000000007</c:v>
                </c:pt>
                <c:pt idx="2855">
                  <c:v>7.307916666666662</c:v>
                </c:pt>
                <c:pt idx="2856">
                  <c:v>7.3104999999999976</c:v>
                </c:pt>
                <c:pt idx="2857">
                  <c:v>7.3130666666666668</c:v>
                </c:pt>
                <c:pt idx="2858">
                  <c:v>7.3156500000000007</c:v>
                </c:pt>
                <c:pt idx="2859">
                  <c:v>7.318233333333338</c:v>
                </c:pt>
                <c:pt idx="2860">
                  <c:v>7.3208166666666621</c:v>
                </c:pt>
                <c:pt idx="2861">
                  <c:v>7.3234166666666614</c:v>
                </c:pt>
                <c:pt idx="2862">
                  <c:v>7.3259999999999961</c:v>
                </c:pt>
                <c:pt idx="2863">
                  <c:v>7.3285833333333326</c:v>
                </c:pt>
                <c:pt idx="2864">
                  <c:v>7.3311833333333372</c:v>
                </c:pt>
                <c:pt idx="2865">
                  <c:v>7.3337666666666674</c:v>
                </c:pt>
                <c:pt idx="2866">
                  <c:v>7.3363500000000004</c:v>
                </c:pt>
                <c:pt idx="2867">
                  <c:v>7.3389499999999996</c:v>
                </c:pt>
                <c:pt idx="2868">
                  <c:v>7.341533333333337</c:v>
                </c:pt>
                <c:pt idx="2869">
                  <c:v>7.3441166666666602</c:v>
                </c:pt>
                <c:pt idx="2870">
                  <c:v>7.3467000000000002</c:v>
                </c:pt>
                <c:pt idx="2871">
                  <c:v>7.3492833333333394</c:v>
                </c:pt>
                <c:pt idx="2872">
                  <c:v>7.3518833333333333</c:v>
                </c:pt>
                <c:pt idx="2873">
                  <c:v>7.3544666666666645</c:v>
                </c:pt>
                <c:pt idx="2874">
                  <c:v>7.3570499999999965</c:v>
                </c:pt>
                <c:pt idx="2875">
                  <c:v>7.3596500000000002</c:v>
                </c:pt>
                <c:pt idx="2876">
                  <c:v>7.3622333333333332</c:v>
                </c:pt>
                <c:pt idx="2877">
                  <c:v>7.3648166666666599</c:v>
                </c:pt>
                <c:pt idx="2878">
                  <c:v>7.3674166666666601</c:v>
                </c:pt>
                <c:pt idx="2879">
                  <c:v>7.37</c:v>
                </c:pt>
                <c:pt idx="2880">
                  <c:v>7.3725833333333339</c:v>
                </c:pt>
                <c:pt idx="2881">
                  <c:v>7.3751833333333376</c:v>
                </c:pt>
                <c:pt idx="2882">
                  <c:v>7.377766666666667</c:v>
                </c:pt>
                <c:pt idx="2883">
                  <c:v>7.3803500000000009</c:v>
                </c:pt>
                <c:pt idx="2884">
                  <c:v>7.3829333333333329</c:v>
                </c:pt>
                <c:pt idx="2885">
                  <c:v>7.3855166666666614</c:v>
                </c:pt>
                <c:pt idx="2886">
                  <c:v>7.3881166666666616</c:v>
                </c:pt>
                <c:pt idx="2887">
                  <c:v>7.3906999999999998</c:v>
                </c:pt>
                <c:pt idx="2888">
                  <c:v>7.3932833333333372</c:v>
                </c:pt>
                <c:pt idx="2889">
                  <c:v>7.3958833333333329</c:v>
                </c:pt>
                <c:pt idx="2890">
                  <c:v>7.3984666666666667</c:v>
                </c:pt>
                <c:pt idx="2891">
                  <c:v>7.4010500000000023</c:v>
                </c:pt>
                <c:pt idx="2892">
                  <c:v>7.4036500000000034</c:v>
                </c:pt>
                <c:pt idx="2893">
                  <c:v>7.4062333333333408</c:v>
                </c:pt>
                <c:pt idx="2894">
                  <c:v>7.4088166666666666</c:v>
                </c:pt>
                <c:pt idx="2895">
                  <c:v>7.4113666666666704</c:v>
                </c:pt>
                <c:pt idx="2896">
                  <c:v>7.413933333333337</c:v>
                </c:pt>
                <c:pt idx="2897">
                  <c:v>7.4165333333333381</c:v>
                </c:pt>
                <c:pt idx="2898">
                  <c:v>7.4191166666666666</c:v>
                </c:pt>
                <c:pt idx="2899">
                  <c:v>7.4217000000000004</c:v>
                </c:pt>
                <c:pt idx="2900">
                  <c:v>7.4243000000000006</c:v>
                </c:pt>
                <c:pt idx="2901">
                  <c:v>7.4268833333333371</c:v>
                </c:pt>
                <c:pt idx="2902">
                  <c:v>7.4294666666666664</c:v>
                </c:pt>
                <c:pt idx="2903">
                  <c:v>7.4320666666666684</c:v>
                </c:pt>
                <c:pt idx="2904">
                  <c:v>7.4346500000000004</c:v>
                </c:pt>
                <c:pt idx="2905">
                  <c:v>7.4372333333333396</c:v>
                </c:pt>
                <c:pt idx="2906">
                  <c:v>7.4398166666666672</c:v>
                </c:pt>
                <c:pt idx="2907">
                  <c:v>7.4424000000000001</c:v>
                </c:pt>
                <c:pt idx="2908">
                  <c:v>7.4449999999999985</c:v>
                </c:pt>
                <c:pt idx="2909">
                  <c:v>7.4475833333333332</c:v>
                </c:pt>
                <c:pt idx="2910">
                  <c:v>7.4501666666666662</c:v>
                </c:pt>
                <c:pt idx="2911">
                  <c:v>7.4527666666666663</c:v>
                </c:pt>
                <c:pt idx="2912">
                  <c:v>7.4553500000000001</c:v>
                </c:pt>
                <c:pt idx="2913">
                  <c:v>7.4579333333333331</c:v>
                </c:pt>
                <c:pt idx="2914">
                  <c:v>7.4605333333333332</c:v>
                </c:pt>
                <c:pt idx="2915">
                  <c:v>7.4631166666666626</c:v>
                </c:pt>
                <c:pt idx="2916">
                  <c:v>7.4657</c:v>
                </c:pt>
                <c:pt idx="2917">
                  <c:v>7.4682833333333383</c:v>
                </c:pt>
                <c:pt idx="2918">
                  <c:v>7.4708666666666694</c:v>
                </c:pt>
                <c:pt idx="2919">
                  <c:v>7.4734666666666705</c:v>
                </c:pt>
                <c:pt idx="2920">
                  <c:v>7.4760500000000034</c:v>
                </c:pt>
                <c:pt idx="2921">
                  <c:v>7.4786333333333417</c:v>
                </c:pt>
                <c:pt idx="2922">
                  <c:v>7.4812333333333418</c:v>
                </c:pt>
                <c:pt idx="2923">
                  <c:v>7.4838166666666668</c:v>
                </c:pt>
                <c:pt idx="2924">
                  <c:v>7.4864000000000024</c:v>
                </c:pt>
                <c:pt idx="2925">
                  <c:v>7.4889999999999999</c:v>
                </c:pt>
                <c:pt idx="2926">
                  <c:v>7.4915833333333381</c:v>
                </c:pt>
                <c:pt idx="2927">
                  <c:v>7.4941666666666666</c:v>
                </c:pt>
                <c:pt idx="2928">
                  <c:v>7.4967500000000014</c:v>
                </c:pt>
                <c:pt idx="2929">
                  <c:v>7.4993333333333396</c:v>
                </c:pt>
                <c:pt idx="2930">
                  <c:v>7.5019333333333371</c:v>
                </c:pt>
                <c:pt idx="2931">
                  <c:v>7.5045166666666621</c:v>
                </c:pt>
                <c:pt idx="2932">
                  <c:v>7.5070999999999986</c:v>
                </c:pt>
                <c:pt idx="2933">
                  <c:v>7.5097000000000014</c:v>
                </c:pt>
                <c:pt idx="2934">
                  <c:v>7.5122833333333334</c:v>
                </c:pt>
                <c:pt idx="2935">
                  <c:v>7.5148666666666655</c:v>
                </c:pt>
                <c:pt idx="2936">
                  <c:v>7.5174666666666665</c:v>
                </c:pt>
                <c:pt idx="2937">
                  <c:v>7.5200499999999995</c:v>
                </c:pt>
                <c:pt idx="2938">
                  <c:v>7.5226333333333333</c:v>
                </c:pt>
                <c:pt idx="2939">
                  <c:v>7.5252333333333334</c:v>
                </c:pt>
                <c:pt idx="2940">
                  <c:v>7.5278166666666602</c:v>
                </c:pt>
                <c:pt idx="2941">
                  <c:v>7.5304000000000002</c:v>
                </c:pt>
                <c:pt idx="2942">
                  <c:v>7.5329833333333331</c:v>
                </c:pt>
                <c:pt idx="2943">
                  <c:v>7.535566666666667</c:v>
                </c:pt>
                <c:pt idx="2944">
                  <c:v>7.5381666666666671</c:v>
                </c:pt>
                <c:pt idx="2945">
                  <c:v>7.5407500000000001</c:v>
                </c:pt>
                <c:pt idx="2946">
                  <c:v>7.5433333333333392</c:v>
                </c:pt>
                <c:pt idx="2947">
                  <c:v>7.5459333333333332</c:v>
                </c:pt>
                <c:pt idx="2948">
                  <c:v>7.5484833333333334</c:v>
                </c:pt>
                <c:pt idx="2949">
                  <c:v>7.5510666666666673</c:v>
                </c:pt>
                <c:pt idx="2950">
                  <c:v>7.5536666666666674</c:v>
                </c:pt>
                <c:pt idx="2951">
                  <c:v>7.5562500000000004</c:v>
                </c:pt>
                <c:pt idx="2952">
                  <c:v>7.5588333333333333</c:v>
                </c:pt>
                <c:pt idx="2953">
                  <c:v>7.5614166666666645</c:v>
                </c:pt>
                <c:pt idx="2954">
                  <c:v>7.5639999999999965</c:v>
                </c:pt>
                <c:pt idx="2955">
                  <c:v>7.5665999999999976</c:v>
                </c:pt>
                <c:pt idx="2956">
                  <c:v>7.5691833333333332</c:v>
                </c:pt>
                <c:pt idx="2957">
                  <c:v>7.5717666666666696</c:v>
                </c:pt>
                <c:pt idx="2958">
                  <c:v>7.5743666666666662</c:v>
                </c:pt>
                <c:pt idx="2959">
                  <c:v>7.5769500000000001</c:v>
                </c:pt>
                <c:pt idx="2960">
                  <c:v>7.5795333333333383</c:v>
                </c:pt>
                <c:pt idx="2961">
                  <c:v>7.5821333333333332</c:v>
                </c:pt>
                <c:pt idx="2962">
                  <c:v>7.5847166666666634</c:v>
                </c:pt>
                <c:pt idx="2963">
                  <c:v>7.5872999999999999</c:v>
                </c:pt>
                <c:pt idx="2964">
                  <c:v>7.5898833333333373</c:v>
                </c:pt>
                <c:pt idx="2965">
                  <c:v>7.5924666666666667</c:v>
                </c:pt>
                <c:pt idx="2966">
                  <c:v>7.5950666666666669</c:v>
                </c:pt>
                <c:pt idx="2967">
                  <c:v>7.5976499999999998</c:v>
                </c:pt>
                <c:pt idx="2968">
                  <c:v>7.6002333333333381</c:v>
                </c:pt>
                <c:pt idx="2969">
                  <c:v>7.6028333333333338</c:v>
                </c:pt>
                <c:pt idx="2970">
                  <c:v>7.6054166666666632</c:v>
                </c:pt>
                <c:pt idx="2971">
                  <c:v>7.6080000000000005</c:v>
                </c:pt>
                <c:pt idx="2972">
                  <c:v>7.6106000000000007</c:v>
                </c:pt>
                <c:pt idx="2973">
                  <c:v>7.6131833333333336</c:v>
                </c:pt>
                <c:pt idx="2974">
                  <c:v>7.6157666666666675</c:v>
                </c:pt>
                <c:pt idx="2975">
                  <c:v>7.6183499999999995</c:v>
                </c:pt>
                <c:pt idx="2976">
                  <c:v>7.6209333333333316</c:v>
                </c:pt>
                <c:pt idx="2977">
                  <c:v>7.6235333333333326</c:v>
                </c:pt>
                <c:pt idx="2978">
                  <c:v>7.6261166666666602</c:v>
                </c:pt>
                <c:pt idx="2979">
                  <c:v>7.6286999999999985</c:v>
                </c:pt>
                <c:pt idx="2980">
                  <c:v>7.6313000000000004</c:v>
                </c:pt>
                <c:pt idx="2981">
                  <c:v>7.6338833333333334</c:v>
                </c:pt>
                <c:pt idx="2982">
                  <c:v>7.6364666666666663</c:v>
                </c:pt>
                <c:pt idx="2983">
                  <c:v>7.6390666666666664</c:v>
                </c:pt>
                <c:pt idx="2984">
                  <c:v>7.6416500000000003</c:v>
                </c:pt>
                <c:pt idx="2985">
                  <c:v>7.6442333333333332</c:v>
                </c:pt>
                <c:pt idx="2986">
                  <c:v>7.6468333333333334</c:v>
                </c:pt>
                <c:pt idx="2987">
                  <c:v>7.6494166666666645</c:v>
                </c:pt>
                <c:pt idx="2988">
                  <c:v>7.6519833333333338</c:v>
                </c:pt>
                <c:pt idx="2989">
                  <c:v>7.6545666666666632</c:v>
                </c:pt>
                <c:pt idx="2990">
                  <c:v>7.6571499999999961</c:v>
                </c:pt>
                <c:pt idx="2991">
                  <c:v>7.6597499999999998</c:v>
                </c:pt>
                <c:pt idx="2992">
                  <c:v>7.6623333333333337</c:v>
                </c:pt>
                <c:pt idx="2993">
                  <c:v>7.6649166666666577</c:v>
                </c:pt>
                <c:pt idx="2994">
                  <c:v>7.6675166666666588</c:v>
                </c:pt>
                <c:pt idx="2995">
                  <c:v>7.6701000000000006</c:v>
                </c:pt>
                <c:pt idx="2996">
                  <c:v>7.6726833333333371</c:v>
                </c:pt>
                <c:pt idx="2997">
                  <c:v>7.6752833333333381</c:v>
                </c:pt>
                <c:pt idx="2998">
                  <c:v>7.6778666666666675</c:v>
                </c:pt>
                <c:pt idx="2999">
                  <c:v>7.6804499999999996</c:v>
                </c:pt>
                <c:pt idx="3000">
                  <c:v>7.6830333333333334</c:v>
                </c:pt>
                <c:pt idx="3001">
                  <c:v>7.6856166666666645</c:v>
                </c:pt>
                <c:pt idx="3002">
                  <c:v>7.6882166666666665</c:v>
                </c:pt>
                <c:pt idx="3003">
                  <c:v>7.6907666666666668</c:v>
                </c:pt>
                <c:pt idx="3004">
                  <c:v>7.6933499999999997</c:v>
                </c:pt>
                <c:pt idx="3005">
                  <c:v>7.6959499999999963</c:v>
                </c:pt>
                <c:pt idx="3006">
                  <c:v>7.6985333333333328</c:v>
                </c:pt>
                <c:pt idx="3007">
                  <c:v>7.7011166666666666</c:v>
                </c:pt>
                <c:pt idx="3008">
                  <c:v>7.7037166666666668</c:v>
                </c:pt>
                <c:pt idx="3009">
                  <c:v>7.7063000000000024</c:v>
                </c:pt>
                <c:pt idx="3010">
                  <c:v>7.7088833333333371</c:v>
                </c:pt>
                <c:pt idx="3011">
                  <c:v>7.7114666666666674</c:v>
                </c:pt>
                <c:pt idx="3012">
                  <c:v>7.7140166666666632</c:v>
                </c:pt>
                <c:pt idx="3013">
                  <c:v>7.7166166666666669</c:v>
                </c:pt>
                <c:pt idx="3014">
                  <c:v>7.7191999999999998</c:v>
                </c:pt>
                <c:pt idx="3015">
                  <c:v>7.7217833333333381</c:v>
                </c:pt>
                <c:pt idx="3016">
                  <c:v>7.7243833333333338</c:v>
                </c:pt>
                <c:pt idx="3017">
                  <c:v>7.7269666666666668</c:v>
                </c:pt>
                <c:pt idx="3018">
                  <c:v>7.7295500000000006</c:v>
                </c:pt>
                <c:pt idx="3019">
                  <c:v>7.7321499999999999</c:v>
                </c:pt>
                <c:pt idx="3020">
                  <c:v>7.7347333333333381</c:v>
                </c:pt>
                <c:pt idx="3021">
                  <c:v>7.7373166666666666</c:v>
                </c:pt>
                <c:pt idx="3022">
                  <c:v>7.7399000000000004</c:v>
                </c:pt>
                <c:pt idx="3023">
                  <c:v>7.7424833333333334</c:v>
                </c:pt>
                <c:pt idx="3024">
                  <c:v>7.7450833333333362</c:v>
                </c:pt>
                <c:pt idx="3025">
                  <c:v>7.7476666666666674</c:v>
                </c:pt>
                <c:pt idx="3026">
                  <c:v>7.7502499999999994</c:v>
                </c:pt>
                <c:pt idx="3027">
                  <c:v>7.7528499999999996</c:v>
                </c:pt>
                <c:pt idx="3028">
                  <c:v>7.7554333333333334</c:v>
                </c:pt>
                <c:pt idx="3029">
                  <c:v>7.7580166666666655</c:v>
                </c:pt>
                <c:pt idx="3030">
                  <c:v>7.7606166666666665</c:v>
                </c:pt>
                <c:pt idx="3031">
                  <c:v>7.7631999999999985</c:v>
                </c:pt>
                <c:pt idx="3032">
                  <c:v>7.7657833333333333</c:v>
                </c:pt>
                <c:pt idx="3033">
                  <c:v>7.7683666666666662</c:v>
                </c:pt>
                <c:pt idx="3034">
                  <c:v>7.77095</c:v>
                </c:pt>
                <c:pt idx="3035">
                  <c:v>7.7735500000000002</c:v>
                </c:pt>
                <c:pt idx="3036">
                  <c:v>7.7761333333333393</c:v>
                </c:pt>
                <c:pt idx="3037">
                  <c:v>7.7787166666666669</c:v>
                </c:pt>
                <c:pt idx="3038">
                  <c:v>7.7813166666666671</c:v>
                </c:pt>
                <c:pt idx="3039">
                  <c:v>7.7839</c:v>
                </c:pt>
                <c:pt idx="3040">
                  <c:v>7.7864833333333392</c:v>
                </c:pt>
                <c:pt idx="3041">
                  <c:v>7.7890833333333402</c:v>
                </c:pt>
                <c:pt idx="3042">
                  <c:v>7.7916666666666705</c:v>
                </c:pt>
                <c:pt idx="3043">
                  <c:v>7.7942499999999999</c:v>
                </c:pt>
                <c:pt idx="3044">
                  <c:v>7.7968333333333382</c:v>
                </c:pt>
                <c:pt idx="3045">
                  <c:v>7.7994166666666667</c:v>
                </c:pt>
                <c:pt idx="3046">
                  <c:v>7.8020166666666615</c:v>
                </c:pt>
                <c:pt idx="3047">
                  <c:v>7.8045833333333325</c:v>
                </c:pt>
                <c:pt idx="3048">
                  <c:v>7.8071666666666655</c:v>
                </c:pt>
                <c:pt idx="3049">
                  <c:v>7.8097666666666674</c:v>
                </c:pt>
                <c:pt idx="3050">
                  <c:v>7.8123499999999995</c:v>
                </c:pt>
                <c:pt idx="3051">
                  <c:v>7.8149333333333315</c:v>
                </c:pt>
                <c:pt idx="3052">
                  <c:v>7.8175333333333326</c:v>
                </c:pt>
                <c:pt idx="3053">
                  <c:v>7.8201166666666602</c:v>
                </c:pt>
                <c:pt idx="3054">
                  <c:v>7.8226999999999975</c:v>
                </c:pt>
                <c:pt idx="3055">
                  <c:v>7.8252833333333331</c:v>
                </c:pt>
                <c:pt idx="3056">
                  <c:v>7.8278666666666634</c:v>
                </c:pt>
                <c:pt idx="3057">
                  <c:v>7.8304666666666662</c:v>
                </c:pt>
                <c:pt idx="3058">
                  <c:v>7.8330500000000001</c:v>
                </c:pt>
                <c:pt idx="3059">
                  <c:v>7.8356333333333383</c:v>
                </c:pt>
                <c:pt idx="3060">
                  <c:v>7.8382333333333394</c:v>
                </c:pt>
                <c:pt idx="3061">
                  <c:v>7.8408166666666634</c:v>
                </c:pt>
                <c:pt idx="3062">
                  <c:v>7.8433999999999999</c:v>
                </c:pt>
                <c:pt idx="3063">
                  <c:v>7.8460000000000001</c:v>
                </c:pt>
                <c:pt idx="3064">
                  <c:v>7.8485833333333339</c:v>
                </c:pt>
                <c:pt idx="3065">
                  <c:v>7.8511666666666668</c:v>
                </c:pt>
                <c:pt idx="3066">
                  <c:v>7.853766666666667</c:v>
                </c:pt>
                <c:pt idx="3067">
                  <c:v>7.8563499999999999</c:v>
                </c:pt>
                <c:pt idx="3068">
                  <c:v>7.8589333333333338</c:v>
                </c:pt>
                <c:pt idx="3069">
                  <c:v>7.8614999999999995</c:v>
                </c:pt>
                <c:pt idx="3070">
                  <c:v>7.8640833333333342</c:v>
                </c:pt>
                <c:pt idx="3071">
                  <c:v>7.8666833333333361</c:v>
                </c:pt>
                <c:pt idx="3072">
                  <c:v>7.8692666666666664</c:v>
                </c:pt>
                <c:pt idx="3073">
                  <c:v>7.8718499999999993</c:v>
                </c:pt>
                <c:pt idx="3074">
                  <c:v>7.8744499999999995</c:v>
                </c:pt>
                <c:pt idx="3075">
                  <c:v>7.8770333333333333</c:v>
                </c:pt>
                <c:pt idx="3076">
                  <c:v>7.8796166666666663</c:v>
                </c:pt>
                <c:pt idx="3077">
                  <c:v>7.8822166666666655</c:v>
                </c:pt>
                <c:pt idx="3078">
                  <c:v>7.8847999999999985</c:v>
                </c:pt>
                <c:pt idx="3079">
                  <c:v>7.8873833333333332</c:v>
                </c:pt>
                <c:pt idx="3080">
                  <c:v>7.889966666666667</c:v>
                </c:pt>
                <c:pt idx="3081">
                  <c:v>7.8925499999999964</c:v>
                </c:pt>
                <c:pt idx="3082">
                  <c:v>7.8951499999999966</c:v>
                </c:pt>
                <c:pt idx="3083">
                  <c:v>7.8977333333333331</c:v>
                </c:pt>
                <c:pt idx="3084">
                  <c:v>7.9003166666666669</c:v>
                </c:pt>
                <c:pt idx="3085">
                  <c:v>7.9029166666666635</c:v>
                </c:pt>
                <c:pt idx="3086">
                  <c:v>7.9055</c:v>
                </c:pt>
                <c:pt idx="3087">
                  <c:v>7.9080833333333391</c:v>
                </c:pt>
                <c:pt idx="3088">
                  <c:v>7.9106833333333402</c:v>
                </c:pt>
                <c:pt idx="3089">
                  <c:v>7.9132666666666704</c:v>
                </c:pt>
                <c:pt idx="3090">
                  <c:v>7.9158500000000007</c:v>
                </c:pt>
                <c:pt idx="3091">
                  <c:v>7.9184333333333381</c:v>
                </c:pt>
                <c:pt idx="3092">
                  <c:v>7.9210166666666675</c:v>
                </c:pt>
                <c:pt idx="3093">
                  <c:v>7.9236166666666659</c:v>
                </c:pt>
                <c:pt idx="3094">
                  <c:v>7.9261999999999997</c:v>
                </c:pt>
                <c:pt idx="3095">
                  <c:v>7.9287833333333362</c:v>
                </c:pt>
                <c:pt idx="3096">
                  <c:v>7.9313833333333408</c:v>
                </c:pt>
                <c:pt idx="3097">
                  <c:v>7.9339666666666684</c:v>
                </c:pt>
                <c:pt idx="3098">
                  <c:v>7.9365500000000004</c:v>
                </c:pt>
                <c:pt idx="3099">
                  <c:v>7.9391500000000024</c:v>
                </c:pt>
                <c:pt idx="3100">
                  <c:v>7.9417333333333406</c:v>
                </c:pt>
                <c:pt idx="3101">
                  <c:v>7.9443166666666665</c:v>
                </c:pt>
                <c:pt idx="3102">
                  <c:v>7.9469166666666666</c:v>
                </c:pt>
                <c:pt idx="3103">
                  <c:v>7.9495000000000013</c:v>
                </c:pt>
                <c:pt idx="3104">
                  <c:v>7.9520833333333334</c:v>
                </c:pt>
                <c:pt idx="3105">
                  <c:v>7.9546666666666663</c:v>
                </c:pt>
                <c:pt idx="3106">
                  <c:v>7.9572500000000002</c:v>
                </c:pt>
                <c:pt idx="3107">
                  <c:v>7.9598500000000003</c:v>
                </c:pt>
                <c:pt idx="3108">
                  <c:v>7.9624333333333333</c:v>
                </c:pt>
                <c:pt idx="3109">
                  <c:v>7.9650166666666635</c:v>
                </c:pt>
                <c:pt idx="3110">
                  <c:v>7.9676166666666655</c:v>
                </c:pt>
                <c:pt idx="3111">
                  <c:v>7.9702000000000037</c:v>
                </c:pt>
                <c:pt idx="3112">
                  <c:v>7.9727833333333402</c:v>
                </c:pt>
                <c:pt idx="3113">
                  <c:v>7.9753833333333413</c:v>
                </c:pt>
                <c:pt idx="3114">
                  <c:v>7.9779666666666662</c:v>
                </c:pt>
                <c:pt idx="3115">
                  <c:v>7.98055</c:v>
                </c:pt>
                <c:pt idx="3116">
                  <c:v>7.9831333333333383</c:v>
                </c:pt>
                <c:pt idx="3117">
                  <c:v>7.9857166666666659</c:v>
                </c:pt>
                <c:pt idx="3118">
                  <c:v>7.9883166666666661</c:v>
                </c:pt>
                <c:pt idx="3119">
                  <c:v>7.9908999999999999</c:v>
                </c:pt>
                <c:pt idx="3120">
                  <c:v>7.9934833333333373</c:v>
                </c:pt>
                <c:pt idx="3121">
                  <c:v>7.9960833333333383</c:v>
                </c:pt>
                <c:pt idx="3122">
                  <c:v>7.9986666666666704</c:v>
                </c:pt>
                <c:pt idx="3123">
                  <c:v>8.0012499999999989</c:v>
                </c:pt>
                <c:pt idx="3124">
                  <c:v>8.0038500000000035</c:v>
                </c:pt>
                <c:pt idx="3125">
                  <c:v>8.0064333333333408</c:v>
                </c:pt>
                <c:pt idx="3126">
                  <c:v>8.0090166666666729</c:v>
                </c:pt>
                <c:pt idx="3127">
                  <c:v>8.0116166666666668</c:v>
                </c:pt>
                <c:pt idx="3128">
                  <c:v>8.0142000000000024</c:v>
                </c:pt>
                <c:pt idx="3129">
                  <c:v>8.0167833333333327</c:v>
                </c:pt>
                <c:pt idx="3130">
                  <c:v>8.0193666666666665</c:v>
                </c:pt>
                <c:pt idx="3131">
                  <c:v>8.0219500000000004</c:v>
                </c:pt>
                <c:pt idx="3132">
                  <c:v>8.0245500000000014</c:v>
                </c:pt>
                <c:pt idx="3133">
                  <c:v>8.0271333333333335</c:v>
                </c:pt>
                <c:pt idx="3134">
                  <c:v>8.0297166666666708</c:v>
                </c:pt>
                <c:pt idx="3135">
                  <c:v>8.0323166666666665</c:v>
                </c:pt>
                <c:pt idx="3136">
                  <c:v>8.0349000000000004</c:v>
                </c:pt>
                <c:pt idx="3137">
                  <c:v>8.0374833333333342</c:v>
                </c:pt>
                <c:pt idx="3138">
                  <c:v>8.0400833333333335</c:v>
                </c:pt>
                <c:pt idx="3139">
                  <c:v>8.0426666666666708</c:v>
                </c:pt>
                <c:pt idx="3140">
                  <c:v>8.0452500000000011</c:v>
                </c:pt>
                <c:pt idx="3141">
                  <c:v>8.0478333333333332</c:v>
                </c:pt>
                <c:pt idx="3142">
                  <c:v>8.0504166666666759</c:v>
                </c:pt>
                <c:pt idx="3143">
                  <c:v>8.0530166666666751</c:v>
                </c:pt>
                <c:pt idx="3144">
                  <c:v>8.055600000000009</c:v>
                </c:pt>
                <c:pt idx="3145">
                  <c:v>8.0581833333333357</c:v>
                </c:pt>
                <c:pt idx="3146">
                  <c:v>8.0607833333333367</c:v>
                </c:pt>
                <c:pt idx="3147">
                  <c:v>8.0633666666666706</c:v>
                </c:pt>
                <c:pt idx="3148">
                  <c:v>8.0659500000000026</c:v>
                </c:pt>
                <c:pt idx="3149">
                  <c:v>8.0685500000000001</c:v>
                </c:pt>
                <c:pt idx="3150">
                  <c:v>8.0711333333333322</c:v>
                </c:pt>
                <c:pt idx="3151">
                  <c:v>8.0737166666666731</c:v>
                </c:pt>
                <c:pt idx="3152">
                  <c:v>8.0763000000000016</c:v>
                </c:pt>
                <c:pt idx="3153">
                  <c:v>8.0788833333333336</c:v>
                </c:pt>
                <c:pt idx="3154">
                  <c:v>8.0814833333333347</c:v>
                </c:pt>
                <c:pt idx="3155">
                  <c:v>8.0840666666666667</c:v>
                </c:pt>
                <c:pt idx="3156">
                  <c:v>8.0866500000000006</c:v>
                </c:pt>
                <c:pt idx="3157">
                  <c:v>8.0892500000000016</c:v>
                </c:pt>
                <c:pt idx="3158">
                  <c:v>8.0918333333333337</c:v>
                </c:pt>
                <c:pt idx="3159">
                  <c:v>8.0944166666666728</c:v>
                </c:pt>
                <c:pt idx="3160">
                  <c:v>8.0970166666666668</c:v>
                </c:pt>
                <c:pt idx="3161">
                  <c:v>8.0996000000000006</c:v>
                </c:pt>
                <c:pt idx="3162">
                  <c:v>8.1021833333333326</c:v>
                </c:pt>
                <c:pt idx="3163">
                  <c:v>8.1047833333333337</c:v>
                </c:pt>
                <c:pt idx="3164">
                  <c:v>8.1073666666666675</c:v>
                </c:pt>
                <c:pt idx="3165">
                  <c:v>8.1099500000000013</c:v>
                </c:pt>
                <c:pt idx="3166">
                  <c:v>8.1125333333333405</c:v>
                </c:pt>
                <c:pt idx="3167">
                  <c:v>8.1151166666666708</c:v>
                </c:pt>
                <c:pt idx="3168">
                  <c:v>8.1177166666666665</c:v>
                </c:pt>
                <c:pt idx="3169">
                  <c:v>8.1203000000000003</c:v>
                </c:pt>
                <c:pt idx="3170">
                  <c:v>8.1228833333333323</c:v>
                </c:pt>
                <c:pt idx="3171">
                  <c:v>8.1254833333333405</c:v>
                </c:pt>
                <c:pt idx="3172">
                  <c:v>8.1280666666666672</c:v>
                </c:pt>
                <c:pt idx="3173">
                  <c:v>8.130650000000001</c:v>
                </c:pt>
                <c:pt idx="3174">
                  <c:v>8.1332500000000003</c:v>
                </c:pt>
                <c:pt idx="3175">
                  <c:v>8.1358333333333324</c:v>
                </c:pt>
                <c:pt idx="3176">
                  <c:v>8.1384166666666662</c:v>
                </c:pt>
                <c:pt idx="3177">
                  <c:v>8.141</c:v>
                </c:pt>
                <c:pt idx="3178">
                  <c:v>8.1435833333333338</c:v>
                </c:pt>
                <c:pt idx="3179">
                  <c:v>8.1461833333333331</c:v>
                </c:pt>
                <c:pt idx="3180">
                  <c:v>8.1487666666666669</c:v>
                </c:pt>
                <c:pt idx="3181">
                  <c:v>8.1513500000000008</c:v>
                </c:pt>
                <c:pt idx="3182">
                  <c:v>8.15395</c:v>
                </c:pt>
                <c:pt idx="3183">
                  <c:v>8.1565166666666755</c:v>
                </c:pt>
                <c:pt idx="3184">
                  <c:v>8.1591000000000005</c:v>
                </c:pt>
                <c:pt idx="3185">
                  <c:v>8.1617000000000015</c:v>
                </c:pt>
                <c:pt idx="3186">
                  <c:v>8.1642833333333336</c:v>
                </c:pt>
                <c:pt idx="3187">
                  <c:v>8.1668666666666727</c:v>
                </c:pt>
                <c:pt idx="3188">
                  <c:v>8.1694333333333411</c:v>
                </c:pt>
                <c:pt idx="3189">
                  <c:v>8.1720166666666749</c:v>
                </c:pt>
                <c:pt idx="3190">
                  <c:v>8.1746166666666724</c:v>
                </c:pt>
                <c:pt idx="3191">
                  <c:v>8.1772000000000009</c:v>
                </c:pt>
                <c:pt idx="3192">
                  <c:v>8.1797833333333347</c:v>
                </c:pt>
                <c:pt idx="3193">
                  <c:v>8.1823833333333322</c:v>
                </c:pt>
                <c:pt idx="3194">
                  <c:v>8.1849666666666661</c:v>
                </c:pt>
                <c:pt idx="3195">
                  <c:v>8.1875500000000034</c:v>
                </c:pt>
                <c:pt idx="3196">
                  <c:v>8.1901500000000009</c:v>
                </c:pt>
                <c:pt idx="3197">
                  <c:v>8.1927333333333348</c:v>
                </c:pt>
                <c:pt idx="3198">
                  <c:v>8.1953166666666668</c:v>
                </c:pt>
                <c:pt idx="3199">
                  <c:v>8.1978666666666662</c:v>
                </c:pt>
                <c:pt idx="3200">
                  <c:v>8.20045</c:v>
                </c:pt>
                <c:pt idx="3201">
                  <c:v>8.2030500000000011</c:v>
                </c:pt>
                <c:pt idx="3202">
                  <c:v>8.2056333333333367</c:v>
                </c:pt>
                <c:pt idx="3203">
                  <c:v>8.2082166666666669</c:v>
                </c:pt>
                <c:pt idx="3204">
                  <c:v>8.2108166666666662</c:v>
                </c:pt>
                <c:pt idx="3205">
                  <c:v>8.2134</c:v>
                </c:pt>
                <c:pt idx="3206">
                  <c:v>8.2159833333333356</c:v>
                </c:pt>
                <c:pt idx="3207">
                  <c:v>8.2185833333333331</c:v>
                </c:pt>
                <c:pt idx="3208">
                  <c:v>8.2211499999999997</c:v>
                </c:pt>
                <c:pt idx="3209">
                  <c:v>8.2237333333333336</c:v>
                </c:pt>
                <c:pt idx="3210">
                  <c:v>8.2263166666666674</c:v>
                </c:pt>
                <c:pt idx="3211">
                  <c:v>8.2288999999999994</c:v>
                </c:pt>
                <c:pt idx="3212">
                  <c:v>8.2315000000000005</c:v>
                </c:pt>
                <c:pt idx="3213">
                  <c:v>8.2340833333333272</c:v>
                </c:pt>
                <c:pt idx="3214">
                  <c:v>8.2366666666666664</c:v>
                </c:pt>
                <c:pt idx="3215">
                  <c:v>8.2392666666666674</c:v>
                </c:pt>
                <c:pt idx="3216">
                  <c:v>8.2418499999999995</c:v>
                </c:pt>
                <c:pt idx="3217">
                  <c:v>8.2444333333333333</c:v>
                </c:pt>
                <c:pt idx="3218">
                  <c:v>8.2470333333333254</c:v>
                </c:pt>
                <c:pt idx="3219">
                  <c:v>8.2496166666666664</c:v>
                </c:pt>
                <c:pt idx="3220">
                  <c:v>8.2522000000000002</c:v>
                </c:pt>
                <c:pt idx="3221">
                  <c:v>8.2547833333333323</c:v>
                </c:pt>
                <c:pt idx="3222">
                  <c:v>8.2573666666666661</c:v>
                </c:pt>
                <c:pt idx="3223">
                  <c:v>8.2599666666666725</c:v>
                </c:pt>
                <c:pt idx="3224">
                  <c:v>8.2625500000000027</c:v>
                </c:pt>
                <c:pt idx="3225">
                  <c:v>8.2651333333333348</c:v>
                </c:pt>
                <c:pt idx="3226">
                  <c:v>8.267733333333334</c:v>
                </c:pt>
                <c:pt idx="3227">
                  <c:v>8.2703166666666661</c:v>
                </c:pt>
                <c:pt idx="3228">
                  <c:v>8.2729000000000035</c:v>
                </c:pt>
                <c:pt idx="3229">
                  <c:v>8.2755000000000027</c:v>
                </c:pt>
                <c:pt idx="3230">
                  <c:v>8.278083333333333</c:v>
                </c:pt>
                <c:pt idx="3231">
                  <c:v>8.2806666666666668</c:v>
                </c:pt>
                <c:pt idx="3232">
                  <c:v>8.2832666666666661</c:v>
                </c:pt>
                <c:pt idx="3233">
                  <c:v>8.2858500000000035</c:v>
                </c:pt>
                <c:pt idx="3234">
                  <c:v>8.2884333333333338</c:v>
                </c:pt>
                <c:pt idx="3235">
                  <c:v>8.2910166666666676</c:v>
                </c:pt>
                <c:pt idx="3236">
                  <c:v>8.2936000000000014</c:v>
                </c:pt>
                <c:pt idx="3237">
                  <c:v>8.2961999999999989</c:v>
                </c:pt>
                <c:pt idx="3238">
                  <c:v>8.298783333333331</c:v>
                </c:pt>
                <c:pt idx="3239">
                  <c:v>8.3013666666666666</c:v>
                </c:pt>
                <c:pt idx="3240">
                  <c:v>8.3039666666666729</c:v>
                </c:pt>
                <c:pt idx="3241">
                  <c:v>8.3065500000000068</c:v>
                </c:pt>
                <c:pt idx="3242">
                  <c:v>8.3091333333333406</c:v>
                </c:pt>
                <c:pt idx="3243">
                  <c:v>8.3117333333333328</c:v>
                </c:pt>
                <c:pt idx="3244">
                  <c:v>8.3143166666666666</c:v>
                </c:pt>
                <c:pt idx="3245">
                  <c:v>8.3169000000000004</c:v>
                </c:pt>
                <c:pt idx="3246">
                  <c:v>8.3194833333333396</c:v>
                </c:pt>
                <c:pt idx="3247">
                  <c:v>8.3220666666666752</c:v>
                </c:pt>
                <c:pt idx="3248">
                  <c:v>8.3246500000000001</c:v>
                </c:pt>
                <c:pt idx="3249">
                  <c:v>8.3272333333333357</c:v>
                </c:pt>
                <c:pt idx="3250">
                  <c:v>8.3298166666666731</c:v>
                </c:pt>
                <c:pt idx="3251">
                  <c:v>8.3324166666666759</c:v>
                </c:pt>
                <c:pt idx="3252">
                  <c:v>8.3350000000000026</c:v>
                </c:pt>
                <c:pt idx="3253">
                  <c:v>8.3375833333333347</c:v>
                </c:pt>
                <c:pt idx="3254">
                  <c:v>8.3401833333333357</c:v>
                </c:pt>
                <c:pt idx="3255">
                  <c:v>8.3427666666666731</c:v>
                </c:pt>
                <c:pt idx="3256">
                  <c:v>8.3453500000000016</c:v>
                </c:pt>
                <c:pt idx="3257">
                  <c:v>8.3479333333333336</c:v>
                </c:pt>
                <c:pt idx="3258">
                  <c:v>8.3505166666666781</c:v>
                </c:pt>
                <c:pt idx="3259">
                  <c:v>8.3531166666666774</c:v>
                </c:pt>
                <c:pt idx="3260">
                  <c:v>8.3557000000000095</c:v>
                </c:pt>
                <c:pt idx="3261">
                  <c:v>8.3582833333333344</c:v>
                </c:pt>
                <c:pt idx="3262">
                  <c:v>8.3608833333333408</c:v>
                </c:pt>
                <c:pt idx="3263">
                  <c:v>8.3634666666666764</c:v>
                </c:pt>
                <c:pt idx="3264">
                  <c:v>8.3660500000000066</c:v>
                </c:pt>
                <c:pt idx="3265">
                  <c:v>8.3686500000000006</c:v>
                </c:pt>
                <c:pt idx="3266">
                  <c:v>8.3712333333333326</c:v>
                </c:pt>
                <c:pt idx="3267">
                  <c:v>8.3738166666666753</c:v>
                </c:pt>
                <c:pt idx="3268">
                  <c:v>8.3764166666666764</c:v>
                </c:pt>
                <c:pt idx="3269">
                  <c:v>8.3790000000000067</c:v>
                </c:pt>
                <c:pt idx="3270">
                  <c:v>8.3815833333333405</c:v>
                </c:pt>
                <c:pt idx="3271">
                  <c:v>8.3841666666666708</c:v>
                </c:pt>
                <c:pt idx="3272">
                  <c:v>8.3867500000000028</c:v>
                </c:pt>
                <c:pt idx="3273">
                  <c:v>8.3893500000000003</c:v>
                </c:pt>
                <c:pt idx="3274">
                  <c:v>8.3919333333333341</c:v>
                </c:pt>
                <c:pt idx="3275">
                  <c:v>8.3945166666666751</c:v>
                </c:pt>
                <c:pt idx="3276">
                  <c:v>8.3971166666666708</c:v>
                </c:pt>
                <c:pt idx="3277">
                  <c:v>8.3997000000000028</c:v>
                </c:pt>
                <c:pt idx="3278">
                  <c:v>8.4022666666666748</c:v>
                </c:pt>
                <c:pt idx="3279">
                  <c:v>8.4048666666666705</c:v>
                </c:pt>
                <c:pt idx="3280">
                  <c:v>8.4074500000000008</c:v>
                </c:pt>
                <c:pt idx="3281">
                  <c:v>8.4100333333333328</c:v>
                </c:pt>
                <c:pt idx="3282">
                  <c:v>8.4126166666666755</c:v>
                </c:pt>
                <c:pt idx="3283">
                  <c:v>8.4152000000000005</c:v>
                </c:pt>
                <c:pt idx="3284">
                  <c:v>8.4178000000000015</c:v>
                </c:pt>
                <c:pt idx="3285">
                  <c:v>8.4203833333333336</c:v>
                </c:pt>
                <c:pt idx="3286">
                  <c:v>8.4229666666666727</c:v>
                </c:pt>
                <c:pt idx="3287">
                  <c:v>8.4255666666666755</c:v>
                </c:pt>
                <c:pt idx="3288">
                  <c:v>8.4281500000000005</c:v>
                </c:pt>
                <c:pt idx="3289">
                  <c:v>8.4307333333333325</c:v>
                </c:pt>
                <c:pt idx="3290">
                  <c:v>8.4333333333333336</c:v>
                </c:pt>
                <c:pt idx="3291">
                  <c:v>8.4359166666666727</c:v>
                </c:pt>
                <c:pt idx="3292">
                  <c:v>8.4385000000000012</c:v>
                </c:pt>
                <c:pt idx="3293">
                  <c:v>8.4410833333333333</c:v>
                </c:pt>
                <c:pt idx="3294">
                  <c:v>8.4436666666666724</c:v>
                </c:pt>
                <c:pt idx="3295">
                  <c:v>8.4462666666666664</c:v>
                </c:pt>
                <c:pt idx="3296">
                  <c:v>8.4488500000000002</c:v>
                </c:pt>
                <c:pt idx="3297">
                  <c:v>8.4514333333333411</c:v>
                </c:pt>
                <c:pt idx="3298">
                  <c:v>8.4540333333333368</c:v>
                </c:pt>
                <c:pt idx="3299">
                  <c:v>8.456616666666676</c:v>
                </c:pt>
                <c:pt idx="3300">
                  <c:v>8.4592000000000027</c:v>
                </c:pt>
                <c:pt idx="3301">
                  <c:v>8.4618000000000002</c:v>
                </c:pt>
                <c:pt idx="3302">
                  <c:v>8.464383333333334</c:v>
                </c:pt>
                <c:pt idx="3303">
                  <c:v>8.466966666666675</c:v>
                </c:pt>
                <c:pt idx="3304">
                  <c:v>8.4695500000000106</c:v>
                </c:pt>
                <c:pt idx="3305">
                  <c:v>8.4721333333333408</c:v>
                </c:pt>
                <c:pt idx="3306">
                  <c:v>8.4747333333333348</c:v>
                </c:pt>
                <c:pt idx="3307">
                  <c:v>8.4773166666666668</c:v>
                </c:pt>
                <c:pt idx="3308">
                  <c:v>8.4799000000000042</c:v>
                </c:pt>
                <c:pt idx="3309">
                  <c:v>8.4825000000000106</c:v>
                </c:pt>
                <c:pt idx="3310">
                  <c:v>8.4850833333333409</c:v>
                </c:pt>
                <c:pt idx="3311">
                  <c:v>8.4876666666666729</c:v>
                </c:pt>
                <c:pt idx="3312">
                  <c:v>8.4902666666666704</c:v>
                </c:pt>
                <c:pt idx="3313">
                  <c:v>8.4928500000000007</c:v>
                </c:pt>
                <c:pt idx="3314">
                  <c:v>8.4954333333333416</c:v>
                </c:pt>
                <c:pt idx="3315">
                  <c:v>8.4980166666666666</c:v>
                </c:pt>
                <c:pt idx="3316">
                  <c:v>8.5006000000000004</c:v>
                </c:pt>
                <c:pt idx="3317">
                  <c:v>8.5031833333333324</c:v>
                </c:pt>
                <c:pt idx="3318">
                  <c:v>8.5057666666666751</c:v>
                </c:pt>
                <c:pt idx="3319">
                  <c:v>8.5083500000000001</c:v>
                </c:pt>
                <c:pt idx="3320">
                  <c:v>8.5109500000000011</c:v>
                </c:pt>
                <c:pt idx="3321">
                  <c:v>8.5135333333333367</c:v>
                </c:pt>
                <c:pt idx="3322">
                  <c:v>8.5161166666666706</c:v>
                </c:pt>
                <c:pt idx="3323">
                  <c:v>8.5187166666666663</c:v>
                </c:pt>
                <c:pt idx="3324">
                  <c:v>8.5213000000000001</c:v>
                </c:pt>
                <c:pt idx="3325">
                  <c:v>8.5238833333333357</c:v>
                </c:pt>
                <c:pt idx="3326">
                  <c:v>8.5264833333333367</c:v>
                </c:pt>
                <c:pt idx="3327">
                  <c:v>8.5290666666666706</c:v>
                </c:pt>
                <c:pt idx="3328">
                  <c:v>8.5316500000000008</c:v>
                </c:pt>
                <c:pt idx="3329">
                  <c:v>8.5342333333333329</c:v>
                </c:pt>
                <c:pt idx="3330">
                  <c:v>8.5368166666666667</c:v>
                </c:pt>
                <c:pt idx="3331">
                  <c:v>8.5394166666666731</c:v>
                </c:pt>
                <c:pt idx="3332">
                  <c:v>8.5419999999999998</c:v>
                </c:pt>
                <c:pt idx="3333">
                  <c:v>8.5445833333333336</c:v>
                </c:pt>
                <c:pt idx="3334">
                  <c:v>8.5471833333333329</c:v>
                </c:pt>
                <c:pt idx="3335">
                  <c:v>8.5497666666666667</c:v>
                </c:pt>
                <c:pt idx="3336">
                  <c:v>8.5523500000000023</c:v>
                </c:pt>
                <c:pt idx="3337">
                  <c:v>8.5549333333333344</c:v>
                </c:pt>
                <c:pt idx="3338">
                  <c:v>8.5575166666666753</c:v>
                </c:pt>
                <c:pt idx="3339">
                  <c:v>8.5601000000000003</c:v>
                </c:pt>
                <c:pt idx="3340">
                  <c:v>8.5626833333333412</c:v>
                </c:pt>
                <c:pt idx="3341">
                  <c:v>8.5652666666666768</c:v>
                </c:pt>
                <c:pt idx="3342">
                  <c:v>8.5678666666666707</c:v>
                </c:pt>
                <c:pt idx="3343">
                  <c:v>8.5704500000000028</c:v>
                </c:pt>
                <c:pt idx="3344">
                  <c:v>8.5730333333333348</c:v>
                </c:pt>
                <c:pt idx="3345">
                  <c:v>8.5756333333333448</c:v>
                </c:pt>
                <c:pt idx="3346">
                  <c:v>8.5782166666666662</c:v>
                </c:pt>
                <c:pt idx="3347">
                  <c:v>8.5808</c:v>
                </c:pt>
                <c:pt idx="3348">
                  <c:v>8.5834000000000028</c:v>
                </c:pt>
                <c:pt idx="3349">
                  <c:v>8.5859833333333366</c:v>
                </c:pt>
                <c:pt idx="3350">
                  <c:v>8.5885666666666705</c:v>
                </c:pt>
                <c:pt idx="3351">
                  <c:v>8.5911500000000007</c:v>
                </c:pt>
                <c:pt idx="3352">
                  <c:v>8.5937333333333346</c:v>
                </c:pt>
                <c:pt idx="3353">
                  <c:v>8.596333333333332</c:v>
                </c:pt>
                <c:pt idx="3354">
                  <c:v>8.5989166666666677</c:v>
                </c:pt>
                <c:pt idx="3355">
                  <c:v>8.6015000000000015</c:v>
                </c:pt>
                <c:pt idx="3356">
                  <c:v>8.604099999999999</c:v>
                </c:pt>
                <c:pt idx="3357">
                  <c:v>8.6066833333333328</c:v>
                </c:pt>
                <c:pt idx="3358">
                  <c:v>8.6092666666666666</c:v>
                </c:pt>
                <c:pt idx="3359">
                  <c:v>8.6118666666666677</c:v>
                </c:pt>
                <c:pt idx="3360">
                  <c:v>8.6144500000000015</c:v>
                </c:pt>
                <c:pt idx="3361">
                  <c:v>8.6170333333333335</c:v>
                </c:pt>
                <c:pt idx="3362">
                  <c:v>8.6196333333333328</c:v>
                </c:pt>
                <c:pt idx="3363">
                  <c:v>8.6222166666666666</c:v>
                </c:pt>
                <c:pt idx="3364">
                  <c:v>8.6248000000000005</c:v>
                </c:pt>
                <c:pt idx="3365">
                  <c:v>8.6273833333333272</c:v>
                </c:pt>
                <c:pt idx="3366">
                  <c:v>8.6299666666666663</c:v>
                </c:pt>
                <c:pt idx="3367">
                  <c:v>8.6325666666666727</c:v>
                </c:pt>
                <c:pt idx="3368">
                  <c:v>8.6351500000000012</c:v>
                </c:pt>
                <c:pt idx="3369">
                  <c:v>8.6377333333333333</c:v>
                </c:pt>
                <c:pt idx="3370">
                  <c:v>8.6403333333333254</c:v>
                </c:pt>
                <c:pt idx="3371">
                  <c:v>8.6429166666666717</c:v>
                </c:pt>
                <c:pt idx="3372">
                  <c:v>8.6455000000000002</c:v>
                </c:pt>
                <c:pt idx="3373">
                  <c:v>8.6480999999999995</c:v>
                </c:pt>
                <c:pt idx="3374">
                  <c:v>8.6506833333333368</c:v>
                </c:pt>
                <c:pt idx="3375">
                  <c:v>8.6532666666666724</c:v>
                </c:pt>
                <c:pt idx="3376">
                  <c:v>8.6558500000000027</c:v>
                </c:pt>
                <c:pt idx="3377">
                  <c:v>8.6584333333333348</c:v>
                </c:pt>
                <c:pt idx="3378">
                  <c:v>8.661033333333334</c:v>
                </c:pt>
                <c:pt idx="3379">
                  <c:v>8.663616666666675</c:v>
                </c:pt>
                <c:pt idx="3380">
                  <c:v>8.6662000000000035</c:v>
                </c:pt>
                <c:pt idx="3381">
                  <c:v>8.6688000000000009</c:v>
                </c:pt>
                <c:pt idx="3382">
                  <c:v>8.671383333333333</c:v>
                </c:pt>
                <c:pt idx="3383">
                  <c:v>8.6739666666666668</c:v>
                </c:pt>
                <c:pt idx="3384">
                  <c:v>8.6765666666666768</c:v>
                </c:pt>
                <c:pt idx="3385">
                  <c:v>8.6791500000000035</c:v>
                </c:pt>
                <c:pt idx="3386">
                  <c:v>8.6817333333333337</c:v>
                </c:pt>
                <c:pt idx="3387">
                  <c:v>8.684333333333333</c:v>
                </c:pt>
                <c:pt idx="3388">
                  <c:v>8.6869166666666668</c:v>
                </c:pt>
                <c:pt idx="3389">
                  <c:v>8.6895000000000007</c:v>
                </c:pt>
                <c:pt idx="3390">
                  <c:v>8.6920833333333327</c:v>
                </c:pt>
                <c:pt idx="3391">
                  <c:v>8.6946666666666665</c:v>
                </c:pt>
                <c:pt idx="3392">
                  <c:v>8.6972666666666676</c:v>
                </c:pt>
                <c:pt idx="3393">
                  <c:v>8.6998500000000014</c:v>
                </c:pt>
                <c:pt idx="3394">
                  <c:v>8.7024333333333406</c:v>
                </c:pt>
                <c:pt idx="3395">
                  <c:v>8.7050333333333345</c:v>
                </c:pt>
                <c:pt idx="3396">
                  <c:v>8.7076166666666666</c:v>
                </c:pt>
                <c:pt idx="3397">
                  <c:v>8.7101999999999986</c:v>
                </c:pt>
                <c:pt idx="3398">
                  <c:v>8.7128000000000014</c:v>
                </c:pt>
                <c:pt idx="3399">
                  <c:v>8.7153833333333335</c:v>
                </c:pt>
                <c:pt idx="3400">
                  <c:v>8.7179666666666655</c:v>
                </c:pt>
                <c:pt idx="3401">
                  <c:v>8.7205500000000011</c:v>
                </c:pt>
                <c:pt idx="3402">
                  <c:v>8.7231333333333332</c:v>
                </c:pt>
                <c:pt idx="3403">
                  <c:v>8.7257333333333325</c:v>
                </c:pt>
                <c:pt idx="3404">
                  <c:v>8.728316666666661</c:v>
                </c:pt>
                <c:pt idx="3405">
                  <c:v>8.7309000000000001</c:v>
                </c:pt>
                <c:pt idx="3406">
                  <c:v>8.7335000000000012</c:v>
                </c:pt>
                <c:pt idx="3407">
                  <c:v>8.7360833333333332</c:v>
                </c:pt>
                <c:pt idx="3408">
                  <c:v>8.738666666666667</c:v>
                </c:pt>
                <c:pt idx="3409">
                  <c:v>8.741266666666661</c:v>
                </c:pt>
                <c:pt idx="3410">
                  <c:v>8.7438500000000001</c:v>
                </c:pt>
                <c:pt idx="3411">
                  <c:v>8.7464333333333322</c:v>
                </c:pt>
                <c:pt idx="3412">
                  <c:v>8.7490166666666678</c:v>
                </c:pt>
                <c:pt idx="3413">
                  <c:v>8.7516000000000016</c:v>
                </c:pt>
                <c:pt idx="3414">
                  <c:v>8.7542000000000009</c:v>
                </c:pt>
                <c:pt idx="3415">
                  <c:v>8.7567833333333347</c:v>
                </c:pt>
                <c:pt idx="3416">
                  <c:v>8.7593666666666667</c:v>
                </c:pt>
                <c:pt idx="3417">
                  <c:v>8.761966666666666</c:v>
                </c:pt>
                <c:pt idx="3418">
                  <c:v>8.7645500000000016</c:v>
                </c:pt>
                <c:pt idx="3419">
                  <c:v>8.76711666666667</c:v>
                </c:pt>
                <c:pt idx="3420">
                  <c:v>8.7697166666666728</c:v>
                </c:pt>
                <c:pt idx="3421">
                  <c:v>8.7723000000000013</c:v>
                </c:pt>
                <c:pt idx="3422">
                  <c:v>8.7748833333333334</c:v>
                </c:pt>
                <c:pt idx="3423">
                  <c:v>8.7774833333333326</c:v>
                </c:pt>
                <c:pt idx="3424">
                  <c:v>8.7800666666666665</c:v>
                </c:pt>
                <c:pt idx="3425">
                  <c:v>8.7826500000000021</c:v>
                </c:pt>
                <c:pt idx="3426">
                  <c:v>8.7852333333333341</c:v>
                </c:pt>
                <c:pt idx="3427">
                  <c:v>8.7878166666666662</c:v>
                </c:pt>
                <c:pt idx="3428">
                  <c:v>8.7904166666666708</c:v>
                </c:pt>
                <c:pt idx="3429">
                  <c:v>8.793000000000001</c:v>
                </c:pt>
                <c:pt idx="3430">
                  <c:v>8.7955833333333366</c:v>
                </c:pt>
                <c:pt idx="3431">
                  <c:v>8.7981833333333253</c:v>
                </c:pt>
                <c:pt idx="3432">
                  <c:v>8.8007666666666768</c:v>
                </c:pt>
                <c:pt idx="3433">
                  <c:v>8.80335</c:v>
                </c:pt>
                <c:pt idx="3434">
                  <c:v>8.8059500000000028</c:v>
                </c:pt>
                <c:pt idx="3435">
                  <c:v>8.8085333333333367</c:v>
                </c:pt>
                <c:pt idx="3436">
                  <c:v>8.8111166666666705</c:v>
                </c:pt>
                <c:pt idx="3437">
                  <c:v>8.8137000000000008</c:v>
                </c:pt>
                <c:pt idx="3438">
                  <c:v>8.8162833333333328</c:v>
                </c:pt>
                <c:pt idx="3439">
                  <c:v>8.8188833333333356</c:v>
                </c:pt>
                <c:pt idx="3440">
                  <c:v>8.8214666666666748</c:v>
                </c:pt>
                <c:pt idx="3441">
                  <c:v>8.8240500000000015</c:v>
                </c:pt>
                <c:pt idx="3442">
                  <c:v>8.8266500000000008</c:v>
                </c:pt>
                <c:pt idx="3443">
                  <c:v>8.8292000000000037</c:v>
                </c:pt>
                <c:pt idx="3444">
                  <c:v>8.831783333333334</c:v>
                </c:pt>
                <c:pt idx="3445">
                  <c:v>8.8343833333333333</c:v>
                </c:pt>
                <c:pt idx="3446">
                  <c:v>8.8369666666666724</c:v>
                </c:pt>
                <c:pt idx="3447">
                  <c:v>8.8395500000000027</c:v>
                </c:pt>
                <c:pt idx="3448">
                  <c:v>8.8421333333333347</c:v>
                </c:pt>
                <c:pt idx="3449">
                  <c:v>8.8447166666666668</c:v>
                </c:pt>
                <c:pt idx="3450">
                  <c:v>8.8473166666666678</c:v>
                </c:pt>
                <c:pt idx="3451">
                  <c:v>8.8499000000000034</c:v>
                </c:pt>
                <c:pt idx="3452">
                  <c:v>8.8524833333333479</c:v>
                </c:pt>
                <c:pt idx="3453">
                  <c:v>8.8550833333333472</c:v>
                </c:pt>
                <c:pt idx="3454">
                  <c:v>8.8576666666666775</c:v>
                </c:pt>
                <c:pt idx="3455">
                  <c:v>8.8602500000000006</c:v>
                </c:pt>
                <c:pt idx="3456">
                  <c:v>8.8628333333333416</c:v>
                </c:pt>
                <c:pt idx="3457">
                  <c:v>8.8654166666666807</c:v>
                </c:pt>
                <c:pt idx="3458">
                  <c:v>8.8680000000000003</c:v>
                </c:pt>
                <c:pt idx="3459">
                  <c:v>8.8705833333333448</c:v>
                </c:pt>
                <c:pt idx="3460">
                  <c:v>8.8731666666666751</c:v>
                </c:pt>
                <c:pt idx="3461">
                  <c:v>8.8757666666666761</c:v>
                </c:pt>
                <c:pt idx="3462">
                  <c:v>8.8783500000000011</c:v>
                </c:pt>
                <c:pt idx="3463">
                  <c:v>8.8809333333333367</c:v>
                </c:pt>
                <c:pt idx="3464">
                  <c:v>8.8835333333333413</c:v>
                </c:pt>
                <c:pt idx="3465">
                  <c:v>8.8861166666666769</c:v>
                </c:pt>
                <c:pt idx="3466">
                  <c:v>8.8887</c:v>
                </c:pt>
                <c:pt idx="3467">
                  <c:v>8.8913000000000011</c:v>
                </c:pt>
                <c:pt idx="3468">
                  <c:v>8.8938833333333367</c:v>
                </c:pt>
                <c:pt idx="3469">
                  <c:v>8.8964666666666758</c:v>
                </c:pt>
                <c:pt idx="3470">
                  <c:v>8.8990500000000026</c:v>
                </c:pt>
                <c:pt idx="3471">
                  <c:v>8.9016333333333328</c:v>
                </c:pt>
                <c:pt idx="3472">
                  <c:v>8.9042333333333357</c:v>
                </c:pt>
                <c:pt idx="3473">
                  <c:v>8.9068166666666748</c:v>
                </c:pt>
                <c:pt idx="3474">
                  <c:v>8.9094000000000069</c:v>
                </c:pt>
                <c:pt idx="3475">
                  <c:v>8.9120000000000008</c:v>
                </c:pt>
                <c:pt idx="3476">
                  <c:v>8.9145833333333346</c:v>
                </c:pt>
                <c:pt idx="3477">
                  <c:v>8.9171666666666667</c:v>
                </c:pt>
                <c:pt idx="3478">
                  <c:v>8.9197666666666748</c:v>
                </c:pt>
                <c:pt idx="3479">
                  <c:v>8.9223500000000016</c:v>
                </c:pt>
                <c:pt idx="3480">
                  <c:v>8.9249000000000009</c:v>
                </c:pt>
                <c:pt idx="3481">
                  <c:v>8.9274833333333348</c:v>
                </c:pt>
                <c:pt idx="3482">
                  <c:v>8.9300666666666668</c:v>
                </c:pt>
                <c:pt idx="3483">
                  <c:v>8.9326666666666767</c:v>
                </c:pt>
                <c:pt idx="3484">
                  <c:v>8.9352500000000035</c:v>
                </c:pt>
                <c:pt idx="3485">
                  <c:v>8.9378333333333337</c:v>
                </c:pt>
                <c:pt idx="3486">
                  <c:v>8.9404333333333348</c:v>
                </c:pt>
                <c:pt idx="3487">
                  <c:v>8.9430166666666668</c:v>
                </c:pt>
                <c:pt idx="3488">
                  <c:v>8.9456000000000007</c:v>
                </c:pt>
                <c:pt idx="3489">
                  <c:v>8.9482000000000017</c:v>
                </c:pt>
                <c:pt idx="3490">
                  <c:v>8.9507833333333409</c:v>
                </c:pt>
                <c:pt idx="3491">
                  <c:v>8.9533500000000004</c:v>
                </c:pt>
                <c:pt idx="3492">
                  <c:v>8.9559333333333395</c:v>
                </c:pt>
                <c:pt idx="3493">
                  <c:v>8.9585166666666751</c:v>
                </c:pt>
                <c:pt idx="3494">
                  <c:v>8.9611166666666708</c:v>
                </c:pt>
                <c:pt idx="3495">
                  <c:v>8.9636833333333445</c:v>
                </c:pt>
                <c:pt idx="3496">
                  <c:v>8.9662666666666748</c:v>
                </c:pt>
                <c:pt idx="3497">
                  <c:v>8.9688666666666705</c:v>
                </c:pt>
                <c:pt idx="3498">
                  <c:v>8.9714500000000008</c:v>
                </c:pt>
                <c:pt idx="3499">
                  <c:v>8.9740333333333346</c:v>
                </c:pt>
                <c:pt idx="3500">
                  <c:v>8.976633333333341</c:v>
                </c:pt>
                <c:pt idx="3501">
                  <c:v>8.9792166666666748</c:v>
                </c:pt>
                <c:pt idx="3502">
                  <c:v>8.9818000000000016</c:v>
                </c:pt>
                <c:pt idx="3503">
                  <c:v>8.9843833333333336</c:v>
                </c:pt>
                <c:pt idx="3504">
                  <c:v>8.9869666666666728</c:v>
                </c:pt>
                <c:pt idx="3505">
                  <c:v>8.9895666666666756</c:v>
                </c:pt>
                <c:pt idx="3506">
                  <c:v>8.9921500000000005</c:v>
                </c:pt>
                <c:pt idx="3507">
                  <c:v>8.9947333333333326</c:v>
                </c:pt>
                <c:pt idx="3508">
                  <c:v>8.9973333333333336</c:v>
                </c:pt>
                <c:pt idx="3509">
                  <c:v>8.9999166666666728</c:v>
                </c:pt>
                <c:pt idx="3510">
                  <c:v>9.0025000000000048</c:v>
                </c:pt>
                <c:pt idx="3511">
                  <c:v>9.0051000000000005</c:v>
                </c:pt>
                <c:pt idx="3512">
                  <c:v>9.0076833333333344</c:v>
                </c:pt>
                <c:pt idx="3513">
                  <c:v>9.0102666666666664</c:v>
                </c:pt>
                <c:pt idx="3514">
                  <c:v>9.0128666666666728</c:v>
                </c:pt>
                <c:pt idx="3515">
                  <c:v>9.0154500000000048</c:v>
                </c:pt>
                <c:pt idx="3516">
                  <c:v>9.0180333333333333</c:v>
                </c:pt>
                <c:pt idx="3517">
                  <c:v>9.0206166666666725</c:v>
                </c:pt>
                <c:pt idx="3518">
                  <c:v>9.023200000000001</c:v>
                </c:pt>
                <c:pt idx="3519">
                  <c:v>9.0258000000000003</c:v>
                </c:pt>
                <c:pt idx="3520">
                  <c:v>9.0283833333333252</c:v>
                </c:pt>
                <c:pt idx="3521">
                  <c:v>9.0309500000000025</c:v>
                </c:pt>
                <c:pt idx="3522">
                  <c:v>9.03355</c:v>
                </c:pt>
                <c:pt idx="3523">
                  <c:v>9.0361333333333338</c:v>
                </c:pt>
                <c:pt idx="3524">
                  <c:v>9.0387166666666658</c:v>
                </c:pt>
                <c:pt idx="3525">
                  <c:v>9.0413166666666669</c:v>
                </c:pt>
                <c:pt idx="3526">
                  <c:v>9.0438999999999989</c:v>
                </c:pt>
                <c:pt idx="3527">
                  <c:v>9.0464833333333328</c:v>
                </c:pt>
                <c:pt idx="3528">
                  <c:v>9.0490666666666666</c:v>
                </c:pt>
                <c:pt idx="3529">
                  <c:v>9.0516500000000004</c:v>
                </c:pt>
                <c:pt idx="3530">
                  <c:v>9.0542500000000015</c:v>
                </c:pt>
                <c:pt idx="3531">
                  <c:v>9.0568333333333406</c:v>
                </c:pt>
                <c:pt idx="3532">
                  <c:v>9.059416666666678</c:v>
                </c:pt>
                <c:pt idx="3533">
                  <c:v>9.0620166666666773</c:v>
                </c:pt>
                <c:pt idx="3534">
                  <c:v>9.0646000000000004</c:v>
                </c:pt>
                <c:pt idx="3535">
                  <c:v>9.0671833333333325</c:v>
                </c:pt>
                <c:pt idx="3536">
                  <c:v>9.0697833333333424</c:v>
                </c:pt>
                <c:pt idx="3537">
                  <c:v>9.0723666666666727</c:v>
                </c:pt>
                <c:pt idx="3538">
                  <c:v>9.0749500000000012</c:v>
                </c:pt>
                <c:pt idx="3539">
                  <c:v>9.0775333333333368</c:v>
                </c:pt>
                <c:pt idx="3540">
                  <c:v>9.0801166666666706</c:v>
                </c:pt>
                <c:pt idx="3541">
                  <c:v>9.0827166666666752</c:v>
                </c:pt>
                <c:pt idx="3542">
                  <c:v>9.0853000000000002</c:v>
                </c:pt>
                <c:pt idx="3543">
                  <c:v>9.087883333333334</c:v>
                </c:pt>
                <c:pt idx="3544">
                  <c:v>9.0904833333333368</c:v>
                </c:pt>
                <c:pt idx="3545">
                  <c:v>9.0930666666666724</c:v>
                </c:pt>
                <c:pt idx="3546">
                  <c:v>9.0956500000000027</c:v>
                </c:pt>
                <c:pt idx="3547">
                  <c:v>9.0982500000000002</c:v>
                </c:pt>
                <c:pt idx="3548">
                  <c:v>9.1008000000000013</c:v>
                </c:pt>
                <c:pt idx="3549">
                  <c:v>9.1033833333333334</c:v>
                </c:pt>
                <c:pt idx="3550">
                  <c:v>9.1059666666666708</c:v>
                </c:pt>
                <c:pt idx="3551">
                  <c:v>9.108550000000001</c:v>
                </c:pt>
                <c:pt idx="3552">
                  <c:v>9.1111500000000003</c:v>
                </c:pt>
                <c:pt idx="3553">
                  <c:v>9.1137333333333324</c:v>
                </c:pt>
                <c:pt idx="3554">
                  <c:v>9.1163166666666697</c:v>
                </c:pt>
                <c:pt idx="3555">
                  <c:v>9.1189166666666672</c:v>
                </c:pt>
                <c:pt idx="3556">
                  <c:v>9.1215000000000011</c:v>
                </c:pt>
                <c:pt idx="3557">
                  <c:v>9.1240833333333349</c:v>
                </c:pt>
                <c:pt idx="3558">
                  <c:v>9.1266833333333341</c:v>
                </c:pt>
                <c:pt idx="3559">
                  <c:v>9.1292666666666662</c:v>
                </c:pt>
                <c:pt idx="3560">
                  <c:v>9.1318499999999982</c:v>
                </c:pt>
                <c:pt idx="3561">
                  <c:v>9.1344333333333338</c:v>
                </c:pt>
                <c:pt idx="3562">
                  <c:v>9.1370000000000005</c:v>
                </c:pt>
                <c:pt idx="3563">
                  <c:v>9.1396000000000015</c:v>
                </c:pt>
                <c:pt idx="3564">
                  <c:v>9.1421833333333318</c:v>
                </c:pt>
                <c:pt idx="3565">
                  <c:v>9.1447666666666674</c:v>
                </c:pt>
                <c:pt idx="3566">
                  <c:v>9.1473666666666649</c:v>
                </c:pt>
                <c:pt idx="3567">
                  <c:v>9.1499499999999987</c:v>
                </c:pt>
                <c:pt idx="3568">
                  <c:v>9.152533333333345</c:v>
                </c:pt>
                <c:pt idx="3569">
                  <c:v>9.1551333333333424</c:v>
                </c:pt>
                <c:pt idx="3570">
                  <c:v>9.1577166666666727</c:v>
                </c:pt>
                <c:pt idx="3571">
                  <c:v>9.1603000000000012</c:v>
                </c:pt>
                <c:pt idx="3572">
                  <c:v>9.1628833333333368</c:v>
                </c:pt>
                <c:pt idx="3573">
                  <c:v>9.165466666666676</c:v>
                </c:pt>
                <c:pt idx="3574">
                  <c:v>9.1680666666666664</c:v>
                </c:pt>
                <c:pt idx="3575">
                  <c:v>9.1706500000000002</c:v>
                </c:pt>
                <c:pt idx="3576">
                  <c:v>9.173233333333334</c:v>
                </c:pt>
                <c:pt idx="3577">
                  <c:v>9.1758333333333368</c:v>
                </c:pt>
                <c:pt idx="3578">
                  <c:v>9.1784166666666724</c:v>
                </c:pt>
                <c:pt idx="3579">
                  <c:v>9.1810000000000009</c:v>
                </c:pt>
                <c:pt idx="3580">
                  <c:v>9.1836000000000002</c:v>
                </c:pt>
                <c:pt idx="3581">
                  <c:v>9.186183333333334</c:v>
                </c:pt>
                <c:pt idx="3582">
                  <c:v>9.1887666666666696</c:v>
                </c:pt>
                <c:pt idx="3583">
                  <c:v>9.1913666666666654</c:v>
                </c:pt>
                <c:pt idx="3584">
                  <c:v>9.193933333333332</c:v>
                </c:pt>
                <c:pt idx="3585">
                  <c:v>9.1965166666666747</c:v>
                </c:pt>
                <c:pt idx="3586">
                  <c:v>9.1991000000000014</c:v>
                </c:pt>
                <c:pt idx="3587">
                  <c:v>9.2016833333333334</c:v>
                </c:pt>
                <c:pt idx="3588">
                  <c:v>9.2042833333333309</c:v>
                </c:pt>
                <c:pt idx="3589">
                  <c:v>9.2068666666666665</c:v>
                </c:pt>
                <c:pt idx="3590">
                  <c:v>9.2094500000000004</c:v>
                </c:pt>
                <c:pt idx="3591">
                  <c:v>9.2120500000000014</c:v>
                </c:pt>
                <c:pt idx="3592">
                  <c:v>9.2146333333333335</c:v>
                </c:pt>
                <c:pt idx="3593">
                  <c:v>9.2172166666666673</c:v>
                </c:pt>
                <c:pt idx="3594">
                  <c:v>9.2198166666666665</c:v>
                </c:pt>
                <c:pt idx="3595">
                  <c:v>9.2224000000000004</c:v>
                </c:pt>
                <c:pt idx="3596">
                  <c:v>9.2249833333333289</c:v>
                </c:pt>
                <c:pt idx="3597">
                  <c:v>9.2275666666666663</c:v>
                </c:pt>
                <c:pt idx="3598">
                  <c:v>9.2301500000000001</c:v>
                </c:pt>
                <c:pt idx="3599">
                  <c:v>9.2327500000000011</c:v>
                </c:pt>
                <c:pt idx="3600">
                  <c:v>9.2353333333333332</c:v>
                </c:pt>
                <c:pt idx="3601">
                  <c:v>9.237916666666667</c:v>
                </c:pt>
                <c:pt idx="3602">
                  <c:v>9.2405166666666698</c:v>
                </c:pt>
                <c:pt idx="3603">
                  <c:v>9.2431000000000001</c:v>
                </c:pt>
                <c:pt idx="3604">
                  <c:v>9.2456833333333357</c:v>
                </c:pt>
                <c:pt idx="3605">
                  <c:v>9.2482833333333261</c:v>
                </c:pt>
                <c:pt idx="3606">
                  <c:v>9.2508666666666706</c:v>
                </c:pt>
                <c:pt idx="3607">
                  <c:v>9.2534500000000026</c:v>
                </c:pt>
                <c:pt idx="3608">
                  <c:v>9.2560333333333347</c:v>
                </c:pt>
                <c:pt idx="3609">
                  <c:v>9.2586166666666667</c:v>
                </c:pt>
                <c:pt idx="3610">
                  <c:v>9.261216666666666</c:v>
                </c:pt>
                <c:pt idx="3611">
                  <c:v>9.2638000000000016</c:v>
                </c:pt>
                <c:pt idx="3612">
                  <c:v>9.2663833333333336</c:v>
                </c:pt>
                <c:pt idx="3613">
                  <c:v>9.2689833333333329</c:v>
                </c:pt>
                <c:pt idx="3614">
                  <c:v>9.2715666666666667</c:v>
                </c:pt>
                <c:pt idx="3615">
                  <c:v>9.2741499999999988</c:v>
                </c:pt>
                <c:pt idx="3616">
                  <c:v>9.2767500000000016</c:v>
                </c:pt>
                <c:pt idx="3617">
                  <c:v>9.2793333333333337</c:v>
                </c:pt>
                <c:pt idx="3618">
                  <c:v>9.2819166666666657</c:v>
                </c:pt>
                <c:pt idx="3619">
                  <c:v>9.2845166666666668</c:v>
                </c:pt>
                <c:pt idx="3620">
                  <c:v>9.2871000000000006</c:v>
                </c:pt>
                <c:pt idx="3621">
                  <c:v>9.2896833333333326</c:v>
                </c:pt>
                <c:pt idx="3622">
                  <c:v>9.2922666666666665</c:v>
                </c:pt>
                <c:pt idx="3623">
                  <c:v>9.2948500000000003</c:v>
                </c:pt>
                <c:pt idx="3624">
                  <c:v>9.2974500000000013</c:v>
                </c:pt>
                <c:pt idx="3625">
                  <c:v>9.3000333333333405</c:v>
                </c:pt>
                <c:pt idx="3626">
                  <c:v>9.3026166666666761</c:v>
                </c:pt>
                <c:pt idx="3627">
                  <c:v>9.3052166666666754</c:v>
                </c:pt>
                <c:pt idx="3628">
                  <c:v>9.3078000000000021</c:v>
                </c:pt>
                <c:pt idx="3629">
                  <c:v>9.3103833333333341</c:v>
                </c:pt>
                <c:pt idx="3630">
                  <c:v>9.3129833333333405</c:v>
                </c:pt>
                <c:pt idx="3631">
                  <c:v>9.3155333333333417</c:v>
                </c:pt>
                <c:pt idx="3632">
                  <c:v>9.3181166666666666</c:v>
                </c:pt>
                <c:pt idx="3633">
                  <c:v>9.3207000000000022</c:v>
                </c:pt>
                <c:pt idx="3634">
                  <c:v>9.3232833333333343</c:v>
                </c:pt>
                <c:pt idx="3635">
                  <c:v>9.3258833333333424</c:v>
                </c:pt>
                <c:pt idx="3636">
                  <c:v>9.3284666666666727</c:v>
                </c:pt>
                <c:pt idx="3637">
                  <c:v>9.3310500000000012</c:v>
                </c:pt>
                <c:pt idx="3638">
                  <c:v>9.3336166666666749</c:v>
                </c:pt>
                <c:pt idx="3639">
                  <c:v>9.3362000000000016</c:v>
                </c:pt>
                <c:pt idx="3640">
                  <c:v>9.3387833333333337</c:v>
                </c:pt>
                <c:pt idx="3641">
                  <c:v>9.3413666666666657</c:v>
                </c:pt>
                <c:pt idx="3642">
                  <c:v>9.3439500000000013</c:v>
                </c:pt>
                <c:pt idx="3643">
                  <c:v>9.3465500000000006</c:v>
                </c:pt>
                <c:pt idx="3644">
                  <c:v>9.3491333333333326</c:v>
                </c:pt>
                <c:pt idx="3645">
                  <c:v>9.3517166666666753</c:v>
                </c:pt>
                <c:pt idx="3646">
                  <c:v>9.3543166666666728</c:v>
                </c:pt>
                <c:pt idx="3647">
                  <c:v>9.3569000000000067</c:v>
                </c:pt>
                <c:pt idx="3648">
                  <c:v>9.3594833333333476</c:v>
                </c:pt>
                <c:pt idx="3649">
                  <c:v>9.3620833333333451</c:v>
                </c:pt>
                <c:pt idx="3650">
                  <c:v>9.3646666666666754</c:v>
                </c:pt>
                <c:pt idx="3651">
                  <c:v>9.3672500000000003</c:v>
                </c:pt>
                <c:pt idx="3652">
                  <c:v>9.3698500000000067</c:v>
                </c:pt>
                <c:pt idx="3653">
                  <c:v>9.3724333333333476</c:v>
                </c:pt>
                <c:pt idx="3654">
                  <c:v>9.3750166666666761</c:v>
                </c:pt>
                <c:pt idx="3655">
                  <c:v>9.3776000000000028</c:v>
                </c:pt>
                <c:pt idx="3656">
                  <c:v>9.3801833333333366</c:v>
                </c:pt>
                <c:pt idx="3657">
                  <c:v>9.3827833333333412</c:v>
                </c:pt>
                <c:pt idx="3658">
                  <c:v>9.3853500000000025</c:v>
                </c:pt>
                <c:pt idx="3659">
                  <c:v>9.3879333333333328</c:v>
                </c:pt>
                <c:pt idx="3660">
                  <c:v>9.3905333333333409</c:v>
                </c:pt>
                <c:pt idx="3661">
                  <c:v>9.3931166666666748</c:v>
                </c:pt>
                <c:pt idx="3662">
                  <c:v>9.3957000000000068</c:v>
                </c:pt>
                <c:pt idx="3663">
                  <c:v>9.3983000000000008</c:v>
                </c:pt>
                <c:pt idx="3664">
                  <c:v>9.4008833333333328</c:v>
                </c:pt>
                <c:pt idx="3665">
                  <c:v>9.4034666666666755</c:v>
                </c:pt>
                <c:pt idx="3666">
                  <c:v>9.4060500000000005</c:v>
                </c:pt>
                <c:pt idx="3667">
                  <c:v>9.4086333333333343</c:v>
                </c:pt>
                <c:pt idx="3668">
                  <c:v>9.4112333333333336</c:v>
                </c:pt>
                <c:pt idx="3669">
                  <c:v>9.4138166666666727</c:v>
                </c:pt>
                <c:pt idx="3670">
                  <c:v>9.4164000000000048</c:v>
                </c:pt>
                <c:pt idx="3671">
                  <c:v>9.4190000000000005</c:v>
                </c:pt>
                <c:pt idx="3672">
                  <c:v>9.4215833333333325</c:v>
                </c:pt>
                <c:pt idx="3673">
                  <c:v>9.4241666666666717</c:v>
                </c:pt>
                <c:pt idx="3674">
                  <c:v>9.4267666666666727</c:v>
                </c:pt>
                <c:pt idx="3675">
                  <c:v>9.4293500000000012</c:v>
                </c:pt>
                <c:pt idx="3676">
                  <c:v>9.4319333333333351</c:v>
                </c:pt>
                <c:pt idx="3677">
                  <c:v>9.4345166666666724</c:v>
                </c:pt>
                <c:pt idx="3678">
                  <c:v>9.4371000000000009</c:v>
                </c:pt>
                <c:pt idx="3679">
                  <c:v>9.439700000000002</c:v>
                </c:pt>
                <c:pt idx="3680">
                  <c:v>9.442283333333334</c:v>
                </c:pt>
                <c:pt idx="3681">
                  <c:v>9.4448666666666661</c:v>
                </c:pt>
                <c:pt idx="3682">
                  <c:v>9.4474666666666725</c:v>
                </c:pt>
                <c:pt idx="3683">
                  <c:v>9.4500500000000027</c:v>
                </c:pt>
                <c:pt idx="3684">
                  <c:v>9.4526333333333472</c:v>
                </c:pt>
                <c:pt idx="3685">
                  <c:v>9.4552333333333394</c:v>
                </c:pt>
                <c:pt idx="3686">
                  <c:v>9.4578166666666768</c:v>
                </c:pt>
                <c:pt idx="3687">
                  <c:v>9.4604000000000088</c:v>
                </c:pt>
                <c:pt idx="3688">
                  <c:v>9.4630000000000027</c:v>
                </c:pt>
                <c:pt idx="3689">
                  <c:v>9.4655833333333472</c:v>
                </c:pt>
                <c:pt idx="3690">
                  <c:v>9.4681666666666668</c:v>
                </c:pt>
                <c:pt idx="3691">
                  <c:v>9.4707500000000007</c:v>
                </c:pt>
                <c:pt idx="3692">
                  <c:v>9.4733333333333327</c:v>
                </c:pt>
                <c:pt idx="3693">
                  <c:v>9.4759333333333409</c:v>
                </c:pt>
                <c:pt idx="3694">
                  <c:v>9.4785166666666747</c:v>
                </c:pt>
                <c:pt idx="3695">
                  <c:v>9.4811000000000014</c:v>
                </c:pt>
                <c:pt idx="3696">
                  <c:v>9.4837000000000007</c:v>
                </c:pt>
                <c:pt idx="3697">
                  <c:v>9.4862833333333345</c:v>
                </c:pt>
                <c:pt idx="3698">
                  <c:v>9.4888666666666666</c:v>
                </c:pt>
                <c:pt idx="3699">
                  <c:v>9.4914666666666747</c:v>
                </c:pt>
                <c:pt idx="3700">
                  <c:v>9.4940500000000014</c:v>
                </c:pt>
                <c:pt idx="3701">
                  <c:v>9.4966333333333406</c:v>
                </c:pt>
                <c:pt idx="3702">
                  <c:v>9.4992166666666726</c:v>
                </c:pt>
                <c:pt idx="3703">
                  <c:v>9.5018000000000011</c:v>
                </c:pt>
                <c:pt idx="3704">
                  <c:v>9.5044000000000004</c:v>
                </c:pt>
                <c:pt idx="3705">
                  <c:v>9.5069833333333325</c:v>
                </c:pt>
                <c:pt idx="3706">
                  <c:v>9.5095500000000026</c:v>
                </c:pt>
                <c:pt idx="3707">
                  <c:v>9.5121500000000001</c:v>
                </c:pt>
                <c:pt idx="3708">
                  <c:v>9.5147333333333357</c:v>
                </c:pt>
                <c:pt idx="3709">
                  <c:v>9.517316666666666</c:v>
                </c:pt>
                <c:pt idx="3710">
                  <c:v>9.5199166666666706</c:v>
                </c:pt>
                <c:pt idx="3711">
                  <c:v>9.5225000000000026</c:v>
                </c:pt>
                <c:pt idx="3712">
                  <c:v>9.5250833333333347</c:v>
                </c:pt>
                <c:pt idx="3713">
                  <c:v>9.5276666666666667</c:v>
                </c:pt>
                <c:pt idx="3714">
                  <c:v>9.5302500000000006</c:v>
                </c:pt>
                <c:pt idx="3715">
                  <c:v>9.5328500000000016</c:v>
                </c:pt>
                <c:pt idx="3716">
                  <c:v>9.5354000000000028</c:v>
                </c:pt>
                <c:pt idx="3717">
                  <c:v>9.537983333333333</c:v>
                </c:pt>
                <c:pt idx="3718">
                  <c:v>9.5405833333333323</c:v>
                </c:pt>
                <c:pt idx="3719">
                  <c:v>9.5431666666666697</c:v>
                </c:pt>
                <c:pt idx="3720">
                  <c:v>9.54575</c:v>
                </c:pt>
                <c:pt idx="3721">
                  <c:v>9.5483499999999992</c:v>
                </c:pt>
                <c:pt idx="3722">
                  <c:v>9.5509333333333348</c:v>
                </c:pt>
                <c:pt idx="3723">
                  <c:v>9.5535166666666758</c:v>
                </c:pt>
                <c:pt idx="3724">
                  <c:v>9.5561000000000043</c:v>
                </c:pt>
                <c:pt idx="3725">
                  <c:v>9.5586833333333328</c:v>
                </c:pt>
                <c:pt idx="3726">
                  <c:v>9.5612833333333338</c:v>
                </c:pt>
                <c:pt idx="3727">
                  <c:v>9.5638666666666747</c:v>
                </c:pt>
                <c:pt idx="3728">
                  <c:v>9.5664500000000068</c:v>
                </c:pt>
                <c:pt idx="3729">
                  <c:v>9.5690500000000007</c:v>
                </c:pt>
                <c:pt idx="3730">
                  <c:v>9.5716333333333328</c:v>
                </c:pt>
                <c:pt idx="3731">
                  <c:v>9.5742166666666666</c:v>
                </c:pt>
                <c:pt idx="3732">
                  <c:v>9.5768166666666747</c:v>
                </c:pt>
                <c:pt idx="3733">
                  <c:v>9.5794000000000068</c:v>
                </c:pt>
                <c:pt idx="3734">
                  <c:v>9.5819833333333335</c:v>
                </c:pt>
                <c:pt idx="3735">
                  <c:v>9.5845666666666727</c:v>
                </c:pt>
                <c:pt idx="3736">
                  <c:v>9.5871500000000012</c:v>
                </c:pt>
                <c:pt idx="3737">
                  <c:v>9.5897500000000004</c:v>
                </c:pt>
                <c:pt idx="3738">
                  <c:v>9.5923333333333325</c:v>
                </c:pt>
                <c:pt idx="3739">
                  <c:v>9.5949166666666716</c:v>
                </c:pt>
                <c:pt idx="3740">
                  <c:v>9.5974833333333347</c:v>
                </c:pt>
                <c:pt idx="3741">
                  <c:v>9.6000500000000013</c:v>
                </c:pt>
                <c:pt idx="3742">
                  <c:v>9.6026333333333405</c:v>
                </c:pt>
                <c:pt idx="3743">
                  <c:v>9.6052333333333326</c:v>
                </c:pt>
                <c:pt idx="3744">
                  <c:v>9.60781666666667</c:v>
                </c:pt>
                <c:pt idx="3745">
                  <c:v>9.6104000000000003</c:v>
                </c:pt>
                <c:pt idx="3746">
                  <c:v>9.6129833333333341</c:v>
                </c:pt>
                <c:pt idx="3747">
                  <c:v>9.615566666666675</c:v>
                </c:pt>
                <c:pt idx="3748">
                  <c:v>9.6181666666666672</c:v>
                </c:pt>
                <c:pt idx="3749">
                  <c:v>9.620750000000001</c:v>
                </c:pt>
                <c:pt idx="3750">
                  <c:v>9.6233333333333331</c:v>
                </c:pt>
                <c:pt idx="3751">
                  <c:v>9.6259333333333341</c:v>
                </c:pt>
                <c:pt idx="3752">
                  <c:v>9.6285166666666662</c:v>
                </c:pt>
                <c:pt idx="3753">
                  <c:v>9.6311</c:v>
                </c:pt>
                <c:pt idx="3754">
                  <c:v>9.633700000000001</c:v>
                </c:pt>
                <c:pt idx="3755">
                  <c:v>9.6362833333333331</c:v>
                </c:pt>
                <c:pt idx="3756">
                  <c:v>9.6388666666666669</c:v>
                </c:pt>
                <c:pt idx="3757">
                  <c:v>9.641449999999999</c:v>
                </c:pt>
                <c:pt idx="3758">
                  <c:v>9.644033333333331</c:v>
                </c:pt>
                <c:pt idx="3759">
                  <c:v>9.6466333333333338</c:v>
                </c:pt>
                <c:pt idx="3760">
                  <c:v>9.6492166666666677</c:v>
                </c:pt>
                <c:pt idx="3761">
                  <c:v>9.6518000000000015</c:v>
                </c:pt>
                <c:pt idx="3762">
                  <c:v>9.6544000000000008</c:v>
                </c:pt>
                <c:pt idx="3763">
                  <c:v>9.6569833333333328</c:v>
                </c:pt>
                <c:pt idx="3764">
                  <c:v>9.6595500000000047</c:v>
                </c:pt>
                <c:pt idx="3765">
                  <c:v>9.6621500000000005</c:v>
                </c:pt>
                <c:pt idx="3766">
                  <c:v>9.6647333333333343</c:v>
                </c:pt>
                <c:pt idx="3767">
                  <c:v>9.6673166666666663</c:v>
                </c:pt>
                <c:pt idx="3768">
                  <c:v>9.6699000000000002</c:v>
                </c:pt>
                <c:pt idx="3769">
                  <c:v>9.6724833333333411</c:v>
                </c:pt>
                <c:pt idx="3770">
                  <c:v>9.6750833333333368</c:v>
                </c:pt>
                <c:pt idx="3771">
                  <c:v>9.6776666666666724</c:v>
                </c:pt>
                <c:pt idx="3772">
                  <c:v>9.6802500000000009</c:v>
                </c:pt>
                <c:pt idx="3773">
                  <c:v>9.6828500000000002</c:v>
                </c:pt>
                <c:pt idx="3774">
                  <c:v>9.6854333333333393</c:v>
                </c:pt>
                <c:pt idx="3775">
                  <c:v>9.6880166666666661</c:v>
                </c:pt>
                <c:pt idx="3776">
                  <c:v>9.6906166666666724</c:v>
                </c:pt>
                <c:pt idx="3777">
                  <c:v>9.6932000000000009</c:v>
                </c:pt>
                <c:pt idx="3778">
                  <c:v>9.6957833333333348</c:v>
                </c:pt>
                <c:pt idx="3779">
                  <c:v>9.6983833333333269</c:v>
                </c:pt>
                <c:pt idx="3780">
                  <c:v>9.7009666666666661</c:v>
                </c:pt>
                <c:pt idx="3781">
                  <c:v>9.7035500000000035</c:v>
                </c:pt>
                <c:pt idx="3782">
                  <c:v>9.7061333333333337</c:v>
                </c:pt>
                <c:pt idx="3783">
                  <c:v>9.7087166666666675</c:v>
                </c:pt>
                <c:pt idx="3784">
                  <c:v>9.711316666666665</c:v>
                </c:pt>
                <c:pt idx="3785">
                  <c:v>9.7139000000000024</c:v>
                </c:pt>
                <c:pt idx="3786">
                  <c:v>9.7164833333333345</c:v>
                </c:pt>
                <c:pt idx="3787">
                  <c:v>9.7190833333333337</c:v>
                </c:pt>
                <c:pt idx="3788">
                  <c:v>9.7216666666666658</c:v>
                </c:pt>
                <c:pt idx="3789">
                  <c:v>9.7242499999999996</c:v>
                </c:pt>
                <c:pt idx="3790">
                  <c:v>9.7268499999999989</c:v>
                </c:pt>
                <c:pt idx="3791">
                  <c:v>9.7294333333333327</c:v>
                </c:pt>
                <c:pt idx="3792">
                  <c:v>9.7320166666666701</c:v>
                </c:pt>
                <c:pt idx="3793">
                  <c:v>9.7346000000000004</c:v>
                </c:pt>
                <c:pt idx="3794">
                  <c:v>9.7371833333333289</c:v>
                </c:pt>
                <c:pt idx="3795">
                  <c:v>9.7397833333333317</c:v>
                </c:pt>
                <c:pt idx="3796">
                  <c:v>9.7423666666666673</c:v>
                </c:pt>
                <c:pt idx="3797">
                  <c:v>9.7449499999999993</c:v>
                </c:pt>
                <c:pt idx="3798">
                  <c:v>9.7475499999999986</c:v>
                </c:pt>
                <c:pt idx="3799">
                  <c:v>9.7501333333333342</c:v>
                </c:pt>
                <c:pt idx="3800">
                  <c:v>9.7527166666666751</c:v>
                </c:pt>
                <c:pt idx="3801">
                  <c:v>9.7553166666666726</c:v>
                </c:pt>
                <c:pt idx="3802">
                  <c:v>9.7579000000000011</c:v>
                </c:pt>
                <c:pt idx="3803">
                  <c:v>9.7604833333333367</c:v>
                </c:pt>
                <c:pt idx="3804">
                  <c:v>9.7630833333333324</c:v>
                </c:pt>
                <c:pt idx="3805">
                  <c:v>9.7656666666666769</c:v>
                </c:pt>
                <c:pt idx="3806">
                  <c:v>9.7682500000000001</c:v>
                </c:pt>
                <c:pt idx="3807">
                  <c:v>9.7708333333333357</c:v>
                </c:pt>
                <c:pt idx="3808">
                  <c:v>9.7734166666666731</c:v>
                </c:pt>
                <c:pt idx="3809">
                  <c:v>9.7760166666666706</c:v>
                </c:pt>
                <c:pt idx="3810">
                  <c:v>9.7786000000000008</c:v>
                </c:pt>
                <c:pt idx="3811">
                  <c:v>9.7811833333333329</c:v>
                </c:pt>
                <c:pt idx="3812">
                  <c:v>9.7837833333333357</c:v>
                </c:pt>
                <c:pt idx="3813">
                  <c:v>9.7863666666666678</c:v>
                </c:pt>
                <c:pt idx="3814">
                  <c:v>9.7889499999999998</c:v>
                </c:pt>
                <c:pt idx="3815">
                  <c:v>9.7915500000000009</c:v>
                </c:pt>
                <c:pt idx="3816">
                  <c:v>9.7941333333333329</c:v>
                </c:pt>
                <c:pt idx="3817">
                  <c:v>9.7967166666666667</c:v>
                </c:pt>
                <c:pt idx="3818">
                  <c:v>9.7992999999999988</c:v>
                </c:pt>
                <c:pt idx="3819">
                  <c:v>9.8018833333333344</c:v>
                </c:pt>
                <c:pt idx="3820">
                  <c:v>9.8044833333333408</c:v>
                </c:pt>
                <c:pt idx="3821">
                  <c:v>9.8070666666666728</c:v>
                </c:pt>
                <c:pt idx="3822">
                  <c:v>9.8096500000000066</c:v>
                </c:pt>
                <c:pt idx="3823">
                  <c:v>9.8122500000000006</c:v>
                </c:pt>
                <c:pt idx="3824">
                  <c:v>9.8148333333333326</c:v>
                </c:pt>
                <c:pt idx="3825">
                  <c:v>9.8174166666666753</c:v>
                </c:pt>
                <c:pt idx="3826">
                  <c:v>9.8200166666666728</c:v>
                </c:pt>
                <c:pt idx="3827">
                  <c:v>9.8226000000000067</c:v>
                </c:pt>
                <c:pt idx="3828">
                  <c:v>9.8251833333333405</c:v>
                </c:pt>
                <c:pt idx="3829">
                  <c:v>9.8277666666666708</c:v>
                </c:pt>
                <c:pt idx="3830">
                  <c:v>9.830350000000001</c:v>
                </c:pt>
                <c:pt idx="3831">
                  <c:v>9.8329500000000003</c:v>
                </c:pt>
                <c:pt idx="3832">
                  <c:v>9.8355333333333412</c:v>
                </c:pt>
                <c:pt idx="3833">
                  <c:v>9.8381166666666697</c:v>
                </c:pt>
                <c:pt idx="3834">
                  <c:v>9.8407166666666708</c:v>
                </c:pt>
                <c:pt idx="3835">
                  <c:v>9.843300000000001</c:v>
                </c:pt>
                <c:pt idx="3836">
                  <c:v>9.8458833333333367</c:v>
                </c:pt>
                <c:pt idx="3837">
                  <c:v>9.8484833333333324</c:v>
                </c:pt>
                <c:pt idx="3838">
                  <c:v>9.8510500000000025</c:v>
                </c:pt>
                <c:pt idx="3839">
                  <c:v>9.8536333333333417</c:v>
                </c:pt>
                <c:pt idx="3840">
                  <c:v>9.8562166666666755</c:v>
                </c:pt>
                <c:pt idx="3841">
                  <c:v>9.8588000000000005</c:v>
                </c:pt>
                <c:pt idx="3842">
                  <c:v>9.8614000000000068</c:v>
                </c:pt>
                <c:pt idx="3843">
                  <c:v>9.8639833333333424</c:v>
                </c:pt>
                <c:pt idx="3844">
                  <c:v>9.866566666666678</c:v>
                </c:pt>
                <c:pt idx="3845">
                  <c:v>9.8691666666666755</c:v>
                </c:pt>
                <c:pt idx="3846">
                  <c:v>9.8717500000000022</c:v>
                </c:pt>
                <c:pt idx="3847">
                  <c:v>9.8743333333333343</c:v>
                </c:pt>
                <c:pt idx="3848">
                  <c:v>9.8769333333333424</c:v>
                </c:pt>
                <c:pt idx="3849">
                  <c:v>9.8795166666666763</c:v>
                </c:pt>
                <c:pt idx="3850">
                  <c:v>9.8821000000000048</c:v>
                </c:pt>
                <c:pt idx="3851">
                  <c:v>9.8847000000000005</c:v>
                </c:pt>
                <c:pt idx="3852">
                  <c:v>9.8872833333333325</c:v>
                </c:pt>
                <c:pt idx="3853">
                  <c:v>9.889866666666677</c:v>
                </c:pt>
                <c:pt idx="3854">
                  <c:v>9.8924500000000073</c:v>
                </c:pt>
                <c:pt idx="3855">
                  <c:v>9.8950333333333411</c:v>
                </c:pt>
                <c:pt idx="3856">
                  <c:v>9.8976333333333368</c:v>
                </c:pt>
                <c:pt idx="3857">
                  <c:v>9.9002166666666724</c:v>
                </c:pt>
                <c:pt idx="3858">
                  <c:v>9.9028000000000027</c:v>
                </c:pt>
                <c:pt idx="3859">
                  <c:v>9.9054000000000073</c:v>
                </c:pt>
                <c:pt idx="3860">
                  <c:v>9.907983333333334</c:v>
                </c:pt>
                <c:pt idx="3861">
                  <c:v>9.910566666666675</c:v>
                </c:pt>
                <c:pt idx="3862">
                  <c:v>9.9131666666666725</c:v>
                </c:pt>
                <c:pt idx="3863">
                  <c:v>9.9157500000000027</c:v>
                </c:pt>
                <c:pt idx="3864">
                  <c:v>9.918333333333333</c:v>
                </c:pt>
                <c:pt idx="3865">
                  <c:v>9.9209166666666668</c:v>
                </c:pt>
                <c:pt idx="3866">
                  <c:v>9.9235000000000042</c:v>
                </c:pt>
                <c:pt idx="3867">
                  <c:v>9.9261000000000035</c:v>
                </c:pt>
                <c:pt idx="3868">
                  <c:v>9.9286833333333337</c:v>
                </c:pt>
                <c:pt idx="3869">
                  <c:v>9.9312666666666658</c:v>
                </c:pt>
                <c:pt idx="3870">
                  <c:v>9.9338666666666668</c:v>
                </c:pt>
                <c:pt idx="3871">
                  <c:v>9.9364500000000007</c:v>
                </c:pt>
                <c:pt idx="3872">
                  <c:v>9.9390333333333327</c:v>
                </c:pt>
                <c:pt idx="3873">
                  <c:v>9.9416333333333338</c:v>
                </c:pt>
                <c:pt idx="3874">
                  <c:v>9.9441833333333332</c:v>
                </c:pt>
                <c:pt idx="3875">
                  <c:v>9.9467666666666705</c:v>
                </c:pt>
                <c:pt idx="3876">
                  <c:v>9.9493500000000008</c:v>
                </c:pt>
                <c:pt idx="3877">
                  <c:v>9.9519333333333346</c:v>
                </c:pt>
                <c:pt idx="3878">
                  <c:v>9.9545333333333446</c:v>
                </c:pt>
                <c:pt idx="3879">
                  <c:v>9.9571000000000005</c:v>
                </c:pt>
                <c:pt idx="3880">
                  <c:v>9.959683333333345</c:v>
                </c:pt>
                <c:pt idx="3881">
                  <c:v>9.9622833333333425</c:v>
                </c:pt>
                <c:pt idx="3882">
                  <c:v>9.9648666666666728</c:v>
                </c:pt>
                <c:pt idx="3883">
                  <c:v>9.9674500000000048</c:v>
                </c:pt>
                <c:pt idx="3884">
                  <c:v>9.9700500000000023</c:v>
                </c:pt>
                <c:pt idx="3885">
                  <c:v>9.9726333333333415</c:v>
                </c:pt>
                <c:pt idx="3886">
                  <c:v>9.9752166666666753</c:v>
                </c:pt>
                <c:pt idx="3887">
                  <c:v>9.9778000000000002</c:v>
                </c:pt>
                <c:pt idx="3888">
                  <c:v>9.9803833333333323</c:v>
                </c:pt>
                <c:pt idx="3889">
                  <c:v>9.9829833333333404</c:v>
                </c:pt>
                <c:pt idx="3890">
                  <c:v>9.985566666666676</c:v>
                </c:pt>
                <c:pt idx="3891">
                  <c:v>9.988150000000001</c:v>
                </c:pt>
                <c:pt idx="3892">
                  <c:v>9.9907500000000002</c:v>
                </c:pt>
                <c:pt idx="3893">
                  <c:v>9.9933333333333341</c:v>
                </c:pt>
                <c:pt idx="3894">
                  <c:v>9.995916666666675</c:v>
                </c:pt>
                <c:pt idx="3895">
                  <c:v>9.9985166666666725</c:v>
                </c:pt>
                <c:pt idx="3896">
                  <c:v>10.001100000000001</c:v>
                </c:pt>
                <c:pt idx="3897">
                  <c:v>10.00368333333334</c:v>
                </c:pt>
                <c:pt idx="3898">
                  <c:v>10.006283333333332</c:v>
                </c:pt>
                <c:pt idx="3899">
                  <c:v>10.00886666666667</c:v>
                </c:pt>
                <c:pt idx="3900">
                  <c:v>10.01145</c:v>
                </c:pt>
                <c:pt idx="3901">
                  <c:v>10.014033333333334</c:v>
                </c:pt>
                <c:pt idx="3902">
                  <c:v>10.016616666666675</c:v>
                </c:pt>
                <c:pt idx="3903">
                  <c:v>10.01921666666667</c:v>
                </c:pt>
                <c:pt idx="3904">
                  <c:v>10.021800000000001</c:v>
                </c:pt>
                <c:pt idx="3905">
                  <c:v>10.024383333333333</c:v>
                </c:pt>
                <c:pt idx="3906">
                  <c:v>10.026983333333334</c:v>
                </c:pt>
                <c:pt idx="3907">
                  <c:v>10.029566666666675</c:v>
                </c:pt>
                <c:pt idx="3908">
                  <c:v>10.03215</c:v>
                </c:pt>
                <c:pt idx="3909">
                  <c:v>10.034750000000001</c:v>
                </c:pt>
                <c:pt idx="3910">
                  <c:v>10.037333333333333</c:v>
                </c:pt>
                <c:pt idx="3911">
                  <c:v>10.03991666666667</c:v>
                </c:pt>
                <c:pt idx="3912">
                  <c:v>10.042500000000002</c:v>
                </c:pt>
                <c:pt idx="3913">
                  <c:v>10.045083333333334</c:v>
                </c:pt>
                <c:pt idx="3914">
                  <c:v>10.047683333333334</c:v>
                </c:pt>
                <c:pt idx="3915">
                  <c:v>10.050266666666673</c:v>
                </c:pt>
                <c:pt idx="3916">
                  <c:v>10.052850000000008</c:v>
                </c:pt>
                <c:pt idx="3917">
                  <c:v>10.055450000000008</c:v>
                </c:pt>
                <c:pt idx="3918">
                  <c:v>10.058033333333332</c:v>
                </c:pt>
                <c:pt idx="3919">
                  <c:v>10.060616666666675</c:v>
                </c:pt>
                <c:pt idx="3920">
                  <c:v>10.063216666666674</c:v>
                </c:pt>
                <c:pt idx="3921">
                  <c:v>10.065800000000008</c:v>
                </c:pt>
                <c:pt idx="3922">
                  <c:v>10.068383333333333</c:v>
                </c:pt>
                <c:pt idx="3923">
                  <c:v>10.070966666666672</c:v>
                </c:pt>
                <c:pt idx="3924">
                  <c:v>10.073550000000004</c:v>
                </c:pt>
                <c:pt idx="3925">
                  <c:v>10.07615</c:v>
                </c:pt>
                <c:pt idx="3926">
                  <c:v>10.078733333333334</c:v>
                </c:pt>
                <c:pt idx="3927">
                  <c:v>10.08131666666667</c:v>
                </c:pt>
                <c:pt idx="3928">
                  <c:v>10.083916666666672</c:v>
                </c:pt>
                <c:pt idx="3929">
                  <c:v>10.086500000000004</c:v>
                </c:pt>
                <c:pt idx="3930">
                  <c:v>10.08908333333334</c:v>
                </c:pt>
                <c:pt idx="3931">
                  <c:v>10.091683333333332</c:v>
                </c:pt>
                <c:pt idx="3932">
                  <c:v>10.094266666666666</c:v>
                </c:pt>
                <c:pt idx="3933">
                  <c:v>10.09685</c:v>
                </c:pt>
                <c:pt idx="3934">
                  <c:v>10.099450000000004</c:v>
                </c:pt>
                <c:pt idx="3935">
                  <c:v>10.10203333333334</c:v>
                </c:pt>
                <c:pt idx="3936">
                  <c:v>10.10461666666667</c:v>
                </c:pt>
                <c:pt idx="3937">
                  <c:v>10.107200000000001</c:v>
                </c:pt>
                <c:pt idx="3938">
                  <c:v>10.109783333333334</c:v>
                </c:pt>
                <c:pt idx="3939">
                  <c:v>10.112383333333334</c:v>
                </c:pt>
                <c:pt idx="3940">
                  <c:v>10.114966666666669</c:v>
                </c:pt>
                <c:pt idx="3941">
                  <c:v>10.11755</c:v>
                </c:pt>
                <c:pt idx="3942">
                  <c:v>10.120150000000001</c:v>
                </c:pt>
                <c:pt idx="3943">
                  <c:v>10.122733333333334</c:v>
                </c:pt>
                <c:pt idx="3944">
                  <c:v>10.12531666666667</c:v>
                </c:pt>
                <c:pt idx="3945">
                  <c:v>10.127916666666666</c:v>
                </c:pt>
                <c:pt idx="3946">
                  <c:v>10.130500000000001</c:v>
                </c:pt>
                <c:pt idx="3947">
                  <c:v>10.133050000000001</c:v>
                </c:pt>
                <c:pt idx="3948">
                  <c:v>10.135633333333336</c:v>
                </c:pt>
                <c:pt idx="3949">
                  <c:v>10.138216666666667</c:v>
                </c:pt>
                <c:pt idx="3950">
                  <c:v>10.140816666666666</c:v>
                </c:pt>
                <c:pt idx="3951">
                  <c:v>10.143400000000002</c:v>
                </c:pt>
                <c:pt idx="3952">
                  <c:v>10.14596666666667</c:v>
                </c:pt>
                <c:pt idx="3953">
                  <c:v>10.148566666666666</c:v>
                </c:pt>
                <c:pt idx="3954">
                  <c:v>10.151150000000001</c:v>
                </c:pt>
                <c:pt idx="3955">
                  <c:v>10.15373333333334</c:v>
                </c:pt>
                <c:pt idx="3956">
                  <c:v>10.156333333333334</c:v>
                </c:pt>
                <c:pt idx="3957">
                  <c:v>10.158916666666666</c:v>
                </c:pt>
                <c:pt idx="3958">
                  <c:v>10.1615</c:v>
                </c:pt>
                <c:pt idx="3959">
                  <c:v>10.164083333333334</c:v>
                </c:pt>
                <c:pt idx="3960">
                  <c:v>10.166666666666675</c:v>
                </c:pt>
                <c:pt idx="3961">
                  <c:v>10.169266666666672</c:v>
                </c:pt>
                <c:pt idx="3962">
                  <c:v>10.171850000000001</c:v>
                </c:pt>
                <c:pt idx="3963">
                  <c:v>10.17443333333334</c:v>
                </c:pt>
                <c:pt idx="3964">
                  <c:v>10.177033333333332</c:v>
                </c:pt>
                <c:pt idx="3965">
                  <c:v>10.179600000000002</c:v>
                </c:pt>
                <c:pt idx="3966">
                  <c:v>10.182183333333334</c:v>
                </c:pt>
                <c:pt idx="3967">
                  <c:v>10.184783333333334</c:v>
                </c:pt>
                <c:pt idx="3968">
                  <c:v>10.187366666666666</c:v>
                </c:pt>
                <c:pt idx="3969">
                  <c:v>10.189950000000001</c:v>
                </c:pt>
                <c:pt idx="3970">
                  <c:v>10.192533333333341</c:v>
                </c:pt>
                <c:pt idx="3971">
                  <c:v>10.195116666666674</c:v>
                </c:pt>
                <c:pt idx="3972">
                  <c:v>10.19771666666667</c:v>
                </c:pt>
                <c:pt idx="3973">
                  <c:v>10.2003</c:v>
                </c:pt>
                <c:pt idx="3974">
                  <c:v>10.202883333333334</c:v>
                </c:pt>
                <c:pt idx="3975">
                  <c:v>10.205483333333339</c:v>
                </c:pt>
                <c:pt idx="3976">
                  <c:v>10.208066666666667</c:v>
                </c:pt>
                <c:pt idx="3977">
                  <c:v>10.210633333333334</c:v>
                </c:pt>
                <c:pt idx="3978">
                  <c:v>10.213233333333333</c:v>
                </c:pt>
                <c:pt idx="3979">
                  <c:v>10.215816666666672</c:v>
                </c:pt>
                <c:pt idx="3980">
                  <c:v>10.218400000000001</c:v>
                </c:pt>
                <c:pt idx="3981">
                  <c:v>10.220983333333333</c:v>
                </c:pt>
                <c:pt idx="3982">
                  <c:v>10.22356666666667</c:v>
                </c:pt>
                <c:pt idx="3983">
                  <c:v>10.22616666666667</c:v>
                </c:pt>
                <c:pt idx="3984">
                  <c:v>10.22875</c:v>
                </c:pt>
                <c:pt idx="3985">
                  <c:v>10.231333333333327</c:v>
                </c:pt>
                <c:pt idx="3986">
                  <c:v>10.233933333333333</c:v>
                </c:pt>
                <c:pt idx="3987">
                  <c:v>10.23651666666667</c:v>
                </c:pt>
                <c:pt idx="3988">
                  <c:v>10.239100000000001</c:v>
                </c:pt>
                <c:pt idx="3989">
                  <c:v>10.2417</c:v>
                </c:pt>
                <c:pt idx="3990">
                  <c:v>10.244249999999999</c:v>
                </c:pt>
                <c:pt idx="3991">
                  <c:v>10.246833333333333</c:v>
                </c:pt>
                <c:pt idx="3992">
                  <c:v>10.24941666666667</c:v>
                </c:pt>
                <c:pt idx="3993">
                  <c:v>10.252000000000002</c:v>
                </c:pt>
                <c:pt idx="3994">
                  <c:v>10.2546</c:v>
                </c:pt>
                <c:pt idx="3995">
                  <c:v>10.257183333333334</c:v>
                </c:pt>
                <c:pt idx="3996">
                  <c:v>10.259766666666676</c:v>
                </c:pt>
                <c:pt idx="3997">
                  <c:v>10.26236666666667</c:v>
                </c:pt>
                <c:pt idx="3998">
                  <c:v>10.264950000000001</c:v>
                </c:pt>
                <c:pt idx="3999">
                  <c:v>10.267533333333336</c:v>
                </c:pt>
                <c:pt idx="4000">
                  <c:v>10.270133333333332</c:v>
                </c:pt>
                <c:pt idx="4001">
                  <c:v>10.272716666666676</c:v>
                </c:pt>
                <c:pt idx="4002">
                  <c:v>10.2753</c:v>
                </c:pt>
                <c:pt idx="4003">
                  <c:v>10.277883333333333</c:v>
                </c:pt>
                <c:pt idx="4004">
                  <c:v>10.280466666666673</c:v>
                </c:pt>
                <c:pt idx="4005">
                  <c:v>10.28306666666667</c:v>
                </c:pt>
                <c:pt idx="4006">
                  <c:v>10.28565</c:v>
                </c:pt>
                <c:pt idx="4007">
                  <c:v>10.288233333333331</c:v>
                </c:pt>
                <c:pt idx="4008">
                  <c:v>10.290833333333333</c:v>
                </c:pt>
                <c:pt idx="4009">
                  <c:v>10.293416666666674</c:v>
                </c:pt>
                <c:pt idx="4010">
                  <c:v>10.296000000000001</c:v>
                </c:pt>
                <c:pt idx="4011">
                  <c:v>10.2986</c:v>
                </c:pt>
                <c:pt idx="4012">
                  <c:v>10.301183333333334</c:v>
                </c:pt>
                <c:pt idx="4013">
                  <c:v>10.303766666666675</c:v>
                </c:pt>
                <c:pt idx="4014">
                  <c:v>10.30635</c:v>
                </c:pt>
                <c:pt idx="4015">
                  <c:v>10.308933333333332</c:v>
                </c:pt>
                <c:pt idx="4016">
                  <c:v>10.31153333333334</c:v>
                </c:pt>
                <c:pt idx="4017">
                  <c:v>10.314116666666672</c:v>
                </c:pt>
                <c:pt idx="4018">
                  <c:v>10.316700000000004</c:v>
                </c:pt>
                <c:pt idx="4019">
                  <c:v>10.3193</c:v>
                </c:pt>
                <c:pt idx="4020">
                  <c:v>10.321883333333334</c:v>
                </c:pt>
                <c:pt idx="4021">
                  <c:v>10.324466666666675</c:v>
                </c:pt>
                <c:pt idx="4022">
                  <c:v>10.327066666666672</c:v>
                </c:pt>
                <c:pt idx="4023">
                  <c:v>10.329650000000004</c:v>
                </c:pt>
                <c:pt idx="4024">
                  <c:v>10.332233333333336</c:v>
                </c:pt>
                <c:pt idx="4025">
                  <c:v>10.334833333333334</c:v>
                </c:pt>
                <c:pt idx="4026">
                  <c:v>10.337416666666675</c:v>
                </c:pt>
                <c:pt idx="4027">
                  <c:v>10.34</c:v>
                </c:pt>
                <c:pt idx="4028">
                  <c:v>10.342583333333339</c:v>
                </c:pt>
                <c:pt idx="4029">
                  <c:v>10.345166666666676</c:v>
                </c:pt>
                <c:pt idx="4030">
                  <c:v>10.34776666666667</c:v>
                </c:pt>
                <c:pt idx="4031">
                  <c:v>10.350350000000002</c:v>
                </c:pt>
                <c:pt idx="4032">
                  <c:v>10.352933333333345</c:v>
                </c:pt>
                <c:pt idx="4033">
                  <c:v>10.35553333333335</c:v>
                </c:pt>
                <c:pt idx="4034">
                  <c:v>10.358116666666675</c:v>
                </c:pt>
                <c:pt idx="4035">
                  <c:v>10.360700000000008</c:v>
                </c:pt>
                <c:pt idx="4036">
                  <c:v>10.363300000000002</c:v>
                </c:pt>
                <c:pt idx="4037">
                  <c:v>10.365883333333345</c:v>
                </c:pt>
                <c:pt idx="4038">
                  <c:v>10.368466666666675</c:v>
                </c:pt>
                <c:pt idx="4039">
                  <c:v>10.37105</c:v>
                </c:pt>
                <c:pt idx="4040">
                  <c:v>10.373633333333345</c:v>
                </c:pt>
                <c:pt idx="4041">
                  <c:v>10.376233333333341</c:v>
                </c:pt>
                <c:pt idx="4042">
                  <c:v>10.378816666666674</c:v>
                </c:pt>
                <c:pt idx="4043">
                  <c:v>10.381400000000006</c:v>
                </c:pt>
                <c:pt idx="4044">
                  <c:v>10.384000000000002</c:v>
                </c:pt>
                <c:pt idx="4045">
                  <c:v>10.386583333333345</c:v>
                </c:pt>
                <c:pt idx="4046">
                  <c:v>10.389166666666675</c:v>
                </c:pt>
                <c:pt idx="4047">
                  <c:v>10.391766666666673</c:v>
                </c:pt>
                <c:pt idx="4048">
                  <c:v>10.394350000000001</c:v>
                </c:pt>
                <c:pt idx="4049">
                  <c:v>10.39693333333334</c:v>
                </c:pt>
                <c:pt idx="4050">
                  <c:v>10.399533333333341</c:v>
                </c:pt>
                <c:pt idx="4051">
                  <c:v>10.402116666666675</c:v>
                </c:pt>
                <c:pt idx="4052">
                  <c:v>10.4047</c:v>
                </c:pt>
                <c:pt idx="4053">
                  <c:v>10.407283333333334</c:v>
                </c:pt>
                <c:pt idx="4054">
                  <c:v>10.409866666666675</c:v>
                </c:pt>
                <c:pt idx="4055">
                  <c:v>10.412466666666678</c:v>
                </c:pt>
                <c:pt idx="4056">
                  <c:v>10.415050000000004</c:v>
                </c:pt>
                <c:pt idx="4057">
                  <c:v>10.417633333333336</c:v>
                </c:pt>
                <c:pt idx="4058">
                  <c:v>10.420233333333334</c:v>
                </c:pt>
                <c:pt idx="4059">
                  <c:v>10.422816666666677</c:v>
                </c:pt>
                <c:pt idx="4060">
                  <c:v>10.425400000000007</c:v>
                </c:pt>
                <c:pt idx="4061">
                  <c:v>10.428000000000001</c:v>
                </c:pt>
                <c:pt idx="4062">
                  <c:v>10.430583333333336</c:v>
                </c:pt>
                <c:pt idx="4063">
                  <c:v>10.43316666666667</c:v>
                </c:pt>
                <c:pt idx="4064">
                  <c:v>10.435750000000002</c:v>
                </c:pt>
                <c:pt idx="4065">
                  <c:v>10.438333333333333</c:v>
                </c:pt>
                <c:pt idx="4066">
                  <c:v>10.440933333333334</c:v>
                </c:pt>
                <c:pt idx="4067">
                  <c:v>10.443516666666673</c:v>
                </c:pt>
                <c:pt idx="4068">
                  <c:v>10.446100000000001</c:v>
                </c:pt>
                <c:pt idx="4069">
                  <c:v>10.448700000000001</c:v>
                </c:pt>
                <c:pt idx="4070">
                  <c:v>10.451283333333334</c:v>
                </c:pt>
                <c:pt idx="4071">
                  <c:v>10.453866666666675</c:v>
                </c:pt>
                <c:pt idx="4072">
                  <c:v>10.456466666666682</c:v>
                </c:pt>
                <c:pt idx="4073">
                  <c:v>10.459050000000007</c:v>
                </c:pt>
                <c:pt idx="4074">
                  <c:v>10.46163333333334</c:v>
                </c:pt>
                <c:pt idx="4075">
                  <c:v>10.464216666666672</c:v>
                </c:pt>
                <c:pt idx="4076">
                  <c:v>10.466800000000006</c:v>
                </c:pt>
                <c:pt idx="4077">
                  <c:v>10.469400000000007</c:v>
                </c:pt>
                <c:pt idx="4078">
                  <c:v>10.471983333333332</c:v>
                </c:pt>
                <c:pt idx="4079">
                  <c:v>10.474566666666677</c:v>
                </c:pt>
                <c:pt idx="4080">
                  <c:v>10.47715</c:v>
                </c:pt>
                <c:pt idx="4081">
                  <c:v>10.479733333333341</c:v>
                </c:pt>
                <c:pt idx="4082">
                  <c:v>10.482316666666675</c:v>
                </c:pt>
                <c:pt idx="4083">
                  <c:v>10.48491666666667</c:v>
                </c:pt>
                <c:pt idx="4084">
                  <c:v>10.487500000000002</c:v>
                </c:pt>
                <c:pt idx="4085">
                  <c:v>10.490083333333336</c:v>
                </c:pt>
                <c:pt idx="4086">
                  <c:v>10.492683333333341</c:v>
                </c:pt>
                <c:pt idx="4087">
                  <c:v>10.495266666666677</c:v>
                </c:pt>
                <c:pt idx="4088">
                  <c:v>10.49785</c:v>
                </c:pt>
                <c:pt idx="4089">
                  <c:v>10.500433333333339</c:v>
                </c:pt>
                <c:pt idx="4090">
                  <c:v>10.503016666666674</c:v>
                </c:pt>
                <c:pt idx="4091">
                  <c:v>10.505616666666675</c:v>
                </c:pt>
                <c:pt idx="4092">
                  <c:v>10.508199999999999</c:v>
                </c:pt>
                <c:pt idx="4093">
                  <c:v>10.510783333333334</c:v>
                </c:pt>
                <c:pt idx="4094">
                  <c:v>10.513383333333334</c:v>
                </c:pt>
                <c:pt idx="4095">
                  <c:v>10.515966666666673</c:v>
                </c:pt>
                <c:pt idx="4096">
                  <c:v>10.518550000000001</c:v>
                </c:pt>
                <c:pt idx="4097">
                  <c:v>10.52115</c:v>
                </c:pt>
                <c:pt idx="4098">
                  <c:v>10.523733333333332</c:v>
                </c:pt>
                <c:pt idx="4099">
                  <c:v>10.526316666666666</c:v>
                </c:pt>
                <c:pt idx="4100">
                  <c:v>10.5289</c:v>
                </c:pt>
                <c:pt idx="4101">
                  <c:v>10.531483333333334</c:v>
                </c:pt>
                <c:pt idx="4102">
                  <c:v>10.534083333333333</c:v>
                </c:pt>
                <c:pt idx="4103">
                  <c:v>10.536666666666672</c:v>
                </c:pt>
                <c:pt idx="4104">
                  <c:v>10.539250000000001</c:v>
                </c:pt>
                <c:pt idx="4105">
                  <c:v>10.54185</c:v>
                </c:pt>
                <c:pt idx="4106">
                  <c:v>10.544433333333334</c:v>
                </c:pt>
                <c:pt idx="4107">
                  <c:v>10.54701666666667</c:v>
                </c:pt>
                <c:pt idx="4108">
                  <c:v>10.549616666666672</c:v>
                </c:pt>
                <c:pt idx="4109">
                  <c:v>10.552200000000004</c:v>
                </c:pt>
                <c:pt idx="4110">
                  <c:v>10.554783333333342</c:v>
                </c:pt>
                <c:pt idx="4111">
                  <c:v>10.55736666666667</c:v>
                </c:pt>
                <c:pt idx="4112">
                  <c:v>10.559950000000002</c:v>
                </c:pt>
                <c:pt idx="4113">
                  <c:v>10.562550000000007</c:v>
                </c:pt>
                <c:pt idx="4114">
                  <c:v>10.565133333333341</c:v>
                </c:pt>
                <c:pt idx="4115">
                  <c:v>10.567716666666675</c:v>
                </c:pt>
                <c:pt idx="4116">
                  <c:v>10.57031666666667</c:v>
                </c:pt>
                <c:pt idx="4117">
                  <c:v>10.572900000000002</c:v>
                </c:pt>
                <c:pt idx="4118">
                  <c:v>10.575483333333345</c:v>
                </c:pt>
                <c:pt idx="4119">
                  <c:v>10.578083333333332</c:v>
                </c:pt>
                <c:pt idx="4120">
                  <c:v>10.580666666666676</c:v>
                </c:pt>
                <c:pt idx="4121">
                  <c:v>10.58325</c:v>
                </c:pt>
                <c:pt idx="4122">
                  <c:v>10.585850000000002</c:v>
                </c:pt>
                <c:pt idx="4123">
                  <c:v>10.588433333333334</c:v>
                </c:pt>
                <c:pt idx="4124">
                  <c:v>10.59101666666667</c:v>
                </c:pt>
                <c:pt idx="4125">
                  <c:v>10.5936</c:v>
                </c:pt>
                <c:pt idx="4126">
                  <c:v>10.596183333333332</c:v>
                </c:pt>
                <c:pt idx="4127">
                  <c:v>10.59876666666667</c:v>
                </c:pt>
                <c:pt idx="4128">
                  <c:v>10.60135</c:v>
                </c:pt>
                <c:pt idx="4129">
                  <c:v>10.603933333333334</c:v>
                </c:pt>
                <c:pt idx="4130">
                  <c:v>10.606533333333342</c:v>
                </c:pt>
                <c:pt idx="4131">
                  <c:v>10.609116666666672</c:v>
                </c:pt>
                <c:pt idx="4132">
                  <c:v>10.611700000000001</c:v>
                </c:pt>
                <c:pt idx="4133">
                  <c:v>10.614299999999998</c:v>
                </c:pt>
                <c:pt idx="4134">
                  <c:v>10.616883333333334</c:v>
                </c:pt>
                <c:pt idx="4135">
                  <c:v>10.619466666666675</c:v>
                </c:pt>
                <c:pt idx="4136">
                  <c:v>10.62205</c:v>
                </c:pt>
                <c:pt idx="4137">
                  <c:v>10.624633333333332</c:v>
                </c:pt>
                <c:pt idx="4138">
                  <c:v>10.627233333333333</c:v>
                </c:pt>
                <c:pt idx="4139">
                  <c:v>10.62981666666667</c:v>
                </c:pt>
                <c:pt idx="4140">
                  <c:v>10.632400000000002</c:v>
                </c:pt>
                <c:pt idx="4141">
                  <c:v>10.635</c:v>
                </c:pt>
                <c:pt idx="4142">
                  <c:v>10.637583333333334</c:v>
                </c:pt>
                <c:pt idx="4143">
                  <c:v>10.640166666666666</c:v>
                </c:pt>
                <c:pt idx="4144">
                  <c:v>10.642750000000001</c:v>
                </c:pt>
                <c:pt idx="4145">
                  <c:v>10.645333333333333</c:v>
                </c:pt>
                <c:pt idx="4146">
                  <c:v>10.647916666666667</c:v>
                </c:pt>
                <c:pt idx="4147">
                  <c:v>10.650500000000006</c:v>
                </c:pt>
                <c:pt idx="4148">
                  <c:v>10.65308333333334</c:v>
                </c:pt>
                <c:pt idx="4149">
                  <c:v>10.655683333333345</c:v>
                </c:pt>
                <c:pt idx="4150">
                  <c:v>10.658266666666666</c:v>
                </c:pt>
                <c:pt idx="4151">
                  <c:v>10.66085</c:v>
                </c:pt>
                <c:pt idx="4152">
                  <c:v>10.663450000000006</c:v>
                </c:pt>
                <c:pt idx="4153">
                  <c:v>10.66603333333334</c:v>
                </c:pt>
                <c:pt idx="4154">
                  <c:v>10.66861666666667</c:v>
                </c:pt>
                <c:pt idx="4155">
                  <c:v>10.67121666666667</c:v>
                </c:pt>
                <c:pt idx="4156">
                  <c:v>10.6738</c:v>
                </c:pt>
                <c:pt idx="4157">
                  <c:v>10.676383333333332</c:v>
                </c:pt>
                <c:pt idx="4158">
                  <c:v>10.678966666666669</c:v>
                </c:pt>
                <c:pt idx="4159">
                  <c:v>10.68155</c:v>
                </c:pt>
                <c:pt idx="4160">
                  <c:v>10.684150000000001</c:v>
                </c:pt>
                <c:pt idx="4161">
                  <c:v>10.686733333333336</c:v>
                </c:pt>
                <c:pt idx="4162">
                  <c:v>10.68931666666667</c:v>
                </c:pt>
                <c:pt idx="4163">
                  <c:v>10.691916666666666</c:v>
                </c:pt>
                <c:pt idx="4164">
                  <c:v>10.6945</c:v>
                </c:pt>
                <c:pt idx="4165">
                  <c:v>10.697083333333333</c:v>
                </c:pt>
                <c:pt idx="4166">
                  <c:v>10.699683333333336</c:v>
                </c:pt>
                <c:pt idx="4167">
                  <c:v>10.70226666666667</c:v>
                </c:pt>
                <c:pt idx="4168">
                  <c:v>10.70485</c:v>
                </c:pt>
                <c:pt idx="4169">
                  <c:v>10.70745</c:v>
                </c:pt>
                <c:pt idx="4170">
                  <c:v>10.710033333333334</c:v>
                </c:pt>
                <c:pt idx="4171">
                  <c:v>10.712616666666673</c:v>
                </c:pt>
                <c:pt idx="4172">
                  <c:v>10.715200000000001</c:v>
                </c:pt>
                <c:pt idx="4173">
                  <c:v>10.717783333333333</c:v>
                </c:pt>
                <c:pt idx="4174">
                  <c:v>10.720383333333331</c:v>
                </c:pt>
                <c:pt idx="4175">
                  <c:v>10.72296666666667</c:v>
                </c:pt>
                <c:pt idx="4176">
                  <c:v>10.72555</c:v>
                </c:pt>
                <c:pt idx="4177">
                  <c:v>10.728149999999999</c:v>
                </c:pt>
                <c:pt idx="4178">
                  <c:v>10.730733333333335</c:v>
                </c:pt>
                <c:pt idx="4179">
                  <c:v>10.733316666666667</c:v>
                </c:pt>
                <c:pt idx="4180">
                  <c:v>10.735916666666666</c:v>
                </c:pt>
                <c:pt idx="4181">
                  <c:v>10.738499999999998</c:v>
                </c:pt>
                <c:pt idx="4182">
                  <c:v>10.741083333333327</c:v>
                </c:pt>
                <c:pt idx="4183">
                  <c:v>10.743666666666666</c:v>
                </c:pt>
                <c:pt idx="4184">
                  <c:v>10.74625</c:v>
                </c:pt>
                <c:pt idx="4185">
                  <c:v>10.748849999999999</c:v>
                </c:pt>
                <c:pt idx="4186">
                  <c:v>10.75143333333334</c:v>
                </c:pt>
                <c:pt idx="4187">
                  <c:v>10.75401666666667</c:v>
                </c:pt>
                <c:pt idx="4188">
                  <c:v>10.756616666666677</c:v>
                </c:pt>
                <c:pt idx="4189">
                  <c:v>10.7592</c:v>
                </c:pt>
                <c:pt idx="4190">
                  <c:v>10.761783333333334</c:v>
                </c:pt>
                <c:pt idx="4191">
                  <c:v>10.764383333333335</c:v>
                </c:pt>
                <c:pt idx="4192">
                  <c:v>10.76696666666667</c:v>
                </c:pt>
                <c:pt idx="4193">
                  <c:v>10.769550000000002</c:v>
                </c:pt>
                <c:pt idx="4194">
                  <c:v>10.77215</c:v>
                </c:pt>
                <c:pt idx="4195">
                  <c:v>10.774733333333334</c:v>
                </c:pt>
                <c:pt idx="4196">
                  <c:v>10.777316666666669</c:v>
                </c:pt>
                <c:pt idx="4197">
                  <c:v>10.7799</c:v>
                </c:pt>
                <c:pt idx="4198">
                  <c:v>10.782483333333341</c:v>
                </c:pt>
                <c:pt idx="4199">
                  <c:v>10.785083333333334</c:v>
                </c:pt>
                <c:pt idx="4200">
                  <c:v>10.787650000000001</c:v>
                </c:pt>
                <c:pt idx="4201">
                  <c:v>10.790233333333333</c:v>
                </c:pt>
                <c:pt idx="4202">
                  <c:v>10.792833333333334</c:v>
                </c:pt>
                <c:pt idx="4203">
                  <c:v>10.795416666666675</c:v>
                </c:pt>
                <c:pt idx="4204">
                  <c:v>10.798</c:v>
                </c:pt>
                <c:pt idx="4205">
                  <c:v>10.800600000000006</c:v>
                </c:pt>
                <c:pt idx="4206">
                  <c:v>10.80318333333334</c:v>
                </c:pt>
                <c:pt idx="4207">
                  <c:v>10.805766666666678</c:v>
                </c:pt>
                <c:pt idx="4208">
                  <c:v>10.808350000000001</c:v>
                </c:pt>
                <c:pt idx="4209">
                  <c:v>10.810933333333336</c:v>
                </c:pt>
                <c:pt idx="4210">
                  <c:v>10.813533333333341</c:v>
                </c:pt>
                <c:pt idx="4211">
                  <c:v>10.816116666666675</c:v>
                </c:pt>
                <c:pt idx="4212">
                  <c:v>10.8187</c:v>
                </c:pt>
                <c:pt idx="4213">
                  <c:v>10.821300000000001</c:v>
                </c:pt>
                <c:pt idx="4214">
                  <c:v>10.823883333333336</c:v>
                </c:pt>
                <c:pt idx="4215">
                  <c:v>10.826466666666676</c:v>
                </c:pt>
                <c:pt idx="4216">
                  <c:v>10.829066666666677</c:v>
                </c:pt>
                <c:pt idx="4217">
                  <c:v>10.83165</c:v>
                </c:pt>
                <c:pt idx="4218">
                  <c:v>10.834233333333334</c:v>
                </c:pt>
                <c:pt idx="4219">
                  <c:v>10.836816666666673</c:v>
                </c:pt>
                <c:pt idx="4220">
                  <c:v>10.839400000000008</c:v>
                </c:pt>
                <c:pt idx="4221">
                  <c:v>10.842000000000002</c:v>
                </c:pt>
                <c:pt idx="4222">
                  <c:v>10.844583333333334</c:v>
                </c:pt>
                <c:pt idx="4223">
                  <c:v>10.84716666666667</c:v>
                </c:pt>
                <c:pt idx="4224">
                  <c:v>10.849766666666673</c:v>
                </c:pt>
                <c:pt idx="4225">
                  <c:v>10.852350000000008</c:v>
                </c:pt>
                <c:pt idx="4226">
                  <c:v>10.85493333333334</c:v>
                </c:pt>
                <c:pt idx="4227">
                  <c:v>10.857533333333345</c:v>
                </c:pt>
                <c:pt idx="4228">
                  <c:v>10.860116666666675</c:v>
                </c:pt>
                <c:pt idx="4229">
                  <c:v>10.862700000000009</c:v>
                </c:pt>
                <c:pt idx="4230">
                  <c:v>10.865283333333345</c:v>
                </c:pt>
                <c:pt idx="4231">
                  <c:v>10.867866666666675</c:v>
                </c:pt>
                <c:pt idx="4232">
                  <c:v>10.870450000000007</c:v>
                </c:pt>
                <c:pt idx="4233">
                  <c:v>10.873033333333339</c:v>
                </c:pt>
                <c:pt idx="4234">
                  <c:v>10.875616666666682</c:v>
                </c:pt>
                <c:pt idx="4235">
                  <c:v>10.87821666666667</c:v>
                </c:pt>
                <c:pt idx="4236">
                  <c:v>10.880800000000002</c:v>
                </c:pt>
                <c:pt idx="4237">
                  <c:v>10.883383333333336</c:v>
                </c:pt>
                <c:pt idx="4238">
                  <c:v>10.885983333333341</c:v>
                </c:pt>
                <c:pt idx="4239">
                  <c:v>10.888566666666675</c:v>
                </c:pt>
                <c:pt idx="4240">
                  <c:v>10.891150000000001</c:v>
                </c:pt>
                <c:pt idx="4241">
                  <c:v>10.893750000000002</c:v>
                </c:pt>
                <c:pt idx="4242">
                  <c:v>10.896333333333336</c:v>
                </c:pt>
                <c:pt idx="4243">
                  <c:v>10.89891666666667</c:v>
                </c:pt>
                <c:pt idx="4244">
                  <c:v>10.9015</c:v>
                </c:pt>
                <c:pt idx="4245">
                  <c:v>10.904083333333334</c:v>
                </c:pt>
                <c:pt idx="4246">
                  <c:v>10.906650000000004</c:v>
                </c:pt>
                <c:pt idx="4247">
                  <c:v>10.909233333333336</c:v>
                </c:pt>
                <c:pt idx="4248">
                  <c:v>10.91181666666667</c:v>
                </c:pt>
                <c:pt idx="4249">
                  <c:v>10.914416666666675</c:v>
                </c:pt>
                <c:pt idx="4250">
                  <c:v>10.917</c:v>
                </c:pt>
                <c:pt idx="4251">
                  <c:v>10.919583333333339</c:v>
                </c:pt>
                <c:pt idx="4252">
                  <c:v>10.922166666666675</c:v>
                </c:pt>
                <c:pt idx="4253">
                  <c:v>10.92475</c:v>
                </c:pt>
                <c:pt idx="4254">
                  <c:v>10.927350000000001</c:v>
                </c:pt>
                <c:pt idx="4255">
                  <c:v>10.929933333333334</c:v>
                </c:pt>
                <c:pt idx="4256">
                  <c:v>10.932516666666675</c:v>
                </c:pt>
                <c:pt idx="4257">
                  <c:v>10.935116666666673</c:v>
                </c:pt>
                <c:pt idx="4258">
                  <c:v>10.9377</c:v>
                </c:pt>
                <c:pt idx="4259">
                  <c:v>10.940283333333333</c:v>
                </c:pt>
                <c:pt idx="4260">
                  <c:v>10.942883333333334</c:v>
                </c:pt>
                <c:pt idx="4261">
                  <c:v>10.945466666666675</c:v>
                </c:pt>
                <c:pt idx="4262">
                  <c:v>10.94805</c:v>
                </c:pt>
                <c:pt idx="4263">
                  <c:v>10.950650000000007</c:v>
                </c:pt>
                <c:pt idx="4264">
                  <c:v>10.95323333333334</c:v>
                </c:pt>
                <c:pt idx="4265">
                  <c:v>10.955816666666678</c:v>
                </c:pt>
                <c:pt idx="4266">
                  <c:v>10.958400000000006</c:v>
                </c:pt>
                <c:pt idx="4267">
                  <c:v>10.96098333333334</c:v>
                </c:pt>
                <c:pt idx="4268">
                  <c:v>10.963583333333345</c:v>
                </c:pt>
                <c:pt idx="4269">
                  <c:v>10.966166666666677</c:v>
                </c:pt>
                <c:pt idx="4270">
                  <c:v>10.96875</c:v>
                </c:pt>
                <c:pt idx="4271">
                  <c:v>10.971350000000001</c:v>
                </c:pt>
                <c:pt idx="4272">
                  <c:v>10.97393333333334</c:v>
                </c:pt>
                <c:pt idx="4273">
                  <c:v>10.976516666666676</c:v>
                </c:pt>
                <c:pt idx="4274">
                  <c:v>10.979116666666675</c:v>
                </c:pt>
                <c:pt idx="4275">
                  <c:v>10.9817</c:v>
                </c:pt>
                <c:pt idx="4276">
                  <c:v>10.984283333333334</c:v>
                </c:pt>
                <c:pt idx="4277">
                  <c:v>10.986866666666675</c:v>
                </c:pt>
                <c:pt idx="4278">
                  <c:v>10.989450000000007</c:v>
                </c:pt>
                <c:pt idx="4279">
                  <c:v>10.992050000000004</c:v>
                </c:pt>
                <c:pt idx="4280">
                  <c:v>10.994633333333336</c:v>
                </c:pt>
                <c:pt idx="4281">
                  <c:v>10.99721666666667</c:v>
                </c:pt>
                <c:pt idx="4282">
                  <c:v>10.999816666666677</c:v>
                </c:pt>
                <c:pt idx="4283">
                  <c:v>11.002400000000007</c:v>
                </c:pt>
                <c:pt idx="4284">
                  <c:v>11.004966666666666</c:v>
                </c:pt>
                <c:pt idx="4285">
                  <c:v>11.007566666666673</c:v>
                </c:pt>
                <c:pt idx="4286">
                  <c:v>11.010150000000001</c:v>
                </c:pt>
                <c:pt idx="4287">
                  <c:v>11.01273333333334</c:v>
                </c:pt>
                <c:pt idx="4288">
                  <c:v>11.015316666666672</c:v>
                </c:pt>
                <c:pt idx="4289">
                  <c:v>11.017900000000001</c:v>
                </c:pt>
                <c:pt idx="4290">
                  <c:v>11.0205</c:v>
                </c:pt>
                <c:pt idx="4291">
                  <c:v>11.023083333333334</c:v>
                </c:pt>
                <c:pt idx="4292">
                  <c:v>11.025666666666675</c:v>
                </c:pt>
                <c:pt idx="4293">
                  <c:v>11.028266666666667</c:v>
                </c:pt>
                <c:pt idx="4294">
                  <c:v>11.030850000000001</c:v>
                </c:pt>
                <c:pt idx="4295">
                  <c:v>11.03343333333334</c:v>
                </c:pt>
                <c:pt idx="4296">
                  <c:v>11.036033333333334</c:v>
                </c:pt>
                <c:pt idx="4297">
                  <c:v>11.038616666666666</c:v>
                </c:pt>
                <c:pt idx="4298">
                  <c:v>11.0412</c:v>
                </c:pt>
                <c:pt idx="4299">
                  <c:v>11.043800000000001</c:v>
                </c:pt>
                <c:pt idx="4300">
                  <c:v>11.046383333333333</c:v>
                </c:pt>
                <c:pt idx="4301">
                  <c:v>11.048966666666667</c:v>
                </c:pt>
                <c:pt idx="4302">
                  <c:v>11.051550000000002</c:v>
                </c:pt>
                <c:pt idx="4303">
                  <c:v>11.054133333333334</c:v>
                </c:pt>
                <c:pt idx="4304">
                  <c:v>11.056733333333341</c:v>
                </c:pt>
                <c:pt idx="4305">
                  <c:v>11.059316666666675</c:v>
                </c:pt>
                <c:pt idx="4306">
                  <c:v>11.061900000000001</c:v>
                </c:pt>
                <c:pt idx="4307">
                  <c:v>11.064500000000002</c:v>
                </c:pt>
                <c:pt idx="4308">
                  <c:v>11.067083333333334</c:v>
                </c:pt>
                <c:pt idx="4309">
                  <c:v>11.069666666666675</c:v>
                </c:pt>
                <c:pt idx="4310">
                  <c:v>11.072266666666676</c:v>
                </c:pt>
                <c:pt idx="4311">
                  <c:v>11.07485</c:v>
                </c:pt>
                <c:pt idx="4312">
                  <c:v>11.077433333333341</c:v>
                </c:pt>
                <c:pt idx="4313">
                  <c:v>11.080016666666674</c:v>
                </c:pt>
                <c:pt idx="4314">
                  <c:v>11.082600000000006</c:v>
                </c:pt>
                <c:pt idx="4315">
                  <c:v>11.085200000000002</c:v>
                </c:pt>
                <c:pt idx="4316">
                  <c:v>11.087783333333334</c:v>
                </c:pt>
                <c:pt idx="4317">
                  <c:v>11.090366666666666</c:v>
                </c:pt>
                <c:pt idx="4318">
                  <c:v>11.092966666666673</c:v>
                </c:pt>
                <c:pt idx="4319">
                  <c:v>11.095550000000006</c:v>
                </c:pt>
                <c:pt idx="4320">
                  <c:v>11.098133333333333</c:v>
                </c:pt>
                <c:pt idx="4321">
                  <c:v>11.100733333333332</c:v>
                </c:pt>
                <c:pt idx="4322">
                  <c:v>11.103316666666666</c:v>
                </c:pt>
                <c:pt idx="4323">
                  <c:v>11.1059</c:v>
                </c:pt>
                <c:pt idx="4324">
                  <c:v>11.108483333333334</c:v>
                </c:pt>
                <c:pt idx="4325">
                  <c:v>11.111066666666666</c:v>
                </c:pt>
                <c:pt idx="4326">
                  <c:v>11.113666666666672</c:v>
                </c:pt>
                <c:pt idx="4327">
                  <c:v>11.116250000000001</c:v>
                </c:pt>
                <c:pt idx="4328">
                  <c:v>11.118833333333333</c:v>
                </c:pt>
                <c:pt idx="4329">
                  <c:v>11.121433333333332</c:v>
                </c:pt>
                <c:pt idx="4330">
                  <c:v>11.12401666666667</c:v>
                </c:pt>
                <c:pt idx="4331">
                  <c:v>11.1266</c:v>
                </c:pt>
                <c:pt idx="4332">
                  <c:v>11.129200000000001</c:v>
                </c:pt>
                <c:pt idx="4333">
                  <c:v>11.131783333333335</c:v>
                </c:pt>
                <c:pt idx="4334">
                  <c:v>11.134366666666667</c:v>
                </c:pt>
                <c:pt idx="4335">
                  <c:v>11.136966666666666</c:v>
                </c:pt>
                <c:pt idx="4336">
                  <c:v>11.139550000000002</c:v>
                </c:pt>
                <c:pt idx="4337">
                  <c:v>11.142133333333334</c:v>
                </c:pt>
                <c:pt idx="4338">
                  <c:v>11.144716666666666</c:v>
                </c:pt>
                <c:pt idx="4339">
                  <c:v>11.1473</c:v>
                </c:pt>
                <c:pt idx="4340">
                  <c:v>11.149900000000001</c:v>
                </c:pt>
                <c:pt idx="4341">
                  <c:v>11.152483333333345</c:v>
                </c:pt>
                <c:pt idx="4342">
                  <c:v>11.155066666666675</c:v>
                </c:pt>
                <c:pt idx="4343">
                  <c:v>11.157666666666676</c:v>
                </c:pt>
                <c:pt idx="4344">
                  <c:v>11.16025</c:v>
                </c:pt>
                <c:pt idx="4345">
                  <c:v>11.16283333333334</c:v>
                </c:pt>
                <c:pt idx="4346">
                  <c:v>11.165433333333345</c:v>
                </c:pt>
                <c:pt idx="4347">
                  <c:v>11.168016666666666</c:v>
                </c:pt>
                <c:pt idx="4348">
                  <c:v>11.1706</c:v>
                </c:pt>
                <c:pt idx="4349">
                  <c:v>11.173183333333332</c:v>
                </c:pt>
                <c:pt idx="4350">
                  <c:v>11.175766666666677</c:v>
                </c:pt>
                <c:pt idx="4351">
                  <c:v>11.178366666666667</c:v>
                </c:pt>
                <c:pt idx="4352">
                  <c:v>11.180950000000001</c:v>
                </c:pt>
                <c:pt idx="4353">
                  <c:v>11.18353333333334</c:v>
                </c:pt>
                <c:pt idx="4354">
                  <c:v>11.186133333333334</c:v>
                </c:pt>
                <c:pt idx="4355">
                  <c:v>11.188716666666666</c:v>
                </c:pt>
                <c:pt idx="4356">
                  <c:v>11.1913</c:v>
                </c:pt>
                <c:pt idx="4357">
                  <c:v>11.193900000000001</c:v>
                </c:pt>
                <c:pt idx="4358">
                  <c:v>11.19648333333334</c:v>
                </c:pt>
                <c:pt idx="4359">
                  <c:v>11.19906666666667</c:v>
                </c:pt>
                <c:pt idx="4360">
                  <c:v>11.201666666666666</c:v>
                </c:pt>
                <c:pt idx="4361">
                  <c:v>11.20425</c:v>
                </c:pt>
                <c:pt idx="4362">
                  <c:v>11.206833333333332</c:v>
                </c:pt>
                <c:pt idx="4363">
                  <c:v>11.209416666666677</c:v>
                </c:pt>
                <c:pt idx="4364">
                  <c:v>11.212</c:v>
                </c:pt>
                <c:pt idx="4365">
                  <c:v>11.214600000000001</c:v>
                </c:pt>
                <c:pt idx="4366">
                  <c:v>11.217183333333333</c:v>
                </c:pt>
                <c:pt idx="4367">
                  <c:v>11.21976666666667</c:v>
                </c:pt>
                <c:pt idx="4368">
                  <c:v>11.222366666666666</c:v>
                </c:pt>
                <c:pt idx="4369">
                  <c:v>11.22495</c:v>
                </c:pt>
                <c:pt idx="4370">
                  <c:v>11.227533333333334</c:v>
                </c:pt>
                <c:pt idx="4371">
                  <c:v>11.230133333333333</c:v>
                </c:pt>
                <c:pt idx="4372">
                  <c:v>11.23271666666667</c:v>
                </c:pt>
                <c:pt idx="4373">
                  <c:v>11.235300000000001</c:v>
                </c:pt>
                <c:pt idx="4374">
                  <c:v>11.237883333333333</c:v>
                </c:pt>
                <c:pt idx="4375">
                  <c:v>11.240466666666666</c:v>
                </c:pt>
                <c:pt idx="4376">
                  <c:v>11.243066666666666</c:v>
                </c:pt>
                <c:pt idx="4377">
                  <c:v>11.245650000000001</c:v>
                </c:pt>
                <c:pt idx="4378">
                  <c:v>11.248233333333326</c:v>
                </c:pt>
                <c:pt idx="4379">
                  <c:v>11.250833333333334</c:v>
                </c:pt>
                <c:pt idx="4380">
                  <c:v>11.253416666666677</c:v>
                </c:pt>
                <c:pt idx="4381">
                  <c:v>11.256</c:v>
                </c:pt>
                <c:pt idx="4382">
                  <c:v>11.258600000000001</c:v>
                </c:pt>
                <c:pt idx="4383">
                  <c:v>11.261183333333333</c:v>
                </c:pt>
                <c:pt idx="4384">
                  <c:v>11.263766666666672</c:v>
                </c:pt>
                <c:pt idx="4385">
                  <c:v>11.266350000000001</c:v>
                </c:pt>
                <c:pt idx="4386">
                  <c:v>11.268933333333333</c:v>
                </c:pt>
                <c:pt idx="4387">
                  <c:v>11.2715</c:v>
                </c:pt>
                <c:pt idx="4388">
                  <c:v>11.274083333333333</c:v>
                </c:pt>
                <c:pt idx="4389">
                  <c:v>11.276666666666674</c:v>
                </c:pt>
                <c:pt idx="4390">
                  <c:v>11.27926666666667</c:v>
                </c:pt>
                <c:pt idx="4391">
                  <c:v>11.281849999999999</c:v>
                </c:pt>
                <c:pt idx="4392">
                  <c:v>11.284433333333334</c:v>
                </c:pt>
                <c:pt idx="4393">
                  <c:v>11.287033333333333</c:v>
                </c:pt>
                <c:pt idx="4394">
                  <c:v>11.289616666666673</c:v>
                </c:pt>
                <c:pt idx="4395">
                  <c:v>11.292200000000001</c:v>
                </c:pt>
                <c:pt idx="4396">
                  <c:v>11.294783333333333</c:v>
                </c:pt>
                <c:pt idx="4397">
                  <c:v>11.297366666666667</c:v>
                </c:pt>
                <c:pt idx="4398">
                  <c:v>11.29996666666667</c:v>
                </c:pt>
                <c:pt idx="4399">
                  <c:v>11.302550000000007</c:v>
                </c:pt>
                <c:pt idx="4400">
                  <c:v>11.305133333333341</c:v>
                </c:pt>
                <c:pt idx="4401">
                  <c:v>11.307733333333342</c:v>
                </c:pt>
                <c:pt idx="4402">
                  <c:v>11.310316666666672</c:v>
                </c:pt>
                <c:pt idx="4403">
                  <c:v>11.312900000000004</c:v>
                </c:pt>
                <c:pt idx="4404">
                  <c:v>11.315500000000009</c:v>
                </c:pt>
                <c:pt idx="4405">
                  <c:v>11.318083333333334</c:v>
                </c:pt>
                <c:pt idx="4406">
                  <c:v>11.320666666666675</c:v>
                </c:pt>
                <c:pt idx="4407">
                  <c:v>11.323266666666672</c:v>
                </c:pt>
                <c:pt idx="4408">
                  <c:v>11.325850000000004</c:v>
                </c:pt>
                <c:pt idx="4409">
                  <c:v>11.328433333333336</c:v>
                </c:pt>
                <c:pt idx="4410">
                  <c:v>11.33101666666667</c:v>
                </c:pt>
                <c:pt idx="4411">
                  <c:v>11.333600000000002</c:v>
                </c:pt>
                <c:pt idx="4412">
                  <c:v>11.3362</c:v>
                </c:pt>
                <c:pt idx="4413">
                  <c:v>11.338783333333334</c:v>
                </c:pt>
                <c:pt idx="4414">
                  <c:v>11.341366666666666</c:v>
                </c:pt>
                <c:pt idx="4415">
                  <c:v>11.34396666666667</c:v>
                </c:pt>
                <c:pt idx="4416">
                  <c:v>11.346550000000002</c:v>
                </c:pt>
                <c:pt idx="4417">
                  <c:v>11.349133333333334</c:v>
                </c:pt>
                <c:pt idx="4418">
                  <c:v>11.351733333333341</c:v>
                </c:pt>
                <c:pt idx="4419">
                  <c:v>11.354316666666676</c:v>
                </c:pt>
                <c:pt idx="4420">
                  <c:v>11.356900000000007</c:v>
                </c:pt>
                <c:pt idx="4421">
                  <c:v>11.359483333333348</c:v>
                </c:pt>
                <c:pt idx="4422">
                  <c:v>11.362066666666678</c:v>
                </c:pt>
                <c:pt idx="4423">
                  <c:v>11.364666666666675</c:v>
                </c:pt>
                <c:pt idx="4424">
                  <c:v>11.36725</c:v>
                </c:pt>
                <c:pt idx="4425">
                  <c:v>11.369833333333345</c:v>
                </c:pt>
                <c:pt idx="4426">
                  <c:v>11.372433333333348</c:v>
                </c:pt>
                <c:pt idx="4427">
                  <c:v>11.375016666666678</c:v>
                </c:pt>
                <c:pt idx="4428">
                  <c:v>11.377600000000006</c:v>
                </c:pt>
                <c:pt idx="4429">
                  <c:v>11.3802</c:v>
                </c:pt>
                <c:pt idx="4430">
                  <c:v>11.382783333333341</c:v>
                </c:pt>
                <c:pt idx="4431">
                  <c:v>11.385366666666675</c:v>
                </c:pt>
                <c:pt idx="4432">
                  <c:v>11.38795</c:v>
                </c:pt>
                <c:pt idx="4433">
                  <c:v>11.390533333333341</c:v>
                </c:pt>
                <c:pt idx="4434">
                  <c:v>11.39313333333334</c:v>
                </c:pt>
                <c:pt idx="4435">
                  <c:v>11.395716666666676</c:v>
                </c:pt>
                <c:pt idx="4436">
                  <c:v>11.398300000000001</c:v>
                </c:pt>
                <c:pt idx="4437">
                  <c:v>11.4009</c:v>
                </c:pt>
                <c:pt idx="4438">
                  <c:v>11.403483333333339</c:v>
                </c:pt>
                <c:pt idx="4439">
                  <c:v>11.406066666666677</c:v>
                </c:pt>
                <c:pt idx="4440">
                  <c:v>11.408666666666672</c:v>
                </c:pt>
                <c:pt idx="4441">
                  <c:v>11.411250000000001</c:v>
                </c:pt>
                <c:pt idx="4442">
                  <c:v>11.413833333333336</c:v>
                </c:pt>
                <c:pt idx="4443">
                  <c:v>11.416433333333341</c:v>
                </c:pt>
                <c:pt idx="4444">
                  <c:v>11.419016666666675</c:v>
                </c:pt>
                <c:pt idx="4445">
                  <c:v>11.421600000000002</c:v>
                </c:pt>
                <c:pt idx="4446">
                  <c:v>11.424183333333334</c:v>
                </c:pt>
                <c:pt idx="4447">
                  <c:v>11.426766666666675</c:v>
                </c:pt>
                <c:pt idx="4448">
                  <c:v>11.42936666666667</c:v>
                </c:pt>
                <c:pt idx="4449">
                  <c:v>11.431950000000001</c:v>
                </c:pt>
                <c:pt idx="4450">
                  <c:v>11.434533333333334</c:v>
                </c:pt>
                <c:pt idx="4451">
                  <c:v>11.437133333333332</c:v>
                </c:pt>
                <c:pt idx="4452">
                  <c:v>11.439716666666675</c:v>
                </c:pt>
                <c:pt idx="4453">
                  <c:v>11.442300000000001</c:v>
                </c:pt>
                <c:pt idx="4454">
                  <c:v>11.444900000000001</c:v>
                </c:pt>
                <c:pt idx="4455">
                  <c:v>11.447483333333334</c:v>
                </c:pt>
                <c:pt idx="4456">
                  <c:v>11.450066666666675</c:v>
                </c:pt>
                <c:pt idx="4457">
                  <c:v>11.452650000000007</c:v>
                </c:pt>
                <c:pt idx="4458">
                  <c:v>11.455233333333341</c:v>
                </c:pt>
                <c:pt idx="4459">
                  <c:v>11.45783333333334</c:v>
                </c:pt>
                <c:pt idx="4460">
                  <c:v>11.460416666666678</c:v>
                </c:pt>
                <c:pt idx="4461">
                  <c:v>11.463000000000006</c:v>
                </c:pt>
                <c:pt idx="4462">
                  <c:v>11.465600000000007</c:v>
                </c:pt>
                <c:pt idx="4463">
                  <c:v>11.468183333333334</c:v>
                </c:pt>
                <c:pt idx="4464">
                  <c:v>11.470766666666675</c:v>
                </c:pt>
                <c:pt idx="4465">
                  <c:v>11.473366666666672</c:v>
                </c:pt>
                <c:pt idx="4466">
                  <c:v>11.475950000000006</c:v>
                </c:pt>
                <c:pt idx="4467">
                  <c:v>11.47853333333334</c:v>
                </c:pt>
                <c:pt idx="4468">
                  <c:v>11.481133333333334</c:v>
                </c:pt>
                <c:pt idx="4469">
                  <c:v>11.483716666666677</c:v>
                </c:pt>
                <c:pt idx="4470">
                  <c:v>11.4863</c:v>
                </c:pt>
                <c:pt idx="4471">
                  <c:v>11.488883333333332</c:v>
                </c:pt>
                <c:pt idx="4472">
                  <c:v>11.491466666666676</c:v>
                </c:pt>
                <c:pt idx="4473">
                  <c:v>11.49406666666667</c:v>
                </c:pt>
                <c:pt idx="4474">
                  <c:v>11.496650000000002</c:v>
                </c:pt>
                <c:pt idx="4475">
                  <c:v>11.499233333333336</c:v>
                </c:pt>
                <c:pt idx="4476">
                  <c:v>11.501833333333334</c:v>
                </c:pt>
                <c:pt idx="4477">
                  <c:v>11.504416666666675</c:v>
                </c:pt>
                <c:pt idx="4478">
                  <c:v>11.507</c:v>
                </c:pt>
                <c:pt idx="4479">
                  <c:v>11.509600000000002</c:v>
                </c:pt>
                <c:pt idx="4480">
                  <c:v>11.512183333333336</c:v>
                </c:pt>
                <c:pt idx="4481">
                  <c:v>11.51476666666667</c:v>
                </c:pt>
                <c:pt idx="4482">
                  <c:v>11.51735</c:v>
                </c:pt>
                <c:pt idx="4483">
                  <c:v>11.519933333333334</c:v>
                </c:pt>
                <c:pt idx="4484">
                  <c:v>11.522533333333341</c:v>
                </c:pt>
                <c:pt idx="4485">
                  <c:v>11.525116666666673</c:v>
                </c:pt>
                <c:pt idx="4486">
                  <c:v>11.527700000000001</c:v>
                </c:pt>
                <c:pt idx="4487">
                  <c:v>11.5303</c:v>
                </c:pt>
                <c:pt idx="4488">
                  <c:v>11.532883333333332</c:v>
                </c:pt>
                <c:pt idx="4489">
                  <c:v>11.535466666666677</c:v>
                </c:pt>
                <c:pt idx="4490">
                  <c:v>11.538066666666667</c:v>
                </c:pt>
                <c:pt idx="4491">
                  <c:v>11.540650000000001</c:v>
                </c:pt>
                <c:pt idx="4492">
                  <c:v>11.543233333333335</c:v>
                </c:pt>
                <c:pt idx="4493">
                  <c:v>11.545816666666672</c:v>
                </c:pt>
                <c:pt idx="4494">
                  <c:v>11.548399999999999</c:v>
                </c:pt>
                <c:pt idx="4495">
                  <c:v>11.551000000000002</c:v>
                </c:pt>
                <c:pt idx="4496">
                  <c:v>11.553583333333345</c:v>
                </c:pt>
                <c:pt idx="4497">
                  <c:v>11.556166666666675</c:v>
                </c:pt>
                <c:pt idx="4498">
                  <c:v>11.558766666666672</c:v>
                </c:pt>
                <c:pt idx="4499">
                  <c:v>11.561350000000001</c:v>
                </c:pt>
                <c:pt idx="4500">
                  <c:v>11.56393333333334</c:v>
                </c:pt>
                <c:pt idx="4501">
                  <c:v>11.566533333333341</c:v>
                </c:pt>
                <c:pt idx="4502">
                  <c:v>11.569116666666677</c:v>
                </c:pt>
                <c:pt idx="4503">
                  <c:v>11.5717</c:v>
                </c:pt>
                <c:pt idx="4504">
                  <c:v>11.574300000000001</c:v>
                </c:pt>
                <c:pt idx="4505">
                  <c:v>11.576866666666675</c:v>
                </c:pt>
                <c:pt idx="4506">
                  <c:v>11.579450000000008</c:v>
                </c:pt>
                <c:pt idx="4507">
                  <c:v>11.582033333333341</c:v>
                </c:pt>
                <c:pt idx="4508">
                  <c:v>11.584616666666674</c:v>
                </c:pt>
                <c:pt idx="4509">
                  <c:v>11.587216666666666</c:v>
                </c:pt>
                <c:pt idx="4510">
                  <c:v>11.5898</c:v>
                </c:pt>
                <c:pt idx="4511">
                  <c:v>11.592383333333334</c:v>
                </c:pt>
                <c:pt idx="4512">
                  <c:v>11.594983333333333</c:v>
                </c:pt>
                <c:pt idx="4513">
                  <c:v>11.597566666666674</c:v>
                </c:pt>
                <c:pt idx="4514">
                  <c:v>11.600150000000001</c:v>
                </c:pt>
                <c:pt idx="4515">
                  <c:v>11.602750000000002</c:v>
                </c:pt>
                <c:pt idx="4516">
                  <c:v>11.605333333333334</c:v>
                </c:pt>
                <c:pt idx="4517">
                  <c:v>11.607916666666666</c:v>
                </c:pt>
                <c:pt idx="4518">
                  <c:v>11.6105</c:v>
                </c:pt>
                <c:pt idx="4519">
                  <c:v>11.613083333333332</c:v>
                </c:pt>
                <c:pt idx="4520">
                  <c:v>11.61568333333334</c:v>
                </c:pt>
                <c:pt idx="4521">
                  <c:v>11.618266666666667</c:v>
                </c:pt>
                <c:pt idx="4522">
                  <c:v>11.620850000000001</c:v>
                </c:pt>
                <c:pt idx="4523">
                  <c:v>11.62345</c:v>
                </c:pt>
                <c:pt idx="4524">
                  <c:v>11.626033333333334</c:v>
                </c:pt>
                <c:pt idx="4525">
                  <c:v>11.628616666666666</c:v>
                </c:pt>
                <c:pt idx="4526">
                  <c:v>11.631216666666667</c:v>
                </c:pt>
                <c:pt idx="4527">
                  <c:v>11.633800000000001</c:v>
                </c:pt>
                <c:pt idx="4528">
                  <c:v>11.636383333333333</c:v>
                </c:pt>
                <c:pt idx="4529">
                  <c:v>11.638966666666667</c:v>
                </c:pt>
                <c:pt idx="4530">
                  <c:v>11.641550000000001</c:v>
                </c:pt>
                <c:pt idx="4531">
                  <c:v>11.64415</c:v>
                </c:pt>
                <c:pt idx="4532">
                  <c:v>11.646733333333334</c:v>
                </c:pt>
                <c:pt idx="4533">
                  <c:v>11.649316666666666</c:v>
                </c:pt>
                <c:pt idx="4534">
                  <c:v>11.65191666666667</c:v>
                </c:pt>
                <c:pt idx="4535">
                  <c:v>11.654500000000002</c:v>
                </c:pt>
                <c:pt idx="4536">
                  <c:v>11.657083333333334</c:v>
                </c:pt>
                <c:pt idx="4537">
                  <c:v>11.659650000000006</c:v>
                </c:pt>
                <c:pt idx="4538">
                  <c:v>11.662233333333342</c:v>
                </c:pt>
                <c:pt idx="4539">
                  <c:v>11.66481666666667</c:v>
                </c:pt>
                <c:pt idx="4540">
                  <c:v>11.667400000000002</c:v>
                </c:pt>
                <c:pt idx="4541">
                  <c:v>11.669983333333334</c:v>
                </c:pt>
                <c:pt idx="4542">
                  <c:v>11.672583333333341</c:v>
                </c:pt>
                <c:pt idx="4543">
                  <c:v>11.675166666666675</c:v>
                </c:pt>
                <c:pt idx="4544">
                  <c:v>11.67775</c:v>
                </c:pt>
                <c:pt idx="4545">
                  <c:v>11.680350000000001</c:v>
                </c:pt>
                <c:pt idx="4546">
                  <c:v>11.682933333333336</c:v>
                </c:pt>
                <c:pt idx="4547">
                  <c:v>11.685516666666675</c:v>
                </c:pt>
                <c:pt idx="4548">
                  <c:v>11.688116666666669</c:v>
                </c:pt>
                <c:pt idx="4549">
                  <c:v>11.6907</c:v>
                </c:pt>
                <c:pt idx="4550">
                  <c:v>11.693283333333333</c:v>
                </c:pt>
                <c:pt idx="4551">
                  <c:v>11.695883333333336</c:v>
                </c:pt>
                <c:pt idx="4552">
                  <c:v>11.69846666666667</c:v>
                </c:pt>
                <c:pt idx="4553">
                  <c:v>11.70105</c:v>
                </c:pt>
                <c:pt idx="4554">
                  <c:v>11.703633333333332</c:v>
                </c:pt>
                <c:pt idx="4555">
                  <c:v>11.70621666666667</c:v>
                </c:pt>
                <c:pt idx="4556">
                  <c:v>11.708816666666667</c:v>
                </c:pt>
                <c:pt idx="4557">
                  <c:v>11.711399999999999</c:v>
                </c:pt>
                <c:pt idx="4558">
                  <c:v>11.713983333333335</c:v>
                </c:pt>
                <c:pt idx="4559">
                  <c:v>11.716583333333334</c:v>
                </c:pt>
                <c:pt idx="4560">
                  <c:v>11.719166666666666</c:v>
                </c:pt>
                <c:pt idx="4561">
                  <c:v>11.721749999999998</c:v>
                </c:pt>
                <c:pt idx="4562">
                  <c:v>11.724349999999999</c:v>
                </c:pt>
                <c:pt idx="4563">
                  <c:v>11.726933333333333</c:v>
                </c:pt>
                <c:pt idx="4564">
                  <c:v>11.729516666666672</c:v>
                </c:pt>
                <c:pt idx="4565">
                  <c:v>11.732100000000001</c:v>
                </c:pt>
                <c:pt idx="4566">
                  <c:v>11.734683333333333</c:v>
                </c:pt>
                <c:pt idx="4567">
                  <c:v>11.737283333333325</c:v>
                </c:pt>
                <c:pt idx="4568">
                  <c:v>11.73986666666667</c:v>
                </c:pt>
                <c:pt idx="4569">
                  <c:v>11.74245</c:v>
                </c:pt>
                <c:pt idx="4570">
                  <c:v>11.745050000000001</c:v>
                </c:pt>
                <c:pt idx="4571">
                  <c:v>11.747633333333333</c:v>
                </c:pt>
                <c:pt idx="4572">
                  <c:v>11.75021666666667</c:v>
                </c:pt>
                <c:pt idx="4573">
                  <c:v>11.752816666666675</c:v>
                </c:pt>
                <c:pt idx="4574">
                  <c:v>11.755400000000007</c:v>
                </c:pt>
                <c:pt idx="4575">
                  <c:v>11.757983333333334</c:v>
                </c:pt>
                <c:pt idx="4576">
                  <c:v>11.760566666666676</c:v>
                </c:pt>
                <c:pt idx="4577">
                  <c:v>11.76311666666667</c:v>
                </c:pt>
                <c:pt idx="4578">
                  <c:v>11.765716666666675</c:v>
                </c:pt>
                <c:pt idx="4579">
                  <c:v>11.7683</c:v>
                </c:pt>
                <c:pt idx="4580">
                  <c:v>11.770883333333334</c:v>
                </c:pt>
                <c:pt idx="4581">
                  <c:v>11.77348333333334</c:v>
                </c:pt>
                <c:pt idx="4582">
                  <c:v>11.77606666666667</c:v>
                </c:pt>
                <c:pt idx="4583">
                  <c:v>11.778650000000001</c:v>
                </c:pt>
                <c:pt idx="4584">
                  <c:v>11.78125</c:v>
                </c:pt>
                <c:pt idx="4585">
                  <c:v>11.783833333333332</c:v>
                </c:pt>
                <c:pt idx="4586">
                  <c:v>11.786416666666675</c:v>
                </c:pt>
                <c:pt idx="4587">
                  <c:v>11.789</c:v>
                </c:pt>
                <c:pt idx="4588">
                  <c:v>11.791550000000001</c:v>
                </c:pt>
                <c:pt idx="4589">
                  <c:v>11.79415</c:v>
                </c:pt>
                <c:pt idx="4590">
                  <c:v>11.796733333333332</c:v>
                </c:pt>
                <c:pt idx="4591">
                  <c:v>11.799316666666666</c:v>
                </c:pt>
                <c:pt idx="4592">
                  <c:v>11.801916666666672</c:v>
                </c:pt>
                <c:pt idx="4593">
                  <c:v>11.804500000000004</c:v>
                </c:pt>
                <c:pt idx="4594">
                  <c:v>11.807083333333336</c:v>
                </c:pt>
                <c:pt idx="4595">
                  <c:v>11.809683333333345</c:v>
                </c:pt>
                <c:pt idx="4596">
                  <c:v>11.812266666666675</c:v>
                </c:pt>
                <c:pt idx="4597">
                  <c:v>11.81485</c:v>
                </c:pt>
                <c:pt idx="4598">
                  <c:v>11.817433333333341</c:v>
                </c:pt>
                <c:pt idx="4599">
                  <c:v>11.820016666666676</c:v>
                </c:pt>
                <c:pt idx="4600">
                  <c:v>11.822616666666676</c:v>
                </c:pt>
                <c:pt idx="4601">
                  <c:v>11.825200000000002</c:v>
                </c:pt>
                <c:pt idx="4602">
                  <c:v>11.827783333333334</c:v>
                </c:pt>
                <c:pt idx="4603">
                  <c:v>11.830383333333334</c:v>
                </c:pt>
                <c:pt idx="4604">
                  <c:v>11.832966666666675</c:v>
                </c:pt>
                <c:pt idx="4605">
                  <c:v>11.835550000000008</c:v>
                </c:pt>
                <c:pt idx="4606">
                  <c:v>11.838150000000001</c:v>
                </c:pt>
                <c:pt idx="4607">
                  <c:v>11.840733333333334</c:v>
                </c:pt>
                <c:pt idx="4608">
                  <c:v>11.84331666666667</c:v>
                </c:pt>
                <c:pt idx="4609">
                  <c:v>11.8459</c:v>
                </c:pt>
                <c:pt idx="4610">
                  <c:v>11.848483333333332</c:v>
                </c:pt>
                <c:pt idx="4611">
                  <c:v>11.851083333333341</c:v>
                </c:pt>
                <c:pt idx="4612">
                  <c:v>11.853666666666678</c:v>
                </c:pt>
                <c:pt idx="4613">
                  <c:v>11.856250000000006</c:v>
                </c:pt>
                <c:pt idx="4614">
                  <c:v>11.858850000000002</c:v>
                </c:pt>
                <c:pt idx="4615">
                  <c:v>11.861433333333345</c:v>
                </c:pt>
                <c:pt idx="4616">
                  <c:v>11.864016666666675</c:v>
                </c:pt>
                <c:pt idx="4617">
                  <c:v>11.866616666666678</c:v>
                </c:pt>
                <c:pt idx="4618">
                  <c:v>11.869200000000006</c:v>
                </c:pt>
                <c:pt idx="4619">
                  <c:v>11.87178333333334</c:v>
                </c:pt>
                <c:pt idx="4620">
                  <c:v>11.874383333333332</c:v>
                </c:pt>
                <c:pt idx="4621">
                  <c:v>11.876966666666677</c:v>
                </c:pt>
                <c:pt idx="4622">
                  <c:v>11.879550000000007</c:v>
                </c:pt>
                <c:pt idx="4623">
                  <c:v>11.882116666666676</c:v>
                </c:pt>
                <c:pt idx="4624">
                  <c:v>11.8847</c:v>
                </c:pt>
                <c:pt idx="4625">
                  <c:v>11.887300000000002</c:v>
                </c:pt>
                <c:pt idx="4626">
                  <c:v>11.889883333333341</c:v>
                </c:pt>
                <c:pt idx="4627">
                  <c:v>11.892466666666682</c:v>
                </c:pt>
                <c:pt idx="4628">
                  <c:v>11.895066666666676</c:v>
                </c:pt>
                <c:pt idx="4629">
                  <c:v>11.897650000000002</c:v>
                </c:pt>
                <c:pt idx="4630">
                  <c:v>11.900233333333334</c:v>
                </c:pt>
                <c:pt idx="4631">
                  <c:v>11.902833333333339</c:v>
                </c:pt>
                <c:pt idx="4632">
                  <c:v>11.905416666666682</c:v>
                </c:pt>
                <c:pt idx="4633">
                  <c:v>11.908000000000001</c:v>
                </c:pt>
                <c:pt idx="4634">
                  <c:v>11.91058333333334</c:v>
                </c:pt>
                <c:pt idx="4635">
                  <c:v>11.913166666666672</c:v>
                </c:pt>
                <c:pt idx="4636">
                  <c:v>11.915766666666675</c:v>
                </c:pt>
                <c:pt idx="4637">
                  <c:v>11.91835</c:v>
                </c:pt>
                <c:pt idx="4638">
                  <c:v>11.920933333333332</c:v>
                </c:pt>
                <c:pt idx="4639">
                  <c:v>11.92353333333334</c:v>
                </c:pt>
                <c:pt idx="4640">
                  <c:v>11.926116666666672</c:v>
                </c:pt>
                <c:pt idx="4641">
                  <c:v>11.928700000000001</c:v>
                </c:pt>
                <c:pt idx="4642">
                  <c:v>11.9313</c:v>
                </c:pt>
                <c:pt idx="4643">
                  <c:v>11.933883333333334</c:v>
                </c:pt>
                <c:pt idx="4644">
                  <c:v>11.936466666666675</c:v>
                </c:pt>
                <c:pt idx="4645">
                  <c:v>11.93905</c:v>
                </c:pt>
                <c:pt idx="4646">
                  <c:v>11.941633333333334</c:v>
                </c:pt>
                <c:pt idx="4647">
                  <c:v>11.944233333333333</c:v>
                </c:pt>
                <c:pt idx="4648">
                  <c:v>11.94681666666667</c:v>
                </c:pt>
                <c:pt idx="4649">
                  <c:v>11.949400000000002</c:v>
                </c:pt>
                <c:pt idx="4650">
                  <c:v>11.952000000000007</c:v>
                </c:pt>
                <c:pt idx="4651">
                  <c:v>11.954583333333341</c:v>
                </c:pt>
                <c:pt idx="4652">
                  <c:v>11.957166666666675</c:v>
                </c:pt>
                <c:pt idx="4653">
                  <c:v>11.959766666666676</c:v>
                </c:pt>
                <c:pt idx="4654">
                  <c:v>11.962350000000002</c:v>
                </c:pt>
                <c:pt idx="4655">
                  <c:v>11.964933333333336</c:v>
                </c:pt>
                <c:pt idx="4656">
                  <c:v>11.967533333333341</c:v>
                </c:pt>
                <c:pt idx="4657">
                  <c:v>11.970116666666675</c:v>
                </c:pt>
                <c:pt idx="4658">
                  <c:v>11.972700000000007</c:v>
                </c:pt>
                <c:pt idx="4659">
                  <c:v>11.975283333333341</c:v>
                </c:pt>
                <c:pt idx="4660">
                  <c:v>11.977866666666674</c:v>
                </c:pt>
                <c:pt idx="4661">
                  <c:v>11.980466666666675</c:v>
                </c:pt>
                <c:pt idx="4662">
                  <c:v>11.983050000000002</c:v>
                </c:pt>
                <c:pt idx="4663">
                  <c:v>11.985633333333345</c:v>
                </c:pt>
                <c:pt idx="4664">
                  <c:v>11.988233333333334</c:v>
                </c:pt>
                <c:pt idx="4665">
                  <c:v>11.990816666666673</c:v>
                </c:pt>
                <c:pt idx="4666">
                  <c:v>11.993400000000008</c:v>
                </c:pt>
                <c:pt idx="4667">
                  <c:v>11.996</c:v>
                </c:pt>
                <c:pt idx="4668">
                  <c:v>11.998583333333332</c:v>
                </c:pt>
                <c:pt idx="4669">
                  <c:v>12.00116666666667</c:v>
                </c:pt>
                <c:pt idx="4670">
                  <c:v>12.00375</c:v>
                </c:pt>
                <c:pt idx="4671">
                  <c:v>12.006333333333334</c:v>
                </c:pt>
                <c:pt idx="4672">
                  <c:v>12.008933333333333</c:v>
                </c:pt>
                <c:pt idx="4673">
                  <c:v>12.011516666666672</c:v>
                </c:pt>
                <c:pt idx="4674">
                  <c:v>12.014100000000001</c:v>
                </c:pt>
                <c:pt idx="4675">
                  <c:v>12.016700000000002</c:v>
                </c:pt>
                <c:pt idx="4676">
                  <c:v>12.019283333333334</c:v>
                </c:pt>
                <c:pt idx="4677">
                  <c:v>12.021866666666666</c:v>
                </c:pt>
                <c:pt idx="4678">
                  <c:v>12.024466666666672</c:v>
                </c:pt>
                <c:pt idx="4679">
                  <c:v>12.027050000000001</c:v>
                </c:pt>
                <c:pt idx="4680">
                  <c:v>12.02963333333334</c:v>
                </c:pt>
                <c:pt idx="4681">
                  <c:v>12.03221666666667</c:v>
                </c:pt>
                <c:pt idx="4682">
                  <c:v>12.034800000000001</c:v>
                </c:pt>
                <c:pt idx="4683">
                  <c:v>12.0374</c:v>
                </c:pt>
                <c:pt idx="4684">
                  <c:v>12.039983333333334</c:v>
                </c:pt>
                <c:pt idx="4685">
                  <c:v>12.042566666666675</c:v>
                </c:pt>
                <c:pt idx="4686">
                  <c:v>12.04516666666667</c:v>
                </c:pt>
                <c:pt idx="4687">
                  <c:v>12.047750000000001</c:v>
                </c:pt>
                <c:pt idx="4688">
                  <c:v>12.050333333333334</c:v>
                </c:pt>
                <c:pt idx="4689">
                  <c:v>12.052933333333341</c:v>
                </c:pt>
                <c:pt idx="4690">
                  <c:v>12.055516666666682</c:v>
                </c:pt>
                <c:pt idx="4691">
                  <c:v>12.0581</c:v>
                </c:pt>
                <c:pt idx="4692">
                  <c:v>12.060700000000002</c:v>
                </c:pt>
                <c:pt idx="4693">
                  <c:v>12.063283333333334</c:v>
                </c:pt>
                <c:pt idx="4694">
                  <c:v>12.065866666666675</c:v>
                </c:pt>
                <c:pt idx="4695">
                  <c:v>12.06845</c:v>
                </c:pt>
                <c:pt idx="4696">
                  <c:v>12.071033333333332</c:v>
                </c:pt>
                <c:pt idx="4697">
                  <c:v>12.073600000000004</c:v>
                </c:pt>
                <c:pt idx="4698">
                  <c:v>12.076183333333336</c:v>
                </c:pt>
                <c:pt idx="4699">
                  <c:v>12.07876666666667</c:v>
                </c:pt>
                <c:pt idx="4700">
                  <c:v>12.081366666666666</c:v>
                </c:pt>
                <c:pt idx="4701">
                  <c:v>12.08395</c:v>
                </c:pt>
                <c:pt idx="4702">
                  <c:v>12.086533333333341</c:v>
                </c:pt>
                <c:pt idx="4703">
                  <c:v>12.089133333333336</c:v>
                </c:pt>
                <c:pt idx="4704">
                  <c:v>12.09171666666667</c:v>
                </c:pt>
                <c:pt idx="4705">
                  <c:v>12.0943</c:v>
                </c:pt>
                <c:pt idx="4706">
                  <c:v>12.096883333333334</c:v>
                </c:pt>
                <c:pt idx="4707">
                  <c:v>12.099466666666675</c:v>
                </c:pt>
                <c:pt idx="4708">
                  <c:v>12.102066666666675</c:v>
                </c:pt>
                <c:pt idx="4709">
                  <c:v>12.104650000000001</c:v>
                </c:pt>
                <c:pt idx="4710">
                  <c:v>12.107233333333333</c:v>
                </c:pt>
                <c:pt idx="4711">
                  <c:v>12.109833333333334</c:v>
                </c:pt>
                <c:pt idx="4712">
                  <c:v>12.112416666666675</c:v>
                </c:pt>
                <c:pt idx="4713">
                  <c:v>12.115</c:v>
                </c:pt>
                <c:pt idx="4714">
                  <c:v>12.117600000000001</c:v>
                </c:pt>
                <c:pt idx="4715">
                  <c:v>12.120183333333333</c:v>
                </c:pt>
                <c:pt idx="4716">
                  <c:v>12.122766666666672</c:v>
                </c:pt>
                <c:pt idx="4717">
                  <c:v>12.125350000000001</c:v>
                </c:pt>
                <c:pt idx="4718">
                  <c:v>12.127933333333335</c:v>
                </c:pt>
                <c:pt idx="4719">
                  <c:v>12.130533333333334</c:v>
                </c:pt>
                <c:pt idx="4720">
                  <c:v>12.133116666666666</c:v>
                </c:pt>
                <c:pt idx="4721">
                  <c:v>12.135700000000002</c:v>
                </c:pt>
                <c:pt idx="4722">
                  <c:v>12.138299999999999</c:v>
                </c:pt>
                <c:pt idx="4723">
                  <c:v>12.140866666666666</c:v>
                </c:pt>
                <c:pt idx="4724">
                  <c:v>12.14345</c:v>
                </c:pt>
                <c:pt idx="4725">
                  <c:v>12.146050000000001</c:v>
                </c:pt>
                <c:pt idx="4726">
                  <c:v>12.148633333333333</c:v>
                </c:pt>
                <c:pt idx="4727">
                  <c:v>12.15121666666667</c:v>
                </c:pt>
                <c:pt idx="4728">
                  <c:v>12.153800000000002</c:v>
                </c:pt>
                <c:pt idx="4729">
                  <c:v>12.156383333333334</c:v>
                </c:pt>
                <c:pt idx="4730">
                  <c:v>12.158983333333333</c:v>
                </c:pt>
                <c:pt idx="4731">
                  <c:v>12.161566666666673</c:v>
                </c:pt>
                <c:pt idx="4732">
                  <c:v>12.164150000000001</c:v>
                </c:pt>
                <c:pt idx="4733">
                  <c:v>12.16675</c:v>
                </c:pt>
                <c:pt idx="4734">
                  <c:v>12.169333333333332</c:v>
                </c:pt>
                <c:pt idx="4735">
                  <c:v>12.17191666666667</c:v>
                </c:pt>
                <c:pt idx="4736">
                  <c:v>12.174516666666674</c:v>
                </c:pt>
                <c:pt idx="4737">
                  <c:v>12.177100000000001</c:v>
                </c:pt>
                <c:pt idx="4738">
                  <c:v>12.17968333333334</c:v>
                </c:pt>
                <c:pt idx="4739">
                  <c:v>12.182283333333334</c:v>
                </c:pt>
                <c:pt idx="4740">
                  <c:v>12.184866666666666</c:v>
                </c:pt>
                <c:pt idx="4741">
                  <c:v>12.18745</c:v>
                </c:pt>
                <c:pt idx="4742">
                  <c:v>12.190033333333334</c:v>
                </c:pt>
                <c:pt idx="4743">
                  <c:v>12.192616666666677</c:v>
                </c:pt>
                <c:pt idx="4744">
                  <c:v>12.195216666666672</c:v>
                </c:pt>
                <c:pt idx="4745">
                  <c:v>12.197800000000001</c:v>
                </c:pt>
                <c:pt idx="4746">
                  <c:v>12.200383333333333</c:v>
                </c:pt>
                <c:pt idx="4747">
                  <c:v>12.202983333333332</c:v>
                </c:pt>
                <c:pt idx="4748">
                  <c:v>12.205566666666675</c:v>
                </c:pt>
                <c:pt idx="4749">
                  <c:v>12.20815</c:v>
                </c:pt>
                <c:pt idx="4750">
                  <c:v>12.210700000000001</c:v>
                </c:pt>
                <c:pt idx="4751">
                  <c:v>12.213283333333333</c:v>
                </c:pt>
                <c:pt idx="4752">
                  <c:v>12.215883333333332</c:v>
                </c:pt>
                <c:pt idx="4753">
                  <c:v>12.218466666666666</c:v>
                </c:pt>
                <c:pt idx="4754">
                  <c:v>12.22105</c:v>
                </c:pt>
                <c:pt idx="4755">
                  <c:v>12.223650000000001</c:v>
                </c:pt>
                <c:pt idx="4756">
                  <c:v>12.226233333333333</c:v>
                </c:pt>
                <c:pt idx="4757">
                  <c:v>12.228816666666667</c:v>
                </c:pt>
                <c:pt idx="4758">
                  <c:v>12.231416666666666</c:v>
                </c:pt>
                <c:pt idx="4759">
                  <c:v>12.233966666666667</c:v>
                </c:pt>
                <c:pt idx="4760">
                  <c:v>12.236550000000001</c:v>
                </c:pt>
                <c:pt idx="4761">
                  <c:v>12.239133333333333</c:v>
                </c:pt>
                <c:pt idx="4762">
                  <c:v>12.241716666666667</c:v>
                </c:pt>
                <c:pt idx="4763">
                  <c:v>12.244316666666665</c:v>
                </c:pt>
                <c:pt idx="4764">
                  <c:v>12.2469</c:v>
                </c:pt>
                <c:pt idx="4765">
                  <c:v>12.249483333333334</c:v>
                </c:pt>
                <c:pt idx="4766">
                  <c:v>12.25208333333334</c:v>
                </c:pt>
                <c:pt idx="4767">
                  <c:v>12.254666666666672</c:v>
                </c:pt>
                <c:pt idx="4768">
                  <c:v>12.257250000000001</c:v>
                </c:pt>
                <c:pt idx="4769">
                  <c:v>12.25985</c:v>
                </c:pt>
                <c:pt idx="4770">
                  <c:v>12.262433333333341</c:v>
                </c:pt>
                <c:pt idx="4771">
                  <c:v>12.265016666666675</c:v>
                </c:pt>
                <c:pt idx="4772">
                  <c:v>12.267616666666672</c:v>
                </c:pt>
                <c:pt idx="4773">
                  <c:v>12.270200000000001</c:v>
                </c:pt>
                <c:pt idx="4774">
                  <c:v>12.272783333333336</c:v>
                </c:pt>
                <c:pt idx="4775">
                  <c:v>12.27536666666667</c:v>
                </c:pt>
                <c:pt idx="4776">
                  <c:v>12.277950000000001</c:v>
                </c:pt>
                <c:pt idx="4777">
                  <c:v>12.28055</c:v>
                </c:pt>
                <c:pt idx="4778">
                  <c:v>12.283133333333334</c:v>
                </c:pt>
                <c:pt idx="4779">
                  <c:v>12.285716666666676</c:v>
                </c:pt>
                <c:pt idx="4780">
                  <c:v>12.288316666666667</c:v>
                </c:pt>
                <c:pt idx="4781">
                  <c:v>12.290900000000001</c:v>
                </c:pt>
                <c:pt idx="4782">
                  <c:v>12.293483333333334</c:v>
                </c:pt>
                <c:pt idx="4783">
                  <c:v>12.296083333333334</c:v>
                </c:pt>
                <c:pt idx="4784">
                  <c:v>12.298666666666666</c:v>
                </c:pt>
                <c:pt idx="4785">
                  <c:v>12.301250000000001</c:v>
                </c:pt>
                <c:pt idx="4786">
                  <c:v>12.303800000000004</c:v>
                </c:pt>
                <c:pt idx="4787">
                  <c:v>12.306383333333336</c:v>
                </c:pt>
                <c:pt idx="4788">
                  <c:v>12.308983333333334</c:v>
                </c:pt>
                <c:pt idx="4789">
                  <c:v>12.311566666666675</c:v>
                </c:pt>
                <c:pt idx="4790">
                  <c:v>12.314150000000001</c:v>
                </c:pt>
                <c:pt idx="4791">
                  <c:v>12.316750000000004</c:v>
                </c:pt>
                <c:pt idx="4792">
                  <c:v>12.319333333333336</c:v>
                </c:pt>
                <c:pt idx="4793">
                  <c:v>12.32191666666667</c:v>
                </c:pt>
                <c:pt idx="4794">
                  <c:v>12.324516666666675</c:v>
                </c:pt>
                <c:pt idx="4795">
                  <c:v>12.3271</c:v>
                </c:pt>
                <c:pt idx="4796">
                  <c:v>12.329683333333339</c:v>
                </c:pt>
                <c:pt idx="4797">
                  <c:v>12.332233333333336</c:v>
                </c:pt>
                <c:pt idx="4798">
                  <c:v>12.33481666666667</c:v>
                </c:pt>
                <c:pt idx="4799">
                  <c:v>12.337416666666675</c:v>
                </c:pt>
                <c:pt idx="4800">
                  <c:v>12.34</c:v>
                </c:pt>
                <c:pt idx="4801">
                  <c:v>12.342583333333339</c:v>
                </c:pt>
                <c:pt idx="4802">
                  <c:v>12.34518333333334</c:v>
                </c:pt>
                <c:pt idx="4803">
                  <c:v>12.34776666666667</c:v>
                </c:pt>
                <c:pt idx="4804">
                  <c:v>12.350350000000002</c:v>
                </c:pt>
                <c:pt idx="4805">
                  <c:v>12.352950000000007</c:v>
                </c:pt>
                <c:pt idx="4806">
                  <c:v>12.35553333333335</c:v>
                </c:pt>
                <c:pt idx="4807">
                  <c:v>12.358116666666675</c:v>
                </c:pt>
                <c:pt idx="4808">
                  <c:v>12.360700000000008</c:v>
                </c:pt>
                <c:pt idx="4809">
                  <c:v>12.363283333333341</c:v>
                </c:pt>
                <c:pt idx="4810">
                  <c:v>12.365883333333345</c:v>
                </c:pt>
                <c:pt idx="4811">
                  <c:v>12.368466666666675</c:v>
                </c:pt>
                <c:pt idx="4812">
                  <c:v>12.37105</c:v>
                </c:pt>
                <c:pt idx="4813">
                  <c:v>12.373650000000007</c:v>
                </c:pt>
                <c:pt idx="4814">
                  <c:v>12.376233333333341</c:v>
                </c:pt>
                <c:pt idx="4815">
                  <c:v>12.378816666666674</c:v>
                </c:pt>
                <c:pt idx="4816">
                  <c:v>12.381416666666675</c:v>
                </c:pt>
                <c:pt idx="4817">
                  <c:v>12.384000000000002</c:v>
                </c:pt>
                <c:pt idx="4818">
                  <c:v>12.386583333333345</c:v>
                </c:pt>
                <c:pt idx="4819">
                  <c:v>12.389166666666675</c:v>
                </c:pt>
                <c:pt idx="4820">
                  <c:v>12.39175</c:v>
                </c:pt>
                <c:pt idx="4821">
                  <c:v>12.394350000000001</c:v>
                </c:pt>
                <c:pt idx="4822">
                  <c:v>12.39693333333334</c:v>
                </c:pt>
                <c:pt idx="4823">
                  <c:v>12.399500000000007</c:v>
                </c:pt>
                <c:pt idx="4824">
                  <c:v>12.402100000000004</c:v>
                </c:pt>
                <c:pt idx="4825">
                  <c:v>12.404683333333336</c:v>
                </c:pt>
                <c:pt idx="4826">
                  <c:v>12.40726666666667</c:v>
                </c:pt>
                <c:pt idx="4827">
                  <c:v>12.409866666666675</c:v>
                </c:pt>
                <c:pt idx="4828">
                  <c:v>12.412450000000007</c:v>
                </c:pt>
                <c:pt idx="4829">
                  <c:v>12.415033333333341</c:v>
                </c:pt>
                <c:pt idx="4830">
                  <c:v>12.417616666666675</c:v>
                </c:pt>
                <c:pt idx="4831">
                  <c:v>12.420200000000001</c:v>
                </c:pt>
                <c:pt idx="4832">
                  <c:v>12.422800000000002</c:v>
                </c:pt>
                <c:pt idx="4833">
                  <c:v>12.425383333333334</c:v>
                </c:pt>
                <c:pt idx="4834">
                  <c:v>12.427966666666666</c:v>
                </c:pt>
                <c:pt idx="4835">
                  <c:v>12.430566666666673</c:v>
                </c:pt>
                <c:pt idx="4836">
                  <c:v>12.433150000000001</c:v>
                </c:pt>
                <c:pt idx="4837">
                  <c:v>12.43573333333334</c:v>
                </c:pt>
                <c:pt idx="4838">
                  <c:v>12.438333333333333</c:v>
                </c:pt>
                <c:pt idx="4839">
                  <c:v>12.44091666666667</c:v>
                </c:pt>
                <c:pt idx="4840">
                  <c:v>12.4435</c:v>
                </c:pt>
                <c:pt idx="4841">
                  <c:v>12.446083333333332</c:v>
                </c:pt>
                <c:pt idx="4842">
                  <c:v>12.448666666666666</c:v>
                </c:pt>
                <c:pt idx="4843">
                  <c:v>12.451266666666672</c:v>
                </c:pt>
                <c:pt idx="4844">
                  <c:v>12.453850000000006</c:v>
                </c:pt>
                <c:pt idx="4845">
                  <c:v>12.456433333333347</c:v>
                </c:pt>
                <c:pt idx="4846">
                  <c:v>12.459033333333345</c:v>
                </c:pt>
                <c:pt idx="4847">
                  <c:v>12.461616666666675</c:v>
                </c:pt>
                <c:pt idx="4848">
                  <c:v>12.4642</c:v>
                </c:pt>
                <c:pt idx="4849">
                  <c:v>12.466800000000006</c:v>
                </c:pt>
                <c:pt idx="4850">
                  <c:v>12.46938333333334</c:v>
                </c:pt>
                <c:pt idx="4851">
                  <c:v>12.47196666666667</c:v>
                </c:pt>
                <c:pt idx="4852">
                  <c:v>12.474566666666677</c:v>
                </c:pt>
                <c:pt idx="4853">
                  <c:v>12.47715</c:v>
                </c:pt>
                <c:pt idx="4854">
                  <c:v>12.479733333333341</c:v>
                </c:pt>
                <c:pt idx="4855">
                  <c:v>12.482316666666675</c:v>
                </c:pt>
                <c:pt idx="4856">
                  <c:v>12.484900000000001</c:v>
                </c:pt>
                <c:pt idx="4857">
                  <c:v>12.487500000000002</c:v>
                </c:pt>
                <c:pt idx="4858">
                  <c:v>12.490083333333336</c:v>
                </c:pt>
                <c:pt idx="4859">
                  <c:v>12.492666666666675</c:v>
                </c:pt>
                <c:pt idx="4860">
                  <c:v>12.495266666666677</c:v>
                </c:pt>
                <c:pt idx="4861">
                  <c:v>12.49785</c:v>
                </c:pt>
                <c:pt idx="4862">
                  <c:v>12.500433333333339</c:v>
                </c:pt>
                <c:pt idx="4863">
                  <c:v>12.503033333333336</c:v>
                </c:pt>
                <c:pt idx="4864">
                  <c:v>12.505616666666675</c:v>
                </c:pt>
                <c:pt idx="4865">
                  <c:v>12.508199999999999</c:v>
                </c:pt>
                <c:pt idx="4866">
                  <c:v>12.510783333333334</c:v>
                </c:pt>
                <c:pt idx="4867">
                  <c:v>12.513366666666666</c:v>
                </c:pt>
                <c:pt idx="4868">
                  <c:v>12.515966666666673</c:v>
                </c:pt>
                <c:pt idx="4869">
                  <c:v>12.518550000000001</c:v>
                </c:pt>
                <c:pt idx="4870">
                  <c:v>12.521133333333333</c:v>
                </c:pt>
                <c:pt idx="4871">
                  <c:v>12.523733333333332</c:v>
                </c:pt>
                <c:pt idx="4872">
                  <c:v>12.526316666666666</c:v>
                </c:pt>
                <c:pt idx="4873">
                  <c:v>12.5289</c:v>
                </c:pt>
                <c:pt idx="4874">
                  <c:v>12.531500000000001</c:v>
                </c:pt>
                <c:pt idx="4875">
                  <c:v>12.534083333333333</c:v>
                </c:pt>
                <c:pt idx="4876">
                  <c:v>12.536666666666672</c:v>
                </c:pt>
                <c:pt idx="4877">
                  <c:v>12.539266666666666</c:v>
                </c:pt>
                <c:pt idx="4878">
                  <c:v>12.54185</c:v>
                </c:pt>
                <c:pt idx="4879">
                  <c:v>12.544433333333334</c:v>
                </c:pt>
                <c:pt idx="4880">
                  <c:v>12.54701666666667</c:v>
                </c:pt>
                <c:pt idx="4881">
                  <c:v>12.5496</c:v>
                </c:pt>
                <c:pt idx="4882">
                  <c:v>12.552200000000004</c:v>
                </c:pt>
                <c:pt idx="4883">
                  <c:v>12.554783333333342</c:v>
                </c:pt>
                <c:pt idx="4884">
                  <c:v>12.55736666666667</c:v>
                </c:pt>
                <c:pt idx="4885">
                  <c:v>12.559966666666675</c:v>
                </c:pt>
                <c:pt idx="4886">
                  <c:v>12.562550000000007</c:v>
                </c:pt>
                <c:pt idx="4887">
                  <c:v>12.565133333333341</c:v>
                </c:pt>
                <c:pt idx="4888">
                  <c:v>12.56773333333334</c:v>
                </c:pt>
                <c:pt idx="4889">
                  <c:v>12.57031666666667</c:v>
                </c:pt>
                <c:pt idx="4890">
                  <c:v>12.572900000000002</c:v>
                </c:pt>
                <c:pt idx="4891">
                  <c:v>12.575483333333345</c:v>
                </c:pt>
                <c:pt idx="4892">
                  <c:v>12.57806666666667</c:v>
                </c:pt>
                <c:pt idx="4893">
                  <c:v>12.580666666666676</c:v>
                </c:pt>
                <c:pt idx="4894">
                  <c:v>12.58325</c:v>
                </c:pt>
                <c:pt idx="4895">
                  <c:v>12.585816666666675</c:v>
                </c:pt>
                <c:pt idx="4896">
                  <c:v>12.588416666666673</c:v>
                </c:pt>
                <c:pt idx="4897">
                  <c:v>12.590983333333332</c:v>
                </c:pt>
                <c:pt idx="4898">
                  <c:v>12.593566666666677</c:v>
                </c:pt>
                <c:pt idx="4899">
                  <c:v>12.596166666666672</c:v>
                </c:pt>
                <c:pt idx="4900">
                  <c:v>12.598750000000001</c:v>
                </c:pt>
                <c:pt idx="4901">
                  <c:v>12.601333333333335</c:v>
                </c:pt>
                <c:pt idx="4902">
                  <c:v>12.60391666666667</c:v>
                </c:pt>
                <c:pt idx="4903">
                  <c:v>12.6065</c:v>
                </c:pt>
                <c:pt idx="4904">
                  <c:v>12.609100000000002</c:v>
                </c:pt>
                <c:pt idx="4905">
                  <c:v>12.611683333333334</c:v>
                </c:pt>
                <c:pt idx="4906">
                  <c:v>12.614266666666667</c:v>
                </c:pt>
                <c:pt idx="4907">
                  <c:v>12.61686666666667</c:v>
                </c:pt>
                <c:pt idx="4908">
                  <c:v>12.619450000000002</c:v>
                </c:pt>
                <c:pt idx="4909">
                  <c:v>12.622033333333334</c:v>
                </c:pt>
                <c:pt idx="4910">
                  <c:v>12.624633333333332</c:v>
                </c:pt>
                <c:pt idx="4911">
                  <c:v>12.627216666666667</c:v>
                </c:pt>
                <c:pt idx="4912">
                  <c:v>12.629800000000001</c:v>
                </c:pt>
                <c:pt idx="4913">
                  <c:v>12.632383333333333</c:v>
                </c:pt>
                <c:pt idx="4914">
                  <c:v>12.634966666666665</c:v>
                </c:pt>
                <c:pt idx="4915">
                  <c:v>12.637566666666666</c:v>
                </c:pt>
                <c:pt idx="4916">
                  <c:v>12.64015</c:v>
                </c:pt>
                <c:pt idx="4917">
                  <c:v>12.642733333333332</c:v>
                </c:pt>
                <c:pt idx="4918">
                  <c:v>12.645333333333333</c:v>
                </c:pt>
                <c:pt idx="4919">
                  <c:v>12.647916666666667</c:v>
                </c:pt>
                <c:pt idx="4920">
                  <c:v>12.650500000000006</c:v>
                </c:pt>
                <c:pt idx="4921">
                  <c:v>12.6531</c:v>
                </c:pt>
                <c:pt idx="4922">
                  <c:v>12.655683333333345</c:v>
                </c:pt>
                <c:pt idx="4923">
                  <c:v>12.658266666666666</c:v>
                </c:pt>
                <c:pt idx="4924">
                  <c:v>12.660866666666672</c:v>
                </c:pt>
                <c:pt idx="4925">
                  <c:v>12.663450000000006</c:v>
                </c:pt>
                <c:pt idx="4926">
                  <c:v>12.666016666666676</c:v>
                </c:pt>
                <c:pt idx="4927">
                  <c:v>12.6686</c:v>
                </c:pt>
                <c:pt idx="4928">
                  <c:v>12.671183333333333</c:v>
                </c:pt>
                <c:pt idx="4929">
                  <c:v>12.673783333333336</c:v>
                </c:pt>
                <c:pt idx="4930">
                  <c:v>12.67636666666667</c:v>
                </c:pt>
                <c:pt idx="4931">
                  <c:v>12.678949999999999</c:v>
                </c:pt>
                <c:pt idx="4932">
                  <c:v>12.68155</c:v>
                </c:pt>
                <c:pt idx="4933">
                  <c:v>12.684133333333333</c:v>
                </c:pt>
                <c:pt idx="4934">
                  <c:v>12.686716666666673</c:v>
                </c:pt>
                <c:pt idx="4935">
                  <c:v>12.68931666666667</c:v>
                </c:pt>
                <c:pt idx="4936">
                  <c:v>12.6919</c:v>
                </c:pt>
                <c:pt idx="4937">
                  <c:v>12.694483333333332</c:v>
                </c:pt>
                <c:pt idx="4938">
                  <c:v>12.697066666666666</c:v>
                </c:pt>
                <c:pt idx="4939">
                  <c:v>12.69965</c:v>
                </c:pt>
                <c:pt idx="4940">
                  <c:v>12.702250000000001</c:v>
                </c:pt>
                <c:pt idx="4941">
                  <c:v>12.704833333333333</c:v>
                </c:pt>
                <c:pt idx="4942">
                  <c:v>12.707416666666672</c:v>
                </c:pt>
                <c:pt idx="4943">
                  <c:v>12.710016666666666</c:v>
                </c:pt>
                <c:pt idx="4944">
                  <c:v>12.7126</c:v>
                </c:pt>
                <c:pt idx="4945">
                  <c:v>12.715183333333332</c:v>
                </c:pt>
                <c:pt idx="4946">
                  <c:v>12.717783333333333</c:v>
                </c:pt>
                <c:pt idx="4947">
                  <c:v>12.720366666666667</c:v>
                </c:pt>
                <c:pt idx="4948">
                  <c:v>12.722933333333334</c:v>
                </c:pt>
                <c:pt idx="4949">
                  <c:v>12.72548333333334</c:v>
                </c:pt>
                <c:pt idx="4950">
                  <c:v>12.728066666666667</c:v>
                </c:pt>
                <c:pt idx="4951">
                  <c:v>12.73066666666667</c:v>
                </c:pt>
                <c:pt idx="4952">
                  <c:v>12.73325</c:v>
                </c:pt>
                <c:pt idx="4953">
                  <c:v>12.735833333333334</c:v>
                </c:pt>
                <c:pt idx="4954">
                  <c:v>12.738433333333335</c:v>
                </c:pt>
                <c:pt idx="4955">
                  <c:v>12.741016666666667</c:v>
                </c:pt>
                <c:pt idx="4956">
                  <c:v>12.743600000000001</c:v>
                </c:pt>
                <c:pt idx="4957">
                  <c:v>12.7462</c:v>
                </c:pt>
                <c:pt idx="4958">
                  <c:v>12.748783333333327</c:v>
                </c:pt>
                <c:pt idx="4959">
                  <c:v>12.751366666666666</c:v>
                </c:pt>
                <c:pt idx="4960">
                  <c:v>12.75395</c:v>
                </c:pt>
                <c:pt idx="4961">
                  <c:v>12.756533333333341</c:v>
                </c:pt>
                <c:pt idx="4962">
                  <c:v>12.759133333333336</c:v>
                </c:pt>
                <c:pt idx="4963">
                  <c:v>12.76171666666667</c:v>
                </c:pt>
                <c:pt idx="4964">
                  <c:v>12.764299999999999</c:v>
                </c:pt>
                <c:pt idx="4965">
                  <c:v>12.7669</c:v>
                </c:pt>
                <c:pt idx="4966">
                  <c:v>12.769483333333341</c:v>
                </c:pt>
                <c:pt idx="4967">
                  <c:v>12.772066666666673</c:v>
                </c:pt>
                <c:pt idx="4968">
                  <c:v>12.77466666666667</c:v>
                </c:pt>
                <c:pt idx="4969">
                  <c:v>12.77725</c:v>
                </c:pt>
                <c:pt idx="4970">
                  <c:v>12.779833333333332</c:v>
                </c:pt>
                <c:pt idx="4971">
                  <c:v>12.782416666666677</c:v>
                </c:pt>
                <c:pt idx="4972">
                  <c:v>12.785</c:v>
                </c:pt>
                <c:pt idx="4973">
                  <c:v>12.787600000000001</c:v>
                </c:pt>
                <c:pt idx="4974">
                  <c:v>12.790166666666666</c:v>
                </c:pt>
                <c:pt idx="4975">
                  <c:v>12.792750000000002</c:v>
                </c:pt>
                <c:pt idx="4976">
                  <c:v>12.795350000000001</c:v>
                </c:pt>
                <c:pt idx="4977">
                  <c:v>12.797933333333333</c:v>
                </c:pt>
                <c:pt idx="4978">
                  <c:v>12.800516666666676</c:v>
                </c:pt>
                <c:pt idx="4979">
                  <c:v>12.803116666666675</c:v>
                </c:pt>
                <c:pt idx="4980">
                  <c:v>12.805700000000007</c:v>
                </c:pt>
                <c:pt idx="4981">
                  <c:v>12.808283333333332</c:v>
                </c:pt>
                <c:pt idx="4982">
                  <c:v>12.81083333333334</c:v>
                </c:pt>
                <c:pt idx="4983">
                  <c:v>12.813416666666676</c:v>
                </c:pt>
                <c:pt idx="4984">
                  <c:v>12.816016666666675</c:v>
                </c:pt>
                <c:pt idx="4985">
                  <c:v>12.8186</c:v>
                </c:pt>
                <c:pt idx="4986">
                  <c:v>12.821183333333332</c:v>
                </c:pt>
                <c:pt idx="4987">
                  <c:v>12.82378333333334</c:v>
                </c:pt>
                <c:pt idx="4988">
                  <c:v>12.82636666666667</c:v>
                </c:pt>
                <c:pt idx="4989">
                  <c:v>12.828950000000001</c:v>
                </c:pt>
                <c:pt idx="4990">
                  <c:v>12.83155</c:v>
                </c:pt>
                <c:pt idx="4991">
                  <c:v>12.834133333333334</c:v>
                </c:pt>
                <c:pt idx="4992">
                  <c:v>12.836716666666675</c:v>
                </c:pt>
                <c:pt idx="4993">
                  <c:v>12.8393</c:v>
                </c:pt>
                <c:pt idx="4994">
                  <c:v>12.841883333333334</c:v>
                </c:pt>
                <c:pt idx="4995">
                  <c:v>12.844483333333336</c:v>
                </c:pt>
                <c:pt idx="4996">
                  <c:v>12.84706666666667</c:v>
                </c:pt>
                <c:pt idx="4997">
                  <c:v>12.84965</c:v>
                </c:pt>
                <c:pt idx="4998">
                  <c:v>12.852250000000007</c:v>
                </c:pt>
                <c:pt idx="4999">
                  <c:v>12.854833333333341</c:v>
                </c:pt>
                <c:pt idx="5000">
                  <c:v>12.857416666666678</c:v>
                </c:pt>
                <c:pt idx="5001">
                  <c:v>12.860016666666676</c:v>
                </c:pt>
                <c:pt idx="5002">
                  <c:v>12.862566666666684</c:v>
                </c:pt>
                <c:pt idx="5003">
                  <c:v>12.865150000000007</c:v>
                </c:pt>
                <c:pt idx="5004">
                  <c:v>12.867733333333339</c:v>
                </c:pt>
                <c:pt idx="5005">
                  <c:v>12.870316666666676</c:v>
                </c:pt>
                <c:pt idx="5006">
                  <c:v>12.872916666666676</c:v>
                </c:pt>
                <c:pt idx="5007">
                  <c:v>12.875500000000011</c:v>
                </c:pt>
                <c:pt idx="5008">
                  <c:v>12.878083333333334</c:v>
                </c:pt>
                <c:pt idx="5009">
                  <c:v>12.880683333333341</c:v>
                </c:pt>
                <c:pt idx="5010">
                  <c:v>12.883266666666675</c:v>
                </c:pt>
                <c:pt idx="5011">
                  <c:v>12.885850000000007</c:v>
                </c:pt>
                <c:pt idx="5012">
                  <c:v>12.888450000000002</c:v>
                </c:pt>
                <c:pt idx="5013">
                  <c:v>12.891033333333334</c:v>
                </c:pt>
                <c:pt idx="5014">
                  <c:v>12.893616666666675</c:v>
                </c:pt>
                <c:pt idx="5015">
                  <c:v>12.8962</c:v>
                </c:pt>
                <c:pt idx="5016">
                  <c:v>12.898783333333334</c:v>
                </c:pt>
                <c:pt idx="5017">
                  <c:v>12.901383333333333</c:v>
                </c:pt>
                <c:pt idx="5018">
                  <c:v>12.903966666666674</c:v>
                </c:pt>
                <c:pt idx="5019">
                  <c:v>12.906550000000006</c:v>
                </c:pt>
                <c:pt idx="5020">
                  <c:v>12.90915</c:v>
                </c:pt>
                <c:pt idx="5021">
                  <c:v>12.911733333333332</c:v>
                </c:pt>
                <c:pt idx="5022">
                  <c:v>12.91431666666667</c:v>
                </c:pt>
                <c:pt idx="5023">
                  <c:v>12.916916666666674</c:v>
                </c:pt>
                <c:pt idx="5024">
                  <c:v>12.919500000000006</c:v>
                </c:pt>
                <c:pt idx="5025">
                  <c:v>12.922083333333342</c:v>
                </c:pt>
                <c:pt idx="5026">
                  <c:v>12.924683333333332</c:v>
                </c:pt>
                <c:pt idx="5027">
                  <c:v>12.927266666666666</c:v>
                </c:pt>
                <c:pt idx="5028">
                  <c:v>12.92985</c:v>
                </c:pt>
                <c:pt idx="5029">
                  <c:v>12.932433333333341</c:v>
                </c:pt>
                <c:pt idx="5030">
                  <c:v>12.935016666666675</c:v>
                </c:pt>
                <c:pt idx="5031">
                  <c:v>12.937616666666672</c:v>
                </c:pt>
                <c:pt idx="5032">
                  <c:v>12.940200000000001</c:v>
                </c:pt>
                <c:pt idx="5033">
                  <c:v>12.942783333333336</c:v>
                </c:pt>
                <c:pt idx="5034">
                  <c:v>12.945383333333332</c:v>
                </c:pt>
                <c:pt idx="5035">
                  <c:v>12.94796666666667</c:v>
                </c:pt>
                <c:pt idx="5036">
                  <c:v>12.950550000000007</c:v>
                </c:pt>
                <c:pt idx="5037">
                  <c:v>12.953150000000004</c:v>
                </c:pt>
                <c:pt idx="5038">
                  <c:v>12.955733333333349</c:v>
                </c:pt>
                <c:pt idx="5039">
                  <c:v>12.95831666666667</c:v>
                </c:pt>
                <c:pt idx="5040">
                  <c:v>12.960900000000002</c:v>
                </c:pt>
                <c:pt idx="5041">
                  <c:v>12.963483333333345</c:v>
                </c:pt>
                <c:pt idx="5042">
                  <c:v>12.966083333333341</c:v>
                </c:pt>
                <c:pt idx="5043">
                  <c:v>12.968666666666675</c:v>
                </c:pt>
                <c:pt idx="5044">
                  <c:v>12.97125</c:v>
                </c:pt>
                <c:pt idx="5045">
                  <c:v>12.973850000000002</c:v>
                </c:pt>
                <c:pt idx="5046">
                  <c:v>12.976433333333345</c:v>
                </c:pt>
                <c:pt idx="5047">
                  <c:v>12.979016666666675</c:v>
                </c:pt>
                <c:pt idx="5048">
                  <c:v>12.981616666666675</c:v>
                </c:pt>
                <c:pt idx="5049">
                  <c:v>12.984183333333334</c:v>
                </c:pt>
                <c:pt idx="5050">
                  <c:v>12.986766666666675</c:v>
                </c:pt>
                <c:pt idx="5051">
                  <c:v>12.98935</c:v>
                </c:pt>
                <c:pt idx="5052">
                  <c:v>12.991933333333332</c:v>
                </c:pt>
                <c:pt idx="5053">
                  <c:v>12.99453333333334</c:v>
                </c:pt>
                <c:pt idx="5054">
                  <c:v>12.99711666666667</c:v>
                </c:pt>
                <c:pt idx="5055">
                  <c:v>12.999700000000002</c:v>
                </c:pt>
                <c:pt idx="5056">
                  <c:v>13.0023</c:v>
                </c:pt>
                <c:pt idx="5057">
                  <c:v>13.004883333333334</c:v>
                </c:pt>
                <c:pt idx="5058">
                  <c:v>13.007466666666675</c:v>
                </c:pt>
                <c:pt idx="5059">
                  <c:v>13.01006666666667</c:v>
                </c:pt>
                <c:pt idx="5060">
                  <c:v>13.012650000000002</c:v>
                </c:pt>
                <c:pt idx="5061">
                  <c:v>13.015233333333336</c:v>
                </c:pt>
                <c:pt idx="5062">
                  <c:v>13.01781666666667</c:v>
                </c:pt>
                <c:pt idx="5063">
                  <c:v>13.0204</c:v>
                </c:pt>
                <c:pt idx="5064">
                  <c:v>13.023</c:v>
                </c:pt>
                <c:pt idx="5065">
                  <c:v>13.025583333333341</c:v>
                </c:pt>
                <c:pt idx="5066">
                  <c:v>13.028166666666667</c:v>
                </c:pt>
                <c:pt idx="5067">
                  <c:v>13.03076666666667</c:v>
                </c:pt>
                <c:pt idx="5068">
                  <c:v>13.03335</c:v>
                </c:pt>
                <c:pt idx="5069">
                  <c:v>13.035933333333332</c:v>
                </c:pt>
                <c:pt idx="5070">
                  <c:v>13.038533333333334</c:v>
                </c:pt>
                <c:pt idx="5071">
                  <c:v>13.041116666666666</c:v>
                </c:pt>
                <c:pt idx="5072">
                  <c:v>13.043700000000001</c:v>
                </c:pt>
                <c:pt idx="5073">
                  <c:v>13.0463</c:v>
                </c:pt>
                <c:pt idx="5074">
                  <c:v>13.048883333333333</c:v>
                </c:pt>
                <c:pt idx="5075">
                  <c:v>13.051466666666675</c:v>
                </c:pt>
                <c:pt idx="5076">
                  <c:v>13.05405</c:v>
                </c:pt>
                <c:pt idx="5077">
                  <c:v>13.056633333333345</c:v>
                </c:pt>
                <c:pt idx="5078">
                  <c:v>13.05923333333334</c:v>
                </c:pt>
                <c:pt idx="5079">
                  <c:v>13.061816666666672</c:v>
                </c:pt>
                <c:pt idx="5080">
                  <c:v>13.064400000000004</c:v>
                </c:pt>
                <c:pt idx="5081">
                  <c:v>13.067</c:v>
                </c:pt>
                <c:pt idx="5082">
                  <c:v>13.069583333333341</c:v>
                </c:pt>
                <c:pt idx="5083">
                  <c:v>13.072166666666677</c:v>
                </c:pt>
                <c:pt idx="5084">
                  <c:v>13.074766666666672</c:v>
                </c:pt>
                <c:pt idx="5085">
                  <c:v>13.077350000000001</c:v>
                </c:pt>
                <c:pt idx="5086">
                  <c:v>13.079933333333342</c:v>
                </c:pt>
                <c:pt idx="5087">
                  <c:v>13.082516666666676</c:v>
                </c:pt>
                <c:pt idx="5088">
                  <c:v>13.085100000000002</c:v>
                </c:pt>
                <c:pt idx="5089">
                  <c:v>13.0877</c:v>
                </c:pt>
                <c:pt idx="5090">
                  <c:v>13.090250000000001</c:v>
                </c:pt>
                <c:pt idx="5091">
                  <c:v>13.092833333333342</c:v>
                </c:pt>
                <c:pt idx="5092">
                  <c:v>13.095433333333345</c:v>
                </c:pt>
                <c:pt idx="5093">
                  <c:v>13.098016666666666</c:v>
                </c:pt>
                <c:pt idx="5094">
                  <c:v>13.100600000000002</c:v>
                </c:pt>
                <c:pt idx="5095">
                  <c:v>13.103200000000001</c:v>
                </c:pt>
                <c:pt idx="5096">
                  <c:v>13.10578333333334</c:v>
                </c:pt>
                <c:pt idx="5097">
                  <c:v>13.108366666666665</c:v>
                </c:pt>
                <c:pt idx="5098">
                  <c:v>13.110950000000001</c:v>
                </c:pt>
                <c:pt idx="5099">
                  <c:v>13.113533333333336</c:v>
                </c:pt>
                <c:pt idx="5100">
                  <c:v>13.116133333333332</c:v>
                </c:pt>
                <c:pt idx="5101">
                  <c:v>13.118716666666669</c:v>
                </c:pt>
                <c:pt idx="5102">
                  <c:v>13.1213</c:v>
                </c:pt>
                <c:pt idx="5103">
                  <c:v>13.123900000000001</c:v>
                </c:pt>
                <c:pt idx="5104">
                  <c:v>13.126483333333336</c:v>
                </c:pt>
                <c:pt idx="5105">
                  <c:v>13.12906666666667</c:v>
                </c:pt>
                <c:pt idx="5106">
                  <c:v>13.131666666666666</c:v>
                </c:pt>
                <c:pt idx="5107">
                  <c:v>13.13425</c:v>
                </c:pt>
                <c:pt idx="5108">
                  <c:v>13.136833333333334</c:v>
                </c:pt>
                <c:pt idx="5109">
                  <c:v>13.139416666666675</c:v>
                </c:pt>
                <c:pt idx="5110">
                  <c:v>13.141999999999999</c:v>
                </c:pt>
                <c:pt idx="5111">
                  <c:v>13.144600000000001</c:v>
                </c:pt>
                <c:pt idx="5112">
                  <c:v>13.14715</c:v>
                </c:pt>
                <c:pt idx="5113">
                  <c:v>13.149716666666666</c:v>
                </c:pt>
                <c:pt idx="5114">
                  <c:v>13.152316666666676</c:v>
                </c:pt>
                <c:pt idx="5115">
                  <c:v>13.1549</c:v>
                </c:pt>
                <c:pt idx="5116">
                  <c:v>13.157483333333341</c:v>
                </c:pt>
                <c:pt idx="5117">
                  <c:v>13.160083333333334</c:v>
                </c:pt>
                <c:pt idx="5118">
                  <c:v>13.162666666666675</c:v>
                </c:pt>
                <c:pt idx="5119">
                  <c:v>13.165250000000002</c:v>
                </c:pt>
                <c:pt idx="5120">
                  <c:v>13.167833333333334</c:v>
                </c:pt>
                <c:pt idx="5121">
                  <c:v>13.170416666666675</c:v>
                </c:pt>
                <c:pt idx="5122">
                  <c:v>13.173016666666673</c:v>
                </c:pt>
                <c:pt idx="5123">
                  <c:v>13.175600000000006</c:v>
                </c:pt>
                <c:pt idx="5124">
                  <c:v>13.178183333333333</c:v>
                </c:pt>
                <c:pt idx="5125">
                  <c:v>13.180783333333332</c:v>
                </c:pt>
                <c:pt idx="5126">
                  <c:v>13.183366666666666</c:v>
                </c:pt>
                <c:pt idx="5127">
                  <c:v>13.18595</c:v>
                </c:pt>
                <c:pt idx="5128">
                  <c:v>13.188550000000001</c:v>
                </c:pt>
                <c:pt idx="5129">
                  <c:v>13.191133333333333</c:v>
                </c:pt>
                <c:pt idx="5130">
                  <c:v>13.193716666666672</c:v>
                </c:pt>
                <c:pt idx="5131">
                  <c:v>13.196300000000001</c:v>
                </c:pt>
                <c:pt idx="5132">
                  <c:v>13.198883333333333</c:v>
                </c:pt>
                <c:pt idx="5133">
                  <c:v>13.201483333333334</c:v>
                </c:pt>
                <c:pt idx="5134">
                  <c:v>13.204050000000001</c:v>
                </c:pt>
                <c:pt idx="5135">
                  <c:v>13.206633333333334</c:v>
                </c:pt>
                <c:pt idx="5136">
                  <c:v>13.209233333333334</c:v>
                </c:pt>
                <c:pt idx="5137">
                  <c:v>13.211816666666666</c:v>
                </c:pt>
                <c:pt idx="5138">
                  <c:v>13.214400000000001</c:v>
                </c:pt>
                <c:pt idx="5139">
                  <c:v>13.21696666666667</c:v>
                </c:pt>
                <c:pt idx="5140">
                  <c:v>13.21955</c:v>
                </c:pt>
                <c:pt idx="5141">
                  <c:v>13.222133333333334</c:v>
                </c:pt>
                <c:pt idx="5142">
                  <c:v>13.224716666666666</c:v>
                </c:pt>
                <c:pt idx="5143">
                  <c:v>13.227299999999998</c:v>
                </c:pt>
                <c:pt idx="5144">
                  <c:v>13.229900000000001</c:v>
                </c:pt>
                <c:pt idx="5145">
                  <c:v>13.232483333333334</c:v>
                </c:pt>
                <c:pt idx="5146">
                  <c:v>13.23506666666667</c:v>
                </c:pt>
                <c:pt idx="5147">
                  <c:v>13.237666666666666</c:v>
                </c:pt>
                <c:pt idx="5148">
                  <c:v>13.24025</c:v>
                </c:pt>
                <c:pt idx="5149">
                  <c:v>13.242833333333333</c:v>
                </c:pt>
                <c:pt idx="5150">
                  <c:v>13.245433333333336</c:v>
                </c:pt>
                <c:pt idx="5151">
                  <c:v>13.248016666666667</c:v>
                </c:pt>
                <c:pt idx="5152">
                  <c:v>13.250600000000002</c:v>
                </c:pt>
                <c:pt idx="5153">
                  <c:v>13.253183333333334</c:v>
                </c:pt>
                <c:pt idx="5154">
                  <c:v>13.255766666666675</c:v>
                </c:pt>
                <c:pt idx="5155">
                  <c:v>13.258333333333333</c:v>
                </c:pt>
                <c:pt idx="5156">
                  <c:v>13.26091666666667</c:v>
                </c:pt>
                <c:pt idx="5157">
                  <c:v>13.263500000000002</c:v>
                </c:pt>
                <c:pt idx="5158">
                  <c:v>13.2661</c:v>
                </c:pt>
                <c:pt idx="5159">
                  <c:v>13.268683333333334</c:v>
                </c:pt>
                <c:pt idx="5160">
                  <c:v>13.271266666666666</c:v>
                </c:pt>
                <c:pt idx="5161">
                  <c:v>13.27386666666667</c:v>
                </c:pt>
                <c:pt idx="5162">
                  <c:v>13.276450000000002</c:v>
                </c:pt>
                <c:pt idx="5163">
                  <c:v>13.279033333333334</c:v>
                </c:pt>
                <c:pt idx="5164">
                  <c:v>13.28161666666667</c:v>
                </c:pt>
                <c:pt idx="5165">
                  <c:v>13.2842</c:v>
                </c:pt>
                <c:pt idx="5166">
                  <c:v>13.28676666666667</c:v>
                </c:pt>
                <c:pt idx="5167">
                  <c:v>13.289350000000001</c:v>
                </c:pt>
                <c:pt idx="5168">
                  <c:v>13.291933333333333</c:v>
                </c:pt>
                <c:pt idx="5169">
                  <c:v>13.294533333333334</c:v>
                </c:pt>
                <c:pt idx="5170">
                  <c:v>13.297116666666666</c:v>
                </c:pt>
                <c:pt idx="5171">
                  <c:v>13.2997</c:v>
                </c:pt>
                <c:pt idx="5172">
                  <c:v>13.302300000000002</c:v>
                </c:pt>
                <c:pt idx="5173">
                  <c:v>13.304883333333336</c:v>
                </c:pt>
                <c:pt idx="5174">
                  <c:v>13.307466666666675</c:v>
                </c:pt>
                <c:pt idx="5175">
                  <c:v>13.310050000000002</c:v>
                </c:pt>
                <c:pt idx="5176">
                  <c:v>13.312633333333345</c:v>
                </c:pt>
                <c:pt idx="5177">
                  <c:v>13.315233333333341</c:v>
                </c:pt>
                <c:pt idx="5178">
                  <c:v>13.317816666666673</c:v>
                </c:pt>
                <c:pt idx="5179">
                  <c:v>13.320400000000006</c:v>
                </c:pt>
                <c:pt idx="5180">
                  <c:v>13.323</c:v>
                </c:pt>
                <c:pt idx="5181">
                  <c:v>13.325583333333341</c:v>
                </c:pt>
                <c:pt idx="5182">
                  <c:v>13.32816666666667</c:v>
                </c:pt>
                <c:pt idx="5183">
                  <c:v>13.330766666666674</c:v>
                </c:pt>
                <c:pt idx="5184">
                  <c:v>13.333350000000001</c:v>
                </c:pt>
                <c:pt idx="5185">
                  <c:v>13.33593333333334</c:v>
                </c:pt>
                <c:pt idx="5186">
                  <c:v>13.338516666666672</c:v>
                </c:pt>
                <c:pt idx="5187">
                  <c:v>13.341100000000001</c:v>
                </c:pt>
                <c:pt idx="5188">
                  <c:v>13.3437</c:v>
                </c:pt>
                <c:pt idx="5189">
                  <c:v>13.346283333333334</c:v>
                </c:pt>
                <c:pt idx="5190">
                  <c:v>13.34886666666667</c:v>
                </c:pt>
                <c:pt idx="5191">
                  <c:v>13.351466666666676</c:v>
                </c:pt>
                <c:pt idx="5192">
                  <c:v>13.354050000000004</c:v>
                </c:pt>
                <c:pt idx="5193">
                  <c:v>13.356633333333345</c:v>
                </c:pt>
                <c:pt idx="5194">
                  <c:v>13.359233333333341</c:v>
                </c:pt>
                <c:pt idx="5195">
                  <c:v>13.36178333333334</c:v>
                </c:pt>
                <c:pt idx="5196">
                  <c:v>13.364366666666673</c:v>
                </c:pt>
                <c:pt idx="5197">
                  <c:v>13.366950000000006</c:v>
                </c:pt>
                <c:pt idx="5198">
                  <c:v>13.369533333333347</c:v>
                </c:pt>
                <c:pt idx="5199">
                  <c:v>13.372133333333341</c:v>
                </c:pt>
                <c:pt idx="5200">
                  <c:v>13.374716666666675</c:v>
                </c:pt>
                <c:pt idx="5201">
                  <c:v>13.3773</c:v>
                </c:pt>
                <c:pt idx="5202">
                  <c:v>13.379900000000006</c:v>
                </c:pt>
                <c:pt idx="5203">
                  <c:v>13.382450000000008</c:v>
                </c:pt>
                <c:pt idx="5204">
                  <c:v>13.385016666666678</c:v>
                </c:pt>
                <c:pt idx="5205">
                  <c:v>13.387616666666675</c:v>
                </c:pt>
                <c:pt idx="5206">
                  <c:v>13.3902</c:v>
                </c:pt>
                <c:pt idx="5207">
                  <c:v>13.392783333333341</c:v>
                </c:pt>
                <c:pt idx="5208">
                  <c:v>13.395366666666675</c:v>
                </c:pt>
                <c:pt idx="5209">
                  <c:v>13.39795</c:v>
                </c:pt>
                <c:pt idx="5210">
                  <c:v>13.400550000000004</c:v>
                </c:pt>
                <c:pt idx="5211">
                  <c:v>13.403133333333336</c:v>
                </c:pt>
                <c:pt idx="5212">
                  <c:v>13.405716666666676</c:v>
                </c:pt>
                <c:pt idx="5213">
                  <c:v>13.40831666666667</c:v>
                </c:pt>
                <c:pt idx="5214">
                  <c:v>13.4109</c:v>
                </c:pt>
                <c:pt idx="5215">
                  <c:v>13.413483333333341</c:v>
                </c:pt>
                <c:pt idx="5216">
                  <c:v>13.416083333333336</c:v>
                </c:pt>
                <c:pt idx="5217">
                  <c:v>13.41866666666667</c:v>
                </c:pt>
                <c:pt idx="5218">
                  <c:v>13.421250000000001</c:v>
                </c:pt>
                <c:pt idx="5219">
                  <c:v>13.423833333333334</c:v>
                </c:pt>
                <c:pt idx="5220">
                  <c:v>13.426416666666675</c:v>
                </c:pt>
                <c:pt idx="5221">
                  <c:v>13.429016666666673</c:v>
                </c:pt>
                <c:pt idx="5222">
                  <c:v>13.4316</c:v>
                </c:pt>
                <c:pt idx="5223">
                  <c:v>13.434183333333333</c:v>
                </c:pt>
                <c:pt idx="5224">
                  <c:v>13.436783333333334</c:v>
                </c:pt>
                <c:pt idx="5225">
                  <c:v>13.439366666666666</c:v>
                </c:pt>
                <c:pt idx="5226">
                  <c:v>13.44195</c:v>
                </c:pt>
                <c:pt idx="5227">
                  <c:v>13.44455</c:v>
                </c:pt>
                <c:pt idx="5228">
                  <c:v>13.447133333333333</c:v>
                </c:pt>
                <c:pt idx="5229">
                  <c:v>13.449716666666673</c:v>
                </c:pt>
                <c:pt idx="5230">
                  <c:v>13.452300000000006</c:v>
                </c:pt>
                <c:pt idx="5231">
                  <c:v>13.45488333333334</c:v>
                </c:pt>
                <c:pt idx="5232">
                  <c:v>13.457450000000007</c:v>
                </c:pt>
                <c:pt idx="5233">
                  <c:v>13.460033333333341</c:v>
                </c:pt>
                <c:pt idx="5234">
                  <c:v>13.462616666666678</c:v>
                </c:pt>
                <c:pt idx="5235">
                  <c:v>13.465216666666675</c:v>
                </c:pt>
                <c:pt idx="5236">
                  <c:v>13.4678</c:v>
                </c:pt>
                <c:pt idx="5237">
                  <c:v>13.470383333333332</c:v>
                </c:pt>
                <c:pt idx="5238">
                  <c:v>13.472983333333341</c:v>
                </c:pt>
                <c:pt idx="5239">
                  <c:v>13.475566666666678</c:v>
                </c:pt>
                <c:pt idx="5240">
                  <c:v>13.478150000000001</c:v>
                </c:pt>
                <c:pt idx="5241">
                  <c:v>13.480733333333342</c:v>
                </c:pt>
                <c:pt idx="5242">
                  <c:v>13.483316666666672</c:v>
                </c:pt>
                <c:pt idx="5243">
                  <c:v>13.485900000000004</c:v>
                </c:pt>
                <c:pt idx="5244">
                  <c:v>13.488483333333336</c:v>
                </c:pt>
                <c:pt idx="5245">
                  <c:v>13.49106666666667</c:v>
                </c:pt>
                <c:pt idx="5246">
                  <c:v>13.493666666666675</c:v>
                </c:pt>
                <c:pt idx="5247">
                  <c:v>13.49625</c:v>
                </c:pt>
                <c:pt idx="5248">
                  <c:v>13.498833333333332</c:v>
                </c:pt>
                <c:pt idx="5249">
                  <c:v>13.50143333333334</c:v>
                </c:pt>
                <c:pt idx="5250">
                  <c:v>13.50401666666667</c:v>
                </c:pt>
                <c:pt idx="5251">
                  <c:v>13.506600000000002</c:v>
                </c:pt>
                <c:pt idx="5252">
                  <c:v>13.509183333333334</c:v>
                </c:pt>
                <c:pt idx="5253">
                  <c:v>13.511766666666666</c:v>
                </c:pt>
                <c:pt idx="5254">
                  <c:v>13.514366666666666</c:v>
                </c:pt>
                <c:pt idx="5255">
                  <c:v>13.516950000000001</c:v>
                </c:pt>
                <c:pt idx="5256">
                  <c:v>13.519533333333341</c:v>
                </c:pt>
                <c:pt idx="5257">
                  <c:v>13.522133333333334</c:v>
                </c:pt>
                <c:pt idx="5258">
                  <c:v>13.524716666666666</c:v>
                </c:pt>
                <c:pt idx="5259">
                  <c:v>13.5273</c:v>
                </c:pt>
                <c:pt idx="5260">
                  <c:v>13.5299</c:v>
                </c:pt>
                <c:pt idx="5261">
                  <c:v>13.532483333333341</c:v>
                </c:pt>
                <c:pt idx="5262">
                  <c:v>13.535066666666674</c:v>
                </c:pt>
                <c:pt idx="5263">
                  <c:v>13.53766666666667</c:v>
                </c:pt>
                <c:pt idx="5264">
                  <c:v>13.540249999999999</c:v>
                </c:pt>
                <c:pt idx="5265">
                  <c:v>13.542833333333334</c:v>
                </c:pt>
                <c:pt idx="5266">
                  <c:v>13.545416666666675</c:v>
                </c:pt>
                <c:pt idx="5267">
                  <c:v>13.548</c:v>
                </c:pt>
                <c:pt idx="5268">
                  <c:v>13.550600000000006</c:v>
                </c:pt>
                <c:pt idx="5269">
                  <c:v>13.55318333333334</c:v>
                </c:pt>
                <c:pt idx="5270">
                  <c:v>13.555766666666678</c:v>
                </c:pt>
                <c:pt idx="5271">
                  <c:v>13.558366666666666</c:v>
                </c:pt>
                <c:pt idx="5272">
                  <c:v>13.56095</c:v>
                </c:pt>
                <c:pt idx="5273">
                  <c:v>13.563533333333341</c:v>
                </c:pt>
                <c:pt idx="5274">
                  <c:v>13.56613333333334</c:v>
                </c:pt>
                <c:pt idx="5275">
                  <c:v>13.568716666666672</c:v>
                </c:pt>
                <c:pt idx="5276">
                  <c:v>13.571300000000001</c:v>
                </c:pt>
                <c:pt idx="5277">
                  <c:v>13.573883333333336</c:v>
                </c:pt>
                <c:pt idx="5278">
                  <c:v>13.576466666666676</c:v>
                </c:pt>
                <c:pt idx="5279">
                  <c:v>13.579066666666677</c:v>
                </c:pt>
                <c:pt idx="5280">
                  <c:v>13.58165</c:v>
                </c:pt>
                <c:pt idx="5281">
                  <c:v>13.584233333333334</c:v>
                </c:pt>
                <c:pt idx="5282">
                  <c:v>13.586833333333336</c:v>
                </c:pt>
                <c:pt idx="5283">
                  <c:v>13.589416666666676</c:v>
                </c:pt>
                <c:pt idx="5284">
                  <c:v>13.592000000000002</c:v>
                </c:pt>
                <c:pt idx="5285">
                  <c:v>13.594600000000002</c:v>
                </c:pt>
                <c:pt idx="5286">
                  <c:v>13.597183333333334</c:v>
                </c:pt>
                <c:pt idx="5287">
                  <c:v>13.599766666666673</c:v>
                </c:pt>
                <c:pt idx="5288">
                  <c:v>13.602350000000001</c:v>
                </c:pt>
                <c:pt idx="5289">
                  <c:v>13.604933333333333</c:v>
                </c:pt>
                <c:pt idx="5290">
                  <c:v>13.607533333333334</c:v>
                </c:pt>
                <c:pt idx="5291">
                  <c:v>13.610116666666666</c:v>
                </c:pt>
                <c:pt idx="5292">
                  <c:v>13.612700000000002</c:v>
                </c:pt>
                <c:pt idx="5293">
                  <c:v>13.6153</c:v>
                </c:pt>
                <c:pt idx="5294">
                  <c:v>13.617883333333333</c:v>
                </c:pt>
                <c:pt idx="5295">
                  <c:v>13.620466666666672</c:v>
                </c:pt>
                <c:pt idx="5296">
                  <c:v>13.623066666666666</c:v>
                </c:pt>
                <c:pt idx="5297">
                  <c:v>13.62565</c:v>
                </c:pt>
                <c:pt idx="5298">
                  <c:v>13.628233333333331</c:v>
                </c:pt>
                <c:pt idx="5299">
                  <c:v>13.630833333333333</c:v>
                </c:pt>
                <c:pt idx="5300">
                  <c:v>13.633416666666674</c:v>
                </c:pt>
                <c:pt idx="5301">
                  <c:v>13.636000000000001</c:v>
                </c:pt>
                <c:pt idx="5302">
                  <c:v>13.638583333333335</c:v>
                </c:pt>
                <c:pt idx="5303">
                  <c:v>13.641166666666667</c:v>
                </c:pt>
                <c:pt idx="5304">
                  <c:v>13.643766666666666</c:v>
                </c:pt>
                <c:pt idx="5305">
                  <c:v>13.64635</c:v>
                </c:pt>
                <c:pt idx="5306">
                  <c:v>13.648933333333327</c:v>
                </c:pt>
                <c:pt idx="5307">
                  <c:v>13.6515</c:v>
                </c:pt>
                <c:pt idx="5308">
                  <c:v>13.654083333333334</c:v>
                </c:pt>
                <c:pt idx="5309">
                  <c:v>13.656666666666675</c:v>
                </c:pt>
                <c:pt idx="5310">
                  <c:v>13.659266666666674</c:v>
                </c:pt>
                <c:pt idx="5311">
                  <c:v>13.661850000000001</c:v>
                </c:pt>
                <c:pt idx="5312">
                  <c:v>13.66443333333334</c:v>
                </c:pt>
                <c:pt idx="5313">
                  <c:v>13.667016666666672</c:v>
                </c:pt>
                <c:pt idx="5314">
                  <c:v>13.669600000000004</c:v>
                </c:pt>
                <c:pt idx="5315">
                  <c:v>13.6722</c:v>
                </c:pt>
                <c:pt idx="5316">
                  <c:v>13.674783333333332</c:v>
                </c:pt>
                <c:pt idx="5317">
                  <c:v>13.67736666666667</c:v>
                </c:pt>
                <c:pt idx="5318">
                  <c:v>13.679966666666672</c:v>
                </c:pt>
                <c:pt idx="5319">
                  <c:v>13.682550000000004</c:v>
                </c:pt>
                <c:pt idx="5320">
                  <c:v>13.685133333333336</c:v>
                </c:pt>
                <c:pt idx="5321">
                  <c:v>13.687733333333334</c:v>
                </c:pt>
                <c:pt idx="5322">
                  <c:v>13.690316666666666</c:v>
                </c:pt>
                <c:pt idx="5323">
                  <c:v>13.6929</c:v>
                </c:pt>
                <c:pt idx="5324">
                  <c:v>13.695483333333341</c:v>
                </c:pt>
                <c:pt idx="5325">
                  <c:v>13.698066666666669</c:v>
                </c:pt>
                <c:pt idx="5326">
                  <c:v>13.70066666666667</c:v>
                </c:pt>
                <c:pt idx="5327">
                  <c:v>13.703250000000001</c:v>
                </c:pt>
                <c:pt idx="5328">
                  <c:v>13.705833333333334</c:v>
                </c:pt>
                <c:pt idx="5329">
                  <c:v>13.708400000000001</c:v>
                </c:pt>
                <c:pt idx="5330">
                  <c:v>13.710983333333333</c:v>
                </c:pt>
                <c:pt idx="5331">
                  <c:v>13.71356666666667</c:v>
                </c:pt>
                <c:pt idx="5332">
                  <c:v>13.71616666666667</c:v>
                </c:pt>
                <c:pt idx="5333">
                  <c:v>13.71875</c:v>
                </c:pt>
                <c:pt idx="5334">
                  <c:v>13.721333333333325</c:v>
                </c:pt>
                <c:pt idx="5335">
                  <c:v>13.723916666666666</c:v>
                </c:pt>
                <c:pt idx="5336">
                  <c:v>13.7265</c:v>
                </c:pt>
                <c:pt idx="5337">
                  <c:v>13.729100000000001</c:v>
                </c:pt>
                <c:pt idx="5338">
                  <c:v>13.731683333333333</c:v>
                </c:pt>
                <c:pt idx="5339">
                  <c:v>13.734266666666667</c:v>
                </c:pt>
                <c:pt idx="5340">
                  <c:v>13.736866666666666</c:v>
                </c:pt>
                <c:pt idx="5341">
                  <c:v>13.73945</c:v>
                </c:pt>
                <c:pt idx="5342">
                  <c:v>13.742033333333334</c:v>
                </c:pt>
                <c:pt idx="5343">
                  <c:v>13.744633333333333</c:v>
                </c:pt>
                <c:pt idx="5344">
                  <c:v>13.747216666666667</c:v>
                </c:pt>
                <c:pt idx="5345">
                  <c:v>13.7498</c:v>
                </c:pt>
                <c:pt idx="5346">
                  <c:v>13.752383333333334</c:v>
                </c:pt>
                <c:pt idx="5347">
                  <c:v>13.754966666666666</c:v>
                </c:pt>
                <c:pt idx="5348">
                  <c:v>13.757566666666673</c:v>
                </c:pt>
                <c:pt idx="5349">
                  <c:v>13.760150000000001</c:v>
                </c:pt>
                <c:pt idx="5350">
                  <c:v>13.76273333333334</c:v>
                </c:pt>
                <c:pt idx="5351">
                  <c:v>13.765333333333334</c:v>
                </c:pt>
                <c:pt idx="5352">
                  <c:v>13.76791666666667</c:v>
                </c:pt>
                <c:pt idx="5353">
                  <c:v>13.7705</c:v>
                </c:pt>
                <c:pt idx="5354">
                  <c:v>13.773100000000001</c:v>
                </c:pt>
                <c:pt idx="5355">
                  <c:v>13.775683333333342</c:v>
                </c:pt>
                <c:pt idx="5356">
                  <c:v>13.778249999999998</c:v>
                </c:pt>
                <c:pt idx="5357">
                  <c:v>13.780833333333334</c:v>
                </c:pt>
                <c:pt idx="5358">
                  <c:v>13.783416666666675</c:v>
                </c:pt>
                <c:pt idx="5359">
                  <c:v>13.78601666666667</c:v>
                </c:pt>
                <c:pt idx="5360">
                  <c:v>13.788600000000001</c:v>
                </c:pt>
                <c:pt idx="5361">
                  <c:v>13.791183333333333</c:v>
                </c:pt>
                <c:pt idx="5362">
                  <c:v>13.793783333333332</c:v>
                </c:pt>
                <c:pt idx="5363">
                  <c:v>13.796366666666669</c:v>
                </c:pt>
                <c:pt idx="5364">
                  <c:v>13.79895</c:v>
                </c:pt>
                <c:pt idx="5365">
                  <c:v>13.801550000000002</c:v>
                </c:pt>
                <c:pt idx="5366">
                  <c:v>13.804133333333334</c:v>
                </c:pt>
                <c:pt idx="5367">
                  <c:v>13.806716666666675</c:v>
                </c:pt>
                <c:pt idx="5368">
                  <c:v>13.809316666666675</c:v>
                </c:pt>
                <c:pt idx="5369">
                  <c:v>13.811900000000001</c:v>
                </c:pt>
                <c:pt idx="5370">
                  <c:v>13.814483333333341</c:v>
                </c:pt>
                <c:pt idx="5371">
                  <c:v>13.817066666666674</c:v>
                </c:pt>
                <c:pt idx="5372">
                  <c:v>13.819650000000006</c:v>
                </c:pt>
                <c:pt idx="5373">
                  <c:v>13.82225</c:v>
                </c:pt>
                <c:pt idx="5374">
                  <c:v>13.824833333333334</c:v>
                </c:pt>
                <c:pt idx="5375">
                  <c:v>13.827416666666675</c:v>
                </c:pt>
                <c:pt idx="5376">
                  <c:v>13.830016666666674</c:v>
                </c:pt>
                <c:pt idx="5377">
                  <c:v>13.832600000000006</c:v>
                </c:pt>
                <c:pt idx="5378">
                  <c:v>13.83518333333334</c:v>
                </c:pt>
                <c:pt idx="5379">
                  <c:v>13.837783333333334</c:v>
                </c:pt>
                <c:pt idx="5380">
                  <c:v>13.840366666666666</c:v>
                </c:pt>
                <c:pt idx="5381">
                  <c:v>13.84295</c:v>
                </c:pt>
                <c:pt idx="5382">
                  <c:v>13.845533333333339</c:v>
                </c:pt>
                <c:pt idx="5383">
                  <c:v>13.848116666666666</c:v>
                </c:pt>
                <c:pt idx="5384">
                  <c:v>13.850716666666678</c:v>
                </c:pt>
                <c:pt idx="5385">
                  <c:v>13.853300000000004</c:v>
                </c:pt>
                <c:pt idx="5386">
                  <c:v>13.855883333333345</c:v>
                </c:pt>
                <c:pt idx="5387">
                  <c:v>13.858483333333341</c:v>
                </c:pt>
                <c:pt idx="5388">
                  <c:v>13.861066666666675</c:v>
                </c:pt>
                <c:pt idx="5389">
                  <c:v>13.863650000000007</c:v>
                </c:pt>
                <c:pt idx="5390">
                  <c:v>13.866250000000004</c:v>
                </c:pt>
                <c:pt idx="5391">
                  <c:v>13.868833333333336</c:v>
                </c:pt>
                <c:pt idx="5392">
                  <c:v>13.871383333333334</c:v>
                </c:pt>
                <c:pt idx="5393">
                  <c:v>13.873966666666675</c:v>
                </c:pt>
                <c:pt idx="5394">
                  <c:v>13.876550000000007</c:v>
                </c:pt>
                <c:pt idx="5395">
                  <c:v>13.879150000000006</c:v>
                </c:pt>
                <c:pt idx="5396">
                  <c:v>13.88173333333334</c:v>
                </c:pt>
                <c:pt idx="5397">
                  <c:v>13.88431666666667</c:v>
                </c:pt>
                <c:pt idx="5398">
                  <c:v>13.886916666666677</c:v>
                </c:pt>
                <c:pt idx="5399">
                  <c:v>13.889500000000007</c:v>
                </c:pt>
                <c:pt idx="5400">
                  <c:v>13.892083333333341</c:v>
                </c:pt>
                <c:pt idx="5401">
                  <c:v>13.894683333333342</c:v>
                </c:pt>
                <c:pt idx="5402">
                  <c:v>13.89726666666667</c:v>
                </c:pt>
                <c:pt idx="5403">
                  <c:v>13.899850000000002</c:v>
                </c:pt>
                <c:pt idx="5404">
                  <c:v>13.902433333333345</c:v>
                </c:pt>
                <c:pt idx="5405">
                  <c:v>13.905016666666675</c:v>
                </c:pt>
                <c:pt idx="5406">
                  <c:v>13.907616666666675</c:v>
                </c:pt>
                <c:pt idx="5407">
                  <c:v>13.9102</c:v>
                </c:pt>
                <c:pt idx="5408">
                  <c:v>13.912766666666675</c:v>
                </c:pt>
                <c:pt idx="5409">
                  <c:v>13.915366666666674</c:v>
                </c:pt>
                <c:pt idx="5410">
                  <c:v>13.917950000000001</c:v>
                </c:pt>
                <c:pt idx="5411">
                  <c:v>13.92053333333334</c:v>
                </c:pt>
                <c:pt idx="5412">
                  <c:v>13.923133333333334</c:v>
                </c:pt>
                <c:pt idx="5413">
                  <c:v>13.925716666666675</c:v>
                </c:pt>
                <c:pt idx="5414">
                  <c:v>13.9283</c:v>
                </c:pt>
                <c:pt idx="5415">
                  <c:v>13.930883333333332</c:v>
                </c:pt>
                <c:pt idx="5416">
                  <c:v>13.933466666666677</c:v>
                </c:pt>
                <c:pt idx="5417">
                  <c:v>13.936066666666672</c:v>
                </c:pt>
                <c:pt idx="5418">
                  <c:v>13.938650000000001</c:v>
                </c:pt>
                <c:pt idx="5419">
                  <c:v>13.941216666666666</c:v>
                </c:pt>
                <c:pt idx="5420">
                  <c:v>13.94381666666667</c:v>
                </c:pt>
                <c:pt idx="5421">
                  <c:v>13.946400000000002</c:v>
                </c:pt>
                <c:pt idx="5422">
                  <c:v>13.948983333333333</c:v>
                </c:pt>
                <c:pt idx="5423">
                  <c:v>13.951583333333341</c:v>
                </c:pt>
                <c:pt idx="5424">
                  <c:v>13.954166666666675</c:v>
                </c:pt>
                <c:pt idx="5425">
                  <c:v>13.956750000000007</c:v>
                </c:pt>
                <c:pt idx="5426">
                  <c:v>13.959350000000002</c:v>
                </c:pt>
                <c:pt idx="5427">
                  <c:v>13.961933333333334</c:v>
                </c:pt>
                <c:pt idx="5428">
                  <c:v>13.964516666666675</c:v>
                </c:pt>
                <c:pt idx="5429">
                  <c:v>13.967100000000002</c:v>
                </c:pt>
                <c:pt idx="5430">
                  <c:v>13.969683333333345</c:v>
                </c:pt>
                <c:pt idx="5431">
                  <c:v>13.97228333333334</c:v>
                </c:pt>
                <c:pt idx="5432">
                  <c:v>13.974866666666673</c:v>
                </c:pt>
                <c:pt idx="5433">
                  <c:v>13.977450000000006</c:v>
                </c:pt>
                <c:pt idx="5434">
                  <c:v>13.98005</c:v>
                </c:pt>
                <c:pt idx="5435">
                  <c:v>13.982633333333341</c:v>
                </c:pt>
                <c:pt idx="5436">
                  <c:v>13.985216666666677</c:v>
                </c:pt>
                <c:pt idx="5437">
                  <c:v>13.987816666666674</c:v>
                </c:pt>
                <c:pt idx="5438">
                  <c:v>13.990400000000006</c:v>
                </c:pt>
                <c:pt idx="5439">
                  <c:v>13.99298333333334</c:v>
                </c:pt>
                <c:pt idx="5440">
                  <c:v>13.995566666666676</c:v>
                </c:pt>
                <c:pt idx="5441">
                  <c:v>13.998133333333334</c:v>
                </c:pt>
                <c:pt idx="5442">
                  <c:v>14.000733333333336</c:v>
                </c:pt>
                <c:pt idx="5443">
                  <c:v>14.00331666666667</c:v>
                </c:pt>
                <c:pt idx="5444">
                  <c:v>14.0059</c:v>
                </c:pt>
                <c:pt idx="5445">
                  <c:v>14.0085</c:v>
                </c:pt>
                <c:pt idx="5446">
                  <c:v>14.011083333333334</c:v>
                </c:pt>
                <c:pt idx="5447">
                  <c:v>14.013666666666674</c:v>
                </c:pt>
                <c:pt idx="5448">
                  <c:v>14.01626666666667</c:v>
                </c:pt>
                <c:pt idx="5449">
                  <c:v>14.018849999999999</c:v>
                </c:pt>
                <c:pt idx="5450">
                  <c:v>14.021433333333334</c:v>
                </c:pt>
                <c:pt idx="5451">
                  <c:v>14.024016666666666</c:v>
                </c:pt>
                <c:pt idx="5452">
                  <c:v>14.0266</c:v>
                </c:pt>
                <c:pt idx="5453">
                  <c:v>14.029200000000001</c:v>
                </c:pt>
                <c:pt idx="5454">
                  <c:v>14.031783333333333</c:v>
                </c:pt>
                <c:pt idx="5455">
                  <c:v>14.034366666666667</c:v>
                </c:pt>
                <c:pt idx="5456">
                  <c:v>14.036966666666666</c:v>
                </c:pt>
                <c:pt idx="5457">
                  <c:v>14.03955</c:v>
                </c:pt>
                <c:pt idx="5458">
                  <c:v>14.042133333333334</c:v>
                </c:pt>
                <c:pt idx="5459">
                  <c:v>14.044733333333333</c:v>
                </c:pt>
                <c:pt idx="5460">
                  <c:v>14.047316666666667</c:v>
                </c:pt>
                <c:pt idx="5461">
                  <c:v>14.049900000000001</c:v>
                </c:pt>
                <c:pt idx="5462">
                  <c:v>14.052483333333347</c:v>
                </c:pt>
                <c:pt idx="5463">
                  <c:v>14.055066666666676</c:v>
                </c:pt>
                <c:pt idx="5464">
                  <c:v>14.057666666666677</c:v>
                </c:pt>
                <c:pt idx="5465">
                  <c:v>14.06025</c:v>
                </c:pt>
                <c:pt idx="5466">
                  <c:v>14.062833333333341</c:v>
                </c:pt>
                <c:pt idx="5467">
                  <c:v>14.065433333333349</c:v>
                </c:pt>
                <c:pt idx="5468">
                  <c:v>14.06801666666667</c:v>
                </c:pt>
                <c:pt idx="5469">
                  <c:v>14.070600000000002</c:v>
                </c:pt>
                <c:pt idx="5470">
                  <c:v>14.073200000000002</c:v>
                </c:pt>
                <c:pt idx="5471">
                  <c:v>14.075783333333341</c:v>
                </c:pt>
                <c:pt idx="5472">
                  <c:v>14.078366666666666</c:v>
                </c:pt>
                <c:pt idx="5473">
                  <c:v>14.08096666666667</c:v>
                </c:pt>
                <c:pt idx="5474">
                  <c:v>14.083550000000002</c:v>
                </c:pt>
                <c:pt idx="5475">
                  <c:v>14.086133333333336</c:v>
                </c:pt>
                <c:pt idx="5476">
                  <c:v>14.08871666666667</c:v>
                </c:pt>
                <c:pt idx="5477">
                  <c:v>14.091299999999999</c:v>
                </c:pt>
                <c:pt idx="5478">
                  <c:v>14.0939</c:v>
                </c:pt>
                <c:pt idx="5479">
                  <c:v>14.096466666666675</c:v>
                </c:pt>
                <c:pt idx="5480">
                  <c:v>14.09905</c:v>
                </c:pt>
                <c:pt idx="5481">
                  <c:v>14.101650000000001</c:v>
                </c:pt>
                <c:pt idx="5482">
                  <c:v>14.104233333333333</c:v>
                </c:pt>
                <c:pt idx="5483">
                  <c:v>14.106816666666672</c:v>
                </c:pt>
                <c:pt idx="5484">
                  <c:v>14.109416666666677</c:v>
                </c:pt>
                <c:pt idx="5485">
                  <c:v>14.112</c:v>
                </c:pt>
                <c:pt idx="5486">
                  <c:v>14.114583333333334</c:v>
                </c:pt>
                <c:pt idx="5487">
                  <c:v>14.117166666666666</c:v>
                </c:pt>
                <c:pt idx="5488">
                  <c:v>14.11975</c:v>
                </c:pt>
                <c:pt idx="5489">
                  <c:v>14.122350000000001</c:v>
                </c:pt>
                <c:pt idx="5490">
                  <c:v>14.124933333333333</c:v>
                </c:pt>
                <c:pt idx="5491">
                  <c:v>14.12751666666667</c:v>
                </c:pt>
                <c:pt idx="5492">
                  <c:v>14.13011666666667</c:v>
                </c:pt>
                <c:pt idx="5493">
                  <c:v>14.1327</c:v>
                </c:pt>
                <c:pt idx="5494">
                  <c:v>14.135283333333332</c:v>
                </c:pt>
                <c:pt idx="5495">
                  <c:v>14.137883333333333</c:v>
                </c:pt>
                <c:pt idx="5496">
                  <c:v>14.14046666666667</c:v>
                </c:pt>
                <c:pt idx="5497">
                  <c:v>14.143050000000001</c:v>
                </c:pt>
                <c:pt idx="5498">
                  <c:v>14.145633333333334</c:v>
                </c:pt>
                <c:pt idx="5499">
                  <c:v>14.148216666666665</c:v>
                </c:pt>
                <c:pt idx="5500">
                  <c:v>14.150816666666673</c:v>
                </c:pt>
                <c:pt idx="5501">
                  <c:v>14.153400000000007</c:v>
                </c:pt>
                <c:pt idx="5502">
                  <c:v>14.15598333333334</c:v>
                </c:pt>
                <c:pt idx="5503">
                  <c:v>14.158583333333334</c:v>
                </c:pt>
                <c:pt idx="5504">
                  <c:v>14.161166666666666</c:v>
                </c:pt>
                <c:pt idx="5505">
                  <c:v>14.16375</c:v>
                </c:pt>
                <c:pt idx="5506">
                  <c:v>14.16635</c:v>
                </c:pt>
                <c:pt idx="5507">
                  <c:v>14.168933333333333</c:v>
                </c:pt>
                <c:pt idx="5508">
                  <c:v>14.171516666666674</c:v>
                </c:pt>
                <c:pt idx="5509">
                  <c:v>14.174116666666666</c:v>
                </c:pt>
                <c:pt idx="5510">
                  <c:v>14.1767</c:v>
                </c:pt>
                <c:pt idx="5511">
                  <c:v>14.179283333333332</c:v>
                </c:pt>
                <c:pt idx="5512">
                  <c:v>14.18186666666667</c:v>
                </c:pt>
                <c:pt idx="5513">
                  <c:v>14.18445</c:v>
                </c:pt>
                <c:pt idx="5514">
                  <c:v>14.187050000000001</c:v>
                </c:pt>
                <c:pt idx="5515">
                  <c:v>14.189633333333342</c:v>
                </c:pt>
                <c:pt idx="5516">
                  <c:v>14.192183333333332</c:v>
                </c:pt>
                <c:pt idx="5517">
                  <c:v>14.19476666666667</c:v>
                </c:pt>
                <c:pt idx="5518">
                  <c:v>14.197316666666667</c:v>
                </c:pt>
                <c:pt idx="5519">
                  <c:v>14.199900000000001</c:v>
                </c:pt>
                <c:pt idx="5520">
                  <c:v>14.20248333333334</c:v>
                </c:pt>
                <c:pt idx="5521">
                  <c:v>14.205066666666673</c:v>
                </c:pt>
                <c:pt idx="5522">
                  <c:v>14.207650000000001</c:v>
                </c:pt>
                <c:pt idx="5523">
                  <c:v>14.210233333333333</c:v>
                </c:pt>
                <c:pt idx="5524">
                  <c:v>14.21281666666667</c:v>
                </c:pt>
                <c:pt idx="5525">
                  <c:v>14.215416666666675</c:v>
                </c:pt>
                <c:pt idx="5526">
                  <c:v>14.218</c:v>
                </c:pt>
                <c:pt idx="5527">
                  <c:v>14.220583333333334</c:v>
                </c:pt>
                <c:pt idx="5528">
                  <c:v>14.223183333333333</c:v>
                </c:pt>
                <c:pt idx="5529">
                  <c:v>14.22576666666667</c:v>
                </c:pt>
                <c:pt idx="5530">
                  <c:v>14.228349999999999</c:v>
                </c:pt>
                <c:pt idx="5531">
                  <c:v>14.230933333333333</c:v>
                </c:pt>
                <c:pt idx="5532">
                  <c:v>14.23351666666667</c:v>
                </c:pt>
                <c:pt idx="5533">
                  <c:v>14.236116666666669</c:v>
                </c:pt>
                <c:pt idx="5534">
                  <c:v>14.2387</c:v>
                </c:pt>
                <c:pt idx="5535">
                  <c:v>14.241283333333326</c:v>
                </c:pt>
                <c:pt idx="5536">
                  <c:v>14.243883333333335</c:v>
                </c:pt>
                <c:pt idx="5537">
                  <c:v>14.24646666666667</c:v>
                </c:pt>
                <c:pt idx="5538">
                  <c:v>14.24901666666667</c:v>
                </c:pt>
                <c:pt idx="5539">
                  <c:v>14.251616666666672</c:v>
                </c:pt>
                <c:pt idx="5540">
                  <c:v>14.254200000000001</c:v>
                </c:pt>
                <c:pt idx="5541">
                  <c:v>14.256783333333336</c:v>
                </c:pt>
                <c:pt idx="5542">
                  <c:v>14.25936666666667</c:v>
                </c:pt>
                <c:pt idx="5543">
                  <c:v>14.261950000000001</c:v>
                </c:pt>
                <c:pt idx="5544">
                  <c:v>14.264550000000002</c:v>
                </c:pt>
                <c:pt idx="5545">
                  <c:v>14.267133333333334</c:v>
                </c:pt>
                <c:pt idx="5546">
                  <c:v>14.269716666666673</c:v>
                </c:pt>
                <c:pt idx="5547">
                  <c:v>14.27231666666667</c:v>
                </c:pt>
                <c:pt idx="5548">
                  <c:v>14.274900000000001</c:v>
                </c:pt>
                <c:pt idx="5549">
                  <c:v>14.277483333333334</c:v>
                </c:pt>
                <c:pt idx="5550">
                  <c:v>14.280083333333332</c:v>
                </c:pt>
                <c:pt idx="5551">
                  <c:v>14.282666666666676</c:v>
                </c:pt>
                <c:pt idx="5552">
                  <c:v>14.28525</c:v>
                </c:pt>
                <c:pt idx="5553">
                  <c:v>14.287833333333333</c:v>
                </c:pt>
                <c:pt idx="5554">
                  <c:v>14.290416666666673</c:v>
                </c:pt>
                <c:pt idx="5555">
                  <c:v>14.293016666666666</c:v>
                </c:pt>
                <c:pt idx="5556">
                  <c:v>14.2956</c:v>
                </c:pt>
                <c:pt idx="5557">
                  <c:v>14.298183333333331</c:v>
                </c:pt>
                <c:pt idx="5558">
                  <c:v>14.300783333333341</c:v>
                </c:pt>
                <c:pt idx="5559">
                  <c:v>14.303366666666674</c:v>
                </c:pt>
                <c:pt idx="5560">
                  <c:v>14.305916666666675</c:v>
                </c:pt>
                <c:pt idx="5561">
                  <c:v>14.308516666666675</c:v>
                </c:pt>
                <c:pt idx="5562">
                  <c:v>14.311100000000001</c:v>
                </c:pt>
                <c:pt idx="5563">
                  <c:v>14.313683333333341</c:v>
                </c:pt>
                <c:pt idx="5564">
                  <c:v>14.316266666666674</c:v>
                </c:pt>
                <c:pt idx="5565">
                  <c:v>14.318850000000001</c:v>
                </c:pt>
                <c:pt idx="5566">
                  <c:v>14.32145</c:v>
                </c:pt>
                <c:pt idx="5567">
                  <c:v>14.324033333333334</c:v>
                </c:pt>
                <c:pt idx="5568">
                  <c:v>14.326616666666675</c:v>
                </c:pt>
                <c:pt idx="5569">
                  <c:v>14.329216666666674</c:v>
                </c:pt>
                <c:pt idx="5570">
                  <c:v>14.331800000000001</c:v>
                </c:pt>
                <c:pt idx="5571">
                  <c:v>14.334383333333333</c:v>
                </c:pt>
                <c:pt idx="5572">
                  <c:v>14.336983333333334</c:v>
                </c:pt>
                <c:pt idx="5573">
                  <c:v>14.339566666666675</c:v>
                </c:pt>
                <c:pt idx="5574">
                  <c:v>14.34215</c:v>
                </c:pt>
                <c:pt idx="5575">
                  <c:v>14.344733333333332</c:v>
                </c:pt>
                <c:pt idx="5576">
                  <c:v>14.347300000000001</c:v>
                </c:pt>
                <c:pt idx="5577">
                  <c:v>14.3499</c:v>
                </c:pt>
                <c:pt idx="5578">
                  <c:v>14.35248333333335</c:v>
                </c:pt>
                <c:pt idx="5579">
                  <c:v>14.355066666666678</c:v>
                </c:pt>
                <c:pt idx="5580">
                  <c:v>14.357666666666676</c:v>
                </c:pt>
                <c:pt idx="5581">
                  <c:v>14.360250000000002</c:v>
                </c:pt>
                <c:pt idx="5582">
                  <c:v>14.362833333333345</c:v>
                </c:pt>
                <c:pt idx="5583">
                  <c:v>14.36543333333335</c:v>
                </c:pt>
                <c:pt idx="5584">
                  <c:v>14.368016666666676</c:v>
                </c:pt>
                <c:pt idx="5585">
                  <c:v>14.370600000000007</c:v>
                </c:pt>
                <c:pt idx="5586">
                  <c:v>14.373183333333341</c:v>
                </c:pt>
                <c:pt idx="5587">
                  <c:v>14.375766666666678</c:v>
                </c:pt>
                <c:pt idx="5588">
                  <c:v>14.37836666666667</c:v>
                </c:pt>
                <c:pt idx="5589">
                  <c:v>14.38095</c:v>
                </c:pt>
                <c:pt idx="5590">
                  <c:v>14.383533333333341</c:v>
                </c:pt>
                <c:pt idx="5591">
                  <c:v>14.386133333333341</c:v>
                </c:pt>
                <c:pt idx="5592">
                  <c:v>14.388716666666673</c:v>
                </c:pt>
                <c:pt idx="5593">
                  <c:v>14.391300000000001</c:v>
                </c:pt>
                <c:pt idx="5594">
                  <c:v>14.3939</c:v>
                </c:pt>
                <c:pt idx="5595">
                  <c:v>14.396483333333341</c:v>
                </c:pt>
                <c:pt idx="5596">
                  <c:v>14.399066666666675</c:v>
                </c:pt>
                <c:pt idx="5597">
                  <c:v>14.401666666666674</c:v>
                </c:pt>
                <c:pt idx="5598">
                  <c:v>14.404250000000001</c:v>
                </c:pt>
                <c:pt idx="5599">
                  <c:v>14.40683333333334</c:v>
                </c:pt>
                <c:pt idx="5600">
                  <c:v>14.409416666666678</c:v>
                </c:pt>
                <c:pt idx="5601">
                  <c:v>14.412000000000004</c:v>
                </c:pt>
                <c:pt idx="5602">
                  <c:v>14.4146</c:v>
                </c:pt>
                <c:pt idx="5603">
                  <c:v>14.417183333333332</c:v>
                </c:pt>
                <c:pt idx="5604">
                  <c:v>14.419766666666677</c:v>
                </c:pt>
                <c:pt idx="5605">
                  <c:v>14.422366666666672</c:v>
                </c:pt>
                <c:pt idx="5606">
                  <c:v>14.424916666666666</c:v>
                </c:pt>
                <c:pt idx="5607">
                  <c:v>14.42748333333334</c:v>
                </c:pt>
                <c:pt idx="5608">
                  <c:v>14.43006666666667</c:v>
                </c:pt>
                <c:pt idx="5609">
                  <c:v>14.432650000000002</c:v>
                </c:pt>
                <c:pt idx="5610">
                  <c:v>14.43525</c:v>
                </c:pt>
                <c:pt idx="5611">
                  <c:v>14.437833333333334</c:v>
                </c:pt>
                <c:pt idx="5612">
                  <c:v>14.440416666666675</c:v>
                </c:pt>
                <c:pt idx="5613">
                  <c:v>14.44301666666667</c:v>
                </c:pt>
                <c:pt idx="5614">
                  <c:v>14.445600000000002</c:v>
                </c:pt>
                <c:pt idx="5615">
                  <c:v>14.448183333333333</c:v>
                </c:pt>
                <c:pt idx="5616">
                  <c:v>14.450783333333341</c:v>
                </c:pt>
                <c:pt idx="5617">
                  <c:v>14.453366666666675</c:v>
                </c:pt>
                <c:pt idx="5618">
                  <c:v>14.455950000000007</c:v>
                </c:pt>
                <c:pt idx="5619">
                  <c:v>14.458550000000002</c:v>
                </c:pt>
                <c:pt idx="5620">
                  <c:v>14.461133333333336</c:v>
                </c:pt>
                <c:pt idx="5621">
                  <c:v>14.463716666666675</c:v>
                </c:pt>
                <c:pt idx="5622">
                  <c:v>14.466300000000002</c:v>
                </c:pt>
                <c:pt idx="5623">
                  <c:v>14.468883333333334</c:v>
                </c:pt>
                <c:pt idx="5624">
                  <c:v>14.471483333333341</c:v>
                </c:pt>
                <c:pt idx="5625">
                  <c:v>14.474066666666673</c:v>
                </c:pt>
                <c:pt idx="5626">
                  <c:v>14.476650000000006</c:v>
                </c:pt>
                <c:pt idx="5627">
                  <c:v>14.47925</c:v>
                </c:pt>
                <c:pt idx="5628">
                  <c:v>14.481833333333332</c:v>
                </c:pt>
                <c:pt idx="5629">
                  <c:v>14.484416666666677</c:v>
                </c:pt>
                <c:pt idx="5630">
                  <c:v>14.487016666666674</c:v>
                </c:pt>
                <c:pt idx="5631">
                  <c:v>14.489600000000006</c:v>
                </c:pt>
                <c:pt idx="5632">
                  <c:v>14.49218333333334</c:v>
                </c:pt>
                <c:pt idx="5633">
                  <c:v>14.494766666666672</c:v>
                </c:pt>
                <c:pt idx="5634">
                  <c:v>14.497350000000001</c:v>
                </c:pt>
                <c:pt idx="5635">
                  <c:v>14.49995</c:v>
                </c:pt>
                <c:pt idx="5636">
                  <c:v>14.502533333333341</c:v>
                </c:pt>
                <c:pt idx="5637">
                  <c:v>14.505116666666677</c:v>
                </c:pt>
                <c:pt idx="5638">
                  <c:v>14.507716666666672</c:v>
                </c:pt>
                <c:pt idx="5639">
                  <c:v>14.510300000000001</c:v>
                </c:pt>
                <c:pt idx="5640">
                  <c:v>14.512883333333336</c:v>
                </c:pt>
                <c:pt idx="5641">
                  <c:v>14.515483333333341</c:v>
                </c:pt>
                <c:pt idx="5642">
                  <c:v>14.518066666666666</c:v>
                </c:pt>
                <c:pt idx="5643">
                  <c:v>14.52065</c:v>
                </c:pt>
                <c:pt idx="5644">
                  <c:v>14.523233333333334</c:v>
                </c:pt>
                <c:pt idx="5645">
                  <c:v>14.525816666666673</c:v>
                </c:pt>
                <c:pt idx="5646">
                  <c:v>14.52841666666667</c:v>
                </c:pt>
                <c:pt idx="5647">
                  <c:v>14.531000000000001</c:v>
                </c:pt>
                <c:pt idx="5648">
                  <c:v>14.533583333333334</c:v>
                </c:pt>
                <c:pt idx="5649">
                  <c:v>14.536183333333334</c:v>
                </c:pt>
                <c:pt idx="5650">
                  <c:v>14.538766666666669</c:v>
                </c:pt>
                <c:pt idx="5651">
                  <c:v>14.54135</c:v>
                </c:pt>
                <c:pt idx="5652">
                  <c:v>14.543950000000001</c:v>
                </c:pt>
                <c:pt idx="5653">
                  <c:v>14.546533333333334</c:v>
                </c:pt>
                <c:pt idx="5654">
                  <c:v>14.549116666666666</c:v>
                </c:pt>
                <c:pt idx="5655">
                  <c:v>14.551716666666675</c:v>
                </c:pt>
                <c:pt idx="5656">
                  <c:v>14.554300000000001</c:v>
                </c:pt>
                <c:pt idx="5657">
                  <c:v>14.556883333333341</c:v>
                </c:pt>
                <c:pt idx="5658">
                  <c:v>14.559466666666678</c:v>
                </c:pt>
                <c:pt idx="5659">
                  <c:v>14.562050000000006</c:v>
                </c:pt>
                <c:pt idx="5660">
                  <c:v>14.56465</c:v>
                </c:pt>
                <c:pt idx="5661">
                  <c:v>14.56721666666667</c:v>
                </c:pt>
                <c:pt idx="5662">
                  <c:v>14.569800000000004</c:v>
                </c:pt>
                <c:pt idx="5663">
                  <c:v>14.572400000000007</c:v>
                </c:pt>
                <c:pt idx="5664">
                  <c:v>14.574983333333334</c:v>
                </c:pt>
                <c:pt idx="5665">
                  <c:v>14.577566666666675</c:v>
                </c:pt>
                <c:pt idx="5666">
                  <c:v>14.58016666666667</c:v>
                </c:pt>
                <c:pt idx="5667">
                  <c:v>14.582750000000004</c:v>
                </c:pt>
                <c:pt idx="5668">
                  <c:v>14.585333333333336</c:v>
                </c:pt>
                <c:pt idx="5669">
                  <c:v>14.58791666666667</c:v>
                </c:pt>
                <c:pt idx="5670">
                  <c:v>14.590500000000002</c:v>
                </c:pt>
                <c:pt idx="5671">
                  <c:v>14.5931</c:v>
                </c:pt>
                <c:pt idx="5672">
                  <c:v>14.595683333333341</c:v>
                </c:pt>
                <c:pt idx="5673">
                  <c:v>14.598266666666666</c:v>
                </c:pt>
                <c:pt idx="5674">
                  <c:v>14.60086666666667</c:v>
                </c:pt>
                <c:pt idx="5675">
                  <c:v>14.60345</c:v>
                </c:pt>
                <c:pt idx="5676">
                  <c:v>14.606033333333334</c:v>
                </c:pt>
                <c:pt idx="5677">
                  <c:v>14.608633333333334</c:v>
                </c:pt>
                <c:pt idx="5678">
                  <c:v>14.611216666666667</c:v>
                </c:pt>
                <c:pt idx="5679">
                  <c:v>14.613783333333334</c:v>
                </c:pt>
                <c:pt idx="5680">
                  <c:v>14.616366666666666</c:v>
                </c:pt>
                <c:pt idx="5681">
                  <c:v>14.61895</c:v>
                </c:pt>
                <c:pt idx="5682">
                  <c:v>14.621550000000001</c:v>
                </c:pt>
                <c:pt idx="5683">
                  <c:v>14.624133333333333</c:v>
                </c:pt>
                <c:pt idx="5684">
                  <c:v>14.62671666666667</c:v>
                </c:pt>
                <c:pt idx="5685">
                  <c:v>14.629316666666666</c:v>
                </c:pt>
                <c:pt idx="5686">
                  <c:v>14.6319</c:v>
                </c:pt>
                <c:pt idx="5687">
                  <c:v>14.634483333333332</c:v>
                </c:pt>
                <c:pt idx="5688">
                  <c:v>14.637083333333333</c:v>
                </c:pt>
                <c:pt idx="5689">
                  <c:v>14.63966666666667</c:v>
                </c:pt>
                <c:pt idx="5690">
                  <c:v>14.642250000000001</c:v>
                </c:pt>
                <c:pt idx="5691">
                  <c:v>14.644833333333333</c:v>
                </c:pt>
                <c:pt idx="5692">
                  <c:v>14.64741666666667</c:v>
                </c:pt>
                <c:pt idx="5693">
                  <c:v>14.650016666666675</c:v>
                </c:pt>
                <c:pt idx="5694">
                  <c:v>14.652600000000007</c:v>
                </c:pt>
                <c:pt idx="5695">
                  <c:v>14.655183333333341</c:v>
                </c:pt>
                <c:pt idx="5696">
                  <c:v>14.657783333333334</c:v>
                </c:pt>
                <c:pt idx="5697">
                  <c:v>14.66036666666667</c:v>
                </c:pt>
                <c:pt idx="5698">
                  <c:v>14.66295</c:v>
                </c:pt>
                <c:pt idx="5699">
                  <c:v>14.665550000000007</c:v>
                </c:pt>
                <c:pt idx="5700">
                  <c:v>14.668133333333333</c:v>
                </c:pt>
                <c:pt idx="5701">
                  <c:v>14.670716666666674</c:v>
                </c:pt>
                <c:pt idx="5702">
                  <c:v>14.67331666666667</c:v>
                </c:pt>
                <c:pt idx="5703">
                  <c:v>14.6759</c:v>
                </c:pt>
                <c:pt idx="5704">
                  <c:v>14.678483333333332</c:v>
                </c:pt>
                <c:pt idx="5705">
                  <c:v>14.68106666666667</c:v>
                </c:pt>
                <c:pt idx="5706">
                  <c:v>14.68365</c:v>
                </c:pt>
                <c:pt idx="5707">
                  <c:v>14.686250000000001</c:v>
                </c:pt>
                <c:pt idx="5708">
                  <c:v>14.688833333333333</c:v>
                </c:pt>
                <c:pt idx="5709">
                  <c:v>14.691416666666672</c:v>
                </c:pt>
                <c:pt idx="5710">
                  <c:v>14.694016666666666</c:v>
                </c:pt>
                <c:pt idx="5711">
                  <c:v>14.6966</c:v>
                </c:pt>
                <c:pt idx="5712">
                  <c:v>14.699183333333334</c:v>
                </c:pt>
                <c:pt idx="5713">
                  <c:v>14.701783333333333</c:v>
                </c:pt>
                <c:pt idx="5714">
                  <c:v>14.704366666666665</c:v>
                </c:pt>
                <c:pt idx="5715">
                  <c:v>14.706950000000001</c:v>
                </c:pt>
                <c:pt idx="5716">
                  <c:v>14.709533333333336</c:v>
                </c:pt>
                <c:pt idx="5717">
                  <c:v>14.71211666666667</c:v>
                </c:pt>
                <c:pt idx="5718">
                  <c:v>14.71471666666667</c:v>
                </c:pt>
                <c:pt idx="5719">
                  <c:v>14.7173</c:v>
                </c:pt>
                <c:pt idx="5720">
                  <c:v>14.719883333333334</c:v>
                </c:pt>
                <c:pt idx="5721">
                  <c:v>14.722483333333336</c:v>
                </c:pt>
                <c:pt idx="5722">
                  <c:v>14.72506666666667</c:v>
                </c:pt>
                <c:pt idx="5723">
                  <c:v>14.727650000000001</c:v>
                </c:pt>
                <c:pt idx="5724">
                  <c:v>14.730249999999998</c:v>
                </c:pt>
                <c:pt idx="5725">
                  <c:v>14.732833333333334</c:v>
                </c:pt>
                <c:pt idx="5726">
                  <c:v>14.735416666666675</c:v>
                </c:pt>
                <c:pt idx="5727">
                  <c:v>14.738016666666665</c:v>
                </c:pt>
                <c:pt idx="5728">
                  <c:v>14.740600000000001</c:v>
                </c:pt>
                <c:pt idx="5729">
                  <c:v>14.743183333333333</c:v>
                </c:pt>
                <c:pt idx="5730">
                  <c:v>14.745766666666666</c:v>
                </c:pt>
                <c:pt idx="5731">
                  <c:v>14.748349999999999</c:v>
                </c:pt>
                <c:pt idx="5732">
                  <c:v>14.75095</c:v>
                </c:pt>
                <c:pt idx="5733">
                  <c:v>14.75353333333334</c:v>
                </c:pt>
                <c:pt idx="5734">
                  <c:v>14.756116666666673</c:v>
                </c:pt>
                <c:pt idx="5735">
                  <c:v>14.758716666666666</c:v>
                </c:pt>
                <c:pt idx="5736">
                  <c:v>14.7613</c:v>
                </c:pt>
                <c:pt idx="5737">
                  <c:v>14.763883333333332</c:v>
                </c:pt>
                <c:pt idx="5738">
                  <c:v>14.766483333333341</c:v>
                </c:pt>
                <c:pt idx="5739">
                  <c:v>14.769066666666674</c:v>
                </c:pt>
                <c:pt idx="5740">
                  <c:v>14.771650000000001</c:v>
                </c:pt>
                <c:pt idx="5741">
                  <c:v>14.774216666666666</c:v>
                </c:pt>
                <c:pt idx="5742">
                  <c:v>14.7768</c:v>
                </c:pt>
                <c:pt idx="5743">
                  <c:v>14.779400000000004</c:v>
                </c:pt>
                <c:pt idx="5744">
                  <c:v>14.781983333333333</c:v>
                </c:pt>
                <c:pt idx="5745">
                  <c:v>14.78456666666667</c:v>
                </c:pt>
                <c:pt idx="5746">
                  <c:v>14.787166666666669</c:v>
                </c:pt>
                <c:pt idx="5747">
                  <c:v>14.78975</c:v>
                </c:pt>
                <c:pt idx="5748">
                  <c:v>14.792333333333334</c:v>
                </c:pt>
                <c:pt idx="5749">
                  <c:v>14.794933333333335</c:v>
                </c:pt>
                <c:pt idx="5750">
                  <c:v>14.79751666666667</c:v>
                </c:pt>
                <c:pt idx="5751">
                  <c:v>14.800100000000002</c:v>
                </c:pt>
                <c:pt idx="5752">
                  <c:v>14.802683333333345</c:v>
                </c:pt>
                <c:pt idx="5753">
                  <c:v>14.805266666666675</c:v>
                </c:pt>
                <c:pt idx="5754">
                  <c:v>14.807866666666673</c:v>
                </c:pt>
                <c:pt idx="5755">
                  <c:v>14.810433333333341</c:v>
                </c:pt>
                <c:pt idx="5756">
                  <c:v>14.813016666666675</c:v>
                </c:pt>
                <c:pt idx="5757">
                  <c:v>14.815616666666678</c:v>
                </c:pt>
                <c:pt idx="5758">
                  <c:v>14.818200000000001</c:v>
                </c:pt>
                <c:pt idx="5759">
                  <c:v>14.82078333333334</c:v>
                </c:pt>
                <c:pt idx="5760">
                  <c:v>14.823383333333334</c:v>
                </c:pt>
                <c:pt idx="5761">
                  <c:v>14.825966666666675</c:v>
                </c:pt>
                <c:pt idx="5762">
                  <c:v>14.82855</c:v>
                </c:pt>
                <c:pt idx="5763">
                  <c:v>14.831133333333334</c:v>
                </c:pt>
                <c:pt idx="5764">
                  <c:v>14.833716666666676</c:v>
                </c:pt>
                <c:pt idx="5765">
                  <c:v>14.83631666666667</c:v>
                </c:pt>
                <c:pt idx="5766">
                  <c:v>14.838900000000001</c:v>
                </c:pt>
                <c:pt idx="5767">
                  <c:v>14.841483333333334</c:v>
                </c:pt>
                <c:pt idx="5768">
                  <c:v>14.844083333333334</c:v>
                </c:pt>
                <c:pt idx="5769">
                  <c:v>14.846666666666675</c:v>
                </c:pt>
                <c:pt idx="5770">
                  <c:v>14.849250000000001</c:v>
                </c:pt>
                <c:pt idx="5771">
                  <c:v>14.851850000000002</c:v>
                </c:pt>
                <c:pt idx="5772">
                  <c:v>14.854433333333345</c:v>
                </c:pt>
                <c:pt idx="5773">
                  <c:v>14.857016666666677</c:v>
                </c:pt>
                <c:pt idx="5774">
                  <c:v>14.859616666666678</c:v>
                </c:pt>
                <c:pt idx="5775">
                  <c:v>14.862200000000007</c:v>
                </c:pt>
                <c:pt idx="5776">
                  <c:v>14.864783333333339</c:v>
                </c:pt>
                <c:pt idx="5777">
                  <c:v>14.867366666666674</c:v>
                </c:pt>
                <c:pt idx="5778">
                  <c:v>14.869950000000006</c:v>
                </c:pt>
                <c:pt idx="5779">
                  <c:v>14.872550000000009</c:v>
                </c:pt>
                <c:pt idx="5780">
                  <c:v>14.875133333333345</c:v>
                </c:pt>
                <c:pt idx="5781">
                  <c:v>14.877716666666675</c:v>
                </c:pt>
                <c:pt idx="5782">
                  <c:v>14.880316666666673</c:v>
                </c:pt>
                <c:pt idx="5783">
                  <c:v>14.882900000000006</c:v>
                </c:pt>
                <c:pt idx="5784">
                  <c:v>14.885483333333347</c:v>
                </c:pt>
                <c:pt idx="5785">
                  <c:v>14.888083333333332</c:v>
                </c:pt>
                <c:pt idx="5786">
                  <c:v>14.890666666666677</c:v>
                </c:pt>
                <c:pt idx="5787">
                  <c:v>14.89325</c:v>
                </c:pt>
                <c:pt idx="5788">
                  <c:v>14.895833333333341</c:v>
                </c:pt>
                <c:pt idx="5789">
                  <c:v>14.898416666666675</c:v>
                </c:pt>
                <c:pt idx="5790">
                  <c:v>14.901016666666672</c:v>
                </c:pt>
                <c:pt idx="5791">
                  <c:v>14.903566666666677</c:v>
                </c:pt>
                <c:pt idx="5792">
                  <c:v>14.90615</c:v>
                </c:pt>
                <c:pt idx="5793">
                  <c:v>14.90875</c:v>
                </c:pt>
                <c:pt idx="5794">
                  <c:v>14.911333333333333</c:v>
                </c:pt>
                <c:pt idx="5795">
                  <c:v>14.913916666666672</c:v>
                </c:pt>
                <c:pt idx="5796">
                  <c:v>14.916516666666675</c:v>
                </c:pt>
                <c:pt idx="5797">
                  <c:v>14.919100000000002</c:v>
                </c:pt>
                <c:pt idx="5798">
                  <c:v>14.921683333333334</c:v>
                </c:pt>
                <c:pt idx="5799">
                  <c:v>14.924266666666666</c:v>
                </c:pt>
                <c:pt idx="5800">
                  <c:v>14.92685</c:v>
                </c:pt>
                <c:pt idx="5801">
                  <c:v>14.929450000000006</c:v>
                </c:pt>
                <c:pt idx="5802">
                  <c:v>14.93203333333334</c:v>
                </c:pt>
                <c:pt idx="5803">
                  <c:v>14.93461666666667</c:v>
                </c:pt>
                <c:pt idx="5804">
                  <c:v>14.937183333333333</c:v>
                </c:pt>
                <c:pt idx="5805">
                  <c:v>14.939766666666673</c:v>
                </c:pt>
                <c:pt idx="5806">
                  <c:v>14.942350000000001</c:v>
                </c:pt>
                <c:pt idx="5807">
                  <c:v>14.94495</c:v>
                </c:pt>
                <c:pt idx="5808">
                  <c:v>14.947533333333332</c:v>
                </c:pt>
                <c:pt idx="5809">
                  <c:v>14.950116666666675</c:v>
                </c:pt>
                <c:pt idx="5810">
                  <c:v>14.952700000000007</c:v>
                </c:pt>
                <c:pt idx="5811">
                  <c:v>14.955283333333341</c:v>
                </c:pt>
                <c:pt idx="5812">
                  <c:v>14.95788333333334</c:v>
                </c:pt>
                <c:pt idx="5813">
                  <c:v>14.960466666666678</c:v>
                </c:pt>
                <c:pt idx="5814">
                  <c:v>14.963050000000004</c:v>
                </c:pt>
                <c:pt idx="5815">
                  <c:v>14.965650000000007</c:v>
                </c:pt>
                <c:pt idx="5816">
                  <c:v>14.968233333333334</c:v>
                </c:pt>
                <c:pt idx="5817">
                  <c:v>14.970816666666677</c:v>
                </c:pt>
                <c:pt idx="5818">
                  <c:v>14.973416666666678</c:v>
                </c:pt>
                <c:pt idx="5819">
                  <c:v>14.976000000000004</c:v>
                </c:pt>
                <c:pt idx="5820">
                  <c:v>14.97855</c:v>
                </c:pt>
                <c:pt idx="5821">
                  <c:v>14.981133333333334</c:v>
                </c:pt>
                <c:pt idx="5822">
                  <c:v>14.983716666666677</c:v>
                </c:pt>
                <c:pt idx="5823">
                  <c:v>14.986316666666673</c:v>
                </c:pt>
                <c:pt idx="5824">
                  <c:v>14.988900000000001</c:v>
                </c:pt>
                <c:pt idx="5825">
                  <c:v>14.99148333333334</c:v>
                </c:pt>
                <c:pt idx="5826">
                  <c:v>14.994083333333332</c:v>
                </c:pt>
                <c:pt idx="5827">
                  <c:v>14.996666666666675</c:v>
                </c:pt>
                <c:pt idx="5828">
                  <c:v>14.99925</c:v>
                </c:pt>
                <c:pt idx="5829">
                  <c:v>15.001850000000001</c:v>
                </c:pt>
                <c:pt idx="5830">
                  <c:v>15.00443333333334</c:v>
                </c:pt>
                <c:pt idx="5831">
                  <c:v>15.00701666666667</c:v>
                </c:pt>
                <c:pt idx="5832">
                  <c:v>15.009600000000002</c:v>
                </c:pt>
                <c:pt idx="5833">
                  <c:v>15.012183333333336</c:v>
                </c:pt>
                <c:pt idx="5834">
                  <c:v>15.014783333333332</c:v>
                </c:pt>
                <c:pt idx="5835">
                  <c:v>15.017366666666669</c:v>
                </c:pt>
                <c:pt idx="5836">
                  <c:v>15.01995</c:v>
                </c:pt>
                <c:pt idx="5837">
                  <c:v>15.022550000000004</c:v>
                </c:pt>
                <c:pt idx="5838">
                  <c:v>15.025133333333336</c:v>
                </c:pt>
                <c:pt idx="5839">
                  <c:v>15.02771666666667</c:v>
                </c:pt>
                <c:pt idx="5840">
                  <c:v>15.030316666666666</c:v>
                </c:pt>
                <c:pt idx="5841">
                  <c:v>15.032900000000001</c:v>
                </c:pt>
                <c:pt idx="5842">
                  <c:v>15.035483333333341</c:v>
                </c:pt>
                <c:pt idx="5843">
                  <c:v>15.038066666666667</c:v>
                </c:pt>
                <c:pt idx="5844">
                  <c:v>15.04061666666667</c:v>
                </c:pt>
                <c:pt idx="5845">
                  <c:v>15.043200000000001</c:v>
                </c:pt>
                <c:pt idx="5846">
                  <c:v>15.045783333333334</c:v>
                </c:pt>
                <c:pt idx="5847">
                  <c:v>15.048366666666668</c:v>
                </c:pt>
                <c:pt idx="5848">
                  <c:v>15.050966666666673</c:v>
                </c:pt>
                <c:pt idx="5849">
                  <c:v>15.053550000000007</c:v>
                </c:pt>
                <c:pt idx="5850">
                  <c:v>15.05613333333334</c:v>
                </c:pt>
                <c:pt idx="5851">
                  <c:v>15.058733333333334</c:v>
                </c:pt>
                <c:pt idx="5852">
                  <c:v>15.061316666666666</c:v>
                </c:pt>
                <c:pt idx="5853">
                  <c:v>15.063900000000002</c:v>
                </c:pt>
                <c:pt idx="5854">
                  <c:v>15.066483333333345</c:v>
                </c:pt>
                <c:pt idx="5855">
                  <c:v>15.069066666666675</c:v>
                </c:pt>
                <c:pt idx="5856">
                  <c:v>15.071666666666673</c:v>
                </c:pt>
                <c:pt idx="5857">
                  <c:v>15.074250000000001</c:v>
                </c:pt>
                <c:pt idx="5858">
                  <c:v>15.07683333333334</c:v>
                </c:pt>
                <c:pt idx="5859">
                  <c:v>15.079433333333341</c:v>
                </c:pt>
                <c:pt idx="5860">
                  <c:v>15.082016666666677</c:v>
                </c:pt>
                <c:pt idx="5861">
                  <c:v>15.0846</c:v>
                </c:pt>
                <c:pt idx="5862">
                  <c:v>15.087200000000001</c:v>
                </c:pt>
                <c:pt idx="5863">
                  <c:v>15.08978333333334</c:v>
                </c:pt>
                <c:pt idx="5864">
                  <c:v>15.09236666666667</c:v>
                </c:pt>
                <c:pt idx="5865">
                  <c:v>15.094950000000001</c:v>
                </c:pt>
                <c:pt idx="5866">
                  <c:v>15.097533333333336</c:v>
                </c:pt>
                <c:pt idx="5867">
                  <c:v>15.100133333333334</c:v>
                </c:pt>
                <c:pt idx="5868">
                  <c:v>15.102716666666677</c:v>
                </c:pt>
                <c:pt idx="5869">
                  <c:v>15.1053</c:v>
                </c:pt>
                <c:pt idx="5870">
                  <c:v>15.107900000000001</c:v>
                </c:pt>
                <c:pt idx="5871">
                  <c:v>15.110483333333336</c:v>
                </c:pt>
                <c:pt idx="5872">
                  <c:v>15.11306666666667</c:v>
                </c:pt>
                <c:pt idx="5873">
                  <c:v>15.115666666666677</c:v>
                </c:pt>
                <c:pt idx="5874">
                  <c:v>15.118216666666665</c:v>
                </c:pt>
                <c:pt idx="5875">
                  <c:v>15.120800000000001</c:v>
                </c:pt>
                <c:pt idx="5876">
                  <c:v>15.123383333333333</c:v>
                </c:pt>
                <c:pt idx="5877">
                  <c:v>15.12596666666667</c:v>
                </c:pt>
                <c:pt idx="5878">
                  <c:v>15.12856666666667</c:v>
                </c:pt>
                <c:pt idx="5879">
                  <c:v>15.13115</c:v>
                </c:pt>
                <c:pt idx="5880">
                  <c:v>15.133733333333334</c:v>
                </c:pt>
                <c:pt idx="5881">
                  <c:v>15.136333333333333</c:v>
                </c:pt>
                <c:pt idx="5882">
                  <c:v>15.138916666666667</c:v>
                </c:pt>
                <c:pt idx="5883">
                  <c:v>15.141500000000001</c:v>
                </c:pt>
                <c:pt idx="5884">
                  <c:v>15.1441</c:v>
                </c:pt>
                <c:pt idx="5885">
                  <c:v>15.146683333333334</c:v>
                </c:pt>
                <c:pt idx="5886">
                  <c:v>15.149266666666669</c:v>
                </c:pt>
                <c:pt idx="5887">
                  <c:v>15.15185</c:v>
                </c:pt>
                <c:pt idx="5888">
                  <c:v>15.154433333333341</c:v>
                </c:pt>
                <c:pt idx="5889">
                  <c:v>15.157033333333334</c:v>
                </c:pt>
                <c:pt idx="5890">
                  <c:v>15.159616666666675</c:v>
                </c:pt>
                <c:pt idx="5891">
                  <c:v>15.1622</c:v>
                </c:pt>
                <c:pt idx="5892">
                  <c:v>15.164800000000001</c:v>
                </c:pt>
                <c:pt idx="5893">
                  <c:v>15.167383333333333</c:v>
                </c:pt>
                <c:pt idx="5894">
                  <c:v>15.169966666666673</c:v>
                </c:pt>
                <c:pt idx="5895">
                  <c:v>15.172533333333339</c:v>
                </c:pt>
                <c:pt idx="5896">
                  <c:v>15.175116666666675</c:v>
                </c:pt>
                <c:pt idx="5897">
                  <c:v>15.1777</c:v>
                </c:pt>
                <c:pt idx="5898">
                  <c:v>15.180283333333334</c:v>
                </c:pt>
                <c:pt idx="5899">
                  <c:v>15.182866666666673</c:v>
                </c:pt>
                <c:pt idx="5900">
                  <c:v>15.185466666666676</c:v>
                </c:pt>
                <c:pt idx="5901">
                  <c:v>15.18805</c:v>
                </c:pt>
                <c:pt idx="5902">
                  <c:v>15.190633333333334</c:v>
                </c:pt>
                <c:pt idx="5903">
                  <c:v>15.193216666666666</c:v>
                </c:pt>
                <c:pt idx="5904">
                  <c:v>15.1958</c:v>
                </c:pt>
                <c:pt idx="5905">
                  <c:v>15.198383333333327</c:v>
                </c:pt>
                <c:pt idx="5906">
                  <c:v>15.200983333333333</c:v>
                </c:pt>
                <c:pt idx="5907">
                  <c:v>15.203566666666672</c:v>
                </c:pt>
                <c:pt idx="5908">
                  <c:v>15.206150000000001</c:v>
                </c:pt>
                <c:pt idx="5909">
                  <c:v>15.208733333333333</c:v>
                </c:pt>
                <c:pt idx="5910">
                  <c:v>15.211316666666667</c:v>
                </c:pt>
                <c:pt idx="5911">
                  <c:v>15.21391666666667</c:v>
                </c:pt>
                <c:pt idx="5912">
                  <c:v>15.2165</c:v>
                </c:pt>
                <c:pt idx="5913">
                  <c:v>15.219083333333334</c:v>
                </c:pt>
                <c:pt idx="5914">
                  <c:v>15.221683333333335</c:v>
                </c:pt>
                <c:pt idx="5915">
                  <c:v>15.224266666666667</c:v>
                </c:pt>
                <c:pt idx="5916">
                  <c:v>15.226850000000001</c:v>
                </c:pt>
                <c:pt idx="5917">
                  <c:v>15.229450000000002</c:v>
                </c:pt>
                <c:pt idx="5918">
                  <c:v>15.232033333333334</c:v>
                </c:pt>
                <c:pt idx="5919">
                  <c:v>15.234616666666666</c:v>
                </c:pt>
                <c:pt idx="5920">
                  <c:v>15.237216666666665</c:v>
                </c:pt>
                <c:pt idx="5921">
                  <c:v>15.239800000000001</c:v>
                </c:pt>
                <c:pt idx="5922">
                  <c:v>15.242383333333333</c:v>
                </c:pt>
                <c:pt idx="5923">
                  <c:v>15.244966666666667</c:v>
                </c:pt>
                <c:pt idx="5924">
                  <c:v>15.247549999999999</c:v>
                </c:pt>
                <c:pt idx="5925">
                  <c:v>15.25015</c:v>
                </c:pt>
                <c:pt idx="5926">
                  <c:v>15.252733333333341</c:v>
                </c:pt>
                <c:pt idx="5927">
                  <c:v>15.255316666666673</c:v>
                </c:pt>
                <c:pt idx="5928">
                  <c:v>15.25791666666667</c:v>
                </c:pt>
                <c:pt idx="5929">
                  <c:v>15.2605</c:v>
                </c:pt>
                <c:pt idx="5930">
                  <c:v>15.263083333333332</c:v>
                </c:pt>
                <c:pt idx="5931">
                  <c:v>15.265683333333341</c:v>
                </c:pt>
                <c:pt idx="5932">
                  <c:v>15.268266666666667</c:v>
                </c:pt>
                <c:pt idx="5933">
                  <c:v>15.270850000000001</c:v>
                </c:pt>
                <c:pt idx="5934">
                  <c:v>15.27343333333334</c:v>
                </c:pt>
                <c:pt idx="5935">
                  <c:v>15.276016666666672</c:v>
                </c:pt>
                <c:pt idx="5936">
                  <c:v>15.278616666666666</c:v>
                </c:pt>
                <c:pt idx="5937">
                  <c:v>15.2812</c:v>
                </c:pt>
                <c:pt idx="5938">
                  <c:v>15.283783333333334</c:v>
                </c:pt>
                <c:pt idx="5939">
                  <c:v>15.286383333333333</c:v>
                </c:pt>
                <c:pt idx="5940">
                  <c:v>15.288966666666665</c:v>
                </c:pt>
                <c:pt idx="5941">
                  <c:v>15.291550000000001</c:v>
                </c:pt>
                <c:pt idx="5942">
                  <c:v>15.294116666666667</c:v>
                </c:pt>
                <c:pt idx="5943">
                  <c:v>15.2967</c:v>
                </c:pt>
                <c:pt idx="5944">
                  <c:v>15.299283333333333</c:v>
                </c:pt>
                <c:pt idx="5945">
                  <c:v>15.301866666666673</c:v>
                </c:pt>
                <c:pt idx="5946">
                  <c:v>15.304433333333339</c:v>
                </c:pt>
                <c:pt idx="5947">
                  <c:v>15.30703333333334</c:v>
                </c:pt>
                <c:pt idx="5948">
                  <c:v>15.309616666666676</c:v>
                </c:pt>
                <c:pt idx="5949">
                  <c:v>15.312200000000002</c:v>
                </c:pt>
                <c:pt idx="5950">
                  <c:v>15.3148</c:v>
                </c:pt>
                <c:pt idx="5951">
                  <c:v>15.317383333333334</c:v>
                </c:pt>
                <c:pt idx="5952">
                  <c:v>15.319966666666675</c:v>
                </c:pt>
                <c:pt idx="5953">
                  <c:v>15.322566666666676</c:v>
                </c:pt>
                <c:pt idx="5954">
                  <c:v>15.325150000000002</c:v>
                </c:pt>
                <c:pt idx="5955">
                  <c:v>15.327733333333336</c:v>
                </c:pt>
                <c:pt idx="5956">
                  <c:v>15.33031666666667</c:v>
                </c:pt>
                <c:pt idx="5957">
                  <c:v>15.3329</c:v>
                </c:pt>
                <c:pt idx="5958">
                  <c:v>15.335500000000007</c:v>
                </c:pt>
                <c:pt idx="5959">
                  <c:v>15.338083333333334</c:v>
                </c:pt>
                <c:pt idx="5960">
                  <c:v>15.340666666666674</c:v>
                </c:pt>
                <c:pt idx="5961">
                  <c:v>15.34326666666667</c:v>
                </c:pt>
                <c:pt idx="5962">
                  <c:v>15.34585</c:v>
                </c:pt>
                <c:pt idx="5963">
                  <c:v>15.348433333333332</c:v>
                </c:pt>
                <c:pt idx="5964">
                  <c:v>15.351033333333341</c:v>
                </c:pt>
                <c:pt idx="5965">
                  <c:v>15.353616666666678</c:v>
                </c:pt>
                <c:pt idx="5966">
                  <c:v>15.356200000000008</c:v>
                </c:pt>
                <c:pt idx="5967">
                  <c:v>15.35878333333334</c:v>
                </c:pt>
                <c:pt idx="5968">
                  <c:v>15.361366666666672</c:v>
                </c:pt>
                <c:pt idx="5969">
                  <c:v>15.363966666666675</c:v>
                </c:pt>
                <c:pt idx="5970">
                  <c:v>15.366550000000007</c:v>
                </c:pt>
                <c:pt idx="5971">
                  <c:v>15.369133333333345</c:v>
                </c:pt>
                <c:pt idx="5972">
                  <c:v>15.37173333333334</c:v>
                </c:pt>
                <c:pt idx="5973">
                  <c:v>15.374316666666672</c:v>
                </c:pt>
                <c:pt idx="5974">
                  <c:v>15.376900000000004</c:v>
                </c:pt>
                <c:pt idx="5975">
                  <c:v>15.379500000000007</c:v>
                </c:pt>
                <c:pt idx="5976">
                  <c:v>15.382083333333341</c:v>
                </c:pt>
                <c:pt idx="5977">
                  <c:v>15.384666666666677</c:v>
                </c:pt>
                <c:pt idx="5978">
                  <c:v>15.387266666666672</c:v>
                </c:pt>
                <c:pt idx="5979">
                  <c:v>15.389850000000004</c:v>
                </c:pt>
                <c:pt idx="5980">
                  <c:v>15.392433333333349</c:v>
                </c:pt>
                <c:pt idx="5981">
                  <c:v>15.395016666666676</c:v>
                </c:pt>
                <c:pt idx="5982">
                  <c:v>15.397600000000002</c:v>
                </c:pt>
                <c:pt idx="5983">
                  <c:v>15.4002</c:v>
                </c:pt>
                <c:pt idx="5984">
                  <c:v>15.402783333333341</c:v>
                </c:pt>
                <c:pt idx="5985">
                  <c:v>15.405366666666676</c:v>
                </c:pt>
                <c:pt idx="5986">
                  <c:v>15.40796666666667</c:v>
                </c:pt>
                <c:pt idx="5987">
                  <c:v>15.410550000000002</c:v>
                </c:pt>
                <c:pt idx="5988">
                  <c:v>15.413133333333334</c:v>
                </c:pt>
                <c:pt idx="5989">
                  <c:v>15.415733333333339</c:v>
                </c:pt>
                <c:pt idx="5990">
                  <c:v>15.418316666666669</c:v>
                </c:pt>
                <c:pt idx="5991">
                  <c:v>15.4209</c:v>
                </c:pt>
                <c:pt idx="5992">
                  <c:v>15.423483333333341</c:v>
                </c:pt>
                <c:pt idx="5993">
                  <c:v>15.426066666666673</c:v>
                </c:pt>
                <c:pt idx="5994">
                  <c:v>15.42866666666667</c:v>
                </c:pt>
                <c:pt idx="5995">
                  <c:v>15.43125</c:v>
                </c:pt>
                <c:pt idx="5996">
                  <c:v>15.433833333333332</c:v>
                </c:pt>
                <c:pt idx="5997">
                  <c:v>15.436433333333341</c:v>
                </c:pt>
                <c:pt idx="5998">
                  <c:v>15.439016666666674</c:v>
                </c:pt>
                <c:pt idx="5999">
                  <c:v>15.441600000000001</c:v>
                </c:pt>
                <c:pt idx="6000">
                  <c:v>15.4442</c:v>
                </c:pt>
                <c:pt idx="6001">
                  <c:v>15.446783333333334</c:v>
                </c:pt>
                <c:pt idx="6002">
                  <c:v>15.449366666666666</c:v>
                </c:pt>
                <c:pt idx="6003">
                  <c:v>15.45195</c:v>
                </c:pt>
                <c:pt idx="6004">
                  <c:v>15.454533333333341</c:v>
                </c:pt>
                <c:pt idx="6005">
                  <c:v>15.45713333333334</c:v>
                </c:pt>
                <c:pt idx="6006">
                  <c:v>15.459716666666678</c:v>
                </c:pt>
                <c:pt idx="6007">
                  <c:v>15.462300000000004</c:v>
                </c:pt>
                <c:pt idx="6008">
                  <c:v>15.4649</c:v>
                </c:pt>
                <c:pt idx="6009">
                  <c:v>15.467483333333339</c:v>
                </c:pt>
                <c:pt idx="6010">
                  <c:v>15.470066666666675</c:v>
                </c:pt>
                <c:pt idx="6011">
                  <c:v>15.472666666666678</c:v>
                </c:pt>
                <c:pt idx="6012">
                  <c:v>15.475250000000004</c:v>
                </c:pt>
                <c:pt idx="6013">
                  <c:v>15.477833333333336</c:v>
                </c:pt>
                <c:pt idx="6014">
                  <c:v>15.480433333333341</c:v>
                </c:pt>
                <c:pt idx="6015">
                  <c:v>15.483016666666675</c:v>
                </c:pt>
                <c:pt idx="6016">
                  <c:v>15.485600000000007</c:v>
                </c:pt>
                <c:pt idx="6017">
                  <c:v>15.488183333333334</c:v>
                </c:pt>
                <c:pt idx="6018">
                  <c:v>15.490766666666675</c:v>
                </c:pt>
                <c:pt idx="6019">
                  <c:v>15.49336666666667</c:v>
                </c:pt>
                <c:pt idx="6020">
                  <c:v>15.495950000000002</c:v>
                </c:pt>
                <c:pt idx="6021">
                  <c:v>15.498533333333334</c:v>
                </c:pt>
                <c:pt idx="6022">
                  <c:v>15.501133333333334</c:v>
                </c:pt>
                <c:pt idx="6023">
                  <c:v>15.503716666666673</c:v>
                </c:pt>
                <c:pt idx="6024">
                  <c:v>15.50626666666667</c:v>
                </c:pt>
                <c:pt idx="6025">
                  <c:v>15.50886666666667</c:v>
                </c:pt>
                <c:pt idx="6026">
                  <c:v>15.51145</c:v>
                </c:pt>
                <c:pt idx="6027">
                  <c:v>15.514033333333334</c:v>
                </c:pt>
                <c:pt idx="6028">
                  <c:v>15.516616666666675</c:v>
                </c:pt>
                <c:pt idx="6029">
                  <c:v>15.519200000000001</c:v>
                </c:pt>
                <c:pt idx="6030">
                  <c:v>15.521800000000001</c:v>
                </c:pt>
                <c:pt idx="6031">
                  <c:v>15.524383333333333</c:v>
                </c:pt>
                <c:pt idx="6032">
                  <c:v>15.52696666666667</c:v>
                </c:pt>
                <c:pt idx="6033">
                  <c:v>15.529566666666675</c:v>
                </c:pt>
                <c:pt idx="6034">
                  <c:v>15.53215</c:v>
                </c:pt>
                <c:pt idx="6035">
                  <c:v>15.534733333333332</c:v>
                </c:pt>
                <c:pt idx="6036">
                  <c:v>15.537333333333333</c:v>
                </c:pt>
                <c:pt idx="6037">
                  <c:v>15.53991666666667</c:v>
                </c:pt>
                <c:pt idx="6038">
                  <c:v>15.542500000000002</c:v>
                </c:pt>
                <c:pt idx="6039">
                  <c:v>15.545083333333334</c:v>
                </c:pt>
                <c:pt idx="6040">
                  <c:v>15.547666666666666</c:v>
                </c:pt>
                <c:pt idx="6041">
                  <c:v>15.550266666666673</c:v>
                </c:pt>
                <c:pt idx="6042">
                  <c:v>15.552850000000008</c:v>
                </c:pt>
                <c:pt idx="6043">
                  <c:v>15.555433333333347</c:v>
                </c:pt>
                <c:pt idx="6044">
                  <c:v>15.558</c:v>
                </c:pt>
                <c:pt idx="6045">
                  <c:v>15.560583333333341</c:v>
                </c:pt>
                <c:pt idx="6046">
                  <c:v>15.56315</c:v>
                </c:pt>
                <c:pt idx="6047">
                  <c:v>15.565750000000008</c:v>
                </c:pt>
                <c:pt idx="6048">
                  <c:v>15.568333333333333</c:v>
                </c:pt>
                <c:pt idx="6049">
                  <c:v>15.570916666666674</c:v>
                </c:pt>
                <c:pt idx="6050">
                  <c:v>15.573500000000006</c:v>
                </c:pt>
                <c:pt idx="6051">
                  <c:v>15.576083333333342</c:v>
                </c:pt>
                <c:pt idx="6052">
                  <c:v>15.578683333333334</c:v>
                </c:pt>
                <c:pt idx="6053">
                  <c:v>15.581266666666666</c:v>
                </c:pt>
                <c:pt idx="6054">
                  <c:v>15.58385</c:v>
                </c:pt>
                <c:pt idx="6055">
                  <c:v>15.586450000000006</c:v>
                </c:pt>
                <c:pt idx="6056">
                  <c:v>15.58903333333334</c:v>
                </c:pt>
                <c:pt idx="6057">
                  <c:v>15.59161666666667</c:v>
                </c:pt>
                <c:pt idx="6058">
                  <c:v>15.594216666666666</c:v>
                </c:pt>
                <c:pt idx="6059">
                  <c:v>15.5968</c:v>
                </c:pt>
                <c:pt idx="6060">
                  <c:v>15.599383333333332</c:v>
                </c:pt>
                <c:pt idx="6061">
                  <c:v>15.601949999999999</c:v>
                </c:pt>
                <c:pt idx="6062">
                  <c:v>15.604533333333334</c:v>
                </c:pt>
                <c:pt idx="6063">
                  <c:v>15.607133333333334</c:v>
                </c:pt>
                <c:pt idx="6064">
                  <c:v>15.609716666666673</c:v>
                </c:pt>
                <c:pt idx="6065">
                  <c:v>15.612300000000001</c:v>
                </c:pt>
                <c:pt idx="6066">
                  <c:v>15.6149</c:v>
                </c:pt>
                <c:pt idx="6067">
                  <c:v>15.617483333333332</c:v>
                </c:pt>
                <c:pt idx="6068">
                  <c:v>15.620066666666666</c:v>
                </c:pt>
                <c:pt idx="6069">
                  <c:v>15.622666666666674</c:v>
                </c:pt>
                <c:pt idx="6070">
                  <c:v>15.625250000000001</c:v>
                </c:pt>
                <c:pt idx="6071">
                  <c:v>15.627833333333333</c:v>
                </c:pt>
                <c:pt idx="6072">
                  <c:v>15.630383333333333</c:v>
                </c:pt>
                <c:pt idx="6073">
                  <c:v>15.632966666666666</c:v>
                </c:pt>
                <c:pt idx="6074">
                  <c:v>15.635566666666676</c:v>
                </c:pt>
                <c:pt idx="6075">
                  <c:v>15.63815</c:v>
                </c:pt>
                <c:pt idx="6076">
                  <c:v>15.640733333333333</c:v>
                </c:pt>
                <c:pt idx="6077">
                  <c:v>15.643333333333333</c:v>
                </c:pt>
                <c:pt idx="6078">
                  <c:v>15.645916666666666</c:v>
                </c:pt>
                <c:pt idx="6079">
                  <c:v>15.6485</c:v>
                </c:pt>
                <c:pt idx="6080">
                  <c:v>15.651100000000001</c:v>
                </c:pt>
                <c:pt idx="6081">
                  <c:v>15.65368333333334</c:v>
                </c:pt>
                <c:pt idx="6082">
                  <c:v>15.656266666666673</c:v>
                </c:pt>
                <c:pt idx="6083">
                  <c:v>15.658850000000001</c:v>
                </c:pt>
                <c:pt idx="6084">
                  <c:v>15.66143333333334</c:v>
                </c:pt>
                <c:pt idx="6085">
                  <c:v>15.664033333333332</c:v>
                </c:pt>
                <c:pt idx="6086">
                  <c:v>15.666616666666675</c:v>
                </c:pt>
                <c:pt idx="6087">
                  <c:v>15.6692</c:v>
                </c:pt>
                <c:pt idx="6088">
                  <c:v>15.671800000000001</c:v>
                </c:pt>
                <c:pt idx="6089">
                  <c:v>15.674383333333333</c:v>
                </c:pt>
                <c:pt idx="6090">
                  <c:v>15.67696666666667</c:v>
                </c:pt>
                <c:pt idx="6091">
                  <c:v>15.679566666666675</c:v>
                </c:pt>
                <c:pt idx="6092">
                  <c:v>15.68215</c:v>
                </c:pt>
                <c:pt idx="6093">
                  <c:v>15.684733333333332</c:v>
                </c:pt>
                <c:pt idx="6094">
                  <c:v>15.687316666666669</c:v>
                </c:pt>
                <c:pt idx="6095">
                  <c:v>15.6899</c:v>
                </c:pt>
                <c:pt idx="6096">
                  <c:v>15.692500000000004</c:v>
                </c:pt>
                <c:pt idx="6097">
                  <c:v>15.695083333333336</c:v>
                </c:pt>
                <c:pt idx="6098">
                  <c:v>15.69766666666667</c:v>
                </c:pt>
                <c:pt idx="6099">
                  <c:v>15.700266666666666</c:v>
                </c:pt>
                <c:pt idx="6100">
                  <c:v>15.702850000000002</c:v>
                </c:pt>
                <c:pt idx="6101">
                  <c:v>15.705433333333341</c:v>
                </c:pt>
                <c:pt idx="6102">
                  <c:v>15.708033333333333</c:v>
                </c:pt>
                <c:pt idx="6103">
                  <c:v>15.71061666666667</c:v>
                </c:pt>
                <c:pt idx="6104">
                  <c:v>15.713200000000001</c:v>
                </c:pt>
                <c:pt idx="6105">
                  <c:v>15.7158</c:v>
                </c:pt>
                <c:pt idx="6106">
                  <c:v>15.718383333333323</c:v>
                </c:pt>
                <c:pt idx="6107">
                  <c:v>15.720966666666667</c:v>
                </c:pt>
                <c:pt idx="6108">
                  <c:v>15.723550000000001</c:v>
                </c:pt>
                <c:pt idx="6109">
                  <c:v>15.726133333333333</c:v>
                </c:pt>
                <c:pt idx="6110">
                  <c:v>15.728733333333333</c:v>
                </c:pt>
                <c:pt idx="6111">
                  <c:v>15.731316666666665</c:v>
                </c:pt>
                <c:pt idx="6112">
                  <c:v>15.7339</c:v>
                </c:pt>
                <c:pt idx="6113">
                  <c:v>15.736500000000001</c:v>
                </c:pt>
                <c:pt idx="6114">
                  <c:v>15.739083333333333</c:v>
                </c:pt>
                <c:pt idx="6115">
                  <c:v>15.741666666666667</c:v>
                </c:pt>
                <c:pt idx="6116">
                  <c:v>15.744266666666665</c:v>
                </c:pt>
                <c:pt idx="6117">
                  <c:v>15.746833333333333</c:v>
                </c:pt>
                <c:pt idx="6118">
                  <c:v>15.749400000000001</c:v>
                </c:pt>
                <c:pt idx="6119">
                  <c:v>15.751983333333333</c:v>
                </c:pt>
                <c:pt idx="6120">
                  <c:v>15.754566666666674</c:v>
                </c:pt>
                <c:pt idx="6121">
                  <c:v>15.75716666666667</c:v>
                </c:pt>
                <c:pt idx="6122">
                  <c:v>15.759716666666675</c:v>
                </c:pt>
                <c:pt idx="6123">
                  <c:v>15.762300000000002</c:v>
                </c:pt>
                <c:pt idx="6124">
                  <c:v>15.764900000000001</c:v>
                </c:pt>
                <c:pt idx="6125">
                  <c:v>15.767483333333336</c:v>
                </c:pt>
                <c:pt idx="6126">
                  <c:v>15.77006666666667</c:v>
                </c:pt>
                <c:pt idx="6127">
                  <c:v>15.772650000000002</c:v>
                </c:pt>
                <c:pt idx="6128">
                  <c:v>15.775233333333334</c:v>
                </c:pt>
                <c:pt idx="6129">
                  <c:v>15.777833333333332</c:v>
                </c:pt>
                <c:pt idx="6130">
                  <c:v>15.780416666666675</c:v>
                </c:pt>
                <c:pt idx="6131">
                  <c:v>15.783000000000001</c:v>
                </c:pt>
                <c:pt idx="6132">
                  <c:v>15.785600000000002</c:v>
                </c:pt>
                <c:pt idx="6133">
                  <c:v>15.788183333333333</c:v>
                </c:pt>
                <c:pt idx="6134">
                  <c:v>15.790766666666666</c:v>
                </c:pt>
                <c:pt idx="6135">
                  <c:v>15.793366666666666</c:v>
                </c:pt>
                <c:pt idx="6136">
                  <c:v>15.795950000000001</c:v>
                </c:pt>
                <c:pt idx="6137">
                  <c:v>15.798533333333333</c:v>
                </c:pt>
                <c:pt idx="6138">
                  <c:v>15.801133333333334</c:v>
                </c:pt>
                <c:pt idx="6139">
                  <c:v>15.803716666666675</c:v>
                </c:pt>
                <c:pt idx="6140">
                  <c:v>15.8063</c:v>
                </c:pt>
                <c:pt idx="6141">
                  <c:v>15.808883333333334</c:v>
                </c:pt>
                <c:pt idx="6142">
                  <c:v>15.811466666666675</c:v>
                </c:pt>
                <c:pt idx="6143">
                  <c:v>15.814066666666672</c:v>
                </c:pt>
                <c:pt idx="6144">
                  <c:v>15.816650000000006</c:v>
                </c:pt>
                <c:pt idx="6145">
                  <c:v>15.81923333333334</c:v>
                </c:pt>
                <c:pt idx="6146">
                  <c:v>15.821833333333332</c:v>
                </c:pt>
                <c:pt idx="6147">
                  <c:v>15.824416666666677</c:v>
                </c:pt>
                <c:pt idx="6148">
                  <c:v>15.827</c:v>
                </c:pt>
                <c:pt idx="6149">
                  <c:v>15.829600000000006</c:v>
                </c:pt>
                <c:pt idx="6150">
                  <c:v>15.832183333333342</c:v>
                </c:pt>
                <c:pt idx="6151">
                  <c:v>15.83476666666667</c:v>
                </c:pt>
                <c:pt idx="6152">
                  <c:v>15.837350000000001</c:v>
                </c:pt>
                <c:pt idx="6153">
                  <c:v>15.839933333333336</c:v>
                </c:pt>
                <c:pt idx="6154">
                  <c:v>15.842533333333341</c:v>
                </c:pt>
                <c:pt idx="6155">
                  <c:v>15.845116666666675</c:v>
                </c:pt>
                <c:pt idx="6156">
                  <c:v>15.8477</c:v>
                </c:pt>
                <c:pt idx="6157">
                  <c:v>15.850300000000002</c:v>
                </c:pt>
                <c:pt idx="6158">
                  <c:v>15.852883333333345</c:v>
                </c:pt>
                <c:pt idx="6159">
                  <c:v>15.855466666666683</c:v>
                </c:pt>
                <c:pt idx="6160">
                  <c:v>15.858066666666677</c:v>
                </c:pt>
                <c:pt idx="6161">
                  <c:v>15.860650000000007</c:v>
                </c:pt>
                <c:pt idx="6162">
                  <c:v>15.863233333333341</c:v>
                </c:pt>
                <c:pt idx="6163">
                  <c:v>15.865816666666678</c:v>
                </c:pt>
                <c:pt idx="6164">
                  <c:v>15.868400000000008</c:v>
                </c:pt>
                <c:pt idx="6165">
                  <c:v>15.871</c:v>
                </c:pt>
                <c:pt idx="6166">
                  <c:v>15.873583333333341</c:v>
                </c:pt>
                <c:pt idx="6167">
                  <c:v>15.876166666666677</c:v>
                </c:pt>
                <c:pt idx="6168">
                  <c:v>15.878766666666674</c:v>
                </c:pt>
                <c:pt idx="6169">
                  <c:v>15.881350000000001</c:v>
                </c:pt>
                <c:pt idx="6170">
                  <c:v>15.88393333333334</c:v>
                </c:pt>
                <c:pt idx="6171">
                  <c:v>15.886533333333345</c:v>
                </c:pt>
                <c:pt idx="6172">
                  <c:v>15.889116666666675</c:v>
                </c:pt>
                <c:pt idx="6173">
                  <c:v>15.891700000000002</c:v>
                </c:pt>
                <c:pt idx="6174">
                  <c:v>15.894300000000001</c:v>
                </c:pt>
                <c:pt idx="6175">
                  <c:v>15.89688333333334</c:v>
                </c:pt>
                <c:pt idx="6176">
                  <c:v>15.899466666666676</c:v>
                </c:pt>
                <c:pt idx="6177">
                  <c:v>15.902050000000004</c:v>
                </c:pt>
                <c:pt idx="6178">
                  <c:v>15.90463333333334</c:v>
                </c:pt>
                <c:pt idx="6179">
                  <c:v>15.907233333333332</c:v>
                </c:pt>
                <c:pt idx="6180">
                  <c:v>15.909800000000002</c:v>
                </c:pt>
                <c:pt idx="6181">
                  <c:v>15.912383333333334</c:v>
                </c:pt>
                <c:pt idx="6182">
                  <c:v>15.914983333333334</c:v>
                </c:pt>
                <c:pt idx="6183">
                  <c:v>15.917566666666675</c:v>
                </c:pt>
                <c:pt idx="6184">
                  <c:v>15.92015</c:v>
                </c:pt>
                <c:pt idx="6185">
                  <c:v>15.922750000000002</c:v>
                </c:pt>
                <c:pt idx="6186">
                  <c:v>15.925333333333334</c:v>
                </c:pt>
                <c:pt idx="6187">
                  <c:v>15.92791666666667</c:v>
                </c:pt>
                <c:pt idx="6188">
                  <c:v>15.9305</c:v>
                </c:pt>
                <c:pt idx="6189">
                  <c:v>15.933083333333334</c:v>
                </c:pt>
                <c:pt idx="6190">
                  <c:v>15.935666666666675</c:v>
                </c:pt>
                <c:pt idx="6191">
                  <c:v>15.93825</c:v>
                </c:pt>
                <c:pt idx="6192">
                  <c:v>15.940833333333334</c:v>
                </c:pt>
                <c:pt idx="6193">
                  <c:v>15.94343333333334</c:v>
                </c:pt>
                <c:pt idx="6194">
                  <c:v>15.946016666666672</c:v>
                </c:pt>
                <c:pt idx="6195">
                  <c:v>15.948600000000001</c:v>
                </c:pt>
                <c:pt idx="6196">
                  <c:v>15.9512</c:v>
                </c:pt>
                <c:pt idx="6197">
                  <c:v>15.953783333333339</c:v>
                </c:pt>
                <c:pt idx="6198">
                  <c:v>15.95633333333334</c:v>
                </c:pt>
                <c:pt idx="6199">
                  <c:v>15.958916666666672</c:v>
                </c:pt>
                <c:pt idx="6200">
                  <c:v>15.961500000000004</c:v>
                </c:pt>
                <c:pt idx="6201">
                  <c:v>15.9641</c:v>
                </c:pt>
                <c:pt idx="6202">
                  <c:v>15.966683333333341</c:v>
                </c:pt>
                <c:pt idx="6203">
                  <c:v>15.969266666666675</c:v>
                </c:pt>
                <c:pt idx="6204">
                  <c:v>15.971866666666672</c:v>
                </c:pt>
                <c:pt idx="6205">
                  <c:v>15.974450000000004</c:v>
                </c:pt>
                <c:pt idx="6206">
                  <c:v>15.97703333333334</c:v>
                </c:pt>
                <c:pt idx="6207">
                  <c:v>15.979633333333345</c:v>
                </c:pt>
                <c:pt idx="6208">
                  <c:v>15.982200000000002</c:v>
                </c:pt>
                <c:pt idx="6209">
                  <c:v>15.984783333333334</c:v>
                </c:pt>
                <c:pt idx="6210">
                  <c:v>15.98736666666667</c:v>
                </c:pt>
                <c:pt idx="6211">
                  <c:v>15.98995</c:v>
                </c:pt>
                <c:pt idx="6212">
                  <c:v>15.992550000000007</c:v>
                </c:pt>
                <c:pt idx="6213">
                  <c:v>15.995133333333341</c:v>
                </c:pt>
                <c:pt idx="6214">
                  <c:v>15.997716666666674</c:v>
                </c:pt>
                <c:pt idx="6215">
                  <c:v>16.000316666666667</c:v>
                </c:pt>
                <c:pt idx="6216">
                  <c:v>16.0029</c:v>
                </c:pt>
                <c:pt idx="6217">
                  <c:v>16.005483333333302</c:v>
                </c:pt>
                <c:pt idx="6218">
                  <c:v>16.008083333333303</c:v>
                </c:pt>
                <c:pt idx="6219">
                  <c:v>16.010666666666665</c:v>
                </c:pt>
                <c:pt idx="6220">
                  <c:v>16.013249999999989</c:v>
                </c:pt>
                <c:pt idx="6221">
                  <c:v>16.015833333333315</c:v>
                </c:pt>
                <c:pt idx="6222">
                  <c:v>16.018416666666667</c:v>
                </c:pt>
                <c:pt idx="6223">
                  <c:v>16.021016666666664</c:v>
                </c:pt>
                <c:pt idx="6224">
                  <c:v>16.023600000000002</c:v>
                </c:pt>
                <c:pt idx="6225">
                  <c:v>16.026183333333304</c:v>
                </c:pt>
                <c:pt idx="6226">
                  <c:v>16.028783333333294</c:v>
                </c:pt>
                <c:pt idx="6227">
                  <c:v>16.031366666666681</c:v>
                </c:pt>
                <c:pt idx="6228">
                  <c:v>16.033950000000015</c:v>
                </c:pt>
                <c:pt idx="6229">
                  <c:v>16.036549999999977</c:v>
                </c:pt>
                <c:pt idx="6230">
                  <c:v>16.039133333333304</c:v>
                </c:pt>
                <c:pt idx="6231">
                  <c:v>16.041716666666666</c:v>
                </c:pt>
                <c:pt idx="6232">
                  <c:v>16.0443</c:v>
                </c:pt>
                <c:pt idx="6233">
                  <c:v>16.046883333333316</c:v>
                </c:pt>
                <c:pt idx="6234">
                  <c:v>16.049483333333303</c:v>
                </c:pt>
                <c:pt idx="6235">
                  <c:v>16.052066666666668</c:v>
                </c:pt>
                <c:pt idx="6236">
                  <c:v>16.054649999999981</c:v>
                </c:pt>
                <c:pt idx="6237">
                  <c:v>16.057250000000014</c:v>
                </c:pt>
                <c:pt idx="6238">
                  <c:v>16.059833333333316</c:v>
                </c:pt>
                <c:pt idx="6239">
                  <c:v>16.062416666666653</c:v>
                </c:pt>
                <c:pt idx="6240">
                  <c:v>16.065016666666651</c:v>
                </c:pt>
                <c:pt idx="6241">
                  <c:v>16.067600000000002</c:v>
                </c:pt>
                <c:pt idx="6242">
                  <c:v>16.070183333333304</c:v>
                </c:pt>
                <c:pt idx="6243">
                  <c:v>16.072783333333302</c:v>
                </c:pt>
                <c:pt idx="6244">
                  <c:v>16.075366666666667</c:v>
                </c:pt>
                <c:pt idx="6245">
                  <c:v>16.077950000000019</c:v>
                </c:pt>
                <c:pt idx="6246">
                  <c:v>16.080533333333289</c:v>
                </c:pt>
                <c:pt idx="6247">
                  <c:v>16.083116666666662</c:v>
                </c:pt>
                <c:pt idx="6248">
                  <c:v>16.085716666666652</c:v>
                </c:pt>
                <c:pt idx="6249">
                  <c:v>16.088299999999979</c:v>
                </c:pt>
                <c:pt idx="6250">
                  <c:v>16.090883333333316</c:v>
                </c:pt>
                <c:pt idx="6251">
                  <c:v>16.093483333333303</c:v>
                </c:pt>
                <c:pt idx="6252">
                  <c:v>16.096066666666665</c:v>
                </c:pt>
                <c:pt idx="6253">
                  <c:v>16.098649999999971</c:v>
                </c:pt>
                <c:pt idx="6254">
                  <c:v>16.101250000000014</c:v>
                </c:pt>
                <c:pt idx="6255">
                  <c:v>16.103833333333316</c:v>
                </c:pt>
                <c:pt idx="6256">
                  <c:v>16.106416666666668</c:v>
                </c:pt>
                <c:pt idx="6257">
                  <c:v>16.108999999999988</c:v>
                </c:pt>
                <c:pt idx="6258">
                  <c:v>16.111583333333321</c:v>
                </c:pt>
                <c:pt idx="6259">
                  <c:v>16.114183333333326</c:v>
                </c:pt>
                <c:pt idx="6260">
                  <c:v>16.116766666666681</c:v>
                </c:pt>
                <c:pt idx="6261">
                  <c:v>16.119316666666681</c:v>
                </c:pt>
                <c:pt idx="6262">
                  <c:v>16.121916666666682</c:v>
                </c:pt>
                <c:pt idx="6263">
                  <c:v>16.124500000000001</c:v>
                </c:pt>
                <c:pt idx="6264">
                  <c:v>16.127083333333317</c:v>
                </c:pt>
                <c:pt idx="6265">
                  <c:v>16.129683333333304</c:v>
                </c:pt>
                <c:pt idx="6266">
                  <c:v>16.132266666666681</c:v>
                </c:pt>
                <c:pt idx="6267">
                  <c:v>16.134850000000029</c:v>
                </c:pt>
                <c:pt idx="6268">
                  <c:v>16.137433333333316</c:v>
                </c:pt>
                <c:pt idx="6269">
                  <c:v>16.140016666666664</c:v>
                </c:pt>
                <c:pt idx="6270">
                  <c:v>16.142616666666662</c:v>
                </c:pt>
                <c:pt idx="6271">
                  <c:v>16.145199999999985</c:v>
                </c:pt>
                <c:pt idx="6272">
                  <c:v>16.147783333333315</c:v>
                </c:pt>
                <c:pt idx="6273">
                  <c:v>16.150383333333316</c:v>
                </c:pt>
                <c:pt idx="6274">
                  <c:v>16.152966666666682</c:v>
                </c:pt>
                <c:pt idx="6275">
                  <c:v>16.155549999999977</c:v>
                </c:pt>
                <c:pt idx="6276">
                  <c:v>16.158149999999985</c:v>
                </c:pt>
                <c:pt idx="6277">
                  <c:v>16.160733333333294</c:v>
                </c:pt>
                <c:pt idx="6278">
                  <c:v>16.163316666666667</c:v>
                </c:pt>
                <c:pt idx="6279">
                  <c:v>16.165900000000001</c:v>
                </c:pt>
                <c:pt idx="6280">
                  <c:v>16.168483333333302</c:v>
                </c:pt>
                <c:pt idx="6281">
                  <c:v>16.171083333333318</c:v>
                </c:pt>
                <c:pt idx="6282">
                  <c:v>16.17366666666668</c:v>
                </c:pt>
                <c:pt idx="6283">
                  <c:v>16.176250000000014</c:v>
                </c:pt>
                <c:pt idx="6284">
                  <c:v>16.178850000000015</c:v>
                </c:pt>
                <c:pt idx="6285">
                  <c:v>16.181433333333302</c:v>
                </c:pt>
                <c:pt idx="6286">
                  <c:v>16.184016666666668</c:v>
                </c:pt>
                <c:pt idx="6287">
                  <c:v>16.186583333333303</c:v>
                </c:pt>
                <c:pt idx="6288">
                  <c:v>16.189166666666683</c:v>
                </c:pt>
                <c:pt idx="6289">
                  <c:v>16.191749999999981</c:v>
                </c:pt>
                <c:pt idx="6290">
                  <c:v>16.194333333333315</c:v>
                </c:pt>
                <c:pt idx="6291">
                  <c:v>16.196916666666681</c:v>
                </c:pt>
                <c:pt idx="6292">
                  <c:v>16.199516666666668</c:v>
                </c:pt>
                <c:pt idx="6293">
                  <c:v>16.202099999999977</c:v>
                </c:pt>
                <c:pt idx="6294">
                  <c:v>16.204683333333303</c:v>
                </c:pt>
                <c:pt idx="6295">
                  <c:v>16.207283333333315</c:v>
                </c:pt>
                <c:pt idx="6296">
                  <c:v>16.209866666666681</c:v>
                </c:pt>
                <c:pt idx="6297">
                  <c:v>16.21245</c:v>
                </c:pt>
                <c:pt idx="6298">
                  <c:v>16.215050000000005</c:v>
                </c:pt>
                <c:pt idx="6299">
                  <c:v>16.217633333333303</c:v>
                </c:pt>
                <c:pt idx="6300">
                  <c:v>16.220216666666666</c:v>
                </c:pt>
                <c:pt idx="6301">
                  <c:v>16.222816666666667</c:v>
                </c:pt>
                <c:pt idx="6302">
                  <c:v>16.225399999999979</c:v>
                </c:pt>
                <c:pt idx="6303">
                  <c:v>16.227983333333317</c:v>
                </c:pt>
                <c:pt idx="6304">
                  <c:v>16.230566666666665</c:v>
                </c:pt>
                <c:pt idx="6305">
                  <c:v>16.233150000000016</c:v>
                </c:pt>
                <c:pt idx="6306">
                  <c:v>16.235749999999971</c:v>
                </c:pt>
                <c:pt idx="6307">
                  <c:v>16.238333333333298</c:v>
                </c:pt>
                <c:pt idx="6308">
                  <c:v>16.240916666666667</c:v>
                </c:pt>
                <c:pt idx="6309">
                  <c:v>16.243516666666654</c:v>
                </c:pt>
                <c:pt idx="6310">
                  <c:v>16.246099999999977</c:v>
                </c:pt>
                <c:pt idx="6311">
                  <c:v>16.248683333333293</c:v>
                </c:pt>
                <c:pt idx="6312">
                  <c:v>16.25126666666668</c:v>
                </c:pt>
                <c:pt idx="6313">
                  <c:v>16.253850000000014</c:v>
                </c:pt>
                <c:pt idx="6314">
                  <c:v>16.256433333333302</c:v>
                </c:pt>
                <c:pt idx="6315">
                  <c:v>16.259016666666668</c:v>
                </c:pt>
                <c:pt idx="6316">
                  <c:v>16.26159999999998</c:v>
                </c:pt>
                <c:pt idx="6317">
                  <c:v>16.264199999999981</c:v>
                </c:pt>
                <c:pt idx="6318">
                  <c:v>16.266783333333294</c:v>
                </c:pt>
                <c:pt idx="6319">
                  <c:v>16.269366666666667</c:v>
                </c:pt>
                <c:pt idx="6320">
                  <c:v>16.271966666666682</c:v>
                </c:pt>
                <c:pt idx="6321">
                  <c:v>16.274549999999977</c:v>
                </c:pt>
                <c:pt idx="6322">
                  <c:v>16.277133333333303</c:v>
                </c:pt>
                <c:pt idx="6323">
                  <c:v>16.279733333333294</c:v>
                </c:pt>
                <c:pt idx="6324">
                  <c:v>16.282316666666652</c:v>
                </c:pt>
                <c:pt idx="6325">
                  <c:v>16.2849</c:v>
                </c:pt>
                <c:pt idx="6326">
                  <c:v>16.287483333333302</c:v>
                </c:pt>
                <c:pt idx="6327">
                  <c:v>16.290066666666668</c:v>
                </c:pt>
                <c:pt idx="6328">
                  <c:v>16.292666666666666</c:v>
                </c:pt>
                <c:pt idx="6329">
                  <c:v>16.295249999999971</c:v>
                </c:pt>
                <c:pt idx="6330">
                  <c:v>16.297833333333315</c:v>
                </c:pt>
                <c:pt idx="6331">
                  <c:v>16.300433333333302</c:v>
                </c:pt>
                <c:pt idx="6332">
                  <c:v>16.303016666666668</c:v>
                </c:pt>
                <c:pt idx="6333">
                  <c:v>16.305600000000002</c:v>
                </c:pt>
                <c:pt idx="6334">
                  <c:v>16.308199999999989</c:v>
                </c:pt>
                <c:pt idx="6335">
                  <c:v>16.310783333333315</c:v>
                </c:pt>
                <c:pt idx="6336">
                  <c:v>16.313366666666681</c:v>
                </c:pt>
                <c:pt idx="6337">
                  <c:v>16.315950000000015</c:v>
                </c:pt>
                <c:pt idx="6338">
                  <c:v>16.318533333333299</c:v>
                </c:pt>
                <c:pt idx="6339">
                  <c:v>16.321133333333304</c:v>
                </c:pt>
                <c:pt idx="6340">
                  <c:v>16.323716666666666</c:v>
                </c:pt>
                <c:pt idx="6341">
                  <c:v>16.3263</c:v>
                </c:pt>
                <c:pt idx="6342">
                  <c:v>16.328900000000001</c:v>
                </c:pt>
                <c:pt idx="6343">
                  <c:v>16.331483333333317</c:v>
                </c:pt>
                <c:pt idx="6344">
                  <c:v>16.33406666666669</c:v>
                </c:pt>
                <c:pt idx="6345">
                  <c:v>16.33666666666668</c:v>
                </c:pt>
                <c:pt idx="6346">
                  <c:v>16.339250000000014</c:v>
                </c:pt>
                <c:pt idx="6347">
                  <c:v>16.341816666666681</c:v>
                </c:pt>
                <c:pt idx="6348">
                  <c:v>16.344416666666667</c:v>
                </c:pt>
                <c:pt idx="6349">
                  <c:v>16.347000000000001</c:v>
                </c:pt>
                <c:pt idx="6350">
                  <c:v>16.349583333333303</c:v>
                </c:pt>
                <c:pt idx="6351">
                  <c:v>16.352166666666665</c:v>
                </c:pt>
                <c:pt idx="6352">
                  <c:v>16.354749999999989</c:v>
                </c:pt>
                <c:pt idx="6353">
                  <c:v>16.357350000000014</c:v>
                </c:pt>
                <c:pt idx="6354">
                  <c:v>16.359933333333316</c:v>
                </c:pt>
                <c:pt idx="6355">
                  <c:v>16.362516666666654</c:v>
                </c:pt>
                <c:pt idx="6356">
                  <c:v>16.365116666666669</c:v>
                </c:pt>
                <c:pt idx="6357">
                  <c:v>16.367699999999989</c:v>
                </c:pt>
                <c:pt idx="6358">
                  <c:v>16.370283333333315</c:v>
                </c:pt>
                <c:pt idx="6359">
                  <c:v>16.372883333333316</c:v>
                </c:pt>
                <c:pt idx="6360">
                  <c:v>16.375466666666668</c:v>
                </c:pt>
                <c:pt idx="6361">
                  <c:v>16.378049999999977</c:v>
                </c:pt>
                <c:pt idx="6362">
                  <c:v>16.380633333333289</c:v>
                </c:pt>
                <c:pt idx="6363">
                  <c:v>16.383216666666666</c:v>
                </c:pt>
                <c:pt idx="6364">
                  <c:v>16.385816666666667</c:v>
                </c:pt>
                <c:pt idx="6365">
                  <c:v>16.388399999999979</c:v>
                </c:pt>
                <c:pt idx="6366">
                  <c:v>16.390983333333313</c:v>
                </c:pt>
                <c:pt idx="6367">
                  <c:v>16.393583333333304</c:v>
                </c:pt>
                <c:pt idx="6368">
                  <c:v>16.39616666666668</c:v>
                </c:pt>
                <c:pt idx="6369">
                  <c:v>16.39875</c:v>
                </c:pt>
                <c:pt idx="6370">
                  <c:v>16.401350000000001</c:v>
                </c:pt>
                <c:pt idx="6371">
                  <c:v>16.403933333333303</c:v>
                </c:pt>
                <c:pt idx="6372">
                  <c:v>16.406516666666651</c:v>
                </c:pt>
                <c:pt idx="6373">
                  <c:v>16.409100000000002</c:v>
                </c:pt>
                <c:pt idx="6374">
                  <c:v>16.411666666666683</c:v>
                </c:pt>
                <c:pt idx="6375">
                  <c:v>16.414266666666681</c:v>
                </c:pt>
                <c:pt idx="6376">
                  <c:v>16.416850000000014</c:v>
                </c:pt>
                <c:pt idx="6377">
                  <c:v>16.419433333333302</c:v>
                </c:pt>
                <c:pt idx="6378">
                  <c:v>16.422033333333289</c:v>
                </c:pt>
                <c:pt idx="6379">
                  <c:v>16.424616666666662</c:v>
                </c:pt>
                <c:pt idx="6380">
                  <c:v>16.427199999999985</c:v>
                </c:pt>
                <c:pt idx="6381">
                  <c:v>16.429766666666666</c:v>
                </c:pt>
                <c:pt idx="6382">
                  <c:v>16.43235</c:v>
                </c:pt>
                <c:pt idx="6383">
                  <c:v>16.434933333333316</c:v>
                </c:pt>
                <c:pt idx="6384">
                  <c:v>16.437516666666667</c:v>
                </c:pt>
                <c:pt idx="6385">
                  <c:v>16.440099999999976</c:v>
                </c:pt>
                <c:pt idx="6386">
                  <c:v>16.442699999999967</c:v>
                </c:pt>
                <c:pt idx="6387">
                  <c:v>16.445283333333293</c:v>
                </c:pt>
                <c:pt idx="6388">
                  <c:v>16.44786666666668</c:v>
                </c:pt>
                <c:pt idx="6389">
                  <c:v>16.450466666666667</c:v>
                </c:pt>
                <c:pt idx="6390">
                  <c:v>16.453050000000001</c:v>
                </c:pt>
                <c:pt idx="6391">
                  <c:v>16.455633333333285</c:v>
                </c:pt>
                <c:pt idx="6392">
                  <c:v>16.458233333333293</c:v>
                </c:pt>
                <c:pt idx="6393">
                  <c:v>16.460816666666666</c:v>
                </c:pt>
                <c:pt idx="6394">
                  <c:v>16.463399999999982</c:v>
                </c:pt>
                <c:pt idx="6395">
                  <c:v>16.465983333333302</c:v>
                </c:pt>
                <c:pt idx="6396">
                  <c:v>16.468566666666653</c:v>
                </c:pt>
                <c:pt idx="6397">
                  <c:v>16.471166666666665</c:v>
                </c:pt>
                <c:pt idx="6398">
                  <c:v>16.473749999999971</c:v>
                </c:pt>
                <c:pt idx="6399">
                  <c:v>16.476333333333294</c:v>
                </c:pt>
                <c:pt idx="6400">
                  <c:v>16.478933333333302</c:v>
                </c:pt>
                <c:pt idx="6401">
                  <c:v>16.481516666666653</c:v>
                </c:pt>
                <c:pt idx="6402">
                  <c:v>16.484100000000002</c:v>
                </c:pt>
                <c:pt idx="6403">
                  <c:v>16.486699999999971</c:v>
                </c:pt>
                <c:pt idx="6404">
                  <c:v>16.489283333333294</c:v>
                </c:pt>
                <c:pt idx="6405">
                  <c:v>16.491866666666681</c:v>
                </c:pt>
                <c:pt idx="6406">
                  <c:v>16.494466666666668</c:v>
                </c:pt>
                <c:pt idx="6407">
                  <c:v>16.497049999999977</c:v>
                </c:pt>
                <c:pt idx="6408">
                  <c:v>16.499633333333289</c:v>
                </c:pt>
                <c:pt idx="6409">
                  <c:v>16.502216666666666</c:v>
                </c:pt>
                <c:pt idx="6410">
                  <c:v>16.504799999999989</c:v>
                </c:pt>
                <c:pt idx="6411">
                  <c:v>16.507400000000001</c:v>
                </c:pt>
                <c:pt idx="6412">
                  <c:v>16.509983333333317</c:v>
                </c:pt>
                <c:pt idx="6413">
                  <c:v>16.512566666666668</c:v>
                </c:pt>
                <c:pt idx="6414">
                  <c:v>16.51516666666668</c:v>
                </c:pt>
                <c:pt idx="6415">
                  <c:v>16.517749999999989</c:v>
                </c:pt>
                <c:pt idx="6416">
                  <c:v>16.520333333333298</c:v>
                </c:pt>
                <c:pt idx="6417">
                  <c:v>16.522933333333302</c:v>
                </c:pt>
                <c:pt idx="6418">
                  <c:v>16.52551666666665</c:v>
                </c:pt>
                <c:pt idx="6419">
                  <c:v>16.528100000000002</c:v>
                </c:pt>
                <c:pt idx="6420">
                  <c:v>16.530683333333304</c:v>
                </c:pt>
                <c:pt idx="6421">
                  <c:v>16.53326666666668</c:v>
                </c:pt>
                <c:pt idx="6422">
                  <c:v>16.535866666666681</c:v>
                </c:pt>
                <c:pt idx="6423">
                  <c:v>16.538450000000001</c:v>
                </c:pt>
                <c:pt idx="6424">
                  <c:v>16.541033333333303</c:v>
                </c:pt>
                <c:pt idx="6425">
                  <c:v>16.543633333333293</c:v>
                </c:pt>
                <c:pt idx="6426">
                  <c:v>16.546200000000002</c:v>
                </c:pt>
                <c:pt idx="6427">
                  <c:v>16.548783333333294</c:v>
                </c:pt>
                <c:pt idx="6428">
                  <c:v>16.551383333333316</c:v>
                </c:pt>
                <c:pt idx="6429">
                  <c:v>16.553966666666682</c:v>
                </c:pt>
                <c:pt idx="6430">
                  <c:v>16.556550000000001</c:v>
                </c:pt>
                <c:pt idx="6431">
                  <c:v>16.559133333333303</c:v>
                </c:pt>
                <c:pt idx="6432">
                  <c:v>16.561716666666666</c:v>
                </c:pt>
                <c:pt idx="6433">
                  <c:v>16.564316666666667</c:v>
                </c:pt>
                <c:pt idx="6434">
                  <c:v>16.5669</c:v>
                </c:pt>
                <c:pt idx="6435">
                  <c:v>16.569483333333302</c:v>
                </c:pt>
                <c:pt idx="6436">
                  <c:v>16.572083333333303</c:v>
                </c:pt>
                <c:pt idx="6437">
                  <c:v>16.57466666666668</c:v>
                </c:pt>
                <c:pt idx="6438">
                  <c:v>16.577249999999989</c:v>
                </c:pt>
                <c:pt idx="6439">
                  <c:v>16.579850000000015</c:v>
                </c:pt>
                <c:pt idx="6440">
                  <c:v>16.582433333333288</c:v>
                </c:pt>
                <c:pt idx="6441">
                  <c:v>16.585016666666654</c:v>
                </c:pt>
                <c:pt idx="6442">
                  <c:v>16.587616666666666</c:v>
                </c:pt>
                <c:pt idx="6443">
                  <c:v>16.590199999999989</c:v>
                </c:pt>
                <c:pt idx="6444">
                  <c:v>16.592783333333294</c:v>
                </c:pt>
                <c:pt idx="6445">
                  <c:v>16.595366666666667</c:v>
                </c:pt>
                <c:pt idx="6446">
                  <c:v>16.597950000000019</c:v>
                </c:pt>
                <c:pt idx="6447">
                  <c:v>16.600550000000005</c:v>
                </c:pt>
                <c:pt idx="6448">
                  <c:v>16.603133333333304</c:v>
                </c:pt>
                <c:pt idx="6449">
                  <c:v>16.605716666666666</c:v>
                </c:pt>
                <c:pt idx="6450">
                  <c:v>16.608316666666667</c:v>
                </c:pt>
                <c:pt idx="6451">
                  <c:v>16.610900000000019</c:v>
                </c:pt>
                <c:pt idx="6452">
                  <c:v>16.613450000000014</c:v>
                </c:pt>
                <c:pt idx="6453">
                  <c:v>16.616033333333316</c:v>
                </c:pt>
                <c:pt idx="6454">
                  <c:v>16.618616666666664</c:v>
                </c:pt>
                <c:pt idx="6455">
                  <c:v>16.621216666666665</c:v>
                </c:pt>
                <c:pt idx="6456">
                  <c:v>16.623799999999989</c:v>
                </c:pt>
                <c:pt idx="6457">
                  <c:v>16.626383333333315</c:v>
                </c:pt>
                <c:pt idx="6458">
                  <c:v>16.628983333333316</c:v>
                </c:pt>
                <c:pt idx="6459">
                  <c:v>16.631566666666686</c:v>
                </c:pt>
                <c:pt idx="6460">
                  <c:v>16.634149999999988</c:v>
                </c:pt>
                <c:pt idx="6461">
                  <c:v>16.636749999999989</c:v>
                </c:pt>
                <c:pt idx="6462">
                  <c:v>16.639333333333315</c:v>
                </c:pt>
                <c:pt idx="6463">
                  <c:v>16.641916666666681</c:v>
                </c:pt>
                <c:pt idx="6464">
                  <c:v>16.644516666666668</c:v>
                </c:pt>
                <c:pt idx="6465">
                  <c:v>16.647100000000005</c:v>
                </c:pt>
                <c:pt idx="6466">
                  <c:v>16.649683333333304</c:v>
                </c:pt>
                <c:pt idx="6467">
                  <c:v>16.652233333333303</c:v>
                </c:pt>
                <c:pt idx="6468">
                  <c:v>16.65481666666669</c:v>
                </c:pt>
                <c:pt idx="6469">
                  <c:v>16.657416666666681</c:v>
                </c:pt>
                <c:pt idx="6470">
                  <c:v>16.66</c:v>
                </c:pt>
                <c:pt idx="6471">
                  <c:v>16.662566666666667</c:v>
                </c:pt>
                <c:pt idx="6472">
                  <c:v>16.665166666666668</c:v>
                </c:pt>
                <c:pt idx="6473">
                  <c:v>16.667750000000005</c:v>
                </c:pt>
                <c:pt idx="6474">
                  <c:v>16.670316666666668</c:v>
                </c:pt>
                <c:pt idx="6475">
                  <c:v>16.672900000000016</c:v>
                </c:pt>
                <c:pt idx="6476">
                  <c:v>16.675483333333304</c:v>
                </c:pt>
                <c:pt idx="6477">
                  <c:v>16.678083333333316</c:v>
                </c:pt>
                <c:pt idx="6478">
                  <c:v>16.680666666666667</c:v>
                </c:pt>
                <c:pt idx="6479">
                  <c:v>16.683250000000001</c:v>
                </c:pt>
                <c:pt idx="6480">
                  <c:v>16.685849999999981</c:v>
                </c:pt>
                <c:pt idx="6481">
                  <c:v>16.688433333333293</c:v>
                </c:pt>
                <c:pt idx="6482">
                  <c:v>16.69101666666668</c:v>
                </c:pt>
                <c:pt idx="6483">
                  <c:v>16.693616666666667</c:v>
                </c:pt>
                <c:pt idx="6484">
                  <c:v>16.696200000000001</c:v>
                </c:pt>
                <c:pt idx="6485">
                  <c:v>16.698783333333303</c:v>
                </c:pt>
                <c:pt idx="6486">
                  <c:v>16.701366666666665</c:v>
                </c:pt>
                <c:pt idx="6487">
                  <c:v>16.703949999999981</c:v>
                </c:pt>
                <c:pt idx="6488">
                  <c:v>16.70655</c:v>
                </c:pt>
                <c:pt idx="6489">
                  <c:v>16.709133333333302</c:v>
                </c:pt>
                <c:pt idx="6490">
                  <c:v>16.711716666666668</c:v>
                </c:pt>
                <c:pt idx="6491">
                  <c:v>16.714316666666683</c:v>
                </c:pt>
                <c:pt idx="6492">
                  <c:v>16.716899999999999</c:v>
                </c:pt>
                <c:pt idx="6493">
                  <c:v>16.719483333333315</c:v>
                </c:pt>
                <c:pt idx="6494">
                  <c:v>16.722083333333302</c:v>
                </c:pt>
                <c:pt idx="6495">
                  <c:v>16.724666666666668</c:v>
                </c:pt>
                <c:pt idx="6496">
                  <c:v>16.727250000000005</c:v>
                </c:pt>
                <c:pt idx="6497">
                  <c:v>16.729850000000017</c:v>
                </c:pt>
                <c:pt idx="6498">
                  <c:v>16.732433333333294</c:v>
                </c:pt>
                <c:pt idx="6499">
                  <c:v>16.735016666666667</c:v>
                </c:pt>
                <c:pt idx="6500">
                  <c:v>16.7376</c:v>
                </c:pt>
                <c:pt idx="6501">
                  <c:v>16.740183333333299</c:v>
                </c:pt>
                <c:pt idx="6502">
                  <c:v>16.742783333333289</c:v>
                </c:pt>
                <c:pt idx="6503">
                  <c:v>16.745366666666666</c:v>
                </c:pt>
                <c:pt idx="6504">
                  <c:v>16.747916666666665</c:v>
                </c:pt>
                <c:pt idx="6505">
                  <c:v>16.750516666666666</c:v>
                </c:pt>
                <c:pt idx="6506">
                  <c:v>16.7531</c:v>
                </c:pt>
                <c:pt idx="6507">
                  <c:v>16.755683333333302</c:v>
                </c:pt>
                <c:pt idx="6508">
                  <c:v>16.758283333333299</c:v>
                </c:pt>
                <c:pt idx="6509">
                  <c:v>16.760866666666683</c:v>
                </c:pt>
                <c:pt idx="6510">
                  <c:v>16.76344999999997</c:v>
                </c:pt>
                <c:pt idx="6511">
                  <c:v>16.766033333333294</c:v>
                </c:pt>
                <c:pt idx="6512">
                  <c:v>16.768616666666652</c:v>
                </c:pt>
                <c:pt idx="6513">
                  <c:v>16.771216666666668</c:v>
                </c:pt>
                <c:pt idx="6514">
                  <c:v>16.773800000000001</c:v>
                </c:pt>
                <c:pt idx="6515">
                  <c:v>16.776383333333303</c:v>
                </c:pt>
                <c:pt idx="6516">
                  <c:v>16.778983333333311</c:v>
                </c:pt>
                <c:pt idx="6517">
                  <c:v>16.781533333333293</c:v>
                </c:pt>
                <c:pt idx="6518">
                  <c:v>16.784116666666666</c:v>
                </c:pt>
                <c:pt idx="6519">
                  <c:v>16.786699999999982</c:v>
                </c:pt>
                <c:pt idx="6520">
                  <c:v>16.789283333333302</c:v>
                </c:pt>
                <c:pt idx="6521">
                  <c:v>16.791883333333317</c:v>
                </c:pt>
                <c:pt idx="6522">
                  <c:v>16.794466666666668</c:v>
                </c:pt>
                <c:pt idx="6523">
                  <c:v>16.797049999999981</c:v>
                </c:pt>
                <c:pt idx="6524">
                  <c:v>16.79965</c:v>
                </c:pt>
                <c:pt idx="6525">
                  <c:v>16.802216666666666</c:v>
                </c:pt>
                <c:pt idx="6526">
                  <c:v>16.804800000000014</c:v>
                </c:pt>
                <c:pt idx="6527">
                  <c:v>16.807399999999987</c:v>
                </c:pt>
                <c:pt idx="6528">
                  <c:v>16.809983333333317</c:v>
                </c:pt>
                <c:pt idx="6529">
                  <c:v>16.812566666666665</c:v>
                </c:pt>
                <c:pt idx="6530">
                  <c:v>16.815149999999985</c:v>
                </c:pt>
                <c:pt idx="6531">
                  <c:v>16.817733333333315</c:v>
                </c:pt>
                <c:pt idx="6532">
                  <c:v>16.820333333333302</c:v>
                </c:pt>
                <c:pt idx="6533">
                  <c:v>16.822916666666668</c:v>
                </c:pt>
                <c:pt idx="6534">
                  <c:v>16.825499999999977</c:v>
                </c:pt>
                <c:pt idx="6535">
                  <c:v>16.828099999999989</c:v>
                </c:pt>
                <c:pt idx="6536">
                  <c:v>16.830683333333315</c:v>
                </c:pt>
                <c:pt idx="6537">
                  <c:v>16.833266666666681</c:v>
                </c:pt>
                <c:pt idx="6538">
                  <c:v>16.835866666666686</c:v>
                </c:pt>
                <c:pt idx="6539">
                  <c:v>16.838450000000005</c:v>
                </c:pt>
                <c:pt idx="6540">
                  <c:v>16.841033333333304</c:v>
                </c:pt>
                <c:pt idx="6541">
                  <c:v>16.843633333333294</c:v>
                </c:pt>
                <c:pt idx="6542">
                  <c:v>16.846216666666667</c:v>
                </c:pt>
                <c:pt idx="6543">
                  <c:v>16.848800000000001</c:v>
                </c:pt>
                <c:pt idx="6544">
                  <c:v>16.851350000000014</c:v>
                </c:pt>
                <c:pt idx="6545">
                  <c:v>16.853933333333316</c:v>
                </c:pt>
                <c:pt idx="6546">
                  <c:v>16.856533333333303</c:v>
                </c:pt>
                <c:pt idx="6547">
                  <c:v>16.859116666666683</c:v>
                </c:pt>
                <c:pt idx="6548">
                  <c:v>16.861699999999981</c:v>
                </c:pt>
                <c:pt idx="6549">
                  <c:v>16.8643</c:v>
                </c:pt>
                <c:pt idx="6550">
                  <c:v>16.866883333333316</c:v>
                </c:pt>
                <c:pt idx="6551">
                  <c:v>16.869466666666668</c:v>
                </c:pt>
                <c:pt idx="6552">
                  <c:v>16.872066666666665</c:v>
                </c:pt>
                <c:pt idx="6553">
                  <c:v>16.874649999999981</c:v>
                </c:pt>
                <c:pt idx="6554">
                  <c:v>16.877233333333315</c:v>
                </c:pt>
                <c:pt idx="6555">
                  <c:v>16.879816666666681</c:v>
                </c:pt>
                <c:pt idx="6556">
                  <c:v>16.882399999999979</c:v>
                </c:pt>
                <c:pt idx="6557">
                  <c:v>16.885000000000002</c:v>
                </c:pt>
                <c:pt idx="6558">
                  <c:v>16.887583333333303</c:v>
                </c:pt>
                <c:pt idx="6559">
                  <c:v>16.89016666666668</c:v>
                </c:pt>
                <c:pt idx="6560">
                  <c:v>16.892766666666667</c:v>
                </c:pt>
                <c:pt idx="6561">
                  <c:v>16.895350000000001</c:v>
                </c:pt>
                <c:pt idx="6562">
                  <c:v>16.897933333333317</c:v>
                </c:pt>
                <c:pt idx="6563">
                  <c:v>16.900533333333289</c:v>
                </c:pt>
                <c:pt idx="6564">
                  <c:v>16.903116666666666</c:v>
                </c:pt>
                <c:pt idx="6565">
                  <c:v>16.905699999999978</c:v>
                </c:pt>
                <c:pt idx="6566">
                  <c:v>16.908283333333298</c:v>
                </c:pt>
                <c:pt idx="6567">
                  <c:v>16.910866666666681</c:v>
                </c:pt>
                <c:pt idx="6568">
                  <c:v>16.913466666666668</c:v>
                </c:pt>
                <c:pt idx="6569">
                  <c:v>16.916049999999977</c:v>
                </c:pt>
                <c:pt idx="6570">
                  <c:v>16.918633333333293</c:v>
                </c:pt>
                <c:pt idx="6571">
                  <c:v>16.921233333333298</c:v>
                </c:pt>
                <c:pt idx="6572">
                  <c:v>16.923816666666667</c:v>
                </c:pt>
                <c:pt idx="6573">
                  <c:v>16.926399999999976</c:v>
                </c:pt>
                <c:pt idx="6574">
                  <c:v>16.928999999999977</c:v>
                </c:pt>
                <c:pt idx="6575">
                  <c:v>16.931583333333304</c:v>
                </c:pt>
                <c:pt idx="6576">
                  <c:v>16.93416666666668</c:v>
                </c:pt>
                <c:pt idx="6577">
                  <c:v>16.93675</c:v>
                </c:pt>
                <c:pt idx="6578">
                  <c:v>16.939333333333302</c:v>
                </c:pt>
                <c:pt idx="6579">
                  <c:v>16.941933333333299</c:v>
                </c:pt>
                <c:pt idx="6580">
                  <c:v>16.944516666666669</c:v>
                </c:pt>
                <c:pt idx="6581">
                  <c:v>16.947099999999981</c:v>
                </c:pt>
                <c:pt idx="6582">
                  <c:v>16.949699999999982</c:v>
                </c:pt>
                <c:pt idx="6583">
                  <c:v>16.952283333333302</c:v>
                </c:pt>
                <c:pt idx="6584">
                  <c:v>16.954866666666682</c:v>
                </c:pt>
                <c:pt idx="6585">
                  <c:v>16.957433333333302</c:v>
                </c:pt>
                <c:pt idx="6586">
                  <c:v>16.960016666666654</c:v>
                </c:pt>
                <c:pt idx="6587">
                  <c:v>16.962599999999966</c:v>
                </c:pt>
                <c:pt idx="6588">
                  <c:v>16.965183333333293</c:v>
                </c:pt>
                <c:pt idx="6589">
                  <c:v>16.967766666666666</c:v>
                </c:pt>
                <c:pt idx="6590">
                  <c:v>16.970366666666667</c:v>
                </c:pt>
                <c:pt idx="6591">
                  <c:v>16.972950000000001</c:v>
                </c:pt>
                <c:pt idx="6592">
                  <c:v>16.975533333333289</c:v>
                </c:pt>
                <c:pt idx="6593">
                  <c:v>16.978133333333293</c:v>
                </c:pt>
                <c:pt idx="6594">
                  <c:v>16.980716666666648</c:v>
                </c:pt>
                <c:pt idx="6595">
                  <c:v>16.983299999999982</c:v>
                </c:pt>
                <c:pt idx="6596">
                  <c:v>16.98589999999998</c:v>
                </c:pt>
                <c:pt idx="6597">
                  <c:v>16.988483333333285</c:v>
                </c:pt>
                <c:pt idx="6598">
                  <c:v>16.991066666666683</c:v>
                </c:pt>
                <c:pt idx="6599">
                  <c:v>16.993666666666666</c:v>
                </c:pt>
                <c:pt idx="6600">
                  <c:v>16.99625</c:v>
                </c:pt>
                <c:pt idx="6601">
                  <c:v>16.998833333333302</c:v>
                </c:pt>
                <c:pt idx="6602">
                  <c:v>17.001416666666668</c:v>
                </c:pt>
                <c:pt idx="6603">
                  <c:v>17.004000000000001</c:v>
                </c:pt>
                <c:pt idx="6604">
                  <c:v>17.006599999999981</c:v>
                </c:pt>
                <c:pt idx="6605">
                  <c:v>17.009183333333311</c:v>
                </c:pt>
                <c:pt idx="6606">
                  <c:v>17.011766666666681</c:v>
                </c:pt>
                <c:pt idx="6607">
                  <c:v>17.014366666666682</c:v>
                </c:pt>
                <c:pt idx="6608">
                  <c:v>17.016950000000019</c:v>
                </c:pt>
                <c:pt idx="6609">
                  <c:v>17.019533333333303</c:v>
                </c:pt>
                <c:pt idx="6610">
                  <c:v>17.022133333333294</c:v>
                </c:pt>
                <c:pt idx="6611">
                  <c:v>17.024716666666666</c:v>
                </c:pt>
                <c:pt idx="6612">
                  <c:v>17.0273</c:v>
                </c:pt>
                <c:pt idx="6613">
                  <c:v>17.029883333333316</c:v>
                </c:pt>
                <c:pt idx="6614">
                  <c:v>17.032433333333302</c:v>
                </c:pt>
                <c:pt idx="6615">
                  <c:v>17.035033333333303</c:v>
                </c:pt>
                <c:pt idx="6616">
                  <c:v>17.037616666666665</c:v>
                </c:pt>
                <c:pt idx="6617">
                  <c:v>17.040200000000002</c:v>
                </c:pt>
                <c:pt idx="6618">
                  <c:v>17.0428</c:v>
                </c:pt>
                <c:pt idx="6619">
                  <c:v>17.045383333333302</c:v>
                </c:pt>
                <c:pt idx="6620">
                  <c:v>17.047966666666682</c:v>
                </c:pt>
                <c:pt idx="6621">
                  <c:v>17.050566666666665</c:v>
                </c:pt>
                <c:pt idx="6622">
                  <c:v>17.053149999999981</c:v>
                </c:pt>
                <c:pt idx="6623">
                  <c:v>17.055733333333293</c:v>
                </c:pt>
                <c:pt idx="6624">
                  <c:v>17.058316666666666</c:v>
                </c:pt>
                <c:pt idx="6625">
                  <c:v>17.0609</c:v>
                </c:pt>
                <c:pt idx="6626">
                  <c:v>17.063499999999976</c:v>
                </c:pt>
                <c:pt idx="6627">
                  <c:v>17.066083333333303</c:v>
                </c:pt>
                <c:pt idx="6628">
                  <c:v>17.068666666666662</c:v>
                </c:pt>
                <c:pt idx="6629">
                  <c:v>17.071266666666681</c:v>
                </c:pt>
                <c:pt idx="6630">
                  <c:v>17.073850000000014</c:v>
                </c:pt>
                <c:pt idx="6631">
                  <c:v>17.076433333333302</c:v>
                </c:pt>
                <c:pt idx="6632">
                  <c:v>17.079033333333303</c:v>
                </c:pt>
                <c:pt idx="6633">
                  <c:v>17.081616666666662</c:v>
                </c:pt>
                <c:pt idx="6634">
                  <c:v>17.084199999999989</c:v>
                </c:pt>
                <c:pt idx="6635">
                  <c:v>17.086783333333305</c:v>
                </c:pt>
                <c:pt idx="6636">
                  <c:v>17.089366666666667</c:v>
                </c:pt>
                <c:pt idx="6637">
                  <c:v>17.091966666666686</c:v>
                </c:pt>
                <c:pt idx="6638">
                  <c:v>17.094550000000005</c:v>
                </c:pt>
                <c:pt idx="6639">
                  <c:v>17.097133333333304</c:v>
                </c:pt>
                <c:pt idx="6640">
                  <c:v>17.099733333333294</c:v>
                </c:pt>
                <c:pt idx="6641">
                  <c:v>17.102316666666663</c:v>
                </c:pt>
                <c:pt idx="6642">
                  <c:v>17.104900000000015</c:v>
                </c:pt>
                <c:pt idx="6643">
                  <c:v>17.107500000000005</c:v>
                </c:pt>
                <c:pt idx="6644">
                  <c:v>17.110083333333318</c:v>
                </c:pt>
                <c:pt idx="6645">
                  <c:v>17.11266666666668</c:v>
                </c:pt>
                <c:pt idx="6646">
                  <c:v>17.115266666666681</c:v>
                </c:pt>
                <c:pt idx="6647">
                  <c:v>17.117849999999997</c:v>
                </c:pt>
                <c:pt idx="6648">
                  <c:v>17.120433333333303</c:v>
                </c:pt>
                <c:pt idx="6649">
                  <c:v>17.123016666666668</c:v>
                </c:pt>
                <c:pt idx="6650">
                  <c:v>17.125600000000002</c:v>
                </c:pt>
                <c:pt idx="6651">
                  <c:v>17.1282</c:v>
                </c:pt>
                <c:pt idx="6652">
                  <c:v>17.130783333333316</c:v>
                </c:pt>
                <c:pt idx="6653">
                  <c:v>17.133366666666682</c:v>
                </c:pt>
                <c:pt idx="6654">
                  <c:v>17.135966666666686</c:v>
                </c:pt>
                <c:pt idx="6655">
                  <c:v>17.138550000000016</c:v>
                </c:pt>
                <c:pt idx="6656">
                  <c:v>17.141133333333311</c:v>
                </c:pt>
                <c:pt idx="6657">
                  <c:v>17.143733333333302</c:v>
                </c:pt>
                <c:pt idx="6658">
                  <c:v>17.146316666666667</c:v>
                </c:pt>
                <c:pt idx="6659">
                  <c:v>17.148900000000001</c:v>
                </c:pt>
                <c:pt idx="6660">
                  <c:v>17.151483333333314</c:v>
                </c:pt>
                <c:pt idx="6661">
                  <c:v>17.15406666666669</c:v>
                </c:pt>
                <c:pt idx="6662">
                  <c:v>17.156666666666684</c:v>
                </c:pt>
                <c:pt idx="6663">
                  <c:v>17.159250000000014</c:v>
                </c:pt>
                <c:pt idx="6664">
                  <c:v>17.161833333333316</c:v>
                </c:pt>
                <c:pt idx="6665">
                  <c:v>17.164433333333299</c:v>
                </c:pt>
                <c:pt idx="6666">
                  <c:v>17.167016666666665</c:v>
                </c:pt>
                <c:pt idx="6667">
                  <c:v>17.169599999999985</c:v>
                </c:pt>
                <c:pt idx="6668">
                  <c:v>17.1722</c:v>
                </c:pt>
                <c:pt idx="6669">
                  <c:v>17.174783333333316</c:v>
                </c:pt>
                <c:pt idx="6670">
                  <c:v>17.177350000000015</c:v>
                </c:pt>
                <c:pt idx="6671">
                  <c:v>17.179933333333317</c:v>
                </c:pt>
                <c:pt idx="6672">
                  <c:v>17.182516666666654</c:v>
                </c:pt>
                <c:pt idx="6673">
                  <c:v>17.185116666666666</c:v>
                </c:pt>
                <c:pt idx="6674">
                  <c:v>17.1877</c:v>
                </c:pt>
                <c:pt idx="6675">
                  <c:v>17.190283333333316</c:v>
                </c:pt>
                <c:pt idx="6676">
                  <c:v>17.192883333333317</c:v>
                </c:pt>
                <c:pt idx="6677">
                  <c:v>17.195466666666668</c:v>
                </c:pt>
                <c:pt idx="6678">
                  <c:v>17.198050000000016</c:v>
                </c:pt>
                <c:pt idx="6679">
                  <c:v>17.20065</c:v>
                </c:pt>
                <c:pt idx="6680">
                  <c:v>17.203233333333301</c:v>
                </c:pt>
                <c:pt idx="6681">
                  <c:v>17.205816666666667</c:v>
                </c:pt>
                <c:pt idx="6682">
                  <c:v>17.208416666666654</c:v>
                </c:pt>
                <c:pt idx="6683">
                  <c:v>17.211000000000016</c:v>
                </c:pt>
                <c:pt idx="6684">
                  <c:v>17.213583333333311</c:v>
                </c:pt>
                <c:pt idx="6685">
                  <c:v>17.21616666666668</c:v>
                </c:pt>
                <c:pt idx="6686">
                  <c:v>17.21875</c:v>
                </c:pt>
                <c:pt idx="6687">
                  <c:v>17.221349999999976</c:v>
                </c:pt>
                <c:pt idx="6688">
                  <c:v>17.223933333333299</c:v>
                </c:pt>
                <c:pt idx="6689">
                  <c:v>17.226516666666662</c:v>
                </c:pt>
                <c:pt idx="6690">
                  <c:v>17.229116666666666</c:v>
                </c:pt>
                <c:pt idx="6691">
                  <c:v>17.2317</c:v>
                </c:pt>
                <c:pt idx="6692">
                  <c:v>17.234283333333316</c:v>
                </c:pt>
                <c:pt idx="6693">
                  <c:v>17.236883333333314</c:v>
                </c:pt>
                <c:pt idx="6694">
                  <c:v>17.239466666666665</c:v>
                </c:pt>
                <c:pt idx="6695">
                  <c:v>17.242049999999971</c:v>
                </c:pt>
                <c:pt idx="6696">
                  <c:v>17.244633333333301</c:v>
                </c:pt>
                <c:pt idx="6697">
                  <c:v>17.247216666666667</c:v>
                </c:pt>
                <c:pt idx="6698">
                  <c:v>17.249816666666668</c:v>
                </c:pt>
                <c:pt idx="6699">
                  <c:v>17.252400000000002</c:v>
                </c:pt>
                <c:pt idx="6700">
                  <c:v>17.254983333333318</c:v>
                </c:pt>
                <c:pt idx="6701">
                  <c:v>17.257549999999977</c:v>
                </c:pt>
                <c:pt idx="6702">
                  <c:v>17.260133333333293</c:v>
                </c:pt>
                <c:pt idx="6703">
                  <c:v>17.262716666666648</c:v>
                </c:pt>
                <c:pt idx="6704">
                  <c:v>17.265316666666653</c:v>
                </c:pt>
                <c:pt idx="6705">
                  <c:v>17.267900000000001</c:v>
                </c:pt>
                <c:pt idx="6706">
                  <c:v>17.270483333333303</c:v>
                </c:pt>
                <c:pt idx="6707">
                  <c:v>17.273066666666683</c:v>
                </c:pt>
                <c:pt idx="6708">
                  <c:v>17.27564999999997</c:v>
                </c:pt>
                <c:pt idx="6709">
                  <c:v>17.27825</c:v>
                </c:pt>
                <c:pt idx="6710">
                  <c:v>17.280833333333295</c:v>
                </c:pt>
                <c:pt idx="6711">
                  <c:v>17.283416666666653</c:v>
                </c:pt>
                <c:pt idx="6712">
                  <c:v>17.286016666666669</c:v>
                </c:pt>
                <c:pt idx="6713">
                  <c:v>17.28859999999997</c:v>
                </c:pt>
                <c:pt idx="6714">
                  <c:v>17.291183333333311</c:v>
                </c:pt>
                <c:pt idx="6715">
                  <c:v>17.293783333333302</c:v>
                </c:pt>
                <c:pt idx="6716">
                  <c:v>17.296366666666664</c:v>
                </c:pt>
                <c:pt idx="6717">
                  <c:v>17.298916666666667</c:v>
                </c:pt>
                <c:pt idx="6718">
                  <c:v>17.301483333333316</c:v>
                </c:pt>
                <c:pt idx="6719">
                  <c:v>17.304066666666678</c:v>
                </c:pt>
                <c:pt idx="6720">
                  <c:v>17.306666666666668</c:v>
                </c:pt>
                <c:pt idx="6721">
                  <c:v>17.309233333333303</c:v>
                </c:pt>
                <c:pt idx="6722">
                  <c:v>17.311816666666694</c:v>
                </c:pt>
                <c:pt idx="6723">
                  <c:v>17.314416666666681</c:v>
                </c:pt>
                <c:pt idx="6724">
                  <c:v>17.317000000000014</c:v>
                </c:pt>
                <c:pt idx="6725">
                  <c:v>17.319583333333316</c:v>
                </c:pt>
                <c:pt idx="6726">
                  <c:v>17.322166666666664</c:v>
                </c:pt>
                <c:pt idx="6727">
                  <c:v>17.324749999999977</c:v>
                </c:pt>
                <c:pt idx="6728">
                  <c:v>17.327350000000017</c:v>
                </c:pt>
                <c:pt idx="6729">
                  <c:v>17.329933333333315</c:v>
                </c:pt>
                <c:pt idx="6730">
                  <c:v>17.332516666666667</c:v>
                </c:pt>
                <c:pt idx="6731">
                  <c:v>17.335116666666668</c:v>
                </c:pt>
                <c:pt idx="6732">
                  <c:v>17.337699999999987</c:v>
                </c:pt>
                <c:pt idx="6733">
                  <c:v>17.340283333333304</c:v>
                </c:pt>
                <c:pt idx="6734">
                  <c:v>17.342883333333319</c:v>
                </c:pt>
                <c:pt idx="6735">
                  <c:v>17.345466666666667</c:v>
                </c:pt>
                <c:pt idx="6736">
                  <c:v>17.348050000000001</c:v>
                </c:pt>
                <c:pt idx="6737">
                  <c:v>17.350649999999977</c:v>
                </c:pt>
                <c:pt idx="6738">
                  <c:v>17.353233333333304</c:v>
                </c:pt>
                <c:pt idx="6739">
                  <c:v>17.35581666666668</c:v>
                </c:pt>
                <c:pt idx="6740">
                  <c:v>17.3584</c:v>
                </c:pt>
                <c:pt idx="6741">
                  <c:v>17.360983333333316</c:v>
                </c:pt>
                <c:pt idx="6742">
                  <c:v>17.363583333333303</c:v>
                </c:pt>
                <c:pt idx="6743">
                  <c:v>17.366166666666668</c:v>
                </c:pt>
                <c:pt idx="6744">
                  <c:v>17.368749999999967</c:v>
                </c:pt>
                <c:pt idx="6745">
                  <c:v>17.371350000000014</c:v>
                </c:pt>
                <c:pt idx="6746">
                  <c:v>17.373933333333316</c:v>
                </c:pt>
                <c:pt idx="6747">
                  <c:v>17.376516666666664</c:v>
                </c:pt>
                <c:pt idx="6748">
                  <c:v>17.379116666666668</c:v>
                </c:pt>
                <c:pt idx="6749">
                  <c:v>17.381700000000002</c:v>
                </c:pt>
                <c:pt idx="6750">
                  <c:v>17.384283333333304</c:v>
                </c:pt>
                <c:pt idx="6751">
                  <c:v>17.38686666666668</c:v>
                </c:pt>
                <c:pt idx="6752">
                  <c:v>17.38945</c:v>
                </c:pt>
                <c:pt idx="6753">
                  <c:v>17.392049999999976</c:v>
                </c:pt>
                <c:pt idx="6754">
                  <c:v>17.394633333333303</c:v>
                </c:pt>
                <c:pt idx="6755">
                  <c:v>17.397216666666683</c:v>
                </c:pt>
                <c:pt idx="6756">
                  <c:v>17.399783333333303</c:v>
                </c:pt>
                <c:pt idx="6757">
                  <c:v>17.402366666666669</c:v>
                </c:pt>
                <c:pt idx="6758">
                  <c:v>17.404916666666683</c:v>
                </c:pt>
                <c:pt idx="6759">
                  <c:v>17.407500000000002</c:v>
                </c:pt>
                <c:pt idx="6760">
                  <c:v>17.410083333333311</c:v>
                </c:pt>
                <c:pt idx="6761">
                  <c:v>17.412683333333302</c:v>
                </c:pt>
                <c:pt idx="6762">
                  <c:v>17.415266666666664</c:v>
                </c:pt>
                <c:pt idx="6763">
                  <c:v>17.417849999999987</c:v>
                </c:pt>
                <c:pt idx="6764">
                  <c:v>17.420450000000002</c:v>
                </c:pt>
                <c:pt idx="6765">
                  <c:v>17.423033333333294</c:v>
                </c:pt>
                <c:pt idx="6766">
                  <c:v>17.425616666666652</c:v>
                </c:pt>
                <c:pt idx="6767">
                  <c:v>17.428216666666653</c:v>
                </c:pt>
                <c:pt idx="6768">
                  <c:v>17.430799999999977</c:v>
                </c:pt>
                <c:pt idx="6769">
                  <c:v>17.433383333333303</c:v>
                </c:pt>
                <c:pt idx="6770">
                  <c:v>17.435983333333319</c:v>
                </c:pt>
                <c:pt idx="6771">
                  <c:v>17.438566666666667</c:v>
                </c:pt>
                <c:pt idx="6772">
                  <c:v>17.44115</c:v>
                </c:pt>
                <c:pt idx="6773">
                  <c:v>17.443733333333288</c:v>
                </c:pt>
                <c:pt idx="6774">
                  <c:v>17.446316666666654</c:v>
                </c:pt>
                <c:pt idx="6775">
                  <c:v>17.448916666666666</c:v>
                </c:pt>
                <c:pt idx="6776">
                  <c:v>17.451499999999989</c:v>
                </c:pt>
                <c:pt idx="6777">
                  <c:v>17.454083333333315</c:v>
                </c:pt>
                <c:pt idx="6778">
                  <c:v>17.456683333333302</c:v>
                </c:pt>
                <c:pt idx="6779">
                  <c:v>17.459266666666668</c:v>
                </c:pt>
                <c:pt idx="6780">
                  <c:v>17.461850000000005</c:v>
                </c:pt>
                <c:pt idx="6781">
                  <c:v>17.464449999999971</c:v>
                </c:pt>
                <c:pt idx="6782">
                  <c:v>17.467033333333294</c:v>
                </c:pt>
                <c:pt idx="6783">
                  <c:v>17.469616666666649</c:v>
                </c:pt>
                <c:pt idx="6784">
                  <c:v>17.472166666666666</c:v>
                </c:pt>
                <c:pt idx="6785">
                  <c:v>17.474749999999975</c:v>
                </c:pt>
                <c:pt idx="6786">
                  <c:v>17.477350000000001</c:v>
                </c:pt>
                <c:pt idx="6787">
                  <c:v>17.479933333333303</c:v>
                </c:pt>
                <c:pt idx="6788">
                  <c:v>17.482516666666637</c:v>
                </c:pt>
                <c:pt idx="6789">
                  <c:v>17.485116666666652</c:v>
                </c:pt>
                <c:pt idx="6790">
                  <c:v>17.487699999999979</c:v>
                </c:pt>
                <c:pt idx="6791">
                  <c:v>17.490283333333299</c:v>
                </c:pt>
                <c:pt idx="6792">
                  <c:v>17.492883333333303</c:v>
                </c:pt>
                <c:pt idx="6793">
                  <c:v>17.495466666666669</c:v>
                </c:pt>
                <c:pt idx="6794">
                  <c:v>17.498049999999971</c:v>
                </c:pt>
                <c:pt idx="6795">
                  <c:v>17.500633333333294</c:v>
                </c:pt>
                <c:pt idx="6796">
                  <c:v>17.503216666666667</c:v>
                </c:pt>
                <c:pt idx="6797">
                  <c:v>17.505816666666664</c:v>
                </c:pt>
                <c:pt idx="6798">
                  <c:v>17.508399999999977</c:v>
                </c:pt>
                <c:pt idx="6799">
                  <c:v>17.510983333333321</c:v>
                </c:pt>
                <c:pt idx="6800">
                  <c:v>17.513583333333315</c:v>
                </c:pt>
                <c:pt idx="6801">
                  <c:v>17.516166666666681</c:v>
                </c:pt>
                <c:pt idx="6802">
                  <c:v>17.518750000000001</c:v>
                </c:pt>
                <c:pt idx="6803">
                  <c:v>17.521349999999977</c:v>
                </c:pt>
                <c:pt idx="6804">
                  <c:v>17.523933333333304</c:v>
                </c:pt>
                <c:pt idx="6805">
                  <c:v>17.526516666666666</c:v>
                </c:pt>
                <c:pt idx="6806">
                  <c:v>17.529100000000003</c:v>
                </c:pt>
                <c:pt idx="6807">
                  <c:v>17.531683333333316</c:v>
                </c:pt>
                <c:pt idx="6808">
                  <c:v>17.534283333333317</c:v>
                </c:pt>
                <c:pt idx="6809">
                  <c:v>17.536866666666686</c:v>
                </c:pt>
                <c:pt idx="6810">
                  <c:v>17.539449999999981</c:v>
                </c:pt>
                <c:pt idx="6811">
                  <c:v>17.54205</c:v>
                </c:pt>
                <c:pt idx="6812">
                  <c:v>17.544633333333302</c:v>
                </c:pt>
                <c:pt idx="6813">
                  <c:v>17.547216666666667</c:v>
                </c:pt>
                <c:pt idx="6814">
                  <c:v>17.549816666666668</c:v>
                </c:pt>
                <c:pt idx="6815">
                  <c:v>17.552399999999981</c:v>
                </c:pt>
                <c:pt idx="6816">
                  <c:v>17.554983333333329</c:v>
                </c:pt>
                <c:pt idx="6817">
                  <c:v>17.557583333333316</c:v>
                </c:pt>
                <c:pt idx="6818">
                  <c:v>17.560166666666664</c:v>
                </c:pt>
                <c:pt idx="6819">
                  <c:v>17.562749999999973</c:v>
                </c:pt>
                <c:pt idx="6820">
                  <c:v>17.565333333333289</c:v>
                </c:pt>
                <c:pt idx="6821">
                  <c:v>17.567916666666683</c:v>
                </c:pt>
                <c:pt idx="6822">
                  <c:v>17.570516666666666</c:v>
                </c:pt>
                <c:pt idx="6823">
                  <c:v>17.5731</c:v>
                </c:pt>
                <c:pt idx="6824">
                  <c:v>17.575683333333302</c:v>
                </c:pt>
                <c:pt idx="6825">
                  <c:v>17.5782833333333</c:v>
                </c:pt>
                <c:pt idx="6826">
                  <c:v>17.580866666666683</c:v>
                </c:pt>
                <c:pt idx="6827">
                  <c:v>17.583450000000003</c:v>
                </c:pt>
                <c:pt idx="6828">
                  <c:v>17.58605</c:v>
                </c:pt>
                <c:pt idx="6829">
                  <c:v>17.588633333333284</c:v>
                </c:pt>
                <c:pt idx="6830">
                  <c:v>17.591216666666664</c:v>
                </c:pt>
                <c:pt idx="6831">
                  <c:v>17.593799999999977</c:v>
                </c:pt>
                <c:pt idx="6832">
                  <c:v>17.596383333333304</c:v>
                </c:pt>
                <c:pt idx="6833">
                  <c:v>17.598983333333315</c:v>
                </c:pt>
                <c:pt idx="6834">
                  <c:v>17.601566666666681</c:v>
                </c:pt>
                <c:pt idx="6835">
                  <c:v>17.604150000000015</c:v>
                </c:pt>
                <c:pt idx="6836">
                  <c:v>17.606749999999977</c:v>
                </c:pt>
                <c:pt idx="6837">
                  <c:v>17.609333333333304</c:v>
                </c:pt>
                <c:pt idx="6838">
                  <c:v>17.611916666666694</c:v>
                </c:pt>
                <c:pt idx="6839">
                  <c:v>17.614516666666681</c:v>
                </c:pt>
                <c:pt idx="6840">
                  <c:v>17.617100000000015</c:v>
                </c:pt>
                <c:pt idx="6841">
                  <c:v>17.619683333333317</c:v>
                </c:pt>
                <c:pt idx="6842">
                  <c:v>17.622283333333304</c:v>
                </c:pt>
                <c:pt idx="6843">
                  <c:v>17.624866666666694</c:v>
                </c:pt>
                <c:pt idx="6844">
                  <c:v>17.627450000000014</c:v>
                </c:pt>
                <c:pt idx="6845">
                  <c:v>17.630033333333316</c:v>
                </c:pt>
                <c:pt idx="6846">
                  <c:v>17.632616666666667</c:v>
                </c:pt>
                <c:pt idx="6847">
                  <c:v>17.635216666666668</c:v>
                </c:pt>
                <c:pt idx="6848">
                  <c:v>17.637800000000031</c:v>
                </c:pt>
                <c:pt idx="6849">
                  <c:v>17.640383333333304</c:v>
                </c:pt>
                <c:pt idx="6850">
                  <c:v>17.642983333333316</c:v>
                </c:pt>
                <c:pt idx="6851">
                  <c:v>17.645566666666664</c:v>
                </c:pt>
                <c:pt idx="6852">
                  <c:v>17.648149999999976</c:v>
                </c:pt>
                <c:pt idx="6853">
                  <c:v>17.650750000000016</c:v>
                </c:pt>
                <c:pt idx="6854">
                  <c:v>17.653333333333304</c:v>
                </c:pt>
                <c:pt idx="6855">
                  <c:v>17.65591666666668</c:v>
                </c:pt>
                <c:pt idx="6856">
                  <c:v>17.6585</c:v>
                </c:pt>
                <c:pt idx="6857">
                  <c:v>17.661083333333316</c:v>
                </c:pt>
                <c:pt idx="6858">
                  <c:v>17.663683333333299</c:v>
                </c:pt>
                <c:pt idx="6859">
                  <c:v>17.666266666666683</c:v>
                </c:pt>
                <c:pt idx="6860">
                  <c:v>17.668833333333303</c:v>
                </c:pt>
                <c:pt idx="6861">
                  <c:v>17.671433333333315</c:v>
                </c:pt>
                <c:pt idx="6862">
                  <c:v>17.674016666666681</c:v>
                </c:pt>
                <c:pt idx="6863">
                  <c:v>17.676600000000001</c:v>
                </c:pt>
                <c:pt idx="6864">
                  <c:v>17.679199999999987</c:v>
                </c:pt>
                <c:pt idx="6865">
                  <c:v>17.681783333333303</c:v>
                </c:pt>
                <c:pt idx="6866">
                  <c:v>17.68436666666668</c:v>
                </c:pt>
                <c:pt idx="6867">
                  <c:v>17.686950000000017</c:v>
                </c:pt>
                <c:pt idx="6868">
                  <c:v>17.689533333333298</c:v>
                </c:pt>
                <c:pt idx="6869">
                  <c:v>17.692133333333302</c:v>
                </c:pt>
                <c:pt idx="6870">
                  <c:v>17.694716666666668</c:v>
                </c:pt>
                <c:pt idx="6871">
                  <c:v>17.697299999999988</c:v>
                </c:pt>
                <c:pt idx="6872">
                  <c:v>17.699900000000014</c:v>
                </c:pt>
                <c:pt idx="6873">
                  <c:v>17.702483333333294</c:v>
                </c:pt>
                <c:pt idx="6874">
                  <c:v>17.705066666666667</c:v>
                </c:pt>
                <c:pt idx="6875">
                  <c:v>17.707666666666668</c:v>
                </c:pt>
                <c:pt idx="6876">
                  <c:v>17.710249999999977</c:v>
                </c:pt>
                <c:pt idx="6877">
                  <c:v>17.712833333333304</c:v>
                </c:pt>
                <c:pt idx="6878">
                  <c:v>17.715416666666666</c:v>
                </c:pt>
                <c:pt idx="6879">
                  <c:v>17.718</c:v>
                </c:pt>
                <c:pt idx="6880">
                  <c:v>17.72059999999998</c:v>
                </c:pt>
                <c:pt idx="6881">
                  <c:v>17.723183333333303</c:v>
                </c:pt>
                <c:pt idx="6882">
                  <c:v>17.725766666666669</c:v>
                </c:pt>
                <c:pt idx="6883">
                  <c:v>17.728333333333289</c:v>
                </c:pt>
                <c:pt idx="6884">
                  <c:v>17.73091666666668</c:v>
                </c:pt>
                <c:pt idx="6885">
                  <c:v>17.733483333333304</c:v>
                </c:pt>
                <c:pt idx="6886">
                  <c:v>17.736083333333315</c:v>
                </c:pt>
                <c:pt idx="6887">
                  <c:v>17.738666666666667</c:v>
                </c:pt>
                <c:pt idx="6888">
                  <c:v>17.741249999999976</c:v>
                </c:pt>
                <c:pt idx="6889">
                  <c:v>17.743833333333303</c:v>
                </c:pt>
                <c:pt idx="6890">
                  <c:v>17.746416666666669</c:v>
                </c:pt>
                <c:pt idx="6891">
                  <c:v>17.749016666666666</c:v>
                </c:pt>
                <c:pt idx="6892">
                  <c:v>17.751583333333304</c:v>
                </c:pt>
                <c:pt idx="6893">
                  <c:v>17.754166666666681</c:v>
                </c:pt>
                <c:pt idx="6894">
                  <c:v>17.756766666666667</c:v>
                </c:pt>
                <c:pt idx="6895">
                  <c:v>17.759349999999976</c:v>
                </c:pt>
                <c:pt idx="6896">
                  <c:v>17.761933333333303</c:v>
                </c:pt>
                <c:pt idx="6897">
                  <c:v>17.764533333333297</c:v>
                </c:pt>
                <c:pt idx="6898">
                  <c:v>17.767116666666666</c:v>
                </c:pt>
                <c:pt idx="6899">
                  <c:v>17.769699999999979</c:v>
                </c:pt>
                <c:pt idx="6900">
                  <c:v>17.772283333333302</c:v>
                </c:pt>
                <c:pt idx="6901">
                  <c:v>17.774866666666679</c:v>
                </c:pt>
                <c:pt idx="6902">
                  <c:v>17.777466666666665</c:v>
                </c:pt>
                <c:pt idx="6903">
                  <c:v>17.780050000000003</c:v>
                </c:pt>
                <c:pt idx="6904">
                  <c:v>17.78263333333328</c:v>
                </c:pt>
                <c:pt idx="6905">
                  <c:v>17.785233333333288</c:v>
                </c:pt>
                <c:pt idx="6906">
                  <c:v>17.787816666666668</c:v>
                </c:pt>
                <c:pt idx="6907">
                  <c:v>17.790399999999977</c:v>
                </c:pt>
                <c:pt idx="6908">
                  <c:v>17.792999999999989</c:v>
                </c:pt>
                <c:pt idx="6909">
                  <c:v>17.795566666666666</c:v>
                </c:pt>
                <c:pt idx="6910">
                  <c:v>17.79815</c:v>
                </c:pt>
                <c:pt idx="6911">
                  <c:v>17.800733333333302</c:v>
                </c:pt>
                <c:pt idx="6912">
                  <c:v>17.803316666666667</c:v>
                </c:pt>
                <c:pt idx="6913">
                  <c:v>17.805916666666668</c:v>
                </c:pt>
                <c:pt idx="6914">
                  <c:v>17.808499999999981</c:v>
                </c:pt>
                <c:pt idx="6915">
                  <c:v>17.811083333333329</c:v>
                </c:pt>
                <c:pt idx="6916">
                  <c:v>17.813683333333316</c:v>
                </c:pt>
                <c:pt idx="6917">
                  <c:v>17.816266666666682</c:v>
                </c:pt>
                <c:pt idx="6918">
                  <c:v>17.818850000000019</c:v>
                </c:pt>
                <c:pt idx="6919">
                  <c:v>17.821450000000016</c:v>
                </c:pt>
                <c:pt idx="6920">
                  <c:v>17.824033333333304</c:v>
                </c:pt>
                <c:pt idx="6921">
                  <c:v>17.826616666666666</c:v>
                </c:pt>
                <c:pt idx="6922">
                  <c:v>17.829216666666664</c:v>
                </c:pt>
                <c:pt idx="6923">
                  <c:v>17.831799999999987</c:v>
                </c:pt>
                <c:pt idx="6924">
                  <c:v>17.834383333333317</c:v>
                </c:pt>
                <c:pt idx="6925">
                  <c:v>17.836966666666694</c:v>
                </c:pt>
                <c:pt idx="6926">
                  <c:v>17.839549999999985</c:v>
                </c:pt>
                <c:pt idx="6927">
                  <c:v>17.84215</c:v>
                </c:pt>
                <c:pt idx="6928">
                  <c:v>17.844733333333302</c:v>
                </c:pt>
                <c:pt idx="6929">
                  <c:v>17.847316666666664</c:v>
                </c:pt>
                <c:pt idx="6930">
                  <c:v>17.849916666666665</c:v>
                </c:pt>
                <c:pt idx="6931">
                  <c:v>17.852500000000003</c:v>
                </c:pt>
                <c:pt idx="6932">
                  <c:v>17.855083333333315</c:v>
                </c:pt>
                <c:pt idx="6933">
                  <c:v>17.857683333333316</c:v>
                </c:pt>
                <c:pt idx="6934">
                  <c:v>17.860266666666668</c:v>
                </c:pt>
                <c:pt idx="6935">
                  <c:v>17.862849999999977</c:v>
                </c:pt>
                <c:pt idx="6936">
                  <c:v>17.865433333333289</c:v>
                </c:pt>
                <c:pt idx="6937">
                  <c:v>17.868016666666666</c:v>
                </c:pt>
                <c:pt idx="6938">
                  <c:v>17.870616666666667</c:v>
                </c:pt>
                <c:pt idx="6939">
                  <c:v>17.873200000000001</c:v>
                </c:pt>
                <c:pt idx="6940">
                  <c:v>17.875783333333302</c:v>
                </c:pt>
                <c:pt idx="6941">
                  <c:v>17.878383333333304</c:v>
                </c:pt>
                <c:pt idx="6942">
                  <c:v>17.88096666666668</c:v>
                </c:pt>
                <c:pt idx="6943">
                  <c:v>17.88355</c:v>
                </c:pt>
                <c:pt idx="6944">
                  <c:v>17.886150000000001</c:v>
                </c:pt>
                <c:pt idx="6945">
                  <c:v>17.888733333333288</c:v>
                </c:pt>
                <c:pt idx="6946">
                  <c:v>17.891316666666668</c:v>
                </c:pt>
                <c:pt idx="6947">
                  <c:v>17.893899999999999</c:v>
                </c:pt>
                <c:pt idx="6948">
                  <c:v>17.896483333333304</c:v>
                </c:pt>
                <c:pt idx="6949">
                  <c:v>17.899083333333316</c:v>
                </c:pt>
                <c:pt idx="6950">
                  <c:v>17.901666666666664</c:v>
                </c:pt>
                <c:pt idx="6951">
                  <c:v>17.904233333333295</c:v>
                </c:pt>
                <c:pt idx="6952">
                  <c:v>17.906816666666668</c:v>
                </c:pt>
                <c:pt idx="6953">
                  <c:v>17.909400000000002</c:v>
                </c:pt>
                <c:pt idx="6954">
                  <c:v>17.911983333333318</c:v>
                </c:pt>
                <c:pt idx="6955">
                  <c:v>17.914583333333315</c:v>
                </c:pt>
                <c:pt idx="6956">
                  <c:v>17.917166666666681</c:v>
                </c:pt>
                <c:pt idx="6957">
                  <c:v>17.919750000000001</c:v>
                </c:pt>
                <c:pt idx="6958">
                  <c:v>17.922333333333281</c:v>
                </c:pt>
                <c:pt idx="6959">
                  <c:v>17.924916666666665</c:v>
                </c:pt>
                <c:pt idx="6960">
                  <c:v>17.927516666666669</c:v>
                </c:pt>
                <c:pt idx="6961">
                  <c:v>17.930099999999989</c:v>
                </c:pt>
                <c:pt idx="6962">
                  <c:v>17.932683333333298</c:v>
                </c:pt>
                <c:pt idx="6963">
                  <c:v>17.935283333333302</c:v>
                </c:pt>
                <c:pt idx="6964">
                  <c:v>17.937866666666686</c:v>
                </c:pt>
                <c:pt idx="6965">
                  <c:v>17.940449999999966</c:v>
                </c:pt>
                <c:pt idx="6966">
                  <c:v>17.943050000000003</c:v>
                </c:pt>
                <c:pt idx="6967">
                  <c:v>17.94563333333328</c:v>
                </c:pt>
                <c:pt idx="6968">
                  <c:v>17.948216666666653</c:v>
                </c:pt>
                <c:pt idx="6969">
                  <c:v>17.950816666666665</c:v>
                </c:pt>
                <c:pt idx="6970">
                  <c:v>17.953399999999977</c:v>
                </c:pt>
                <c:pt idx="6971">
                  <c:v>17.955983333333304</c:v>
                </c:pt>
                <c:pt idx="6972">
                  <c:v>17.958566666666666</c:v>
                </c:pt>
                <c:pt idx="6973">
                  <c:v>17.96115</c:v>
                </c:pt>
                <c:pt idx="6974">
                  <c:v>17.963749999999973</c:v>
                </c:pt>
                <c:pt idx="6975">
                  <c:v>17.966333333333289</c:v>
                </c:pt>
                <c:pt idx="6976">
                  <c:v>17.968916666666662</c:v>
                </c:pt>
                <c:pt idx="6977">
                  <c:v>17.971516666666666</c:v>
                </c:pt>
                <c:pt idx="6978">
                  <c:v>17.9741</c:v>
                </c:pt>
                <c:pt idx="6979">
                  <c:v>17.976683333333302</c:v>
                </c:pt>
                <c:pt idx="6980">
                  <c:v>17.979283333333303</c:v>
                </c:pt>
                <c:pt idx="6981">
                  <c:v>17.981850000000001</c:v>
                </c:pt>
                <c:pt idx="6982">
                  <c:v>17.984433333333289</c:v>
                </c:pt>
                <c:pt idx="6983">
                  <c:v>17.987016666666666</c:v>
                </c:pt>
                <c:pt idx="6984">
                  <c:v>17.989599999999971</c:v>
                </c:pt>
                <c:pt idx="6985">
                  <c:v>17.992199999999979</c:v>
                </c:pt>
                <c:pt idx="6986">
                  <c:v>17.994783333333299</c:v>
                </c:pt>
                <c:pt idx="6987">
                  <c:v>17.997366666666668</c:v>
                </c:pt>
                <c:pt idx="6988">
                  <c:v>17.999966666666683</c:v>
                </c:pt>
                <c:pt idx="6989">
                  <c:v>18.002549999999971</c:v>
                </c:pt>
                <c:pt idx="6990">
                  <c:v>18.005133333333294</c:v>
                </c:pt>
                <c:pt idx="6991">
                  <c:v>18.007733333333299</c:v>
                </c:pt>
                <c:pt idx="6992">
                  <c:v>18.010316666666665</c:v>
                </c:pt>
                <c:pt idx="6993">
                  <c:v>18.012899999999988</c:v>
                </c:pt>
                <c:pt idx="6994">
                  <c:v>18.015483333333311</c:v>
                </c:pt>
                <c:pt idx="6995">
                  <c:v>18.01806666666668</c:v>
                </c:pt>
                <c:pt idx="6996">
                  <c:v>18.020666666666667</c:v>
                </c:pt>
                <c:pt idx="6997">
                  <c:v>18.023250000000001</c:v>
                </c:pt>
                <c:pt idx="6998">
                  <c:v>18.025833333333299</c:v>
                </c:pt>
                <c:pt idx="6999">
                  <c:v>18.028433333333293</c:v>
                </c:pt>
                <c:pt idx="7000">
                  <c:v>18.031016666666684</c:v>
                </c:pt>
                <c:pt idx="7001">
                  <c:v>18.0336</c:v>
                </c:pt>
                <c:pt idx="7002">
                  <c:v>18.036200000000001</c:v>
                </c:pt>
                <c:pt idx="7003">
                  <c:v>18.038783333333303</c:v>
                </c:pt>
                <c:pt idx="7004">
                  <c:v>18.041366666666665</c:v>
                </c:pt>
                <c:pt idx="7005">
                  <c:v>18.043949999999981</c:v>
                </c:pt>
                <c:pt idx="7006">
                  <c:v>18.046533333333294</c:v>
                </c:pt>
                <c:pt idx="7007">
                  <c:v>18.049133333333302</c:v>
                </c:pt>
                <c:pt idx="7008">
                  <c:v>18.051716666666668</c:v>
                </c:pt>
                <c:pt idx="7009">
                  <c:v>18.054300000000001</c:v>
                </c:pt>
                <c:pt idx="7010">
                  <c:v>18.056899999999999</c:v>
                </c:pt>
                <c:pt idx="7011">
                  <c:v>18.059483333333311</c:v>
                </c:pt>
                <c:pt idx="7012">
                  <c:v>18.062066666666666</c:v>
                </c:pt>
                <c:pt idx="7013">
                  <c:v>18.064666666666668</c:v>
                </c:pt>
                <c:pt idx="7014">
                  <c:v>18.067250000000001</c:v>
                </c:pt>
                <c:pt idx="7015">
                  <c:v>18.069833333333303</c:v>
                </c:pt>
                <c:pt idx="7016">
                  <c:v>18.072433333333294</c:v>
                </c:pt>
                <c:pt idx="7017">
                  <c:v>18.075016666666667</c:v>
                </c:pt>
                <c:pt idx="7018">
                  <c:v>18.0776</c:v>
                </c:pt>
                <c:pt idx="7019">
                  <c:v>18.080183333333299</c:v>
                </c:pt>
                <c:pt idx="7020">
                  <c:v>18.08276666666665</c:v>
                </c:pt>
                <c:pt idx="7021">
                  <c:v>18.085366666666669</c:v>
                </c:pt>
                <c:pt idx="7022">
                  <c:v>18.087949999999989</c:v>
                </c:pt>
                <c:pt idx="7023">
                  <c:v>18.090533333333294</c:v>
                </c:pt>
                <c:pt idx="7024">
                  <c:v>18.093133333333302</c:v>
                </c:pt>
                <c:pt idx="7025">
                  <c:v>18.09571666666665</c:v>
                </c:pt>
                <c:pt idx="7026">
                  <c:v>18.098299999999977</c:v>
                </c:pt>
                <c:pt idx="7027">
                  <c:v>18.100900000000017</c:v>
                </c:pt>
                <c:pt idx="7028">
                  <c:v>18.103483333333315</c:v>
                </c:pt>
                <c:pt idx="7029">
                  <c:v>18.106066666666681</c:v>
                </c:pt>
                <c:pt idx="7030">
                  <c:v>18.108650000000001</c:v>
                </c:pt>
                <c:pt idx="7031">
                  <c:v>18.111233333333317</c:v>
                </c:pt>
                <c:pt idx="7032">
                  <c:v>18.113800000000019</c:v>
                </c:pt>
                <c:pt idx="7033">
                  <c:v>18.116366666666682</c:v>
                </c:pt>
                <c:pt idx="7034">
                  <c:v>18.118949999999987</c:v>
                </c:pt>
                <c:pt idx="7035">
                  <c:v>18.121549999999989</c:v>
                </c:pt>
                <c:pt idx="7036">
                  <c:v>18.124133333333319</c:v>
                </c:pt>
                <c:pt idx="7037">
                  <c:v>18.126716666666667</c:v>
                </c:pt>
                <c:pt idx="7038">
                  <c:v>18.129316666666668</c:v>
                </c:pt>
                <c:pt idx="7039">
                  <c:v>18.131899999999998</c:v>
                </c:pt>
                <c:pt idx="7040">
                  <c:v>18.134483333333318</c:v>
                </c:pt>
                <c:pt idx="7041">
                  <c:v>18.137066666666694</c:v>
                </c:pt>
                <c:pt idx="7042">
                  <c:v>18.139650000000014</c:v>
                </c:pt>
                <c:pt idx="7043">
                  <c:v>18.142250000000001</c:v>
                </c:pt>
                <c:pt idx="7044">
                  <c:v>18.144816666666681</c:v>
                </c:pt>
                <c:pt idx="7045">
                  <c:v>18.147400000000001</c:v>
                </c:pt>
                <c:pt idx="7046">
                  <c:v>18.149999999999999</c:v>
                </c:pt>
                <c:pt idx="7047">
                  <c:v>18.152583333333304</c:v>
                </c:pt>
                <c:pt idx="7048">
                  <c:v>18.15516666666668</c:v>
                </c:pt>
                <c:pt idx="7049">
                  <c:v>18.157766666666678</c:v>
                </c:pt>
                <c:pt idx="7050">
                  <c:v>18.160350000000001</c:v>
                </c:pt>
                <c:pt idx="7051">
                  <c:v>18.162933333333303</c:v>
                </c:pt>
                <c:pt idx="7052">
                  <c:v>18.165516666666669</c:v>
                </c:pt>
                <c:pt idx="7053">
                  <c:v>18.168099999999981</c:v>
                </c:pt>
                <c:pt idx="7054">
                  <c:v>18.1707</c:v>
                </c:pt>
                <c:pt idx="7055">
                  <c:v>18.173283333333316</c:v>
                </c:pt>
                <c:pt idx="7056">
                  <c:v>18.175866666666678</c:v>
                </c:pt>
                <c:pt idx="7057">
                  <c:v>18.178466666666683</c:v>
                </c:pt>
                <c:pt idx="7058">
                  <c:v>18.181050000000017</c:v>
                </c:pt>
                <c:pt idx="7059">
                  <c:v>18.183633333333294</c:v>
                </c:pt>
                <c:pt idx="7060">
                  <c:v>18.186216666666667</c:v>
                </c:pt>
                <c:pt idx="7061">
                  <c:v>18.188800000000001</c:v>
                </c:pt>
                <c:pt idx="7062">
                  <c:v>18.191383333333313</c:v>
                </c:pt>
                <c:pt idx="7063">
                  <c:v>18.193966666666686</c:v>
                </c:pt>
                <c:pt idx="7064">
                  <c:v>18.196549999999977</c:v>
                </c:pt>
                <c:pt idx="7065">
                  <c:v>18.199149999999989</c:v>
                </c:pt>
                <c:pt idx="7066">
                  <c:v>18.201733333333298</c:v>
                </c:pt>
                <c:pt idx="7067">
                  <c:v>18.204316666666667</c:v>
                </c:pt>
                <c:pt idx="7068">
                  <c:v>18.206916666666665</c:v>
                </c:pt>
                <c:pt idx="7069">
                  <c:v>18.209499999999977</c:v>
                </c:pt>
                <c:pt idx="7070">
                  <c:v>18.212083333333304</c:v>
                </c:pt>
                <c:pt idx="7071">
                  <c:v>18.214683333333316</c:v>
                </c:pt>
                <c:pt idx="7072">
                  <c:v>18.217266666666681</c:v>
                </c:pt>
                <c:pt idx="7073">
                  <c:v>18.219850000000019</c:v>
                </c:pt>
                <c:pt idx="7074">
                  <c:v>18.222433333333289</c:v>
                </c:pt>
                <c:pt idx="7075">
                  <c:v>18.225016666666662</c:v>
                </c:pt>
                <c:pt idx="7076">
                  <c:v>18.227616666666666</c:v>
                </c:pt>
                <c:pt idx="7077">
                  <c:v>18.2302</c:v>
                </c:pt>
                <c:pt idx="7078">
                  <c:v>18.232783333333302</c:v>
                </c:pt>
                <c:pt idx="7079">
                  <c:v>18.235383333333303</c:v>
                </c:pt>
                <c:pt idx="7080">
                  <c:v>18.237966666666694</c:v>
                </c:pt>
                <c:pt idx="7081">
                  <c:v>18.240549999999971</c:v>
                </c:pt>
                <c:pt idx="7082">
                  <c:v>18.243116666666666</c:v>
                </c:pt>
                <c:pt idx="7083">
                  <c:v>18.245699999999971</c:v>
                </c:pt>
                <c:pt idx="7084">
                  <c:v>18.248283333333294</c:v>
                </c:pt>
                <c:pt idx="7085">
                  <c:v>18.250866666666678</c:v>
                </c:pt>
                <c:pt idx="7086">
                  <c:v>18.253450000000001</c:v>
                </c:pt>
                <c:pt idx="7087">
                  <c:v>18.256050000000005</c:v>
                </c:pt>
                <c:pt idx="7088">
                  <c:v>18.258633333333293</c:v>
                </c:pt>
                <c:pt idx="7089">
                  <c:v>18.261216666666666</c:v>
                </c:pt>
                <c:pt idx="7090">
                  <c:v>18.263816666666667</c:v>
                </c:pt>
                <c:pt idx="7091">
                  <c:v>18.266399999999976</c:v>
                </c:pt>
                <c:pt idx="7092">
                  <c:v>18.268983333333299</c:v>
                </c:pt>
                <c:pt idx="7093">
                  <c:v>18.271583333333311</c:v>
                </c:pt>
                <c:pt idx="7094">
                  <c:v>18.27416666666668</c:v>
                </c:pt>
                <c:pt idx="7095">
                  <c:v>18.27675</c:v>
                </c:pt>
                <c:pt idx="7096">
                  <c:v>18.279350000000001</c:v>
                </c:pt>
                <c:pt idx="7097">
                  <c:v>18.281933333333299</c:v>
                </c:pt>
                <c:pt idx="7098">
                  <c:v>18.284516666666651</c:v>
                </c:pt>
                <c:pt idx="7099">
                  <c:v>18.287100000000002</c:v>
                </c:pt>
                <c:pt idx="7100">
                  <c:v>18.289683333333297</c:v>
                </c:pt>
                <c:pt idx="7101">
                  <c:v>18.292283333333302</c:v>
                </c:pt>
                <c:pt idx="7102">
                  <c:v>18.294866666666682</c:v>
                </c:pt>
                <c:pt idx="7103">
                  <c:v>18.297450000000001</c:v>
                </c:pt>
                <c:pt idx="7104">
                  <c:v>18.300049999999981</c:v>
                </c:pt>
                <c:pt idx="7105">
                  <c:v>18.302633333333294</c:v>
                </c:pt>
                <c:pt idx="7106">
                  <c:v>18.30521666666667</c:v>
                </c:pt>
                <c:pt idx="7107">
                  <c:v>18.307816666666682</c:v>
                </c:pt>
                <c:pt idx="7108">
                  <c:v>18.310400000000001</c:v>
                </c:pt>
                <c:pt idx="7109">
                  <c:v>18.312983333333317</c:v>
                </c:pt>
                <c:pt idx="7110">
                  <c:v>18.315566666666665</c:v>
                </c:pt>
                <c:pt idx="7111">
                  <c:v>18.318149999999989</c:v>
                </c:pt>
                <c:pt idx="7112">
                  <c:v>18.320749999999975</c:v>
                </c:pt>
                <c:pt idx="7113">
                  <c:v>18.323333333333302</c:v>
                </c:pt>
                <c:pt idx="7114">
                  <c:v>18.325916666666668</c:v>
                </c:pt>
                <c:pt idx="7115">
                  <c:v>18.328516666666662</c:v>
                </c:pt>
                <c:pt idx="7116">
                  <c:v>18.331099999999999</c:v>
                </c:pt>
                <c:pt idx="7117">
                  <c:v>18.33366666666668</c:v>
                </c:pt>
                <c:pt idx="7118">
                  <c:v>18.336266666666681</c:v>
                </c:pt>
                <c:pt idx="7119">
                  <c:v>18.338849999999987</c:v>
                </c:pt>
                <c:pt idx="7120">
                  <c:v>18.341433333333303</c:v>
                </c:pt>
                <c:pt idx="7121">
                  <c:v>18.344016666666668</c:v>
                </c:pt>
                <c:pt idx="7122">
                  <c:v>18.346600000000002</c:v>
                </c:pt>
                <c:pt idx="7123">
                  <c:v>18.3492</c:v>
                </c:pt>
                <c:pt idx="7124">
                  <c:v>18.351783333333316</c:v>
                </c:pt>
                <c:pt idx="7125">
                  <c:v>18.354366666666682</c:v>
                </c:pt>
                <c:pt idx="7126">
                  <c:v>18.356966666666686</c:v>
                </c:pt>
                <c:pt idx="7127">
                  <c:v>18.359550000000016</c:v>
                </c:pt>
                <c:pt idx="7128">
                  <c:v>18.362133333333293</c:v>
                </c:pt>
                <c:pt idx="7129">
                  <c:v>18.364733333333302</c:v>
                </c:pt>
                <c:pt idx="7130">
                  <c:v>18.367316666666667</c:v>
                </c:pt>
                <c:pt idx="7131">
                  <c:v>18.369899999999987</c:v>
                </c:pt>
                <c:pt idx="7132">
                  <c:v>18.372483333333303</c:v>
                </c:pt>
                <c:pt idx="7133">
                  <c:v>18.375066666666665</c:v>
                </c:pt>
                <c:pt idx="7134">
                  <c:v>18.377666666666681</c:v>
                </c:pt>
                <c:pt idx="7135">
                  <c:v>18.38025</c:v>
                </c:pt>
                <c:pt idx="7136">
                  <c:v>18.382833333333302</c:v>
                </c:pt>
                <c:pt idx="7137">
                  <c:v>18.385433333333289</c:v>
                </c:pt>
                <c:pt idx="7138">
                  <c:v>18.388016666666662</c:v>
                </c:pt>
                <c:pt idx="7139">
                  <c:v>18.390599999999989</c:v>
                </c:pt>
                <c:pt idx="7140">
                  <c:v>18.3932</c:v>
                </c:pt>
                <c:pt idx="7141">
                  <c:v>18.395783333333302</c:v>
                </c:pt>
                <c:pt idx="7142">
                  <c:v>18.398366666666668</c:v>
                </c:pt>
                <c:pt idx="7143">
                  <c:v>18.400966666666665</c:v>
                </c:pt>
                <c:pt idx="7144">
                  <c:v>18.403549999999971</c:v>
                </c:pt>
                <c:pt idx="7145">
                  <c:v>18.406133333333294</c:v>
                </c:pt>
                <c:pt idx="7146">
                  <c:v>18.408716666666653</c:v>
                </c:pt>
                <c:pt idx="7147">
                  <c:v>18.411300000000001</c:v>
                </c:pt>
                <c:pt idx="7148">
                  <c:v>18.413900000000005</c:v>
                </c:pt>
                <c:pt idx="7149">
                  <c:v>18.416483333333307</c:v>
                </c:pt>
                <c:pt idx="7150">
                  <c:v>18.41906666666668</c:v>
                </c:pt>
                <c:pt idx="7151">
                  <c:v>18.421666666666667</c:v>
                </c:pt>
                <c:pt idx="7152">
                  <c:v>18.424249999999976</c:v>
                </c:pt>
                <c:pt idx="7153">
                  <c:v>18.426833333333299</c:v>
                </c:pt>
                <c:pt idx="7154">
                  <c:v>18.429433333333293</c:v>
                </c:pt>
                <c:pt idx="7155">
                  <c:v>18.432016666666666</c:v>
                </c:pt>
                <c:pt idx="7156">
                  <c:v>18.4346</c:v>
                </c:pt>
                <c:pt idx="7157">
                  <c:v>18.437183333333316</c:v>
                </c:pt>
                <c:pt idx="7158">
                  <c:v>18.439766666666667</c:v>
                </c:pt>
                <c:pt idx="7159">
                  <c:v>18.442366666666651</c:v>
                </c:pt>
                <c:pt idx="7160">
                  <c:v>18.444949999999981</c:v>
                </c:pt>
                <c:pt idx="7161">
                  <c:v>18.447533333333293</c:v>
                </c:pt>
                <c:pt idx="7162">
                  <c:v>18.450133333333302</c:v>
                </c:pt>
                <c:pt idx="7163">
                  <c:v>18.452716666666653</c:v>
                </c:pt>
                <c:pt idx="7164">
                  <c:v>18.45529999999998</c:v>
                </c:pt>
                <c:pt idx="7165">
                  <c:v>18.457899999999999</c:v>
                </c:pt>
                <c:pt idx="7166">
                  <c:v>18.460483333333293</c:v>
                </c:pt>
                <c:pt idx="7167">
                  <c:v>18.46306666666667</c:v>
                </c:pt>
                <c:pt idx="7168">
                  <c:v>18.465616666666648</c:v>
                </c:pt>
                <c:pt idx="7169">
                  <c:v>18.468199999999985</c:v>
                </c:pt>
                <c:pt idx="7170">
                  <c:v>18.470800000000001</c:v>
                </c:pt>
                <c:pt idx="7171">
                  <c:v>18.473383333333302</c:v>
                </c:pt>
                <c:pt idx="7172">
                  <c:v>18.475966666666668</c:v>
                </c:pt>
                <c:pt idx="7173">
                  <c:v>18.478566666666666</c:v>
                </c:pt>
                <c:pt idx="7174">
                  <c:v>18.48115</c:v>
                </c:pt>
                <c:pt idx="7175">
                  <c:v>18.483733333333277</c:v>
                </c:pt>
                <c:pt idx="7176">
                  <c:v>18.486333333333288</c:v>
                </c:pt>
                <c:pt idx="7177">
                  <c:v>18.488916666666654</c:v>
                </c:pt>
                <c:pt idx="7178">
                  <c:v>18.491499999999977</c:v>
                </c:pt>
                <c:pt idx="7179">
                  <c:v>18.494083333333304</c:v>
                </c:pt>
                <c:pt idx="7180">
                  <c:v>18.496666666666666</c:v>
                </c:pt>
                <c:pt idx="7181">
                  <c:v>18.499266666666664</c:v>
                </c:pt>
                <c:pt idx="7182">
                  <c:v>18.501850000000019</c:v>
                </c:pt>
                <c:pt idx="7183">
                  <c:v>18.504433333333303</c:v>
                </c:pt>
                <c:pt idx="7184">
                  <c:v>18.507033333333304</c:v>
                </c:pt>
                <c:pt idx="7185">
                  <c:v>18.509616666666666</c:v>
                </c:pt>
                <c:pt idx="7186">
                  <c:v>18.5122</c:v>
                </c:pt>
                <c:pt idx="7187">
                  <c:v>18.514799999999987</c:v>
                </c:pt>
                <c:pt idx="7188">
                  <c:v>18.517383333333314</c:v>
                </c:pt>
                <c:pt idx="7189">
                  <c:v>18.519966666666694</c:v>
                </c:pt>
                <c:pt idx="7190">
                  <c:v>18.522566666666666</c:v>
                </c:pt>
                <c:pt idx="7191">
                  <c:v>18.52515</c:v>
                </c:pt>
                <c:pt idx="7192">
                  <c:v>18.527733333333302</c:v>
                </c:pt>
                <c:pt idx="7193">
                  <c:v>18.530316666666668</c:v>
                </c:pt>
                <c:pt idx="7194">
                  <c:v>18.532866666666681</c:v>
                </c:pt>
                <c:pt idx="7195">
                  <c:v>18.535466666666665</c:v>
                </c:pt>
                <c:pt idx="7196">
                  <c:v>18.538049999999977</c:v>
                </c:pt>
                <c:pt idx="7197">
                  <c:v>18.540633333333293</c:v>
                </c:pt>
                <c:pt idx="7198">
                  <c:v>18.543233333333294</c:v>
                </c:pt>
                <c:pt idx="7199">
                  <c:v>18.545816666666667</c:v>
                </c:pt>
                <c:pt idx="7200">
                  <c:v>18.54839999999998</c:v>
                </c:pt>
                <c:pt idx="7201">
                  <c:v>18.550999999999988</c:v>
                </c:pt>
                <c:pt idx="7202">
                  <c:v>18.553583333333304</c:v>
                </c:pt>
                <c:pt idx="7203">
                  <c:v>18.55616666666668</c:v>
                </c:pt>
                <c:pt idx="7204">
                  <c:v>18.55875</c:v>
                </c:pt>
                <c:pt idx="7205">
                  <c:v>18.561333333333302</c:v>
                </c:pt>
                <c:pt idx="7206">
                  <c:v>18.563933333333303</c:v>
                </c:pt>
                <c:pt idx="7207">
                  <c:v>18.566516666666651</c:v>
                </c:pt>
                <c:pt idx="7208">
                  <c:v>18.569099999999981</c:v>
                </c:pt>
                <c:pt idx="7209">
                  <c:v>18.5717</c:v>
                </c:pt>
                <c:pt idx="7210">
                  <c:v>18.574283333333316</c:v>
                </c:pt>
                <c:pt idx="7211">
                  <c:v>18.576866666666682</c:v>
                </c:pt>
                <c:pt idx="7212">
                  <c:v>18.579466666666683</c:v>
                </c:pt>
                <c:pt idx="7213">
                  <c:v>18.582033333333289</c:v>
                </c:pt>
                <c:pt idx="7214">
                  <c:v>18.584616666666662</c:v>
                </c:pt>
                <c:pt idx="7215">
                  <c:v>18.587199999999989</c:v>
                </c:pt>
                <c:pt idx="7216">
                  <c:v>18.589783333333294</c:v>
                </c:pt>
                <c:pt idx="7217">
                  <c:v>18.592383333333299</c:v>
                </c:pt>
                <c:pt idx="7218">
                  <c:v>18.594966666666693</c:v>
                </c:pt>
                <c:pt idx="7219">
                  <c:v>18.597550000000005</c:v>
                </c:pt>
                <c:pt idx="7220">
                  <c:v>18.600149999999989</c:v>
                </c:pt>
                <c:pt idx="7221">
                  <c:v>18.602733333333294</c:v>
                </c:pt>
                <c:pt idx="7222">
                  <c:v>18.605316666666667</c:v>
                </c:pt>
                <c:pt idx="7223">
                  <c:v>18.607916666666686</c:v>
                </c:pt>
                <c:pt idx="7224">
                  <c:v>18.610466666666678</c:v>
                </c:pt>
                <c:pt idx="7225">
                  <c:v>18.613049999999987</c:v>
                </c:pt>
                <c:pt idx="7226">
                  <c:v>18.615633333333303</c:v>
                </c:pt>
                <c:pt idx="7227">
                  <c:v>18.618216666666683</c:v>
                </c:pt>
                <c:pt idx="7228">
                  <c:v>18.620816666666681</c:v>
                </c:pt>
                <c:pt idx="7229">
                  <c:v>18.6234</c:v>
                </c:pt>
                <c:pt idx="7230">
                  <c:v>18.625983333333316</c:v>
                </c:pt>
                <c:pt idx="7231">
                  <c:v>18.628566666666664</c:v>
                </c:pt>
                <c:pt idx="7232">
                  <c:v>18.631149999999987</c:v>
                </c:pt>
                <c:pt idx="7233">
                  <c:v>18.633733333333304</c:v>
                </c:pt>
                <c:pt idx="7234">
                  <c:v>18.636333333333315</c:v>
                </c:pt>
                <c:pt idx="7235">
                  <c:v>18.638916666666681</c:v>
                </c:pt>
                <c:pt idx="7236">
                  <c:v>18.641500000000001</c:v>
                </c:pt>
                <c:pt idx="7237">
                  <c:v>18.644083333333317</c:v>
                </c:pt>
                <c:pt idx="7238">
                  <c:v>18.646666666666665</c:v>
                </c:pt>
                <c:pt idx="7239">
                  <c:v>18.64926666666668</c:v>
                </c:pt>
                <c:pt idx="7240">
                  <c:v>18.651850000000032</c:v>
                </c:pt>
                <c:pt idx="7241">
                  <c:v>18.654433333333316</c:v>
                </c:pt>
                <c:pt idx="7242">
                  <c:v>18.657033333333317</c:v>
                </c:pt>
                <c:pt idx="7243">
                  <c:v>18.659616666666668</c:v>
                </c:pt>
                <c:pt idx="7244">
                  <c:v>18.662199999999981</c:v>
                </c:pt>
                <c:pt idx="7245">
                  <c:v>18.664800000000014</c:v>
                </c:pt>
                <c:pt idx="7246">
                  <c:v>18.667383333333312</c:v>
                </c:pt>
                <c:pt idx="7247">
                  <c:v>18.669966666666681</c:v>
                </c:pt>
                <c:pt idx="7248">
                  <c:v>18.672550000000001</c:v>
                </c:pt>
                <c:pt idx="7249">
                  <c:v>18.675133333333303</c:v>
                </c:pt>
                <c:pt idx="7250">
                  <c:v>18.677733333333304</c:v>
                </c:pt>
                <c:pt idx="7251">
                  <c:v>18.680316666666666</c:v>
                </c:pt>
                <c:pt idx="7252">
                  <c:v>18.6829</c:v>
                </c:pt>
                <c:pt idx="7253">
                  <c:v>18.68549999999998</c:v>
                </c:pt>
                <c:pt idx="7254">
                  <c:v>18.688083333333303</c:v>
                </c:pt>
                <c:pt idx="7255">
                  <c:v>18.690666666666683</c:v>
                </c:pt>
                <c:pt idx="7256">
                  <c:v>18.69326666666668</c:v>
                </c:pt>
                <c:pt idx="7257">
                  <c:v>18.695850000000014</c:v>
                </c:pt>
                <c:pt idx="7258">
                  <c:v>18.698433333333302</c:v>
                </c:pt>
                <c:pt idx="7259">
                  <c:v>18.701016666666664</c:v>
                </c:pt>
                <c:pt idx="7260">
                  <c:v>18.703599999999977</c:v>
                </c:pt>
                <c:pt idx="7261">
                  <c:v>18.706200000000003</c:v>
                </c:pt>
                <c:pt idx="7262">
                  <c:v>18.708783333333294</c:v>
                </c:pt>
                <c:pt idx="7263">
                  <c:v>18.711366666666681</c:v>
                </c:pt>
                <c:pt idx="7264">
                  <c:v>18.713966666666682</c:v>
                </c:pt>
                <c:pt idx="7265">
                  <c:v>18.716549999999977</c:v>
                </c:pt>
                <c:pt idx="7266">
                  <c:v>18.719133333333303</c:v>
                </c:pt>
                <c:pt idx="7267">
                  <c:v>18.721733333333304</c:v>
                </c:pt>
                <c:pt idx="7268">
                  <c:v>18.724316666666667</c:v>
                </c:pt>
                <c:pt idx="7269">
                  <c:v>18.726900000000001</c:v>
                </c:pt>
                <c:pt idx="7270">
                  <c:v>18.729499999999977</c:v>
                </c:pt>
                <c:pt idx="7271">
                  <c:v>18.732083333333303</c:v>
                </c:pt>
                <c:pt idx="7272">
                  <c:v>18.73466666666668</c:v>
                </c:pt>
                <c:pt idx="7273">
                  <c:v>18.737250000000014</c:v>
                </c:pt>
                <c:pt idx="7274">
                  <c:v>18.739833333333316</c:v>
                </c:pt>
                <c:pt idx="7275">
                  <c:v>18.742433333333288</c:v>
                </c:pt>
                <c:pt idx="7276">
                  <c:v>18.745016666666654</c:v>
                </c:pt>
                <c:pt idx="7277">
                  <c:v>18.747599999999977</c:v>
                </c:pt>
                <c:pt idx="7278">
                  <c:v>18.7502</c:v>
                </c:pt>
                <c:pt idx="7279">
                  <c:v>18.752783333333298</c:v>
                </c:pt>
                <c:pt idx="7280">
                  <c:v>18.755366666666664</c:v>
                </c:pt>
                <c:pt idx="7281">
                  <c:v>18.757966666666693</c:v>
                </c:pt>
                <c:pt idx="7282">
                  <c:v>18.760550000000002</c:v>
                </c:pt>
                <c:pt idx="7283">
                  <c:v>18.763133333333293</c:v>
                </c:pt>
                <c:pt idx="7284">
                  <c:v>18.765716666666648</c:v>
                </c:pt>
                <c:pt idx="7285">
                  <c:v>18.768299999999982</c:v>
                </c:pt>
                <c:pt idx="7286">
                  <c:v>18.770883333333316</c:v>
                </c:pt>
                <c:pt idx="7287">
                  <c:v>18.773466666666664</c:v>
                </c:pt>
                <c:pt idx="7288">
                  <c:v>18.776050000000001</c:v>
                </c:pt>
                <c:pt idx="7289">
                  <c:v>18.778650000000003</c:v>
                </c:pt>
                <c:pt idx="7290">
                  <c:v>18.781233333333294</c:v>
                </c:pt>
                <c:pt idx="7291">
                  <c:v>18.783816666666667</c:v>
                </c:pt>
                <c:pt idx="7292">
                  <c:v>18.78641666666665</c:v>
                </c:pt>
                <c:pt idx="7293">
                  <c:v>18.788999999999977</c:v>
                </c:pt>
                <c:pt idx="7294">
                  <c:v>18.791583333333303</c:v>
                </c:pt>
                <c:pt idx="7295">
                  <c:v>18.794166666666683</c:v>
                </c:pt>
                <c:pt idx="7296">
                  <c:v>18.796733333333293</c:v>
                </c:pt>
                <c:pt idx="7297">
                  <c:v>18.799333333333294</c:v>
                </c:pt>
                <c:pt idx="7298">
                  <c:v>18.801916666666681</c:v>
                </c:pt>
                <c:pt idx="7299">
                  <c:v>18.804500000000001</c:v>
                </c:pt>
                <c:pt idx="7300">
                  <c:v>18.807099999999988</c:v>
                </c:pt>
                <c:pt idx="7301">
                  <c:v>18.809683333333304</c:v>
                </c:pt>
                <c:pt idx="7302">
                  <c:v>18.812266666666684</c:v>
                </c:pt>
                <c:pt idx="7303">
                  <c:v>18.814866666666695</c:v>
                </c:pt>
                <c:pt idx="7304">
                  <c:v>18.817450000000019</c:v>
                </c:pt>
                <c:pt idx="7305">
                  <c:v>18.820033333333303</c:v>
                </c:pt>
                <c:pt idx="7306">
                  <c:v>18.822616666666651</c:v>
                </c:pt>
                <c:pt idx="7307">
                  <c:v>18.825199999999981</c:v>
                </c:pt>
                <c:pt idx="7308">
                  <c:v>18.827800000000014</c:v>
                </c:pt>
                <c:pt idx="7309">
                  <c:v>18.830383333333316</c:v>
                </c:pt>
                <c:pt idx="7310">
                  <c:v>18.832966666666682</c:v>
                </c:pt>
                <c:pt idx="7311">
                  <c:v>18.835566666666683</c:v>
                </c:pt>
                <c:pt idx="7312">
                  <c:v>18.838149999999981</c:v>
                </c:pt>
                <c:pt idx="7313">
                  <c:v>18.840733333333294</c:v>
                </c:pt>
                <c:pt idx="7314">
                  <c:v>18.843333333333295</c:v>
                </c:pt>
                <c:pt idx="7315">
                  <c:v>18.845916666666668</c:v>
                </c:pt>
                <c:pt idx="7316">
                  <c:v>18.84849999999998</c:v>
                </c:pt>
                <c:pt idx="7317">
                  <c:v>18.851099999999999</c:v>
                </c:pt>
                <c:pt idx="7318">
                  <c:v>18.853683333333311</c:v>
                </c:pt>
                <c:pt idx="7319">
                  <c:v>18.856266666666681</c:v>
                </c:pt>
                <c:pt idx="7320">
                  <c:v>18.858850000000015</c:v>
                </c:pt>
                <c:pt idx="7321">
                  <c:v>18.861433333333299</c:v>
                </c:pt>
                <c:pt idx="7322">
                  <c:v>18.863999999999987</c:v>
                </c:pt>
                <c:pt idx="7323">
                  <c:v>18.866583333333299</c:v>
                </c:pt>
                <c:pt idx="7324">
                  <c:v>18.869166666666668</c:v>
                </c:pt>
                <c:pt idx="7325">
                  <c:v>18.87176666666668</c:v>
                </c:pt>
                <c:pt idx="7326">
                  <c:v>18.874350000000014</c:v>
                </c:pt>
                <c:pt idx="7327">
                  <c:v>18.876933333333316</c:v>
                </c:pt>
                <c:pt idx="7328">
                  <c:v>18.879483333333315</c:v>
                </c:pt>
                <c:pt idx="7329">
                  <c:v>18.882066666666667</c:v>
                </c:pt>
                <c:pt idx="7330">
                  <c:v>18.884666666666664</c:v>
                </c:pt>
                <c:pt idx="7331">
                  <c:v>18.887249999999977</c:v>
                </c:pt>
                <c:pt idx="7332">
                  <c:v>18.889833333333304</c:v>
                </c:pt>
                <c:pt idx="7333">
                  <c:v>18.892433333333294</c:v>
                </c:pt>
                <c:pt idx="7334">
                  <c:v>18.895016666666667</c:v>
                </c:pt>
                <c:pt idx="7335">
                  <c:v>18.897600000000001</c:v>
                </c:pt>
                <c:pt idx="7336">
                  <c:v>18.900199999999977</c:v>
                </c:pt>
                <c:pt idx="7337">
                  <c:v>18.902783333333289</c:v>
                </c:pt>
                <c:pt idx="7338">
                  <c:v>18.905366666666666</c:v>
                </c:pt>
                <c:pt idx="7339">
                  <c:v>18.907950000000017</c:v>
                </c:pt>
                <c:pt idx="7340">
                  <c:v>18.910500000000003</c:v>
                </c:pt>
                <c:pt idx="7341">
                  <c:v>18.913083333333319</c:v>
                </c:pt>
                <c:pt idx="7342">
                  <c:v>18.915666666666667</c:v>
                </c:pt>
                <c:pt idx="7343">
                  <c:v>18.91825</c:v>
                </c:pt>
                <c:pt idx="7344">
                  <c:v>18.920849999999977</c:v>
                </c:pt>
                <c:pt idx="7345">
                  <c:v>18.923433333333289</c:v>
                </c:pt>
                <c:pt idx="7346">
                  <c:v>18.926016666666666</c:v>
                </c:pt>
                <c:pt idx="7347">
                  <c:v>18.928616666666652</c:v>
                </c:pt>
                <c:pt idx="7348">
                  <c:v>18.9312</c:v>
                </c:pt>
                <c:pt idx="7349">
                  <c:v>18.933783333333302</c:v>
                </c:pt>
                <c:pt idx="7350">
                  <c:v>18.936366666666668</c:v>
                </c:pt>
                <c:pt idx="7351">
                  <c:v>18.938949999999977</c:v>
                </c:pt>
                <c:pt idx="7352">
                  <c:v>18.941549999999971</c:v>
                </c:pt>
                <c:pt idx="7353">
                  <c:v>18.944133333333298</c:v>
                </c:pt>
                <c:pt idx="7354">
                  <c:v>18.946683333333294</c:v>
                </c:pt>
                <c:pt idx="7355">
                  <c:v>18.949266666666666</c:v>
                </c:pt>
                <c:pt idx="7356">
                  <c:v>18.951850000000015</c:v>
                </c:pt>
                <c:pt idx="7357">
                  <c:v>18.954433333333302</c:v>
                </c:pt>
                <c:pt idx="7358">
                  <c:v>18.957016666666668</c:v>
                </c:pt>
                <c:pt idx="7359">
                  <c:v>18.959600000000002</c:v>
                </c:pt>
                <c:pt idx="7360">
                  <c:v>18.962199999999971</c:v>
                </c:pt>
                <c:pt idx="7361">
                  <c:v>18.964783333333294</c:v>
                </c:pt>
                <c:pt idx="7362">
                  <c:v>18.967366666666667</c:v>
                </c:pt>
                <c:pt idx="7363">
                  <c:v>18.969966666666668</c:v>
                </c:pt>
                <c:pt idx="7364">
                  <c:v>18.972550000000002</c:v>
                </c:pt>
                <c:pt idx="7365">
                  <c:v>18.975133333333293</c:v>
                </c:pt>
                <c:pt idx="7366">
                  <c:v>18.977733333333294</c:v>
                </c:pt>
                <c:pt idx="7367">
                  <c:v>18.980299999999982</c:v>
                </c:pt>
                <c:pt idx="7368">
                  <c:v>18.982883333333302</c:v>
                </c:pt>
                <c:pt idx="7369">
                  <c:v>18.985483333333285</c:v>
                </c:pt>
                <c:pt idx="7370">
                  <c:v>18.988066666666654</c:v>
                </c:pt>
                <c:pt idx="7371">
                  <c:v>18.990650000000002</c:v>
                </c:pt>
                <c:pt idx="7372">
                  <c:v>18.993233333333293</c:v>
                </c:pt>
                <c:pt idx="7373">
                  <c:v>18.995816666666666</c:v>
                </c:pt>
                <c:pt idx="7374">
                  <c:v>18.998416666666653</c:v>
                </c:pt>
                <c:pt idx="7375">
                  <c:v>19.000999999999987</c:v>
                </c:pt>
                <c:pt idx="7376">
                  <c:v>19.0035833333333</c:v>
                </c:pt>
                <c:pt idx="7377">
                  <c:v>19.006183333333311</c:v>
                </c:pt>
                <c:pt idx="7378">
                  <c:v>19.008766666666666</c:v>
                </c:pt>
                <c:pt idx="7379">
                  <c:v>19.011350000000014</c:v>
                </c:pt>
                <c:pt idx="7380">
                  <c:v>19.013933333333316</c:v>
                </c:pt>
                <c:pt idx="7381">
                  <c:v>19.016516666666668</c:v>
                </c:pt>
                <c:pt idx="7382">
                  <c:v>19.019099999999987</c:v>
                </c:pt>
                <c:pt idx="7383">
                  <c:v>19.021683333333304</c:v>
                </c:pt>
                <c:pt idx="7384">
                  <c:v>19.02426666666668</c:v>
                </c:pt>
                <c:pt idx="7385">
                  <c:v>19.026866666666681</c:v>
                </c:pt>
                <c:pt idx="7386">
                  <c:v>19.029450000000001</c:v>
                </c:pt>
                <c:pt idx="7387">
                  <c:v>19.032033333333302</c:v>
                </c:pt>
                <c:pt idx="7388">
                  <c:v>19.034633333333304</c:v>
                </c:pt>
                <c:pt idx="7389">
                  <c:v>19.03721666666668</c:v>
                </c:pt>
                <c:pt idx="7390">
                  <c:v>19.039800000000014</c:v>
                </c:pt>
                <c:pt idx="7391">
                  <c:v>19.042399999999979</c:v>
                </c:pt>
                <c:pt idx="7392">
                  <c:v>19.044983333333317</c:v>
                </c:pt>
                <c:pt idx="7393">
                  <c:v>19.047566666666668</c:v>
                </c:pt>
                <c:pt idx="7394">
                  <c:v>19.050149999999981</c:v>
                </c:pt>
                <c:pt idx="7395">
                  <c:v>19.052733333333293</c:v>
                </c:pt>
                <c:pt idx="7396">
                  <c:v>19.055333333333301</c:v>
                </c:pt>
                <c:pt idx="7397">
                  <c:v>19.057916666666678</c:v>
                </c:pt>
                <c:pt idx="7398">
                  <c:v>19.06049999999998</c:v>
                </c:pt>
                <c:pt idx="7399">
                  <c:v>19.063100000000002</c:v>
                </c:pt>
                <c:pt idx="7400">
                  <c:v>19.065683333333293</c:v>
                </c:pt>
                <c:pt idx="7401">
                  <c:v>19.068266666666666</c:v>
                </c:pt>
                <c:pt idx="7402">
                  <c:v>19.070866666666682</c:v>
                </c:pt>
                <c:pt idx="7403">
                  <c:v>19.073449999999976</c:v>
                </c:pt>
                <c:pt idx="7404">
                  <c:v>19.076033333333299</c:v>
                </c:pt>
                <c:pt idx="7405">
                  <c:v>19.078616666666669</c:v>
                </c:pt>
                <c:pt idx="7406">
                  <c:v>19.081200000000003</c:v>
                </c:pt>
                <c:pt idx="7407">
                  <c:v>19.0838</c:v>
                </c:pt>
                <c:pt idx="7408">
                  <c:v>19.086383333333302</c:v>
                </c:pt>
                <c:pt idx="7409">
                  <c:v>19.088966666666668</c:v>
                </c:pt>
                <c:pt idx="7410">
                  <c:v>19.091549999999977</c:v>
                </c:pt>
                <c:pt idx="7411">
                  <c:v>19.094133333333303</c:v>
                </c:pt>
                <c:pt idx="7412">
                  <c:v>19.096716666666669</c:v>
                </c:pt>
                <c:pt idx="7413">
                  <c:v>19.099316666666667</c:v>
                </c:pt>
                <c:pt idx="7414">
                  <c:v>19.101900000000015</c:v>
                </c:pt>
                <c:pt idx="7415">
                  <c:v>19.104483333333317</c:v>
                </c:pt>
                <c:pt idx="7416">
                  <c:v>19.107083333333318</c:v>
                </c:pt>
                <c:pt idx="7417">
                  <c:v>19.109633333333299</c:v>
                </c:pt>
                <c:pt idx="7418">
                  <c:v>19.112233333333304</c:v>
                </c:pt>
                <c:pt idx="7419">
                  <c:v>19.114816666666695</c:v>
                </c:pt>
                <c:pt idx="7420">
                  <c:v>19.117400000000014</c:v>
                </c:pt>
                <c:pt idx="7421">
                  <c:v>19.12</c:v>
                </c:pt>
                <c:pt idx="7422">
                  <c:v>19.122583333333303</c:v>
                </c:pt>
                <c:pt idx="7423">
                  <c:v>19.125166666666665</c:v>
                </c:pt>
                <c:pt idx="7424">
                  <c:v>19.12776666666668</c:v>
                </c:pt>
                <c:pt idx="7425">
                  <c:v>19.130350000000014</c:v>
                </c:pt>
                <c:pt idx="7426">
                  <c:v>19.132933333333316</c:v>
                </c:pt>
                <c:pt idx="7427">
                  <c:v>19.135533333333303</c:v>
                </c:pt>
                <c:pt idx="7428">
                  <c:v>19.138116666666683</c:v>
                </c:pt>
                <c:pt idx="7429">
                  <c:v>19.140699999999981</c:v>
                </c:pt>
                <c:pt idx="7430">
                  <c:v>19.143283333333315</c:v>
                </c:pt>
                <c:pt idx="7431">
                  <c:v>19.145866666666681</c:v>
                </c:pt>
                <c:pt idx="7432">
                  <c:v>19.148466666666664</c:v>
                </c:pt>
                <c:pt idx="7433">
                  <c:v>19.151050000000023</c:v>
                </c:pt>
                <c:pt idx="7434">
                  <c:v>19.153633333333303</c:v>
                </c:pt>
                <c:pt idx="7435">
                  <c:v>19.156233333333315</c:v>
                </c:pt>
                <c:pt idx="7436">
                  <c:v>19.158816666666681</c:v>
                </c:pt>
                <c:pt idx="7437">
                  <c:v>19.1614</c:v>
                </c:pt>
                <c:pt idx="7438">
                  <c:v>19.163999999999987</c:v>
                </c:pt>
                <c:pt idx="7439">
                  <c:v>19.166583333333303</c:v>
                </c:pt>
                <c:pt idx="7440">
                  <c:v>19.169166666666683</c:v>
                </c:pt>
                <c:pt idx="7441">
                  <c:v>19.171749999999989</c:v>
                </c:pt>
                <c:pt idx="7442">
                  <c:v>19.174333333333315</c:v>
                </c:pt>
                <c:pt idx="7443">
                  <c:v>19.176933333333317</c:v>
                </c:pt>
                <c:pt idx="7444">
                  <c:v>19.179516666666665</c:v>
                </c:pt>
                <c:pt idx="7445">
                  <c:v>19.182099999999977</c:v>
                </c:pt>
                <c:pt idx="7446">
                  <c:v>19.184700000000003</c:v>
                </c:pt>
                <c:pt idx="7447">
                  <c:v>19.187283333333315</c:v>
                </c:pt>
                <c:pt idx="7448">
                  <c:v>19.189866666666681</c:v>
                </c:pt>
                <c:pt idx="7449">
                  <c:v>19.192466666666668</c:v>
                </c:pt>
                <c:pt idx="7450">
                  <c:v>19.195049999999977</c:v>
                </c:pt>
                <c:pt idx="7451">
                  <c:v>19.197633333333304</c:v>
                </c:pt>
                <c:pt idx="7452">
                  <c:v>19.200216666666666</c:v>
                </c:pt>
                <c:pt idx="7453">
                  <c:v>19.2028</c:v>
                </c:pt>
                <c:pt idx="7454">
                  <c:v>19.20539999999998</c:v>
                </c:pt>
                <c:pt idx="7455">
                  <c:v>19.207983333333317</c:v>
                </c:pt>
                <c:pt idx="7456">
                  <c:v>19.210566666666683</c:v>
                </c:pt>
                <c:pt idx="7457">
                  <c:v>19.21316666666668</c:v>
                </c:pt>
                <c:pt idx="7458">
                  <c:v>19.21575</c:v>
                </c:pt>
                <c:pt idx="7459">
                  <c:v>19.218333333333295</c:v>
                </c:pt>
                <c:pt idx="7460">
                  <c:v>19.220933333333303</c:v>
                </c:pt>
                <c:pt idx="7461">
                  <c:v>19.223516666666669</c:v>
                </c:pt>
                <c:pt idx="7462">
                  <c:v>19.226099999999981</c:v>
                </c:pt>
                <c:pt idx="7463">
                  <c:v>19.228699999999982</c:v>
                </c:pt>
                <c:pt idx="7464">
                  <c:v>19.231283333333316</c:v>
                </c:pt>
                <c:pt idx="7465">
                  <c:v>19.233866666666678</c:v>
                </c:pt>
                <c:pt idx="7466">
                  <c:v>19.236449999999977</c:v>
                </c:pt>
                <c:pt idx="7467">
                  <c:v>19.239033333333303</c:v>
                </c:pt>
                <c:pt idx="7468">
                  <c:v>19.241633333333294</c:v>
                </c:pt>
                <c:pt idx="7469">
                  <c:v>19.244216666666667</c:v>
                </c:pt>
                <c:pt idx="7470">
                  <c:v>19.2468</c:v>
                </c:pt>
                <c:pt idx="7471">
                  <c:v>19.249399999999977</c:v>
                </c:pt>
                <c:pt idx="7472">
                  <c:v>19.251983333333317</c:v>
                </c:pt>
                <c:pt idx="7473">
                  <c:v>19.254566666666665</c:v>
                </c:pt>
                <c:pt idx="7474">
                  <c:v>19.257166666666681</c:v>
                </c:pt>
                <c:pt idx="7475">
                  <c:v>19.25975</c:v>
                </c:pt>
                <c:pt idx="7476">
                  <c:v>19.262333333333288</c:v>
                </c:pt>
                <c:pt idx="7477">
                  <c:v>19.264916666666668</c:v>
                </c:pt>
                <c:pt idx="7478">
                  <c:v>19.267499999999977</c:v>
                </c:pt>
                <c:pt idx="7479">
                  <c:v>19.270099999999989</c:v>
                </c:pt>
                <c:pt idx="7480">
                  <c:v>19.272683333333305</c:v>
                </c:pt>
                <c:pt idx="7481">
                  <c:v>19.275266666666667</c:v>
                </c:pt>
                <c:pt idx="7482">
                  <c:v>19.277866666666693</c:v>
                </c:pt>
                <c:pt idx="7483">
                  <c:v>19.280449999999966</c:v>
                </c:pt>
                <c:pt idx="7484">
                  <c:v>19.28303333333329</c:v>
                </c:pt>
                <c:pt idx="7485">
                  <c:v>19.28563333333328</c:v>
                </c:pt>
                <c:pt idx="7486">
                  <c:v>19.288216666666649</c:v>
                </c:pt>
                <c:pt idx="7487">
                  <c:v>19.290800000000001</c:v>
                </c:pt>
                <c:pt idx="7488">
                  <c:v>19.293400000000002</c:v>
                </c:pt>
                <c:pt idx="7489">
                  <c:v>19.295983333333304</c:v>
                </c:pt>
                <c:pt idx="7490">
                  <c:v>19.298566666666666</c:v>
                </c:pt>
                <c:pt idx="7491">
                  <c:v>19.301150000000014</c:v>
                </c:pt>
                <c:pt idx="7492">
                  <c:v>19.303733333333302</c:v>
                </c:pt>
                <c:pt idx="7493">
                  <c:v>19.306333333333303</c:v>
                </c:pt>
                <c:pt idx="7494">
                  <c:v>19.308916666666683</c:v>
                </c:pt>
                <c:pt idx="7495">
                  <c:v>19.311500000000017</c:v>
                </c:pt>
                <c:pt idx="7496">
                  <c:v>19.314100000000014</c:v>
                </c:pt>
                <c:pt idx="7497">
                  <c:v>19.316683333333316</c:v>
                </c:pt>
                <c:pt idx="7498">
                  <c:v>19.319266666666682</c:v>
                </c:pt>
                <c:pt idx="7499">
                  <c:v>19.32186666666669</c:v>
                </c:pt>
                <c:pt idx="7500">
                  <c:v>19.324450000000017</c:v>
                </c:pt>
                <c:pt idx="7501">
                  <c:v>19.327033333333318</c:v>
                </c:pt>
                <c:pt idx="7502">
                  <c:v>19.329616666666666</c:v>
                </c:pt>
                <c:pt idx="7503">
                  <c:v>19.3322</c:v>
                </c:pt>
                <c:pt idx="7504">
                  <c:v>19.334799999999987</c:v>
                </c:pt>
                <c:pt idx="7505">
                  <c:v>19.337383333333317</c:v>
                </c:pt>
                <c:pt idx="7506">
                  <c:v>19.33996666666669</c:v>
                </c:pt>
                <c:pt idx="7507">
                  <c:v>19.342566666666666</c:v>
                </c:pt>
                <c:pt idx="7508">
                  <c:v>19.34515</c:v>
                </c:pt>
                <c:pt idx="7509">
                  <c:v>19.347733333333302</c:v>
                </c:pt>
                <c:pt idx="7510">
                  <c:v>19.350333333333303</c:v>
                </c:pt>
                <c:pt idx="7511">
                  <c:v>19.352916666666665</c:v>
                </c:pt>
                <c:pt idx="7512">
                  <c:v>19.355499999999989</c:v>
                </c:pt>
                <c:pt idx="7513">
                  <c:v>19.358083333333315</c:v>
                </c:pt>
                <c:pt idx="7514">
                  <c:v>19.360666666666667</c:v>
                </c:pt>
                <c:pt idx="7515">
                  <c:v>19.363266666666668</c:v>
                </c:pt>
                <c:pt idx="7516">
                  <c:v>19.365850000000005</c:v>
                </c:pt>
                <c:pt idx="7517">
                  <c:v>19.368433333333289</c:v>
                </c:pt>
                <c:pt idx="7518">
                  <c:v>19.371033333333315</c:v>
                </c:pt>
                <c:pt idx="7519">
                  <c:v>19.373616666666667</c:v>
                </c:pt>
                <c:pt idx="7520">
                  <c:v>19.376199999999987</c:v>
                </c:pt>
                <c:pt idx="7521">
                  <c:v>19.378800000000005</c:v>
                </c:pt>
                <c:pt idx="7522">
                  <c:v>19.381383333333311</c:v>
                </c:pt>
                <c:pt idx="7523">
                  <c:v>19.38396666666668</c:v>
                </c:pt>
                <c:pt idx="7524">
                  <c:v>19.386566666666667</c:v>
                </c:pt>
                <c:pt idx="7525">
                  <c:v>19.389149999999976</c:v>
                </c:pt>
                <c:pt idx="7526">
                  <c:v>19.391733333333299</c:v>
                </c:pt>
                <c:pt idx="7527">
                  <c:v>19.394316666666668</c:v>
                </c:pt>
                <c:pt idx="7528">
                  <c:v>19.396900000000016</c:v>
                </c:pt>
                <c:pt idx="7529">
                  <c:v>19.3995</c:v>
                </c:pt>
                <c:pt idx="7530">
                  <c:v>19.402083333333302</c:v>
                </c:pt>
                <c:pt idx="7531">
                  <c:v>19.404666666666667</c:v>
                </c:pt>
                <c:pt idx="7532">
                  <c:v>19.407266666666665</c:v>
                </c:pt>
                <c:pt idx="7533">
                  <c:v>19.409849999999981</c:v>
                </c:pt>
                <c:pt idx="7534">
                  <c:v>19.412433333333293</c:v>
                </c:pt>
                <c:pt idx="7535">
                  <c:v>19.415033333333302</c:v>
                </c:pt>
                <c:pt idx="7536">
                  <c:v>19.417616666666667</c:v>
                </c:pt>
                <c:pt idx="7537">
                  <c:v>19.420166666666667</c:v>
                </c:pt>
                <c:pt idx="7538">
                  <c:v>19.422749999999972</c:v>
                </c:pt>
                <c:pt idx="7539">
                  <c:v>19.425333333333288</c:v>
                </c:pt>
                <c:pt idx="7540">
                  <c:v>19.427933333333304</c:v>
                </c:pt>
                <c:pt idx="7541">
                  <c:v>19.430516666666666</c:v>
                </c:pt>
                <c:pt idx="7542">
                  <c:v>19.433100000000003</c:v>
                </c:pt>
                <c:pt idx="7543">
                  <c:v>19.435699999999979</c:v>
                </c:pt>
                <c:pt idx="7544">
                  <c:v>19.438283333333302</c:v>
                </c:pt>
                <c:pt idx="7545">
                  <c:v>19.440866666666668</c:v>
                </c:pt>
                <c:pt idx="7546">
                  <c:v>19.443466666666666</c:v>
                </c:pt>
                <c:pt idx="7547">
                  <c:v>19.44605</c:v>
                </c:pt>
                <c:pt idx="7548">
                  <c:v>19.448633333333277</c:v>
                </c:pt>
                <c:pt idx="7549">
                  <c:v>19.451216666666667</c:v>
                </c:pt>
                <c:pt idx="7550">
                  <c:v>19.453800000000001</c:v>
                </c:pt>
                <c:pt idx="7551">
                  <c:v>19.456399999999981</c:v>
                </c:pt>
                <c:pt idx="7552">
                  <c:v>19.458983333333304</c:v>
                </c:pt>
                <c:pt idx="7553">
                  <c:v>19.461566666666666</c:v>
                </c:pt>
                <c:pt idx="7554">
                  <c:v>19.464166666666664</c:v>
                </c:pt>
                <c:pt idx="7555">
                  <c:v>19.466749999999973</c:v>
                </c:pt>
                <c:pt idx="7556">
                  <c:v>19.469333333333289</c:v>
                </c:pt>
                <c:pt idx="7557">
                  <c:v>19.471933333333304</c:v>
                </c:pt>
                <c:pt idx="7558">
                  <c:v>19.474516666666666</c:v>
                </c:pt>
                <c:pt idx="7559">
                  <c:v>19.47706666666668</c:v>
                </c:pt>
                <c:pt idx="7560">
                  <c:v>19.479649999999971</c:v>
                </c:pt>
                <c:pt idx="7561">
                  <c:v>19.48223333333328</c:v>
                </c:pt>
                <c:pt idx="7562">
                  <c:v>19.484833333333299</c:v>
                </c:pt>
                <c:pt idx="7563">
                  <c:v>19.48741666666665</c:v>
                </c:pt>
                <c:pt idx="7564">
                  <c:v>19.490000000000002</c:v>
                </c:pt>
                <c:pt idx="7565">
                  <c:v>19.492599999999971</c:v>
                </c:pt>
                <c:pt idx="7566">
                  <c:v>19.495183333333298</c:v>
                </c:pt>
                <c:pt idx="7567">
                  <c:v>19.497766666666667</c:v>
                </c:pt>
                <c:pt idx="7568">
                  <c:v>19.500366666666665</c:v>
                </c:pt>
                <c:pt idx="7569">
                  <c:v>19.502949999999977</c:v>
                </c:pt>
                <c:pt idx="7570">
                  <c:v>19.505533333333293</c:v>
                </c:pt>
                <c:pt idx="7571">
                  <c:v>19.50811666666667</c:v>
                </c:pt>
                <c:pt idx="7572">
                  <c:v>19.5107</c:v>
                </c:pt>
                <c:pt idx="7573">
                  <c:v>19.513300000000001</c:v>
                </c:pt>
                <c:pt idx="7574">
                  <c:v>19.515883333333313</c:v>
                </c:pt>
                <c:pt idx="7575">
                  <c:v>19.518466666666665</c:v>
                </c:pt>
                <c:pt idx="7576">
                  <c:v>19.52106666666668</c:v>
                </c:pt>
                <c:pt idx="7577">
                  <c:v>19.52365</c:v>
                </c:pt>
                <c:pt idx="7578">
                  <c:v>19.526233333333302</c:v>
                </c:pt>
                <c:pt idx="7579">
                  <c:v>19.528833333333303</c:v>
                </c:pt>
                <c:pt idx="7580">
                  <c:v>19.531416666666665</c:v>
                </c:pt>
                <c:pt idx="7581">
                  <c:v>19.533999999999999</c:v>
                </c:pt>
                <c:pt idx="7582">
                  <c:v>19.5366</c:v>
                </c:pt>
                <c:pt idx="7583">
                  <c:v>19.539183333333316</c:v>
                </c:pt>
                <c:pt idx="7584">
                  <c:v>19.541766666666668</c:v>
                </c:pt>
                <c:pt idx="7585">
                  <c:v>19.544350000000001</c:v>
                </c:pt>
                <c:pt idx="7586">
                  <c:v>19.546933333333303</c:v>
                </c:pt>
                <c:pt idx="7587">
                  <c:v>19.549533333333294</c:v>
                </c:pt>
                <c:pt idx="7588">
                  <c:v>19.552116666666667</c:v>
                </c:pt>
                <c:pt idx="7589">
                  <c:v>19.5547</c:v>
                </c:pt>
                <c:pt idx="7590">
                  <c:v>19.557300000000001</c:v>
                </c:pt>
                <c:pt idx="7591">
                  <c:v>19.559883333333318</c:v>
                </c:pt>
                <c:pt idx="7592">
                  <c:v>19.562466666666669</c:v>
                </c:pt>
                <c:pt idx="7593">
                  <c:v>19.565066666666667</c:v>
                </c:pt>
                <c:pt idx="7594">
                  <c:v>19.56765</c:v>
                </c:pt>
                <c:pt idx="7595">
                  <c:v>19.570233333333299</c:v>
                </c:pt>
                <c:pt idx="7596">
                  <c:v>19.572816666666665</c:v>
                </c:pt>
                <c:pt idx="7597">
                  <c:v>19.575399999999977</c:v>
                </c:pt>
                <c:pt idx="7598">
                  <c:v>19.577999999999999</c:v>
                </c:pt>
                <c:pt idx="7599">
                  <c:v>19.580566666666666</c:v>
                </c:pt>
                <c:pt idx="7600">
                  <c:v>19.58315</c:v>
                </c:pt>
                <c:pt idx="7601">
                  <c:v>19.585749999999972</c:v>
                </c:pt>
                <c:pt idx="7602">
                  <c:v>19.588333333333285</c:v>
                </c:pt>
                <c:pt idx="7603">
                  <c:v>19.590916666666665</c:v>
                </c:pt>
                <c:pt idx="7604">
                  <c:v>19.593499999999981</c:v>
                </c:pt>
                <c:pt idx="7605">
                  <c:v>19.596083333333318</c:v>
                </c:pt>
                <c:pt idx="7606">
                  <c:v>19.598666666666666</c:v>
                </c:pt>
                <c:pt idx="7607">
                  <c:v>19.601250000000014</c:v>
                </c:pt>
                <c:pt idx="7608">
                  <c:v>19.603833333333316</c:v>
                </c:pt>
                <c:pt idx="7609">
                  <c:v>19.606433333333303</c:v>
                </c:pt>
                <c:pt idx="7610">
                  <c:v>19.609016666666665</c:v>
                </c:pt>
                <c:pt idx="7611">
                  <c:v>19.611599999999999</c:v>
                </c:pt>
                <c:pt idx="7612">
                  <c:v>19.614200000000015</c:v>
                </c:pt>
                <c:pt idx="7613">
                  <c:v>19.616783333333316</c:v>
                </c:pt>
                <c:pt idx="7614">
                  <c:v>19.619366666666693</c:v>
                </c:pt>
                <c:pt idx="7615">
                  <c:v>19.62196666666669</c:v>
                </c:pt>
                <c:pt idx="7616">
                  <c:v>19.624549999999989</c:v>
                </c:pt>
                <c:pt idx="7617">
                  <c:v>19.627133333333315</c:v>
                </c:pt>
                <c:pt idx="7618">
                  <c:v>19.629716666666663</c:v>
                </c:pt>
                <c:pt idx="7619">
                  <c:v>19.632300000000001</c:v>
                </c:pt>
                <c:pt idx="7620">
                  <c:v>19.63490000000003</c:v>
                </c:pt>
                <c:pt idx="7621">
                  <c:v>19.637483333333329</c:v>
                </c:pt>
                <c:pt idx="7622">
                  <c:v>19.64006666666668</c:v>
                </c:pt>
                <c:pt idx="7623">
                  <c:v>19.642666666666667</c:v>
                </c:pt>
                <c:pt idx="7624">
                  <c:v>19.645249999999976</c:v>
                </c:pt>
                <c:pt idx="7625">
                  <c:v>19.647833333333313</c:v>
                </c:pt>
                <c:pt idx="7626">
                  <c:v>19.650433333333311</c:v>
                </c:pt>
                <c:pt idx="7627">
                  <c:v>19.65301666666668</c:v>
                </c:pt>
                <c:pt idx="7628">
                  <c:v>19.6556</c:v>
                </c:pt>
                <c:pt idx="7629">
                  <c:v>19.658200000000001</c:v>
                </c:pt>
                <c:pt idx="7630">
                  <c:v>19.660783333333299</c:v>
                </c:pt>
                <c:pt idx="7631">
                  <c:v>19.663366666666665</c:v>
                </c:pt>
                <c:pt idx="7632">
                  <c:v>19.665950000000016</c:v>
                </c:pt>
                <c:pt idx="7633">
                  <c:v>19.668499999999977</c:v>
                </c:pt>
                <c:pt idx="7634">
                  <c:v>19.671100000000017</c:v>
                </c:pt>
                <c:pt idx="7635">
                  <c:v>19.673683333333315</c:v>
                </c:pt>
                <c:pt idx="7636">
                  <c:v>19.676266666666681</c:v>
                </c:pt>
                <c:pt idx="7637">
                  <c:v>19.678866666666682</c:v>
                </c:pt>
                <c:pt idx="7638">
                  <c:v>19.681449999999977</c:v>
                </c:pt>
                <c:pt idx="7639">
                  <c:v>19.684033333333304</c:v>
                </c:pt>
                <c:pt idx="7640">
                  <c:v>19.686599999999981</c:v>
                </c:pt>
                <c:pt idx="7641">
                  <c:v>19.689183333333311</c:v>
                </c:pt>
                <c:pt idx="7642">
                  <c:v>19.691783333333316</c:v>
                </c:pt>
                <c:pt idx="7643">
                  <c:v>19.694366666666681</c:v>
                </c:pt>
                <c:pt idx="7644">
                  <c:v>19.696950000000019</c:v>
                </c:pt>
                <c:pt idx="7645">
                  <c:v>19.699549999999981</c:v>
                </c:pt>
                <c:pt idx="7646">
                  <c:v>19.702133333333293</c:v>
                </c:pt>
                <c:pt idx="7647">
                  <c:v>19.704716666666666</c:v>
                </c:pt>
                <c:pt idx="7648">
                  <c:v>19.707316666666667</c:v>
                </c:pt>
                <c:pt idx="7649">
                  <c:v>19.709900000000001</c:v>
                </c:pt>
                <c:pt idx="7650">
                  <c:v>19.712483333333303</c:v>
                </c:pt>
                <c:pt idx="7651">
                  <c:v>19.715083333333304</c:v>
                </c:pt>
                <c:pt idx="7652">
                  <c:v>19.71766666666668</c:v>
                </c:pt>
                <c:pt idx="7653">
                  <c:v>19.72025</c:v>
                </c:pt>
                <c:pt idx="7654">
                  <c:v>19.722833333333295</c:v>
                </c:pt>
                <c:pt idx="7655">
                  <c:v>19.725399999999976</c:v>
                </c:pt>
                <c:pt idx="7656">
                  <c:v>19.728000000000002</c:v>
                </c:pt>
                <c:pt idx="7657">
                  <c:v>19.730583333333303</c:v>
                </c:pt>
                <c:pt idx="7658">
                  <c:v>19.73316666666668</c:v>
                </c:pt>
                <c:pt idx="7659">
                  <c:v>19.735766666666667</c:v>
                </c:pt>
                <c:pt idx="7660">
                  <c:v>19.738350000000001</c:v>
                </c:pt>
                <c:pt idx="7661">
                  <c:v>19.740933333333299</c:v>
                </c:pt>
                <c:pt idx="7662">
                  <c:v>19.743533333333289</c:v>
                </c:pt>
                <c:pt idx="7663">
                  <c:v>19.746116666666669</c:v>
                </c:pt>
                <c:pt idx="7664">
                  <c:v>19.748699999999971</c:v>
                </c:pt>
                <c:pt idx="7665">
                  <c:v>19.751283333333316</c:v>
                </c:pt>
                <c:pt idx="7666">
                  <c:v>19.753866666666681</c:v>
                </c:pt>
                <c:pt idx="7667">
                  <c:v>19.756466666666665</c:v>
                </c:pt>
                <c:pt idx="7668">
                  <c:v>19.759049999999977</c:v>
                </c:pt>
                <c:pt idx="7669">
                  <c:v>19.761633333333293</c:v>
                </c:pt>
                <c:pt idx="7670">
                  <c:v>19.764233333333298</c:v>
                </c:pt>
                <c:pt idx="7671">
                  <c:v>19.766816666666667</c:v>
                </c:pt>
                <c:pt idx="7672">
                  <c:v>19.76939999999998</c:v>
                </c:pt>
                <c:pt idx="7673">
                  <c:v>19.771999999999988</c:v>
                </c:pt>
                <c:pt idx="7674">
                  <c:v>19.774583333333304</c:v>
                </c:pt>
                <c:pt idx="7675">
                  <c:v>19.777166666666684</c:v>
                </c:pt>
                <c:pt idx="7676">
                  <c:v>19.77975</c:v>
                </c:pt>
                <c:pt idx="7677">
                  <c:v>19.782316666666652</c:v>
                </c:pt>
                <c:pt idx="7678">
                  <c:v>19.784916666666668</c:v>
                </c:pt>
                <c:pt idx="7679">
                  <c:v>19.78749999999998</c:v>
                </c:pt>
                <c:pt idx="7680">
                  <c:v>19.790083333333303</c:v>
                </c:pt>
                <c:pt idx="7681">
                  <c:v>19.792683333333294</c:v>
                </c:pt>
                <c:pt idx="7682">
                  <c:v>19.795266666666667</c:v>
                </c:pt>
                <c:pt idx="7683">
                  <c:v>19.797850000000015</c:v>
                </c:pt>
                <c:pt idx="7684">
                  <c:v>19.800450000000001</c:v>
                </c:pt>
                <c:pt idx="7685">
                  <c:v>19.803033333333303</c:v>
                </c:pt>
                <c:pt idx="7686">
                  <c:v>19.805616666666666</c:v>
                </c:pt>
                <c:pt idx="7687">
                  <c:v>19.808199999999989</c:v>
                </c:pt>
                <c:pt idx="7688">
                  <c:v>19.810783333333315</c:v>
                </c:pt>
                <c:pt idx="7689">
                  <c:v>19.813383333333316</c:v>
                </c:pt>
                <c:pt idx="7690">
                  <c:v>19.815966666666693</c:v>
                </c:pt>
                <c:pt idx="7691">
                  <c:v>19.818550000000005</c:v>
                </c:pt>
                <c:pt idx="7692">
                  <c:v>19.821149999999989</c:v>
                </c:pt>
                <c:pt idx="7693">
                  <c:v>19.823733333333294</c:v>
                </c:pt>
                <c:pt idx="7694">
                  <c:v>19.826316666666667</c:v>
                </c:pt>
                <c:pt idx="7695">
                  <c:v>19.828916666666665</c:v>
                </c:pt>
                <c:pt idx="7696">
                  <c:v>19.831500000000005</c:v>
                </c:pt>
                <c:pt idx="7697">
                  <c:v>19.834083333333329</c:v>
                </c:pt>
                <c:pt idx="7698">
                  <c:v>19.836683333333315</c:v>
                </c:pt>
                <c:pt idx="7699">
                  <c:v>19.839266666666681</c:v>
                </c:pt>
                <c:pt idx="7700">
                  <c:v>19.841850000000019</c:v>
                </c:pt>
                <c:pt idx="7701">
                  <c:v>19.844433333333299</c:v>
                </c:pt>
                <c:pt idx="7702">
                  <c:v>19.847016666666665</c:v>
                </c:pt>
                <c:pt idx="7703">
                  <c:v>19.84961666666667</c:v>
                </c:pt>
                <c:pt idx="7704">
                  <c:v>19.8522</c:v>
                </c:pt>
                <c:pt idx="7705">
                  <c:v>19.854783333333316</c:v>
                </c:pt>
                <c:pt idx="7706">
                  <c:v>19.857383333333317</c:v>
                </c:pt>
                <c:pt idx="7707">
                  <c:v>19.85996666666669</c:v>
                </c:pt>
                <c:pt idx="7708">
                  <c:v>19.86254999999997</c:v>
                </c:pt>
                <c:pt idx="7709">
                  <c:v>19.865150000000003</c:v>
                </c:pt>
                <c:pt idx="7710">
                  <c:v>19.867733333333302</c:v>
                </c:pt>
                <c:pt idx="7711">
                  <c:v>19.870316666666668</c:v>
                </c:pt>
                <c:pt idx="7712">
                  <c:v>19.872900000000001</c:v>
                </c:pt>
                <c:pt idx="7713">
                  <c:v>19.875483333333303</c:v>
                </c:pt>
                <c:pt idx="7714">
                  <c:v>19.878083333333311</c:v>
                </c:pt>
                <c:pt idx="7715">
                  <c:v>19.880666666666666</c:v>
                </c:pt>
                <c:pt idx="7716">
                  <c:v>19.883249999999975</c:v>
                </c:pt>
                <c:pt idx="7717">
                  <c:v>19.885850000000001</c:v>
                </c:pt>
                <c:pt idx="7718">
                  <c:v>19.888433333333289</c:v>
                </c:pt>
                <c:pt idx="7719">
                  <c:v>19.891016666666665</c:v>
                </c:pt>
                <c:pt idx="7720">
                  <c:v>19.893616666666667</c:v>
                </c:pt>
                <c:pt idx="7721">
                  <c:v>19.8962</c:v>
                </c:pt>
                <c:pt idx="7722">
                  <c:v>19.898783333333299</c:v>
                </c:pt>
                <c:pt idx="7723">
                  <c:v>19.901366666666668</c:v>
                </c:pt>
                <c:pt idx="7724">
                  <c:v>19.903950000000005</c:v>
                </c:pt>
                <c:pt idx="7725">
                  <c:v>19.906549999999971</c:v>
                </c:pt>
                <c:pt idx="7726">
                  <c:v>19.909133333333294</c:v>
                </c:pt>
                <c:pt idx="7727">
                  <c:v>19.911716666666667</c:v>
                </c:pt>
                <c:pt idx="7728">
                  <c:v>19.914316666666664</c:v>
                </c:pt>
                <c:pt idx="7729">
                  <c:v>19.916899999999988</c:v>
                </c:pt>
                <c:pt idx="7730">
                  <c:v>19.919483333333311</c:v>
                </c:pt>
                <c:pt idx="7731">
                  <c:v>19.922066666666669</c:v>
                </c:pt>
                <c:pt idx="7732">
                  <c:v>19.92465</c:v>
                </c:pt>
                <c:pt idx="7733">
                  <c:v>19.927233333333302</c:v>
                </c:pt>
                <c:pt idx="7734">
                  <c:v>19.929816666666667</c:v>
                </c:pt>
                <c:pt idx="7735">
                  <c:v>19.932399999999976</c:v>
                </c:pt>
                <c:pt idx="7736">
                  <c:v>19.934999999999999</c:v>
                </c:pt>
                <c:pt idx="7737">
                  <c:v>19.937583333333311</c:v>
                </c:pt>
                <c:pt idx="7738">
                  <c:v>19.940166666666666</c:v>
                </c:pt>
                <c:pt idx="7739">
                  <c:v>19.942766666666653</c:v>
                </c:pt>
                <c:pt idx="7740">
                  <c:v>19.945333333333284</c:v>
                </c:pt>
                <c:pt idx="7741">
                  <c:v>19.947916666666668</c:v>
                </c:pt>
                <c:pt idx="7742">
                  <c:v>19.950516666666662</c:v>
                </c:pt>
                <c:pt idx="7743">
                  <c:v>19.953099999999989</c:v>
                </c:pt>
                <c:pt idx="7744">
                  <c:v>19.955666666666666</c:v>
                </c:pt>
                <c:pt idx="7745">
                  <c:v>19.95825</c:v>
                </c:pt>
                <c:pt idx="7746">
                  <c:v>19.960833333333301</c:v>
                </c:pt>
                <c:pt idx="7747">
                  <c:v>19.963433333333288</c:v>
                </c:pt>
                <c:pt idx="7748">
                  <c:v>19.966016666666654</c:v>
                </c:pt>
                <c:pt idx="7749">
                  <c:v>19.968599999999967</c:v>
                </c:pt>
                <c:pt idx="7750">
                  <c:v>19.9712</c:v>
                </c:pt>
                <c:pt idx="7751">
                  <c:v>19.973783333333301</c:v>
                </c:pt>
                <c:pt idx="7752">
                  <c:v>19.976366666666667</c:v>
                </c:pt>
                <c:pt idx="7753">
                  <c:v>19.978966666666668</c:v>
                </c:pt>
                <c:pt idx="7754">
                  <c:v>19.981550000000002</c:v>
                </c:pt>
                <c:pt idx="7755">
                  <c:v>19.984133333333293</c:v>
                </c:pt>
                <c:pt idx="7756">
                  <c:v>19.986733333333284</c:v>
                </c:pt>
                <c:pt idx="7757">
                  <c:v>19.98931666666665</c:v>
                </c:pt>
                <c:pt idx="7758">
                  <c:v>19.991899999999987</c:v>
                </c:pt>
                <c:pt idx="7759">
                  <c:v>19.994449999999976</c:v>
                </c:pt>
                <c:pt idx="7760">
                  <c:v>19.997033333333299</c:v>
                </c:pt>
                <c:pt idx="7761">
                  <c:v>19.999633333333289</c:v>
                </c:pt>
                <c:pt idx="7762">
                  <c:v>20.002216666666666</c:v>
                </c:pt>
                <c:pt idx="7763">
                  <c:v>20.004799999999989</c:v>
                </c:pt>
                <c:pt idx="7764">
                  <c:v>20.007400000000001</c:v>
                </c:pt>
                <c:pt idx="7765">
                  <c:v>20.009983333333313</c:v>
                </c:pt>
                <c:pt idx="7766">
                  <c:v>20.012566666666665</c:v>
                </c:pt>
                <c:pt idx="7767">
                  <c:v>20.015150000000016</c:v>
                </c:pt>
                <c:pt idx="7768">
                  <c:v>20.017733333333311</c:v>
                </c:pt>
                <c:pt idx="7769">
                  <c:v>20.020333333333298</c:v>
                </c:pt>
                <c:pt idx="7770">
                  <c:v>20.022916666666667</c:v>
                </c:pt>
                <c:pt idx="7771">
                  <c:v>20.02549999999998</c:v>
                </c:pt>
                <c:pt idx="7772">
                  <c:v>20.028099999999977</c:v>
                </c:pt>
                <c:pt idx="7773">
                  <c:v>20.030683333333304</c:v>
                </c:pt>
                <c:pt idx="7774">
                  <c:v>20.033266666666684</c:v>
                </c:pt>
                <c:pt idx="7775">
                  <c:v>20.035866666666681</c:v>
                </c:pt>
                <c:pt idx="7776">
                  <c:v>20.038450000000001</c:v>
                </c:pt>
                <c:pt idx="7777">
                  <c:v>20.041033333333303</c:v>
                </c:pt>
                <c:pt idx="7778">
                  <c:v>20.043633333333293</c:v>
                </c:pt>
                <c:pt idx="7779">
                  <c:v>20.046216666666666</c:v>
                </c:pt>
                <c:pt idx="7780">
                  <c:v>20.048800000000004</c:v>
                </c:pt>
                <c:pt idx="7781">
                  <c:v>20.051383333333316</c:v>
                </c:pt>
                <c:pt idx="7782">
                  <c:v>20.053966666666682</c:v>
                </c:pt>
                <c:pt idx="7783">
                  <c:v>20.056566666666665</c:v>
                </c:pt>
                <c:pt idx="7784">
                  <c:v>20.059149999999981</c:v>
                </c:pt>
                <c:pt idx="7785">
                  <c:v>20.061733333333294</c:v>
                </c:pt>
                <c:pt idx="7786">
                  <c:v>20.064333333333295</c:v>
                </c:pt>
                <c:pt idx="7787">
                  <c:v>20.066916666666668</c:v>
                </c:pt>
                <c:pt idx="7788">
                  <c:v>20.06949999999998</c:v>
                </c:pt>
                <c:pt idx="7789">
                  <c:v>20.072099999999981</c:v>
                </c:pt>
                <c:pt idx="7790">
                  <c:v>20.074683333333315</c:v>
                </c:pt>
                <c:pt idx="7791">
                  <c:v>20.077266666666681</c:v>
                </c:pt>
                <c:pt idx="7792">
                  <c:v>20.079850000000015</c:v>
                </c:pt>
                <c:pt idx="7793">
                  <c:v>20.082433333333281</c:v>
                </c:pt>
                <c:pt idx="7794">
                  <c:v>20.085033333333289</c:v>
                </c:pt>
                <c:pt idx="7795">
                  <c:v>20.087616666666669</c:v>
                </c:pt>
                <c:pt idx="7796">
                  <c:v>20.090199999999989</c:v>
                </c:pt>
                <c:pt idx="7797">
                  <c:v>20.0928</c:v>
                </c:pt>
                <c:pt idx="7798">
                  <c:v>20.095383333333302</c:v>
                </c:pt>
                <c:pt idx="7799">
                  <c:v>20.097966666666686</c:v>
                </c:pt>
                <c:pt idx="7800">
                  <c:v>20.100566666666683</c:v>
                </c:pt>
                <c:pt idx="7801">
                  <c:v>20.103150000000017</c:v>
                </c:pt>
                <c:pt idx="7802">
                  <c:v>20.105733333333294</c:v>
                </c:pt>
                <c:pt idx="7803">
                  <c:v>20.108333333333302</c:v>
                </c:pt>
                <c:pt idx="7804">
                  <c:v>20.110916666666686</c:v>
                </c:pt>
                <c:pt idx="7805">
                  <c:v>20.113499999999988</c:v>
                </c:pt>
                <c:pt idx="7806">
                  <c:v>20.116083333333329</c:v>
                </c:pt>
                <c:pt idx="7807">
                  <c:v>20.11866666666668</c:v>
                </c:pt>
                <c:pt idx="7808">
                  <c:v>20.121266666666681</c:v>
                </c:pt>
                <c:pt idx="7809">
                  <c:v>20.123850000000019</c:v>
                </c:pt>
                <c:pt idx="7810">
                  <c:v>20.126433333333303</c:v>
                </c:pt>
                <c:pt idx="7811">
                  <c:v>20.129033333333304</c:v>
                </c:pt>
                <c:pt idx="7812">
                  <c:v>20.13161666666668</c:v>
                </c:pt>
                <c:pt idx="7813">
                  <c:v>20.134200000000014</c:v>
                </c:pt>
                <c:pt idx="7814">
                  <c:v>20.136800000000019</c:v>
                </c:pt>
                <c:pt idx="7815">
                  <c:v>20.139383333333317</c:v>
                </c:pt>
                <c:pt idx="7816">
                  <c:v>20.141966666666693</c:v>
                </c:pt>
                <c:pt idx="7817">
                  <c:v>20.144549999999981</c:v>
                </c:pt>
                <c:pt idx="7818">
                  <c:v>20.147133333333311</c:v>
                </c:pt>
                <c:pt idx="7819">
                  <c:v>20.149733333333302</c:v>
                </c:pt>
                <c:pt idx="7820">
                  <c:v>20.152316666666664</c:v>
                </c:pt>
                <c:pt idx="7821">
                  <c:v>20.154900000000019</c:v>
                </c:pt>
                <c:pt idx="7822">
                  <c:v>20.157500000000017</c:v>
                </c:pt>
                <c:pt idx="7823">
                  <c:v>20.160083333333311</c:v>
                </c:pt>
                <c:pt idx="7824">
                  <c:v>20.162666666666667</c:v>
                </c:pt>
                <c:pt idx="7825">
                  <c:v>20.165266666666664</c:v>
                </c:pt>
                <c:pt idx="7826">
                  <c:v>20.167849999999987</c:v>
                </c:pt>
                <c:pt idx="7827">
                  <c:v>20.170433333333303</c:v>
                </c:pt>
                <c:pt idx="7828">
                  <c:v>20.173016666666683</c:v>
                </c:pt>
                <c:pt idx="7829">
                  <c:v>20.175599999999989</c:v>
                </c:pt>
                <c:pt idx="7830">
                  <c:v>20.1782</c:v>
                </c:pt>
                <c:pt idx="7831">
                  <c:v>20.180783333333302</c:v>
                </c:pt>
                <c:pt idx="7832">
                  <c:v>20.183366666666664</c:v>
                </c:pt>
                <c:pt idx="7833">
                  <c:v>20.18596666666668</c:v>
                </c:pt>
                <c:pt idx="7834">
                  <c:v>20.188550000000003</c:v>
                </c:pt>
                <c:pt idx="7835">
                  <c:v>20.191133333333315</c:v>
                </c:pt>
                <c:pt idx="7836">
                  <c:v>20.193733333333302</c:v>
                </c:pt>
                <c:pt idx="7837">
                  <c:v>20.196316666666668</c:v>
                </c:pt>
                <c:pt idx="7838">
                  <c:v>20.198883333333317</c:v>
                </c:pt>
                <c:pt idx="7839">
                  <c:v>20.201483333333304</c:v>
                </c:pt>
                <c:pt idx="7840">
                  <c:v>20.204033333333303</c:v>
                </c:pt>
                <c:pt idx="7841">
                  <c:v>20.206633333333293</c:v>
                </c:pt>
                <c:pt idx="7842">
                  <c:v>20.20921666666667</c:v>
                </c:pt>
                <c:pt idx="7843">
                  <c:v>20.211800000000014</c:v>
                </c:pt>
                <c:pt idx="7844">
                  <c:v>20.214400000000001</c:v>
                </c:pt>
                <c:pt idx="7845">
                  <c:v>20.216983333333317</c:v>
                </c:pt>
                <c:pt idx="7846">
                  <c:v>20.219566666666665</c:v>
                </c:pt>
                <c:pt idx="7847">
                  <c:v>20.222149999999971</c:v>
                </c:pt>
                <c:pt idx="7848">
                  <c:v>20.224733333333294</c:v>
                </c:pt>
                <c:pt idx="7849">
                  <c:v>20.227316666666663</c:v>
                </c:pt>
                <c:pt idx="7850">
                  <c:v>20.229900000000001</c:v>
                </c:pt>
                <c:pt idx="7851">
                  <c:v>20.232483333333303</c:v>
                </c:pt>
                <c:pt idx="7852">
                  <c:v>20.235083333333304</c:v>
                </c:pt>
                <c:pt idx="7853">
                  <c:v>20.23766666666668</c:v>
                </c:pt>
                <c:pt idx="7854">
                  <c:v>20.24025</c:v>
                </c:pt>
                <c:pt idx="7855">
                  <c:v>20.242849999999976</c:v>
                </c:pt>
                <c:pt idx="7856">
                  <c:v>20.245433333333288</c:v>
                </c:pt>
                <c:pt idx="7857">
                  <c:v>20.248016666666654</c:v>
                </c:pt>
                <c:pt idx="7858">
                  <c:v>20.250616666666666</c:v>
                </c:pt>
                <c:pt idx="7859">
                  <c:v>20.2532</c:v>
                </c:pt>
                <c:pt idx="7860">
                  <c:v>20.255783333333301</c:v>
                </c:pt>
                <c:pt idx="7861">
                  <c:v>20.258383333333299</c:v>
                </c:pt>
                <c:pt idx="7862">
                  <c:v>20.260966666666665</c:v>
                </c:pt>
                <c:pt idx="7863">
                  <c:v>20.263550000000002</c:v>
                </c:pt>
                <c:pt idx="7864">
                  <c:v>20.266133333333293</c:v>
                </c:pt>
                <c:pt idx="7865">
                  <c:v>20.268716666666652</c:v>
                </c:pt>
                <c:pt idx="7866">
                  <c:v>20.271316666666667</c:v>
                </c:pt>
                <c:pt idx="7867">
                  <c:v>20.273900000000001</c:v>
                </c:pt>
                <c:pt idx="7868">
                  <c:v>20.276483333333299</c:v>
                </c:pt>
                <c:pt idx="7869">
                  <c:v>20.279083333333304</c:v>
                </c:pt>
                <c:pt idx="7870">
                  <c:v>20.28166666666667</c:v>
                </c:pt>
                <c:pt idx="7871">
                  <c:v>20.28425</c:v>
                </c:pt>
                <c:pt idx="7872">
                  <c:v>20.286850000000001</c:v>
                </c:pt>
                <c:pt idx="7873">
                  <c:v>20.289433333333285</c:v>
                </c:pt>
                <c:pt idx="7874">
                  <c:v>20.292016666666662</c:v>
                </c:pt>
                <c:pt idx="7875">
                  <c:v>20.294599999999985</c:v>
                </c:pt>
                <c:pt idx="7876">
                  <c:v>20.297183333333315</c:v>
                </c:pt>
                <c:pt idx="7877">
                  <c:v>20.299783333333302</c:v>
                </c:pt>
                <c:pt idx="7878">
                  <c:v>20.302366666666668</c:v>
                </c:pt>
                <c:pt idx="7879">
                  <c:v>20.30495000000003</c:v>
                </c:pt>
                <c:pt idx="7880">
                  <c:v>20.307549999999985</c:v>
                </c:pt>
                <c:pt idx="7881">
                  <c:v>20.310133333333315</c:v>
                </c:pt>
                <c:pt idx="7882">
                  <c:v>20.312716666666667</c:v>
                </c:pt>
                <c:pt idx="7883">
                  <c:v>20.315316666666668</c:v>
                </c:pt>
                <c:pt idx="7884">
                  <c:v>20.31790000000003</c:v>
                </c:pt>
                <c:pt idx="7885">
                  <c:v>20.320483333333303</c:v>
                </c:pt>
                <c:pt idx="7886">
                  <c:v>20.323083333333315</c:v>
                </c:pt>
                <c:pt idx="7887">
                  <c:v>20.325666666666667</c:v>
                </c:pt>
                <c:pt idx="7888">
                  <c:v>20.328250000000001</c:v>
                </c:pt>
                <c:pt idx="7889">
                  <c:v>20.330833333333313</c:v>
                </c:pt>
                <c:pt idx="7890">
                  <c:v>20.333416666666668</c:v>
                </c:pt>
                <c:pt idx="7891">
                  <c:v>20.336016666666684</c:v>
                </c:pt>
                <c:pt idx="7892">
                  <c:v>20.3386</c:v>
                </c:pt>
                <c:pt idx="7893">
                  <c:v>20.341183333333316</c:v>
                </c:pt>
                <c:pt idx="7894">
                  <c:v>20.343783333333299</c:v>
                </c:pt>
                <c:pt idx="7895">
                  <c:v>20.346366666666665</c:v>
                </c:pt>
                <c:pt idx="7896">
                  <c:v>20.348949999999981</c:v>
                </c:pt>
                <c:pt idx="7897">
                  <c:v>20.351550000000014</c:v>
                </c:pt>
                <c:pt idx="7898">
                  <c:v>20.354133333333316</c:v>
                </c:pt>
                <c:pt idx="7899">
                  <c:v>20.356716666666667</c:v>
                </c:pt>
                <c:pt idx="7900">
                  <c:v>20.359300000000001</c:v>
                </c:pt>
                <c:pt idx="7901">
                  <c:v>20.361883333333314</c:v>
                </c:pt>
                <c:pt idx="7902">
                  <c:v>20.364483333333304</c:v>
                </c:pt>
                <c:pt idx="7903">
                  <c:v>20.36706666666668</c:v>
                </c:pt>
                <c:pt idx="7904">
                  <c:v>20.36965</c:v>
                </c:pt>
                <c:pt idx="7905">
                  <c:v>20.372250000000001</c:v>
                </c:pt>
                <c:pt idx="7906">
                  <c:v>20.374833333333317</c:v>
                </c:pt>
                <c:pt idx="7907">
                  <c:v>20.377416666666665</c:v>
                </c:pt>
                <c:pt idx="7908">
                  <c:v>20.380016666666666</c:v>
                </c:pt>
                <c:pt idx="7909">
                  <c:v>20.382599999999982</c:v>
                </c:pt>
                <c:pt idx="7910">
                  <c:v>20.385183333333302</c:v>
                </c:pt>
                <c:pt idx="7911">
                  <c:v>20.387766666666668</c:v>
                </c:pt>
                <c:pt idx="7912">
                  <c:v>20.390350000000005</c:v>
                </c:pt>
                <c:pt idx="7913">
                  <c:v>20.392949999999981</c:v>
                </c:pt>
                <c:pt idx="7914">
                  <c:v>20.395533333333294</c:v>
                </c:pt>
                <c:pt idx="7915">
                  <c:v>20.398116666666667</c:v>
                </c:pt>
                <c:pt idx="7916">
                  <c:v>20.40071666666665</c:v>
                </c:pt>
                <c:pt idx="7917">
                  <c:v>20.403300000000002</c:v>
                </c:pt>
                <c:pt idx="7918">
                  <c:v>20.405883333333303</c:v>
                </c:pt>
                <c:pt idx="7919">
                  <c:v>20.408483333333294</c:v>
                </c:pt>
                <c:pt idx="7920">
                  <c:v>20.411066666666681</c:v>
                </c:pt>
                <c:pt idx="7921">
                  <c:v>20.413650000000001</c:v>
                </c:pt>
                <c:pt idx="7922">
                  <c:v>20.416249999999977</c:v>
                </c:pt>
                <c:pt idx="7923">
                  <c:v>20.418833333333303</c:v>
                </c:pt>
                <c:pt idx="7924">
                  <c:v>20.421416666666669</c:v>
                </c:pt>
                <c:pt idx="7925">
                  <c:v>20.423999999999989</c:v>
                </c:pt>
                <c:pt idx="7926">
                  <c:v>20.426583333333298</c:v>
                </c:pt>
                <c:pt idx="7927">
                  <c:v>20.429183333333302</c:v>
                </c:pt>
                <c:pt idx="7928">
                  <c:v>20.431766666666665</c:v>
                </c:pt>
                <c:pt idx="7929">
                  <c:v>20.434349999999977</c:v>
                </c:pt>
                <c:pt idx="7930">
                  <c:v>20.436950000000017</c:v>
                </c:pt>
                <c:pt idx="7931">
                  <c:v>20.439533333333298</c:v>
                </c:pt>
                <c:pt idx="7932">
                  <c:v>20.442083333333301</c:v>
                </c:pt>
                <c:pt idx="7933">
                  <c:v>20.444683333333302</c:v>
                </c:pt>
                <c:pt idx="7934">
                  <c:v>20.447266666666668</c:v>
                </c:pt>
                <c:pt idx="7935">
                  <c:v>20.449850000000001</c:v>
                </c:pt>
                <c:pt idx="7936">
                  <c:v>20.452433333333289</c:v>
                </c:pt>
                <c:pt idx="7937">
                  <c:v>20.455016666666666</c:v>
                </c:pt>
                <c:pt idx="7938">
                  <c:v>20.45761666666667</c:v>
                </c:pt>
                <c:pt idx="7939">
                  <c:v>20.460199999999979</c:v>
                </c:pt>
                <c:pt idx="7940">
                  <c:v>20.462783333333288</c:v>
                </c:pt>
                <c:pt idx="7941">
                  <c:v>20.465383333333289</c:v>
                </c:pt>
                <c:pt idx="7942">
                  <c:v>20.46796666666668</c:v>
                </c:pt>
                <c:pt idx="7943">
                  <c:v>20.470549999999971</c:v>
                </c:pt>
                <c:pt idx="7944">
                  <c:v>20.473149999999976</c:v>
                </c:pt>
                <c:pt idx="7945">
                  <c:v>20.475733333333288</c:v>
                </c:pt>
                <c:pt idx="7946">
                  <c:v>20.478316666666654</c:v>
                </c:pt>
                <c:pt idx="7947">
                  <c:v>20.480900000000002</c:v>
                </c:pt>
                <c:pt idx="7948">
                  <c:v>20.48348333333329</c:v>
                </c:pt>
                <c:pt idx="7949">
                  <c:v>20.486083333333294</c:v>
                </c:pt>
                <c:pt idx="7950">
                  <c:v>20.488666666666653</c:v>
                </c:pt>
                <c:pt idx="7951">
                  <c:v>20.491249999999976</c:v>
                </c:pt>
                <c:pt idx="7952">
                  <c:v>20.493850000000005</c:v>
                </c:pt>
                <c:pt idx="7953">
                  <c:v>20.496449999999971</c:v>
                </c:pt>
                <c:pt idx="7954">
                  <c:v>20.499016666666666</c:v>
                </c:pt>
                <c:pt idx="7955">
                  <c:v>20.501633333333302</c:v>
                </c:pt>
                <c:pt idx="7956">
                  <c:v>20.504233333333303</c:v>
                </c:pt>
                <c:pt idx="7957">
                  <c:v>20.506833333333319</c:v>
                </c:pt>
                <c:pt idx="7958">
                  <c:v>20.509433333333302</c:v>
                </c:pt>
                <c:pt idx="7959">
                  <c:v>20.512016666666668</c:v>
                </c:pt>
                <c:pt idx="7960">
                  <c:v>20.514599999999987</c:v>
                </c:pt>
                <c:pt idx="7961">
                  <c:v>20.517183333333318</c:v>
                </c:pt>
                <c:pt idx="7962">
                  <c:v>20.51976666666668</c:v>
                </c:pt>
                <c:pt idx="7963">
                  <c:v>20.522366666666667</c:v>
                </c:pt>
                <c:pt idx="7964">
                  <c:v>20.524950000000015</c:v>
                </c:pt>
                <c:pt idx="7965">
                  <c:v>20.527533333333302</c:v>
                </c:pt>
                <c:pt idx="7966">
                  <c:v>20.530133333333303</c:v>
                </c:pt>
                <c:pt idx="7967">
                  <c:v>20.532716666666666</c:v>
                </c:pt>
                <c:pt idx="7968">
                  <c:v>20.535299999999989</c:v>
                </c:pt>
                <c:pt idx="7969">
                  <c:v>20.537899999999997</c:v>
                </c:pt>
                <c:pt idx="7970">
                  <c:v>20.540483333333302</c:v>
                </c:pt>
                <c:pt idx="7971">
                  <c:v>20.543066666666668</c:v>
                </c:pt>
                <c:pt idx="7972">
                  <c:v>20.545666666666666</c:v>
                </c:pt>
                <c:pt idx="7973">
                  <c:v>20.548249999999971</c:v>
                </c:pt>
                <c:pt idx="7974">
                  <c:v>20.550833333333316</c:v>
                </c:pt>
                <c:pt idx="7975">
                  <c:v>20.553416666666667</c:v>
                </c:pt>
                <c:pt idx="7976">
                  <c:v>20.555999999999987</c:v>
                </c:pt>
                <c:pt idx="7977">
                  <c:v>20.558600000000002</c:v>
                </c:pt>
                <c:pt idx="7978">
                  <c:v>20.561183333333311</c:v>
                </c:pt>
                <c:pt idx="7979">
                  <c:v>20.563766666666666</c:v>
                </c:pt>
                <c:pt idx="7980">
                  <c:v>20.566366666666667</c:v>
                </c:pt>
                <c:pt idx="7981">
                  <c:v>20.568949999999976</c:v>
                </c:pt>
                <c:pt idx="7982">
                  <c:v>20.571533333333299</c:v>
                </c:pt>
                <c:pt idx="7983">
                  <c:v>20.574133333333311</c:v>
                </c:pt>
                <c:pt idx="7984">
                  <c:v>20.576716666666666</c:v>
                </c:pt>
                <c:pt idx="7985">
                  <c:v>20.5793</c:v>
                </c:pt>
                <c:pt idx="7986">
                  <c:v>20.581883333333316</c:v>
                </c:pt>
                <c:pt idx="7987">
                  <c:v>20.584466666666668</c:v>
                </c:pt>
                <c:pt idx="7988">
                  <c:v>20.587066666666665</c:v>
                </c:pt>
                <c:pt idx="7989">
                  <c:v>20.58961666666665</c:v>
                </c:pt>
                <c:pt idx="7990">
                  <c:v>20.592199999999977</c:v>
                </c:pt>
                <c:pt idx="7991">
                  <c:v>20.594800000000017</c:v>
                </c:pt>
                <c:pt idx="7992">
                  <c:v>20.597383333333315</c:v>
                </c:pt>
                <c:pt idx="7993">
                  <c:v>20.599966666666681</c:v>
                </c:pt>
                <c:pt idx="7994">
                  <c:v>20.602566666666668</c:v>
                </c:pt>
                <c:pt idx="7995">
                  <c:v>20.605149999999977</c:v>
                </c:pt>
                <c:pt idx="7996">
                  <c:v>20.607733333333304</c:v>
                </c:pt>
                <c:pt idx="7997">
                  <c:v>20.61031666666668</c:v>
                </c:pt>
                <c:pt idx="7998">
                  <c:v>20.612900000000014</c:v>
                </c:pt>
                <c:pt idx="7999">
                  <c:v>20.615500000000001</c:v>
                </c:pt>
                <c:pt idx="8000">
                  <c:v>20.618083333333317</c:v>
                </c:pt>
                <c:pt idx="8001">
                  <c:v>20.620666666666668</c:v>
                </c:pt>
                <c:pt idx="8002">
                  <c:v>20.62326666666668</c:v>
                </c:pt>
                <c:pt idx="8003">
                  <c:v>20.625850000000014</c:v>
                </c:pt>
                <c:pt idx="8004">
                  <c:v>20.628433333333295</c:v>
                </c:pt>
                <c:pt idx="8005">
                  <c:v>20.631033333333317</c:v>
                </c:pt>
                <c:pt idx="8006">
                  <c:v>20.633616666666668</c:v>
                </c:pt>
                <c:pt idx="8007">
                  <c:v>20.636199999999999</c:v>
                </c:pt>
                <c:pt idx="8008">
                  <c:v>20.638783333333304</c:v>
                </c:pt>
                <c:pt idx="8009">
                  <c:v>20.641366666666681</c:v>
                </c:pt>
                <c:pt idx="8010">
                  <c:v>20.643966666666678</c:v>
                </c:pt>
                <c:pt idx="8011">
                  <c:v>20.646549999999976</c:v>
                </c:pt>
                <c:pt idx="8012">
                  <c:v>20.649133333333303</c:v>
                </c:pt>
                <c:pt idx="8013">
                  <c:v>20.651733333333311</c:v>
                </c:pt>
                <c:pt idx="8014">
                  <c:v>20.654316666666681</c:v>
                </c:pt>
                <c:pt idx="8015">
                  <c:v>20.656900000000014</c:v>
                </c:pt>
                <c:pt idx="8016">
                  <c:v>20.659499999999987</c:v>
                </c:pt>
                <c:pt idx="8017">
                  <c:v>20.662083333333303</c:v>
                </c:pt>
                <c:pt idx="8018">
                  <c:v>20.664666666666683</c:v>
                </c:pt>
                <c:pt idx="8019">
                  <c:v>20.667266666666681</c:v>
                </c:pt>
                <c:pt idx="8020">
                  <c:v>20.669850000000014</c:v>
                </c:pt>
                <c:pt idx="8021">
                  <c:v>20.672433333333302</c:v>
                </c:pt>
                <c:pt idx="8022">
                  <c:v>20.675016666666668</c:v>
                </c:pt>
                <c:pt idx="8023">
                  <c:v>20.677599999999988</c:v>
                </c:pt>
                <c:pt idx="8024">
                  <c:v>20.680199999999989</c:v>
                </c:pt>
                <c:pt idx="8025">
                  <c:v>20.682783333333305</c:v>
                </c:pt>
                <c:pt idx="8026">
                  <c:v>20.685366666666667</c:v>
                </c:pt>
                <c:pt idx="8027">
                  <c:v>20.687966666666693</c:v>
                </c:pt>
                <c:pt idx="8028">
                  <c:v>20.690549999999977</c:v>
                </c:pt>
                <c:pt idx="8029">
                  <c:v>20.693133333333304</c:v>
                </c:pt>
                <c:pt idx="8030">
                  <c:v>20.695733333333294</c:v>
                </c:pt>
                <c:pt idx="8031">
                  <c:v>20.6983</c:v>
                </c:pt>
                <c:pt idx="8032">
                  <c:v>20.700883333333316</c:v>
                </c:pt>
                <c:pt idx="8033">
                  <c:v>20.703433333333294</c:v>
                </c:pt>
                <c:pt idx="8034">
                  <c:v>20.706016666666667</c:v>
                </c:pt>
                <c:pt idx="8035">
                  <c:v>20.708616666666654</c:v>
                </c:pt>
                <c:pt idx="8036">
                  <c:v>20.711200000000005</c:v>
                </c:pt>
                <c:pt idx="8037">
                  <c:v>20.713783333333303</c:v>
                </c:pt>
                <c:pt idx="8038">
                  <c:v>20.71636666666668</c:v>
                </c:pt>
                <c:pt idx="8039">
                  <c:v>20.718950000000014</c:v>
                </c:pt>
                <c:pt idx="8040">
                  <c:v>20.721533333333298</c:v>
                </c:pt>
                <c:pt idx="8041">
                  <c:v>20.724116666666664</c:v>
                </c:pt>
                <c:pt idx="8042">
                  <c:v>20.72669999999998</c:v>
                </c:pt>
                <c:pt idx="8043">
                  <c:v>20.729300000000002</c:v>
                </c:pt>
                <c:pt idx="8044">
                  <c:v>20.731883333333329</c:v>
                </c:pt>
                <c:pt idx="8045">
                  <c:v>20.73446666666668</c:v>
                </c:pt>
                <c:pt idx="8046">
                  <c:v>20.737066666666681</c:v>
                </c:pt>
                <c:pt idx="8047">
                  <c:v>20.739649999999976</c:v>
                </c:pt>
                <c:pt idx="8048">
                  <c:v>20.742233333333289</c:v>
                </c:pt>
                <c:pt idx="8049">
                  <c:v>20.744833333333311</c:v>
                </c:pt>
                <c:pt idx="8050">
                  <c:v>20.747416666666666</c:v>
                </c:pt>
                <c:pt idx="8051">
                  <c:v>20.75</c:v>
                </c:pt>
                <c:pt idx="8052">
                  <c:v>20.752549999999971</c:v>
                </c:pt>
                <c:pt idx="8053">
                  <c:v>20.755133333333294</c:v>
                </c:pt>
                <c:pt idx="8054">
                  <c:v>20.757733333333299</c:v>
                </c:pt>
                <c:pt idx="8055">
                  <c:v>20.760283333333302</c:v>
                </c:pt>
                <c:pt idx="8056">
                  <c:v>20.762866666666664</c:v>
                </c:pt>
                <c:pt idx="8057">
                  <c:v>20.765466666666669</c:v>
                </c:pt>
                <c:pt idx="8058">
                  <c:v>20.768050000000002</c:v>
                </c:pt>
                <c:pt idx="8059">
                  <c:v>20.770633333333294</c:v>
                </c:pt>
                <c:pt idx="8060">
                  <c:v>20.773233333333302</c:v>
                </c:pt>
                <c:pt idx="8061">
                  <c:v>20.775816666666667</c:v>
                </c:pt>
                <c:pt idx="8062">
                  <c:v>20.778399999999976</c:v>
                </c:pt>
                <c:pt idx="8063">
                  <c:v>20.780983333333303</c:v>
                </c:pt>
                <c:pt idx="8064">
                  <c:v>20.783566666666662</c:v>
                </c:pt>
                <c:pt idx="8065">
                  <c:v>20.786166666666666</c:v>
                </c:pt>
                <c:pt idx="8066">
                  <c:v>20.788749999999972</c:v>
                </c:pt>
                <c:pt idx="8067">
                  <c:v>20.791333333333302</c:v>
                </c:pt>
                <c:pt idx="8068">
                  <c:v>20.793933333333303</c:v>
                </c:pt>
                <c:pt idx="8069">
                  <c:v>20.796516666666662</c:v>
                </c:pt>
                <c:pt idx="8070">
                  <c:v>20.799099999999989</c:v>
                </c:pt>
                <c:pt idx="8071">
                  <c:v>20.80166666666668</c:v>
                </c:pt>
                <c:pt idx="8072">
                  <c:v>20.804250000000017</c:v>
                </c:pt>
                <c:pt idx="8073">
                  <c:v>20.806833333333316</c:v>
                </c:pt>
                <c:pt idx="8074">
                  <c:v>20.809416666666667</c:v>
                </c:pt>
                <c:pt idx="8075">
                  <c:v>20.812000000000001</c:v>
                </c:pt>
                <c:pt idx="8076">
                  <c:v>20.814599999999999</c:v>
                </c:pt>
                <c:pt idx="8077">
                  <c:v>20.817183333333329</c:v>
                </c:pt>
                <c:pt idx="8078">
                  <c:v>20.819766666666681</c:v>
                </c:pt>
                <c:pt idx="8079">
                  <c:v>20.822366666666667</c:v>
                </c:pt>
                <c:pt idx="8080">
                  <c:v>20.824950000000019</c:v>
                </c:pt>
                <c:pt idx="8081">
                  <c:v>20.827533333333303</c:v>
                </c:pt>
                <c:pt idx="8082">
                  <c:v>20.830133333333304</c:v>
                </c:pt>
                <c:pt idx="8083">
                  <c:v>20.832716666666666</c:v>
                </c:pt>
                <c:pt idx="8084">
                  <c:v>20.8353</c:v>
                </c:pt>
                <c:pt idx="8085">
                  <c:v>20.837883333333327</c:v>
                </c:pt>
                <c:pt idx="8086">
                  <c:v>20.840466666666668</c:v>
                </c:pt>
                <c:pt idx="8087">
                  <c:v>20.843066666666683</c:v>
                </c:pt>
                <c:pt idx="8088">
                  <c:v>20.845649999999971</c:v>
                </c:pt>
                <c:pt idx="8089">
                  <c:v>20.848233333333294</c:v>
                </c:pt>
                <c:pt idx="8090">
                  <c:v>20.850833333333316</c:v>
                </c:pt>
                <c:pt idx="8091">
                  <c:v>20.853416666666664</c:v>
                </c:pt>
                <c:pt idx="8092">
                  <c:v>20.855999999999987</c:v>
                </c:pt>
                <c:pt idx="8093">
                  <c:v>20.858600000000003</c:v>
                </c:pt>
                <c:pt idx="8094">
                  <c:v>20.861183333333315</c:v>
                </c:pt>
                <c:pt idx="8095">
                  <c:v>20.863766666666667</c:v>
                </c:pt>
                <c:pt idx="8096">
                  <c:v>20.866350000000001</c:v>
                </c:pt>
                <c:pt idx="8097">
                  <c:v>20.868933333333302</c:v>
                </c:pt>
                <c:pt idx="8098">
                  <c:v>20.871533333333304</c:v>
                </c:pt>
                <c:pt idx="8099">
                  <c:v>20.87411666666668</c:v>
                </c:pt>
                <c:pt idx="8100">
                  <c:v>20.876700000000003</c:v>
                </c:pt>
                <c:pt idx="8101">
                  <c:v>20.879300000000001</c:v>
                </c:pt>
                <c:pt idx="8102">
                  <c:v>20.881883333333317</c:v>
                </c:pt>
                <c:pt idx="8103">
                  <c:v>20.884466666666665</c:v>
                </c:pt>
                <c:pt idx="8104">
                  <c:v>20.88706666666668</c:v>
                </c:pt>
                <c:pt idx="8105">
                  <c:v>20.88965</c:v>
                </c:pt>
                <c:pt idx="8106">
                  <c:v>20.892233333333301</c:v>
                </c:pt>
                <c:pt idx="8107">
                  <c:v>20.894833333333317</c:v>
                </c:pt>
                <c:pt idx="8108">
                  <c:v>20.897416666666668</c:v>
                </c:pt>
                <c:pt idx="8109">
                  <c:v>20.9</c:v>
                </c:pt>
                <c:pt idx="8110">
                  <c:v>20.902583333333293</c:v>
                </c:pt>
                <c:pt idx="8111">
                  <c:v>20.905149999999971</c:v>
                </c:pt>
                <c:pt idx="8112">
                  <c:v>20.90775</c:v>
                </c:pt>
                <c:pt idx="8113">
                  <c:v>20.910333333333295</c:v>
                </c:pt>
                <c:pt idx="8114">
                  <c:v>20.912916666666668</c:v>
                </c:pt>
                <c:pt idx="8115">
                  <c:v>20.915516666666669</c:v>
                </c:pt>
                <c:pt idx="8116">
                  <c:v>20.918099999999981</c:v>
                </c:pt>
                <c:pt idx="8117">
                  <c:v>20.920683333333294</c:v>
                </c:pt>
                <c:pt idx="8118">
                  <c:v>20.923283333333302</c:v>
                </c:pt>
                <c:pt idx="8119">
                  <c:v>20.925866666666664</c:v>
                </c:pt>
                <c:pt idx="8120">
                  <c:v>20.928450000000002</c:v>
                </c:pt>
                <c:pt idx="8121">
                  <c:v>20.931033333333303</c:v>
                </c:pt>
                <c:pt idx="8122">
                  <c:v>20.933616666666669</c:v>
                </c:pt>
                <c:pt idx="8123">
                  <c:v>20.936216666666667</c:v>
                </c:pt>
                <c:pt idx="8124">
                  <c:v>20.938800000000001</c:v>
                </c:pt>
                <c:pt idx="8125">
                  <c:v>20.941383333333299</c:v>
                </c:pt>
                <c:pt idx="8126">
                  <c:v>20.943983333333303</c:v>
                </c:pt>
                <c:pt idx="8127">
                  <c:v>20.946566666666669</c:v>
                </c:pt>
                <c:pt idx="8128">
                  <c:v>20.949149999999971</c:v>
                </c:pt>
                <c:pt idx="8129">
                  <c:v>20.951750000000001</c:v>
                </c:pt>
                <c:pt idx="8130">
                  <c:v>20.954333333333302</c:v>
                </c:pt>
                <c:pt idx="8131">
                  <c:v>20.956916666666665</c:v>
                </c:pt>
                <c:pt idx="8132">
                  <c:v>20.959499999999977</c:v>
                </c:pt>
                <c:pt idx="8133">
                  <c:v>20.962083333333293</c:v>
                </c:pt>
                <c:pt idx="8134">
                  <c:v>20.964683333333298</c:v>
                </c:pt>
                <c:pt idx="8135">
                  <c:v>20.967266666666667</c:v>
                </c:pt>
                <c:pt idx="8136">
                  <c:v>20.969850000000001</c:v>
                </c:pt>
                <c:pt idx="8137">
                  <c:v>20.972449999999967</c:v>
                </c:pt>
                <c:pt idx="8138">
                  <c:v>20.975033333333293</c:v>
                </c:pt>
                <c:pt idx="8139">
                  <c:v>20.977616666666666</c:v>
                </c:pt>
                <c:pt idx="8140">
                  <c:v>20.980216666666653</c:v>
                </c:pt>
                <c:pt idx="8141">
                  <c:v>20.982799999999973</c:v>
                </c:pt>
                <c:pt idx="8142">
                  <c:v>20.985383333333289</c:v>
                </c:pt>
                <c:pt idx="8143">
                  <c:v>20.987983333333304</c:v>
                </c:pt>
                <c:pt idx="8144">
                  <c:v>20.990566666666666</c:v>
                </c:pt>
                <c:pt idx="8145">
                  <c:v>20.99315</c:v>
                </c:pt>
                <c:pt idx="8146">
                  <c:v>20.995733333333277</c:v>
                </c:pt>
                <c:pt idx="8147">
                  <c:v>20.99831666666665</c:v>
                </c:pt>
                <c:pt idx="8148">
                  <c:v>21.000916666666683</c:v>
                </c:pt>
                <c:pt idx="8149">
                  <c:v>21.003499999999981</c:v>
                </c:pt>
                <c:pt idx="8150">
                  <c:v>21.006083333333315</c:v>
                </c:pt>
                <c:pt idx="8151">
                  <c:v>21.008683333333302</c:v>
                </c:pt>
                <c:pt idx="8152">
                  <c:v>21.011266666666678</c:v>
                </c:pt>
                <c:pt idx="8153">
                  <c:v>21.013849999999987</c:v>
                </c:pt>
                <c:pt idx="8154">
                  <c:v>21.016450000000017</c:v>
                </c:pt>
                <c:pt idx="8155">
                  <c:v>21.019033333333315</c:v>
                </c:pt>
                <c:pt idx="8156">
                  <c:v>21.021616666666667</c:v>
                </c:pt>
                <c:pt idx="8157">
                  <c:v>21.0242</c:v>
                </c:pt>
                <c:pt idx="8158">
                  <c:v>21.026783333333302</c:v>
                </c:pt>
                <c:pt idx="8159">
                  <c:v>21.029383333333303</c:v>
                </c:pt>
                <c:pt idx="8160">
                  <c:v>21.031966666666694</c:v>
                </c:pt>
                <c:pt idx="8161">
                  <c:v>21.034550000000017</c:v>
                </c:pt>
                <c:pt idx="8162">
                  <c:v>21.037150000000015</c:v>
                </c:pt>
                <c:pt idx="8163">
                  <c:v>21.039733333333302</c:v>
                </c:pt>
                <c:pt idx="8164">
                  <c:v>21.042316666666654</c:v>
                </c:pt>
                <c:pt idx="8165">
                  <c:v>21.04491666666668</c:v>
                </c:pt>
                <c:pt idx="8166">
                  <c:v>21.047499999999989</c:v>
                </c:pt>
                <c:pt idx="8167">
                  <c:v>21.050083333333315</c:v>
                </c:pt>
                <c:pt idx="8168">
                  <c:v>21.052683333333302</c:v>
                </c:pt>
                <c:pt idx="8169">
                  <c:v>21.055266666666668</c:v>
                </c:pt>
                <c:pt idx="8170">
                  <c:v>21.057849999999988</c:v>
                </c:pt>
                <c:pt idx="8171">
                  <c:v>21.060433333333293</c:v>
                </c:pt>
                <c:pt idx="8172">
                  <c:v>21.063016666666666</c:v>
                </c:pt>
                <c:pt idx="8173">
                  <c:v>21.065616666666649</c:v>
                </c:pt>
                <c:pt idx="8174">
                  <c:v>21.06819999999998</c:v>
                </c:pt>
                <c:pt idx="8175">
                  <c:v>21.070783333333303</c:v>
                </c:pt>
                <c:pt idx="8176">
                  <c:v>21.073383333333304</c:v>
                </c:pt>
                <c:pt idx="8177">
                  <c:v>21.07596666666668</c:v>
                </c:pt>
                <c:pt idx="8178">
                  <c:v>21.07855</c:v>
                </c:pt>
                <c:pt idx="8179">
                  <c:v>21.081149999999976</c:v>
                </c:pt>
                <c:pt idx="8180">
                  <c:v>21.083733333333285</c:v>
                </c:pt>
                <c:pt idx="8181">
                  <c:v>21.086316666666669</c:v>
                </c:pt>
                <c:pt idx="8182">
                  <c:v>21.088900000000002</c:v>
                </c:pt>
                <c:pt idx="8183">
                  <c:v>21.091483333333311</c:v>
                </c:pt>
                <c:pt idx="8184">
                  <c:v>21.094083333333316</c:v>
                </c:pt>
                <c:pt idx="8185">
                  <c:v>21.096666666666668</c:v>
                </c:pt>
                <c:pt idx="8186">
                  <c:v>21.099249999999977</c:v>
                </c:pt>
                <c:pt idx="8187">
                  <c:v>21.101850000000031</c:v>
                </c:pt>
                <c:pt idx="8188">
                  <c:v>21.104433333333319</c:v>
                </c:pt>
                <c:pt idx="8189">
                  <c:v>21.107016666666681</c:v>
                </c:pt>
                <c:pt idx="8190">
                  <c:v>21.109616666666668</c:v>
                </c:pt>
                <c:pt idx="8191">
                  <c:v>21.112199999999987</c:v>
                </c:pt>
                <c:pt idx="8192">
                  <c:v>21.114783333333317</c:v>
                </c:pt>
                <c:pt idx="8193">
                  <c:v>21.117366666666694</c:v>
                </c:pt>
                <c:pt idx="8194">
                  <c:v>21.119949999999999</c:v>
                </c:pt>
                <c:pt idx="8195">
                  <c:v>21.12255</c:v>
                </c:pt>
                <c:pt idx="8196">
                  <c:v>21.125133333333302</c:v>
                </c:pt>
                <c:pt idx="8197">
                  <c:v>21.127716666666668</c:v>
                </c:pt>
                <c:pt idx="8198">
                  <c:v>21.13031666666668</c:v>
                </c:pt>
                <c:pt idx="8199">
                  <c:v>21.132899999999999</c:v>
                </c:pt>
                <c:pt idx="8200">
                  <c:v>21.135483333333315</c:v>
                </c:pt>
                <c:pt idx="8201">
                  <c:v>21.138083333333316</c:v>
                </c:pt>
                <c:pt idx="8202">
                  <c:v>21.140666666666668</c:v>
                </c:pt>
                <c:pt idx="8203">
                  <c:v>21.143250000000005</c:v>
                </c:pt>
                <c:pt idx="8204">
                  <c:v>21.145849999999989</c:v>
                </c:pt>
                <c:pt idx="8205">
                  <c:v>21.148433333333294</c:v>
                </c:pt>
                <c:pt idx="8206">
                  <c:v>21.151016666666681</c:v>
                </c:pt>
                <c:pt idx="8207">
                  <c:v>21.153599999999987</c:v>
                </c:pt>
                <c:pt idx="8208">
                  <c:v>21.156183333333317</c:v>
                </c:pt>
                <c:pt idx="8209">
                  <c:v>21.158783333333311</c:v>
                </c:pt>
                <c:pt idx="8210">
                  <c:v>21.16136666666668</c:v>
                </c:pt>
                <c:pt idx="8211">
                  <c:v>21.163950000000014</c:v>
                </c:pt>
                <c:pt idx="8212">
                  <c:v>21.166549999999976</c:v>
                </c:pt>
                <c:pt idx="8213">
                  <c:v>21.169133333333299</c:v>
                </c:pt>
                <c:pt idx="8214">
                  <c:v>21.171716666666683</c:v>
                </c:pt>
                <c:pt idx="8215">
                  <c:v>21.17431666666668</c:v>
                </c:pt>
                <c:pt idx="8216">
                  <c:v>21.176900000000014</c:v>
                </c:pt>
                <c:pt idx="8217">
                  <c:v>21.179483333333316</c:v>
                </c:pt>
                <c:pt idx="8218">
                  <c:v>21.182066666666667</c:v>
                </c:pt>
                <c:pt idx="8219">
                  <c:v>21.184649999999976</c:v>
                </c:pt>
                <c:pt idx="8220">
                  <c:v>21.187249999999981</c:v>
                </c:pt>
                <c:pt idx="8221">
                  <c:v>21.189833333333318</c:v>
                </c:pt>
                <c:pt idx="8222">
                  <c:v>21.192416666666666</c:v>
                </c:pt>
                <c:pt idx="8223">
                  <c:v>21.195016666666668</c:v>
                </c:pt>
                <c:pt idx="8224">
                  <c:v>21.197600000000001</c:v>
                </c:pt>
                <c:pt idx="8225">
                  <c:v>21.200183333333303</c:v>
                </c:pt>
                <c:pt idx="8226">
                  <c:v>21.202783333333294</c:v>
                </c:pt>
                <c:pt idx="8227">
                  <c:v>21.205366666666666</c:v>
                </c:pt>
                <c:pt idx="8228">
                  <c:v>21.207950000000015</c:v>
                </c:pt>
                <c:pt idx="8229">
                  <c:v>21.210550000000001</c:v>
                </c:pt>
                <c:pt idx="8230">
                  <c:v>21.213133333333303</c:v>
                </c:pt>
                <c:pt idx="8231">
                  <c:v>21.215716666666662</c:v>
                </c:pt>
                <c:pt idx="8232">
                  <c:v>21.218299999999989</c:v>
                </c:pt>
                <c:pt idx="8233">
                  <c:v>21.220883333333315</c:v>
                </c:pt>
                <c:pt idx="8234">
                  <c:v>21.223483333333302</c:v>
                </c:pt>
                <c:pt idx="8235">
                  <c:v>21.226066666666668</c:v>
                </c:pt>
                <c:pt idx="8236">
                  <c:v>21.228650000000002</c:v>
                </c:pt>
                <c:pt idx="8237">
                  <c:v>21.231249999999989</c:v>
                </c:pt>
                <c:pt idx="8238">
                  <c:v>21.233833333333315</c:v>
                </c:pt>
                <c:pt idx="8239">
                  <c:v>21.236416666666667</c:v>
                </c:pt>
                <c:pt idx="8240">
                  <c:v>21.239016666666664</c:v>
                </c:pt>
                <c:pt idx="8241">
                  <c:v>21.241600000000002</c:v>
                </c:pt>
                <c:pt idx="8242">
                  <c:v>21.244183333333311</c:v>
                </c:pt>
                <c:pt idx="8243">
                  <c:v>21.246766666666666</c:v>
                </c:pt>
                <c:pt idx="8244">
                  <c:v>21.24935</c:v>
                </c:pt>
                <c:pt idx="8245">
                  <c:v>21.251950000000015</c:v>
                </c:pt>
                <c:pt idx="8246">
                  <c:v>21.254533333333299</c:v>
                </c:pt>
                <c:pt idx="8247">
                  <c:v>21.257116666666665</c:v>
                </c:pt>
                <c:pt idx="8248">
                  <c:v>21.259716666666669</c:v>
                </c:pt>
                <c:pt idx="8249">
                  <c:v>21.262299999999982</c:v>
                </c:pt>
                <c:pt idx="8250">
                  <c:v>21.264883333333316</c:v>
                </c:pt>
                <c:pt idx="8251">
                  <c:v>21.267483333333303</c:v>
                </c:pt>
                <c:pt idx="8252">
                  <c:v>21.270066666666665</c:v>
                </c:pt>
                <c:pt idx="8253">
                  <c:v>21.27264999999997</c:v>
                </c:pt>
                <c:pt idx="8254">
                  <c:v>21.275233333333293</c:v>
                </c:pt>
                <c:pt idx="8255">
                  <c:v>21.277799999999989</c:v>
                </c:pt>
                <c:pt idx="8256">
                  <c:v>21.280399999999979</c:v>
                </c:pt>
                <c:pt idx="8257">
                  <c:v>21.282983333333302</c:v>
                </c:pt>
                <c:pt idx="8258">
                  <c:v>21.285566666666654</c:v>
                </c:pt>
                <c:pt idx="8259">
                  <c:v>21.288166666666662</c:v>
                </c:pt>
                <c:pt idx="8260">
                  <c:v>21.290716666666651</c:v>
                </c:pt>
                <c:pt idx="8261">
                  <c:v>21.293299999999981</c:v>
                </c:pt>
                <c:pt idx="8262">
                  <c:v>21.2959</c:v>
                </c:pt>
                <c:pt idx="8263">
                  <c:v>21.298483333333301</c:v>
                </c:pt>
                <c:pt idx="8264">
                  <c:v>21.301066666666681</c:v>
                </c:pt>
                <c:pt idx="8265">
                  <c:v>21.303650000000001</c:v>
                </c:pt>
                <c:pt idx="8266">
                  <c:v>21.306233333333303</c:v>
                </c:pt>
                <c:pt idx="8267">
                  <c:v>21.308833333333304</c:v>
                </c:pt>
                <c:pt idx="8268">
                  <c:v>21.31141666666668</c:v>
                </c:pt>
                <c:pt idx="8269">
                  <c:v>21.314000000000014</c:v>
                </c:pt>
                <c:pt idx="8270">
                  <c:v>21.316600000000001</c:v>
                </c:pt>
                <c:pt idx="8271">
                  <c:v>21.319183333333317</c:v>
                </c:pt>
                <c:pt idx="8272">
                  <c:v>21.321766666666683</c:v>
                </c:pt>
                <c:pt idx="8273">
                  <c:v>21.32436666666668</c:v>
                </c:pt>
                <c:pt idx="8274">
                  <c:v>21.326950000000014</c:v>
                </c:pt>
                <c:pt idx="8275">
                  <c:v>21.329533333333302</c:v>
                </c:pt>
                <c:pt idx="8276">
                  <c:v>21.332116666666664</c:v>
                </c:pt>
                <c:pt idx="8277">
                  <c:v>21.334700000000005</c:v>
                </c:pt>
                <c:pt idx="8278">
                  <c:v>21.337300000000017</c:v>
                </c:pt>
                <c:pt idx="8279">
                  <c:v>21.339883333333329</c:v>
                </c:pt>
                <c:pt idx="8280">
                  <c:v>21.342466666666667</c:v>
                </c:pt>
                <c:pt idx="8281">
                  <c:v>21.345066666666664</c:v>
                </c:pt>
                <c:pt idx="8282">
                  <c:v>21.347649999999977</c:v>
                </c:pt>
                <c:pt idx="8283">
                  <c:v>21.350233333333303</c:v>
                </c:pt>
                <c:pt idx="8284">
                  <c:v>21.352799999999977</c:v>
                </c:pt>
                <c:pt idx="8285">
                  <c:v>21.355383333333311</c:v>
                </c:pt>
                <c:pt idx="8286">
                  <c:v>21.357966666666695</c:v>
                </c:pt>
                <c:pt idx="8287">
                  <c:v>21.36055</c:v>
                </c:pt>
                <c:pt idx="8288">
                  <c:v>21.363133333333302</c:v>
                </c:pt>
                <c:pt idx="8289">
                  <c:v>21.365733333333285</c:v>
                </c:pt>
                <c:pt idx="8290">
                  <c:v>21.368316666666662</c:v>
                </c:pt>
                <c:pt idx="8291">
                  <c:v>21.370899999999999</c:v>
                </c:pt>
                <c:pt idx="8292">
                  <c:v>21.3735</c:v>
                </c:pt>
                <c:pt idx="8293">
                  <c:v>21.376050000000017</c:v>
                </c:pt>
                <c:pt idx="8294">
                  <c:v>21.378633333333294</c:v>
                </c:pt>
                <c:pt idx="8295">
                  <c:v>21.381233333333302</c:v>
                </c:pt>
                <c:pt idx="8296">
                  <c:v>21.383816666666668</c:v>
                </c:pt>
                <c:pt idx="8297">
                  <c:v>21.386366666666667</c:v>
                </c:pt>
                <c:pt idx="8298">
                  <c:v>21.388950000000001</c:v>
                </c:pt>
                <c:pt idx="8299">
                  <c:v>21.391533333333303</c:v>
                </c:pt>
                <c:pt idx="8300">
                  <c:v>21.394133333333304</c:v>
                </c:pt>
                <c:pt idx="8301">
                  <c:v>21.39671666666667</c:v>
                </c:pt>
                <c:pt idx="8302">
                  <c:v>21.3993</c:v>
                </c:pt>
                <c:pt idx="8303">
                  <c:v>21.401900000000001</c:v>
                </c:pt>
                <c:pt idx="8304">
                  <c:v>21.404483333333303</c:v>
                </c:pt>
                <c:pt idx="8305">
                  <c:v>21.407066666666665</c:v>
                </c:pt>
                <c:pt idx="8306">
                  <c:v>21.409666666666666</c:v>
                </c:pt>
                <c:pt idx="8307">
                  <c:v>21.412249999999975</c:v>
                </c:pt>
                <c:pt idx="8308">
                  <c:v>21.414833333333316</c:v>
                </c:pt>
                <c:pt idx="8309">
                  <c:v>21.417416666666668</c:v>
                </c:pt>
                <c:pt idx="8310">
                  <c:v>21.419999999999987</c:v>
                </c:pt>
                <c:pt idx="8311">
                  <c:v>21.422599999999971</c:v>
                </c:pt>
                <c:pt idx="8312">
                  <c:v>21.425183333333294</c:v>
                </c:pt>
                <c:pt idx="8313">
                  <c:v>21.427766666666667</c:v>
                </c:pt>
                <c:pt idx="8314">
                  <c:v>21.430366666666664</c:v>
                </c:pt>
                <c:pt idx="8315">
                  <c:v>21.432950000000005</c:v>
                </c:pt>
                <c:pt idx="8316">
                  <c:v>21.435533333333293</c:v>
                </c:pt>
                <c:pt idx="8317">
                  <c:v>21.438133333333294</c:v>
                </c:pt>
                <c:pt idx="8318">
                  <c:v>21.440716666666653</c:v>
                </c:pt>
                <c:pt idx="8319">
                  <c:v>21.443299999999979</c:v>
                </c:pt>
                <c:pt idx="8320">
                  <c:v>21.445883333333299</c:v>
                </c:pt>
                <c:pt idx="8321">
                  <c:v>21.448466666666651</c:v>
                </c:pt>
                <c:pt idx="8322">
                  <c:v>21.451066666666684</c:v>
                </c:pt>
                <c:pt idx="8323">
                  <c:v>21.45365</c:v>
                </c:pt>
                <c:pt idx="8324">
                  <c:v>21.456233333333302</c:v>
                </c:pt>
                <c:pt idx="8325">
                  <c:v>21.458833333333303</c:v>
                </c:pt>
                <c:pt idx="8326">
                  <c:v>21.461416666666651</c:v>
                </c:pt>
                <c:pt idx="8327">
                  <c:v>21.463999999999981</c:v>
                </c:pt>
                <c:pt idx="8328">
                  <c:v>21.466599999999985</c:v>
                </c:pt>
                <c:pt idx="8329">
                  <c:v>21.469183333333302</c:v>
                </c:pt>
                <c:pt idx="8330">
                  <c:v>21.471766666666667</c:v>
                </c:pt>
                <c:pt idx="8331">
                  <c:v>21.474350000000001</c:v>
                </c:pt>
                <c:pt idx="8332">
                  <c:v>21.476933333333299</c:v>
                </c:pt>
                <c:pt idx="8333">
                  <c:v>21.479533333333293</c:v>
                </c:pt>
                <c:pt idx="8334">
                  <c:v>21.482116666666652</c:v>
                </c:pt>
                <c:pt idx="8335">
                  <c:v>21.484699999999982</c:v>
                </c:pt>
                <c:pt idx="8336">
                  <c:v>21.48729999999998</c:v>
                </c:pt>
                <c:pt idx="8337">
                  <c:v>21.489883333333303</c:v>
                </c:pt>
                <c:pt idx="8338">
                  <c:v>21.492466666666662</c:v>
                </c:pt>
                <c:pt idx="8339">
                  <c:v>21.495066666666666</c:v>
                </c:pt>
                <c:pt idx="8340">
                  <c:v>21.49765</c:v>
                </c:pt>
                <c:pt idx="8341">
                  <c:v>21.500233333333298</c:v>
                </c:pt>
                <c:pt idx="8342">
                  <c:v>21.502833333333303</c:v>
                </c:pt>
                <c:pt idx="8343">
                  <c:v>21.505416666666669</c:v>
                </c:pt>
                <c:pt idx="8344">
                  <c:v>21.507999999999999</c:v>
                </c:pt>
                <c:pt idx="8345">
                  <c:v>21.510583333333315</c:v>
                </c:pt>
                <c:pt idx="8346">
                  <c:v>21.513166666666681</c:v>
                </c:pt>
                <c:pt idx="8347">
                  <c:v>21.515766666666664</c:v>
                </c:pt>
                <c:pt idx="8348">
                  <c:v>21.518350000000005</c:v>
                </c:pt>
                <c:pt idx="8349">
                  <c:v>21.520933333333303</c:v>
                </c:pt>
                <c:pt idx="8350">
                  <c:v>21.523533333333294</c:v>
                </c:pt>
                <c:pt idx="8351">
                  <c:v>21.526116666666667</c:v>
                </c:pt>
                <c:pt idx="8352">
                  <c:v>21.528699999999979</c:v>
                </c:pt>
                <c:pt idx="8353">
                  <c:v>21.531299999999987</c:v>
                </c:pt>
                <c:pt idx="8354">
                  <c:v>21.533883333333318</c:v>
                </c:pt>
                <c:pt idx="8355">
                  <c:v>21.536466666666684</c:v>
                </c:pt>
                <c:pt idx="8356">
                  <c:v>21.539050000000014</c:v>
                </c:pt>
                <c:pt idx="8357">
                  <c:v>21.541633333333301</c:v>
                </c:pt>
                <c:pt idx="8358">
                  <c:v>21.544233333333302</c:v>
                </c:pt>
                <c:pt idx="8359">
                  <c:v>21.546816666666665</c:v>
                </c:pt>
                <c:pt idx="8360">
                  <c:v>21.549399999999981</c:v>
                </c:pt>
                <c:pt idx="8361">
                  <c:v>21.552</c:v>
                </c:pt>
                <c:pt idx="8362">
                  <c:v>21.554583333333316</c:v>
                </c:pt>
                <c:pt idx="8363">
                  <c:v>21.557166666666681</c:v>
                </c:pt>
                <c:pt idx="8364">
                  <c:v>21.559766666666668</c:v>
                </c:pt>
                <c:pt idx="8365">
                  <c:v>21.562349999999967</c:v>
                </c:pt>
                <c:pt idx="8366">
                  <c:v>21.564933333333304</c:v>
                </c:pt>
                <c:pt idx="8367">
                  <c:v>21.567533333333301</c:v>
                </c:pt>
                <c:pt idx="8368">
                  <c:v>21.570116666666667</c:v>
                </c:pt>
                <c:pt idx="8369">
                  <c:v>21.57269999999998</c:v>
                </c:pt>
                <c:pt idx="8370">
                  <c:v>21.575283333333303</c:v>
                </c:pt>
                <c:pt idx="8371">
                  <c:v>21.577866666666694</c:v>
                </c:pt>
                <c:pt idx="8372">
                  <c:v>21.580466666666666</c:v>
                </c:pt>
                <c:pt idx="8373">
                  <c:v>21.58305</c:v>
                </c:pt>
                <c:pt idx="8374">
                  <c:v>21.585633333333277</c:v>
                </c:pt>
                <c:pt idx="8375">
                  <c:v>21.588233333333289</c:v>
                </c:pt>
                <c:pt idx="8376">
                  <c:v>21.590816666666683</c:v>
                </c:pt>
                <c:pt idx="8377">
                  <c:v>21.593399999999981</c:v>
                </c:pt>
                <c:pt idx="8378">
                  <c:v>21.596</c:v>
                </c:pt>
                <c:pt idx="8379">
                  <c:v>21.598583333333302</c:v>
                </c:pt>
                <c:pt idx="8380">
                  <c:v>21.601166666666678</c:v>
                </c:pt>
                <c:pt idx="8381">
                  <c:v>21.603749999999977</c:v>
                </c:pt>
                <c:pt idx="8382">
                  <c:v>21.606333333333303</c:v>
                </c:pt>
                <c:pt idx="8383">
                  <c:v>21.608933333333315</c:v>
                </c:pt>
                <c:pt idx="8384">
                  <c:v>21.611516666666681</c:v>
                </c:pt>
                <c:pt idx="8385">
                  <c:v>21.614100000000015</c:v>
                </c:pt>
                <c:pt idx="8386">
                  <c:v>21.616683333333317</c:v>
                </c:pt>
                <c:pt idx="8387">
                  <c:v>21.619266666666686</c:v>
                </c:pt>
                <c:pt idx="8388">
                  <c:v>21.621849999999988</c:v>
                </c:pt>
                <c:pt idx="8389">
                  <c:v>21.624450000000017</c:v>
                </c:pt>
                <c:pt idx="8390">
                  <c:v>21.627033333333316</c:v>
                </c:pt>
                <c:pt idx="8391">
                  <c:v>21.629616666666667</c:v>
                </c:pt>
                <c:pt idx="8392">
                  <c:v>21.632200000000001</c:v>
                </c:pt>
                <c:pt idx="8393">
                  <c:v>21.634783333333317</c:v>
                </c:pt>
                <c:pt idx="8394">
                  <c:v>21.637383333333329</c:v>
                </c:pt>
                <c:pt idx="8395">
                  <c:v>21.639966666666695</c:v>
                </c:pt>
                <c:pt idx="8396">
                  <c:v>21.642550000000004</c:v>
                </c:pt>
                <c:pt idx="8397">
                  <c:v>21.645150000000001</c:v>
                </c:pt>
                <c:pt idx="8398">
                  <c:v>21.647733333333303</c:v>
                </c:pt>
                <c:pt idx="8399">
                  <c:v>21.650316666666665</c:v>
                </c:pt>
                <c:pt idx="8400">
                  <c:v>21.65291666666668</c:v>
                </c:pt>
                <c:pt idx="8401">
                  <c:v>21.6555</c:v>
                </c:pt>
                <c:pt idx="8402">
                  <c:v>21.658083333333312</c:v>
                </c:pt>
                <c:pt idx="8403">
                  <c:v>21.660683333333303</c:v>
                </c:pt>
                <c:pt idx="8404">
                  <c:v>21.663266666666683</c:v>
                </c:pt>
                <c:pt idx="8405">
                  <c:v>21.665849999999981</c:v>
                </c:pt>
                <c:pt idx="8406">
                  <c:v>21.668433333333294</c:v>
                </c:pt>
                <c:pt idx="8407">
                  <c:v>21.671016666666681</c:v>
                </c:pt>
                <c:pt idx="8408">
                  <c:v>21.673616666666664</c:v>
                </c:pt>
                <c:pt idx="8409">
                  <c:v>21.676199999999987</c:v>
                </c:pt>
                <c:pt idx="8410">
                  <c:v>21.678783333333303</c:v>
                </c:pt>
                <c:pt idx="8411">
                  <c:v>21.681383333333315</c:v>
                </c:pt>
                <c:pt idx="8412">
                  <c:v>21.683966666666681</c:v>
                </c:pt>
                <c:pt idx="8413">
                  <c:v>21.68655</c:v>
                </c:pt>
                <c:pt idx="8414">
                  <c:v>21.689149999999977</c:v>
                </c:pt>
                <c:pt idx="8415">
                  <c:v>21.691733333333303</c:v>
                </c:pt>
                <c:pt idx="8416">
                  <c:v>21.694316666666683</c:v>
                </c:pt>
                <c:pt idx="8417">
                  <c:v>21.696900000000017</c:v>
                </c:pt>
                <c:pt idx="8418">
                  <c:v>21.699483333333315</c:v>
                </c:pt>
                <c:pt idx="8419">
                  <c:v>21.702083333333302</c:v>
                </c:pt>
                <c:pt idx="8420">
                  <c:v>21.704666666666665</c:v>
                </c:pt>
                <c:pt idx="8421">
                  <c:v>21.707249999999977</c:v>
                </c:pt>
                <c:pt idx="8422">
                  <c:v>21.709849999999989</c:v>
                </c:pt>
                <c:pt idx="8423">
                  <c:v>21.712433333333294</c:v>
                </c:pt>
                <c:pt idx="8424">
                  <c:v>21.715016666666667</c:v>
                </c:pt>
                <c:pt idx="8425">
                  <c:v>21.717616666666668</c:v>
                </c:pt>
                <c:pt idx="8426">
                  <c:v>21.720199999999977</c:v>
                </c:pt>
                <c:pt idx="8427">
                  <c:v>21.722783333333293</c:v>
                </c:pt>
                <c:pt idx="8428">
                  <c:v>21.725366666666666</c:v>
                </c:pt>
                <c:pt idx="8429">
                  <c:v>21.727950000000014</c:v>
                </c:pt>
                <c:pt idx="8430">
                  <c:v>21.730550000000001</c:v>
                </c:pt>
                <c:pt idx="8431">
                  <c:v>21.733133333333303</c:v>
                </c:pt>
                <c:pt idx="8432">
                  <c:v>21.735716666666669</c:v>
                </c:pt>
                <c:pt idx="8433">
                  <c:v>21.738316666666666</c:v>
                </c:pt>
                <c:pt idx="8434">
                  <c:v>21.7409</c:v>
                </c:pt>
                <c:pt idx="8435">
                  <c:v>21.743483333333302</c:v>
                </c:pt>
                <c:pt idx="8436">
                  <c:v>21.746083333333303</c:v>
                </c:pt>
                <c:pt idx="8437">
                  <c:v>21.748666666666669</c:v>
                </c:pt>
                <c:pt idx="8438">
                  <c:v>21.751250000000017</c:v>
                </c:pt>
                <c:pt idx="8439">
                  <c:v>21.753850000000014</c:v>
                </c:pt>
                <c:pt idx="8440">
                  <c:v>21.756433333333302</c:v>
                </c:pt>
                <c:pt idx="8441">
                  <c:v>21.759016666666664</c:v>
                </c:pt>
                <c:pt idx="8442">
                  <c:v>21.761599999999977</c:v>
                </c:pt>
                <c:pt idx="8443">
                  <c:v>21.764183333333303</c:v>
                </c:pt>
                <c:pt idx="8444">
                  <c:v>21.766783333333294</c:v>
                </c:pt>
                <c:pt idx="8445">
                  <c:v>21.769366666666667</c:v>
                </c:pt>
                <c:pt idx="8446">
                  <c:v>21.771950000000015</c:v>
                </c:pt>
                <c:pt idx="8447">
                  <c:v>21.774549999999977</c:v>
                </c:pt>
                <c:pt idx="8448">
                  <c:v>21.777133333333303</c:v>
                </c:pt>
                <c:pt idx="8449">
                  <c:v>21.779716666666666</c:v>
                </c:pt>
                <c:pt idx="8450">
                  <c:v>21.782316666666652</c:v>
                </c:pt>
                <c:pt idx="8451">
                  <c:v>21.7849</c:v>
                </c:pt>
                <c:pt idx="8452">
                  <c:v>21.787483333333302</c:v>
                </c:pt>
                <c:pt idx="8453">
                  <c:v>21.790066666666668</c:v>
                </c:pt>
                <c:pt idx="8454">
                  <c:v>21.792649999999966</c:v>
                </c:pt>
                <c:pt idx="8455">
                  <c:v>21.795249999999971</c:v>
                </c:pt>
                <c:pt idx="8456">
                  <c:v>21.797833333333315</c:v>
                </c:pt>
                <c:pt idx="8457">
                  <c:v>21.800416666666667</c:v>
                </c:pt>
                <c:pt idx="8458">
                  <c:v>21.803016666666668</c:v>
                </c:pt>
                <c:pt idx="8459">
                  <c:v>21.805600000000002</c:v>
                </c:pt>
                <c:pt idx="8460">
                  <c:v>21.808183333333304</c:v>
                </c:pt>
                <c:pt idx="8461">
                  <c:v>21.810783333333315</c:v>
                </c:pt>
                <c:pt idx="8462">
                  <c:v>21.813366666666678</c:v>
                </c:pt>
                <c:pt idx="8463">
                  <c:v>21.815950000000015</c:v>
                </c:pt>
                <c:pt idx="8464">
                  <c:v>21.818550000000005</c:v>
                </c:pt>
                <c:pt idx="8465">
                  <c:v>21.821133333333304</c:v>
                </c:pt>
                <c:pt idx="8466">
                  <c:v>21.823716666666666</c:v>
                </c:pt>
                <c:pt idx="8467">
                  <c:v>21.8263</c:v>
                </c:pt>
                <c:pt idx="8468">
                  <c:v>21.828883333333316</c:v>
                </c:pt>
                <c:pt idx="8469">
                  <c:v>21.831483333333313</c:v>
                </c:pt>
                <c:pt idx="8470">
                  <c:v>21.834066666666693</c:v>
                </c:pt>
                <c:pt idx="8471">
                  <c:v>21.836650000000017</c:v>
                </c:pt>
                <c:pt idx="8472">
                  <c:v>21.839250000000014</c:v>
                </c:pt>
                <c:pt idx="8473">
                  <c:v>21.841833333333316</c:v>
                </c:pt>
                <c:pt idx="8474">
                  <c:v>21.844416666666667</c:v>
                </c:pt>
                <c:pt idx="8475">
                  <c:v>21.846999999999987</c:v>
                </c:pt>
                <c:pt idx="8476">
                  <c:v>21.849583333333303</c:v>
                </c:pt>
                <c:pt idx="8477">
                  <c:v>21.852166666666683</c:v>
                </c:pt>
                <c:pt idx="8478">
                  <c:v>21.854750000000017</c:v>
                </c:pt>
                <c:pt idx="8479">
                  <c:v>21.857333333333315</c:v>
                </c:pt>
                <c:pt idx="8480">
                  <c:v>21.859933333333316</c:v>
                </c:pt>
                <c:pt idx="8481">
                  <c:v>21.862516666666654</c:v>
                </c:pt>
                <c:pt idx="8482">
                  <c:v>21.865099999999977</c:v>
                </c:pt>
                <c:pt idx="8483">
                  <c:v>21.867699999999989</c:v>
                </c:pt>
                <c:pt idx="8484">
                  <c:v>21.870283333333315</c:v>
                </c:pt>
                <c:pt idx="8485">
                  <c:v>21.872866666666681</c:v>
                </c:pt>
                <c:pt idx="8486">
                  <c:v>21.875466666666668</c:v>
                </c:pt>
                <c:pt idx="8487">
                  <c:v>21.878049999999977</c:v>
                </c:pt>
                <c:pt idx="8488">
                  <c:v>21.880633333333289</c:v>
                </c:pt>
                <c:pt idx="8489">
                  <c:v>21.883216666666666</c:v>
                </c:pt>
                <c:pt idx="8490">
                  <c:v>21.8858</c:v>
                </c:pt>
                <c:pt idx="8491">
                  <c:v>21.888399999999979</c:v>
                </c:pt>
                <c:pt idx="8492">
                  <c:v>21.890983333333317</c:v>
                </c:pt>
                <c:pt idx="8493">
                  <c:v>21.893566666666668</c:v>
                </c:pt>
                <c:pt idx="8494">
                  <c:v>21.89616666666668</c:v>
                </c:pt>
                <c:pt idx="8495">
                  <c:v>21.89875</c:v>
                </c:pt>
                <c:pt idx="8496">
                  <c:v>21.901333333333302</c:v>
                </c:pt>
                <c:pt idx="8497">
                  <c:v>21.903933333333303</c:v>
                </c:pt>
                <c:pt idx="8498">
                  <c:v>21.906516666666654</c:v>
                </c:pt>
                <c:pt idx="8499">
                  <c:v>21.909100000000002</c:v>
                </c:pt>
                <c:pt idx="8500">
                  <c:v>21.911683333333304</c:v>
                </c:pt>
                <c:pt idx="8501">
                  <c:v>21.914266666666681</c:v>
                </c:pt>
                <c:pt idx="8502">
                  <c:v>21.916866666666682</c:v>
                </c:pt>
                <c:pt idx="8503">
                  <c:v>21.919449999999976</c:v>
                </c:pt>
                <c:pt idx="8504">
                  <c:v>21.922033333333285</c:v>
                </c:pt>
                <c:pt idx="8505">
                  <c:v>21.924633333333293</c:v>
                </c:pt>
                <c:pt idx="8506">
                  <c:v>21.927216666666666</c:v>
                </c:pt>
                <c:pt idx="8507">
                  <c:v>21.9298</c:v>
                </c:pt>
                <c:pt idx="8508">
                  <c:v>21.932399999999976</c:v>
                </c:pt>
                <c:pt idx="8509">
                  <c:v>21.934983333333317</c:v>
                </c:pt>
                <c:pt idx="8510">
                  <c:v>21.937566666666665</c:v>
                </c:pt>
                <c:pt idx="8511">
                  <c:v>21.940166666666666</c:v>
                </c:pt>
                <c:pt idx="8512">
                  <c:v>21.942749999999972</c:v>
                </c:pt>
                <c:pt idx="8513">
                  <c:v>21.945333333333284</c:v>
                </c:pt>
                <c:pt idx="8514">
                  <c:v>21.947916666666668</c:v>
                </c:pt>
                <c:pt idx="8515">
                  <c:v>21.950499999999977</c:v>
                </c:pt>
                <c:pt idx="8516">
                  <c:v>21.953099999999989</c:v>
                </c:pt>
                <c:pt idx="8517">
                  <c:v>21.955683333333294</c:v>
                </c:pt>
                <c:pt idx="8518">
                  <c:v>21.958266666666667</c:v>
                </c:pt>
                <c:pt idx="8519">
                  <c:v>21.960866666666668</c:v>
                </c:pt>
                <c:pt idx="8520">
                  <c:v>21.963450000000002</c:v>
                </c:pt>
                <c:pt idx="8521">
                  <c:v>21.966033333333289</c:v>
                </c:pt>
                <c:pt idx="8522">
                  <c:v>21.96863333333328</c:v>
                </c:pt>
                <c:pt idx="8523">
                  <c:v>21.971216666666667</c:v>
                </c:pt>
                <c:pt idx="8524">
                  <c:v>21.973800000000001</c:v>
                </c:pt>
                <c:pt idx="8525">
                  <c:v>21.976383333333303</c:v>
                </c:pt>
                <c:pt idx="8526">
                  <c:v>21.978966666666668</c:v>
                </c:pt>
                <c:pt idx="8527">
                  <c:v>21.981566666666666</c:v>
                </c:pt>
                <c:pt idx="8528">
                  <c:v>21.98415</c:v>
                </c:pt>
                <c:pt idx="8529">
                  <c:v>21.986699999999971</c:v>
                </c:pt>
                <c:pt idx="8530">
                  <c:v>21.989299999999982</c:v>
                </c:pt>
                <c:pt idx="8531">
                  <c:v>21.991883333333313</c:v>
                </c:pt>
                <c:pt idx="8532">
                  <c:v>21.994466666666664</c:v>
                </c:pt>
                <c:pt idx="8533">
                  <c:v>21.997066666666683</c:v>
                </c:pt>
                <c:pt idx="8534">
                  <c:v>21.999649999999971</c:v>
                </c:pt>
                <c:pt idx="8535">
                  <c:v>22.002233333333294</c:v>
                </c:pt>
                <c:pt idx="8536">
                  <c:v>22.004816666666681</c:v>
                </c:pt>
                <c:pt idx="8537">
                  <c:v>22.007400000000001</c:v>
                </c:pt>
                <c:pt idx="8538">
                  <c:v>22.009999999999987</c:v>
                </c:pt>
                <c:pt idx="8539">
                  <c:v>22.012583333333303</c:v>
                </c:pt>
                <c:pt idx="8540">
                  <c:v>22.015166666666683</c:v>
                </c:pt>
                <c:pt idx="8541">
                  <c:v>22.017766666666681</c:v>
                </c:pt>
                <c:pt idx="8542">
                  <c:v>22.020350000000001</c:v>
                </c:pt>
                <c:pt idx="8543">
                  <c:v>22.022933333333302</c:v>
                </c:pt>
                <c:pt idx="8544">
                  <c:v>22.025533333333289</c:v>
                </c:pt>
                <c:pt idx="8545">
                  <c:v>22.028116666666666</c:v>
                </c:pt>
                <c:pt idx="8546">
                  <c:v>22.030700000000003</c:v>
                </c:pt>
                <c:pt idx="8547">
                  <c:v>22.033283333333316</c:v>
                </c:pt>
                <c:pt idx="8548">
                  <c:v>22.035866666666681</c:v>
                </c:pt>
                <c:pt idx="8549">
                  <c:v>22.038466666666668</c:v>
                </c:pt>
                <c:pt idx="8550">
                  <c:v>22.041049999999977</c:v>
                </c:pt>
                <c:pt idx="8551">
                  <c:v>22.043633333333293</c:v>
                </c:pt>
                <c:pt idx="8552">
                  <c:v>22.046233333333294</c:v>
                </c:pt>
                <c:pt idx="8553">
                  <c:v>22.048816666666667</c:v>
                </c:pt>
                <c:pt idx="8554">
                  <c:v>22.051400000000001</c:v>
                </c:pt>
                <c:pt idx="8555">
                  <c:v>22.053999999999988</c:v>
                </c:pt>
                <c:pt idx="8556">
                  <c:v>22.056583333333304</c:v>
                </c:pt>
                <c:pt idx="8557">
                  <c:v>22.05916666666668</c:v>
                </c:pt>
                <c:pt idx="8558">
                  <c:v>22.061716666666666</c:v>
                </c:pt>
                <c:pt idx="8559">
                  <c:v>22.064299999999989</c:v>
                </c:pt>
                <c:pt idx="8560">
                  <c:v>22.066883333333315</c:v>
                </c:pt>
                <c:pt idx="8561">
                  <c:v>22.069466666666663</c:v>
                </c:pt>
                <c:pt idx="8562">
                  <c:v>22.072050000000001</c:v>
                </c:pt>
                <c:pt idx="8563">
                  <c:v>22.074650000000005</c:v>
                </c:pt>
                <c:pt idx="8564">
                  <c:v>22.077233333333304</c:v>
                </c:pt>
                <c:pt idx="8565">
                  <c:v>22.07981666666668</c:v>
                </c:pt>
                <c:pt idx="8566">
                  <c:v>22.082416666666653</c:v>
                </c:pt>
                <c:pt idx="8567">
                  <c:v>22.084999999999987</c:v>
                </c:pt>
                <c:pt idx="8568">
                  <c:v>22.087583333333303</c:v>
                </c:pt>
                <c:pt idx="8569">
                  <c:v>22.090166666666683</c:v>
                </c:pt>
                <c:pt idx="8570">
                  <c:v>22.092750000000002</c:v>
                </c:pt>
                <c:pt idx="8571">
                  <c:v>22.09535</c:v>
                </c:pt>
                <c:pt idx="8572">
                  <c:v>22.097933333333316</c:v>
                </c:pt>
                <c:pt idx="8573">
                  <c:v>22.100516666666667</c:v>
                </c:pt>
                <c:pt idx="8574">
                  <c:v>22.103116666666665</c:v>
                </c:pt>
                <c:pt idx="8575">
                  <c:v>22.105700000000002</c:v>
                </c:pt>
                <c:pt idx="8576">
                  <c:v>22.108283333333318</c:v>
                </c:pt>
                <c:pt idx="8577">
                  <c:v>22.110883333333327</c:v>
                </c:pt>
                <c:pt idx="8578">
                  <c:v>22.113466666666682</c:v>
                </c:pt>
                <c:pt idx="8579">
                  <c:v>22.116049999999987</c:v>
                </c:pt>
                <c:pt idx="8580">
                  <c:v>22.118649999999981</c:v>
                </c:pt>
                <c:pt idx="8581">
                  <c:v>22.121233333333311</c:v>
                </c:pt>
                <c:pt idx="8582">
                  <c:v>22.123816666666681</c:v>
                </c:pt>
                <c:pt idx="8583">
                  <c:v>22.1264</c:v>
                </c:pt>
                <c:pt idx="8584">
                  <c:v>22.128983333333316</c:v>
                </c:pt>
                <c:pt idx="8585">
                  <c:v>22.131583333333317</c:v>
                </c:pt>
                <c:pt idx="8586">
                  <c:v>22.13416666666669</c:v>
                </c:pt>
                <c:pt idx="8587">
                  <c:v>22.136749999999989</c:v>
                </c:pt>
                <c:pt idx="8588">
                  <c:v>22.139333333333315</c:v>
                </c:pt>
                <c:pt idx="8589">
                  <c:v>22.141900000000014</c:v>
                </c:pt>
                <c:pt idx="8590">
                  <c:v>22.144483333333316</c:v>
                </c:pt>
                <c:pt idx="8591">
                  <c:v>22.147083333333317</c:v>
                </c:pt>
                <c:pt idx="8592">
                  <c:v>22.149666666666668</c:v>
                </c:pt>
                <c:pt idx="8593">
                  <c:v>22.152249999999981</c:v>
                </c:pt>
                <c:pt idx="8594">
                  <c:v>22.154833333333329</c:v>
                </c:pt>
                <c:pt idx="8595">
                  <c:v>22.157416666666681</c:v>
                </c:pt>
                <c:pt idx="8596">
                  <c:v>22.160016666666667</c:v>
                </c:pt>
                <c:pt idx="8597">
                  <c:v>22.16259999999998</c:v>
                </c:pt>
                <c:pt idx="8598">
                  <c:v>22.165183333333303</c:v>
                </c:pt>
                <c:pt idx="8599">
                  <c:v>22.167783333333304</c:v>
                </c:pt>
                <c:pt idx="8600">
                  <c:v>22.170366666666681</c:v>
                </c:pt>
                <c:pt idx="8601">
                  <c:v>22.172950000000014</c:v>
                </c:pt>
                <c:pt idx="8602">
                  <c:v>22.175549999999976</c:v>
                </c:pt>
                <c:pt idx="8603">
                  <c:v>22.178133333333303</c:v>
                </c:pt>
                <c:pt idx="8604">
                  <c:v>22.180716666666669</c:v>
                </c:pt>
                <c:pt idx="8605">
                  <c:v>22.183299999999985</c:v>
                </c:pt>
                <c:pt idx="8606">
                  <c:v>22.185883333333315</c:v>
                </c:pt>
                <c:pt idx="8607">
                  <c:v>22.188483333333302</c:v>
                </c:pt>
                <c:pt idx="8608">
                  <c:v>22.191066666666678</c:v>
                </c:pt>
                <c:pt idx="8609">
                  <c:v>22.193649999999977</c:v>
                </c:pt>
                <c:pt idx="8610">
                  <c:v>22.196250000000017</c:v>
                </c:pt>
                <c:pt idx="8611">
                  <c:v>22.198833333333315</c:v>
                </c:pt>
                <c:pt idx="8612">
                  <c:v>22.201416666666667</c:v>
                </c:pt>
                <c:pt idx="8613">
                  <c:v>22.204016666666668</c:v>
                </c:pt>
                <c:pt idx="8614">
                  <c:v>22.206599999999977</c:v>
                </c:pt>
                <c:pt idx="8615">
                  <c:v>22.209183333333304</c:v>
                </c:pt>
                <c:pt idx="8616">
                  <c:v>22.21176666666668</c:v>
                </c:pt>
                <c:pt idx="8617">
                  <c:v>22.214350000000017</c:v>
                </c:pt>
                <c:pt idx="8618">
                  <c:v>22.216950000000015</c:v>
                </c:pt>
                <c:pt idx="8619">
                  <c:v>22.219533333333302</c:v>
                </c:pt>
                <c:pt idx="8620">
                  <c:v>22.222116666666654</c:v>
                </c:pt>
                <c:pt idx="8621">
                  <c:v>22.224716666666666</c:v>
                </c:pt>
                <c:pt idx="8622">
                  <c:v>22.2273</c:v>
                </c:pt>
                <c:pt idx="8623">
                  <c:v>22.229883333333312</c:v>
                </c:pt>
                <c:pt idx="8624">
                  <c:v>22.232483333333303</c:v>
                </c:pt>
                <c:pt idx="8625">
                  <c:v>22.235066666666668</c:v>
                </c:pt>
                <c:pt idx="8626">
                  <c:v>22.237649999999981</c:v>
                </c:pt>
                <c:pt idx="8627">
                  <c:v>22.24025</c:v>
                </c:pt>
                <c:pt idx="8628">
                  <c:v>22.242833333333301</c:v>
                </c:pt>
                <c:pt idx="8629">
                  <c:v>22.24541666666665</c:v>
                </c:pt>
                <c:pt idx="8630">
                  <c:v>22.247999999999987</c:v>
                </c:pt>
                <c:pt idx="8631">
                  <c:v>22.250583333333303</c:v>
                </c:pt>
                <c:pt idx="8632">
                  <c:v>22.253183333333304</c:v>
                </c:pt>
                <c:pt idx="8633">
                  <c:v>22.255766666666666</c:v>
                </c:pt>
                <c:pt idx="8634">
                  <c:v>22.25835</c:v>
                </c:pt>
                <c:pt idx="8635">
                  <c:v>22.260949999999976</c:v>
                </c:pt>
                <c:pt idx="8636">
                  <c:v>22.263533333333285</c:v>
                </c:pt>
                <c:pt idx="8637">
                  <c:v>22.266116666666669</c:v>
                </c:pt>
                <c:pt idx="8638">
                  <c:v>22.268716666666652</c:v>
                </c:pt>
                <c:pt idx="8639">
                  <c:v>22.2713</c:v>
                </c:pt>
                <c:pt idx="8640">
                  <c:v>22.273883333333316</c:v>
                </c:pt>
                <c:pt idx="8641">
                  <c:v>22.276466666666668</c:v>
                </c:pt>
                <c:pt idx="8642">
                  <c:v>22.279049999999977</c:v>
                </c:pt>
                <c:pt idx="8643">
                  <c:v>22.281649999999971</c:v>
                </c:pt>
                <c:pt idx="8644">
                  <c:v>22.284233333333304</c:v>
                </c:pt>
                <c:pt idx="8645">
                  <c:v>22.286816666666667</c:v>
                </c:pt>
                <c:pt idx="8646">
                  <c:v>22.289416666666654</c:v>
                </c:pt>
                <c:pt idx="8647">
                  <c:v>22.291999999999987</c:v>
                </c:pt>
                <c:pt idx="8648">
                  <c:v>22.294550000000001</c:v>
                </c:pt>
                <c:pt idx="8649">
                  <c:v>22.297149999999977</c:v>
                </c:pt>
                <c:pt idx="8650">
                  <c:v>22.299733333333293</c:v>
                </c:pt>
                <c:pt idx="8651">
                  <c:v>22.302316666666666</c:v>
                </c:pt>
                <c:pt idx="8652">
                  <c:v>22.304900000000014</c:v>
                </c:pt>
                <c:pt idx="8653">
                  <c:v>22.307483333333316</c:v>
                </c:pt>
                <c:pt idx="8654">
                  <c:v>22.310083333333317</c:v>
                </c:pt>
                <c:pt idx="8655">
                  <c:v>22.312666666666665</c:v>
                </c:pt>
                <c:pt idx="8656">
                  <c:v>22.31526666666668</c:v>
                </c:pt>
                <c:pt idx="8657">
                  <c:v>22.317883333333327</c:v>
                </c:pt>
                <c:pt idx="8658">
                  <c:v>22.320483333333303</c:v>
                </c:pt>
                <c:pt idx="8659">
                  <c:v>22.323083333333315</c:v>
                </c:pt>
                <c:pt idx="8660">
                  <c:v>22.325699999999976</c:v>
                </c:pt>
                <c:pt idx="8661">
                  <c:v>22.328300000000002</c:v>
                </c:pt>
                <c:pt idx="8662">
                  <c:v>22.330900000000014</c:v>
                </c:pt>
                <c:pt idx="8663">
                  <c:v>22.333516666666664</c:v>
                </c:pt>
                <c:pt idx="8664">
                  <c:v>22.33611666666668</c:v>
                </c:pt>
                <c:pt idx="8665">
                  <c:v>22.338716666666667</c:v>
                </c:pt>
                <c:pt idx="8666">
                  <c:v>22.341333333333303</c:v>
                </c:pt>
                <c:pt idx="8667">
                  <c:v>22.343933333333304</c:v>
                </c:pt>
                <c:pt idx="8668">
                  <c:v>22.346533333333298</c:v>
                </c:pt>
                <c:pt idx="8669">
                  <c:v>22.349133333333302</c:v>
                </c:pt>
                <c:pt idx="8670">
                  <c:v>22.351733333333303</c:v>
                </c:pt>
                <c:pt idx="8671">
                  <c:v>22.354333333333315</c:v>
                </c:pt>
                <c:pt idx="8672">
                  <c:v>22.356949999999987</c:v>
                </c:pt>
                <c:pt idx="8673">
                  <c:v>22.359550000000016</c:v>
                </c:pt>
                <c:pt idx="8674">
                  <c:v>22.36215</c:v>
                </c:pt>
                <c:pt idx="8675">
                  <c:v>22.364766666666664</c:v>
                </c:pt>
                <c:pt idx="8676">
                  <c:v>22.36736666666668</c:v>
                </c:pt>
                <c:pt idx="8677">
                  <c:v>22.369966666666681</c:v>
                </c:pt>
                <c:pt idx="8678">
                  <c:v>22.372583333333303</c:v>
                </c:pt>
                <c:pt idx="8679">
                  <c:v>22.375183333333304</c:v>
                </c:pt>
                <c:pt idx="8680">
                  <c:v>22.377783333333316</c:v>
                </c:pt>
                <c:pt idx="8681">
                  <c:v>22.380400000000002</c:v>
                </c:pt>
                <c:pt idx="8682">
                  <c:v>22.382999999999985</c:v>
                </c:pt>
                <c:pt idx="8683">
                  <c:v>22.385599999999979</c:v>
                </c:pt>
                <c:pt idx="8684">
                  <c:v>22.388216666666651</c:v>
                </c:pt>
                <c:pt idx="8685">
                  <c:v>22.390816666666684</c:v>
                </c:pt>
                <c:pt idx="8686">
                  <c:v>22.393416666666667</c:v>
                </c:pt>
                <c:pt idx="8687">
                  <c:v>22.396033333333303</c:v>
                </c:pt>
                <c:pt idx="8688">
                  <c:v>22.398633333333294</c:v>
                </c:pt>
                <c:pt idx="8689">
                  <c:v>22.401233333333302</c:v>
                </c:pt>
                <c:pt idx="8690">
                  <c:v>22.403849999999977</c:v>
                </c:pt>
                <c:pt idx="8691">
                  <c:v>22.40645</c:v>
                </c:pt>
                <c:pt idx="8692">
                  <c:v>22.409049999999976</c:v>
                </c:pt>
                <c:pt idx="8693">
                  <c:v>22.411666666666683</c:v>
                </c:pt>
                <c:pt idx="8694">
                  <c:v>22.414266666666681</c:v>
                </c:pt>
                <c:pt idx="8695">
                  <c:v>22.416866666666682</c:v>
                </c:pt>
                <c:pt idx="8696">
                  <c:v>22.419483333333311</c:v>
                </c:pt>
                <c:pt idx="8697">
                  <c:v>22.422083333333294</c:v>
                </c:pt>
                <c:pt idx="8698">
                  <c:v>22.424683333333302</c:v>
                </c:pt>
                <c:pt idx="8699">
                  <c:v>22.427299999999981</c:v>
                </c:pt>
                <c:pt idx="8700">
                  <c:v>22.4299</c:v>
                </c:pt>
                <c:pt idx="8701">
                  <c:v>22.43249999999998</c:v>
                </c:pt>
                <c:pt idx="8702">
                  <c:v>22.435116666666666</c:v>
                </c:pt>
                <c:pt idx="8703">
                  <c:v>22.437716666666667</c:v>
                </c:pt>
                <c:pt idx="8704">
                  <c:v>22.440316666666654</c:v>
                </c:pt>
                <c:pt idx="8705">
                  <c:v>22.442933333333293</c:v>
                </c:pt>
                <c:pt idx="8706">
                  <c:v>22.445533333333284</c:v>
                </c:pt>
                <c:pt idx="8707">
                  <c:v>22.448116666666653</c:v>
                </c:pt>
                <c:pt idx="8708">
                  <c:v>22.450699999999976</c:v>
                </c:pt>
                <c:pt idx="8709">
                  <c:v>22.453316666666669</c:v>
                </c:pt>
                <c:pt idx="8710">
                  <c:v>22.455916666666667</c:v>
                </c:pt>
                <c:pt idx="8711">
                  <c:v>22.45851666666665</c:v>
                </c:pt>
                <c:pt idx="8712">
                  <c:v>22.461099999999977</c:v>
                </c:pt>
                <c:pt idx="8713">
                  <c:v>22.463716666666652</c:v>
                </c:pt>
                <c:pt idx="8714">
                  <c:v>22.466316666666653</c:v>
                </c:pt>
                <c:pt idx="8715">
                  <c:v>22.468916666666662</c:v>
                </c:pt>
                <c:pt idx="8716">
                  <c:v>22.471533333333298</c:v>
                </c:pt>
                <c:pt idx="8717">
                  <c:v>22.474133333333302</c:v>
                </c:pt>
                <c:pt idx="8718">
                  <c:v>22.476733333333289</c:v>
                </c:pt>
                <c:pt idx="8719">
                  <c:v>22.47935</c:v>
                </c:pt>
                <c:pt idx="8720">
                  <c:v>22.481949999999976</c:v>
                </c:pt>
                <c:pt idx="8721">
                  <c:v>22.484550000000002</c:v>
                </c:pt>
                <c:pt idx="8722">
                  <c:v>22.487166666666667</c:v>
                </c:pt>
                <c:pt idx="8723">
                  <c:v>22.48976666666665</c:v>
                </c:pt>
                <c:pt idx="8724">
                  <c:v>22.492366666666666</c:v>
                </c:pt>
                <c:pt idx="8725">
                  <c:v>22.494983333333316</c:v>
                </c:pt>
                <c:pt idx="8726">
                  <c:v>22.497583333333303</c:v>
                </c:pt>
                <c:pt idx="8727">
                  <c:v>22.500183333333304</c:v>
                </c:pt>
                <c:pt idx="8728">
                  <c:v>22.502799999999976</c:v>
                </c:pt>
                <c:pt idx="8729">
                  <c:v>22.505400000000002</c:v>
                </c:pt>
                <c:pt idx="8730">
                  <c:v>22.507999999999999</c:v>
                </c:pt>
                <c:pt idx="8731">
                  <c:v>22.510616666666667</c:v>
                </c:pt>
                <c:pt idx="8732">
                  <c:v>22.513216666666665</c:v>
                </c:pt>
                <c:pt idx="8733">
                  <c:v>22.515816666666684</c:v>
                </c:pt>
                <c:pt idx="8734">
                  <c:v>22.518433333333302</c:v>
                </c:pt>
                <c:pt idx="8735">
                  <c:v>22.521033333333303</c:v>
                </c:pt>
                <c:pt idx="8736">
                  <c:v>22.523633333333294</c:v>
                </c:pt>
                <c:pt idx="8737">
                  <c:v>22.526250000000001</c:v>
                </c:pt>
                <c:pt idx="8738">
                  <c:v>22.528833333333303</c:v>
                </c:pt>
                <c:pt idx="8739">
                  <c:v>22.531433333333304</c:v>
                </c:pt>
                <c:pt idx="8740">
                  <c:v>22.534049999999986</c:v>
                </c:pt>
                <c:pt idx="8741">
                  <c:v>22.536650000000005</c:v>
                </c:pt>
                <c:pt idx="8742">
                  <c:v>22.539249999999985</c:v>
                </c:pt>
                <c:pt idx="8743">
                  <c:v>22.541866666666682</c:v>
                </c:pt>
                <c:pt idx="8744">
                  <c:v>22.544433333333302</c:v>
                </c:pt>
                <c:pt idx="8745">
                  <c:v>22.5470333333333</c:v>
                </c:pt>
                <c:pt idx="8746">
                  <c:v>22.54965</c:v>
                </c:pt>
                <c:pt idx="8747">
                  <c:v>22.552250000000001</c:v>
                </c:pt>
                <c:pt idx="8748">
                  <c:v>22.554849999999988</c:v>
                </c:pt>
                <c:pt idx="8749">
                  <c:v>22.557466666666681</c:v>
                </c:pt>
                <c:pt idx="8750">
                  <c:v>22.560066666666668</c:v>
                </c:pt>
                <c:pt idx="8751">
                  <c:v>22.562666666666662</c:v>
                </c:pt>
                <c:pt idx="8752">
                  <c:v>22.565283333333298</c:v>
                </c:pt>
                <c:pt idx="8753">
                  <c:v>22.567883333333317</c:v>
                </c:pt>
                <c:pt idx="8754">
                  <c:v>22.570483333333303</c:v>
                </c:pt>
                <c:pt idx="8755">
                  <c:v>22.5731</c:v>
                </c:pt>
                <c:pt idx="8756">
                  <c:v>22.575699999999976</c:v>
                </c:pt>
                <c:pt idx="8757">
                  <c:v>22.578300000000002</c:v>
                </c:pt>
                <c:pt idx="8758">
                  <c:v>22.580916666666667</c:v>
                </c:pt>
                <c:pt idx="8759">
                  <c:v>22.58351666666665</c:v>
                </c:pt>
                <c:pt idx="8760">
                  <c:v>22.586116666666666</c:v>
                </c:pt>
                <c:pt idx="8761">
                  <c:v>22.588733333333284</c:v>
                </c:pt>
                <c:pt idx="8762">
                  <c:v>22.591333333333303</c:v>
                </c:pt>
                <c:pt idx="8763">
                  <c:v>22.593933333333304</c:v>
                </c:pt>
                <c:pt idx="8764">
                  <c:v>22.596549999999976</c:v>
                </c:pt>
                <c:pt idx="8765">
                  <c:v>22.599150000000005</c:v>
                </c:pt>
                <c:pt idx="8766">
                  <c:v>22.601749999999985</c:v>
                </c:pt>
                <c:pt idx="8767">
                  <c:v>22.604350000000014</c:v>
                </c:pt>
                <c:pt idx="8768">
                  <c:v>22.606949999999987</c:v>
                </c:pt>
                <c:pt idx="8769">
                  <c:v>22.609550000000016</c:v>
                </c:pt>
                <c:pt idx="8770">
                  <c:v>22.612166666666681</c:v>
                </c:pt>
                <c:pt idx="8771">
                  <c:v>22.614766666666686</c:v>
                </c:pt>
                <c:pt idx="8772">
                  <c:v>22.617366666666694</c:v>
                </c:pt>
                <c:pt idx="8773">
                  <c:v>22.619983333333327</c:v>
                </c:pt>
                <c:pt idx="8774">
                  <c:v>22.622583333333303</c:v>
                </c:pt>
                <c:pt idx="8775">
                  <c:v>22.625183333333304</c:v>
                </c:pt>
                <c:pt idx="8776">
                  <c:v>22.627799999999986</c:v>
                </c:pt>
                <c:pt idx="8777">
                  <c:v>22.630400000000005</c:v>
                </c:pt>
                <c:pt idx="8778">
                  <c:v>22.632999999999999</c:v>
                </c:pt>
                <c:pt idx="8779">
                  <c:v>22.635616666666667</c:v>
                </c:pt>
                <c:pt idx="8780">
                  <c:v>22.638216666666665</c:v>
                </c:pt>
                <c:pt idx="8781">
                  <c:v>22.640816666666684</c:v>
                </c:pt>
                <c:pt idx="8782">
                  <c:v>22.643416666666667</c:v>
                </c:pt>
                <c:pt idx="8783">
                  <c:v>22.646033333333303</c:v>
                </c:pt>
                <c:pt idx="8784">
                  <c:v>22.648633333333294</c:v>
                </c:pt>
                <c:pt idx="8785">
                  <c:v>22.651233333333316</c:v>
                </c:pt>
                <c:pt idx="8786">
                  <c:v>22.653849999999988</c:v>
                </c:pt>
                <c:pt idx="8787">
                  <c:v>22.656450000000014</c:v>
                </c:pt>
                <c:pt idx="8788">
                  <c:v>22.659049999999986</c:v>
                </c:pt>
                <c:pt idx="8789">
                  <c:v>22.661666666666683</c:v>
                </c:pt>
                <c:pt idx="8790">
                  <c:v>22.664266666666681</c:v>
                </c:pt>
                <c:pt idx="8791">
                  <c:v>22.666866666666682</c:v>
                </c:pt>
                <c:pt idx="8792">
                  <c:v>22.669466666666665</c:v>
                </c:pt>
                <c:pt idx="8793">
                  <c:v>22.672083333333315</c:v>
                </c:pt>
                <c:pt idx="8794">
                  <c:v>22.674683333333316</c:v>
                </c:pt>
                <c:pt idx="8795">
                  <c:v>22.677283333333317</c:v>
                </c:pt>
                <c:pt idx="8796">
                  <c:v>22.679900000000014</c:v>
                </c:pt>
                <c:pt idx="8797">
                  <c:v>22.68249999999998</c:v>
                </c:pt>
                <c:pt idx="8798">
                  <c:v>22.685099999999977</c:v>
                </c:pt>
                <c:pt idx="8799">
                  <c:v>22.687716666666667</c:v>
                </c:pt>
                <c:pt idx="8800">
                  <c:v>22.690316666666668</c:v>
                </c:pt>
                <c:pt idx="8801">
                  <c:v>22.692916666666683</c:v>
                </c:pt>
                <c:pt idx="8802">
                  <c:v>22.695533333333302</c:v>
                </c:pt>
                <c:pt idx="8803">
                  <c:v>22.698133333333299</c:v>
                </c:pt>
                <c:pt idx="8804">
                  <c:v>22.700733333333293</c:v>
                </c:pt>
                <c:pt idx="8805">
                  <c:v>22.70335</c:v>
                </c:pt>
                <c:pt idx="8806">
                  <c:v>22.705949999999977</c:v>
                </c:pt>
                <c:pt idx="8807">
                  <c:v>22.70854999999997</c:v>
                </c:pt>
                <c:pt idx="8808">
                  <c:v>22.711166666666681</c:v>
                </c:pt>
                <c:pt idx="8809">
                  <c:v>22.713766666666668</c:v>
                </c:pt>
                <c:pt idx="8810">
                  <c:v>22.71636666666668</c:v>
                </c:pt>
                <c:pt idx="8811">
                  <c:v>22.718983333333313</c:v>
                </c:pt>
                <c:pt idx="8812">
                  <c:v>22.721566666666668</c:v>
                </c:pt>
                <c:pt idx="8813">
                  <c:v>22.724166666666683</c:v>
                </c:pt>
                <c:pt idx="8814">
                  <c:v>22.726783333333302</c:v>
                </c:pt>
                <c:pt idx="8815">
                  <c:v>22.729383333333299</c:v>
                </c:pt>
                <c:pt idx="8816">
                  <c:v>22.731983333333329</c:v>
                </c:pt>
                <c:pt idx="8817">
                  <c:v>22.7346</c:v>
                </c:pt>
                <c:pt idx="8818">
                  <c:v>22.737199999999987</c:v>
                </c:pt>
                <c:pt idx="8819">
                  <c:v>22.739799999999981</c:v>
                </c:pt>
                <c:pt idx="8820">
                  <c:v>22.742416666666653</c:v>
                </c:pt>
                <c:pt idx="8821">
                  <c:v>22.745016666666654</c:v>
                </c:pt>
                <c:pt idx="8822">
                  <c:v>22.747616666666666</c:v>
                </c:pt>
                <c:pt idx="8823">
                  <c:v>22.750233333333298</c:v>
                </c:pt>
                <c:pt idx="8824">
                  <c:v>22.752833333333303</c:v>
                </c:pt>
                <c:pt idx="8825">
                  <c:v>22.755433333333293</c:v>
                </c:pt>
                <c:pt idx="8826">
                  <c:v>22.758050000000001</c:v>
                </c:pt>
                <c:pt idx="8827">
                  <c:v>22.760649999999966</c:v>
                </c:pt>
                <c:pt idx="8828">
                  <c:v>22.763216666666651</c:v>
                </c:pt>
                <c:pt idx="8829">
                  <c:v>22.765833333333294</c:v>
                </c:pt>
                <c:pt idx="8830">
                  <c:v>22.768433333333288</c:v>
                </c:pt>
                <c:pt idx="8831">
                  <c:v>22.771033333333303</c:v>
                </c:pt>
                <c:pt idx="8832">
                  <c:v>22.77365</c:v>
                </c:pt>
                <c:pt idx="8833">
                  <c:v>22.776250000000001</c:v>
                </c:pt>
                <c:pt idx="8834">
                  <c:v>22.778849999999977</c:v>
                </c:pt>
                <c:pt idx="8835">
                  <c:v>22.781466666666667</c:v>
                </c:pt>
                <c:pt idx="8836">
                  <c:v>22.784066666666668</c:v>
                </c:pt>
                <c:pt idx="8837">
                  <c:v>22.786666666666669</c:v>
                </c:pt>
                <c:pt idx="8838">
                  <c:v>22.789283333333302</c:v>
                </c:pt>
                <c:pt idx="8839">
                  <c:v>22.791883333333313</c:v>
                </c:pt>
                <c:pt idx="8840">
                  <c:v>22.794483333333311</c:v>
                </c:pt>
                <c:pt idx="8841">
                  <c:v>22.7971</c:v>
                </c:pt>
                <c:pt idx="8842">
                  <c:v>22.799699999999977</c:v>
                </c:pt>
                <c:pt idx="8843">
                  <c:v>22.802299999999981</c:v>
                </c:pt>
                <c:pt idx="8844">
                  <c:v>22.804916666666681</c:v>
                </c:pt>
                <c:pt idx="8845">
                  <c:v>22.807516666666668</c:v>
                </c:pt>
                <c:pt idx="8846">
                  <c:v>22.81011666666668</c:v>
                </c:pt>
                <c:pt idx="8847">
                  <c:v>22.812733333333298</c:v>
                </c:pt>
                <c:pt idx="8848">
                  <c:v>22.815333333333303</c:v>
                </c:pt>
                <c:pt idx="8849">
                  <c:v>22.817933333333329</c:v>
                </c:pt>
                <c:pt idx="8850">
                  <c:v>22.820550000000001</c:v>
                </c:pt>
                <c:pt idx="8851">
                  <c:v>22.823149999999977</c:v>
                </c:pt>
                <c:pt idx="8852">
                  <c:v>22.825750000000003</c:v>
                </c:pt>
                <c:pt idx="8853">
                  <c:v>22.828366666666668</c:v>
                </c:pt>
                <c:pt idx="8854">
                  <c:v>22.83096666666669</c:v>
                </c:pt>
                <c:pt idx="8855">
                  <c:v>22.83356666666668</c:v>
                </c:pt>
                <c:pt idx="8856">
                  <c:v>22.836183333333317</c:v>
                </c:pt>
                <c:pt idx="8857">
                  <c:v>22.838783333333303</c:v>
                </c:pt>
                <c:pt idx="8858">
                  <c:v>22.841383333333315</c:v>
                </c:pt>
                <c:pt idx="8859">
                  <c:v>22.844000000000001</c:v>
                </c:pt>
                <c:pt idx="8860">
                  <c:v>22.846600000000002</c:v>
                </c:pt>
                <c:pt idx="8861">
                  <c:v>22.8492</c:v>
                </c:pt>
                <c:pt idx="8862">
                  <c:v>22.851816666666686</c:v>
                </c:pt>
                <c:pt idx="8863">
                  <c:v>22.854416666666683</c:v>
                </c:pt>
                <c:pt idx="8864">
                  <c:v>22.857016666666681</c:v>
                </c:pt>
                <c:pt idx="8865">
                  <c:v>22.859633333333299</c:v>
                </c:pt>
                <c:pt idx="8866">
                  <c:v>22.862233333333293</c:v>
                </c:pt>
                <c:pt idx="8867">
                  <c:v>22.864833333333316</c:v>
                </c:pt>
                <c:pt idx="8868">
                  <c:v>22.867416666666667</c:v>
                </c:pt>
                <c:pt idx="8869">
                  <c:v>22.870033333333303</c:v>
                </c:pt>
                <c:pt idx="8870">
                  <c:v>22.872633333333294</c:v>
                </c:pt>
                <c:pt idx="8871">
                  <c:v>22.875233333333298</c:v>
                </c:pt>
                <c:pt idx="8872">
                  <c:v>22.877850000000031</c:v>
                </c:pt>
                <c:pt idx="8873">
                  <c:v>22.88045</c:v>
                </c:pt>
                <c:pt idx="8874">
                  <c:v>22.883050000000001</c:v>
                </c:pt>
                <c:pt idx="8875">
                  <c:v>22.885666666666669</c:v>
                </c:pt>
                <c:pt idx="8876">
                  <c:v>22.888266666666667</c:v>
                </c:pt>
                <c:pt idx="8877">
                  <c:v>22.890866666666682</c:v>
                </c:pt>
                <c:pt idx="8878">
                  <c:v>22.893466666666665</c:v>
                </c:pt>
                <c:pt idx="8879">
                  <c:v>22.896083333333316</c:v>
                </c:pt>
                <c:pt idx="8880">
                  <c:v>22.898683333333302</c:v>
                </c:pt>
                <c:pt idx="8881">
                  <c:v>22.901283333333303</c:v>
                </c:pt>
                <c:pt idx="8882">
                  <c:v>22.9039</c:v>
                </c:pt>
                <c:pt idx="8883">
                  <c:v>22.90649999999998</c:v>
                </c:pt>
                <c:pt idx="8884">
                  <c:v>22.909100000000002</c:v>
                </c:pt>
                <c:pt idx="8885">
                  <c:v>22.911716666666667</c:v>
                </c:pt>
                <c:pt idx="8886">
                  <c:v>22.914316666666664</c:v>
                </c:pt>
                <c:pt idx="8887">
                  <c:v>22.916916666666683</c:v>
                </c:pt>
                <c:pt idx="8888">
                  <c:v>22.919533333333302</c:v>
                </c:pt>
                <c:pt idx="8889">
                  <c:v>22.922133333333285</c:v>
                </c:pt>
                <c:pt idx="8890">
                  <c:v>22.924733333333293</c:v>
                </c:pt>
                <c:pt idx="8891">
                  <c:v>22.927350000000001</c:v>
                </c:pt>
                <c:pt idx="8892">
                  <c:v>22.929916666666667</c:v>
                </c:pt>
                <c:pt idx="8893">
                  <c:v>22.932516666666654</c:v>
                </c:pt>
                <c:pt idx="8894">
                  <c:v>22.935133333333294</c:v>
                </c:pt>
                <c:pt idx="8895">
                  <c:v>22.937733333333298</c:v>
                </c:pt>
                <c:pt idx="8896">
                  <c:v>22.940333333333289</c:v>
                </c:pt>
                <c:pt idx="8897">
                  <c:v>22.94295</c:v>
                </c:pt>
                <c:pt idx="8898">
                  <c:v>22.945549999999972</c:v>
                </c:pt>
                <c:pt idx="8899">
                  <c:v>22.948149999999966</c:v>
                </c:pt>
                <c:pt idx="8900">
                  <c:v>22.950766666666667</c:v>
                </c:pt>
                <c:pt idx="8901">
                  <c:v>22.953366666666668</c:v>
                </c:pt>
                <c:pt idx="8902">
                  <c:v>22.955966666666665</c:v>
                </c:pt>
                <c:pt idx="8903">
                  <c:v>22.958583333333298</c:v>
                </c:pt>
                <c:pt idx="8904">
                  <c:v>22.961183333333302</c:v>
                </c:pt>
                <c:pt idx="8905">
                  <c:v>22.963783333333289</c:v>
                </c:pt>
                <c:pt idx="8906">
                  <c:v>22.966399999999982</c:v>
                </c:pt>
                <c:pt idx="8907">
                  <c:v>22.96899999999998</c:v>
                </c:pt>
                <c:pt idx="8908">
                  <c:v>22.971600000000002</c:v>
                </c:pt>
                <c:pt idx="8909">
                  <c:v>22.974216666666667</c:v>
                </c:pt>
                <c:pt idx="8910">
                  <c:v>22.976816666666664</c:v>
                </c:pt>
                <c:pt idx="8911">
                  <c:v>22.979383333333299</c:v>
                </c:pt>
                <c:pt idx="8912">
                  <c:v>22.981999999999989</c:v>
                </c:pt>
                <c:pt idx="8913">
                  <c:v>22.984599999999979</c:v>
                </c:pt>
                <c:pt idx="8914">
                  <c:v>22.987199999999977</c:v>
                </c:pt>
                <c:pt idx="8915">
                  <c:v>22.989816666666666</c:v>
                </c:pt>
                <c:pt idx="8916">
                  <c:v>22.992416666666653</c:v>
                </c:pt>
                <c:pt idx="8917">
                  <c:v>22.995016666666654</c:v>
                </c:pt>
                <c:pt idx="8918">
                  <c:v>22.997633333333294</c:v>
                </c:pt>
                <c:pt idx="8919">
                  <c:v>23.000233333333298</c:v>
                </c:pt>
                <c:pt idx="8920">
                  <c:v>23.002833333333303</c:v>
                </c:pt>
                <c:pt idx="8921">
                  <c:v>23.00545</c:v>
                </c:pt>
                <c:pt idx="8922">
                  <c:v>23.008050000000001</c:v>
                </c:pt>
                <c:pt idx="8923">
                  <c:v>23.010649999999977</c:v>
                </c:pt>
                <c:pt idx="8924">
                  <c:v>23.013266666666681</c:v>
                </c:pt>
                <c:pt idx="8925">
                  <c:v>23.015866666666682</c:v>
                </c:pt>
                <c:pt idx="8926">
                  <c:v>23.018466666666665</c:v>
                </c:pt>
                <c:pt idx="8927">
                  <c:v>23.021083333333316</c:v>
                </c:pt>
                <c:pt idx="8928">
                  <c:v>23.023683333333302</c:v>
                </c:pt>
                <c:pt idx="8929">
                  <c:v>23.026283333333303</c:v>
                </c:pt>
                <c:pt idx="8930">
                  <c:v>23.0289</c:v>
                </c:pt>
                <c:pt idx="8931">
                  <c:v>23.031500000000001</c:v>
                </c:pt>
                <c:pt idx="8932">
                  <c:v>23.034100000000016</c:v>
                </c:pt>
                <c:pt idx="8933">
                  <c:v>23.036716666666667</c:v>
                </c:pt>
                <c:pt idx="8934">
                  <c:v>23.039316666666664</c:v>
                </c:pt>
                <c:pt idx="8935">
                  <c:v>23.041916666666683</c:v>
                </c:pt>
                <c:pt idx="8936">
                  <c:v>23.044533333333302</c:v>
                </c:pt>
                <c:pt idx="8937">
                  <c:v>23.047133333333299</c:v>
                </c:pt>
                <c:pt idx="8938">
                  <c:v>23.049733333333293</c:v>
                </c:pt>
                <c:pt idx="8939">
                  <c:v>23.052350000000001</c:v>
                </c:pt>
                <c:pt idx="8940">
                  <c:v>23.05495000000003</c:v>
                </c:pt>
                <c:pt idx="8941">
                  <c:v>23.057549999999985</c:v>
                </c:pt>
                <c:pt idx="8942">
                  <c:v>23.060166666666664</c:v>
                </c:pt>
                <c:pt idx="8943">
                  <c:v>23.062766666666654</c:v>
                </c:pt>
                <c:pt idx="8944">
                  <c:v>23.065366666666666</c:v>
                </c:pt>
                <c:pt idx="8945">
                  <c:v>23.067983333333316</c:v>
                </c:pt>
                <c:pt idx="8946">
                  <c:v>23.070583333333303</c:v>
                </c:pt>
                <c:pt idx="8947">
                  <c:v>23.073183333333319</c:v>
                </c:pt>
                <c:pt idx="8948">
                  <c:v>23.075800000000001</c:v>
                </c:pt>
                <c:pt idx="8949">
                  <c:v>23.078399999999977</c:v>
                </c:pt>
                <c:pt idx="8950">
                  <c:v>23.081</c:v>
                </c:pt>
                <c:pt idx="8951">
                  <c:v>23.083616666666654</c:v>
                </c:pt>
                <c:pt idx="8952">
                  <c:v>23.086216666666662</c:v>
                </c:pt>
                <c:pt idx="8953">
                  <c:v>23.088816666666666</c:v>
                </c:pt>
                <c:pt idx="8954">
                  <c:v>23.091383333333315</c:v>
                </c:pt>
                <c:pt idx="8955">
                  <c:v>23.093983333333313</c:v>
                </c:pt>
                <c:pt idx="8956">
                  <c:v>23.096600000000002</c:v>
                </c:pt>
                <c:pt idx="8957">
                  <c:v>23.0992</c:v>
                </c:pt>
                <c:pt idx="8958">
                  <c:v>23.101800000000015</c:v>
                </c:pt>
                <c:pt idx="8959">
                  <c:v>23.104416666666683</c:v>
                </c:pt>
                <c:pt idx="8960">
                  <c:v>23.107016666666681</c:v>
                </c:pt>
                <c:pt idx="8961">
                  <c:v>23.109616666666668</c:v>
                </c:pt>
                <c:pt idx="8962">
                  <c:v>23.112233333333304</c:v>
                </c:pt>
                <c:pt idx="8963">
                  <c:v>23.114833333333326</c:v>
                </c:pt>
                <c:pt idx="8964">
                  <c:v>23.117433333333317</c:v>
                </c:pt>
                <c:pt idx="8965">
                  <c:v>23.120049999999985</c:v>
                </c:pt>
                <c:pt idx="8966">
                  <c:v>23.12265</c:v>
                </c:pt>
                <c:pt idx="8967">
                  <c:v>23.125250000000001</c:v>
                </c:pt>
                <c:pt idx="8968">
                  <c:v>23.127866666666694</c:v>
                </c:pt>
                <c:pt idx="8969">
                  <c:v>23.130466666666681</c:v>
                </c:pt>
                <c:pt idx="8970">
                  <c:v>23.133066666666686</c:v>
                </c:pt>
                <c:pt idx="8971">
                  <c:v>23.135683333333319</c:v>
                </c:pt>
                <c:pt idx="8972">
                  <c:v>23.138283333333316</c:v>
                </c:pt>
                <c:pt idx="8973">
                  <c:v>23.140883333333313</c:v>
                </c:pt>
                <c:pt idx="8974">
                  <c:v>23.1435</c:v>
                </c:pt>
                <c:pt idx="8975">
                  <c:v>23.146100000000001</c:v>
                </c:pt>
                <c:pt idx="8976">
                  <c:v>23.148700000000002</c:v>
                </c:pt>
                <c:pt idx="8977">
                  <c:v>23.151316666666681</c:v>
                </c:pt>
                <c:pt idx="8978">
                  <c:v>23.153916666666678</c:v>
                </c:pt>
                <c:pt idx="8979">
                  <c:v>23.156516666666668</c:v>
                </c:pt>
                <c:pt idx="8980">
                  <c:v>23.159133333333315</c:v>
                </c:pt>
                <c:pt idx="8981">
                  <c:v>23.161733333333302</c:v>
                </c:pt>
                <c:pt idx="8982">
                  <c:v>23.164333333333303</c:v>
                </c:pt>
                <c:pt idx="8983">
                  <c:v>23.166950000000014</c:v>
                </c:pt>
                <c:pt idx="8984">
                  <c:v>23.169550000000001</c:v>
                </c:pt>
                <c:pt idx="8985">
                  <c:v>23.172149999999977</c:v>
                </c:pt>
                <c:pt idx="8986">
                  <c:v>23.174766666666681</c:v>
                </c:pt>
                <c:pt idx="8987">
                  <c:v>23.177366666666682</c:v>
                </c:pt>
                <c:pt idx="8988">
                  <c:v>23.17996666666669</c:v>
                </c:pt>
                <c:pt idx="8989">
                  <c:v>23.182583333333302</c:v>
                </c:pt>
                <c:pt idx="8990">
                  <c:v>23.185183333333303</c:v>
                </c:pt>
                <c:pt idx="8991">
                  <c:v>23.187783333333311</c:v>
                </c:pt>
                <c:pt idx="8992">
                  <c:v>23.1904</c:v>
                </c:pt>
                <c:pt idx="8993">
                  <c:v>23.192999999999987</c:v>
                </c:pt>
                <c:pt idx="8994">
                  <c:v>23.195600000000002</c:v>
                </c:pt>
                <c:pt idx="8995">
                  <c:v>23.198216666666667</c:v>
                </c:pt>
                <c:pt idx="8996">
                  <c:v>23.200816666666665</c:v>
                </c:pt>
                <c:pt idx="8997">
                  <c:v>23.203399999999977</c:v>
                </c:pt>
                <c:pt idx="8998">
                  <c:v>23.206016666666667</c:v>
                </c:pt>
                <c:pt idx="8999">
                  <c:v>23.208616666666654</c:v>
                </c:pt>
                <c:pt idx="9000">
                  <c:v>23.211216666666665</c:v>
                </c:pt>
                <c:pt idx="9001">
                  <c:v>23.213833333333316</c:v>
                </c:pt>
                <c:pt idx="9002">
                  <c:v>23.216433333333303</c:v>
                </c:pt>
                <c:pt idx="9003">
                  <c:v>23.219033333333311</c:v>
                </c:pt>
                <c:pt idx="9004">
                  <c:v>23.22165</c:v>
                </c:pt>
                <c:pt idx="9005">
                  <c:v>23.224249999999977</c:v>
                </c:pt>
                <c:pt idx="9006">
                  <c:v>23.226850000000017</c:v>
                </c:pt>
                <c:pt idx="9007">
                  <c:v>23.229466666666667</c:v>
                </c:pt>
                <c:pt idx="9008">
                  <c:v>23.232066666666665</c:v>
                </c:pt>
                <c:pt idx="9009">
                  <c:v>23.23466666666668</c:v>
                </c:pt>
                <c:pt idx="9010">
                  <c:v>23.237283333333316</c:v>
                </c:pt>
                <c:pt idx="9011">
                  <c:v>23.239883333333317</c:v>
                </c:pt>
                <c:pt idx="9012">
                  <c:v>23.242483333333293</c:v>
                </c:pt>
                <c:pt idx="9013">
                  <c:v>23.245099999999976</c:v>
                </c:pt>
                <c:pt idx="9014">
                  <c:v>23.247700000000002</c:v>
                </c:pt>
                <c:pt idx="9015">
                  <c:v>23.250299999999989</c:v>
                </c:pt>
                <c:pt idx="9016">
                  <c:v>23.2529</c:v>
                </c:pt>
                <c:pt idx="9017">
                  <c:v>23.255483333333302</c:v>
                </c:pt>
                <c:pt idx="9018">
                  <c:v>23.258083333333303</c:v>
                </c:pt>
                <c:pt idx="9019">
                  <c:v>23.260699999999982</c:v>
                </c:pt>
                <c:pt idx="9020">
                  <c:v>23.26329999999998</c:v>
                </c:pt>
                <c:pt idx="9021">
                  <c:v>23.265899999999977</c:v>
                </c:pt>
                <c:pt idx="9022">
                  <c:v>23.268516666666653</c:v>
                </c:pt>
                <c:pt idx="9023">
                  <c:v>23.271116666666668</c:v>
                </c:pt>
                <c:pt idx="9024">
                  <c:v>23.273716666666662</c:v>
                </c:pt>
                <c:pt idx="9025">
                  <c:v>23.276333333333302</c:v>
                </c:pt>
                <c:pt idx="9026">
                  <c:v>23.278933333333303</c:v>
                </c:pt>
                <c:pt idx="9027">
                  <c:v>23.281533333333293</c:v>
                </c:pt>
                <c:pt idx="9028">
                  <c:v>23.28415</c:v>
                </c:pt>
                <c:pt idx="9029">
                  <c:v>23.286749999999966</c:v>
                </c:pt>
                <c:pt idx="9030">
                  <c:v>23.289350000000002</c:v>
                </c:pt>
                <c:pt idx="9031">
                  <c:v>23.291950000000014</c:v>
                </c:pt>
                <c:pt idx="9032">
                  <c:v>23.294566666666665</c:v>
                </c:pt>
                <c:pt idx="9033">
                  <c:v>23.29716666666668</c:v>
                </c:pt>
                <c:pt idx="9034">
                  <c:v>23.299733333333293</c:v>
                </c:pt>
                <c:pt idx="9035">
                  <c:v>23.302316666666666</c:v>
                </c:pt>
                <c:pt idx="9036">
                  <c:v>23.304933333333317</c:v>
                </c:pt>
                <c:pt idx="9037">
                  <c:v>23.307533333333303</c:v>
                </c:pt>
                <c:pt idx="9038">
                  <c:v>23.310133333333315</c:v>
                </c:pt>
                <c:pt idx="9039">
                  <c:v>23.312750000000001</c:v>
                </c:pt>
                <c:pt idx="9040">
                  <c:v>23.315350000000016</c:v>
                </c:pt>
                <c:pt idx="9041">
                  <c:v>23.317950000000028</c:v>
                </c:pt>
                <c:pt idx="9042">
                  <c:v>23.320566666666664</c:v>
                </c:pt>
                <c:pt idx="9043">
                  <c:v>23.323166666666683</c:v>
                </c:pt>
                <c:pt idx="9044">
                  <c:v>23.325766666666667</c:v>
                </c:pt>
                <c:pt idx="9045">
                  <c:v>23.32835</c:v>
                </c:pt>
                <c:pt idx="9046">
                  <c:v>23.330949999999987</c:v>
                </c:pt>
                <c:pt idx="9047">
                  <c:v>23.333549999999981</c:v>
                </c:pt>
                <c:pt idx="9048">
                  <c:v>23.336166666666681</c:v>
                </c:pt>
                <c:pt idx="9049">
                  <c:v>23.338766666666668</c:v>
                </c:pt>
                <c:pt idx="9050">
                  <c:v>23.34136666666668</c:v>
                </c:pt>
                <c:pt idx="9051">
                  <c:v>23.343983333333313</c:v>
                </c:pt>
                <c:pt idx="9052">
                  <c:v>23.346583333333303</c:v>
                </c:pt>
                <c:pt idx="9053">
                  <c:v>23.349183333333304</c:v>
                </c:pt>
                <c:pt idx="9054">
                  <c:v>23.351800000000015</c:v>
                </c:pt>
                <c:pt idx="9055">
                  <c:v>23.354399999999988</c:v>
                </c:pt>
                <c:pt idx="9056">
                  <c:v>23.357000000000017</c:v>
                </c:pt>
                <c:pt idx="9057">
                  <c:v>23.359616666666668</c:v>
                </c:pt>
                <c:pt idx="9058">
                  <c:v>23.362216666666662</c:v>
                </c:pt>
                <c:pt idx="9059">
                  <c:v>23.36481666666668</c:v>
                </c:pt>
                <c:pt idx="9060">
                  <c:v>23.367433333333302</c:v>
                </c:pt>
                <c:pt idx="9061">
                  <c:v>23.370033333333303</c:v>
                </c:pt>
                <c:pt idx="9062">
                  <c:v>23.372633333333294</c:v>
                </c:pt>
                <c:pt idx="9063">
                  <c:v>23.375250000000001</c:v>
                </c:pt>
                <c:pt idx="9064">
                  <c:v>23.377850000000031</c:v>
                </c:pt>
                <c:pt idx="9065">
                  <c:v>23.38045</c:v>
                </c:pt>
                <c:pt idx="9066">
                  <c:v>23.383066666666664</c:v>
                </c:pt>
                <c:pt idx="9067">
                  <c:v>23.385666666666669</c:v>
                </c:pt>
                <c:pt idx="9068">
                  <c:v>23.388266666666667</c:v>
                </c:pt>
                <c:pt idx="9069">
                  <c:v>23.390883333333313</c:v>
                </c:pt>
                <c:pt idx="9070">
                  <c:v>23.393483333333304</c:v>
                </c:pt>
                <c:pt idx="9071">
                  <c:v>23.396083333333316</c:v>
                </c:pt>
                <c:pt idx="9072">
                  <c:v>23.398700000000002</c:v>
                </c:pt>
                <c:pt idx="9073">
                  <c:v>23.401299999999985</c:v>
                </c:pt>
                <c:pt idx="9074">
                  <c:v>23.4039</c:v>
                </c:pt>
                <c:pt idx="9075">
                  <c:v>23.406516666666654</c:v>
                </c:pt>
                <c:pt idx="9076">
                  <c:v>23.409116666666666</c:v>
                </c:pt>
                <c:pt idx="9077">
                  <c:v>23.411716666666667</c:v>
                </c:pt>
                <c:pt idx="9078">
                  <c:v>23.414333333333303</c:v>
                </c:pt>
                <c:pt idx="9079">
                  <c:v>23.416933333333319</c:v>
                </c:pt>
                <c:pt idx="9080">
                  <c:v>23.419533333333302</c:v>
                </c:pt>
                <c:pt idx="9081">
                  <c:v>23.422149999999966</c:v>
                </c:pt>
                <c:pt idx="9082">
                  <c:v>23.42475</c:v>
                </c:pt>
                <c:pt idx="9083">
                  <c:v>23.427350000000001</c:v>
                </c:pt>
                <c:pt idx="9084">
                  <c:v>23.429966666666665</c:v>
                </c:pt>
                <c:pt idx="9085">
                  <c:v>23.432566666666666</c:v>
                </c:pt>
                <c:pt idx="9086">
                  <c:v>23.435166666666664</c:v>
                </c:pt>
                <c:pt idx="9087">
                  <c:v>23.437783333333311</c:v>
                </c:pt>
                <c:pt idx="9088">
                  <c:v>23.440383333333294</c:v>
                </c:pt>
                <c:pt idx="9089">
                  <c:v>23.442983333333302</c:v>
                </c:pt>
                <c:pt idx="9090">
                  <c:v>23.445599999999978</c:v>
                </c:pt>
                <c:pt idx="9091">
                  <c:v>23.448199999999982</c:v>
                </c:pt>
                <c:pt idx="9092">
                  <c:v>23.450800000000001</c:v>
                </c:pt>
                <c:pt idx="9093">
                  <c:v>23.453416666666666</c:v>
                </c:pt>
                <c:pt idx="9094">
                  <c:v>23.456016666666667</c:v>
                </c:pt>
                <c:pt idx="9095">
                  <c:v>23.458616666666654</c:v>
                </c:pt>
                <c:pt idx="9096">
                  <c:v>23.461233333333293</c:v>
                </c:pt>
                <c:pt idx="9097">
                  <c:v>23.463833333333302</c:v>
                </c:pt>
                <c:pt idx="9098">
                  <c:v>23.466433333333288</c:v>
                </c:pt>
                <c:pt idx="9099">
                  <c:v>23.469049999999971</c:v>
                </c:pt>
                <c:pt idx="9100">
                  <c:v>23.47165</c:v>
                </c:pt>
                <c:pt idx="9101">
                  <c:v>23.474249999999977</c:v>
                </c:pt>
                <c:pt idx="9102">
                  <c:v>23.476816666666664</c:v>
                </c:pt>
                <c:pt idx="9103">
                  <c:v>23.479416666666669</c:v>
                </c:pt>
                <c:pt idx="9104">
                  <c:v>23.482033333333284</c:v>
                </c:pt>
                <c:pt idx="9105">
                  <c:v>23.484633333333285</c:v>
                </c:pt>
                <c:pt idx="9106">
                  <c:v>23.487233333333293</c:v>
                </c:pt>
                <c:pt idx="9107">
                  <c:v>23.489850000000001</c:v>
                </c:pt>
                <c:pt idx="9108">
                  <c:v>23.492450000000002</c:v>
                </c:pt>
                <c:pt idx="9109">
                  <c:v>23.495049999999971</c:v>
                </c:pt>
                <c:pt idx="9110">
                  <c:v>23.497666666666664</c:v>
                </c:pt>
                <c:pt idx="9111">
                  <c:v>23.500250000000001</c:v>
                </c:pt>
                <c:pt idx="9112">
                  <c:v>23.502850000000016</c:v>
                </c:pt>
                <c:pt idx="9113">
                  <c:v>23.505466666666667</c:v>
                </c:pt>
                <c:pt idx="9114">
                  <c:v>23.508066666666664</c:v>
                </c:pt>
                <c:pt idx="9115">
                  <c:v>23.510666666666683</c:v>
                </c:pt>
                <c:pt idx="9116">
                  <c:v>23.513283333333316</c:v>
                </c:pt>
                <c:pt idx="9117">
                  <c:v>23.515883333333313</c:v>
                </c:pt>
                <c:pt idx="9118">
                  <c:v>23.518483333333304</c:v>
                </c:pt>
                <c:pt idx="9119">
                  <c:v>23.521100000000001</c:v>
                </c:pt>
                <c:pt idx="9120">
                  <c:v>23.523666666666667</c:v>
                </c:pt>
                <c:pt idx="9121">
                  <c:v>23.526266666666668</c:v>
                </c:pt>
                <c:pt idx="9122">
                  <c:v>23.528883333333315</c:v>
                </c:pt>
                <c:pt idx="9123">
                  <c:v>23.531483333333313</c:v>
                </c:pt>
                <c:pt idx="9124">
                  <c:v>23.534083333333317</c:v>
                </c:pt>
                <c:pt idx="9125">
                  <c:v>23.5367</c:v>
                </c:pt>
                <c:pt idx="9126">
                  <c:v>23.539300000000001</c:v>
                </c:pt>
                <c:pt idx="9127">
                  <c:v>23.541899999999988</c:v>
                </c:pt>
                <c:pt idx="9128">
                  <c:v>23.544516666666667</c:v>
                </c:pt>
                <c:pt idx="9129">
                  <c:v>23.547116666666668</c:v>
                </c:pt>
                <c:pt idx="9130">
                  <c:v>23.549716666666662</c:v>
                </c:pt>
                <c:pt idx="9131">
                  <c:v>23.552333333333298</c:v>
                </c:pt>
                <c:pt idx="9132">
                  <c:v>23.554933333333317</c:v>
                </c:pt>
                <c:pt idx="9133">
                  <c:v>23.557533333333303</c:v>
                </c:pt>
                <c:pt idx="9134">
                  <c:v>23.56015</c:v>
                </c:pt>
                <c:pt idx="9135">
                  <c:v>23.562749999999973</c:v>
                </c:pt>
                <c:pt idx="9136">
                  <c:v>23.565350000000002</c:v>
                </c:pt>
                <c:pt idx="9137">
                  <c:v>23.567966666666681</c:v>
                </c:pt>
                <c:pt idx="9138">
                  <c:v>23.570566666666664</c:v>
                </c:pt>
                <c:pt idx="9139">
                  <c:v>23.573166666666683</c:v>
                </c:pt>
                <c:pt idx="9140">
                  <c:v>23.575783333333302</c:v>
                </c:pt>
                <c:pt idx="9141">
                  <c:v>23.578383333333299</c:v>
                </c:pt>
                <c:pt idx="9142">
                  <c:v>23.580983333333304</c:v>
                </c:pt>
                <c:pt idx="9143">
                  <c:v>23.583599999999979</c:v>
                </c:pt>
                <c:pt idx="9144">
                  <c:v>23.586200000000002</c:v>
                </c:pt>
                <c:pt idx="9145">
                  <c:v>23.588799999999971</c:v>
                </c:pt>
                <c:pt idx="9146">
                  <c:v>23.591416666666664</c:v>
                </c:pt>
                <c:pt idx="9147">
                  <c:v>23.594016666666668</c:v>
                </c:pt>
                <c:pt idx="9148">
                  <c:v>23.596616666666666</c:v>
                </c:pt>
                <c:pt idx="9149">
                  <c:v>23.599233333333302</c:v>
                </c:pt>
                <c:pt idx="9150">
                  <c:v>23.601833333333317</c:v>
                </c:pt>
                <c:pt idx="9151">
                  <c:v>23.604433333333319</c:v>
                </c:pt>
                <c:pt idx="9152">
                  <c:v>23.607033333333316</c:v>
                </c:pt>
                <c:pt idx="9153">
                  <c:v>23.609633333333299</c:v>
                </c:pt>
                <c:pt idx="9154">
                  <c:v>23.612199999999987</c:v>
                </c:pt>
                <c:pt idx="9155">
                  <c:v>23.614816666666695</c:v>
                </c:pt>
                <c:pt idx="9156">
                  <c:v>23.617416666666681</c:v>
                </c:pt>
                <c:pt idx="9157">
                  <c:v>23.620016666666668</c:v>
                </c:pt>
                <c:pt idx="9158">
                  <c:v>23.622616666666666</c:v>
                </c:pt>
                <c:pt idx="9159">
                  <c:v>23.625233333333298</c:v>
                </c:pt>
                <c:pt idx="9160">
                  <c:v>23.627833333333317</c:v>
                </c:pt>
                <c:pt idx="9161">
                  <c:v>23.630433333333304</c:v>
                </c:pt>
                <c:pt idx="9162">
                  <c:v>23.633050000000015</c:v>
                </c:pt>
                <c:pt idx="9163">
                  <c:v>23.635649999999977</c:v>
                </c:pt>
                <c:pt idx="9164">
                  <c:v>23.638250000000017</c:v>
                </c:pt>
                <c:pt idx="9165">
                  <c:v>23.640866666666682</c:v>
                </c:pt>
                <c:pt idx="9166">
                  <c:v>23.643433333333302</c:v>
                </c:pt>
                <c:pt idx="9167">
                  <c:v>23.646033333333303</c:v>
                </c:pt>
                <c:pt idx="9168">
                  <c:v>23.648633333333294</c:v>
                </c:pt>
                <c:pt idx="9169">
                  <c:v>23.651250000000019</c:v>
                </c:pt>
                <c:pt idx="9170">
                  <c:v>23.653849999999988</c:v>
                </c:pt>
                <c:pt idx="9171">
                  <c:v>23.656450000000014</c:v>
                </c:pt>
                <c:pt idx="9172">
                  <c:v>23.659066666666682</c:v>
                </c:pt>
                <c:pt idx="9173">
                  <c:v>23.661666666666683</c:v>
                </c:pt>
                <c:pt idx="9174">
                  <c:v>23.664266666666681</c:v>
                </c:pt>
                <c:pt idx="9175">
                  <c:v>23.666883333333313</c:v>
                </c:pt>
                <c:pt idx="9176">
                  <c:v>23.669483333333311</c:v>
                </c:pt>
                <c:pt idx="9177">
                  <c:v>23.672083333333315</c:v>
                </c:pt>
                <c:pt idx="9178">
                  <c:v>23.674699999999987</c:v>
                </c:pt>
                <c:pt idx="9179">
                  <c:v>23.677299999999999</c:v>
                </c:pt>
                <c:pt idx="9180">
                  <c:v>23.679900000000014</c:v>
                </c:pt>
                <c:pt idx="9181">
                  <c:v>23.682516666666654</c:v>
                </c:pt>
                <c:pt idx="9182">
                  <c:v>23.685083333333303</c:v>
                </c:pt>
                <c:pt idx="9183">
                  <c:v>23.687683333333304</c:v>
                </c:pt>
                <c:pt idx="9184">
                  <c:v>23.690283333333316</c:v>
                </c:pt>
                <c:pt idx="9185">
                  <c:v>23.692883333333317</c:v>
                </c:pt>
                <c:pt idx="9186">
                  <c:v>23.695483333333303</c:v>
                </c:pt>
                <c:pt idx="9187">
                  <c:v>23.6981</c:v>
                </c:pt>
                <c:pt idx="9188">
                  <c:v>23.700699999999976</c:v>
                </c:pt>
                <c:pt idx="9189">
                  <c:v>23.703300000000002</c:v>
                </c:pt>
                <c:pt idx="9190">
                  <c:v>23.705916666666667</c:v>
                </c:pt>
                <c:pt idx="9191">
                  <c:v>23.70851666666665</c:v>
                </c:pt>
                <c:pt idx="9192">
                  <c:v>23.71111666666668</c:v>
                </c:pt>
                <c:pt idx="9193">
                  <c:v>23.713699999999989</c:v>
                </c:pt>
                <c:pt idx="9194">
                  <c:v>23.7163</c:v>
                </c:pt>
                <c:pt idx="9195">
                  <c:v>23.718900000000001</c:v>
                </c:pt>
                <c:pt idx="9196">
                  <c:v>23.721516666666666</c:v>
                </c:pt>
                <c:pt idx="9197">
                  <c:v>23.724116666666664</c:v>
                </c:pt>
                <c:pt idx="9198">
                  <c:v>23.726716666666654</c:v>
                </c:pt>
                <c:pt idx="9199">
                  <c:v>23.729333333333294</c:v>
                </c:pt>
                <c:pt idx="9200">
                  <c:v>23.731933333333316</c:v>
                </c:pt>
                <c:pt idx="9201">
                  <c:v>23.7345333333333</c:v>
                </c:pt>
                <c:pt idx="9202">
                  <c:v>23.737150000000014</c:v>
                </c:pt>
                <c:pt idx="9203">
                  <c:v>23.739750000000001</c:v>
                </c:pt>
                <c:pt idx="9204">
                  <c:v>23.742349999999966</c:v>
                </c:pt>
                <c:pt idx="9205">
                  <c:v>23.744966666666681</c:v>
                </c:pt>
                <c:pt idx="9206">
                  <c:v>23.747566666666668</c:v>
                </c:pt>
                <c:pt idx="9207">
                  <c:v>23.750166666666665</c:v>
                </c:pt>
                <c:pt idx="9208">
                  <c:v>23.752783333333298</c:v>
                </c:pt>
                <c:pt idx="9209">
                  <c:v>23.755383333333302</c:v>
                </c:pt>
                <c:pt idx="9210">
                  <c:v>23.757983333333318</c:v>
                </c:pt>
                <c:pt idx="9211">
                  <c:v>23.760599999999979</c:v>
                </c:pt>
                <c:pt idx="9212">
                  <c:v>23.763199999999976</c:v>
                </c:pt>
                <c:pt idx="9213">
                  <c:v>23.765800000000002</c:v>
                </c:pt>
                <c:pt idx="9214">
                  <c:v>23.768416666666653</c:v>
                </c:pt>
                <c:pt idx="9215">
                  <c:v>23.771016666666664</c:v>
                </c:pt>
                <c:pt idx="9216">
                  <c:v>23.773616666666666</c:v>
                </c:pt>
                <c:pt idx="9217">
                  <c:v>23.776216666666667</c:v>
                </c:pt>
                <c:pt idx="9218">
                  <c:v>23.778833333333303</c:v>
                </c:pt>
                <c:pt idx="9219">
                  <c:v>23.781433333333293</c:v>
                </c:pt>
                <c:pt idx="9220">
                  <c:v>23.784033333333298</c:v>
                </c:pt>
                <c:pt idx="9221">
                  <c:v>23.786650000000002</c:v>
                </c:pt>
                <c:pt idx="9222">
                  <c:v>23.789249999999971</c:v>
                </c:pt>
                <c:pt idx="9223">
                  <c:v>23.791850000000014</c:v>
                </c:pt>
                <c:pt idx="9224">
                  <c:v>23.794466666666665</c:v>
                </c:pt>
                <c:pt idx="9225">
                  <c:v>23.797066666666684</c:v>
                </c:pt>
                <c:pt idx="9226">
                  <c:v>23.799666666666667</c:v>
                </c:pt>
                <c:pt idx="9227">
                  <c:v>23.802266666666664</c:v>
                </c:pt>
                <c:pt idx="9228">
                  <c:v>23.804883333333329</c:v>
                </c:pt>
                <c:pt idx="9229">
                  <c:v>23.807483333333316</c:v>
                </c:pt>
                <c:pt idx="9230">
                  <c:v>23.810083333333317</c:v>
                </c:pt>
                <c:pt idx="9231">
                  <c:v>23.8127</c:v>
                </c:pt>
                <c:pt idx="9232">
                  <c:v>23.815299999999986</c:v>
                </c:pt>
                <c:pt idx="9233">
                  <c:v>23.81790000000003</c:v>
                </c:pt>
                <c:pt idx="9234">
                  <c:v>23.820516666666666</c:v>
                </c:pt>
                <c:pt idx="9235">
                  <c:v>23.823083333333315</c:v>
                </c:pt>
                <c:pt idx="9236">
                  <c:v>23.825683333333302</c:v>
                </c:pt>
                <c:pt idx="9237">
                  <c:v>23.828300000000002</c:v>
                </c:pt>
                <c:pt idx="9238">
                  <c:v>23.830900000000014</c:v>
                </c:pt>
                <c:pt idx="9239">
                  <c:v>23.833500000000001</c:v>
                </c:pt>
                <c:pt idx="9240">
                  <c:v>23.83611666666668</c:v>
                </c:pt>
                <c:pt idx="9241">
                  <c:v>23.838716666666667</c:v>
                </c:pt>
                <c:pt idx="9242">
                  <c:v>23.841316666666668</c:v>
                </c:pt>
                <c:pt idx="9243">
                  <c:v>23.843933333333304</c:v>
                </c:pt>
                <c:pt idx="9244">
                  <c:v>23.846533333333298</c:v>
                </c:pt>
                <c:pt idx="9245">
                  <c:v>23.849133333333302</c:v>
                </c:pt>
                <c:pt idx="9246">
                  <c:v>23.851749999999985</c:v>
                </c:pt>
                <c:pt idx="9247">
                  <c:v>23.854350000000014</c:v>
                </c:pt>
                <c:pt idx="9248">
                  <c:v>23.856949999999987</c:v>
                </c:pt>
                <c:pt idx="9249">
                  <c:v>23.859566666666684</c:v>
                </c:pt>
                <c:pt idx="9250">
                  <c:v>23.862166666666667</c:v>
                </c:pt>
                <c:pt idx="9251">
                  <c:v>23.864766666666664</c:v>
                </c:pt>
                <c:pt idx="9252">
                  <c:v>23.867383333333315</c:v>
                </c:pt>
                <c:pt idx="9253">
                  <c:v>23.869983333333316</c:v>
                </c:pt>
                <c:pt idx="9254">
                  <c:v>23.872583333333303</c:v>
                </c:pt>
                <c:pt idx="9255">
                  <c:v>23.8752</c:v>
                </c:pt>
                <c:pt idx="9256">
                  <c:v>23.877799999999986</c:v>
                </c:pt>
                <c:pt idx="9257">
                  <c:v>23.880400000000002</c:v>
                </c:pt>
                <c:pt idx="9258">
                  <c:v>23.883016666666666</c:v>
                </c:pt>
                <c:pt idx="9259">
                  <c:v>23.885616666666653</c:v>
                </c:pt>
                <c:pt idx="9260">
                  <c:v>23.888216666666651</c:v>
                </c:pt>
                <c:pt idx="9261">
                  <c:v>23.890833333333315</c:v>
                </c:pt>
                <c:pt idx="9262">
                  <c:v>23.893433333333302</c:v>
                </c:pt>
                <c:pt idx="9263">
                  <c:v>23.896033333333303</c:v>
                </c:pt>
                <c:pt idx="9264">
                  <c:v>23.89865</c:v>
                </c:pt>
                <c:pt idx="9265">
                  <c:v>23.901250000000001</c:v>
                </c:pt>
                <c:pt idx="9266">
                  <c:v>23.903849999999977</c:v>
                </c:pt>
                <c:pt idx="9267">
                  <c:v>23.906466666666667</c:v>
                </c:pt>
                <c:pt idx="9268">
                  <c:v>23.909066666666668</c:v>
                </c:pt>
                <c:pt idx="9269">
                  <c:v>23.911666666666683</c:v>
                </c:pt>
                <c:pt idx="9270">
                  <c:v>23.914283333333316</c:v>
                </c:pt>
                <c:pt idx="9271">
                  <c:v>23.916883333333313</c:v>
                </c:pt>
                <c:pt idx="9272">
                  <c:v>23.919483333333311</c:v>
                </c:pt>
                <c:pt idx="9273">
                  <c:v>23.922099999999979</c:v>
                </c:pt>
                <c:pt idx="9274">
                  <c:v>23.924699999999977</c:v>
                </c:pt>
                <c:pt idx="9275">
                  <c:v>23.927299999999981</c:v>
                </c:pt>
                <c:pt idx="9276">
                  <c:v>23.929916666666667</c:v>
                </c:pt>
                <c:pt idx="9277">
                  <c:v>23.932516666666654</c:v>
                </c:pt>
                <c:pt idx="9278">
                  <c:v>23.935116666666666</c:v>
                </c:pt>
                <c:pt idx="9279">
                  <c:v>23.937733333333298</c:v>
                </c:pt>
                <c:pt idx="9280">
                  <c:v>23.940333333333289</c:v>
                </c:pt>
                <c:pt idx="9281">
                  <c:v>23.942933333333293</c:v>
                </c:pt>
                <c:pt idx="9282">
                  <c:v>23.945549999999972</c:v>
                </c:pt>
                <c:pt idx="9283">
                  <c:v>23.948149999999966</c:v>
                </c:pt>
                <c:pt idx="9284">
                  <c:v>23.950750000000003</c:v>
                </c:pt>
                <c:pt idx="9285">
                  <c:v>23.953366666666668</c:v>
                </c:pt>
                <c:pt idx="9286">
                  <c:v>23.955966666666665</c:v>
                </c:pt>
                <c:pt idx="9287">
                  <c:v>23.95854999999997</c:v>
                </c:pt>
                <c:pt idx="9288">
                  <c:v>23.961133333333294</c:v>
                </c:pt>
                <c:pt idx="9289">
                  <c:v>23.963733333333284</c:v>
                </c:pt>
                <c:pt idx="9290">
                  <c:v>23.966333333333289</c:v>
                </c:pt>
                <c:pt idx="9291">
                  <c:v>23.96895</c:v>
                </c:pt>
                <c:pt idx="9292">
                  <c:v>23.971549999999976</c:v>
                </c:pt>
                <c:pt idx="9293">
                  <c:v>23.974150000000005</c:v>
                </c:pt>
                <c:pt idx="9294">
                  <c:v>23.976749999999971</c:v>
                </c:pt>
                <c:pt idx="9295">
                  <c:v>23.979366666666667</c:v>
                </c:pt>
                <c:pt idx="9296">
                  <c:v>23.981966666666665</c:v>
                </c:pt>
                <c:pt idx="9297">
                  <c:v>23.984566666666669</c:v>
                </c:pt>
                <c:pt idx="9298">
                  <c:v>23.987183333333302</c:v>
                </c:pt>
                <c:pt idx="9299">
                  <c:v>23.989783333333289</c:v>
                </c:pt>
                <c:pt idx="9300">
                  <c:v>23.992383333333294</c:v>
                </c:pt>
                <c:pt idx="9301">
                  <c:v>23.994999999999987</c:v>
                </c:pt>
                <c:pt idx="9302">
                  <c:v>23.997599999999977</c:v>
                </c:pt>
                <c:pt idx="9303">
                  <c:v>24.0002</c:v>
                </c:pt>
                <c:pt idx="9304">
                  <c:v>24.002799999999976</c:v>
                </c:pt>
                <c:pt idx="9305">
                  <c:v>24.005416666666669</c:v>
                </c:pt>
                <c:pt idx="9306">
                  <c:v>24.008016666666666</c:v>
                </c:pt>
                <c:pt idx="9307">
                  <c:v>24.010616666666667</c:v>
                </c:pt>
                <c:pt idx="9308">
                  <c:v>24.013233333333311</c:v>
                </c:pt>
                <c:pt idx="9309">
                  <c:v>24.015833333333315</c:v>
                </c:pt>
                <c:pt idx="9310">
                  <c:v>24.018433333333302</c:v>
                </c:pt>
                <c:pt idx="9311">
                  <c:v>24.021049999999981</c:v>
                </c:pt>
                <c:pt idx="9312">
                  <c:v>24.023633333333294</c:v>
                </c:pt>
                <c:pt idx="9313">
                  <c:v>24.026233333333302</c:v>
                </c:pt>
                <c:pt idx="9314">
                  <c:v>24.028849999999977</c:v>
                </c:pt>
                <c:pt idx="9315">
                  <c:v>24.031450000000014</c:v>
                </c:pt>
                <c:pt idx="9316">
                  <c:v>24.034049999999986</c:v>
                </c:pt>
                <c:pt idx="9317">
                  <c:v>24.036666666666683</c:v>
                </c:pt>
                <c:pt idx="9318">
                  <c:v>24.039266666666681</c:v>
                </c:pt>
                <c:pt idx="9319">
                  <c:v>24.041866666666682</c:v>
                </c:pt>
                <c:pt idx="9320">
                  <c:v>24.044483333333311</c:v>
                </c:pt>
                <c:pt idx="9321">
                  <c:v>24.047083333333315</c:v>
                </c:pt>
                <c:pt idx="9322">
                  <c:v>24.049683333333302</c:v>
                </c:pt>
                <c:pt idx="9323">
                  <c:v>24.052299999999981</c:v>
                </c:pt>
                <c:pt idx="9324">
                  <c:v>24.054900000000014</c:v>
                </c:pt>
                <c:pt idx="9325">
                  <c:v>24.057500000000001</c:v>
                </c:pt>
                <c:pt idx="9326">
                  <c:v>24.060116666666666</c:v>
                </c:pt>
                <c:pt idx="9327">
                  <c:v>24.062716666666653</c:v>
                </c:pt>
                <c:pt idx="9328">
                  <c:v>24.065316666666654</c:v>
                </c:pt>
                <c:pt idx="9329">
                  <c:v>24.067933333333304</c:v>
                </c:pt>
                <c:pt idx="9330">
                  <c:v>24.070533333333302</c:v>
                </c:pt>
                <c:pt idx="9331">
                  <c:v>24.073133333333299</c:v>
                </c:pt>
                <c:pt idx="9332">
                  <c:v>24.075750000000003</c:v>
                </c:pt>
                <c:pt idx="9333">
                  <c:v>24.07835</c:v>
                </c:pt>
                <c:pt idx="9334">
                  <c:v>24.080949999999977</c:v>
                </c:pt>
                <c:pt idx="9335">
                  <c:v>24.083566666666666</c:v>
                </c:pt>
                <c:pt idx="9336">
                  <c:v>24.086166666666667</c:v>
                </c:pt>
                <c:pt idx="9337">
                  <c:v>24.088766666666654</c:v>
                </c:pt>
                <c:pt idx="9338">
                  <c:v>24.091383333333315</c:v>
                </c:pt>
                <c:pt idx="9339">
                  <c:v>24.093983333333313</c:v>
                </c:pt>
                <c:pt idx="9340">
                  <c:v>24.096583333333303</c:v>
                </c:pt>
                <c:pt idx="9341">
                  <c:v>24.0992</c:v>
                </c:pt>
                <c:pt idx="9342">
                  <c:v>24.101800000000015</c:v>
                </c:pt>
                <c:pt idx="9343">
                  <c:v>24.104399999999988</c:v>
                </c:pt>
                <c:pt idx="9344">
                  <c:v>24.107016666666681</c:v>
                </c:pt>
                <c:pt idx="9345">
                  <c:v>24.109616666666668</c:v>
                </c:pt>
                <c:pt idx="9346">
                  <c:v>24.112216666666665</c:v>
                </c:pt>
                <c:pt idx="9347">
                  <c:v>24.114833333333326</c:v>
                </c:pt>
                <c:pt idx="9348">
                  <c:v>24.117433333333317</c:v>
                </c:pt>
                <c:pt idx="9349">
                  <c:v>24.120033333333303</c:v>
                </c:pt>
                <c:pt idx="9350">
                  <c:v>24.12265</c:v>
                </c:pt>
                <c:pt idx="9351">
                  <c:v>24.125250000000001</c:v>
                </c:pt>
                <c:pt idx="9352">
                  <c:v>24.127850000000031</c:v>
                </c:pt>
                <c:pt idx="9353">
                  <c:v>24.130466666666681</c:v>
                </c:pt>
                <c:pt idx="9354">
                  <c:v>24.133066666666686</c:v>
                </c:pt>
                <c:pt idx="9355">
                  <c:v>24.135666666666683</c:v>
                </c:pt>
                <c:pt idx="9356">
                  <c:v>24.138283333333316</c:v>
                </c:pt>
                <c:pt idx="9357">
                  <c:v>24.140883333333313</c:v>
                </c:pt>
                <c:pt idx="9358">
                  <c:v>24.143483333333304</c:v>
                </c:pt>
                <c:pt idx="9359">
                  <c:v>24.146100000000001</c:v>
                </c:pt>
                <c:pt idx="9360">
                  <c:v>24.148700000000002</c:v>
                </c:pt>
                <c:pt idx="9361">
                  <c:v>24.151299999999999</c:v>
                </c:pt>
                <c:pt idx="9362">
                  <c:v>24.153916666666678</c:v>
                </c:pt>
                <c:pt idx="9363">
                  <c:v>24.156516666666668</c:v>
                </c:pt>
                <c:pt idx="9364">
                  <c:v>24.15911666666668</c:v>
                </c:pt>
                <c:pt idx="9365">
                  <c:v>24.161733333333302</c:v>
                </c:pt>
                <c:pt idx="9366">
                  <c:v>24.164333333333303</c:v>
                </c:pt>
                <c:pt idx="9367">
                  <c:v>24.166933333333319</c:v>
                </c:pt>
                <c:pt idx="9368">
                  <c:v>24.169550000000001</c:v>
                </c:pt>
                <c:pt idx="9369">
                  <c:v>24.172149999999977</c:v>
                </c:pt>
                <c:pt idx="9370">
                  <c:v>24.174750000000014</c:v>
                </c:pt>
                <c:pt idx="9371">
                  <c:v>24.177366666666682</c:v>
                </c:pt>
                <c:pt idx="9372">
                  <c:v>24.17996666666669</c:v>
                </c:pt>
                <c:pt idx="9373">
                  <c:v>24.182566666666666</c:v>
                </c:pt>
                <c:pt idx="9374">
                  <c:v>24.185183333333303</c:v>
                </c:pt>
                <c:pt idx="9375">
                  <c:v>24.187783333333311</c:v>
                </c:pt>
                <c:pt idx="9376">
                  <c:v>24.190383333333315</c:v>
                </c:pt>
                <c:pt idx="9377">
                  <c:v>24.192999999999987</c:v>
                </c:pt>
                <c:pt idx="9378">
                  <c:v>24.195600000000002</c:v>
                </c:pt>
                <c:pt idx="9379">
                  <c:v>24.1982</c:v>
                </c:pt>
                <c:pt idx="9380">
                  <c:v>24.200816666666665</c:v>
                </c:pt>
                <c:pt idx="9381">
                  <c:v>24.203416666666666</c:v>
                </c:pt>
                <c:pt idx="9382">
                  <c:v>24.206016666666667</c:v>
                </c:pt>
                <c:pt idx="9383">
                  <c:v>24.208633333333289</c:v>
                </c:pt>
                <c:pt idx="9384">
                  <c:v>24.211233333333304</c:v>
                </c:pt>
                <c:pt idx="9385">
                  <c:v>24.213833333333316</c:v>
                </c:pt>
                <c:pt idx="9386">
                  <c:v>24.216450000000005</c:v>
                </c:pt>
                <c:pt idx="9387">
                  <c:v>24.219049999999989</c:v>
                </c:pt>
                <c:pt idx="9388">
                  <c:v>24.22165</c:v>
                </c:pt>
                <c:pt idx="9389">
                  <c:v>24.224266666666665</c:v>
                </c:pt>
                <c:pt idx="9390">
                  <c:v>24.226866666666684</c:v>
                </c:pt>
                <c:pt idx="9391">
                  <c:v>24.229466666666667</c:v>
                </c:pt>
                <c:pt idx="9392">
                  <c:v>24.232083333333303</c:v>
                </c:pt>
                <c:pt idx="9393">
                  <c:v>24.234683333333315</c:v>
                </c:pt>
                <c:pt idx="9394">
                  <c:v>24.237283333333316</c:v>
                </c:pt>
                <c:pt idx="9395">
                  <c:v>24.239899999999999</c:v>
                </c:pt>
                <c:pt idx="9396">
                  <c:v>24.242499999999982</c:v>
                </c:pt>
                <c:pt idx="9397">
                  <c:v>24.245099999999976</c:v>
                </c:pt>
                <c:pt idx="9398">
                  <c:v>24.247716666666669</c:v>
                </c:pt>
                <c:pt idx="9399">
                  <c:v>24.250316666666667</c:v>
                </c:pt>
                <c:pt idx="9400">
                  <c:v>24.252916666666668</c:v>
                </c:pt>
                <c:pt idx="9401">
                  <c:v>24.255533333333293</c:v>
                </c:pt>
                <c:pt idx="9402">
                  <c:v>24.258133333333298</c:v>
                </c:pt>
                <c:pt idx="9403">
                  <c:v>24.260733333333288</c:v>
                </c:pt>
                <c:pt idx="9404">
                  <c:v>24.263349999999971</c:v>
                </c:pt>
                <c:pt idx="9405">
                  <c:v>24.26595</c:v>
                </c:pt>
                <c:pt idx="9406">
                  <c:v>24.268549999999973</c:v>
                </c:pt>
                <c:pt idx="9407">
                  <c:v>24.271149999999981</c:v>
                </c:pt>
                <c:pt idx="9408">
                  <c:v>24.273766666666667</c:v>
                </c:pt>
                <c:pt idx="9409">
                  <c:v>24.276366666666668</c:v>
                </c:pt>
                <c:pt idx="9410">
                  <c:v>24.278966666666683</c:v>
                </c:pt>
                <c:pt idx="9411">
                  <c:v>24.281583333333302</c:v>
                </c:pt>
                <c:pt idx="9412">
                  <c:v>24.284166666666668</c:v>
                </c:pt>
                <c:pt idx="9413">
                  <c:v>24.286766666666662</c:v>
                </c:pt>
                <c:pt idx="9414">
                  <c:v>24.28936666666667</c:v>
                </c:pt>
                <c:pt idx="9415">
                  <c:v>24.291983333333317</c:v>
                </c:pt>
                <c:pt idx="9416">
                  <c:v>24.294583333333303</c:v>
                </c:pt>
                <c:pt idx="9417">
                  <c:v>24.297183333333315</c:v>
                </c:pt>
                <c:pt idx="9418">
                  <c:v>24.299800000000001</c:v>
                </c:pt>
                <c:pt idx="9419">
                  <c:v>24.302399999999981</c:v>
                </c:pt>
                <c:pt idx="9420">
                  <c:v>24.305</c:v>
                </c:pt>
                <c:pt idx="9421">
                  <c:v>24.307616666666668</c:v>
                </c:pt>
                <c:pt idx="9422">
                  <c:v>24.310216666666683</c:v>
                </c:pt>
                <c:pt idx="9423">
                  <c:v>24.312816666666681</c:v>
                </c:pt>
                <c:pt idx="9424">
                  <c:v>24.315433333333299</c:v>
                </c:pt>
                <c:pt idx="9425">
                  <c:v>24.318033333333311</c:v>
                </c:pt>
                <c:pt idx="9426">
                  <c:v>24.320633333333298</c:v>
                </c:pt>
                <c:pt idx="9427">
                  <c:v>24.323249999999977</c:v>
                </c:pt>
                <c:pt idx="9428">
                  <c:v>24.325849999999985</c:v>
                </c:pt>
                <c:pt idx="9429">
                  <c:v>24.32845</c:v>
                </c:pt>
                <c:pt idx="9430">
                  <c:v>24.331066666666693</c:v>
                </c:pt>
                <c:pt idx="9431">
                  <c:v>24.33366666666668</c:v>
                </c:pt>
                <c:pt idx="9432">
                  <c:v>24.336266666666681</c:v>
                </c:pt>
                <c:pt idx="9433">
                  <c:v>24.338883333333317</c:v>
                </c:pt>
                <c:pt idx="9434">
                  <c:v>24.341483333333311</c:v>
                </c:pt>
                <c:pt idx="9435">
                  <c:v>24.344083333333316</c:v>
                </c:pt>
                <c:pt idx="9436">
                  <c:v>24.346699999999977</c:v>
                </c:pt>
                <c:pt idx="9437">
                  <c:v>24.349300000000003</c:v>
                </c:pt>
                <c:pt idx="9438">
                  <c:v>24.351900000000015</c:v>
                </c:pt>
                <c:pt idx="9439">
                  <c:v>24.354516666666665</c:v>
                </c:pt>
                <c:pt idx="9440">
                  <c:v>24.357083333333318</c:v>
                </c:pt>
                <c:pt idx="9441">
                  <c:v>24.359683333333315</c:v>
                </c:pt>
                <c:pt idx="9442">
                  <c:v>24.36229999999998</c:v>
                </c:pt>
                <c:pt idx="9443">
                  <c:v>24.364899999999999</c:v>
                </c:pt>
                <c:pt idx="9444">
                  <c:v>24.3675</c:v>
                </c:pt>
                <c:pt idx="9445">
                  <c:v>24.370116666666668</c:v>
                </c:pt>
                <c:pt idx="9446">
                  <c:v>24.372716666666669</c:v>
                </c:pt>
                <c:pt idx="9447">
                  <c:v>24.375316666666667</c:v>
                </c:pt>
                <c:pt idx="9448">
                  <c:v>24.377933333333313</c:v>
                </c:pt>
                <c:pt idx="9449">
                  <c:v>24.380533333333293</c:v>
                </c:pt>
                <c:pt idx="9450">
                  <c:v>24.383133333333298</c:v>
                </c:pt>
                <c:pt idx="9451">
                  <c:v>24.385749999999966</c:v>
                </c:pt>
                <c:pt idx="9452">
                  <c:v>24.388349999999971</c:v>
                </c:pt>
                <c:pt idx="9453">
                  <c:v>24.390950000000014</c:v>
                </c:pt>
                <c:pt idx="9454">
                  <c:v>24.393566666666668</c:v>
                </c:pt>
                <c:pt idx="9455">
                  <c:v>24.39616666666668</c:v>
                </c:pt>
                <c:pt idx="9456">
                  <c:v>24.398766666666667</c:v>
                </c:pt>
                <c:pt idx="9457">
                  <c:v>24.401383333333303</c:v>
                </c:pt>
                <c:pt idx="9458">
                  <c:v>24.403983333333311</c:v>
                </c:pt>
                <c:pt idx="9459">
                  <c:v>24.406583333333302</c:v>
                </c:pt>
                <c:pt idx="9460">
                  <c:v>24.409199999999977</c:v>
                </c:pt>
                <c:pt idx="9461">
                  <c:v>24.411800000000017</c:v>
                </c:pt>
                <c:pt idx="9462">
                  <c:v>24.414400000000001</c:v>
                </c:pt>
                <c:pt idx="9463">
                  <c:v>24.417016666666665</c:v>
                </c:pt>
                <c:pt idx="9464">
                  <c:v>24.419616666666666</c:v>
                </c:pt>
                <c:pt idx="9465">
                  <c:v>24.422216666666653</c:v>
                </c:pt>
                <c:pt idx="9466">
                  <c:v>24.424833333333304</c:v>
                </c:pt>
                <c:pt idx="9467">
                  <c:v>24.427433333333294</c:v>
                </c:pt>
                <c:pt idx="9468">
                  <c:v>24.430033333333299</c:v>
                </c:pt>
                <c:pt idx="9469">
                  <c:v>24.432650000000002</c:v>
                </c:pt>
                <c:pt idx="9470">
                  <c:v>24.43525</c:v>
                </c:pt>
                <c:pt idx="9471">
                  <c:v>24.437850000000019</c:v>
                </c:pt>
                <c:pt idx="9472">
                  <c:v>24.440466666666669</c:v>
                </c:pt>
                <c:pt idx="9473">
                  <c:v>24.443066666666667</c:v>
                </c:pt>
                <c:pt idx="9474">
                  <c:v>24.445666666666654</c:v>
                </c:pt>
                <c:pt idx="9475">
                  <c:v>24.448283333333293</c:v>
                </c:pt>
                <c:pt idx="9476">
                  <c:v>24.450883333333316</c:v>
                </c:pt>
                <c:pt idx="9477">
                  <c:v>24.453483333333303</c:v>
                </c:pt>
                <c:pt idx="9478">
                  <c:v>24.456099999999989</c:v>
                </c:pt>
                <c:pt idx="9479">
                  <c:v>24.458699999999979</c:v>
                </c:pt>
                <c:pt idx="9480">
                  <c:v>24.46129999999998</c:v>
                </c:pt>
                <c:pt idx="9481">
                  <c:v>24.463916666666666</c:v>
                </c:pt>
                <c:pt idx="9482">
                  <c:v>24.466516666666653</c:v>
                </c:pt>
                <c:pt idx="9483">
                  <c:v>24.469083333333302</c:v>
                </c:pt>
                <c:pt idx="9484">
                  <c:v>24.471683333333299</c:v>
                </c:pt>
                <c:pt idx="9485">
                  <c:v>24.474300000000003</c:v>
                </c:pt>
                <c:pt idx="9486">
                  <c:v>24.476900000000001</c:v>
                </c:pt>
                <c:pt idx="9487">
                  <c:v>24.479499999999977</c:v>
                </c:pt>
                <c:pt idx="9488">
                  <c:v>24.482116666666652</c:v>
                </c:pt>
                <c:pt idx="9489">
                  <c:v>24.484716666666653</c:v>
                </c:pt>
                <c:pt idx="9490">
                  <c:v>24.487316666666654</c:v>
                </c:pt>
                <c:pt idx="9491">
                  <c:v>24.489933333333294</c:v>
                </c:pt>
                <c:pt idx="9492">
                  <c:v>24.492533333333281</c:v>
                </c:pt>
                <c:pt idx="9493">
                  <c:v>24.495133333333289</c:v>
                </c:pt>
                <c:pt idx="9494">
                  <c:v>24.497733333333294</c:v>
                </c:pt>
                <c:pt idx="9495">
                  <c:v>24.500350000000001</c:v>
                </c:pt>
                <c:pt idx="9496">
                  <c:v>24.502949999999977</c:v>
                </c:pt>
                <c:pt idx="9497">
                  <c:v>24.505550000000003</c:v>
                </c:pt>
                <c:pt idx="9498">
                  <c:v>24.508166666666668</c:v>
                </c:pt>
                <c:pt idx="9499">
                  <c:v>24.510733333333302</c:v>
                </c:pt>
                <c:pt idx="9500">
                  <c:v>24.513333333333303</c:v>
                </c:pt>
                <c:pt idx="9501">
                  <c:v>24.515950000000014</c:v>
                </c:pt>
                <c:pt idx="9502">
                  <c:v>24.518550000000001</c:v>
                </c:pt>
                <c:pt idx="9503">
                  <c:v>24.521149999999981</c:v>
                </c:pt>
                <c:pt idx="9504">
                  <c:v>24.523766666666667</c:v>
                </c:pt>
                <c:pt idx="9505">
                  <c:v>24.526366666666668</c:v>
                </c:pt>
                <c:pt idx="9506">
                  <c:v>24.528950000000005</c:v>
                </c:pt>
                <c:pt idx="9507">
                  <c:v>24.531566666666681</c:v>
                </c:pt>
                <c:pt idx="9508">
                  <c:v>24.534166666666682</c:v>
                </c:pt>
                <c:pt idx="9509">
                  <c:v>24.536766666666665</c:v>
                </c:pt>
                <c:pt idx="9510">
                  <c:v>24.539383333333316</c:v>
                </c:pt>
                <c:pt idx="9511">
                  <c:v>24.541983333333317</c:v>
                </c:pt>
                <c:pt idx="9512">
                  <c:v>24.544583333333303</c:v>
                </c:pt>
                <c:pt idx="9513">
                  <c:v>24.5472</c:v>
                </c:pt>
                <c:pt idx="9514">
                  <c:v>24.549800000000001</c:v>
                </c:pt>
                <c:pt idx="9515">
                  <c:v>24.552399999999981</c:v>
                </c:pt>
                <c:pt idx="9516">
                  <c:v>24.555016666666667</c:v>
                </c:pt>
                <c:pt idx="9517">
                  <c:v>24.557616666666668</c:v>
                </c:pt>
                <c:pt idx="9518">
                  <c:v>24.560216666666669</c:v>
                </c:pt>
                <c:pt idx="9519">
                  <c:v>24.562833333333302</c:v>
                </c:pt>
                <c:pt idx="9520">
                  <c:v>24.565433333333285</c:v>
                </c:pt>
                <c:pt idx="9521">
                  <c:v>24.568033333333293</c:v>
                </c:pt>
                <c:pt idx="9522">
                  <c:v>24.570650000000001</c:v>
                </c:pt>
                <c:pt idx="9523">
                  <c:v>24.573233333333302</c:v>
                </c:pt>
                <c:pt idx="9524">
                  <c:v>24.575833333333303</c:v>
                </c:pt>
                <c:pt idx="9525">
                  <c:v>24.57845</c:v>
                </c:pt>
                <c:pt idx="9526">
                  <c:v>24.581050000000001</c:v>
                </c:pt>
                <c:pt idx="9527">
                  <c:v>24.58364999999997</c:v>
                </c:pt>
                <c:pt idx="9528">
                  <c:v>24.586266666666667</c:v>
                </c:pt>
                <c:pt idx="9529">
                  <c:v>24.588866666666668</c:v>
                </c:pt>
                <c:pt idx="9530">
                  <c:v>24.591466666666683</c:v>
                </c:pt>
                <c:pt idx="9531">
                  <c:v>24.594083333333316</c:v>
                </c:pt>
                <c:pt idx="9532">
                  <c:v>24.596683333333299</c:v>
                </c:pt>
                <c:pt idx="9533">
                  <c:v>24.599283333333311</c:v>
                </c:pt>
                <c:pt idx="9534">
                  <c:v>24.601900000000015</c:v>
                </c:pt>
                <c:pt idx="9535">
                  <c:v>24.604499999999987</c:v>
                </c:pt>
                <c:pt idx="9536">
                  <c:v>24.607099999999999</c:v>
                </c:pt>
                <c:pt idx="9537">
                  <c:v>24.609716666666667</c:v>
                </c:pt>
                <c:pt idx="9538">
                  <c:v>24.612316666666668</c:v>
                </c:pt>
                <c:pt idx="9539">
                  <c:v>24.614916666666694</c:v>
                </c:pt>
                <c:pt idx="9540">
                  <c:v>24.617533333333313</c:v>
                </c:pt>
                <c:pt idx="9541">
                  <c:v>24.620133333333303</c:v>
                </c:pt>
                <c:pt idx="9542">
                  <c:v>24.622733333333294</c:v>
                </c:pt>
                <c:pt idx="9543">
                  <c:v>24.625350000000001</c:v>
                </c:pt>
                <c:pt idx="9544">
                  <c:v>24.627949999999988</c:v>
                </c:pt>
                <c:pt idx="9545">
                  <c:v>24.630550000000017</c:v>
                </c:pt>
                <c:pt idx="9546">
                  <c:v>24.633166666666682</c:v>
                </c:pt>
                <c:pt idx="9547">
                  <c:v>24.635766666666665</c:v>
                </c:pt>
                <c:pt idx="9548">
                  <c:v>24.638366666666681</c:v>
                </c:pt>
                <c:pt idx="9549">
                  <c:v>24.640983333333317</c:v>
                </c:pt>
                <c:pt idx="9550">
                  <c:v>24.643583333333304</c:v>
                </c:pt>
                <c:pt idx="9551">
                  <c:v>24.646183333333315</c:v>
                </c:pt>
                <c:pt idx="9552">
                  <c:v>24.648800000000001</c:v>
                </c:pt>
                <c:pt idx="9553">
                  <c:v>24.651400000000017</c:v>
                </c:pt>
                <c:pt idx="9554">
                  <c:v>24.654000000000014</c:v>
                </c:pt>
                <c:pt idx="9555">
                  <c:v>24.656616666666665</c:v>
                </c:pt>
                <c:pt idx="9556">
                  <c:v>24.659216666666683</c:v>
                </c:pt>
                <c:pt idx="9557">
                  <c:v>24.661816666666681</c:v>
                </c:pt>
                <c:pt idx="9558">
                  <c:v>24.664433333333299</c:v>
                </c:pt>
                <c:pt idx="9559">
                  <c:v>24.667033333333304</c:v>
                </c:pt>
                <c:pt idx="9560">
                  <c:v>24.669633333333302</c:v>
                </c:pt>
                <c:pt idx="9561">
                  <c:v>24.672250000000005</c:v>
                </c:pt>
                <c:pt idx="9562">
                  <c:v>24.674849999999999</c:v>
                </c:pt>
                <c:pt idx="9563">
                  <c:v>24.677450000000015</c:v>
                </c:pt>
                <c:pt idx="9564">
                  <c:v>24.680066666666683</c:v>
                </c:pt>
                <c:pt idx="9565">
                  <c:v>24.682666666666666</c:v>
                </c:pt>
                <c:pt idx="9566">
                  <c:v>24.685266666666667</c:v>
                </c:pt>
                <c:pt idx="9567">
                  <c:v>24.687883333333318</c:v>
                </c:pt>
                <c:pt idx="9568">
                  <c:v>24.690483333333319</c:v>
                </c:pt>
                <c:pt idx="9569">
                  <c:v>24.693083333333316</c:v>
                </c:pt>
                <c:pt idx="9570">
                  <c:v>24.695683333333299</c:v>
                </c:pt>
                <c:pt idx="9571">
                  <c:v>24.6983</c:v>
                </c:pt>
                <c:pt idx="9572">
                  <c:v>24.700900000000001</c:v>
                </c:pt>
                <c:pt idx="9573">
                  <c:v>24.703500000000002</c:v>
                </c:pt>
                <c:pt idx="9574">
                  <c:v>24.706083333333304</c:v>
                </c:pt>
                <c:pt idx="9575">
                  <c:v>24.708699999999979</c:v>
                </c:pt>
                <c:pt idx="9576">
                  <c:v>24.711300000000001</c:v>
                </c:pt>
                <c:pt idx="9577">
                  <c:v>24.713900000000017</c:v>
                </c:pt>
                <c:pt idx="9578">
                  <c:v>24.716516666666667</c:v>
                </c:pt>
                <c:pt idx="9579">
                  <c:v>24.719116666666665</c:v>
                </c:pt>
                <c:pt idx="9580">
                  <c:v>24.721716666666669</c:v>
                </c:pt>
                <c:pt idx="9581">
                  <c:v>24.724333333333302</c:v>
                </c:pt>
                <c:pt idx="9582">
                  <c:v>24.726933333333299</c:v>
                </c:pt>
                <c:pt idx="9583">
                  <c:v>24.729533333333293</c:v>
                </c:pt>
                <c:pt idx="9584">
                  <c:v>24.732150000000001</c:v>
                </c:pt>
                <c:pt idx="9585">
                  <c:v>24.734716666666667</c:v>
                </c:pt>
                <c:pt idx="9586">
                  <c:v>24.737316666666668</c:v>
                </c:pt>
                <c:pt idx="9587">
                  <c:v>24.739933333333315</c:v>
                </c:pt>
                <c:pt idx="9588">
                  <c:v>24.742533333333281</c:v>
                </c:pt>
                <c:pt idx="9589">
                  <c:v>24.745133333333289</c:v>
                </c:pt>
                <c:pt idx="9590">
                  <c:v>24.74775</c:v>
                </c:pt>
                <c:pt idx="9591">
                  <c:v>24.750350000000001</c:v>
                </c:pt>
                <c:pt idx="9592">
                  <c:v>24.752949999999977</c:v>
                </c:pt>
                <c:pt idx="9593">
                  <c:v>24.755566666666667</c:v>
                </c:pt>
                <c:pt idx="9594">
                  <c:v>24.758166666666668</c:v>
                </c:pt>
                <c:pt idx="9595">
                  <c:v>24.760766666666662</c:v>
                </c:pt>
                <c:pt idx="9596">
                  <c:v>24.763383333333302</c:v>
                </c:pt>
                <c:pt idx="9597">
                  <c:v>24.765983333333303</c:v>
                </c:pt>
                <c:pt idx="9598">
                  <c:v>24.768583333333289</c:v>
                </c:pt>
                <c:pt idx="9599">
                  <c:v>24.7712</c:v>
                </c:pt>
                <c:pt idx="9600">
                  <c:v>24.773800000000001</c:v>
                </c:pt>
                <c:pt idx="9601">
                  <c:v>24.776400000000002</c:v>
                </c:pt>
                <c:pt idx="9602">
                  <c:v>24.779016666666667</c:v>
                </c:pt>
                <c:pt idx="9603">
                  <c:v>24.78161666666665</c:v>
                </c:pt>
                <c:pt idx="9604">
                  <c:v>24.784216666666669</c:v>
                </c:pt>
                <c:pt idx="9605">
                  <c:v>24.786833333333302</c:v>
                </c:pt>
                <c:pt idx="9606">
                  <c:v>24.789433333333285</c:v>
                </c:pt>
                <c:pt idx="9607">
                  <c:v>24.792033333333293</c:v>
                </c:pt>
                <c:pt idx="9608">
                  <c:v>24.794650000000001</c:v>
                </c:pt>
                <c:pt idx="9609">
                  <c:v>24.797250000000005</c:v>
                </c:pt>
                <c:pt idx="9610">
                  <c:v>24.799849999999989</c:v>
                </c:pt>
                <c:pt idx="9611">
                  <c:v>24.802466666666664</c:v>
                </c:pt>
                <c:pt idx="9612">
                  <c:v>24.805066666666683</c:v>
                </c:pt>
                <c:pt idx="9613">
                  <c:v>24.80766666666668</c:v>
                </c:pt>
                <c:pt idx="9614">
                  <c:v>24.810283333333317</c:v>
                </c:pt>
                <c:pt idx="9615">
                  <c:v>24.812883333333318</c:v>
                </c:pt>
                <c:pt idx="9616">
                  <c:v>24.815483333333319</c:v>
                </c:pt>
                <c:pt idx="9617">
                  <c:v>24.818066666666681</c:v>
                </c:pt>
                <c:pt idx="9618">
                  <c:v>24.820666666666668</c:v>
                </c:pt>
                <c:pt idx="9619">
                  <c:v>24.823266666666665</c:v>
                </c:pt>
                <c:pt idx="9620">
                  <c:v>24.825883333333316</c:v>
                </c:pt>
                <c:pt idx="9621">
                  <c:v>24.828483333333303</c:v>
                </c:pt>
                <c:pt idx="9622">
                  <c:v>24.831083333333329</c:v>
                </c:pt>
                <c:pt idx="9623">
                  <c:v>24.8337</c:v>
                </c:pt>
                <c:pt idx="9624">
                  <c:v>24.836300000000001</c:v>
                </c:pt>
                <c:pt idx="9625">
                  <c:v>24.838900000000017</c:v>
                </c:pt>
                <c:pt idx="9626">
                  <c:v>24.841516666666667</c:v>
                </c:pt>
                <c:pt idx="9627">
                  <c:v>24.844116666666665</c:v>
                </c:pt>
                <c:pt idx="9628">
                  <c:v>24.846716666666669</c:v>
                </c:pt>
                <c:pt idx="9629">
                  <c:v>24.849333333333302</c:v>
                </c:pt>
                <c:pt idx="9630">
                  <c:v>24.851933333333314</c:v>
                </c:pt>
                <c:pt idx="9631">
                  <c:v>24.854499999999987</c:v>
                </c:pt>
                <c:pt idx="9632">
                  <c:v>24.857099999999999</c:v>
                </c:pt>
                <c:pt idx="9633">
                  <c:v>24.859716666666667</c:v>
                </c:pt>
                <c:pt idx="9634">
                  <c:v>24.862316666666654</c:v>
                </c:pt>
                <c:pt idx="9635">
                  <c:v>24.86491666666668</c:v>
                </c:pt>
                <c:pt idx="9636">
                  <c:v>24.867533333333299</c:v>
                </c:pt>
                <c:pt idx="9637">
                  <c:v>24.870133333333303</c:v>
                </c:pt>
                <c:pt idx="9638">
                  <c:v>24.872733333333294</c:v>
                </c:pt>
                <c:pt idx="9639">
                  <c:v>24.875333333333302</c:v>
                </c:pt>
                <c:pt idx="9640">
                  <c:v>24.877949999999988</c:v>
                </c:pt>
                <c:pt idx="9641">
                  <c:v>24.880550000000003</c:v>
                </c:pt>
                <c:pt idx="9642">
                  <c:v>24.883150000000001</c:v>
                </c:pt>
                <c:pt idx="9643">
                  <c:v>24.885766666666662</c:v>
                </c:pt>
                <c:pt idx="9644">
                  <c:v>24.888366666666666</c:v>
                </c:pt>
                <c:pt idx="9645">
                  <c:v>24.890966666666682</c:v>
                </c:pt>
                <c:pt idx="9646">
                  <c:v>24.893550000000001</c:v>
                </c:pt>
                <c:pt idx="9647">
                  <c:v>24.896149999999981</c:v>
                </c:pt>
                <c:pt idx="9648">
                  <c:v>24.89875</c:v>
                </c:pt>
                <c:pt idx="9649">
                  <c:v>24.901366666666668</c:v>
                </c:pt>
                <c:pt idx="9650">
                  <c:v>24.903966666666683</c:v>
                </c:pt>
                <c:pt idx="9651">
                  <c:v>24.906566666666667</c:v>
                </c:pt>
                <c:pt idx="9652">
                  <c:v>24.909166666666668</c:v>
                </c:pt>
                <c:pt idx="9653">
                  <c:v>24.911749999999977</c:v>
                </c:pt>
                <c:pt idx="9654">
                  <c:v>24.914350000000017</c:v>
                </c:pt>
                <c:pt idx="9655">
                  <c:v>24.916966666666681</c:v>
                </c:pt>
                <c:pt idx="9656">
                  <c:v>24.919566666666665</c:v>
                </c:pt>
                <c:pt idx="9657">
                  <c:v>24.922166666666666</c:v>
                </c:pt>
                <c:pt idx="9658">
                  <c:v>24.924783333333302</c:v>
                </c:pt>
                <c:pt idx="9659">
                  <c:v>24.927383333333303</c:v>
                </c:pt>
                <c:pt idx="9660">
                  <c:v>24.929983333333304</c:v>
                </c:pt>
                <c:pt idx="9661">
                  <c:v>24.932599999999976</c:v>
                </c:pt>
                <c:pt idx="9662">
                  <c:v>24.935200000000002</c:v>
                </c:pt>
                <c:pt idx="9663">
                  <c:v>24.937766666666668</c:v>
                </c:pt>
                <c:pt idx="9664">
                  <c:v>24.940383333333294</c:v>
                </c:pt>
                <c:pt idx="9665">
                  <c:v>24.942983333333302</c:v>
                </c:pt>
                <c:pt idx="9666">
                  <c:v>24.945583333333289</c:v>
                </c:pt>
                <c:pt idx="9667">
                  <c:v>24.948199999999982</c:v>
                </c:pt>
                <c:pt idx="9668">
                  <c:v>24.950800000000001</c:v>
                </c:pt>
                <c:pt idx="9669">
                  <c:v>24.953399999999977</c:v>
                </c:pt>
                <c:pt idx="9670">
                  <c:v>24.956016666666667</c:v>
                </c:pt>
                <c:pt idx="9671">
                  <c:v>24.958616666666654</c:v>
                </c:pt>
                <c:pt idx="9672">
                  <c:v>24.961216666666662</c:v>
                </c:pt>
                <c:pt idx="9673">
                  <c:v>24.963799999999971</c:v>
                </c:pt>
                <c:pt idx="9674">
                  <c:v>24.966383333333294</c:v>
                </c:pt>
                <c:pt idx="9675">
                  <c:v>24.968983333333298</c:v>
                </c:pt>
                <c:pt idx="9676">
                  <c:v>24.971583333333303</c:v>
                </c:pt>
                <c:pt idx="9677">
                  <c:v>24.9742</c:v>
                </c:pt>
                <c:pt idx="9678">
                  <c:v>24.976800000000001</c:v>
                </c:pt>
                <c:pt idx="9679">
                  <c:v>24.979399999999977</c:v>
                </c:pt>
                <c:pt idx="9680">
                  <c:v>24.981999999999989</c:v>
                </c:pt>
                <c:pt idx="9681">
                  <c:v>24.984616666666653</c:v>
                </c:pt>
                <c:pt idx="9682">
                  <c:v>24.987216666666662</c:v>
                </c:pt>
                <c:pt idx="9683">
                  <c:v>24.989816666666666</c:v>
                </c:pt>
                <c:pt idx="9684">
                  <c:v>24.992433333333288</c:v>
                </c:pt>
                <c:pt idx="9685">
                  <c:v>24.995033333333289</c:v>
                </c:pt>
                <c:pt idx="9686">
                  <c:v>24.997633333333294</c:v>
                </c:pt>
                <c:pt idx="9687">
                  <c:v>25.000250000000001</c:v>
                </c:pt>
                <c:pt idx="9688">
                  <c:v>25.002850000000016</c:v>
                </c:pt>
                <c:pt idx="9689">
                  <c:v>25.00545</c:v>
                </c:pt>
                <c:pt idx="9690">
                  <c:v>25.008066666666664</c:v>
                </c:pt>
                <c:pt idx="9691">
                  <c:v>25.010666666666683</c:v>
                </c:pt>
                <c:pt idx="9692">
                  <c:v>25.013266666666681</c:v>
                </c:pt>
                <c:pt idx="9693">
                  <c:v>25.015883333333313</c:v>
                </c:pt>
                <c:pt idx="9694">
                  <c:v>25.018483333333304</c:v>
                </c:pt>
                <c:pt idx="9695">
                  <c:v>25.021083333333316</c:v>
                </c:pt>
                <c:pt idx="9696">
                  <c:v>25.023700000000002</c:v>
                </c:pt>
                <c:pt idx="9697">
                  <c:v>25.026299999999985</c:v>
                </c:pt>
                <c:pt idx="9698">
                  <c:v>25.0289</c:v>
                </c:pt>
                <c:pt idx="9699">
                  <c:v>25.031516666666668</c:v>
                </c:pt>
                <c:pt idx="9700">
                  <c:v>25.03411666666668</c:v>
                </c:pt>
                <c:pt idx="9701">
                  <c:v>25.036716666666667</c:v>
                </c:pt>
                <c:pt idx="9702">
                  <c:v>25.039333333333303</c:v>
                </c:pt>
                <c:pt idx="9703">
                  <c:v>25.041933333333319</c:v>
                </c:pt>
                <c:pt idx="9704">
                  <c:v>25.044533333333302</c:v>
                </c:pt>
                <c:pt idx="9705">
                  <c:v>25.047149999999977</c:v>
                </c:pt>
                <c:pt idx="9706">
                  <c:v>25.04975</c:v>
                </c:pt>
                <c:pt idx="9707">
                  <c:v>25.052350000000001</c:v>
                </c:pt>
                <c:pt idx="9708">
                  <c:v>25.05496666666669</c:v>
                </c:pt>
                <c:pt idx="9709">
                  <c:v>25.057566666666681</c:v>
                </c:pt>
                <c:pt idx="9710">
                  <c:v>25.060166666666664</c:v>
                </c:pt>
                <c:pt idx="9711">
                  <c:v>25.062783333333293</c:v>
                </c:pt>
                <c:pt idx="9712">
                  <c:v>25.065383333333294</c:v>
                </c:pt>
                <c:pt idx="9713">
                  <c:v>25.067983333333316</c:v>
                </c:pt>
                <c:pt idx="9714">
                  <c:v>25.070600000000002</c:v>
                </c:pt>
                <c:pt idx="9715">
                  <c:v>25.0732</c:v>
                </c:pt>
                <c:pt idx="9716">
                  <c:v>25.075800000000001</c:v>
                </c:pt>
                <c:pt idx="9717">
                  <c:v>25.078416666666666</c:v>
                </c:pt>
                <c:pt idx="9718">
                  <c:v>25.081016666666667</c:v>
                </c:pt>
                <c:pt idx="9719">
                  <c:v>25.083616666666654</c:v>
                </c:pt>
                <c:pt idx="9720">
                  <c:v>25.086233333333293</c:v>
                </c:pt>
                <c:pt idx="9721">
                  <c:v>25.088833333333302</c:v>
                </c:pt>
                <c:pt idx="9722">
                  <c:v>25.091433333333303</c:v>
                </c:pt>
                <c:pt idx="9723">
                  <c:v>25.094049999999989</c:v>
                </c:pt>
                <c:pt idx="9724">
                  <c:v>25.09665</c:v>
                </c:pt>
                <c:pt idx="9725">
                  <c:v>25.099249999999977</c:v>
                </c:pt>
                <c:pt idx="9726">
                  <c:v>25.101866666666695</c:v>
                </c:pt>
                <c:pt idx="9727">
                  <c:v>25.104466666666681</c:v>
                </c:pt>
                <c:pt idx="9728">
                  <c:v>25.107066666666686</c:v>
                </c:pt>
                <c:pt idx="9729">
                  <c:v>25.109683333333315</c:v>
                </c:pt>
                <c:pt idx="9730">
                  <c:v>25.112283333333316</c:v>
                </c:pt>
                <c:pt idx="9731">
                  <c:v>25.114883333333328</c:v>
                </c:pt>
                <c:pt idx="9732">
                  <c:v>25.117500000000014</c:v>
                </c:pt>
                <c:pt idx="9733">
                  <c:v>25.120099999999987</c:v>
                </c:pt>
                <c:pt idx="9734">
                  <c:v>25.122700000000002</c:v>
                </c:pt>
                <c:pt idx="9735">
                  <c:v>25.125316666666667</c:v>
                </c:pt>
                <c:pt idx="9736">
                  <c:v>25.127916666666682</c:v>
                </c:pt>
                <c:pt idx="9737">
                  <c:v>25.130516666666665</c:v>
                </c:pt>
                <c:pt idx="9738">
                  <c:v>25.133133333333316</c:v>
                </c:pt>
                <c:pt idx="9739">
                  <c:v>25.135733333333302</c:v>
                </c:pt>
                <c:pt idx="9740">
                  <c:v>25.138333333333303</c:v>
                </c:pt>
                <c:pt idx="9741">
                  <c:v>25.140950000000014</c:v>
                </c:pt>
                <c:pt idx="9742">
                  <c:v>25.143550000000001</c:v>
                </c:pt>
                <c:pt idx="9743">
                  <c:v>25.146149999999981</c:v>
                </c:pt>
                <c:pt idx="9744">
                  <c:v>25.148766666666667</c:v>
                </c:pt>
                <c:pt idx="9745">
                  <c:v>25.151366666666693</c:v>
                </c:pt>
                <c:pt idx="9746">
                  <c:v>25.153966666666694</c:v>
                </c:pt>
                <c:pt idx="9747">
                  <c:v>25.156583333333316</c:v>
                </c:pt>
                <c:pt idx="9748">
                  <c:v>25.159150000000015</c:v>
                </c:pt>
                <c:pt idx="9749">
                  <c:v>25.161749999999977</c:v>
                </c:pt>
                <c:pt idx="9750">
                  <c:v>25.164366666666684</c:v>
                </c:pt>
                <c:pt idx="9751">
                  <c:v>25.166966666666681</c:v>
                </c:pt>
                <c:pt idx="9752">
                  <c:v>25.169566666666665</c:v>
                </c:pt>
                <c:pt idx="9753">
                  <c:v>25.172183333333315</c:v>
                </c:pt>
                <c:pt idx="9754">
                  <c:v>25.174783333333316</c:v>
                </c:pt>
                <c:pt idx="9755">
                  <c:v>25.177383333333317</c:v>
                </c:pt>
                <c:pt idx="9756">
                  <c:v>25.18</c:v>
                </c:pt>
                <c:pt idx="9757">
                  <c:v>25.182599999999976</c:v>
                </c:pt>
                <c:pt idx="9758">
                  <c:v>25.185200000000002</c:v>
                </c:pt>
                <c:pt idx="9759">
                  <c:v>25.187816666666681</c:v>
                </c:pt>
                <c:pt idx="9760">
                  <c:v>25.190416666666668</c:v>
                </c:pt>
                <c:pt idx="9761">
                  <c:v>25.193016666666665</c:v>
                </c:pt>
                <c:pt idx="9762">
                  <c:v>25.195633333333298</c:v>
                </c:pt>
                <c:pt idx="9763">
                  <c:v>25.198233333333302</c:v>
                </c:pt>
                <c:pt idx="9764">
                  <c:v>25.200833333333303</c:v>
                </c:pt>
                <c:pt idx="9765">
                  <c:v>25.20345</c:v>
                </c:pt>
                <c:pt idx="9766">
                  <c:v>25.206050000000001</c:v>
                </c:pt>
                <c:pt idx="9767">
                  <c:v>25.20864999999997</c:v>
                </c:pt>
                <c:pt idx="9768">
                  <c:v>25.211266666666681</c:v>
                </c:pt>
                <c:pt idx="9769">
                  <c:v>25.213866666666693</c:v>
                </c:pt>
                <c:pt idx="9770">
                  <c:v>25.216466666666683</c:v>
                </c:pt>
                <c:pt idx="9771">
                  <c:v>25.219083333333316</c:v>
                </c:pt>
                <c:pt idx="9772">
                  <c:v>25.221683333333299</c:v>
                </c:pt>
                <c:pt idx="9773">
                  <c:v>25.224283333333311</c:v>
                </c:pt>
                <c:pt idx="9774">
                  <c:v>25.226883333333316</c:v>
                </c:pt>
                <c:pt idx="9775">
                  <c:v>25.229499999999977</c:v>
                </c:pt>
                <c:pt idx="9776">
                  <c:v>25.232099999999985</c:v>
                </c:pt>
                <c:pt idx="9777">
                  <c:v>25.2347</c:v>
                </c:pt>
                <c:pt idx="9778">
                  <c:v>25.237316666666668</c:v>
                </c:pt>
                <c:pt idx="9779">
                  <c:v>25.239883333333317</c:v>
                </c:pt>
                <c:pt idx="9780">
                  <c:v>25.242466666666662</c:v>
                </c:pt>
                <c:pt idx="9781">
                  <c:v>25.245066666666666</c:v>
                </c:pt>
                <c:pt idx="9782">
                  <c:v>25.247683333333303</c:v>
                </c:pt>
                <c:pt idx="9783">
                  <c:v>25.250250000000001</c:v>
                </c:pt>
                <c:pt idx="9784">
                  <c:v>25.252850000000016</c:v>
                </c:pt>
                <c:pt idx="9785">
                  <c:v>25.255466666666667</c:v>
                </c:pt>
                <c:pt idx="9786">
                  <c:v>25.258066666666664</c:v>
                </c:pt>
                <c:pt idx="9787">
                  <c:v>25.260666666666669</c:v>
                </c:pt>
                <c:pt idx="9788">
                  <c:v>25.263266666666667</c:v>
                </c:pt>
                <c:pt idx="9789">
                  <c:v>25.265866666666668</c:v>
                </c:pt>
                <c:pt idx="9790">
                  <c:v>25.268466666666662</c:v>
                </c:pt>
                <c:pt idx="9791">
                  <c:v>25.271083333333316</c:v>
                </c:pt>
                <c:pt idx="9792">
                  <c:v>25.273683333333302</c:v>
                </c:pt>
                <c:pt idx="9793">
                  <c:v>25.276283333333303</c:v>
                </c:pt>
                <c:pt idx="9794">
                  <c:v>25.2789</c:v>
                </c:pt>
                <c:pt idx="9795">
                  <c:v>25.28149999999998</c:v>
                </c:pt>
                <c:pt idx="9796">
                  <c:v>25.284100000000002</c:v>
                </c:pt>
                <c:pt idx="9797">
                  <c:v>25.286716666666653</c:v>
                </c:pt>
                <c:pt idx="9798">
                  <c:v>25.28931666666665</c:v>
                </c:pt>
                <c:pt idx="9799">
                  <c:v>25.291916666666683</c:v>
                </c:pt>
                <c:pt idx="9800">
                  <c:v>25.294533333333302</c:v>
                </c:pt>
                <c:pt idx="9801">
                  <c:v>25.297133333333299</c:v>
                </c:pt>
                <c:pt idx="9802">
                  <c:v>25.299733333333293</c:v>
                </c:pt>
                <c:pt idx="9803">
                  <c:v>25.302350000000001</c:v>
                </c:pt>
                <c:pt idx="9804">
                  <c:v>25.30495000000003</c:v>
                </c:pt>
                <c:pt idx="9805">
                  <c:v>25.307549999999985</c:v>
                </c:pt>
                <c:pt idx="9806">
                  <c:v>25.310166666666678</c:v>
                </c:pt>
                <c:pt idx="9807">
                  <c:v>25.312766666666668</c:v>
                </c:pt>
                <c:pt idx="9808">
                  <c:v>25.31536666666668</c:v>
                </c:pt>
                <c:pt idx="9809">
                  <c:v>25.317983333333327</c:v>
                </c:pt>
                <c:pt idx="9810">
                  <c:v>25.320550000000001</c:v>
                </c:pt>
                <c:pt idx="9811">
                  <c:v>25.323149999999977</c:v>
                </c:pt>
                <c:pt idx="9812">
                  <c:v>25.325766666666667</c:v>
                </c:pt>
                <c:pt idx="9813">
                  <c:v>25.328366666666668</c:v>
                </c:pt>
                <c:pt idx="9814">
                  <c:v>25.33096666666669</c:v>
                </c:pt>
                <c:pt idx="9815">
                  <c:v>25.333583333333316</c:v>
                </c:pt>
                <c:pt idx="9816">
                  <c:v>25.336183333333317</c:v>
                </c:pt>
                <c:pt idx="9817">
                  <c:v>25.338783333333303</c:v>
                </c:pt>
                <c:pt idx="9818">
                  <c:v>25.3414</c:v>
                </c:pt>
                <c:pt idx="9819">
                  <c:v>25.344000000000001</c:v>
                </c:pt>
                <c:pt idx="9820">
                  <c:v>25.346566666666668</c:v>
                </c:pt>
                <c:pt idx="9821">
                  <c:v>25.349166666666683</c:v>
                </c:pt>
                <c:pt idx="9822">
                  <c:v>25.351766666666681</c:v>
                </c:pt>
                <c:pt idx="9823">
                  <c:v>25.354383333333313</c:v>
                </c:pt>
                <c:pt idx="9824">
                  <c:v>25.356983333333329</c:v>
                </c:pt>
                <c:pt idx="9825">
                  <c:v>25.359583333333315</c:v>
                </c:pt>
                <c:pt idx="9826">
                  <c:v>25.362199999999977</c:v>
                </c:pt>
                <c:pt idx="9827">
                  <c:v>25.364799999999981</c:v>
                </c:pt>
                <c:pt idx="9828">
                  <c:v>25.3674</c:v>
                </c:pt>
                <c:pt idx="9829">
                  <c:v>25.370016666666668</c:v>
                </c:pt>
                <c:pt idx="9830">
                  <c:v>25.372616666666666</c:v>
                </c:pt>
                <c:pt idx="9831">
                  <c:v>25.375216666666667</c:v>
                </c:pt>
                <c:pt idx="9832">
                  <c:v>25.377833333333317</c:v>
                </c:pt>
                <c:pt idx="9833">
                  <c:v>25.380433333333293</c:v>
                </c:pt>
                <c:pt idx="9834">
                  <c:v>25.382999999999985</c:v>
                </c:pt>
                <c:pt idx="9835">
                  <c:v>25.385616666666653</c:v>
                </c:pt>
                <c:pt idx="9836">
                  <c:v>25.388216666666651</c:v>
                </c:pt>
                <c:pt idx="9837">
                  <c:v>25.390816666666684</c:v>
                </c:pt>
                <c:pt idx="9838">
                  <c:v>25.393433333333302</c:v>
                </c:pt>
                <c:pt idx="9839">
                  <c:v>25.396033333333303</c:v>
                </c:pt>
                <c:pt idx="9840">
                  <c:v>25.398633333333294</c:v>
                </c:pt>
                <c:pt idx="9841">
                  <c:v>25.401250000000001</c:v>
                </c:pt>
                <c:pt idx="9842">
                  <c:v>25.403849999999977</c:v>
                </c:pt>
                <c:pt idx="9843">
                  <c:v>25.40645</c:v>
                </c:pt>
                <c:pt idx="9844">
                  <c:v>25.409066666666668</c:v>
                </c:pt>
                <c:pt idx="9845">
                  <c:v>25.411633333333302</c:v>
                </c:pt>
                <c:pt idx="9846">
                  <c:v>25.414216666666668</c:v>
                </c:pt>
                <c:pt idx="9847">
                  <c:v>25.416833333333315</c:v>
                </c:pt>
                <c:pt idx="9848">
                  <c:v>25.419433333333302</c:v>
                </c:pt>
                <c:pt idx="9849">
                  <c:v>25.422033333333285</c:v>
                </c:pt>
                <c:pt idx="9850">
                  <c:v>25.42465</c:v>
                </c:pt>
                <c:pt idx="9851">
                  <c:v>25.427250000000001</c:v>
                </c:pt>
                <c:pt idx="9852">
                  <c:v>25.429849999999977</c:v>
                </c:pt>
                <c:pt idx="9853">
                  <c:v>25.432466666666667</c:v>
                </c:pt>
                <c:pt idx="9854">
                  <c:v>25.43505</c:v>
                </c:pt>
                <c:pt idx="9855">
                  <c:v>25.437650000000001</c:v>
                </c:pt>
                <c:pt idx="9856">
                  <c:v>25.440266666666666</c:v>
                </c:pt>
                <c:pt idx="9857">
                  <c:v>25.442866666666664</c:v>
                </c:pt>
                <c:pt idx="9858">
                  <c:v>25.445466666666654</c:v>
                </c:pt>
                <c:pt idx="9859">
                  <c:v>25.448083333333294</c:v>
                </c:pt>
                <c:pt idx="9860">
                  <c:v>25.450683333333302</c:v>
                </c:pt>
                <c:pt idx="9861">
                  <c:v>25.4532833333333</c:v>
                </c:pt>
                <c:pt idx="9862">
                  <c:v>25.4559</c:v>
                </c:pt>
                <c:pt idx="9863">
                  <c:v>25.458499999999979</c:v>
                </c:pt>
                <c:pt idx="9864">
                  <c:v>25.461066666666667</c:v>
                </c:pt>
                <c:pt idx="9865">
                  <c:v>25.463666666666651</c:v>
                </c:pt>
                <c:pt idx="9866">
                  <c:v>25.466266666666669</c:v>
                </c:pt>
                <c:pt idx="9867">
                  <c:v>25.468883333333302</c:v>
                </c:pt>
                <c:pt idx="9868">
                  <c:v>25.471483333333303</c:v>
                </c:pt>
                <c:pt idx="9869">
                  <c:v>25.474083333333315</c:v>
                </c:pt>
                <c:pt idx="9870">
                  <c:v>25.47669999999998</c:v>
                </c:pt>
                <c:pt idx="9871">
                  <c:v>25.479300000000002</c:v>
                </c:pt>
                <c:pt idx="9872">
                  <c:v>25.4819</c:v>
                </c:pt>
                <c:pt idx="9873">
                  <c:v>25.48451666666665</c:v>
                </c:pt>
                <c:pt idx="9874">
                  <c:v>25.487116666666669</c:v>
                </c:pt>
                <c:pt idx="9875">
                  <c:v>25.489716666666652</c:v>
                </c:pt>
                <c:pt idx="9876">
                  <c:v>25.492333333333285</c:v>
                </c:pt>
                <c:pt idx="9877">
                  <c:v>25.494933333333304</c:v>
                </c:pt>
                <c:pt idx="9878">
                  <c:v>25.497533333333294</c:v>
                </c:pt>
                <c:pt idx="9879">
                  <c:v>25.500150000000001</c:v>
                </c:pt>
                <c:pt idx="9880">
                  <c:v>25.50274999999997</c:v>
                </c:pt>
                <c:pt idx="9881">
                  <c:v>25.50535</c:v>
                </c:pt>
                <c:pt idx="9882">
                  <c:v>25.507966666666693</c:v>
                </c:pt>
                <c:pt idx="9883">
                  <c:v>25.510533333333303</c:v>
                </c:pt>
                <c:pt idx="9884">
                  <c:v>25.513133333333304</c:v>
                </c:pt>
                <c:pt idx="9885">
                  <c:v>25.515750000000001</c:v>
                </c:pt>
                <c:pt idx="9886">
                  <c:v>25.518350000000005</c:v>
                </c:pt>
                <c:pt idx="9887">
                  <c:v>25.520950000000017</c:v>
                </c:pt>
                <c:pt idx="9888">
                  <c:v>25.523566666666667</c:v>
                </c:pt>
                <c:pt idx="9889">
                  <c:v>25.526166666666665</c:v>
                </c:pt>
                <c:pt idx="9890">
                  <c:v>25.528766666666669</c:v>
                </c:pt>
                <c:pt idx="9891">
                  <c:v>25.531383333333316</c:v>
                </c:pt>
                <c:pt idx="9892">
                  <c:v>25.533983333333317</c:v>
                </c:pt>
                <c:pt idx="9893">
                  <c:v>25.536583333333315</c:v>
                </c:pt>
                <c:pt idx="9894">
                  <c:v>25.539200000000001</c:v>
                </c:pt>
                <c:pt idx="9895">
                  <c:v>25.541800000000016</c:v>
                </c:pt>
                <c:pt idx="9896">
                  <c:v>25.5444</c:v>
                </c:pt>
                <c:pt idx="9897">
                  <c:v>25.547016666666664</c:v>
                </c:pt>
                <c:pt idx="9898">
                  <c:v>25.549616666666669</c:v>
                </c:pt>
                <c:pt idx="9899">
                  <c:v>25.552216666666666</c:v>
                </c:pt>
                <c:pt idx="9900">
                  <c:v>25.554833333333313</c:v>
                </c:pt>
                <c:pt idx="9901">
                  <c:v>25.557433333333304</c:v>
                </c:pt>
                <c:pt idx="9902">
                  <c:v>25.560033333333294</c:v>
                </c:pt>
                <c:pt idx="9903">
                  <c:v>25.562649999999973</c:v>
                </c:pt>
                <c:pt idx="9904">
                  <c:v>25.56524999999997</c:v>
                </c:pt>
                <c:pt idx="9905">
                  <c:v>25.56781666666668</c:v>
                </c:pt>
                <c:pt idx="9906">
                  <c:v>25.570416666666667</c:v>
                </c:pt>
                <c:pt idx="9907">
                  <c:v>25.573016666666668</c:v>
                </c:pt>
                <c:pt idx="9908">
                  <c:v>25.575616666666669</c:v>
                </c:pt>
                <c:pt idx="9909">
                  <c:v>25.578233333333301</c:v>
                </c:pt>
                <c:pt idx="9910">
                  <c:v>25.580833333333299</c:v>
                </c:pt>
                <c:pt idx="9911">
                  <c:v>25.583433333333289</c:v>
                </c:pt>
                <c:pt idx="9912">
                  <c:v>25.58605</c:v>
                </c:pt>
                <c:pt idx="9913">
                  <c:v>25.588649999999966</c:v>
                </c:pt>
                <c:pt idx="9914">
                  <c:v>25.591249999999981</c:v>
                </c:pt>
                <c:pt idx="9915">
                  <c:v>25.593866666666681</c:v>
                </c:pt>
                <c:pt idx="9916">
                  <c:v>25.596466666666668</c:v>
                </c:pt>
                <c:pt idx="9917">
                  <c:v>25.599049999999977</c:v>
                </c:pt>
                <c:pt idx="9918">
                  <c:v>25.601666666666681</c:v>
                </c:pt>
                <c:pt idx="9919">
                  <c:v>25.604266666666682</c:v>
                </c:pt>
                <c:pt idx="9920">
                  <c:v>25.606866666666694</c:v>
                </c:pt>
                <c:pt idx="9921">
                  <c:v>25.609483333333316</c:v>
                </c:pt>
                <c:pt idx="9922">
                  <c:v>25.612083333333313</c:v>
                </c:pt>
                <c:pt idx="9923">
                  <c:v>25.614683333333318</c:v>
                </c:pt>
                <c:pt idx="9924">
                  <c:v>25.617283333333329</c:v>
                </c:pt>
                <c:pt idx="9925">
                  <c:v>25.619899999999998</c:v>
                </c:pt>
                <c:pt idx="9926">
                  <c:v>25.622499999999981</c:v>
                </c:pt>
                <c:pt idx="9927">
                  <c:v>25.6251</c:v>
                </c:pt>
                <c:pt idx="9928">
                  <c:v>25.627716666666668</c:v>
                </c:pt>
                <c:pt idx="9929">
                  <c:v>25.63031666666668</c:v>
                </c:pt>
                <c:pt idx="9930">
                  <c:v>25.632916666666681</c:v>
                </c:pt>
                <c:pt idx="9931">
                  <c:v>25.635533333333303</c:v>
                </c:pt>
                <c:pt idx="9932">
                  <c:v>25.638133333333304</c:v>
                </c:pt>
                <c:pt idx="9933">
                  <c:v>25.640733333333301</c:v>
                </c:pt>
                <c:pt idx="9934">
                  <c:v>25.643333333333299</c:v>
                </c:pt>
                <c:pt idx="9935">
                  <c:v>25.645950000000017</c:v>
                </c:pt>
                <c:pt idx="9936">
                  <c:v>25.64855</c:v>
                </c:pt>
                <c:pt idx="9937">
                  <c:v>25.651149999999987</c:v>
                </c:pt>
                <c:pt idx="9938">
                  <c:v>25.653766666666684</c:v>
                </c:pt>
                <c:pt idx="9939">
                  <c:v>25.656366666666681</c:v>
                </c:pt>
                <c:pt idx="9940">
                  <c:v>25.658966666666693</c:v>
                </c:pt>
                <c:pt idx="9941">
                  <c:v>25.661583333333315</c:v>
                </c:pt>
                <c:pt idx="9942">
                  <c:v>25.664183333333316</c:v>
                </c:pt>
                <c:pt idx="9943">
                  <c:v>25.666783333333303</c:v>
                </c:pt>
                <c:pt idx="9944">
                  <c:v>25.6694</c:v>
                </c:pt>
                <c:pt idx="9945">
                  <c:v>25.672000000000001</c:v>
                </c:pt>
                <c:pt idx="9946">
                  <c:v>25.674600000000005</c:v>
                </c:pt>
                <c:pt idx="9947">
                  <c:v>25.677200000000017</c:v>
                </c:pt>
                <c:pt idx="9948">
                  <c:v>25.679800000000014</c:v>
                </c:pt>
                <c:pt idx="9949">
                  <c:v>25.682399999999976</c:v>
                </c:pt>
                <c:pt idx="9950">
                  <c:v>25.685016666666669</c:v>
                </c:pt>
                <c:pt idx="9951">
                  <c:v>25.687616666666667</c:v>
                </c:pt>
                <c:pt idx="9952">
                  <c:v>25.690216666666668</c:v>
                </c:pt>
                <c:pt idx="9953">
                  <c:v>25.692833333333315</c:v>
                </c:pt>
                <c:pt idx="9954">
                  <c:v>25.695433333333302</c:v>
                </c:pt>
                <c:pt idx="9955">
                  <c:v>25.698033333333303</c:v>
                </c:pt>
                <c:pt idx="9956">
                  <c:v>25.70065</c:v>
                </c:pt>
                <c:pt idx="9957">
                  <c:v>25.703250000000001</c:v>
                </c:pt>
                <c:pt idx="9958">
                  <c:v>25.705850000000005</c:v>
                </c:pt>
                <c:pt idx="9959">
                  <c:v>25.708466666666666</c:v>
                </c:pt>
                <c:pt idx="9960">
                  <c:v>25.711066666666682</c:v>
                </c:pt>
                <c:pt idx="9961">
                  <c:v>25.713666666666665</c:v>
                </c:pt>
                <c:pt idx="9962">
                  <c:v>25.716283333333315</c:v>
                </c:pt>
                <c:pt idx="9963">
                  <c:v>25.718883333333316</c:v>
                </c:pt>
                <c:pt idx="9964">
                  <c:v>25.721483333333303</c:v>
                </c:pt>
                <c:pt idx="9965">
                  <c:v>25.7241</c:v>
                </c:pt>
                <c:pt idx="9966">
                  <c:v>25.72669999999998</c:v>
                </c:pt>
                <c:pt idx="9967">
                  <c:v>25.729300000000002</c:v>
                </c:pt>
                <c:pt idx="9968">
                  <c:v>25.731916666666681</c:v>
                </c:pt>
                <c:pt idx="9969">
                  <c:v>25.734516666666664</c:v>
                </c:pt>
                <c:pt idx="9970">
                  <c:v>25.737116666666683</c:v>
                </c:pt>
                <c:pt idx="9971">
                  <c:v>25.739733333333302</c:v>
                </c:pt>
                <c:pt idx="9972">
                  <c:v>25.742333333333285</c:v>
                </c:pt>
                <c:pt idx="9973">
                  <c:v>25.744933333333304</c:v>
                </c:pt>
                <c:pt idx="9974">
                  <c:v>25.74755</c:v>
                </c:pt>
                <c:pt idx="9975">
                  <c:v>25.750150000000001</c:v>
                </c:pt>
                <c:pt idx="9976">
                  <c:v>25.75274999999997</c:v>
                </c:pt>
                <c:pt idx="9977">
                  <c:v>25.755366666666664</c:v>
                </c:pt>
                <c:pt idx="9978">
                  <c:v>25.757933333333316</c:v>
                </c:pt>
                <c:pt idx="9979">
                  <c:v>25.760533333333289</c:v>
                </c:pt>
                <c:pt idx="9980">
                  <c:v>25.76315</c:v>
                </c:pt>
                <c:pt idx="9981">
                  <c:v>25.765749999999972</c:v>
                </c:pt>
                <c:pt idx="9982">
                  <c:v>25.768350000000002</c:v>
                </c:pt>
                <c:pt idx="9983">
                  <c:v>25.770966666666681</c:v>
                </c:pt>
                <c:pt idx="9984">
                  <c:v>25.773566666666667</c:v>
                </c:pt>
                <c:pt idx="9985">
                  <c:v>25.776166666666665</c:v>
                </c:pt>
                <c:pt idx="9986">
                  <c:v>25.778783333333294</c:v>
                </c:pt>
                <c:pt idx="9987">
                  <c:v>25.781383333333302</c:v>
                </c:pt>
                <c:pt idx="9988">
                  <c:v>25.783983333333303</c:v>
                </c:pt>
                <c:pt idx="9989">
                  <c:v>25.786599999999982</c:v>
                </c:pt>
                <c:pt idx="9990">
                  <c:v>25.78919999999998</c:v>
                </c:pt>
                <c:pt idx="9991">
                  <c:v>25.791800000000016</c:v>
                </c:pt>
                <c:pt idx="9992">
                  <c:v>25.794416666666667</c:v>
                </c:pt>
                <c:pt idx="9993">
                  <c:v>25.797016666666664</c:v>
                </c:pt>
                <c:pt idx="9994">
                  <c:v>25.799616666666669</c:v>
                </c:pt>
                <c:pt idx="9995">
                  <c:v>25.802233333333302</c:v>
                </c:pt>
                <c:pt idx="9996">
                  <c:v>25.804833333333313</c:v>
                </c:pt>
                <c:pt idx="9997">
                  <c:v>25.807433333333304</c:v>
                </c:pt>
                <c:pt idx="9998">
                  <c:v>25.810050000000015</c:v>
                </c:pt>
                <c:pt idx="9999">
                  <c:v>25.812650000000001</c:v>
                </c:pt>
                <c:pt idx="10000">
                  <c:v>25.815249999999981</c:v>
                </c:pt>
                <c:pt idx="10001">
                  <c:v>25.817866666666692</c:v>
                </c:pt>
                <c:pt idx="10002">
                  <c:v>25.820433333333302</c:v>
                </c:pt>
                <c:pt idx="10003">
                  <c:v>25.823033333333303</c:v>
                </c:pt>
                <c:pt idx="10004">
                  <c:v>25.825633333333293</c:v>
                </c:pt>
                <c:pt idx="10005">
                  <c:v>25.828250000000001</c:v>
                </c:pt>
                <c:pt idx="10006">
                  <c:v>25.83085000000003</c:v>
                </c:pt>
                <c:pt idx="10007">
                  <c:v>25.833450000000017</c:v>
                </c:pt>
                <c:pt idx="10008">
                  <c:v>25.836066666666682</c:v>
                </c:pt>
                <c:pt idx="10009">
                  <c:v>25.838666666666665</c:v>
                </c:pt>
                <c:pt idx="10010">
                  <c:v>25.841266666666684</c:v>
                </c:pt>
                <c:pt idx="10011">
                  <c:v>25.843850000000014</c:v>
                </c:pt>
                <c:pt idx="10012">
                  <c:v>25.846466666666668</c:v>
                </c:pt>
                <c:pt idx="10013">
                  <c:v>25.84906666666668</c:v>
                </c:pt>
                <c:pt idx="10014">
                  <c:v>25.851666666666681</c:v>
                </c:pt>
                <c:pt idx="10015">
                  <c:v>25.854283333333317</c:v>
                </c:pt>
                <c:pt idx="10016">
                  <c:v>25.856850000000023</c:v>
                </c:pt>
                <c:pt idx="10017">
                  <c:v>25.859449999999981</c:v>
                </c:pt>
                <c:pt idx="10018">
                  <c:v>25.862066666666667</c:v>
                </c:pt>
                <c:pt idx="10019">
                  <c:v>25.864666666666668</c:v>
                </c:pt>
                <c:pt idx="10020">
                  <c:v>25.867266666666684</c:v>
                </c:pt>
                <c:pt idx="10021">
                  <c:v>25.869883333333316</c:v>
                </c:pt>
                <c:pt idx="10022">
                  <c:v>25.872483333333303</c:v>
                </c:pt>
                <c:pt idx="10023">
                  <c:v>25.875083333333311</c:v>
                </c:pt>
                <c:pt idx="10024">
                  <c:v>25.877700000000001</c:v>
                </c:pt>
                <c:pt idx="10025">
                  <c:v>25.880299999999977</c:v>
                </c:pt>
                <c:pt idx="10026">
                  <c:v>25.882899999999989</c:v>
                </c:pt>
                <c:pt idx="10027">
                  <c:v>25.885516666666653</c:v>
                </c:pt>
                <c:pt idx="10028">
                  <c:v>25.888116666666669</c:v>
                </c:pt>
                <c:pt idx="10029">
                  <c:v>25.890716666666666</c:v>
                </c:pt>
                <c:pt idx="10030">
                  <c:v>25.893333333333299</c:v>
                </c:pt>
                <c:pt idx="10031">
                  <c:v>25.895933333333303</c:v>
                </c:pt>
                <c:pt idx="10032">
                  <c:v>25.898533333333294</c:v>
                </c:pt>
                <c:pt idx="10033">
                  <c:v>25.901149999999976</c:v>
                </c:pt>
                <c:pt idx="10034">
                  <c:v>25.90374999999997</c:v>
                </c:pt>
                <c:pt idx="10035">
                  <c:v>25.90635</c:v>
                </c:pt>
                <c:pt idx="10036">
                  <c:v>25.908966666666668</c:v>
                </c:pt>
                <c:pt idx="10037">
                  <c:v>25.91156666666668</c:v>
                </c:pt>
                <c:pt idx="10038">
                  <c:v>25.914166666666681</c:v>
                </c:pt>
                <c:pt idx="10039">
                  <c:v>25.916783333333303</c:v>
                </c:pt>
                <c:pt idx="10040">
                  <c:v>25.919383333333304</c:v>
                </c:pt>
                <c:pt idx="10041">
                  <c:v>25.921983333333316</c:v>
                </c:pt>
                <c:pt idx="10042">
                  <c:v>25.924600000000002</c:v>
                </c:pt>
                <c:pt idx="10043">
                  <c:v>25.927200000000003</c:v>
                </c:pt>
                <c:pt idx="10044">
                  <c:v>25.9298</c:v>
                </c:pt>
                <c:pt idx="10045">
                  <c:v>25.932416666666651</c:v>
                </c:pt>
                <c:pt idx="10046">
                  <c:v>25.935016666666669</c:v>
                </c:pt>
                <c:pt idx="10047">
                  <c:v>25.937616666666667</c:v>
                </c:pt>
                <c:pt idx="10048">
                  <c:v>25.940233333333289</c:v>
                </c:pt>
                <c:pt idx="10049">
                  <c:v>25.942833333333294</c:v>
                </c:pt>
                <c:pt idx="10050">
                  <c:v>25.945433333333284</c:v>
                </c:pt>
                <c:pt idx="10051">
                  <c:v>25.948050000000002</c:v>
                </c:pt>
                <c:pt idx="10052">
                  <c:v>25.95065</c:v>
                </c:pt>
                <c:pt idx="10053">
                  <c:v>25.953250000000001</c:v>
                </c:pt>
                <c:pt idx="10054">
                  <c:v>25.955866666666683</c:v>
                </c:pt>
                <c:pt idx="10055">
                  <c:v>25.958466666666666</c:v>
                </c:pt>
                <c:pt idx="10056">
                  <c:v>25.961066666666667</c:v>
                </c:pt>
                <c:pt idx="10057">
                  <c:v>25.963683333333289</c:v>
                </c:pt>
                <c:pt idx="10058">
                  <c:v>25.966283333333294</c:v>
                </c:pt>
                <c:pt idx="10059">
                  <c:v>25.968883333333302</c:v>
                </c:pt>
                <c:pt idx="10060">
                  <c:v>25.971499999999981</c:v>
                </c:pt>
                <c:pt idx="10061">
                  <c:v>25.9741</c:v>
                </c:pt>
                <c:pt idx="10062">
                  <c:v>25.97669999999998</c:v>
                </c:pt>
                <c:pt idx="10063">
                  <c:v>25.979316666666666</c:v>
                </c:pt>
                <c:pt idx="10064">
                  <c:v>25.981916666666667</c:v>
                </c:pt>
                <c:pt idx="10065">
                  <c:v>25.98451666666665</c:v>
                </c:pt>
                <c:pt idx="10066">
                  <c:v>25.987133333333293</c:v>
                </c:pt>
                <c:pt idx="10067">
                  <c:v>25.989733333333284</c:v>
                </c:pt>
                <c:pt idx="10068">
                  <c:v>25.992333333333285</c:v>
                </c:pt>
                <c:pt idx="10069">
                  <c:v>25.994949999999989</c:v>
                </c:pt>
                <c:pt idx="10070">
                  <c:v>25.99755</c:v>
                </c:pt>
                <c:pt idx="10071">
                  <c:v>26.000150000000001</c:v>
                </c:pt>
                <c:pt idx="10072">
                  <c:v>26.002766666666666</c:v>
                </c:pt>
                <c:pt idx="10073">
                  <c:v>26.005366666666664</c:v>
                </c:pt>
                <c:pt idx="10074">
                  <c:v>26.007966666666693</c:v>
                </c:pt>
                <c:pt idx="10075">
                  <c:v>26.010583333333315</c:v>
                </c:pt>
                <c:pt idx="10076">
                  <c:v>26.013150000000014</c:v>
                </c:pt>
                <c:pt idx="10077">
                  <c:v>26.015750000000001</c:v>
                </c:pt>
                <c:pt idx="10078">
                  <c:v>26.018350000000005</c:v>
                </c:pt>
                <c:pt idx="10079">
                  <c:v>26.020966666666681</c:v>
                </c:pt>
                <c:pt idx="10080">
                  <c:v>26.023566666666667</c:v>
                </c:pt>
                <c:pt idx="10081">
                  <c:v>26.026166666666665</c:v>
                </c:pt>
                <c:pt idx="10082">
                  <c:v>26.028783333333294</c:v>
                </c:pt>
                <c:pt idx="10083">
                  <c:v>26.031383333333316</c:v>
                </c:pt>
                <c:pt idx="10084">
                  <c:v>26.033983333333317</c:v>
                </c:pt>
                <c:pt idx="10085">
                  <c:v>26.0366</c:v>
                </c:pt>
                <c:pt idx="10086">
                  <c:v>26.039200000000001</c:v>
                </c:pt>
                <c:pt idx="10087">
                  <c:v>26.041800000000016</c:v>
                </c:pt>
                <c:pt idx="10088">
                  <c:v>26.0444</c:v>
                </c:pt>
                <c:pt idx="10089">
                  <c:v>26.047016666666664</c:v>
                </c:pt>
                <c:pt idx="10090">
                  <c:v>26.049616666666669</c:v>
                </c:pt>
                <c:pt idx="10091">
                  <c:v>26.052216666666666</c:v>
                </c:pt>
                <c:pt idx="10092">
                  <c:v>26.054833333333313</c:v>
                </c:pt>
                <c:pt idx="10093">
                  <c:v>26.057433333333304</c:v>
                </c:pt>
                <c:pt idx="10094">
                  <c:v>26.060033333333294</c:v>
                </c:pt>
                <c:pt idx="10095">
                  <c:v>26.062649999999973</c:v>
                </c:pt>
                <c:pt idx="10096">
                  <c:v>26.06524999999997</c:v>
                </c:pt>
                <c:pt idx="10097">
                  <c:v>26.067850000000014</c:v>
                </c:pt>
                <c:pt idx="10098">
                  <c:v>26.070466666666668</c:v>
                </c:pt>
                <c:pt idx="10099">
                  <c:v>26.07306666666668</c:v>
                </c:pt>
                <c:pt idx="10100">
                  <c:v>26.075666666666667</c:v>
                </c:pt>
                <c:pt idx="10101">
                  <c:v>26.0782833333333</c:v>
                </c:pt>
                <c:pt idx="10102">
                  <c:v>26.080883333333311</c:v>
                </c:pt>
                <c:pt idx="10103">
                  <c:v>26.083483333333302</c:v>
                </c:pt>
                <c:pt idx="10104">
                  <c:v>26.086099999999977</c:v>
                </c:pt>
                <c:pt idx="10105">
                  <c:v>26.088699999999971</c:v>
                </c:pt>
                <c:pt idx="10106">
                  <c:v>26.0913</c:v>
                </c:pt>
                <c:pt idx="10107">
                  <c:v>26.093916666666665</c:v>
                </c:pt>
                <c:pt idx="10108">
                  <c:v>26.096516666666666</c:v>
                </c:pt>
                <c:pt idx="10109">
                  <c:v>26.099116666666664</c:v>
                </c:pt>
                <c:pt idx="10110">
                  <c:v>26.101733333333303</c:v>
                </c:pt>
                <c:pt idx="10111">
                  <c:v>26.104333333333315</c:v>
                </c:pt>
                <c:pt idx="10112">
                  <c:v>26.106933333333316</c:v>
                </c:pt>
                <c:pt idx="10113">
                  <c:v>26.109550000000016</c:v>
                </c:pt>
                <c:pt idx="10114">
                  <c:v>26.112150000000014</c:v>
                </c:pt>
                <c:pt idx="10115">
                  <c:v>26.114733333333316</c:v>
                </c:pt>
                <c:pt idx="10116">
                  <c:v>26.117349999999988</c:v>
                </c:pt>
                <c:pt idx="10117">
                  <c:v>26.119949999999999</c:v>
                </c:pt>
                <c:pt idx="10118">
                  <c:v>26.12255</c:v>
                </c:pt>
                <c:pt idx="10119">
                  <c:v>26.125166666666665</c:v>
                </c:pt>
                <c:pt idx="10120">
                  <c:v>26.12776666666668</c:v>
                </c:pt>
                <c:pt idx="10121">
                  <c:v>26.130366666666678</c:v>
                </c:pt>
                <c:pt idx="10122">
                  <c:v>26.132983333333318</c:v>
                </c:pt>
                <c:pt idx="10123">
                  <c:v>26.135583333333315</c:v>
                </c:pt>
                <c:pt idx="10124">
                  <c:v>26.138183333333316</c:v>
                </c:pt>
                <c:pt idx="10125">
                  <c:v>26.140800000000016</c:v>
                </c:pt>
                <c:pt idx="10126">
                  <c:v>26.1434</c:v>
                </c:pt>
                <c:pt idx="10127">
                  <c:v>26.146000000000001</c:v>
                </c:pt>
                <c:pt idx="10128">
                  <c:v>26.148616666666666</c:v>
                </c:pt>
                <c:pt idx="10129">
                  <c:v>26.151216666666681</c:v>
                </c:pt>
                <c:pt idx="10130">
                  <c:v>26.153816666666682</c:v>
                </c:pt>
                <c:pt idx="10131">
                  <c:v>26.156433333333304</c:v>
                </c:pt>
                <c:pt idx="10132">
                  <c:v>26.159033333333316</c:v>
                </c:pt>
                <c:pt idx="10133">
                  <c:v>26.161633333333302</c:v>
                </c:pt>
                <c:pt idx="10134">
                  <c:v>26.164233333333303</c:v>
                </c:pt>
                <c:pt idx="10135">
                  <c:v>26.16681666666668</c:v>
                </c:pt>
                <c:pt idx="10136">
                  <c:v>26.169416666666667</c:v>
                </c:pt>
                <c:pt idx="10137">
                  <c:v>26.1720333333333</c:v>
                </c:pt>
                <c:pt idx="10138">
                  <c:v>26.174633333333311</c:v>
                </c:pt>
                <c:pt idx="10139">
                  <c:v>26.177233333333316</c:v>
                </c:pt>
                <c:pt idx="10140">
                  <c:v>26.179849999999988</c:v>
                </c:pt>
                <c:pt idx="10141">
                  <c:v>26.182449999999971</c:v>
                </c:pt>
                <c:pt idx="10142">
                  <c:v>26.18505</c:v>
                </c:pt>
                <c:pt idx="10143">
                  <c:v>26.187666666666665</c:v>
                </c:pt>
                <c:pt idx="10144">
                  <c:v>26.19026666666668</c:v>
                </c:pt>
                <c:pt idx="10145">
                  <c:v>26.192866666666678</c:v>
                </c:pt>
                <c:pt idx="10146">
                  <c:v>26.195483333333303</c:v>
                </c:pt>
                <c:pt idx="10147">
                  <c:v>26.198083333333315</c:v>
                </c:pt>
                <c:pt idx="10148">
                  <c:v>26.200683333333302</c:v>
                </c:pt>
                <c:pt idx="10149">
                  <c:v>26.203300000000002</c:v>
                </c:pt>
                <c:pt idx="10150">
                  <c:v>26.2059</c:v>
                </c:pt>
                <c:pt idx="10151">
                  <c:v>26.208499999999979</c:v>
                </c:pt>
                <c:pt idx="10152">
                  <c:v>26.21111666666668</c:v>
                </c:pt>
                <c:pt idx="10153">
                  <c:v>26.213716666666667</c:v>
                </c:pt>
                <c:pt idx="10154">
                  <c:v>26.216316666666668</c:v>
                </c:pt>
                <c:pt idx="10155">
                  <c:v>26.218933333333304</c:v>
                </c:pt>
                <c:pt idx="10156">
                  <c:v>26.221533333333298</c:v>
                </c:pt>
                <c:pt idx="10157">
                  <c:v>26.224133333333302</c:v>
                </c:pt>
                <c:pt idx="10158">
                  <c:v>26.226749999999971</c:v>
                </c:pt>
                <c:pt idx="10159">
                  <c:v>26.22935</c:v>
                </c:pt>
                <c:pt idx="10160">
                  <c:v>26.231949999999987</c:v>
                </c:pt>
                <c:pt idx="10161">
                  <c:v>26.234566666666684</c:v>
                </c:pt>
                <c:pt idx="10162">
                  <c:v>26.237166666666681</c:v>
                </c:pt>
                <c:pt idx="10163">
                  <c:v>26.239766666666664</c:v>
                </c:pt>
                <c:pt idx="10164">
                  <c:v>26.242383333333294</c:v>
                </c:pt>
                <c:pt idx="10165">
                  <c:v>26.244983333333316</c:v>
                </c:pt>
                <c:pt idx="10166">
                  <c:v>26.247583333333303</c:v>
                </c:pt>
                <c:pt idx="10167">
                  <c:v>26.2502</c:v>
                </c:pt>
                <c:pt idx="10168">
                  <c:v>26.252799999999976</c:v>
                </c:pt>
                <c:pt idx="10169">
                  <c:v>26.255400000000002</c:v>
                </c:pt>
                <c:pt idx="10170">
                  <c:v>26.258016666666666</c:v>
                </c:pt>
                <c:pt idx="10171">
                  <c:v>26.260616666666653</c:v>
                </c:pt>
                <c:pt idx="10172">
                  <c:v>26.263216666666651</c:v>
                </c:pt>
                <c:pt idx="10173">
                  <c:v>26.265816666666669</c:v>
                </c:pt>
                <c:pt idx="10174">
                  <c:v>26.268433333333288</c:v>
                </c:pt>
                <c:pt idx="10175">
                  <c:v>26.271033333333303</c:v>
                </c:pt>
                <c:pt idx="10176">
                  <c:v>26.273633333333294</c:v>
                </c:pt>
                <c:pt idx="10177">
                  <c:v>26.276250000000001</c:v>
                </c:pt>
                <c:pt idx="10178">
                  <c:v>26.278849999999977</c:v>
                </c:pt>
                <c:pt idx="10179">
                  <c:v>26.28145</c:v>
                </c:pt>
                <c:pt idx="10180">
                  <c:v>26.284066666666668</c:v>
                </c:pt>
                <c:pt idx="10181">
                  <c:v>26.286666666666669</c:v>
                </c:pt>
                <c:pt idx="10182">
                  <c:v>26.289266666666666</c:v>
                </c:pt>
                <c:pt idx="10183">
                  <c:v>26.291866666666682</c:v>
                </c:pt>
                <c:pt idx="10184">
                  <c:v>26.294483333333311</c:v>
                </c:pt>
                <c:pt idx="10185">
                  <c:v>26.297083333333315</c:v>
                </c:pt>
                <c:pt idx="10186">
                  <c:v>26.299683333333302</c:v>
                </c:pt>
                <c:pt idx="10187">
                  <c:v>26.302299999999981</c:v>
                </c:pt>
                <c:pt idx="10188">
                  <c:v>26.304900000000014</c:v>
                </c:pt>
                <c:pt idx="10189">
                  <c:v>26.307500000000001</c:v>
                </c:pt>
                <c:pt idx="10190">
                  <c:v>26.31011666666668</c:v>
                </c:pt>
                <c:pt idx="10191">
                  <c:v>26.312716666666667</c:v>
                </c:pt>
                <c:pt idx="10192">
                  <c:v>26.315316666666668</c:v>
                </c:pt>
                <c:pt idx="10193">
                  <c:v>26.317933333333329</c:v>
                </c:pt>
                <c:pt idx="10194">
                  <c:v>26.320533333333302</c:v>
                </c:pt>
                <c:pt idx="10195">
                  <c:v>26.323133333333299</c:v>
                </c:pt>
                <c:pt idx="10196">
                  <c:v>26.325750000000003</c:v>
                </c:pt>
                <c:pt idx="10197">
                  <c:v>26.32835</c:v>
                </c:pt>
                <c:pt idx="10198">
                  <c:v>26.330916666666681</c:v>
                </c:pt>
                <c:pt idx="10199">
                  <c:v>26.333533333333303</c:v>
                </c:pt>
                <c:pt idx="10200">
                  <c:v>26.336133333333315</c:v>
                </c:pt>
                <c:pt idx="10201">
                  <c:v>26.338733333333302</c:v>
                </c:pt>
                <c:pt idx="10202">
                  <c:v>26.341349999999977</c:v>
                </c:pt>
                <c:pt idx="10203">
                  <c:v>26.343950000000014</c:v>
                </c:pt>
                <c:pt idx="10204">
                  <c:v>26.346549999999976</c:v>
                </c:pt>
                <c:pt idx="10205">
                  <c:v>26.349166666666683</c:v>
                </c:pt>
                <c:pt idx="10206">
                  <c:v>26.351766666666681</c:v>
                </c:pt>
                <c:pt idx="10207">
                  <c:v>26.354366666666682</c:v>
                </c:pt>
                <c:pt idx="10208">
                  <c:v>26.356983333333329</c:v>
                </c:pt>
                <c:pt idx="10209">
                  <c:v>26.359583333333315</c:v>
                </c:pt>
                <c:pt idx="10210">
                  <c:v>26.362183333333302</c:v>
                </c:pt>
                <c:pt idx="10211">
                  <c:v>26.364799999999981</c:v>
                </c:pt>
                <c:pt idx="10212">
                  <c:v>26.3674</c:v>
                </c:pt>
                <c:pt idx="10213">
                  <c:v>26.37</c:v>
                </c:pt>
                <c:pt idx="10214">
                  <c:v>26.372616666666666</c:v>
                </c:pt>
                <c:pt idx="10215">
                  <c:v>26.375216666666667</c:v>
                </c:pt>
                <c:pt idx="10216">
                  <c:v>26.377816666666682</c:v>
                </c:pt>
                <c:pt idx="10217">
                  <c:v>26.380433333333293</c:v>
                </c:pt>
                <c:pt idx="10218">
                  <c:v>26.383033333333302</c:v>
                </c:pt>
                <c:pt idx="10219">
                  <c:v>26.385633333333285</c:v>
                </c:pt>
                <c:pt idx="10220">
                  <c:v>26.388250000000003</c:v>
                </c:pt>
                <c:pt idx="10221">
                  <c:v>26.390850000000015</c:v>
                </c:pt>
                <c:pt idx="10222">
                  <c:v>26.393449999999977</c:v>
                </c:pt>
                <c:pt idx="10223">
                  <c:v>26.39606666666668</c:v>
                </c:pt>
                <c:pt idx="10224">
                  <c:v>26.398666666666667</c:v>
                </c:pt>
                <c:pt idx="10225">
                  <c:v>26.401266666666668</c:v>
                </c:pt>
                <c:pt idx="10226">
                  <c:v>26.403883333333315</c:v>
                </c:pt>
                <c:pt idx="10227">
                  <c:v>26.406483333333298</c:v>
                </c:pt>
                <c:pt idx="10228">
                  <c:v>26.409083333333303</c:v>
                </c:pt>
                <c:pt idx="10229">
                  <c:v>26.4117</c:v>
                </c:pt>
                <c:pt idx="10230">
                  <c:v>26.414300000000001</c:v>
                </c:pt>
                <c:pt idx="10231">
                  <c:v>26.416899999999988</c:v>
                </c:pt>
                <c:pt idx="10232">
                  <c:v>26.419516666666667</c:v>
                </c:pt>
                <c:pt idx="10233">
                  <c:v>26.422116666666653</c:v>
                </c:pt>
                <c:pt idx="10234">
                  <c:v>26.424716666666662</c:v>
                </c:pt>
                <c:pt idx="10235">
                  <c:v>26.427333333333298</c:v>
                </c:pt>
                <c:pt idx="10236">
                  <c:v>26.429933333333302</c:v>
                </c:pt>
                <c:pt idx="10237">
                  <c:v>26.432533333333289</c:v>
                </c:pt>
                <c:pt idx="10238">
                  <c:v>26.43515</c:v>
                </c:pt>
                <c:pt idx="10239">
                  <c:v>26.437750000000001</c:v>
                </c:pt>
                <c:pt idx="10240">
                  <c:v>26.440350000000002</c:v>
                </c:pt>
                <c:pt idx="10241">
                  <c:v>26.442966666666667</c:v>
                </c:pt>
                <c:pt idx="10242">
                  <c:v>26.44556666666665</c:v>
                </c:pt>
                <c:pt idx="10243">
                  <c:v>26.448166666666669</c:v>
                </c:pt>
                <c:pt idx="10244">
                  <c:v>26.450783333333302</c:v>
                </c:pt>
                <c:pt idx="10245">
                  <c:v>26.453383333333299</c:v>
                </c:pt>
                <c:pt idx="10246">
                  <c:v>26.455983333333304</c:v>
                </c:pt>
                <c:pt idx="10247">
                  <c:v>26.458599999999979</c:v>
                </c:pt>
                <c:pt idx="10248">
                  <c:v>26.461200000000002</c:v>
                </c:pt>
                <c:pt idx="10249">
                  <c:v>26.463799999999971</c:v>
                </c:pt>
                <c:pt idx="10250">
                  <c:v>26.46641666666665</c:v>
                </c:pt>
                <c:pt idx="10251">
                  <c:v>26.469016666666654</c:v>
                </c:pt>
                <c:pt idx="10252">
                  <c:v>26.471616666666666</c:v>
                </c:pt>
                <c:pt idx="10253">
                  <c:v>26.474233333333302</c:v>
                </c:pt>
                <c:pt idx="10254">
                  <c:v>26.476833333333303</c:v>
                </c:pt>
                <c:pt idx="10255">
                  <c:v>26.479433333333301</c:v>
                </c:pt>
                <c:pt idx="10256">
                  <c:v>26.482049999999973</c:v>
                </c:pt>
                <c:pt idx="10257">
                  <c:v>26.484649999999966</c:v>
                </c:pt>
                <c:pt idx="10258">
                  <c:v>26.48725</c:v>
                </c:pt>
                <c:pt idx="10259">
                  <c:v>26.489866666666668</c:v>
                </c:pt>
                <c:pt idx="10260">
                  <c:v>26.492466666666662</c:v>
                </c:pt>
                <c:pt idx="10261">
                  <c:v>26.495066666666666</c:v>
                </c:pt>
                <c:pt idx="10262">
                  <c:v>26.497683333333303</c:v>
                </c:pt>
                <c:pt idx="10263">
                  <c:v>26.500283333333311</c:v>
                </c:pt>
                <c:pt idx="10264">
                  <c:v>26.502883333333315</c:v>
                </c:pt>
                <c:pt idx="10265">
                  <c:v>26.505499999999977</c:v>
                </c:pt>
                <c:pt idx="10266">
                  <c:v>26.508100000000002</c:v>
                </c:pt>
                <c:pt idx="10267">
                  <c:v>26.5107</c:v>
                </c:pt>
                <c:pt idx="10268">
                  <c:v>26.513316666666665</c:v>
                </c:pt>
                <c:pt idx="10269">
                  <c:v>26.51591666666668</c:v>
                </c:pt>
                <c:pt idx="10270">
                  <c:v>26.518483333333304</c:v>
                </c:pt>
                <c:pt idx="10271">
                  <c:v>26.52106666666668</c:v>
                </c:pt>
                <c:pt idx="10272">
                  <c:v>26.523666666666667</c:v>
                </c:pt>
                <c:pt idx="10273">
                  <c:v>26.526283333333303</c:v>
                </c:pt>
                <c:pt idx="10274">
                  <c:v>26.528883333333315</c:v>
                </c:pt>
                <c:pt idx="10275">
                  <c:v>26.531483333333313</c:v>
                </c:pt>
                <c:pt idx="10276">
                  <c:v>26.534100000000016</c:v>
                </c:pt>
                <c:pt idx="10277">
                  <c:v>26.5367</c:v>
                </c:pt>
                <c:pt idx="10278">
                  <c:v>26.539300000000001</c:v>
                </c:pt>
                <c:pt idx="10279">
                  <c:v>26.541916666666683</c:v>
                </c:pt>
                <c:pt idx="10280">
                  <c:v>26.544516666666667</c:v>
                </c:pt>
                <c:pt idx="10281">
                  <c:v>26.547116666666668</c:v>
                </c:pt>
                <c:pt idx="10282">
                  <c:v>26.549733333333293</c:v>
                </c:pt>
                <c:pt idx="10283">
                  <c:v>26.552333333333298</c:v>
                </c:pt>
                <c:pt idx="10284">
                  <c:v>26.554933333333317</c:v>
                </c:pt>
                <c:pt idx="10285">
                  <c:v>26.557549999999985</c:v>
                </c:pt>
                <c:pt idx="10286">
                  <c:v>26.56015</c:v>
                </c:pt>
                <c:pt idx="10287">
                  <c:v>26.562749999999973</c:v>
                </c:pt>
                <c:pt idx="10288">
                  <c:v>26.565366666666666</c:v>
                </c:pt>
                <c:pt idx="10289">
                  <c:v>26.567966666666681</c:v>
                </c:pt>
                <c:pt idx="10290">
                  <c:v>26.570566666666664</c:v>
                </c:pt>
                <c:pt idx="10291">
                  <c:v>26.573183333333319</c:v>
                </c:pt>
                <c:pt idx="10292">
                  <c:v>26.575783333333302</c:v>
                </c:pt>
                <c:pt idx="10293">
                  <c:v>26.578383333333299</c:v>
                </c:pt>
                <c:pt idx="10294">
                  <c:v>26.581</c:v>
                </c:pt>
                <c:pt idx="10295">
                  <c:v>26.583599999999979</c:v>
                </c:pt>
                <c:pt idx="10296">
                  <c:v>26.586200000000002</c:v>
                </c:pt>
                <c:pt idx="10297">
                  <c:v>26.588816666666666</c:v>
                </c:pt>
                <c:pt idx="10298">
                  <c:v>26.591416666666664</c:v>
                </c:pt>
                <c:pt idx="10299">
                  <c:v>26.594016666666668</c:v>
                </c:pt>
                <c:pt idx="10300">
                  <c:v>26.596633333333294</c:v>
                </c:pt>
                <c:pt idx="10301">
                  <c:v>26.599233333333302</c:v>
                </c:pt>
                <c:pt idx="10302">
                  <c:v>26.601833333333317</c:v>
                </c:pt>
                <c:pt idx="10303">
                  <c:v>26.604450000000014</c:v>
                </c:pt>
                <c:pt idx="10304">
                  <c:v>26.607050000000019</c:v>
                </c:pt>
                <c:pt idx="10305">
                  <c:v>26.609649999999977</c:v>
                </c:pt>
                <c:pt idx="10306">
                  <c:v>26.612266666666681</c:v>
                </c:pt>
                <c:pt idx="10307">
                  <c:v>26.6148666666667</c:v>
                </c:pt>
                <c:pt idx="10308">
                  <c:v>26.617433333333317</c:v>
                </c:pt>
                <c:pt idx="10309">
                  <c:v>26.620049999999985</c:v>
                </c:pt>
                <c:pt idx="10310">
                  <c:v>26.62265</c:v>
                </c:pt>
                <c:pt idx="10311">
                  <c:v>26.625250000000001</c:v>
                </c:pt>
                <c:pt idx="10312">
                  <c:v>26.627866666666694</c:v>
                </c:pt>
                <c:pt idx="10313">
                  <c:v>26.630466666666681</c:v>
                </c:pt>
                <c:pt idx="10314">
                  <c:v>26.633066666666686</c:v>
                </c:pt>
                <c:pt idx="10315">
                  <c:v>26.635683333333319</c:v>
                </c:pt>
                <c:pt idx="10316">
                  <c:v>26.638283333333316</c:v>
                </c:pt>
                <c:pt idx="10317">
                  <c:v>26.640883333333313</c:v>
                </c:pt>
                <c:pt idx="10318">
                  <c:v>26.6435</c:v>
                </c:pt>
                <c:pt idx="10319">
                  <c:v>26.646100000000001</c:v>
                </c:pt>
                <c:pt idx="10320">
                  <c:v>26.648700000000002</c:v>
                </c:pt>
                <c:pt idx="10321">
                  <c:v>26.651316666666681</c:v>
                </c:pt>
                <c:pt idx="10322">
                  <c:v>26.653916666666678</c:v>
                </c:pt>
                <c:pt idx="10323">
                  <c:v>26.656516666666668</c:v>
                </c:pt>
                <c:pt idx="10324">
                  <c:v>26.659133333333315</c:v>
                </c:pt>
                <c:pt idx="10325">
                  <c:v>26.661733333333302</c:v>
                </c:pt>
                <c:pt idx="10326">
                  <c:v>26.664333333333303</c:v>
                </c:pt>
                <c:pt idx="10327">
                  <c:v>26.666933333333319</c:v>
                </c:pt>
                <c:pt idx="10328">
                  <c:v>26.669533333333302</c:v>
                </c:pt>
                <c:pt idx="10329">
                  <c:v>26.672133333333299</c:v>
                </c:pt>
                <c:pt idx="10330">
                  <c:v>26.674750000000014</c:v>
                </c:pt>
                <c:pt idx="10331">
                  <c:v>26.677350000000015</c:v>
                </c:pt>
                <c:pt idx="10332">
                  <c:v>26.67995000000003</c:v>
                </c:pt>
                <c:pt idx="10333">
                  <c:v>26.682566666666666</c:v>
                </c:pt>
                <c:pt idx="10334">
                  <c:v>26.685166666666664</c:v>
                </c:pt>
                <c:pt idx="10335">
                  <c:v>26.687766666666668</c:v>
                </c:pt>
                <c:pt idx="10336">
                  <c:v>26.690383333333315</c:v>
                </c:pt>
                <c:pt idx="10337">
                  <c:v>26.692983333333316</c:v>
                </c:pt>
                <c:pt idx="10338">
                  <c:v>26.695583333333303</c:v>
                </c:pt>
                <c:pt idx="10339">
                  <c:v>26.6982</c:v>
                </c:pt>
                <c:pt idx="10340">
                  <c:v>26.700783333333302</c:v>
                </c:pt>
                <c:pt idx="10341">
                  <c:v>26.703383333333299</c:v>
                </c:pt>
                <c:pt idx="10342">
                  <c:v>26.705983333333304</c:v>
                </c:pt>
                <c:pt idx="10343">
                  <c:v>26.708599999999979</c:v>
                </c:pt>
                <c:pt idx="10344">
                  <c:v>26.711200000000005</c:v>
                </c:pt>
                <c:pt idx="10345">
                  <c:v>26.713766666666668</c:v>
                </c:pt>
                <c:pt idx="10346">
                  <c:v>26.71636666666668</c:v>
                </c:pt>
                <c:pt idx="10347">
                  <c:v>26.718983333333313</c:v>
                </c:pt>
                <c:pt idx="10348">
                  <c:v>26.721583333333303</c:v>
                </c:pt>
                <c:pt idx="10349">
                  <c:v>26.724183333333304</c:v>
                </c:pt>
                <c:pt idx="10350">
                  <c:v>26.726800000000001</c:v>
                </c:pt>
                <c:pt idx="10351">
                  <c:v>26.729399999999977</c:v>
                </c:pt>
                <c:pt idx="10352">
                  <c:v>26.732000000000003</c:v>
                </c:pt>
                <c:pt idx="10353">
                  <c:v>26.734616666666668</c:v>
                </c:pt>
                <c:pt idx="10354">
                  <c:v>26.737216666666665</c:v>
                </c:pt>
                <c:pt idx="10355">
                  <c:v>26.73981666666668</c:v>
                </c:pt>
                <c:pt idx="10356">
                  <c:v>26.742433333333288</c:v>
                </c:pt>
                <c:pt idx="10357">
                  <c:v>26.745033333333289</c:v>
                </c:pt>
                <c:pt idx="10358">
                  <c:v>26.747616666666666</c:v>
                </c:pt>
                <c:pt idx="10359">
                  <c:v>26.750233333333298</c:v>
                </c:pt>
                <c:pt idx="10360">
                  <c:v>26.752833333333303</c:v>
                </c:pt>
                <c:pt idx="10361">
                  <c:v>26.755433333333293</c:v>
                </c:pt>
                <c:pt idx="10362">
                  <c:v>26.758050000000001</c:v>
                </c:pt>
                <c:pt idx="10363">
                  <c:v>26.760649999999966</c:v>
                </c:pt>
                <c:pt idx="10364">
                  <c:v>26.763250000000003</c:v>
                </c:pt>
                <c:pt idx="10365">
                  <c:v>26.765866666666668</c:v>
                </c:pt>
                <c:pt idx="10366">
                  <c:v>26.768466666666662</c:v>
                </c:pt>
                <c:pt idx="10367">
                  <c:v>26.77106666666668</c:v>
                </c:pt>
                <c:pt idx="10368">
                  <c:v>26.773683333333302</c:v>
                </c:pt>
                <c:pt idx="10369">
                  <c:v>26.776283333333303</c:v>
                </c:pt>
                <c:pt idx="10370">
                  <c:v>26.778883333333315</c:v>
                </c:pt>
                <c:pt idx="10371">
                  <c:v>26.78149999999998</c:v>
                </c:pt>
                <c:pt idx="10372">
                  <c:v>26.784100000000002</c:v>
                </c:pt>
                <c:pt idx="10373">
                  <c:v>26.786699999999982</c:v>
                </c:pt>
                <c:pt idx="10374">
                  <c:v>26.78931666666665</c:v>
                </c:pt>
                <c:pt idx="10375">
                  <c:v>26.791916666666683</c:v>
                </c:pt>
                <c:pt idx="10376">
                  <c:v>26.794516666666667</c:v>
                </c:pt>
                <c:pt idx="10377">
                  <c:v>26.797133333333299</c:v>
                </c:pt>
                <c:pt idx="10378">
                  <c:v>26.799733333333293</c:v>
                </c:pt>
                <c:pt idx="10379">
                  <c:v>26.802333333333298</c:v>
                </c:pt>
                <c:pt idx="10380">
                  <c:v>26.80495000000003</c:v>
                </c:pt>
                <c:pt idx="10381">
                  <c:v>26.807549999999985</c:v>
                </c:pt>
                <c:pt idx="10382">
                  <c:v>26.810150000000014</c:v>
                </c:pt>
                <c:pt idx="10383">
                  <c:v>26.812766666666668</c:v>
                </c:pt>
                <c:pt idx="10384">
                  <c:v>26.81536666666668</c:v>
                </c:pt>
                <c:pt idx="10385">
                  <c:v>26.817966666666695</c:v>
                </c:pt>
                <c:pt idx="10386">
                  <c:v>26.820583333333303</c:v>
                </c:pt>
                <c:pt idx="10387">
                  <c:v>26.823183333333319</c:v>
                </c:pt>
                <c:pt idx="10388">
                  <c:v>26.825783333333302</c:v>
                </c:pt>
                <c:pt idx="10389">
                  <c:v>26.828399999999977</c:v>
                </c:pt>
                <c:pt idx="10390">
                  <c:v>26.831000000000014</c:v>
                </c:pt>
                <c:pt idx="10391">
                  <c:v>26.833600000000001</c:v>
                </c:pt>
                <c:pt idx="10392">
                  <c:v>26.836216666666665</c:v>
                </c:pt>
                <c:pt idx="10393">
                  <c:v>26.838816666666681</c:v>
                </c:pt>
                <c:pt idx="10394">
                  <c:v>26.841416666666664</c:v>
                </c:pt>
                <c:pt idx="10395">
                  <c:v>26.844033333333311</c:v>
                </c:pt>
                <c:pt idx="10396">
                  <c:v>26.846633333333294</c:v>
                </c:pt>
                <c:pt idx="10397">
                  <c:v>26.849233333333302</c:v>
                </c:pt>
                <c:pt idx="10398">
                  <c:v>26.851850000000031</c:v>
                </c:pt>
                <c:pt idx="10399">
                  <c:v>26.854450000000014</c:v>
                </c:pt>
                <c:pt idx="10400">
                  <c:v>26.857050000000019</c:v>
                </c:pt>
                <c:pt idx="10401">
                  <c:v>26.85966666666668</c:v>
                </c:pt>
                <c:pt idx="10402">
                  <c:v>26.862266666666667</c:v>
                </c:pt>
                <c:pt idx="10403">
                  <c:v>26.864866666666682</c:v>
                </c:pt>
                <c:pt idx="10404">
                  <c:v>26.867483333333304</c:v>
                </c:pt>
                <c:pt idx="10405">
                  <c:v>26.870083333333316</c:v>
                </c:pt>
                <c:pt idx="10406">
                  <c:v>26.872683333333303</c:v>
                </c:pt>
                <c:pt idx="10407">
                  <c:v>26.875299999999989</c:v>
                </c:pt>
                <c:pt idx="10408">
                  <c:v>26.877900000000015</c:v>
                </c:pt>
                <c:pt idx="10409">
                  <c:v>26.880499999999977</c:v>
                </c:pt>
                <c:pt idx="10410">
                  <c:v>26.88311666666667</c:v>
                </c:pt>
                <c:pt idx="10411">
                  <c:v>26.885716666666653</c:v>
                </c:pt>
                <c:pt idx="10412">
                  <c:v>26.88831666666665</c:v>
                </c:pt>
                <c:pt idx="10413">
                  <c:v>26.890933333333315</c:v>
                </c:pt>
                <c:pt idx="10414">
                  <c:v>26.893516666666667</c:v>
                </c:pt>
                <c:pt idx="10415">
                  <c:v>26.896116666666668</c:v>
                </c:pt>
                <c:pt idx="10416">
                  <c:v>26.898733333333293</c:v>
                </c:pt>
                <c:pt idx="10417">
                  <c:v>26.901333333333302</c:v>
                </c:pt>
                <c:pt idx="10418">
                  <c:v>26.903933333333303</c:v>
                </c:pt>
                <c:pt idx="10419">
                  <c:v>26.906549999999971</c:v>
                </c:pt>
                <c:pt idx="10420">
                  <c:v>26.90915</c:v>
                </c:pt>
                <c:pt idx="10421">
                  <c:v>26.911749999999977</c:v>
                </c:pt>
                <c:pt idx="10422">
                  <c:v>26.914350000000017</c:v>
                </c:pt>
                <c:pt idx="10423">
                  <c:v>26.916966666666681</c:v>
                </c:pt>
                <c:pt idx="10424">
                  <c:v>26.919566666666665</c:v>
                </c:pt>
                <c:pt idx="10425">
                  <c:v>26.922166666666666</c:v>
                </c:pt>
                <c:pt idx="10426">
                  <c:v>26.924783333333302</c:v>
                </c:pt>
                <c:pt idx="10427">
                  <c:v>26.927383333333303</c:v>
                </c:pt>
                <c:pt idx="10428">
                  <c:v>26.929983333333304</c:v>
                </c:pt>
                <c:pt idx="10429">
                  <c:v>26.932599999999976</c:v>
                </c:pt>
                <c:pt idx="10430">
                  <c:v>26.935200000000002</c:v>
                </c:pt>
                <c:pt idx="10431">
                  <c:v>26.937799999999989</c:v>
                </c:pt>
                <c:pt idx="10432">
                  <c:v>26.940399999999979</c:v>
                </c:pt>
                <c:pt idx="10433">
                  <c:v>26.943016666666662</c:v>
                </c:pt>
                <c:pt idx="10434">
                  <c:v>26.945616666666655</c:v>
                </c:pt>
                <c:pt idx="10435">
                  <c:v>26.948216666666653</c:v>
                </c:pt>
                <c:pt idx="10436">
                  <c:v>26.950833333333303</c:v>
                </c:pt>
                <c:pt idx="10437">
                  <c:v>26.953433333333294</c:v>
                </c:pt>
                <c:pt idx="10438">
                  <c:v>26.956033333333302</c:v>
                </c:pt>
                <c:pt idx="10439">
                  <c:v>26.95864999999997</c:v>
                </c:pt>
                <c:pt idx="10440">
                  <c:v>26.96125</c:v>
                </c:pt>
                <c:pt idx="10441">
                  <c:v>26.963849999999976</c:v>
                </c:pt>
                <c:pt idx="10442">
                  <c:v>26.966466666666669</c:v>
                </c:pt>
                <c:pt idx="10443">
                  <c:v>26.969066666666667</c:v>
                </c:pt>
                <c:pt idx="10444">
                  <c:v>26.971666666666668</c:v>
                </c:pt>
                <c:pt idx="10445">
                  <c:v>26.974283333333311</c:v>
                </c:pt>
                <c:pt idx="10446">
                  <c:v>26.976883333333316</c:v>
                </c:pt>
                <c:pt idx="10447">
                  <c:v>26.979483333333302</c:v>
                </c:pt>
                <c:pt idx="10448">
                  <c:v>26.982099999999971</c:v>
                </c:pt>
                <c:pt idx="10449">
                  <c:v>26.984699999999982</c:v>
                </c:pt>
                <c:pt idx="10450">
                  <c:v>26.98729999999998</c:v>
                </c:pt>
                <c:pt idx="10451">
                  <c:v>26.989916666666666</c:v>
                </c:pt>
                <c:pt idx="10452">
                  <c:v>26.992516666666653</c:v>
                </c:pt>
                <c:pt idx="10453">
                  <c:v>26.995116666666654</c:v>
                </c:pt>
                <c:pt idx="10454">
                  <c:v>26.997733333333294</c:v>
                </c:pt>
                <c:pt idx="10455">
                  <c:v>27.000333333333302</c:v>
                </c:pt>
                <c:pt idx="10456">
                  <c:v>27.002933333333299</c:v>
                </c:pt>
                <c:pt idx="10457">
                  <c:v>27.005550000000003</c:v>
                </c:pt>
                <c:pt idx="10458">
                  <c:v>27.008150000000001</c:v>
                </c:pt>
                <c:pt idx="10459">
                  <c:v>27.010749999999977</c:v>
                </c:pt>
                <c:pt idx="10460">
                  <c:v>27.013366666666681</c:v>
                </c:pt>
                <c:pt idx="10461">
                  <c:v>27.015966666666682</c:v>
                </c:pt>
                <c:pt idx="10462">
                  <c:v>27.018566666666668</c:v>
                </c:pt>
                <c:pt idx="10463">
                  <c:v>27.021183333333315</c:v>
                </c:pt>
                <c:pt idx="10464">
                  <c:v>27.023783333333299</c:v>
                </c:pt>
                <c:pt idx="10465">
                  <c:v>27.026383333333303</c:v>
                </c:pt>
                <c:pt idx="10466">
                  <c:v>27.029</c:v>
                </c:pt>
                <c:pt idx="10467">
                  <c:v>27.031600000000001</c:v>
                </c:pt>
                <c:pt idx="10468">
                  <c:v>27.034199999999988</c:v>
                </c:pt>
                <c:pt idx="10469">
                  <c:v>27.036816666666681</c:v>
                </c:pt>
                <c:pt idx="10470">
                  <c:v>27.039383333333316</c:v>
                </c:pt>
                <c:pt idx="10471">
                  <c:v>27.041983333333317</c:v>
                </c:pt>
                <c:pt idx="10472">
                  <c:v>27.044599999999985</c:v>
                </c:pt>
                <c:pt idx="10473">
                  <c:v>27.0472</c:v>
                </c:pt>
                <c:pt idx="10474">
                  <c:v>27.049800000000001</c:v>
                </c:pt>
                <c:pt idx="10475">
                  <c:v>27.052416666666666</c:v>
                </c:pt>
                <c:pt idx="10476">
                  <c:v>27.055016666666667</c:v>
                </c:pt>
                <c:pt idx="10477">
                  <c:v>27.057616666666668</c:v>
                </c:pt>
                <c:pt idx="10478">
                  <c:v>27.060233333333294</c:v>
                </c:pt>
                <c:pt idx="10479">
                  <c:v>27.062833333333302</c:v>
                </c:pt>
                <c:pt idx="10480">
                  <c:v>27.065433333333285</c:v>
                </c:pt>
                <c:pt idx="10481">
                  <c:v>27.068050000000003</c:v>
                </c:pt>
                <c:pt idx="10482">
                  <c:v>27.07061666666667</c:v>
                </c:pt>
                <c:pt idx="10483">
                  <c:v>27.073216666666667</c:v>
                </c:pt>
                <c:pt idx="10484">
                  <c:v>27.075833333333303</c:v>
                </c:pt>
                <c:pt idx="10485">
                  <c:v>27.078433333333294</c:v>
                </c:pt>
                <c:pt idx="10486">
                  <c:v>27.081033333333302</c:v>
                </c:pt>
                <c:pt idx="10487">
                  <c:v>27.08364999999997</c:v>
                </c:pt>
                <c:pt idx="10488">
                  <c:v>27.08625</c:v>
                </c:pt>
                <c:pt idx="10489">
                  <c:v>27.088849999999976</c:v>
                </c:pt>
                <c:pt idx="10490">
                  <c:v>27.091466666666683</c:v>
                </c:pt>
                <c:pt idx="10491">
                  <c:v>27.094066666666681</c:v>
                </c:pt>
                <c:pt idx="10492">
                  <c:v>27.096666666666668</c:v>
                </c:pt>
                <c:pt idx="10493">
                  <c:v>27.099283333333311</c:v>
                </c:pt>
                <c:pt idx="10494">
                  <c:v>27.101883333333326</c:v>
                </c:pt>
                <c:pt idx="10495">
                  <c:v>27.104483333333317</c:v>
                </c:pt>
                <c:pt idx="10496">
                  <c:v>27.107099999999999</c:v>
                </c:pt>
                <c:pt idx="10497">
                  <c:v>27.1097</c:v>
                </c:pt>
                <c:pt idx="10498">
                  <c:v>27.112300000000001</c:v>
                </c:pt>
                <c:pt idx="10499">
                  <c:v>27.114916666666694</c:v>
                </c:pt>
                <c:pt idx="10500">
                  <c:v>27.117500000000014</c:v>
                </c:pt>
                <c:pt idx="10501">
                  <c:v>27.120099999999987</c:v>
                </c:pt>
                <c:pt idx="10502">
                  <c:v>27.122700000000002</c:v>
                </c:pt>
                <c:pt idx="10503">
                  <c:v>27.125316666666667</c:v>
                </c:pt>
                <c:pt idx="10504">
                  <c:v>27.127916666666682</c:v>
                </c:pt>
                <c:pt idx="10505">
                  <c:v>27.130516666666665</c:v>
                </c:pt>
                <c:pt idx="10506">
                  <c:v>27.133133333333316</c:v>
                </c:pt>
                <c:pt idx="10507">
                  <c:v>27.135733333333302</c:v>
                </c:pt>
                <c:pt idx="10508">
                  <c:v>27.138316666666665</c:v>
                </c:pt>
                <c:pt idx="10509">
                  <c:v>27.140899999999988</c:v>
                </c:pt>
                <c:pt idx="10510">
                  <c:v>27.143516666666667</c:v>
                </c:pt>
                <c:pt idx="10511">
                  <c:v>27.146116666666668</c:v>
                </c:pt>
                <c:pt idx="10512">
                  <c:v>27.148716666666662</c:v>
                </c:pt>
                <c:pt idx="10513">
                  <c:v>27.151333333333316</c:v>
                </c:pt>
                <c:pt idx="10514">
                  <c:v>27.153933333333317</c:v>
                </c:pt>
                <c:pt idx="10515">
                  <c:v>27.156500000000001</c:v>
                </c:pt>
                <c:pt idx="10516">
                  <c:v>27.15911666666668</c:v>
                </c:pt>
                <c:pt idx="10517">
                  <c:v>27.161716666666667</c:v>
                </c:pt>
                <c:pt idx="10518">
                  <c:v>27.164316666666664</c:v>
                </c:pt>
                <c:pt idx="10519">
                  <c:v>27.166933333333319</c:v>
                </c:pt>
                <c:pt idx="10520">
                  <c:v>27.169533333333302</c:v>
                </c:pt>
                <c:pt idx="10521">
                  <c:v>27.172133333333299</c:v>
                </c:pt>
                <c:pt idx="10522">
                  <c:v>27.174716666666665</c:v>
                </c:pt>
                <c:pt idx="10523">
                  <c:v>27.17731666666668</c:v>
                </c:pt>
                <c:pt idx="10524">
                  <c:v>27.179916666666681</c:v>
                </c:pt>
                <c:pt idx="10525">
                  <c:v>27.182533333333289</c:v>
                </c:pt>
                <c:pt idx="10526">
                  <c:v>27.185133333333294</c:v>
                </c:pt>
                <c:pt idx="10527">
                  <c:v>27.187733333333298</c:v>
                </c:pt>
                <c:pt idx="10528">
                  <c:v>27.190350000000016</c:v>
                </c:pt>
                <c:pt idx="10529">
                  <c:v>27.192950000000014</c:v>
                </c:pt>
                <c:pt idx="10530">
                  <c:v>27.195550000000001</c:v>
                </c:pt>
                <c:pt idx="10531">
                  <c:v>27.198166666666683</c:v>
                </c:pt>
                <c:pt idx="10532">
                  <c:v>27.200766666666667</c:v>
                </c:pt>
                <c:pt idx="10533">
                  <c:v>27.203366666666668</c:v>
                </c:pt>
                <c:pt idx="10534">
                  <c:v>27.205983333333304</c:v>
                </c:pt>
                <c:pt idx="10535">
                  <c:v>27.208583333333298</c:v>
                </c:pt>
                <c:pt idx="10536">
                  <c:v>27.211183333333317</c:v>
                </c:pt>
                <c:pt idx="10537">
                  <c:v>27.213799999999985</c:v>
                </c:pt>
                <c:pt idx="10538">
                  <c:v>27.2164</c:v>
                </c:pt>
                <c:pt idx="10539">
                  <c:v>27.218966666666681</c:v>
                </c:pt>
                <c:pt idx="10540">
                  <c:v>27.221583333333303</c:v>
                </c:pt>
                <c:pt idx="10541">
                  <c:v>27.224183333333304</c:v>
                </c:pt>
                <c:pt idx="10542">
                  <c:v>27.226783333333302</c:v>
                </c:pt>
                <c:pt idx="10543">
                  <c:v>27.229399999999977</c:v>
                </c:pt>
                <c:pt idx="10544">
                  <c:v>27.232000000000003</c:v>
                </c:pt>
                <c:pt idx="10545">
                  <c:v>27.2346</c:v>
                </c:pt>
                <c:pt idx="10546">
                  <c:v>27.237216666666665</c:v>
                </c:pt>
                <c:pt idx="10547">
                  <c:v>27.23981666666668</c:v>
                </c:pt>
                <c:pt idx="10548">
                  <c:v>27.242416666666653</c:v>
                </c:pt>
                <c:pt idx="10549">
                  <c:v>27.245016666666654</c:v>
                </c:pt>
                <c:pt idx="10550">
                  <c:v>27.247599999999977</c:v>
                </c:pt>
                <c:pt idx="10551">
                  <c:v>27.250216666666667</c:v>
                </c:pt>
                <c:pt idx="10552">
                  <c:v>27.252816666666668</c:v>
                </c:pt>
                <c:pt idx="10553">
                  <c:v>27.255416666666669</c:v>
                </c:pt>
                <c:pt idx="10554">
                  <c:v>27.258033333333302</c:v>
                </c:pt>
                <c:pt idx="10555">
                  <c:v>27.260633333333285</c:v>
                </c:pt>
                <c:pt idx="10556">
                  <c:v>27.263233333333293</c:v>
                </c:pt>
                <c:pt idx="10557">
                  <c:v>27.26585</c:v>
                </c:pt>
                <c:pt idx="10558">
                  <c:v>27.268449999999966</c:v>
                </c:pt>
                <c:pt idx="10559">
                  <c:v>27.271049999999981</c:v>
                </c:pt>
                <c:pt idx="10560">
                  <c:v>27.273666666666667</c:v>
                </c:pt>
                <c:pt idx="10561">
                  <c:v>27.276266666666668</c:v>
                </c:pt>
                <c:pt idx="10562">
                  <c:v>27.27886666666668</c:v>
                </c:pt>
                <c:pt idx="10563">
                  <c:v>27.281483333333298</c:v>
                </c:pt>
                <c:pt idx="10564">
                  <c:v>27.284083333333303</c:v>
                </c:pt>
                <c:pt idx="10565">
                  <c:v>27.286683333333293</c:v>
                </c:pt>
                <c:pt idx="10566">
                  <c:v>27.289299999999979</c:v>
                </c:pt>
                <c:pt idx="10567">
                  <c:v>27.291899999999988</c:v>
                </c:pt>
                <c:pt idx="10568">
                  <c:v>27.294500000000003</c:v>
                </c:pt>
                <c:pt idx="10569">
                  <c:v>27.297116666666668</c:v>
                </c:pt>
                <c:pt idx="10570">
                  <c:v>27.299716666666662</c:v>
                </c:pt>
                <c:pt idx="10571">
                  <c:v>27.302316666666666</c:v>
                </c:pt>
                <c:pt idx="10572">
                  <c:v>27.304933333333317</c:v>
                </c:pt>
                <c:pt idx="10573">
                  <c:v>27.307533333333303</c:v>
                </c:pt>
                <c:pt idx="10574">
                  <c:v>27.310099999999988</c:v>
                </c:pt>
                <c:pt idx="10575">
                  <c:v>27.312716666666667</c:v>
                </c:pt>
                <c:pt idx="10576">
                  <c:v>27.315316666666668</c:v>
                </c:pt>
                <c:pt idx="10577">
                  <c:v>27.317916666666694</c:v>
                </c:pt>
                <c:pt idx="10578">
                  <c:v>27.320533333333302</c:v>
                </c:pt>
                <c:pt idx="10579">
                  <c:v>27.323133333333299</c:v>
                </c:pt>
                <c:pt idx="10580">
                  <c:v>27.325733333333293</c:v>
                </c:pt>
                <c:pt idx="10581">
                  <c:v>27.32835</c:v>
                </c:pt>
                <c:pt idx="10582">
                  <c:v>27.330949999999987</c:v>
                </c:pt>
                <c:pt idx="10583">
                  <c:v>27.333549999999981</c:v>
                </c:pt>
                <c:pt idx="10584">
                  <c:v>27.336166666666681</c:v>
                </c:pt>
                <c:pt idx="10585">
                  <c:v>27.338766666666668</c:v>
                </c:pt>
                <c:pt idx="10586">
                  <c:v>27.34136666666668</c:v>
                </c:pt>
                <c:pt idx="10587">
                  <c:v>27.343983333333313</c:v>
                </c:pt>
                <c:pt idx="10588">
                  <c:v>27.346583333333303</c:v>
                </c:pt>
                <c:pt idx="10589">
                  <c:v>27.349183333333304</c:v>
                </c:pt>
                <c:pt idx="10590">
                  <c:v>27.351800000000015</c:v>
                </c:pt>
                <c:pt idx="10591">
                  <c:v>27.354399999999988</c:v>
                </c:pt>
                <c:pt idx="10592">
                  <c:v>27.357000000000017</c:v>
                </c:pt>
                <c:pt idx="10593">
                  <c:v>27.359616666666668</c:v>
                </c:pt>
                <c:pt idx="10594">
                  <c:v>27.362216666666662</c:v>
                </c:pt>
                <c:pt idx="10595">
                  <c:v>27.36481666666668</c:v>
                </c:pt>
                <c:pt idx="10596">
                  <c:v>27.367433333333302</c:v>
                </c:pt>
                <c:pt idx="10597">
                  <c:v>27.370033333333303</c:v>
                </c:pt>
                <c:pt idx="10598">
                  <c:v>27.372633333333294</c:v>
                </c:pt>
                <c:pt idx="10599">
                  <c:v>27.375250000000001</c:v>
                </c:pt>
                <c:pt idx="10600">
                  <c:v>27.377850000000031</c:v>
                </c:pt>
                <c:pt idx="10601">
                  <c:v>27.38045</c:v>
                </c:pt>
                <c:pt idx="10602">
                  <c:v>27.383066666666664</c:v>
                </c:pt>
                <c:pt idx="10603">
                  <c:v>27.385666666666669</c:v>
                </c:pt>
                <c:pt idx="10604">
                  <c:v>27.388266666666667</c:v>
                </c:pt>
                <c:pt idx="10605">
                  <c:v>27.390883333333313</c:v>
                </c:pt>
                <c:pt idx="10606">
                  <c:v>27.393483333333304</c:v>
                </c:pt>
                <c:pt idx="10607">
                  <c:v>27.396083333333316</c:v>
                </c:pt>
                <c:pt idx="10608">
                  <c:v>27.398700000000002</c:v>
                </c:pt>
                <c:pt idx="10609">
                  <c:v>27.401299999999985</c:v>
                </c:pt>
                <c:pt idx="10610">
                  <c:v>27.4039</c:v>
                </c:pt>
                <c:pt idx="10611">
                  <c:v>27.406516666666654</c:v>
                </c:pt>
                <c:pt idx="10612">
                  <c:v>27.409116666666666</c:v>
                </c:pt>
                <c:pt idx="10613">
                  <c:v>27.411716666666667</c:v>
                </c:pt>
                <c:pt idx="10614">
                  <c:v>27.414333333333303</c:v>
                </c:pt>
                <c:pt idx="10615">
                  <c:v>27.416933333333319</c:v>
                </c:pt>
                <c:pt idx="10616">
                  <c:v>27.419533333333302</c:v>
                </c:pt>
                <c:pt idx="10617">
                  <c:v>27.422149999999966</c:v>
                </c:pt>
                <c:pt idx="10618">
                  <c:v>27.42475</c:v>
                </c:pt>
                <c:pt idx="10619">
                  <c:v>27.427350000000001</c:v>
                </c:pt>
                <c:pt idx="10620">
                  <c:v>27.429966666666665</c:v>
                </c:pt>
                <c:pt idx="10621">
                  <c:v>27.432566666666666</c:v>
                </c:pt>
                <c:pt idx="10622">
                  <c:v>27.435166666666664</c:v>
                </c:pt>
                <c:pt idx="10623">
                  <c:v>27.437783333333311</c:v>
                </c:pt>
                <c:pt idx="10624">
                  <c:v>27.440383333333294</c:v>
                </c:pt>
                <c:pt idx="10625">
                  <c:v>27.442983333333302</c:v>
                </c:pt>
                <c:pt idx="10626">
                  <c:v>27.445599999999978</c:v>
                </c:pt>
                <c:pt idx="10627">
                  <c:v>27.448183333333301</c:v>
                </c:pt>
                <c:pt idx="10628">
                  <c:v>27.450783333333302</c:v>
                </c:pt>
                <c:pt idx="10629">
                  <c:v>27.453399999999977</c:v>
                </c:pt>
                <c:pt idx="10630">
                  <c:v>27.456</c:v>
                </c:pt>
                <c:pt idx="10631">
                  <c:v>27.458599999999979</c:v>
                </c:pt>
                <c:pt idx="10632">
                  <c:v>27.461216666666662</c:v>
                </c:pt>
                <c:pt idx="10633">
                  <c:v>27.463816666666666</c:v>
                </c:pt>
                <c:pt idx="10634">
                  <c:v>27.46641666666665</c:v>
                </c:pt>
                <c:pt idx="10635">
                  <c:v>27.469016666666654</c:v>
                </c:pt>
                <c:pt idx="10636">
                  <c:v>27.471633333333294</c:v>
                </c:pt>
                <c:pt idx="10637">
                  <c:v>27.474233333333302</c:v>
                </c:pt>
                <c:pt idx="10638">
                  <c:v>27.476833333333303</c:v>
                </c:pt>
                <c:pt idx="10639">
                  <c:v>27.47945</c:v>
                </c:pt>
                <c:pt idx="10640">
                  <c:v>27.482049999999973</c:v>
                </c:pt>
                <c:pt idx="10641">
                  <c:v>27.484649999999966</c:v>
                </c:pt>
                <c:pt idx="10642">
                  <c:v>27.487266666666667</c:v>
                </c:pt>
                <c:pt idx="10643">
                  <c:v>27.489866666666668</c:v>
                </c:pt>
                <c:pt idx="10644">
                  <c:v>27.492466666666662</c:v>
                </c:pt>
                <c:pt idx="10645">
                  <c:v>27.495066666666666</c:v>
                </c:pt>
                <c:pt idx="10646">
                  <c:v>27.497683333333303</c:v>
                </c:pt>
                <c:pt idx="10647">
                  <c:v>27.500283333333311</c:v>
                </c:pt>
                <c:pt idx="10648">
                  <c:v>27.502883333333315</c:v>
                </c:pt>
                <c:pt idx="10649">
                  <c:v>27.505499999999977</c:v>
                </c:pt>
                <c:pt idx="10650">
                  <c:v>27.508100000000002</c:v>
                </c:pt>
                <c:pt idx="10651">
                  <c:v>27.5107</c:v>
                </c:pt>
                <c:pt idx="10652">
                  <c:v>27.513316666666665</c:v>
                </c:pt>
                <c:pt idx="10653">
                  <c:v>27.51591666666668</c:v>
                </c:pt>
                <c:pt idx="10654">
                  <c:v>27.518516666666667</c:v>
                </c:pt>
                <c:pt idx="10655">
                  <c:v>27.521133333333303</c:v>
                </c:pt>
                <c:pt idx="10656">
                  <c:v>27.523733333333293</c:v>
                </c:pt>
                <c:pt idx="10657">
                  <c:v>27.526316666666666</c:v>
                </c:pt>
                <c:pt idx="10658">
                  <c:v>27.528933333333303</c:v>
                </c:pt>
                <c:pt idx="10659">
                  <c:v>27.531533333333311</c:v>
                </c:pt>
                <c:pt idx="10660">
                  <c:v>27.534133333333315</c:v>
                </c:pt>
                <c:pt idx="10661">
                  <c:v>27.536749999999977</c:v>
                </c:pt>
                <c:pt idx="10662">
                  <c:v>27.539350000000017</c:v>
                </c:pt>
                <c:pt idx="10663">
                  <c:v>27.541950000000014</c:v>
                </c:pt>
                <c:pt idx="10664">
                  <c:v>27.544566666666665</c:v>
                </c:pt>
                <c:pt idx="10665">
                  <c:v>27.54716666666668</c:v>
                </c:pt>
                <c:pt idx="10666">
                  <c:v>27.549766666666667</c:v>
                </c:pt>
                <c:pt idx="10667">
                  <c:v>27.552383333333303</c:v>
                </c:pt>
                <c:pt idx="10668">
                  <c:v>27.554983333333329</c:v>
                </c:pt>
                <c:pt idx="10669">
                  <c:v>27.557583333333316</c:v>
                </c:pt>
                <c:pt idx="10670">
                  <c:v>27.560200000000002</c:v>
                </c:pt>
                <c:pt idx="10671">
                  <c:v>27.562799999999971</c:v>
                </c:pt>
                <c:pt idx="10672">
                  <c:v>27.565399999999979</c:v>
                </c:pt>
                <c:pt idx="10673">
                  <c:v>27.568016666666662</c:v>
                </c:pt>
                <c:pt idx="10674">
                  <c:v>27.57061666666667</c:v>
                </c:pt>
                <c:pt idx="10675">
                  <c:v>27.573216666666667</c:v>
                </c:pt>
                <c:pt idx="10676">
                  <c:v>27.575833333333303</c:v>
                </c:pt>
                <c:pt idx="10677">
                  <c:v>27.578433333333294</c:v>
                </c:pt>
                <c:pt idx="10678">
                  <c:v>27.581033333333302</c:v>
                </c:pt>
                <c:pt idx="10679">
                  <c:v>27.58364999999997</c:v>
                </c:pt>
                <c:pt idx="10680">
                  <c:v>27.58625</c:v>
                </c:pt>
                <c:pt idx="10681">
                  <c:v>27.588849999999976</c:v>
                </c:pt>
                <c:pt idx="10682">
                  <c:v>27.591466666666683</c:v>
                </c:pt>
                <c:pt idx="10683">
                  <c:v>27.594066666666681</c:v>
                </c:pt>
                <c:pt idx="10684">
                  <c:v>27.596666666666668</c:v>
                </c:pt>
                <c:pt idx="10685">
                  <c:v>27.599283333333311</c:v>
                </c:pt>
                <c:pt idx="10686">
                  <c:v>27.601866666666695</c:v>
                </c:pt>
                <c:pt idx="10687">
                  <c:v>27.604450000000014</c:v>
                </c:pt>
                <c:pt idx="10688">
                  <c:v>27.607050000000019</c:v>
                </c:pt>
                <c:pt idx="10689">
                  <c:v>27.609633333333299</c:v>
                </c:pt>
                <c:pt idx="10690">
                  <c:v>27.612216666666665</c:v>
                </c:pt>
                <c:pt idx="10691">
                  <c:v>27.614816666666695</c:v>
                </c:pt>
                <c:pt idx="10692">
                  <c:v>27.617400000000014</c:v>
                </c:pt>
                <c:pt idx="10693">
                  <c:v>27.619983333333327</c:v>
                </c:pt>
                <c:pt idx="10694">
                  <c:v>27.622566666666668</c:v>
                </c:pt>
                <c:pt idx="10695">
                  <c:v>27.625150000000001</c:v>
                </c:pt>
                <c:pt idx="10696">
                  <c:v>27.627749999999981</c:v>
                </c:pt>
                <c:pt idx="10697">
                  <c:v>27.630333333333315</c:v>
                </c:pt>
                <c:pt idx="10698">
                  <c:v>27.632916666666681</c:v>
                </c:pt>
                <c:pt idx="10699">
                  <c:v>27.635516666666668</c:v>
                </c:pt>
                <c:pt idx="10700">
                  <c:v>27.638100000000001</c:v>
                </c:pt>
                <c:pt idx="10701">
                  <c:v>27.640650000000001</c:v>
                </c:pt>
                <c:pt idx="10702">
                  <c:v>27.643216666666667</c:v>
                </c:pt>
                <c:pt idx="10703">
                  <c:v>27.645800000000001</c:v>
                </c:pt>
                <c:pt idx="10704">
                  <c:v>27.648399999999981</c:v>
                </c:pt>
                <c:pt idx="10705">
                  <c:v>27.650983333333329</c:v>
                </c:pt>
                <c:pt idx="10706">
                  <c:v>27.653566666666681</c:v>
                </c:pt>
                <c:pt idx="10707">
                  <c:v>27.656166666666678</c:v>
                </c:pt>
                <c:pt idx="10708">
                  <c:v>27.658750000000001</c:v>
                </c:pt>
                <c:pt idx="10709">
                  <c:v>27.661333333333303</c:v>
                </c:pt>
                <c:pt idx="10710">
                  <c:v>27.663933333333304</c:v>
                </c:pt>
                <c:pt idx="10711">
                  <c:v>27.666516666666666</c:v>
                </c:pt>
                <c:pt idx="10712">
                  <c:v>27.6691</c:v>
                </c:pt>
                <c:pt idx="10713">
                  <c:v>27.671683333333313</c:v>
                </c:pt>
                <c:pt idx="10714">
                  <c:v>27.674266666666679</c:v>
                </c:pt>
                <c:pt idx="10715">
                  <c:v>27.676866666666694</c:v>
                </c:pt>
                <c:pt idx="10716">
                  <c:v>27.679449999999989</c:v>
                </c:pt>
                <c:pt idx="10717">
                  <c:v>27.682033333333294</c:v>
                </c:pt>
                <c:pt idx="10718">
                  <c:v>27.684633333333302</c:v>
                </c:pt>
                <c:pt idx="10719">
                  <c:v>27.687216666666664</c:v>
                </c:pt>
                <c:pt idx="10720">
                  <c:v>27.689799999999977</c:v>
                </c:pt>
                <c:pt idx="10721">
                  <c:v>27.692400000000003</c:v>
                </c:pt>
                <c:pt idx="10722">
                  <c:v>27.694983333333326</c:v>
                </c:pt>
                <c:pt idx="10723">
                  <c:v>27.697566666666681</c:v>
                </c:pt>
                <c:pt idx="10724">
                  <c:v>27.700166666666668</c:v>
                </c:pt>
                <c:pt idx="10725">
                  <c:v>27.702749999999966</c:v>
                </c:pt>
                <c:pt idx="10726">
                  <c:v>27.705333333333289</c:v>
                </c:pt>
                <c:pt idx="10727">
                  <c:v>27.70791666666668</c:v>
                </c:pt>
                <c:pt idx="10728">
                  <c:v>27.710500000000003</c:v>
                </c:pt>
                <c:pt idx="10729">
                  <c:v>27.713100000000001</c:v>
                </c:pt>
                <c:pt idx="10730">
                  <c:v>27.715683333333303</c:v>
                </c:pt>
                <c:pt idx="10731">
                  <c:v>27.718266666666668</c:v>
                </c:pt>
                <c:pt idx="10732">
                  <c:v>27.720833333333303</c:v>
                </c:pt>
                <c:pt idx="10733">
                  <c:v>27.723433333333293</c:v>
                </c:pt>
                <c:pt idx="10734">
                  <c:v>27.726016666666666</c:v>
                </c:pt>
                <c:pt idx="10735">
                  <c:v>27.728616666666653</c:v>
                </c:pt>
                <c:pt idx="10736">
                  <c:v>27.731200000000001</c:v>
                </c:pt>
                <c:pt idx="10737">
                  <c:v>27.733783333333303</c:v>
                </c:pt>
                <c:pt idx="10738">
                  <c:v>27.736366666666665</c:v>
                </c:pt>
                <c:pt idx="10739">
                  <c:v>27.738949999999985</c:v>
                </c:pt>
                <c:pt idx="10740">
                  <c:v>27.74155</c:v>
                </c:pt>
                <c:pt idx="10741">
                  <c:v>27.744133333333298</c:v>
                </c:pt>
                <c:pt idx="10742">
                  <c:v>27.746699999999976</c:v>
                </c:pt>
                <c:pt idx="10743">
                  <c:v>27.749300000000002</c:v>
                </c:pt>
                <c:pt idx="10744">
                  <c:v>27.751883333333318</c:v>
                </c:pt>
                <c:pt idx="10745">
                  <c:v>27.75446666666668</c:v>
                </c:pt>
                <c:pt idx="10746">
                  <c:v>27.757066666666681</c:v>
                </c:pt>
                <c:pt idx="10747">
                  <c:v>27.759650000000001</c:v>
                </c:pt>
                <c:pt idx="10748">
                  <c:v>27.762233333333281</c:v>
                </c:pt>
                <c:pt idx="10749">
                  <c:v>27.764816666666665</c:v>
                </c:pt>
                <c:pt idx="10750">
                  <c:v>27.767400000000002</c:v>
                </c:pt>
                <c:pt idx="10751">
                  <c:v>27.77</c:v>
                </c:pt>
                <c:pt idx="10752">
                  <c:v>27.772599999999979</c:v>
                </c:pt>
                <c:pt idx="10753">
                  <c:v>27.775183333333302</c:v>
                </c:pt>
                <c:pt idx="10754">
                  <c:v>27.777783333333304</c:v>
                </c:pt>
                <c:pt idx="10755">
                  <c:v>27.780366666666666</c:v>
                </c:pt>
                <c:pt idx="10756">
                  <c:v>27.782950000000003</c:v>
                </c:pt>
                <c:pt idx="10757">
                  <c:v>27.785549999999972</c:v>
                </c:pt>
                <c:pt idx="10758">
                  <c:v>27.788133333333288</c:v>
                </c:pt>
                <c:pt idx="10759">
                  <c:v>27.790716666666651</c:v>
                </c:pt>
                <c:pt idx="10760">
                  <c:v>27.793316666666666</c:v>
                </c:pt>
                <c:pt idx="10761">
                  <c:v>27.7959</c:v>
                </c:pt>
                <c:pt idx="10762">
                  <c:v>27.798483333333301</c:v>
                </c:pt>
                <c:pt idx="10763">
                  <c:v>27.801066666666681</c:v>
                </c:pt>
                <c:pt idx="10764">
                  <c:v>27.803650000000001</c:v>
                </c:pt>
                <c:pt idx="10765">
                  <c:v>27.806249999999981</c:v>
                </c:pt>
                <c:pt idx="10766">
                  <c:v>27.808833333333304</c:v>
                </c:pt>
                <c:pt idx="10767">
                  <c:v>27.81141666666668</c:v>
                </c:pt>
                <c:pt idx="10768">
                  <c:v>27.814016666666678</c:v>
                </c:pt>
                <c:pt idx="10769">
                  <c:v>27.816600000000001</c:v>
                </c:pt>
                <c:pt idx="10770">
                  <c:v>27.819183333333317</c:v>
                </c:pt>
                <c:pt idx="10771">
                  <c:v>27.821783333333304</c:v>
                </c:pt>
                <c:pt idx="10772">
                  <c:v>27.82436666666668</c:v>
                </c:pt>
                <c:pt idx="10773">
                  <c:v>27.826950000000014</c:v>
                </c:pt>
                <c:pt idx="10774">
                  <c:v>27.829533333333302</c:v>
                </c:pt>
                <c:pt idx="10775">
                  <c:v>27.832116666666664</c:v>
                </c:pt>
                <c:pt idx="10776">
                  <c:v>27.834716666666683</c:v>
                </c:pt>
                <c:pt idx="10777">
                  <c:v>27.837300000000017</c:v>
                </c:pt>
                <c:pt idx="10778">
                  <c:v>27.839883333333329</c:v>
                </c:pt>
                <c:pt idx="10779">
                  <c:v>27.842483333333302</c:v>
                </c:pt>
                <c:pt idx="10780">
                  <c:v>27.845066666666664</c:v>
                </c:pt>
                <c:pt idx="10781">
                  <c:v>27.847649999999977</c:v>
                </c:pt>
                <c:pt idx="10782">
                  <c:v>27.850250000000017</c:v>
                </c:pt>
                <c:pt idx="10783">
                  <c:v>27.852833333333315</c:v>
                </c:pt>
                <c:pt idx="10784">
                  <c:v>27.855416666666667</c:v>
                </c:pt>
                <c:pt idx="10785">
                  <c:v>27.858016666666668</c:v>
                </c:pt>
                <c:pt idx="10786">
                  <c:v>27.860599999999977</c:v>
                </c:pt>
                <c:pt idx="10787">
                  <c:v>27.863183333333303</c:v>
                </c:pt>
                <c:pt idx="10788">
                  <c:v>27.865766666666666</c:v>
                </c:pt>
                <c:pt idx="10789">
                  <c:v>27.868350000000003</c:v>
                </c:pt>
                <c:pt idx="10790">
                  <c:v>27.870950000000015</c:v>
                </c:pt>
                <c:pt idx="10791">
                  <c:v>27.873533333333302</c:v>
                </c:pt>
                <c:pt idx="10792">
                  <c:v>27.876116666666668</c:v>
                </c:pt>
                <c:pt idx="10793">
                  <c:v>27.878716666666666</c:v>
                </c:pt>
                <c:pt idx="10794">
                  <c:v>27.8813</c:v>
                </c:pt>
                <c:pt idx="10795">
                  <c:v>27.883883333333316</c:v>
                </c:pt>
                <c:pt idx="10796">
                  <c:v>27.886483333333302</c:v>
                </c:pt>
                <c:pt idx="10797">
                  <c:v>27.889066666666668</c:v>
                </c:pt>
                <c:pt idx="10798">
                  <c:v>27.891650000000016</c:v>
                </c:pt>
                <c:pt idx="10799">
                  <c:v>27.894233333333304</c:v>
                </c:pt>
                <c:pt idx="10800">
                  <c:v>27.89681666666668</c:v>
                </c:pt>
                <c:pt idx="10801">
                  <c:v>27.899416666666664</c:v>
                </c:pt>
                <c:pt idx="10802">
                  <c:v>27.901999999999987</c:v>
                </c:pt>
                <c:pt idx="10803">
                  <c:v>27.904583333333303</c:v>
                </c:pt>
                <c:pt idx="10804">
                  <c:v>27.907183333333304</c:v>
                </c:pt>
                <c:pt idx="10805">
                  <c:v>27.909766666666666</c:v>
                </c:pt>
                <c:pt idx="10806">
                  <c:v>27.91235</c:v>
                </c:pt>
                <c:pt idx="10807">
                  <c:v>27.914949999999987</c:v>
                </c:pt>
                <c:pt idx="10808">
                  <c:v>27.917533333333299</c:v>
                </c:pt>
                <c:pt idx="10809">
                  <c:v>27.920116666666669</c:v>
                </c:pt>
                <c:pt idx="10810">
                  <c:v>27.922699999999978</c:v>
                </c:pt>
                <c:pt idx="10811">
                  <c:v>27.925283333333294</c:v>
                </c:pt>
                <c:pt idx="10812">
                  <c:v>27.927866666666681</c:v>
                </c:pt>
                <c:pt idx="10813">
                  <c:v>27.93045</c:v>
                </c:pt>
                <c:pt idx="10814">
                  <c:v>27.933033333333302</c:v>
                </c:pt>
                <c:pt idx="10815">
                  <c:v>27.935633333333289</c:v>
                </c:pt>
                <c:pt idx="10816">
                  <c:v>27.938216666666666</c:v>
                </c:pt>
                <c:pt idx="10817">
                  <c:v>27.940800000000003</c:v>
                </c:pt>
                <c:pt idx="10818">
                  <c:v>27.94336666666667</c:v>
                </c:pt>
                <c:pt idx="10819">
                  <c:v>27.94595</c:v>
                </c:pt>
                <c:pt idx="10820">
                  <c:v>27.948533333333284</c:v>
                </c:pt>
                <c:pt idx="10821">
                  <c:v>27.951116666666667</c:v>
                </c:pt>
                <c:pt idx="10822">
                  <c:v>27.95369999999998</c:v>
                </c:pt>
                <c:pt idx="10823">
                  <c:v>27.956299999999981</c:v>
                </c:pt>
                <c:pt idx="10824">
                  <c:v>27.958883333333311</c:v>
                </c:pt>
                <c:pt idx="10825">
                  <c:v>27.96146666666667</c:v>
                </c:pt>
                <c:pt idx="10826">
                  <c:v>27.964066666666668</c:v>
                </c:pt>
                <c:pt idx="10827">
                  <c:v>27.966649999999973</c:v>
                </c:pt>
                <c:pt idx="10828">
                  <c:v>27.969233333333289</c:v>
                </c:pt>
                <c:pt idx="10829">
                  <c:v>27.971833333333311</c:v>
                </c:pt>
                <c:pt idx="10830">
                  <c:v>27.974416666666666</c:v>
                </c:pt>
                <c:pt idx="10831">
                  <c:v>27.976983333333315</c:v>
                </c:pt>
                <c:pt idx="10832">
                  <c:v>27.979566666666663</c:v>
                </c:pt>
                <c:pt idx="10833">
                  <c:v>27.982149999999972</c:v>
                </c:pt>
                <c:pt idx="10834">
                  <c:v>27.984750000000002</c:v>
                </c:pt>
                <c:pt idx="10835">
                  <c:v>27.987333333333289</c:v>
                </c:pt>
                <c:pt idx="10836">
                  <c:v>27.989916666666666</c:v>
                </c:pt>
                <c:pt idx="10837">
                  <c:v>27.992516666666653</c:v>
                </c:pt>
                <c:pt idx="10838">
                  <c:v>27.995099999999976</c:v>
                </c:pt>
                <c:pt idx="10839">
                  <c:v>27.99765</c:v>
                </c:pt>
                <c:pt idx="10840">
                  <c:v>28.000250000000001</c:v>
                </c:pt>
                <c:pt idx="10841">
                  <c:v>28.002833333333303</c:v>
                </c:pt>
                <c:pt idx="10842">
                  <c:v>28.005416666666669</c:v>
                </c:pt>
                <c:pt idx="10843">
                  <c:v>28.007999999999999</c:v>
                </c:pt>
                <c:pt idx="10844">
                  <c:v>28.010583333333315</c:v>
                </c:pt>
                <c:pt idx="10845">
                  <c:v>28.013183333333316</c:v>
                </c:pt>
                <c:pt idx="10846">
                  <c:v>28.015766666666664</c:v>
                </c:pt>
                <c:pt idx="10847">
                  <c:v>28.018350000000005</c:v>
                </c:pt>
                <c:pt idx="10848">
                  <c:v>28.020950000000017</c:v>
                </c:pt>
                <c:pt idx="10849">
                  <c:v>28.023533333333294</c:v>
                </c:pt>
                <c:pt idx="10850">
                  <c:v>28.026116666666667</c:v>
                </c:pt>
                <c:pt idx="10851">
                  <c:v>28.02871666666665</c:v>
                </c:pt>
                <c:pt idx="10852">
                  <c:v>28.031299999999987</c:v>
                </c:pt>
                <c:pt idx="10853">
                  <c:v>28.033883333333318</c:v>
                </c:pt>
                <c:pt idx="10854">
                  <c:v>28.036466666666684</c:v>
                </c:pt>
                <c:pt idx="10855">
                  <c:v>28.039050000000014</c:v>
                </c:pt>
                <c:pt idx="10856">
                  <c:v>28.041650000000001</c:v>
                </c:pt>
                <c:pt idx="10857">
                  <c:v>28.044233333333302</c:v>
                </c:pt>
                <c:pt idx="10858">
                  <c:v>28.046816666666665</c:v>
                </c:pt>
                <c:pt idx="10859">
                  <c:v>28.049416666666666</c:v>
                </c:pt>
                <c:pt idx="10860">
                  <c:v>28.052</c:v>
                </c:pt>
                <c:pt idx="10861">
                  <c:v>28.054583333333316</c:v>
                </c:pt>
                <c:pt idx="10862">
                  <c:v>28.057183333333317</c:v>
                </c:pt>
                <c:pt idx="10863">
                  <c:v>28.059766666666668</c:v>
                </c:pt>
                <c:pt idx="10864">
                  <c:v>28.062349999999967</c:v>
                </c:pt>
                <c:pt idx="10865">
                  <c:v>28.064950000000014</c:v>
                </c:pt>
                <c:pt idx="10866">
                  <c:v>28.067533333333301</c:v>
                </c:pt>
                <c:pt idx="10867">
                  <c:v>28.070116666666667</c:v>
                </c:pt>
                <c:pt idx="10868">
                  <c:v>28.07269999999998</c:v>
                </c:pt>
                <c:pt idx="10869">
                  <c:v>28.075283333333303</c:v>
                </c:pt>
                <c:pt idx="10870">
                  <c:v>28.077883333333329</c:v>
                </c:pt>
                <c:pt idx="10871">
                  <c:v>28.080466666666666</c:v>
                </c:pt>
                <c:pt idx="10872">
                  <c:v>28.08305</c:v>
                </c:pt>
                <c:pt idx="10873">
                  <c:v>28.085649999999966</c:v>
                </c:pt>
                <c:pt idx="10874">
                  <c:v>28.088233333333289</c:v>
                </c:pt>
                <c:pt idx="10875">
                  <c:v>28.090816666666683</c:v>
                </c:pt>
                <c:pt idx="10876">
                  <c:v>28.093416666666666</c:v>
                </c:pt>
                <c:pt idx="10877">
                  <c:v>28.096</c:v>
                </c:pt>
                <c:pt idx="10878">
                  <c:v>28.098583333333302</c:v>
                </c:pt>
                <c:pt idx="10879">
                  <c:v>28.101166666666678</c:v>
                </c:pt>
                <c:pt idx="10880">
                  <c:v>28.103749999999977</c:v>
                </c:pt>
                <c:pt idx="10881">
                  <c:v>28.106350000000017</c:v>
                </c:pt>
                <c:pt idx="10882">
                  <c:v>28.108916666666683</c:v>
                </c:pt>
                <c:pt idx="10883">
                  <c:v>28.111499999999999</c:v>
                </c:pt>
                <c:pt idx="10884">
                  <c:v>28.114100000000015</c:v>
                </c:pt>
                <c:pt idx="10885">
                  <c:v>28.116683333333317</c:v>
                </c:pt>
                <c:pt idx="10886">
                  <c:v>28.119266666666686</c:v>
                </c:pt>
                <c:pt idx="10887">
                  <c:v>28.121866666666694</c:v>
                </c:pt>
                <c:pt idx="10888">
                  <c:v>28.124450000000017</c:v>
                </c:pt>
                <c:pt idx="10889">
                  <c:v>28.127033333333316</c:v>
                </c:pt>
                <c:pt idx="10890">
                  <c:v>28.129616666666667</c:v>
                </c:pt>
                <c:pt idx="10891">
                  <c:v>28.132166666666681</c:v>
                </c:pt>
                <c:pt idx="10892">
                  <c:v>28.134766666666682</c:v>
                </c:pt>
                <c:pt idx="10893">
                  <c:v>28.137350000000023</c:v>
                </c:pt>
                <c:pt idx="10894">
                  <c:v>28.139933333333317</c:v>
                </c:pt>
                <c:pt idx="10895">
                  <c:v>28.142533333333294</c:v>
                </c:pt>
                <c:pt idx="10896">
                  <c:v>28.14511666666667</c:v>
                </c:pt>
                <c:pt idx="10897">
                  <c:v>28.1477</c:v>
                </c:pt>
                <c:pt idx="10898">
                  <c:v>28.150300000000001</c:v>
                </c:pt>
                <c:pt idx="10899">
                  <c:v>28.152883333333317</c:v>
                </c:pt>
                <c:pt idx="10900">
                  <c:v>28.15546666666668</c:v>
                </c:pt>
                <c:pt idx="10901">
                  <c:v>28.158049999999989</c:v>
                </c:pt>
                <c:pt idx="10902">
                  <c:v>28.160633333333294</c:v>
                </c:pt>
                <c:pt idx="10903">
                  <c:v>28.163233333333302</c:v>
                </c:pt>
                <c:pt idx="10904">
                  <c:v>28.165816666666668</c:v>
                </c:pt>
                <c:pt idx="10905">
                  <c:v>28.168383333333303</c:v>
                </c:pt>
                <c:pt idx="10906">
                  <c:v>28.170966666666693</c:v>
                </c:pt>
                <c:pt idx="10907">
                  <c:v>28.173549999999981</c:v>
                </c:pt>
                <c:pt idx="10908">
                  <c:v>28.176133333333304</c:v>
                </c:pt>
                <c:pt idx="10909">
                  <c:v>28.178733333333302</c:v>
                </c:pt>
                <c:pt idx="10910">
                  <c:v>28.181316666666664</c:v>
                </c:pt>
                <c:pt idx="10911">
                  <c:v>28.183900000000001</c:v>
                </c:pt>
                <c:pt idx="10912">
                  <c:v>28.186483333333303</c:v>
                </c:pt>
                <c:pt idx="10913">
                  <c:v>28.189066666666683</c:v>
                </c:pt>
                <c:pt idx="10914">
                  <c:v>28.191666666666681</c:v>
                </c:pt>
                <c:pt idx="10915">
                  <c:v>28.194250000000014</c:v>
                </c:pt>
                <c:pt idx="10916">
                  <c:v>28.196833333333316</c:v>
                </c:pt>
                <c:pt idx="10917">
                  <c:v>28.199433333333303</c:v>
                </c:pt>
                <c:pt idx="10918">
                  <c:v>28.202016666666669</c:v>
                </c:pt>
                <c:pt idx="10919">
                  <c:v>28.204600000000003</c:v>
                </c:pt>
                <c:pt idx="10920">
                  <c:v>28.2072</c:v>
                </c:pt>
                <c:pt idx="10921">
                  <c:v>28.209783333333302</c:v>
                </c:pt>
                <c:pt idx="10922">
                  <c:v>28.212366666666664</c:v>
                </c:pt>
                <c:pt idx="10923">
                  <c:v>28.214949999999988</c:v>
                </c:pt>
                <c:pt idx="10924">
                  <c:v>28.217533333333304</c:v>
                </c:pt>
                <c:pt idx="10925">
                  <c:v>28.220133333333294</c:v>
                </c:pt>
                <c:pt idx="10926">
                  <c:v>28.222716666666653</c:v>
                </c:pt>
                <c:pt idx="10927">
                  <c:v>28.225299999999979</c:v>
                </c:pt>
                <c:pt idx="10928">
                  <c:v>28.227899999999988</c:v>
                </c:pt>
                <c:pt idx="10929">
                  <c:v>28.230483333333304</c:v>
                </c:pt>
                <c:pt idx="10930">
                  <c:v>28.23306666666668</c:v>
                </c:pt>
                <c:pt idx="10931">
                  <c:v>28.235666666666667</c:v>
                </c:pt>
                <c:pt idx="10932">
                  <c:v>28.238250000000001</c:v>
                </c:pt>
                <c:pt idx="10933">
                  <c:v>28.240833333333303</c:v>
                </c:pt>
                <c:pt idx="10934">
                  <c:v>28.243383333333302</c:v>
                </c:pt>
                <c:pt idx="10935">
                  <c:v>28.245966666666668</c:v>
                </c:pt>
                <c:pt idx="10936">
                  <c:v>28.248566666666662</c:v>
                </c:pt>
                <c:pt idx="10937">
                  <c:v>28.251149999999985</c:v>
                </c:pt>
                <c:pt idx="10938">
                  <c:v>28.253733333333294</c:v>
                </c:pt>
                <c:pt idx="10939">
                  <c:v>28.256333333333302</c:v>
                </c:pt>
                <c:pt idx="10940">
                  <c:v>28.258916666666668</c:v>
                </c:pt>
                <c:pt idx="10941">
                  <c:v>28.261500000000002</c:v>
                </c:pt>
                <c:pt idx="10942">
                  <c:v>28.264099999999985</c:v>
                </c:pt>
                <c:pt idx="10943">
                  <c:v>28.266683333333294</c:v>
                </c:pt>
                <c:pt idx="10944">
                  <c:v>28.269266666666667</c:v>
                </c:pt>
                <c:pt idx="10945">
                  <c:v>28.271849999999986</c:v>
                </c:pt>
                <c:pt idx="10946">
                  <c:v>28.274433333333299</c:v>
                </c:pt>
                <c:pt idx="10947">
                  <c:v>28.277033333333303</c:v>
                </c:pt>
                <c:pt idx="10948">
                  <c:v>28.279616666666666</c:v>
                </c:pt>
                <c:pt idx="10949">
                  <c:v>28.282199999999978</c:v>
                </c:pt>
                <c:pt idx="10950">
                  <c:v>28.284800000000001</c:v>
                </c:pt>
                <c:pt idx="10951">
                  <c:v>28.287383333333299</c:v>
                </c:pt>
                <c:pt idx="10952">
                  <c:v>28.289966666666665</c:v>
                </c:pt>
                <c:pt idx="10953">
                  <c:v>28.292566666666669</c:v>
                </c:pt>
                <c:pt idx="10954">
                  <c:v>28.29515</c:v>
                </c:pt>
                <c:pt idx="10955">
                  <c:v>28.297733333333301</c:v>
                </c:pt>
                <c:pt idx="10956">
                  <c:v>28.300333333333302</c:v>
                </c:pt>
                <c:pt idx="10957">
                  <c:v>28.302916666666665</c:v>
                </c:pt>
                <c:pt idx="10958">
                  <c:v>28.305499999999981</c:v>
                </c:pt>
                <c:pt idx="10959">
                  <c:v>28.308083333333304</c:v>
                </c:pt>
                <c:pt idx="10960">
                  <c:v>28.310666666666684</c:v>
                </c:pt>
                <c:pt idx="10961">
                  <c:v>28.313266666666681</c:v>
                </c:pt>
                <c:pt idx="10962">
                  <c:v>28.315850000000019</c:v>
                </c:pt>
                <c:pt idx="10963">
                  <c:v>28.318433333333303</c:v>
                </c:pt>
                <c:pt idx="10964">
                  <c:v>28.321016666666665</c:v>
                </c:pt>
                <c:pt idx="10965">
                  <c:v>28.323599999999981</c:v>
                </c:pt>
                <c:pt idx="10966">
                  <c:v>28.326183333333315</c:v>
                </c:pt>
                <c:pt idx="10967">
                  <c:v>28.328783333333302</c:v>
                </c:pt>
                <c:pt idx="10968">
                  <c:v>28.331366666666682</c:v>
                </c:pt>
                <c:pt idx="10969">
                  <c:v>28.33395000000003</c:v>
                </c:pt>
                <c:pt idx="10970">
                  <c:v>28.336533333333303</c:v>
                </c:pt>
                <c:pt idx="10971">
                  <c:v>28.33911666666668</c:v>
                </c:pt>
                <c:pt idx="10972">
                  <c:v>28.341716666666667</c:v>
                </c:pt>
                <c:pt idx="10973">
                  <c:v>28.344299999999986</c:v>
                </c:pt>
                <c:pt idx="10974">
                  <c:v>28.346883333333317</c:v>
                </c:pt>
                <c:pt idx="10975">
                  <c:v>28.349483333333303</c:v>
                </c:pt>
                <c:pt idx="10976">
                  <c:v>28.35206666666668</c:v>
                </c:pt>
                <c:pt idx="10977">
                  <c:v>28.354649999999989</c:v>
                </c:pt>
                <c:pt idx="10978">
                  <c:v>28.357233333333316</c:v>
                </c:pt>
                <c:pt idx="10979">
                  <c:v>28.359816666666681</c:v>
                </c:pt>
                <c:pt idx="10980">
                  <c:v>28.362399999999976</c:v>
                </c:pt>
                <c:pt idx="10981">
                  <c:v>28.364983333333313</c:v>
                </c:pt>
                <c:pt idx="10982">
                  <c:v>28.367566666666683</c:v>
                </c:pt>
                <c:pt idx="10983">
                  <c:v>28.37016666666668</c:v>
                </c:pt>
                <c:pt idx="10984">
                  <c:v>28.37275</c:v>
                </c:pt>
                <c:pt idx="10985">
                  <c:v>28.375333333333302</c:v>
                </c:pt>
                <c:pt idx="10986">
                  <c:v>28.377916666666682</c:v>
                </c:pt>
                <c:pt idx="10987">
                  <c:v>28.380499999999977</c:v>
                </c:pt>
                <c:pt idx="10988">
                  <c:v>28.383083333333303</c:v>
                </c:pt>
                <c:pt idx="10989">
                  <c:v>28.385683333333301</c:v>
                </c:pt>
                <c:pt idx="10990">
                  <c:v>28.388266666666667</c:v>
                </c:pt>
                <c:pt idx="10991">
                  <c:v>28.390850000000015</c:v>
                </c:pt>
                <c:pt idx="10992">
                  <c:v>28.393433333333302</c:v>
                </c:pt>
                <c:pt idx="10993">
                  <c:v>28.396016666666664</c:v>
                </c:pt>
                <c:pt idx="10994">
                  <c:v>28.398616666666666</c:v>
                </c:pt>
                <c:pt idx="10995">
                  <c:v>28.401199999999989</c:v>
                </c:pt>
                <c:pt idx="10996">
                  <c:v>28.403783333333294</c:v>
                </c:pt>
                <c:pt idx="10997">
                  <c:v>28.406383333333302</c:v>
                </c:pt>
                <c:pt idx="10998">
                  <c:v>28.408966666666668</c:v>
                </c:pt>
                <c:pt idx="10999">
                  <c:v>28.411549999999977</c:v>
                </c:pt>
                <c:pt idx="11000">
                  <c:v>28.414149999999989</c:v>
                </c:pt>
                <c:pt idx="11001">
                  <c:v>28.416733333333294</c:v>
                </c:pt>
                <c:pt idx="11002">
                  <c:v>28.419316666666667</c:v>
                </c:pt>
                <c:pt idx="11003">
                  <c:v>28.421900000000001</c:v>
                </c:pt>
                <c:pt idx="11004">
                  <c:v>28.424483333333303</c:v>
                </c:pt>
                <c:pt idx="11005">
                  <c:v>28.427083333333304</c:v>
                </c:pt>
                <c:pt idx="11006">
                  <c:v>28.429666666666666</c:v>
                </c:pt>
                <c:pt idx="11007">
                  <c:v>28.43225</c:v>
                </c:pt>
                <c:pt idx="11008">
                  <c:v>28.434849999999987</c:v>
                </c:pt>
                <c:pt idx="11009">
                  <c:v>28.437433333333303</c:v>
                </c:pt>
                <c:pt idx="11010">
                  <c:v>28.440016666666654</c:v>
                </c:pt>
                <c:pt idx="11011">
                  <c:v>28.442616666666648</c:v>
                </c:pt>
                <c:pt idx="11012">
                  <c:v>28.445199999999982</c:v>
                </c:pt>
                <c:pt idx="11013">
                  <c:v>28.447783333333302</c:v>
                </c:pt>
                <c:pt idx="11014">
                  <c:v>28.450383333333299</c:v>
                </c:pt>
                <c:pt idx="11015">
                  <c:v>28.452966666666683</c:v>
                </c:pt>
                <c:pt idx="11016">
                  <c:v>28.45551666666665</c:v>
                </c:pt>
                <c:pt idx="11017">
                  <c:v>28.458100000000002</c:v>
                </c:pt>
                <c:pt idx="11018">
                  <c:v>28.460683333333293</c:v>
                </c:pt>
                <c:pt idx="11019">
                  <c:v>28.463283333333294</c:v>
                </c:pt>
                <c:pt idx="11020">
                  <c:v>28.465866666666667</c:v>
                </c:pt>
                <c:pt idx="11021">
                  <c:v>28.468416666666652</c:v>
                </c:pt>
                <c:pt idx="11022">
                  <c:v>28.471016666666667</c:v>
                </c:pt>
                <c:pt idx="11023">
                  <c:v>28.473599999999976</c:v>
                </c:pt>
                <c:pt idx="11024">
                  <c:v>28.476183333333299</c:v>
                </c:pt>
                <c:pt idx="11025">
                  <c:v>28.478766666666669</c:v>
                </c:pt>
                <c:pt idx="11026">
                  <c:v>28.481350000000003</c:v>
                </c:pt>
                <c:pt idx="11027">
                  <c:v>28.48395</c:v>
                </c:pt>
                <c:pt idx="11028">
                  <c:v>28.486533333333284</c:v>
                </c:pt>
                <c:pt idx="11029">
                  <c:v>28.489116666666654</c:v>
                </c:pt>
                <c:pt idx="11030">
                  <c:v>28.491683333333302</c:v>
                </c:pt>
                <c:pt idx="11031">
                  <c:v>28.494266666666665</c:v>
                </c:pt>
                <c:pt idx="11032">
                  <c:v>28.496849999999977</c:v>
                </c:pt>
                <c:pt idx="11033">
                  <c:v>28.499450000000003</c:v>
                </c:pt>
                <c:pt idx="11034">
                  <c:v>28.502033333333298</c:v>
                </c:pt>
                <c:pt idx="11035">
                  <c:v>28.504616666666667</c:v>
                </c:pt>
                <c:pt idx="11036">
                  <c:v>28.507200000000001</c:v>
                </c:pt>
                <c:pt idx="11037">
                  <c:v>28.509783333333303</c:v>
                </c:pt>
                <c:pt idx="11038">
                  <c:v>28.512383333333304</c:v>
                </c:pt>
                <c:pt idx="11039">
                  <c:v>28.514966666666695</c:v>
                </c:pt>
                <c:pt idx="11040">
                  <c:v>28.517550000000018</c:v>
                </c:pt>
                <c:pt idx="11041">
                  <c:v>28.520150000000001</c:v>
                </c:pt>
                <c:pt idx="11042">
                  <c:v>28.522733333333289</c:v>
                </c:pt>
                <c:pt idx="11043">
                  <c:v>28.525316666666662</c:v>
                </c:pt>
                <c:pt idx="11044">
                  <c:v>28.52791666666668</c:v>
                </c:pt>
                <c:pt idx="11045">
                  <c:v>28.5305</c:v>
                </c:pt>
                <c:pt idx="11046">
                  <c:v>28.533083333333312</c:v>
                </c:pt>
                <c:pt idx="11047">
                  <c:v>28.535666666666668</c:v>
                </c:pt>
                <c:pt idx="11048">
                  <c:v>28.538250000000001</c:v>
                </c:pt>
                <c:pt idx="11049">
                  <c:v>28.540833333333303</c:v>
                </c:pt>
                <c:pt idx="11050">
                  <c:v>28.543416666666666</c:v>
                </c:pt>
                <c:pt idx="11051">
                  <c:v>28.545999999999989</c:v>
                </c:pt>
                <c:pt idx="11052">
                  <c:v>28.548599999999979</c:v>
                </c:pt>
                <c:pt idx="11053">
                  <c:v>28.551183333333313</c:v>
                </c:pt>
                <c:pt idx="11054">
                  <c:v>28.553766666666668</c:v>
                </c:pt>
                <c:pt idx="11055">
                  <c:v>28.556366666666683</c:v>
                </c:pt>
                <c:pt idx="11056">
                  <c:v>28.558949999999989</c:v>
                </c:pt>
                <c:pt idx="11057">
                  <c:v>28.561533333333294</c:v>
                </c:pt>
                <c:pt idx="11058">
                  <c:v>28.564116666666667</c:v>
                </c:pt>
                <c:pt idx="11059">
                  <c:v>28.56669999999998</c:v>
                </c:pt>
                <c:pt idx="11060">
                  <c:v>28.569299999999977</c:v>
                </c:pt>
                <c:pt idx="11061">
                  <c:v>28.571883333333329</c:v>
                </c:pt>
                <c:pt idx="11062">
                  <c:v>28.574466666666684</c:v>
                </c:pt>
                <c:pt idx="11063">
                  <c:v>28.577066666666681</c:v>
                </c:pt>
                <c:pt idx="11064">
                  <c:v>28.579616666666666</c:v>
                </c:pt>
                <c:pt idx="11065">
                  <c:v>28.582199999999979</c:v>
                </c:pt>
                <c:pt idx="11066">
                  <c:v>28.584799999999976</c:v>
                </c:pt>
                <c:pt idx="11067">
                  <c:v>28.587383333333303</c:v>
                </c:pt>
                <c:pt idx="11068">
                  <c:v>28.589966666666665</c:v>
                </c:pt>
                <c:pt idx="11069">
                  <c:v>28.592550000000003</c:v>
                </c:pt>
                <c:pt idx="11070">
                  <c:v>28.595133333333294</c:v>
                </c:pt>
                <c:pt idx="11071">
                  <c:v>28.5977</c:v>
                </c:pt>
                <c:pt idx="11072">
                  <c:v>28.600283333333316</c:v>
                </c:pt>
                <c:pt idx="11073">
                  <c:v>28.602866666666682</c:v>
                </c:pt>
                <c:pt idx="11074">
                  <c:v>28.605466666666665</c:v>
                </c:pt>
                <c:pt idx="11075">
                  <c:v>28.608049999999981</c:v>
                </c:pt>
                <c:pt idx="11076">
                  <c:v>28.610633333333304</c:v>
                </c:pt>
                <c:pt idx="11077">
                  <c:v>28.613233333333316</c:v>
                </c:pt>
                <c:pt idx="11078">
                  <c:v>28.615816666666682</c:v>
                </c:pt>
                <c:pt idx="11079">
                  <c:v>28.618400000000001</c:v>
                </c:pt>
                <c:pt idx="11080">
                  <c:v>28.620983333333317</c:v>
                </c:pt>
                <c:pt idx="11081">
                  <c:v>28.623566666666665</c:v>
                </c:pt>
                <c:pt idx="11082">
                  <c:v>28.626166666666681</c:v>
                </c:pt>
                <c:pt idx="11083">
                  <c:v>28.62875</c:v>
                </c:pt>
                <c:pt idx="11084">
                  <c:v>28.631333333333316</c:v>
                </c:pt>
                <c:pt idx="11085">
                  <c:v>28.633933333333317</c:v>
                </c:pt>
                <c:pt idx="11086">
                  <c:v>28.636516666666683</c:v>
                </c:pt>
                <c:pt idx="11087">
                  <c:v>28.639099999999999</c:v>
                </c:pt>
                <c:pt idx="11088">
                  <c:v>28.6417</c:v>
                </c:pt>
                <c:pt idx="11089">
                  <c:v>28.644283333333313</c:v>
                </c:pt>
                <c:pt idx="11090">
                  <c:v>28.646866666666678</c:v>
                </c:pt>
                <c:pt idx="11091">
                  <c:v>28.649450000000005</c:v>
                </c:pt>
                <c:pt idx="11092">
                  <c:v>28.652033333333303</c:v>
                </c:pt>
                <c:pt idx="11093">
                  <c:v>28.654633333333315</c:v>
                </c:pt>
                <c:pt idx="11094">
                  <c:v>28.657216666666681</c:v>
                </c:pt>
                <c:pt idx="11095">
                  <c:v>28.659800000000015</c:v>
                </c:pt>
                <c:pt idx="11096">
                  <c:v>28.662399999999977</c:v>
                </c:pt>
                <c:pt idx="11097">
                  <c:v>28.664983333333318</c:v>
                </c:pt>
                <c:pt idx="11098">
                  <c:v>28.667566666666684</c:v>
                </c:pt>
                <c:pt idx="11099">
                  <c:v>28.670166666666681</c:v>
                </c:pt>
                <c:pt idx="11100">
                  <c:v>28.672750000000001</c:v>
                </c:pt>
                <c:pt idx="11101">
                  <c:v>28.675333333333302</c:v>
                </c:pt>
                <c:pt idx="11102">
                  <c:v>28.677933333333318</c:v>
                </c:pt>
                <c:pt idx="11103">
                  <c:v>28.680516666666666</c:v>
                </c:pt>
                <c:pt idx="11104">
                  <c:v>28.683100000000003</c:v>
                </c:pt>
                <c:pt idx="11105">
                  <c:v>28.685683333333301</c:v>
                </c:pt>
                <c:pt idx="11106">
                  <c:v>28.688266666666667</c:v>
                </c:pt>
                <c:pt idx="11107">
                  <c:v>28.690866666666693</c:v>
                </c:pt>
                <c:pt idx="11108">
                  <c:v>28.693449999999981</c:v>
                </c:pt>
                <c:pt idx="11109">
                  <c:v>28.696033333333304</c:v>
                </c:pt>
                <c:pt idx="11110">
                  <c:v>28.698633333333294</c:v>
                </c:pt>
                <c:pt idx="11111">
                  <c:v>28.701216666666667</c:v>
                </c:pt>
                <c:pt idx="11112">
                  <c:v>28.703800000000001</c:v>
                </c:pt>
                <c:pt idx="11113">
                  <c:v>28.706383333333303</c:v>
                </c:pt>
                <c:pt idx="11114">
                  <c:v>28.708966666666665</c:v>
                </c:pt>
                <c:pt idx="11115">
                  <c:v>28.711549999999981</c:v>
                </c:pt>
                <c:pt idx="11116">
                  <c:v>28.714133333333315</c:v>
                </c:pt>
                <c:pt idx="11117">
                  <c:v>28.716716666666667</c:v>
                </c:pt>
                <c:pt idx="11118">
                  <c:v>28.719316666666668</c:v>
                </c:pt>
                <c:pt idx="11119">
                  <c:v>28.721900000000005</c:v>
                </c:pt>
                <c:pt idx="11120">
                  <c:v>28.724483333333303</c:v>
                </c:pt>
                <c:pt idx="11121">
                  <c:v>28.727083333333315</c:v>
                </c:pt>
                <c:pt idx="11122">
                  <c:v>28.729666666666667</c:v>
                </c:pt>
                <c:pt idx="11123">
                  <c:v>28.732250000000001</c:v>
                </c:pt>
                <c:pt idx="11124">
                  <c:v>28.734849999999987</c:v>
                </c:pt>
                <c:pt idx="11125">
                  <c:v>28.737433333333303</c:v>
                </c:pt>
                <c:pt idx="11126">
                  <c:v>28.740016666666669</c:v>
                </c:pt>
                <c:pt idx="11127">
                  <c:v>28.742599999999971</c:v>
                </c:pt>
                <c:pt idx="11128">
                  <c:v>28.745183333333298</c:v>
                </c:pt>
                <c:pt idx="11129">
                  <c:v>28.747783333333302</c:v>
                </c:pt>
                <c:pt idx="11130">
                  <c:v>28.750366666666665</c:v>
                </c:pt>
                <c:pt idx="11131">
                  <c:v>28.752949999999977</c:v>
                </c:pt>
                <c:pt idx="11132">
                  <c:v>28.755550000000003</c:v>
                </c:pt>
                <c:pt idx="11133">
                  <c:v>28.758133333333298</c:v>
                </c:pt>
                <c:pt idx="11134">
                  <c:v>28.760716666666653</c:v>
                </c:pt>
                <c:pt idx="11135">
                  <c:v>28.76331666666665</c:v>
                </c:pt>
                <c:pt idx="11136">
                  <c:v>28.765899999999977</c:v>
                </c:pt>
                <c:pt idx="11137">
                  <c:v>28.768483333333293</c:v>
                </c:pt>
                <c:pt idx="11138">
                  <c:v>28.771083333333316</c:v>
                </c:pt>
                <c:pt idx="11139">
                  <c:v>28.773666666666667</c:v>
                </c:pt>
                <c:pt idx="11140">
                  <c:v>28.776250000000001</c:v>
                </c:pt>
                <c:pt idx="11141">
                  <c:v>28.778833333333303</c:v>
                </c:pt>
                <c:pt idx="11142">
                  <c:v>28.781416666666662</c:v>
                </c:pt>
                <c:pt idx="11143">
                  <c:v>28.784016666666666</c:v>
                </c:pt>
                <c:pt idx="11144">
                  <c:v>28.786599999999982</c:v>
                </c:pt>
                <c:pt idx="11145">
                  <c:v>28.789183333333302</c:v>
                </c:pt>
                <c:pt idx="11146">
                  <c:v>28.791783333333303</c:v>
                </c:pt>
                <c:pt idx="11147">
                  <c:v>28.794366666666683</c:v>
                </c:pt>
                <c:pt idx="11148">
                  <c:v>28.796949999999981</c:v>
                </c:pt>
                <c:pt idx="11149">
                  <c:v>28.79955</c:v>
                </c:pt>
                <c:pt idx="11150">
                  <c:v>28.802133333333302</c:v>
                </c:pt>
                <c:pt idx="11151">
                  <c:v>28.804716666666664</c:v>
                </c:pt>
                <c:pt idx="11152">
                  <c:v>28.807300000000001</c:v>
                </c:pt>
                <c:pt idx="11153">
                  <c:v>28.809849999999987</c:v>
                </c:pt>
                <c:pt idx="11154">
                  <c:v>28.812433333333303</c:v>
                </c:pt>
                <c:pt idx="11155">
                  <c:v>28.815016666666668</c:v>
                </c:pt>
                <c:pt idx="11156">
                  <c:v>28.817600000000017</c:v>
                </c:pt>
                <c:pt idx="11157">
                  <c:v>28.820166666666683</c:v>
                </c:pt>
                <c:pt idx="11158">
                  <c:v>28.822749999999971</c:v>
                </c:pt>
                <c:pt idx="11159">
                  <c:v>28.825333333333294</c:v>
                </c:pt>
                <c:pt idx="11160">
                  <c:v>28.827916666666681</c:v>
                </c:pt>
                <c:pt idx="11161">
                  <c:v>28.830499999999986</c:v>
                </c:pt>
                <c:pt idx="11162">
                  <c:v>28.833100000000005</c:v>
                </c:pt>
                <c:pt idx="11163">
                  <c:v>28.835683333333307</c:v>
                </c:pt>
                <c:pt idx="11164">
                  <c:v>28.83826666666668</c:v>
                </c:pt>
                <c:pt idx="11165">
                  <c:v>28.840850000000014</c:v>
                </c:pt>
                <c:pt idx="11166">
                  <c:v>28.843433333333302</c:v>
                </c:pt>
                <c:pt idx="11167">
                  <c:v>28.846016666666667</c:v>
                </c:pt>
                <c:pt idx="11168">
                  <c:v>28.848616666666651</c:v>
                </c:pt>
                <c:pt idx="11169">
                  <c:v>28.851199999999999</c:v>
                </c:pt>
                <c:pt idx="11170">
                  <c:v>28.853783333333311</c:v>
                </c:pt>
                <c:pt idx="11171">
                  <c:v>28.85636666666668</c:v>
                </c:pt>
                <c:pt idx="11172">
                  <c:v>28.858950000000014</c:v>
                </c:pt>
                <c:pt idx="11173">
                  <c:v>28.861550000000001</c:v>
                </c:pt>
                <c:pt idx="11174">
                  <c:v>28.864133333333299</c:v>
                </c:pt>
                <c:pt idx="11175">
                  <c:v>28.866716666666662</c:v>
                </c:pt>
                <c:pt idx="11176">
                  <c:v>28.86931666666667</c:v>
                </c:pt>
                <c:pt idx="11177">
                  <c:v>28.871900000000014</c:v>
                </c:pt>
                <c:pt idx="11178">
                  <c:v>28.874483333333316</c:v>
                </c:pt>
                <c:pt idx="11179">
                  <c:v>28.877083333333317</c:v>
                </c:pt>
                <c:pt idx="11180">
                  <c:v>28.879666666666665</c:v>
                </c:pt>
                <c:pt idx="11181">
                  <c:v>28.882249999999971</c:v>
                </c:pt>
                <c:pt idx="11182">
                  <c:v>28.884799999999977</c:v>
                </c:pt>
                <c:pt idx="11183">
                  <c:v>28.887366666666665</c:v>
                </c:pt>
                <c:pt idx="11184">
                  <c:v>28.88996666666668</c:v>
                </c:pt>
                <c:pt idx="11185">
                  <c:v>28.892533333333294</c:v>
                </c:pt>
                <c:pt idx="11186">
                  <c:v>28.89511666666667</c:v>
                </c:pt>
                <c:pt idx="11187">
                  <c:v>28.897716666666668</c:v>
                </c:pt>
                <c:pt idx="11188">
                  <c:v>28.90029999999998</c:v>
                </c:pt>
                <c:pt idx="11189">
                  <c:v>28.902883333333303</c:v>
                </c:pt>
                <c:pt idx="11190">
                  <c:v>28.905483333333294</c:v>
                </c:pt>
                <c:pt idx="11191">
                  <c:v>28.908066666666667</c:v>
                </c:pt>
                <c:pt idx="11192">
                  <c:v>28.910633333333294</c:v>
                </c:pt>
                <c:pt idx="11193">
                  <c:v>28.913216666666663</c:v>
                </c:pt>
                <c:pt idx="11194">
                  <c:v>28.915800000000001</c:v>
                </c:pt>
                <c:pt idx="11195">
                  <c:v>28.918383333333303</c:v>
                </c:pt>
                <c:pt idx="11196">
                  <c:v>28.920966666666668</c:v>
                </c:pt>
                <c:pt idx="11197">
                  <c:v>28.92354999999997</c:v>
                </c:pt>
                <c:pt idx="11198">
                  <c:v>28.92615</c:v>
                </c:pt>
                <c:pt idx="11199">
                  <c:v>28.928733333333284</c:v>
                </c:pt>
                <c:pt idx="11200">
                  <c:v>28.931316666666664</c:v>
                </c:pt>
                <c:pt idx="11201">
                  <c:v>28.933900000000001</c:v>
                </c:pt>
                <c:pt idx="11202">
                  <c:v>28.936483333333303</c:v>
                </c:pt>
                <c:pt idx="11203">
                  <c:v>28.939083333333304</c:v>
                </c:pt>
                <c:pt idx="11204">
                  <c:v>28.941666666666666</c:v>
                </c:pt>
                <c:pt idx="11205">
                  <c:v>28.94425</c:v>
                </c:pt>
                <c:pt idx="11206">
                  <c:v>28.946849999999976</c:v>
                </c:pt>
                <c:pt idx="11207">
                  <c:v>28.949433333333289</c:v>
                </c:pt>
                <c:pt idx="11208">
                  <c:v>28.952016666666669</c:v>
                </c:pt>
                <c:pt idx="11209">
                  <c:v>28.954616666666666</c:v>
                </c:pt>
                <c:pt idx="11210">
                  <c:v>28.9572</c:v>
                </c:pt>
                <c:pt idx="11211">
                  <c:v>28.959783333333302</c:v>
                </c:pt>
                <c:pt idx="11212">
                  <c:v>28.962349999999972</c:v>
                </c:pt>
                <c:pt idx="11213">
                  <c:v>28.964933333333299</c:v>
                </c:pt>
                <c:pt idx="11214">
                  <c:v>28.967533333333289</c:v>
                </c:pt>
                <c:pt idx="11215">
                  <c:v>28.970116666666669</c:v>
                </c:pt>
                <c:pt idx="11216">
                  <c:v>28.972699999999978</c:v>
                </c:pt>
                <c:pt idx="11217">
                  <c:v>28.975299999999979</c:v>
                </c:pt>
                <c:pt idx="11218">
                  <c:v>28.977883333333317</c:v>
                </c:pt>
                <c:pt idx="11219">
                  <c:v>28.980466666666651</c:v>
                </c:pt>
                <c:pt idx="11220">
                  <c:v>28.983066666666666</c:v>
                </c:pt>
                <c:pt idx="11221">
                  <c:v>28.985649999999964</c:v>
                </c:pt>
                <c:pt idx="11222">
                  <c:v>28.988233333333284</c:v>
                </c:pt>
                <c:pt idx="11223">
                  <c:v>28.990833333333303</c:v>
                </c:pt>
                <c:pt idx="11224">
                  <c:v>28.993416666666654</c:v>
                </c:pt>
                <c:pt idx="11225">
                  <c:v>28.995999999999981</c:v>
                </c:pt>
                <c:pt idx="11226">
                  <c:v>28.998583333333293</c:v>
                </c:pt>
                <c:pt idx="11227">
                  <c:v>29.001166666666681</c:v>
                </c:pt>
                <c:pt idx="11228">
                  <c:v>29.003766666666667</c:v>
                </c:pt>
                <c:pt idx="11229">
                  <c:v>29.006350000000001</c:v>
                </c:pt>
                <c:pt idx="11230">
                  <c:v>29.008933333333303</c:v>
                </c:pt>
                <c:pt idx="11231">
                  <c:v>29.011533333333304</c:v>
                </c:pt>
                <c:pt idx="11232">
                  <c:v>29.014116666666681</c:v>
                </c:pt>
                <c:pt idx="11233">
                  <c:v>29.0167</c:v>
                </c:pt>
                <c:pt idx="11234">
                  <c:v>29.019299999999987</c:v>
                </c:pt>
                <c:pt idx="11235">
                  <c:v>29.021883333333317</c:v>
                </c:pt>
                <c:pt idx="11236">
                  <c:v>29.024466666666683</c:v>
                </c:pt>
                <c:pt idx="11237">
                  <c:v>29.027016666666668</c:v>
                </c:pt>
                <c:pt idx="11238">
                  <c:v>29.029583333333303</c:v>
                </c:pt>
                <c:pt idx="11239">
                  <c:v>29.032183333333304</c:v>
                </c:pt>
                <c:pt idx="11240">
                  <c:v>29.03476666666668</c:v>
                </c:pt>
                <c:pt idx="11241">
                  <c:v>29.037350000000014</c:v>
                </c:pt>
                <c:pt idx="11242">
                  <c:v>29.039949999999987</c:v>
                </c:pt>
                <c:pt idx="11243">
                  <c:v>29.042533333333285</c:v>
                </c:pt>
                <c:pt idx="11244">
                  <c:v>29.045116666666669</c:v>
                </c:pt>
                <c:pt idx="11245">
                  <c:v>29.047716666666666</c:v>
                </c:pt>
                <c:pt idx="11246">
                  <c:v>29.0503</c:v>
                </c:pt>
                <c:pt idx="11247">
                  <c:v>29.052883333333316</c:v>
                </c:pt>
                <c:pt idx="11248">
                  <c:v>29.055466666666668</c:v>
                </c:pt>
                <c:pt idx="11249">
                  <c:v>29.058049999999977</c:v>
                </c:pt>
                <c:pt idx="11250">
                  <c:v>29.060649999999971</c:v>
                </c:pt>
                <c:pt idx="11251">
                  <c:v>29.063233333333301</c:v>
                </c:pt>
                <c:pt idx="11252">
                  <c:v>29.065816666666667</c:v>
                </c:pt>
                <c:pt idx="11253">
                  <c:v>29.068416666666653</c:v>
                </c:pt>
                <c:pt idx="11254">
                  <c:v>29.071000000000005</c:v>
                </c:pt>
                <c:pt idx="11255">
                  <c:v>29.073583333333303</c:v>
                </c:pt>
                <c:pt idx="11256">
                  <c:v>29.076183333333315</c:v>
                </c:pt>
                <c:pt idx="11257">
                  <c:v>29.07876666666667</c:v>
                </c:pt>
                <c:pt idx="11258">
                  <c:v>29.08135</c:v>
                </c:pt>
                <c:pt idx="11259">
                  <c:v>29.083933333333302</c:v>
                </c:pt>
                <c:pt idx="11260">
                  <c:v>29.086516666666654</c:v>
                </c:pt>
                <c:pt idx="11261">
                  <c:v>29.089116666666666</c:v>
                </c:pt>
                <c:pt idx="11262">
                  <c:v>29.091699999999989</c:v>
                </c:pt>
                <c:pt idx="11263">
                  <c:v>29.094283333333316</c:v>
                </c:pt>
                <c:pt idx="11264">
                  <c:v>29.096883333333317</c:v>
                </c:pt>
                <c:pt idx="11265">
                  <c:v>29.099466666666668</c:v>
                </c:pt>
                <c:pt idx="11266">
                  <c:v>29.102050000000016</c:v>
                </c:pt>
                <c:pt idx="11267">
                  <c:v>29.104649999999989</c:v>
                </c:pt>
                <c:pt idx="11268">
                  <c:v>29.107233333333316</c:v>
                </c:pt>
                <c:pt idx="11269">
                  <c:v>29.109783333333311</c:v>
                </c:pt>
                <c:pt idx="11270">
                  <c:v>29.112366666666681</c:v>
                </c:pt>
                <c:pt idx="11271">
                  <c:v>29.114950000000032</c:v>
                </c:pt>
                <c:pt idx="11272">
                  <c:v>29.117550000000019</c:v>
                </c:pt>
                <c:pt idx="11273">
                  <c:v>29.120133333333303</c:v>
                </c:pt>
                <c:pt idx="11274">
                  <c:v>29.122716666666669</c:v>
                </c:pt>
                <c:pt idx="11275">
                  <c:v>29.125316666666667</c:v>
                </c:pt>
                <c:pt idx="11276">
                  <c:v>29.127900000000015</c:v>
                </c:pt>
                <c:pt idx="11277">
                  <c:v>29.130483333333316</c:v>
                </c:pt>
                <c:pt idx="11278">
                  <c:v>29.133083333333317</c:v>
                </c:pt>
                <c:pt idx="11279">
                  <c:v>29.135666666666683</c:v>
                </c:pt>
                <c:pt idx="11280">
                  <c:v>29.138250000000017</c:v>
                </c:pt>
                <c:pt idx="11281">
                  <c:v>29.140833333333315</c:v>
                </c:pt>
                <c:pt idx="11282">
                  <c:v>29.143416666666667</c:v>
                </c:pt>
                <c:pt idx="11283">
                  <c:v>29.146016666666664</c:v>
                </c:pt>
                <c:pt idx="11284">
                  <c:v>29.148599999999977</c:v>
                </c:pt>
                <c:pt idx="11285">
                  <c:v>29.151183333333329</c:v>
                </c:pt>
                <c:pt idx="11286">
                  <c:v>29.153783333333315</c:v>
                </c:pt>
                <c:pt idx="11287">
                  <c:v>29.156366666666681</c:v>
                </c:pt>
                <c:pt idx="11288">
                  <c:v>29.158950000000015</c:v>
                </c:pt>
                <c:pt idx="11289">
                  <c:v>29.161549999999977</c:v>
                </c:pt>
                <c:pt idx="11290">
                  <c:v>29.164133333333304</c:v>
                </c:pt>
                <c:pt idx="11291">
                  <c:v>29.166716666666666</c:v>
                </c:pt>
                <c:pt idx="11292">
                  <c:v>29.169316666666667</c:v>
                </c:pt>
                <c:pt idx="11293">
                  <c:v>29.171900000000015</c:v>
                </c:pt>
                <c:pt idx="11294">
                  <c:v>29.174483333333317</c:v>
                </c:pt>
                <c:pt idx="11295">
                  <c:v>29.177066666666693</c:v>
                </c:pt>
                <c:pt idx="11296">
                  <c:v>29.179649999999981</c:v>
                </c:pt>
                <c:pt idx="11297">
                  <c:v>29.18225</c:v>
                </c:pt>
                <c:pt idx="11298">
                  <c:v>29.184833333333316</c:v>
                </c:pt>
                <c:pt idx="11299">
                  <c:v>29.187383333333315</c:v>
                </c:pt>
                <c:pt idx="11300">
                  <c:v>29.189983333333313</c:v>
                </c:pt>
                <c:pt idx="11301">
                  <c:v>29.192566666666668</c:v>
                </c:pt>
                <c:pt idx="11302">
                  <c:v>29.195150000000005</c:v>
                </c:pt>
                <c:pt idx="11303">
                  <c:v>29.197749999999989</c:v>
                </c:pt>
                <c:pt idx="11304">
                  <c:v>29.200333333333294</c:v>
                </c:pt>
                <c:pt idx="11305">
                  <c:v>29.202916666666667</c:v>
                </c:pt>
                <c:pt idx="11306">
                  <c:v>29.205499999999976</c:v>
                </c:pt>
                <c:pt idx="11307">
                  <c:v>29.208083333333299</c:v>
                </c:pt>
                <c:pt idx="11308">
                  <c:v>29.210683333333307</c:v>
                </c:pt>
                <c:pt idx="11309">
                  <c:v>29.21326666666668</c:v>
                </c:pt>
                <c:pt idx="11310">
                  <c:v>29.215833333333304</c:v>
                </c:pt>
                <c:pt idx="11311">
                  <c:v>29.218433333333302</c:v>
                </c:pt>
                <c:pt idx="11312">
                  <c:v>29.221016666666667</c:v>
                </c:pt>
                <c:pt idx="11313">
                  <c:v>29.223599999999976</c:v>
                </c:pt>
                <c:pt idx="11314">
                  <c:v>29.226199999999981</c:v>
                </c:pt>
                <c:pt idx="11315">
                  <c:v>29.228783333333293</c:v>
                </c:pt>
                <c:pt idx="11316">
                  <c:v>29.23136666666668</c:v>
                </c:pt>
                <c:pt idx="11317">
                  <c:v>29.233950000000014</c:v>
                </c:pt>
                <c:pt idx="11318">
                  <c:v>29.236533333333302</c:v>
                </c:pt>
                <c:pt idx="11319">
                  <c:v>29.239133333333299</c:v>
                </c:pt>
                <c:pt idx="11320">
                  <c:v>29.241716666666662</c:v>
                </c:pt>
                <c:pt idx="11321">
                  <c:v>29.244283333333303</c:v>
                </c:pt>
                <c:pt idx="11322">
                  <c:v>29.246883333333319</c:v>
                </c:pt>
                <c:pt idx="11323">
                  <c:v>29.249466666666667</c:v>
                </c:pt>
                <c:pt idx="11324">
                  <c:v>29.252050000000001</c:v>
                </c:pt>
                <c:pt idx="11325">
                  <c:v>29.254650000000005</c:v>
                </c:pt>
                <c:pt idx="11326">
                  <c:v>29.257233333333303</c:v>
                </c:pt>
                <c:pt idx="11327">
                  <c:v>29.25981666666668</c:v>
                </c:pt>
                <c:pt idx="11328">
                  <c:v>29.262399999999978</c:v>
                </c:pt>
                <c:pt idx="11329">
                  <c:v>29.264983333333312</c:v>
                </c:pt>
                <c:pt idx="11330">
                  <c:v>29.267583333333302</c:v>
                </c:pt>
                <c:pt idx="11331">
                  <c:v>29.270166666666668</c:v>
                </c:pt>
                <c:pt idx="11332">
                  <c:v>29.272749999999967</c:v>
                </c:pt>
                <c:pt idx="11333">
                  <c:v>29.27535</c:v>
                </c:pt>
                <c:pt idx="11334">
                  <c:v>29.277933333333316</c:v>
                </c:pt>
                <c:pt idx="11335">
                  <c:v>29.280516666666649</c:v>
                </c:pt>
                <c:pt idx="11336">
                  <c:v>29.283116666666654</c:v>
                </c:pt>
                <c:pt idx="11337">
                  <c:v>29.285699999999974</c:v>
                </c:pt>
                <c:pt idx="11338">
                  <c:v>29.288283333333293</c:v>
                </c:pt>
                <c:pt idx="11339">
                  <c:v>29.29086666666668</c:v>
                </c:pt>
                <c:pt idx="11340">
                  <c:v>29.29345</c:v>
                </c:pt>
                <c:pt idx="11341">
                  <c:v>29.296049999999976</c:v>
                </c:pt>
                <c:pt idx="11342">
                  <c:v>29.298633333333285</c:v>
                </c:pt>
                <c:pt idx="11343">
                  <c:v>29.301216666666683</c:v>
                </c:pt>
                <c:pt idx="11344">
                  <c:v>29.30381666666668</c:v>
                </c:pt>
                <c:pt idx="11345">
                  <c:v>29.3064</c:v>
                </c:pt>
                <c:pt idx="11346">
                  <c:v>29.308983333333316</c:v>
                </c:pt>
                <c:pt idx="11347">
                  <c:v>29.311583333333314</c:v>
                </c:pt>
                <c:pt idx="11348">
                  <c:v>29.31416666666669</c:v>
                </c:pt>
                <c:pt idx="11349">
                  <c:v>29.316750000000017</c:v>
                </c:pt>
                <c:pt idx="11350">
                  <c:v>29.319350000000014</c:v>
                </c:pt>
                <c:pt idx="11351">
                  <c:v>29.321933333333316</c:v>
                </c:pt>
                <c:pt idx="11352">
                  <c:v>29.324516666666668</c:v>
                </c:pt>
                <c:pt idx="11353">
                  <c:v>29.327066666666681</c:v>
                </c:pt>
                <c:pt idx="11354">
                  <c:v>29.329650000000001</c:v>
                </c:pt>
                <c:pt idx="11355">
                  <c:v>29.332249999999977</c:v>
                </c:pt>
                <c:pt idx="11356">
                  <c:v>29.334833333333329</c:v>
                </c:pt>
                <c:pt idx="11357">
                  <c:v>29.33741666666668</c:v>
                </c:pt>
                <c:pt idx="11358">
                  <c:v>29.340016666666667</c:v>
                </c:pt>
                <c:pt idx="11359">
                  <c:v>29.34259999999998</c:v>
                </c:pt>
                <c:pt idx="11360">
                  <c:v>29.345183333333303</c:v>
                </c:pt>
                <c:pt idx="11361">
                  <c:v>29.347766666666665</c:v>
                </c:pt>
                <c:pt idx="11362">
                  <c:v>29.350349999999981</c:v>
                </c:pt>
                <c:pt idx="11363">
                  <c:v>29.352950000000014</c:v>
                </c:pt>
                <c:pt idx="11364">
                  <c:v>29.355533333333302</c:v>
                </c:pt>
                <c:pt idx="11365">
                  <c:v>29.358116666666668</c:v>
                </c:pt>
                <c:pt idx="11366">
                  <c:v>29.360716666666669</c:v>
                </c:pt>
                <c:pt idx="11367">
                  <c:v>29.363316666666666</c:v>
                </c:pt>
                <c:pt idx="11368">
                  <c:v>29.3659</c:v>
                </c:pt>
                <c:pt idx="11369">
                  <c:v>29.368499999999976</c:v>
                </c:pt>
                <c:pt idx="11370">
                  <c:v>29.371100000000016</c:v>
                </c:pt>
                <c:pt idx="11371">
                  <c:v>29.373699999999989</c:v>
                </c:pt>
                <c:pt idx="11372">
                  <c:v>29.376316666666664</c:v>
                </c:pt>
                <c:pt idx="11373">
                  <c:v>29.378916666666665</c:v>
                </c:pt>
                <c:pt idx="11374">
                  <c:v>29.381516666666666</c:v>
                </c:pt>
                <c:pt idx="11375">
                  <c:v>29.384133333333303</c:v>
                </c:pt>
                <c:pt idx="11376">
                  <c:v>29.386733333333289</c:v>
                </c:pt>
                <c:pt idx="11377">
                  <c:v>29.389333333333294</c:v>
                </c:pt>
                <c:pt idx="11378">
                  <c:v>29.391950000000019</c:v>
                </c:pt>
                <c:pt idx="11379">
                  <c:v>29.394549999999981</c:v>
                </c:pt>
                <c:pt idx="11380">
                  <c:v>29.397150000000014</c:v>
                </c:pt>
                <c:pt idx="11381">
                  <c:v>29.399766666666668</c:v>
                </c:pt>
                <c:pt idx="11382">
                  <c:v>29.402366666666669</c:v>
                </c:pt>
                <c:pt idx="11383">
                  <c:v>29.404966666666681</c:v>
                </c:pt>
                <c:pt idx="11384">
                  <c:v>29.407583333333299</c:v>
                </c:pt>
                <c:pt idx="11385">
                  <c:v>29.410183333333311</c:v>
                </c:pt>
                <c:pt idx="11386">
                  <c:v>29.412783333333302</c:v>
                </c:pt>
                <c:pt idx="11387">
                  <c:v>29.415399999999977</c:v>
                </c:pt>
                <c:pt idx="11388">
                  <c:v>29.417999999999999</c:v>
                </c:pt>
                <c:pt idx="11389">
                  <c:v>29.420599999999979</c:v>
                </c:pt>
                <c:pt idx="11390">
                  <c:v>29.423216666666669</c:v>
                </c:pt>
                <c:pt idx="11391">
                  <c:v>29.425816666666666</c:v>
                </c:pt>
                <c:pt idx="11392">
                  <c:v>29.428416666666653</c:v>
                </c:pt>
                <c:pt idx="11393">
                  <c:v>29.431033333333303</c:v>
                </c:pt>
                <c:pt idx="11394">
                  <c:v>29.433633333333294</c:v>
                </c:pt>
                <c:pt idx="11395">
                  <c:v>29.436233333333302</c:v>
                </c:pt>
                <c:pt idx="11396">
                  <c:v>29.438849999999981</c:v>
                </c:pt>
                <c:pt idx="11397">
                  <c:v>29.44145</c:v>
                </c:pt>
                <c:pt idx="11398">
                  <c:v>29.444050000000001</c:v>
                </c:pt>
                <c:pt idx="11399">
                  <c:v>29.446666666666662</c:v>
                </c:pt>
                <c:pt idx="11400">
                  <c:v>29.449266666666666</c:v>
                </c:pt>
                <c:pt idx="11401">
                  <c:v>29.451866666666682</c:v>
                </c:pt>
                <c:pt idx="11402">
                  <c:v>29.454466666666683</c:v>
                </c:pt>
                <c:pt idx="11403">
                  <c:v>29.45706666666668</c:v>
                </c:pt>
                <c:pt idx="11404">
                  <c:v>29.459666666666667</c:v>
                </c:pt>
                <c:pt idx="11405">
                  <c:v>29.462283333333289</c:v>
                </c:pt>
                <c:pt idx="11406">
                  <c:v>29.464883333333315</c:v>
                </c:pt>
                <c:pt idx="11407">
                  <c:v>29.467483333333302</c:v>
                </c:pt>
                <c:pt idx="11408">
                  <c:v>29.470083333333299</c:v>
                </c:pt>
                <c:pt idx="11409">
                  <c:v>29.472699999999978</c:v>
                </c:pt>
                <c:pt idx="11410">
                  <c:v>29.475299999999979</c:v>
                </c:pt>
                <c:pt idx="11411">
                  <c:v>29.477899999999988</c:v>
                </c:pt>
                <c:pt idx="11412">
                  <c:v>29.480516666666652</c:v>
                </c:pt>
                <c:pt idx="11413">
                  <c:v>29.483116666666653</c:v>
                </c:pt>
                <c:pt idx="11414">
                  <c:v>29.485716666666644</c:v>
                </c:pt>
                <c:pt idx="11415">
                  <c:v>29.48833333333328</c:v>
                </c:pt>
                <c:pt idx="11416">
                  <c:v>29.490933333333299</c:v>
                </c:pt>
                <c:pt idx="11417">
                  <c:v>29.493533333333289</c:v>
                </c:pt>
                <c:pt idx="11418">
                  <c:v>29.496133333333294</c:v>
                </c:pt>
                <c:pt idx="11419">
                  <c:v>29.498749999999966</c:v>
                </c:pt>
                <c:pt idx="11420">
                  <c:v>29.501349999999981</c:v>
                </c:pt>
                <c:pt idx="11421">
                  <c:v>29.503950000000014</c:v>
                </c:pt>
                <c:pt idx="11422">
                  <c:v>29.506566666666668</c:v>
                </c:pt>
                <c:pt idx="11423">
                  <c:v>29.509166666666665</c:v>
                </c:pt>
                <c:pt idx="11424">
                  <c:v>29.511766666666681</c:v>
                </c:pt>
                <c:pt idx="11425">
                  <c:v>29.514350000000015</c:v>
                </c:pt>
                <c:pt idx="11426">
                  <c:v>29.516950000000019</c:v>
                </c:pt>
                <c:pt idx="11427">
                  <c:v>29.519549999999981</c:v>
                </c:pt>
                <c:pt idx="11428">
                  <c:v>29.52215</c:v>
                </c:pt>
                <c:pt idx="11429">
                  <c:v>29.524749999999976</c:v>
                </c:pt>
                <c:pt idx="11430">
                  <c:v>29.527350000000016</c:v>
                </c:pt>
                <c:pt idx="11431">
                  <c:v>29.529966666666681</c:v>
                </c:pt>
                <c:pt idx="11432">
                  <c:v>29.532566666666664</c:v>
                </c:pt>
                <c:pt idx="11433">
                  <c:v>29.535166666666665</c:v>
                </c:pt>
                <c:pt idx="11434">
                  <c:v>29.537783333333316</c:v>
                </c:pt>
                <c:pt idx="11435">
                  <c:v>29.540383333333303</c:v>
                </c:pt>
                <c:pt idx="11436">
                  <c:v>29.542983333333304</c:v>
                </c:pt>
                <c:pt idx="11437">
                  <c:v>29.545599999999979</c:v>
                </c:pt>
                <c:pt idx="11438">
                  <c:v>29.54819999999998</c:v>
                </c:pt>
                <c:pt idx="11439">
                  <c:v>29.550799999999981</c:v>
                </c:pt>
                <c:pt idx="11440">
                  <c:v>29.553416666666667</c:v>
                </c:pt>
                <c:pt idx="11441">
                  <c:v>29.556016666666668</c:v>
                </c:pt>
                <c:pt idx="11442">
                  <c:v>29.558616666666669</c:v>
                </c:pt>
                <c:pt idx="11443">
                  <c:v>29.561233333333302</c:v>
                </c:pt>
                <c:pt idx="11444">
                  <c:v>29.563833333333299</c:v>
                </c:pt>
                <c:pt idx="11445">
                  <c:v>29.566433333333293</c:v>
                </c:pt>
                <c:pt idx="11446">
                  <c:v>29.569033333333302</c:v>
                </c:pt>
                <c:pt idx="11447">
                  <c:v>29.571616666666667</c:v>
                </c:pt>
                <c:pt idx="11448">
                  <c:v>29.574216666666665</c:v>
                </c:pt>
                <c:pt idx="11449">
                  <c:v>29.576833333333315</c:v>
                </c:pt>
                <c:pt idx="11450">
                  <c:v>29.579416666666667</c:v>
                </c:pt>
                <c:pt idx="11451">
                  <c:v>29.582016666666654</c:v>
                </c:pt>
                <c:pt idx="11452">
                  <c:v>29.584633333333294</c:v>
                </c:pt>
                <c:pt idx="11453">
                  <c:v>29.587233333333302</c:v>
                </c:pt>
                <c:pt idx="11454">
                  <c:v>29.589833333333303</c:v>
                </c:pt>
                <c:pt idx="11455">
                  <c:v>29.592416666666669</c:v>
                </c:pt>
                <c:pt idx="11456">
                  <c:v>29.595016666666666</c:v>
                </c:pt>
                <c:pt idx="11457">
                  <c:v>29.597616666666667</c:v>
                </c:pt>
                <c:pt idx="11458">
                  <c:v>29.600216666666665</c:v>
                </c:pt>
                <c:pt idx="11459">
                  <c:v>29.602833333333315</c:v>
                </c:pt>
                <c:pt idx="11460">
                  <c:v>29.605433333333302</c:v>
                </c:pt>
                <c:pt idx="11461">
                  <c:v>29.608033333333299</c:v>
                </c:pt>
                <c:pt idx="11462">
                  <c:v>29.610599999999987</c:v>
                </c:pt>
                <c:pt idx="11463">
                  <c:v>29.613216666666681</c:v>
                </c:pt>
                <c:pt idx="11464">
                  <c:v>29.615816666666682</c:v>
                </c:pt>
                <c:pt idx="11465">
                  <c:v>29.618416666666668</c:v>
                </c:pt>
                <c:pt idx="11466">
                  <c:v>29.621033333333315</c:v>
                </c:pt>
                <c:pt idx="11467">
                  <c:v>29.623633333333299</c:v>
                </c:pt>
                <c:pt idx="11468">
                  <c:v>29.626233333333303</c:v>
                </c:pt>
                <c:pt idx="11469">
                  <c:v>29.628850000000014</c:v>
                </c:pt>
                <c:pt idx="11470">
                  <c:v>29.631449999999987</c:v>
                </c:pt>
                <c:pt idx="11471">
                  <c:v>29.634049999999988</c:v>
                </c:pt>
                <c:pt idx="11472">
                  <c:v>29.636666666666681</c:v>
                </c:pt>
                <c:pt idx="11473">
                  <c:v>29.639266666666682</c:v>
                </c:pt>
                <c:pt idx="11474">
                  <c:v>29.64186666666669</c:v>
                </c:pt>
                <c:pt idx="11475">
                  <c:v>29.644483333333316</c:v>
                </c:pt>
                <c:pt idx="11476">
                  <c:v>29.647083333333317</c:v>
                </c:pt>
                <c:pt idx="11477">
                  <c:v>29.649683333333304</c:v>
                </c:pt>
                <c:pt idx="11478">
                  <c:v>29.6523</c:v>
                </c:pt>
                <c:pt idx="11479">
                  <c:v>29.654900000000019</c:v>
                </c:pt>
                <c:pt idx="11480">
                  <c:v>29.657500000000017</c:v>
                </c:pt>
                <c:pt idx="11481">
                  <c:v>29.660116666666667</c:v>
                </c:pt>
                <c:pt idx="11482">
                  <c:v>29.66271666666665</c:v>
                </c:pt>
                <c:pt idx="11483">
                  <c:v>29.665316666666669</c:v>
                </c:pt>
                <c:pt idx="11484">
                  <c:v>29.667933333333316</c:v>
                </c:pt>
                <c:pt idx="11485">
                  <c:v>29.670533333333299</c:v>
                </c:pt>
                <c:pt idx="11486">
                  <c:v>29.673133333333304</c:v>
                </c:pt>
                <c:pt idx="11487">
                  <c:v>29.675750000000001</c:v>
                </c:pt>
                <c:pt idx="11488">
                  <c:v>29.678350000000005</c:v>
                </c:pt>
                <c:pt idx="11489">
                  <c:v>29.680949999999989</c:v>
                </c:pt>
                <c:pt idx="11490">
                  <c:v>29.683566666666664</c:v>
                </c:pt>
                <c:pt idx="11491">
                  <c:v>29.686166666666683</c:v>
                </c:pt>
                <c:pt idx="11492">
                  <c:v>29.688766666666666</c:v>
                </c:pt>
                <c:pt idx="11493">
                  <c:v>29.691383333333313</c:v>
                </c:pt>
                <c:pt idx="11494">
                  <c:v>29.693983333333318</c:v>
                </c:pt>
                <c:pt idx="11495">
                  <c:v>29.696566666666683</c:v>
                </c:pt>
                <c:pt idx="11496">
                  <c:v>29.699166666666681</c:v>
                </c:pt>
                <c:pt idx="11497">
                  <c:v>29.701766666666668</c:v>
                </c:pt>
                <c:pt idx="11498">
                  <c:v>29.704366666666665</c:v>
                </c:pt>
                <c:pt idx="11499">
                  <c:v>29.706983333333316</c:v>
                </c:pt>
                <c:pt idx="11500">
                  <c:v>29.709583333333303</c:v>
                </c:pt>
                <c:pt idx="11501">
                  <c:v>29.712183333333304</c:v>
                </c:pt>
                <c:pt idx="11502">
                  <c:v>29.714800000000015</c:v>
                </c:pt>
                <c:pt idx="11503">
                  <c:v>29.717400000000001</c:v>
                </c:pt>
                <c:pt idx="11504">
                  <c:v>29.720000000000002</c:v>
                </c:pt>
                <c:pt idx="11505">
                  <c:v>29.722616666666653</c:v>
                </c:pt>
                <c:pt idx="11506">
                  <c:v>29.72521666666665</c:v>
                </c:pt>
                <c:pt idx="11507">
                  <c:v>29.727816666666683</c:v>
                </c:pt>
                <c:pt idx="11508">
                  <c:v>29.730433333333302</c:v>
                </c:pt>
                <c:pt idx="11509">
                  <c:v>29.733033333333299</c:v>
                </c:pt>
                <c:pt idx="11510">
                  <c:v>29.735633333333293</c:v>
                </c:pt>
                <c:pt idx="11511">
                  <c:v>29.738250000000001</c:v>
                </c:pt>
                <c:pt idx="11512">
                  <c:v>29.740850000000005</c:v>
                </c:pt>
                <c:pt idx="11513">
                  <c:v>29.743449999999971</c:v>
                </c:pt>
                <c:pt idx="11514">
                  <c:v>29.746066666666664</c:v>
                </c:pt>
                <c:pt idx="11515">
                  <c:v>29.748666666666669</c:v>
                </c:pt>
                <c:pt idx="11516">
                  <c:v>29.75126666666668</c:v>
                </c:pt>
                <c:pt idx="11517">
                  <c:v>29.753883333333313</c:v>
                </c:pt>
                <c:pt idx="11518">
                  <c:v>29.756483333333303</c:v>
                </c:pt>
                <c:pt idx="11519">
                  <c:v>29.759083333333315</c:v>
                </c:pt>
                <c:pt idx="11520">
                  <c:v>29.76169999999998</c:v>
                </c:pt>
                <c:pt idx="11521">
                  <c:v>29.764299999999981</c:v>
                </c:pt>
                <c:pt idx="11522">
                  <c:v>29.7669</c:v>
                </c:pt>
                <c:pt idx="11523">
                  <c:v>29.769516666666654</c:v>
                </c:pt>
                <c:pt idx="11524">
                  <c:v>29.772116666666662</c:v>
                </c:pt>
                <c:pt idx="11525">
                  <c:v>29.774683333333304</c:v>
                </c:pt>
                <c:pt idx="11526">
                  <c:v>29.777283333333315</c:v>
                </c:pt>
                <c:pt idx="11527">
                  <c:v>29.779900000000001</c:v>
                </c:pt>
                <c:pt idx="11528">
                  <c:v>29.782499999999978</c:v>
                </c:pt>
                <c:pt idx="11529">
                  <c:v>29.785099999999982</c:v>
                </c:pt>
                <c:pt idx="11530">
                  <c:v>29.78771666666665</c:v>
                </c:pt>
                <c:pt idx="11531">
                  <c:v>29.790316666666669</c:v>
                </c:pt>
                <c:pt idx="11532">
                  <c:v>29.792916666666667</c:v>
                </c:pt>
                <c:pt idx="11533">
                  <c:v>29.795533333333285</c:v>
                </c:pt>
                <c:pt idx="11534">
                  <c:v>29.798133333333293</c:v>
                </c:pt>
                <c:pt idx="11535">
                  <c:v>29.800733333333302</c:v>
                </c:pt>
                <c:pt idx="11536">
                  <c:v>29.803333333333303</c:v>
                </c:pt>
                <c:pt idx="11537">
                  <c:v>29.805949999999989</c:v>
                </c:pt>
                <c:pt idx="11538">
                  <c:v>29.80855</c:v>
                </c:pt>
                <c:pt idx="11539">
                  <c:v>29.811116666666681</c:v>
                </c:pt>
                <c:pt idx="11540">
                  <c:v>29.813733333333303</c:v>
                </c:pt>
                <c:pt idx="11541">
                  <c:v>29.816333333333311</c:v>
                </c:pt>
                <c:pt idx="11542">
                  <c:v>29.818933333333316</c:v>
                </c:pt>
                <c:pt idx="11543">
                  <c:v>29.821533333333299</c:v>
                </c:pt>
                <c:pt idx="11544">
                  <c:v>29.824133333333311</c:v>
                </c:pt>
                <c:pt idx="11545">
                  <c:v>29.826733333333298</c:v>
                </c:pt>
                <c:pt idx="11546">
                  <c:v>29.829349999999977</c:v>
                </c:pt>
                <c:pt idx="11547">
                  <c:v>29.831949999999999</c:v>
                </c:pt>
                <c:pt idx="11548">
                  <c:v>29.834550000000014</c:v>
                </c:pt>
                <c:pt idx="11549">
                  <c:v>29.837166666666693</c:v>
                </c:pt>
                <c:pt idx="11550">
                  <c:v>29.839749999999981</c:v>
                </c:pt>
                <c:pt idx="11551">
                  <c:v>29.84235</c:v>
                </c:pt>
                <c:pt idx="11552">
                  <c:v>29.844966666666693</c:v>
                </c:pt>
                <c:pt idx="11553">
                  <c:v>29.847566666666683</c:v>
                </c:pt>
                <c:pt idx="11554">
                  <c:v>29.850166666666681</c:v>
                </c:pt>
                <c:pt idx="11555">
                  <c:v>29.852766666666664</c:v>
                </c:pt>
                <c:pt idx="11556">
                  <c:v>29.855366666666665</c:v>
                </c:pt>
                <c:pt idx="11557">
                  <c:v>29.857966666666695</c:v>
                </c:pt>
                <c:pt idx="11558">
                  <c:v>29.860583333333302</c:v>
                </c:pt>
                <c:pt idx="11559">
                  <c:v>29.863183333333303</c:v>
                </c:pt>
                <c:pt idx="11560">
                  <c:v>29.865766666666666</c:v>
                </c:pt>
                <c:pt idx="11561">
                  <c:v>29.868383333333302</c:v>
                </c:pt>
                <c:pt idx="11562">
                  <c:v>29.870983333333317</c:v>
                </c:pt>
                <c:pt idx="11563">
                  <c:v>29.873583333333304</c:v>
                </c:pt>
                <c:pt idx="11564">
                  <c:v>29.876166666666681</c:v>
                </c:pt>
                <c:pt idx="11565">
                  <c:v>29.878766666666667</c:v>
                </c:pt>
                <c:pt idx="11566">
                  <c:v>29.881350000000001</c:v>
                </c:pt>
                <c:pt idx="11567">
                  <c:v>29.883950000000016</c:v>
                </c:pt>
                <c:pt idx="11568">
                  <c:v>29.886566666666667</c:v>
                </c:pt>
                <c:pt idx="11569">
                  <c:v>29.889166666666664</c:v>
                </c:pt>
                <c:pt idx="11570">
                  <c:v>29.891766666666683</c:v>
                </c:pt>
                <c:pt idx="11571">
                  <c:v>29.894383333333316</c:v>
                </c:pt>
                <c:pt idx="11572">
                  <c:v>29.896983333333313</c:v>
                </c:pt>
                <c:pt idx="11573">
                  <c:v>29.899583333333304</c:v>
                </c:pt>
                <c:pt idx="11574">
                  <c:v>29.902199999999979</c:v>
                </c:pt>
                <c:pt idx="11575">
                  <c:v>29.904800000000005</c:v>
                </c:pt>
                <c:pt idx="11576">
                  <c:v>29.907399999999985</c:v>
                </c:pt>
                <c:pt idx="11577">
                  <c:v>29.91</c:v>
                </c:pt>
                <c:pt idx="11578">
                  <c:v>29.912616666666654</c:v>
                </c:pt>
                <c:pt idx="11579">
                  <c:v>29.915200000000002</c:v>
                </c:pt>
                <c:pt idx="11580">
                  <c:v>29.917800000000014</c:v>
                </c:pt>
                <c:pt idx="11581">
                  <c:v>29.92041666666665</c:v>
                </c:pt>
                <c:pt idx="11582">
                  <c:v>29.923016666666669</c:v>
                </c:pt>
                <c:pt idx="11583">
                  <c:v>29.925616666666652</c:v>
                </c:pt>
                <c:pt idx="11584">
                  <c:v>29.928233333333285</c:v>
                </c:pt>
                <c:pt idx="11585">
                  <c:v>29.930816666666665</c:v>
                </c:pt>
                <c:pt idx="11586">
                  <c:v>29.93341666666667</c:v>
                </c:pt>
                <c:pt idx="11587">
                  <c:v>29.936033333333302</c:v>
                </c:pt>
                <c:pt idx="11588">
                  <c:v>29.938633333333289</c:v>
                </c:pt>
                <c:pt idx="11589">
                  <c:v>29.941233333333294</c:v>
                </c:pt>
                <c:pt idx="11590">
                  <c:v>29.943850000000001</c:v>
                </c:pt>
                <c:pt idx="11591">
                  <c:v>29.946450000000002</c:v>
                </c:pt>
                <c:pt idx="11592">
                  <c:v>29.94905</c:v>
                </c:pt>
                <c:pt idx="11593">
                  <c:v>29.951666666666664</c:v>
                </c:pt>
                <c:pt idx="11594">
                  <c:v>29.954266666666683</c:v>
                </c:pt>
                <c:pt idx="11595">
                  <c:v>29.956866666666681</c:v>
                </c:pt>
                <c:pt idx="11596">
                  <c:v>29.959483333333299</c:v>
                </c:pt>
                <c:pt idx="11597">
                  <c:v>29.962083333333293</c:v>
                </c:pt>
                <c:pt idx="11598">
                  <c:v>29.964683333333298</c:v>
                </c:pt>
                <c:pt idx="11599">
                  <c:v>29.967300000000002</c:v>
                </c:pt>
                <c:pt idx="11600">
                  <c:v>29.969899999999985</c:v>
                </c:pt>
                <c:pt idx="11601">
                  <c:v>29.972499999999982</c:v>
                </c:pt>
                <c:pt idx="11602">
                  <c:v>29.975116666666654</c:v>
                </c:pt>
                <c:pt idx="11603">
                  <c:v>29.977683333333303</c:v>
                </c:pt>
                <c:pt idx="11604">
                  <c:v>29.980283333333293</c:v>
                </c:pt>
                <c:pt idx="11605">
                  <c:v>29.982899999999976</c:v>
                </c:pt>
                <c:pt idx="11606">
                  <c:v>29.985499999999973</c:v>
                </c:pt>
                <c:pt idx="11607">
                  <c:v>29.988099999999971</c:v>
                </c:pt>
                <c:pt idx="11608">
                  <c:v>29.990716666666653</c:v>
                </c:pt>
                <c:pt idx="11609">
                  <c:v>29.993316666666662</c:v>
                </c:pt>
                <c:pt idx="11610">
                  <c:v>29.99591666666667</c:v>
                </c:pt>
                <c:pt idx="11611">
                  <c:v>29.998533333333288</c:v>
                </c:pt>
                <c:pt idx="11612">
                  <c:v>30.001133333333303</c:v>
                </c:pt>
                <c:pt idx="11613">
                  <c:v>30.003733333333294</c:v>
                </c:pt>
                <c:pt idx="11614">
                  <c:v>30.006350000000001</c:v>
                </c:pt>
                <c:pt idx="11615">
                  <c:v>30.008950000000016</c:v>
                </c:pt>
                <c:pt idx="11616">
                  <c:v>30.011550000000014</c:v>
                </c:pt>
                <c:pt idx="11617">
                  <c:v>30.014166666666686</c:v>
                </c:pt>
                <c:pt idx="11618">
                  <c:v>30.016766666666683</c:v>
                </c:pt>
                <c:pt idx="11619">
                  <c:v>30.019366666666681</c:v>
                </c:pt>
                <c:pt idx="11620">
                  <c:v>30.021983333333313</c:v>
                </c:pt>
                <c:pt idx="11621">
                  <c:v>30.024583333333304</c:v>
                </c:pt>
                <c:pt idx="11622">
                  <c:v>30.027183333333316</c:v>
                </c:pt>
                <c:pt idx="11623">
                  <c:v>30.029800000000005</c:v>
                </c:pt>
                <c:pt idx="11624">
                  <c:v>30.032399999999985</c:v>
                </c:pt>
                <c:pt idx="11625">
                  <c:v>30.034983333333329</c:v>
                </c:pt>
                <c:pt idx="11626">
                  <c:v>30.037583333333316</c:v>
                </c:pt>
                <c:pt idx="11627">
                  <c:v>30.040183333333303</c:v>
                </c:pt>
                <c:pt idx="11628">
                  <c:v>30.042783333333293</c:v>
                </c:pt>
                <c:pt idx="11629">
                  <c:v>30.045399999999976</c:v>
                </c:pt>
                <c:pt idx="11630">
                  <c:v>30.048000000000002</c:v>
                </c:pt>
                <c:pt idx="11631">
                  <c:v>30.050599999999989</c:v>
                </c:pt>
                <c:pt idx="11632">
                  <c:v>30.053216666666668</c:v>
                </c:pt>
                <c:pt idx="11633">
                  <c:v>30.055816666666665</c:v>
                </c:pt>
                <c:pt idx="11634">
                  <c:v>30.05841666666667</c:v>
                </c:pt>
                <c:pt idx="11635">
                  <c:v>30.061016666666667</c:v>
                </c:pt>
                <c:pt idx="11636">
                  <c:v>30.063633333333289</c:v>
                </c:pt>
                <c:pt idx="11637">
                  <c:v>30.066233333333294</c:v>
                </c:pt>
                <c:pt idx="11638">
                  <c:v>30.068833333333302</c:v>
                </c:pt>
                <c:pt idx="11639">
                  <c:v>30.071450000000016</c:v>
                </c:pt>
                <c:pt idx="11640">
                  <c:v>30.074050000000014</c:v>
                </c:pt>
                <c:pt idx="11641">
                  <c:v>30.076649999999976</c:v>
                </c:pt>
                <c:pt idx="11642">
                  <c:v>30.079266666666683</c:v>
                </c:pt>
                <c:pt idx="11643">
                  <c:v>30.081866666666681</c:v>
                </c:pt>
                <c:pt idx="11644">
                  <c:v>30.084466666666668</c:v>
                </c:pt>
                <c:pt idx="11645">
                  <c:v>30.087066666666665</c:v>
                </c:pt>
                <c:pt idx="11646">
                  <c:v>30.089683333333298</c:v>
                </c:pt>
                <c:pt idx="11647">
                  <c:v>30.092283333333302</c:v>
                </c:pt>
                <c:pt idx="11648">
                  <c:v>30.094883333333318</c:v>
                </c:pt>
                <c:pt idx="11649">
                  <c:v>30.0975</c:v>
                </c:pt>
                <c:pt idx="11650">
                  <c:v>30.100100000000001</c:v>
                </c:pt>
                <c:pt idx="11651">
                  <c:v>30.102700000000002</c:v>
                </c:pt>
                <c:pt idx="11652">
                  <c:v>30.105316666666667</c:v>
                </c:pt>
                <c:pt idx="11653">
                  <c:v>30.107916666666686</c:v>
                </c:pt>
                <c:pt idx="11654">
                  <c:v>30.110516666666683</c:v>
                </c:pt>
                <c:pt idx="11655">
                  <c:v>30.113116666666681</c:v>
                </c:pt>
                <c:pt idx="11656">
                  <c:v>30.115716666666668</c:v>
                </c:pt>
                <c:pt idx="11657">
                  <c:v>30.118316666666665</c:v>
                </c:pt>
                <c:pt idx="11658">
                  <c:v>30.120933333333316</c:v>
                </c:pt>
                <c:pt idx="11659">
                  <c:v>30.123533333333302</c:v>
                </c:pt>
                <c:pt idx="11660">
                  <c:v>30.126133333333303</c:v>
                </c:pt>
                <c:pt idx="11661">
                  <c:v>30.12875</c:v>
                </c:pt>
                <c:pt idx="11662">
                  <c:v>30.131350000000019</c:v>
                </c:pt>
                <c:pt idx="11663">
                  <c:v>30.133950000000031</c:v>
                </c:pt>
                <c:pt idx="11664">
                  <c:v>30.136566666666681</c:v>
                </c:pt>
                <c:pt idx="11665">
                  <c:v>30.139166666666686</c:v>
                </c:pt>
                <c:pt idx="11666">
                  <c:v>30.141766666666683</c:v>
                </c:pt>
                <c:pt idx="11667">
                  <c:v>30.144383333333316</c:v>
                </c:pt>
                <c:pt idx="11668">
                  <c:v>30.146983333333313</c:v>
                </c:pt>
                <c:pt idx="11669">
                  <c:v>30.149583333333304</c:v>
                </c:pt>
                <c:pt idx="11670">
                  <c:v>30.152200000000001</c:v>
                </c:pt>
                <c:pt idx="11671">
                  <c:v>30.15480000000003</c:v>
                </c:pt>
                <c:pt idx="11672">
                  <c:v>30.157366666666693</c:v>
                </c:pt>
                <c:pt idx="11673">
                  <c:v>30.159966666666694</c:v>
                </c:pt>
                <c:pt idx="11674">
                  <c:v>30.162566666666667</c:v>
                </c:pt>
                <c:pt idx="11675">
                  <c:v>30.165166666666668</c:v>
                </c:pt>
                <c:pt idx="11676">
                  <c:v>30.167783333333304</c:v>
                </c:pt>
                <c:pt idx="11677">
                  <c:v>30.170383333333316</c:v>
                </c:pt>
                <c:pt idx="11678">
                  <c:v>30.172983333333313</c:v>
                </c:pt>
                <c:pt idx="11679">
                  <c:v>30.175599999999989</c:v>
                </c:pt>
                <c:pt idx="11680">
                  <c:v>30.1782</c:v>
                </c:pt>
                <c:pt idx="11681">
                  <c:v>30.180783333333302</c:v>
                </c:pt>
                <c:pt idx="11682">
                  <c:v>30.183383333333303</c:v>
                </c:pt>
                <c:pt idx="11683">
                  <c:v>30.185983333333319</c:v>
                </c:pt>
                <c:pt idx="11684">
                  <c:v>30.188583333333302</c:v>
                </c:pt>
                <c:pt idx="11685">
                  <c:v>30.191199999999988</c:v>
                </c:pt>
                <c:pt idx="11686">
                  <c:v>30.193800000000014</c:v>
                </c:pt>
                <c:pt idx="11687">
                  <c:v>30.196400000000001</c:v>
                </c:pt>
                <c:pt idx="11688">
                  <c:v>30.199016666666683</c:v>
                </c:pt>
                <c:pt idx="11689">
                  <c:v>30.201616666666666</c:v>
                </c:pt>
                <c:pt idx="11690">
                  <c:v>30.204216666666664</c:v>
                </c:pt>
                <c:pt idx="11691">
                  <c:v>30.206833333333311</c:v>
                </c:pt>
                <c:pt idx="11692">
                  <c:v>30.209433333333294</c:v>
                </c:pt>
                <c:pt idx="11693">
                  <c:v>30.212033333333302</c:v>
                </c:pt>
                <c:pt idx="11694">
                  <c:v>30.214649999999981</c:v>
                </c:pt>
                <c:pt idx="11695">
                  <c:v>30.217250000000014</c:v>
                </c:pt>
                <c:pt idx="11696">
                  <c:v>30.219850000000019</c:v>
                </c:pt>
                <c:pt idx="11697">
                  <c:v>30.222466666666666</c:v>
                </c:pt>
                <c:pt idx="11698">
                  <c:v>30.225066666666667</c:v>
                </c:pt>
                <c:pt idx="11699">
                  <c:v>30.227666666666668</c:v>
                </c:pt>
                <c:pt idx="11700">
                  <c:v>30.230250000000005</c:v>
                </c:pt>
                <c:pt idx="11701">
                  <c:v>30.232866666666681</c:v>
                </c:pt>
                <c:pt idx="11702">
                  <c:v>30.235433333333294</c:v>
                </c:pt>
                <c:pt idx="11703">
                  <c:v>30.238033333333298</c:v>
                </c:pt>
                <c:pt idx="11704">
                  <c:v>30.240633333333289</c:v>
                </c:pt>
                <c:pt idx="11705">
                  <c:v>30.24325</c:v>
                </c:pt>
                <c:pt idx="11706">
                  <c:v>30.245850000000001</c:v>
                </c:pt>
                <c:pt idx="11707">
                  <c:v>30.248449999999966</c:v>
                </c:pt>
                <c:pt idx="11708">
                  <c:v>30.251066666666681</c:v>
                </c:pt>
                <c:pt idx="11709">
                  <c:v>30.253666666666668</c:v>
                </c:pt>
                <c:pt idx="11710">
                  <c:v>30.256266666666665</c:v>
                </c:pt>
                <c:pt idx="11711">
                  <c:v>30.258883333333316</c:v>
                </c:pt>
                <c:pt idx="11712">
                  <c:v>30.26145</c:v>
                </c:pt>
                <c:pt idx="11713">
                  <c:v>30.264050000000001</c:v>
                </c:pt>
                <c:pt idx="11714">
                  <c:v>30.266666666666666</c:v>
                </c:pt>
                <c:pt idx="11715">
                  <c:v>30.269266666666667</c:v>
                </c:pt>
                <c:pt idx="11716">
                  <c:v>30.271866666666678</c:v>
                </c:pt>
                <c:pt idx="11717">
                  <c:v>30.274483333333304</c:v>
                </c:pt>
                <c:pt idx="11718">
                  <c:v>30.277083333333316</c:v>
                </c:pt>
                <c:pt idx="11719">
                  <c:v>30.279683333333299</c:v>
                </c:pt>
                <c:pt idx="11720">
                  <c:v>30.282299999999978</c:v>
                </c:pt>
                <c:pt idx="11721">
                  <c:v>30.2849</c:v>
                </c:pt>
                <c:pt idx="11722">
                  <c:v>30.28749999999998</c:v>
                </c:pt>
                <c:pt idx="11723">
                  <c:v>30.290116666666666</c:v>
                </c:pt>
                <c:pt idx="11724">
                  <c:v>30.292716666666653</c:v>
                </c:pt>
                <c:pt idx="11725">
                  <c:v>30.295316666666654</c:v>
                </c:pt>
                <c:pt idx="11726">
                  <c:v>30.297933333333315</c:v>
                </c:pt>
                <c:pt idx="11727">
                  <c:v>30.300533333333298</c:v>
                </c:pt>
                <c:pt idx="11728">
                  <c:v>30.303133333333303</c:v>
                </c:pt>
                <c:pt idx="11729">
                  <c:v>30.30575</c:v>
                </c:pt>
                <c:pt idx="11730">
                  <c:v>30.308333333333302</c:v>
                </c:pt>
                <c:pt idx="11731">
                  <c:v>30.310933333333313</c:v>
                </c:pt>
                <c:pt idx="11732">
                  <c:v>30.313550000000017</c:v>
                </c:pt>
                <c:pt idx="11733">
                  <c:v>30.316150000000015</c:v>
                </c:pt>
                <c:pt idx="11734">
                  <c:v>30.318750000000001</c:v>
                </c:pt>
                <c:pt idx="11735">
                  <c:v>30.32136666666668</c:v>
                </c:pt>
                <c:pt idx="11736">
                  <c:v>30.323966666666681</c:v>
                </c:pt>
                <c:pt idx="11737">
                  <c:v>30.326566666666668</c:v>
                </c:pt>
                <c:pt idx="11738">
                  <c:v>30.329183333333315</c:v>
                </c:pt>
                <c:pt idx="11739">
                  <c:v>30.331783333333313</c:v>
                </c:pt>
                <c:pt idx="11740">
                  <c:v>30.334383333333317</c:v>
                </c:pt>
                <c:pt idx="11741">
                  <c:v>30.337000000000014</c:v>
                </c:pt>
                <c:pt idx="11742">
                  <c:v>30.339600000000001</c:v>
                </c:pt>
                <c:pt idx="11743">
                  <c:v>30.342199999999977</c:v>
                </c:pt>
                <c:pt idx="11744">
                  <c:v>30.344816666666681</c:v>
                </c:pt>
                <c:pt idx="11745">
                  <c:v>30.347416666666668</c:v>
                </c:pt>
                <c:pt idx="11746">
                  <c:v>30.350016666666665</c:v>
                </c:pt>
                <c:pt idx="11747">
                  <c:v>30.352633333333298</c:v>
                </c:pt>
                <c:pt idx="11748">
                  <c:v>30.355233333333302</c:v>
                </c:pt>
                <c:pt idx="11749">
                  <c:v>30.357833333333318</c:v>
                </c:pt>
                <c:pt idx="11750">
                  <c:v>30.36045</c:v>
                </c:pt>
                <c:pt idx="11751">
                  <c:v>30.363049999999976</c:v>
                </c:pt>
                <c:pt idx="11752">
                  <c:v>30.365650000000002</c:v>
                </c:pt>
                <c:pt idx="11753">
                  <c:v>30.368266666666667</c:v>
                </c:pt>
                <c:pt idx="11754">
                  <c:v>30.370866666666686</c:v>
                </c:pt>
                <c:pt idx="11755">
                  <c:v>30.37346666666668</c:v>
                </c:pt>
                <c:pt idx="11756">
                  <c:v>30.376083333333316</c:v>
                </c:pt>
                <c:pt idx="11757">
                  <c:v>30.378683333333303</c:v>
                </c:pt>
                <c:pt idx="11758">
                  <c:v>30.381283333333304</c:v>
                </c:pt>
                <c:pt idx="11759">
                  <c:v>30.383900000000001</c:v>
                </c:pt>
                <c:pt idx="11760">
                  <c:v>30.386500000000002</c:v>
                </c:pt>
                <c:pt idx="11761">
                  <c:v>30.389099999999985</c:v>
                </c:pt>
                <c:pt idx="11762">
                  <c:v>30.391716666666664</c:v>
                </c:pt>
                <c:pt idx="11763">
                  <c:v>30.394316666666668</c:v>
                </c:pt>
                <c:pt idx="11764">
                  <c:v>30.39691666666668</c:v>
                </c:pt>
                <c:pt idx="11765">
                  <c:v>30.399533333333302</c:v>
                </c:pt>
                <c:pt idx="11766">
                  <c:v>30.402133333333289</c:v>
                </c:pt>
                <c:pt idx="11767">
                  <c:v>30.404716666666666</c:v>
                </c:pt>
                <c:pt idx="11768">
                  <c:v>30.407300000000003</c:v>
                </c:pt>
                <c:pt idx="11769">
                  <c:v>30.4099</c:v>
                </c:pt>
                <c:pt idx="11770">
                  <c:v>30.412516666666662</c:v>
                </c:pt>
                <c:pt idx="11771">
                  <c:v>30.415116666666666</c:v>
                </c:pt>
                <c:pt idx="11772">
                  <c:v>30.417716666666667</c:v>
                </c:pt>
                <c:pt idx="11773">
                  <c:v>30.420333333333289</c:v>
                </c:pt>
                <c:pt idx="11774">
                  <c:v>30.422933333333294</c:v>
                </c:pt>
                <c:pt idx="11775">
                  <c:v>30.425533333333281</c:v>
                </c:pt>
                <c:pt idx="11776">
                  <c:v>30.428150000000002</c:v>
                </c:pt>
                <c:pt idx="11777">
                  <c:v>30.430733333333293</c:v>
                </c:pt>
                <c:pt idx="11778">
                  <c:v>30.433333333333302</c:v>
                </c:pt>
                <c:pt idx="11779">
                  <c:v>30.435949999999977</c:v>
                </c:pt>
                <c:pt idx="11780">
                  <c:v>30.438550000000003</c:v>
                </c:pt>
                <c:pt idx="11781">
                  <c:v>30.44115</c:v>
                </c:pt>
                <c:pt idx="11782">
                  <c:v>30.443766666666662</c:v>
                </c:pt>
                <c:pt idx="11783">
                  <c:v>30.446366666666666</c:v>
                </c:pt>
                <c:pt idx="11784">
                  <c:v>30.448966666666667</c:v>
                </c:pt>
                <c:pt idx="11785">
                  <c:v>30.451583333333303</c:v>
                </c:pt>
                <c:pt idx="11786">
                  <c:v>30.454183333333315</c:v>
                </c:pt>
                <c:pt idx="11787">
                  <c:v>30.456766666666667</c:v>
                </c:pt>
                <c:pt idx="11788">
                  <c:v>30.459383333333303</c:v>
                </c:pt>
                <c:pt idx="11789">
                  <c:v>30.461983333333304</c:v>
                </c:pt>
                <c:pt idx="11790">
                  <c:v>30.464583333333302</c:v>
                </c:pt>
                <c:pt idx="11791">
                  <c:v>30.467199999999977</c:v>
                </c:pt>
                <c:pt idx="11792">
                  <c:v>30.469800000000003</c:v>
                </c:pt>
                <c:pt idx="11793">
                  <c:v>30.472399999999979</c:v>
                </c:pt>
                <c:pt idx="11794">
                  <c:v>30.475016666666662</c:v>
                </c:pt>
                <c:pt idx="11795">
                  <c:v>30.477583333333303</c:v>
                </c:pt>
                <c:pt idx="11796">
                  <c:v>30.480183333333294</c:v>
                </c:pt>
                <c:pt idx="11797">
                  <c:v>30.482799999999973</c:v>
                </c:pt>
                <c:pt idx="11798">
                  <c:v>30.485399999999974</c:v>
                </c:pt>
                <c:pt idx="11799">
                  <c:v>30.487999999999989</c:v>
                </c:pt>
                <c:pt idx="11800">
                  <c:v>30.49061666666665</c:v>
                </c:pt>
                <c:pt idx="11801">
                  <c:v>30.493216666666669</c:v>
                </c:pt>
                <c:pt idx="11802">
                  <c:v>30.495816666666666</c:v>
                </c:pt>
                <c:pt idx="11803">
                  <c:v>30.498433333333285</c:v>
                </c:pt>
                <c:pt idx="11804">
                  <c:v>30.501033333333304</c:v>
                </c:pt>
                <c:pt idx="11805">
                  <c:v>30.503633333333294</c:v>
                </c:pt>
                <c:pt idx="11806">
                  <c:v>30.506250000000001</c:v>
                </c:pt>
                <c:pt idx="11807">
                  <c:v>30.508849999999981</c:v>
                </c:pt>
                <c:pt idx="11808">
                  <c:v>30.511450000000014</c:v>
                </c:pt>
                <c:pt idx="11809">
                  <c:v>30.514066666666693</c:v>
                </c:pt>
                <c:pt idx="11810">
                  <c:v>30.51666666666668</c:v>
                </c:pt>
                <c:pt idx="11811">
                  <c:v>30.519266666666681</c:v>
                </c:pt>
                <c:pt idx="11812">
                  <c:v>30.521883333333317</c:v>
                </c:pt>
                <c:pt idx="11813">
                  <c:v>30.524483333333304</c:v>
                </c:pt>
                <c:pt idx="11814">
                  <c:v>30.527083333333316</c:v>
                </c:pt>
                <c:pt idx="11815">
                  <c:v>30.529699999999977</c:v>
                </c:pt>
                <c:pt idx="11816">
                  <c:v>30.532300000000003</c:v>
                </c:pt>
                <c:pt idx="11817">
                  <c:v>30.534866666666694</c:v>
                </c:pt>
                <c:pt idx="11818">
                  <c:v>30.537483333333316</c:v>
                </c:pt>
                <c:pt idx="11819">
                  <c:v>30.540083333333303</c:v>
                </c:pt>
                <c:pt idx="11820">
                  <c:v>30.542683333333294</c:v>
                </c:pt>
                <c:pt idx="11821">
                  <c:v>30.545283333333302</c:v>
                </c:pt>
                <c:pt idx="11822">
                  <c:v>30.547900000000016</c:v>
                </c:pt>
                <c:pt idx="11823">
                  <c:v>30.5505</c:v>
                </c:pt>
                <c:pt idx="11824">
                  <c:v>30.553099999999986</c:v>
                </c:pt>
                <c:pt idx="11825">
                  <c:v>30.555716666666669</c:v>
                </c:pt>
                <c:pt idx="11826">
                  <c:v>30.558283333333303</c:v>
                </c:pt>
                <c:pt idx="11827">
                  <c:v>30.560883333333315</c:v>
                </c:pt>
                <c:pt idx="11828">
                  <c:v>30.563483333333302</c:v>
                </c:pt>
                <c:pt idx="11829">
                  <c:v>30.566099999999981</c:v>
                </c:pt>
                <c:pt idx="11830">
                  <c:v>30.568699999999982</c:v>
                </c:pt>
                <c:pt idx="11831">
                  <c:v>30.571300000000001</c:v>
                </c:pt>
                <c:pt idx="11832">
                  <c:v>30.57391666666668</c:v>
                </c:pt>
                <c:pt idx="11833">
                  <c:v>30.576516666666667</c:v>
                </c:pt>
                <c:pt idx="11834">
                  <c:v>30.579116666666668</c:v>
                </c:pt>
                <c:pt idx="11835">
                  <c:v>30.581733333333293</c:v>
                </c:pt>
                <c:pt idx="11836">
                  <c:v>30.584333333333301</c:v>
                </c:pt>
                <c:pt idx="11837">
                  <c:v>30.586933333333299</c:v>
                </c:pt>
                <c:pt idx="11838">
                  <c:v>30.589549999999971</c:v>
                </c:pt>
                <c:pt idx="11839">
                  <c:v>30.59215</c:v>
                </c:pt>
                <c:pt idx="11840">
                  <c:v>30.594749999999976</c:v>
                </c:pt>
                <c:pt idx="11841">
                  <c:v>30.597366666666684</c:v>
                </c:pt>
                <c:pt idx="11842">
                  <c:v>30.599966666666681</c:v>
                </c:pt>
                <c:pt idx="11843">
                  <c:v>30.602566666666668</c:v>
                </c:pt>
                <c:pt idx="11844">
                  <c:v>30.605183333333315</c:v>
                </c:pt>
                <c:pt idx="11845">
                  <c:v>30.607783333333316</c:v>
                </c:pt>
                <c:pt idx="11846">
                  <c:v>30.610383333333317</c:v>
                </c:pt>
                <c:pt idx="11847">
                  <c:v>30.613000000000014</c:v>
                </c:pt>
                <c:pt idx="11848">
                  <c:v>30.615599999999986</c:v>
                </c:pt>
                <c:pt idx="11849">
                  <c:v>30.618200000000005</c:v>
                </c:pt>
                <c:pt idx="11850">
                  <c:v>30.620816666666681</c:v>
                </c:pt>
                <c:pt idx="11851">
                  <c:v>30.623416666666667</c:v>
                </c:pt>
                <c:pt idx="11852">
                  <c:v>30.626016666666665</c:v>
                </c:pt>
                <c:pt idx="11853">
                  <c:v>30.628633333333294</c:v>
                </c:pt>
                <c:pt idx="11854">
                  <c:v>30.631233333333316</c:v>
                </c:pt>
                <c:pt idx="11855">
                  <c:v>30.633833333333317</c:v>
                </c:pt>
                <c:pt idx="11856">
                  <c:v>30.636450000000014</c:v>
                </c:pt>
                <c:pt idx="11857">
                  <c:v>30.639050000000019</c:v>
                </c:pt>
                <c:pt idx="11858">
                  <c:v>30.641650000000016</c:v>
                </c:pt>
                <c:pt idx="11859">
                  <c:v>30.644266666666681</c:v>
                </c:pt>
                <c:pt idx="11860">
                  <c:v>30.646849999999986</c:v>
                </c:pt>
                <c:pt idx="11861">
                  <c:v>30.649450000000005</c:v>
                </c:pt>
                <c:pt idx="11862">
                  <c:v>30.652066666666681</c:v>
                </c:pt>
                <c:pt idx="11863">
                  <c:v>30.654666666666682</c:v>
                </c:pt>
                <c:pt idx="11864">
                  <c:v>30.657266666666686</c:v>
                </c:pt>
                <c:pt idx="11865">
                  <c:v>30.659883333333326</c:v>
                </c:pt>
                <c:pt idx="11866">
                  <c:v>30.662483333333302</c:v>
                </c:pt>
                <c:pt idx="11867">
                  <c:v>30.665050000000001</c:v>
                </c:pt>
                <c:pt idx="11868">
                  <c:v>30.66766666666668</c:v>
                </c:pt>
                <c:pt idx="11869">
                  <c:v>30.670266666666681</c:v>
                </c:pt>
                <c:pt idx="11870">
                  <c:v>30.672866666666682</c:v>
                </c:pt>
                <c:pt idx="11871">
                  <c:v>30.675483333333304</c:v>
                </c:pt>
                <c:pt idx="11872">
                  <c:v>30.678083333333316</c:v>
                </c:pt>
                <c:pt idx="11873">
                  <c:v>30.680683333333299</c:v>
                </c:pt>
                <c:pt idx="11874">
                  <c:v>30.683299999999985</c:v>
                </c:pt>
                <c:pt idx="11875">
                  <c:v>30.6859</c:v>
                </c:pt>
                <c:pt idx="11876">
                  <c:v>30.688499999999976</c:v>
                </c:pt>
                <c:pt idx="11877">
                  <c:v>30.691116666666684</c:v>
                </c:pt>
                <c:pt idx="11878">
                  <c:v>30.693716666666667</c:v>
                </c:pt>
                <c:pt idx="11879">
                  <c:v>30.696316666666668</c:v>
                </c:pt>
                <c:pt idx="11880">
                  <c:v>30.698933333333315</c:v>
                </c:pt>
                <c:pt idx="11881">
                  <c:v>30.701533333333302</c:v>
                </c:pt>
                <c:pt idx="11882">
                  <c:v>30.704133333333303</c:v>
                </c:pt>
                <c:pt idx="11883">
                  <c:v>30.70669999999998</c:v>
                </c:pt>
                <c:pt idx="11884">
                  <c:v>30.709316666666666</c:v>
                </c:pt>
                <c:pt idx="11885">
                  <c:v>30.711900000000014</c:v>
                </c:pt>
                <c:pt idx="11886">
                  <c:v>30.714499999999987</c:v>
                </c:pt>
                <c:pt idx="11887">
                  <c:v>30.717100000000016</c:v>
                </c:pt>
                <c:pt idx="11888">
                  <c:v>30.719716666666667</c:v>
                </c:pt>
                <c:pt idx="11889">
                  <c:v>30.72231666666665</c:v>
                </c:pt>
                <c:pt idx="11890">
                  <c:v>30.724916666666665</c:v>
                </c:pt>
                <c:pt idx="11891">
                  <c:v>30.727533333333302</c:v>
                </c:pt>
                <c:pt idx="11892">
                  <c:v>30.730133333333303</c:v>
                </c:pt>
                <c:pt idx="11893">
                  <c:v>30.732733333333289</c:v>
                </c:pt>
                <c:pt idx="11894">
                  <c:v>30.73535</c:v>
                </c:pt>
                <c:pt idx="11895">
                  <c:v>30.737950000000023</c:v>
                </c:pt>
                <c:pt idx="11896">
                  <c:v>30.740549999999971</c:v>
                </c:pt>
                <c:pt idx="11897">
                  <c:v>30.743133333333294</c:v>
                </c:pt>
                <c:pt idx="11898">
                  <c:v>30.745716666666652</c:v>
                </c:pt>
                <c:pt idx="11899">
                  <c:v>30.74831666666665</c:v>
                </c:pt>
                <c:pt idx="11900">
                  <c:v>30.750933333333304</c:v>
                </c:pt>
                <c:pt idx="11901">
                  <c:v>30.753533333333301</c:v>
                </c:pt>
                <c:pt idx="11902">
                  <c:v>30.7561</c:v>
                </c:pt>
                <c:pt idx="11903">
                  <c:v>30.75871666666665</c:v>
                </c:pt>
                <c:pt idx="11904">
                  <c:v>30.761316666666669</c:v>
                </c:pt>
                <c:pt idx="11905">
                  <c:v>30.763916666666667</c:v>
                </c:pt>
                <c:pt idx="11906">
                  <c:v>30.766533333333289</c:v>
                </c:pt>
                <c:pt idx="11907">
                  <c:v>30.769133333333293</c:v>
                </c:pt>
                <c:pt idx="11908">
                  <c:v>30.771733333333302</c:v>
                </c:pt>
                <c:pt idx="11909">
                  <c:v>30.774350000000005</c:v>
                </c:pt>
                <c:pt idx="11910">
                  <c:v>30.776949999999989</c:v>
                </c:pt>
                <c:pt idx="11911">
                  <c:v>30.779549999999976</c:v>
                </c:pt>
                <c:pt idx="11912">
                  <c:v>30.782166666666669</c:v>
                </c:pt>
                <c:pt idx="11913">
                  <c:v>30.784766666666666</c:v>
                </c:pt>
                <c:pt idx="11914">
                  <c:v>30.787366666666667</c:v>
                </c:pt>
                <c:pt idx="11915">
                  <c:v>30.789983333333304</c:v>
                </c:pt>
                <c:pt idx="11916">
                  <c:v>30.792583333333294</c:v>
                </c:pt>
                <c:pt idx="11917">
                  <c:v>30.795183333333302</c:v>
                </c:pt>
                <c:pt idx="11918">
                  <c:v>30.797799999999981</c:v>
                </c:pt>
                <c:pt idx="11919">
                  <c:v>30.8004</c:v>
                </c:pt>
                <c:pt idx="11920">
                  <c:v>30.803000000000001</c:v>
                </c:pt>
                <c:pt idx="11921">
                  <c:v>30.805616666666666</c:v>
                </c:pt>
                <c:pt idx="11922">
                  <c:v>30.808183333333304</c:v>
                </c:pt>
                <c:pt idx="11923">
                  <c:v>30.810783333333315</c:v>
                </c:pt>
                <c:pt idx="11924">
                  <c:v>30.813400000000001</c:v>
                </c:pt>
                <c:pt idx="11925">
                  <c:v>30.815999999999999</c:v>
                </c:pt>
                <c:pt idx="11926">
                  <c:v>30.8186</c:v>
                </c:pt>
                <c:pt idx="11927">
                  <c:v>30.821216666666665</c:v>
                </c:pt>
                <c:pt idx="11928">
                  <c:v>30.823816666666684</c:v>
                </c:pt>
                <c:pt idx="11929">
                  <c:v>30.826416666666667</c:v>
                </c:pt>
                <c:pt idx="11930">
                  <c:v>30.829016666666668</c:v>
                </c:pt>
                <c:pt idx="11931">
                  <c:v>30.831633333333304</c:v>
                </c:pt>
                <c:pt idx="11932">
                  <c:v>30.834233333333316</c:v>
                </c:pt>
                <c:pt idx="11933">
                  <c:v>30.836800000000014</c:v>
                </c:pt>
                <c:pt idx="11934">
                  <c:v>30.839400000000001</c:v>
                </c:pt>
                <c:pt idx="11935">
                  <c:v>30.842016666666666</c:v>
                </c:pt>
                <c:pt idx="11936">
                  <c:v>30.844616666666663</c:v>
                </c:pt>
                <c:pt idx="11937">
                  <c:v>30.847216666666668</c:v>
                </c:pt>
                <c:pt idx="11938">
                  <c:v>30.849833333333315</c:v>
                </c:pt>
                <c:pt idx="11939">
                  <c:v>30.852399999999989</c:v>
                </c:pt>
                <c:pt idx="11940">
                  <c:v>30.855</c:v>
                </c:pt>
                <c:pt idx="11941">
                  <c:v>30.857616666666683</c:v>
                </c:pt>
                <c:pt idx="11942">
                  <c:v>30.860216666666666</c:v>
                </c:pt>
                <c:pt idx="11943">
                  <c:v>30.862816666666667</c:v>
                </c:pt>
                <c:pt idx="11944">
                  <c:v>30.865433333333289</c:v>
                </c:pt>
                <c:pt idx="11945">
                  <c:v>30.868033333333305</c:v>
                </c:pt>
                <c:pt idx="11946">
                  <c:v>30.870633333333302</c:v>
                </c:pt>
                <c:pt idx="11947">
                  <c:v>30.873249999999981</c:v>
                </c:pt>
                <c:pt idx="11948">
                  <c:v>30.875850000000014</c:v>
                </c:pt>
                <c:pt idx="11949">
                  <c:v>30.878450000000001</c:v>
                </c:pt>
                <c:pt idx="11950">
                  <c:v>30.88106666666668</c:v>
                </c:pt>
                <c:pt idx="11951">
                  <c:v>30.883666666666667</c:v>
                </c:pt>
                <c:pt idx="11952">
                  <c:v>30.886233333333294</c:v>
                </c:pt>
                <c:pt idx="11953">
                  <c:v>30.888849999999977</c:v>
                </c:pt>
                <c:pt idx="11954">
                  <c:v>30.891450000000017</c:v>
                </c:pt>
                <c:pt idx="11955">
                  <c:v>30.894050000000014</c:v>
                </c:pt>
                <c:pt idx="11956">
                  <c:v>30.896666666666665</c:v>
                </c:pt>
                <c:pt idx="11957">
                  <c:v>30.89926666666668</c:v>
                </c:pt>
                <c:pt idx="11958">
                  <c:v>30.901833333333304</c:v>
                </c:pt>
                <c:pt idx="11959">
                  <c:v>30.904450000000001</c:v>
                </c:pt>
                <c:pt idx="11960">
                  <c:v>30.907050000000005</c:v>
                </c:pt>
                <c:pt idx="11961">
                  <c:v>30.909649999999971</c:v>
                </c:pt>
                <c:pt idx="11962">
                  <c:v>30.912266666666667</c:v>
                </c:pt>
                <c:pt idx="11963">
                  <c:v>30.914866666666693</c:v>
                </c:pt>
                <c:pt idx="11964">
                  <c:v>30.91746666666668</c:v>
                </c:pt>
                <c:pt idx="11965">
                  <c:v>30.920083333333299</c:v>
                </c:pt>
                <c:pt idx="11966">
                  <c:v>30.922649999999965</c:v>
                </c:pt>
                <c:pt idx="11967">
                  <c:v>30.925250000000002</c:v>
                </c:pt>
                <c:pt idx="11968">
                  <c:v>30.927849999999989</c:v>
                </c:pt>
                <c:pt idx="11969">
                  <c:v>30.930466666666668</c:v>
                </c:pt>
                <c:pt idx="11970">
                  <c:v>30.933066666666665</c:v>
                </c:pt>
                <c:pt idx="11971">
                  <c:v>30.93566666666667</c:v>
                </c:pt>
                <c:pt idx="11972">
                  <c:v>30.938266666666667</c:v>
                </c:pt>
                <c:pt idx="11973">
                  <c:v>30.940883333333304</c:v>
                </c:pt>
                <c:pt idx="11974">
                  <c:v>30.943483333333294</c:v>
                </c:pt>
                <c:pt idx="11975">
                  <c:v>30.946083333333302</c:v>
                </c:pt>
                <c:pt idx="11976">
                  <c:v>30.948683333333289</c:v>
                </c:pt>
                <c:pt idx="11977">
                  <c:v>30.951266666666665</c:v>
                </c:pt>
                <c:pt idx="11978">
                  <c:v>30.953866666666681</c:v>
                </c:pt>
                <c:pt idx="11979">
                  <c:v>30.95645</c:v>
                </c:pt>
                <c:pt idx="11980">
                  <c:v>30.959049999999976</c:v>
                </c:pt>
                <c:pt idx="11981">
                  <c:v>30.961650000000002</c:v>
                </c:pt>
                <c:pt idx="11982">
                  <c:v>30.964266666666667</c:v>
                </c:pt>
                <c:pt idx="11983">
                  <c:v>30.966866666666665</c:v>
                </c:pt>
                <c:pt idx="11984">
                  <c:v>30.969466666666666</c:v>
                </c:pt>
                <c:pt idx="11985">
                  <c:v>30.972083333333302</c:v>
                </c:pt>
                <c:pt idx="11986">
                  <c:v>30.974683333333303</c:v>
                </c:pt>
                <c:pt idx="11987">
                  <c:v>30.977283333333304</c:v>
                </c:pt>
                <c:pt idx="11988">
                  <c:v>30.979883333333312</c:v>
                </c:pt>
                <c:pt idx="11989">
                  <c:v>30.982466666666653</c:v>
                </c:pt>
                <c:pt idx="11990">
                  <c:v>30.985066666666654</c:v>
                </c:pt>
                <c:pt idx="11991">
                  <c:v>30.987683333333294</c:v>
                </c:pt>
                <c:pt idx="11992">
                  <c:v>30.990283333333299</c:v>
                </c:pt>
                <c:pt idx="11993">
                  <c:v>30.992883333333303</c:v>
                </c:pt>
                <c:pt idx="11994">
                  <c:v>30.995499999999982</c:v>
                </c:pt>
                <c:pt idx="11995">
                  <c:v>30.99809999999998</c:v>
                </c:pt>
                <c:pt idx="11996">
                  <c:v>31.000699999999977</c:v>
                </c:pt>
                <c:pt idx="11997">
                  <c:v>31.003316666666667</c:v>
                </c:pt>
                <c:pt idx="11998">
                  <c:v>31.005883333333315</c:v>
                </c:pt>
                <c:pt idx="11999">
                  <c:v>31.008483333333302</c:v>
                </c:pt>
                <c:pt idx="12000">
                  <c:v>31.011099999999999</c:v>
                </c:pt>
                <c:pt idx="12001">
                  <c:v>31.013699999999989</c:v>
                </c:pt>
                <c:pt idx="12002">
                  <c:v>31.016300000000001</c:v>
                </c:pt>
                <c:pt idx="12003">
                  <c:v>31.01891666666668</c:v>
                </c:pt>
                <c:pt idx="12004">
                  <c:v>31.021516666666667</c:v>
                </c:pt>
                <c:pt idx="12005">
                  <c:v>31.024116666666664</c:v>
                </c:pt>
                <c:pt idx="12006">
                  <c:v>31.026733333333294</c:v>
                </c:pt>
                <c:pt idx="12007">
                  <c:v>31.029333333333302</c:v>
                </c:pt>
                <c:pt idx="12008">
                  <c:v>31.031933333333313</c:v>
                </c:pt>
                <c:pt idx="12009">
                  <c:v>31.034550000000017</c:v>
                </c:pt>
                <c:pt idx="12010">
                  <c:v>31.037150000000015</c:v>
                </c:pt>
                <c:pt idx="12011">
                  <c:v>31.039750000000005</c:v>
                </c:pt>
                <c:pt idx="12012">
                  <c:v>31.042349999999971</c:v>
                </c:pt>
                <c:pt idx="12013">
                  <c:v>31.044966666666681</c:v>
                </c:pt>
                <c:pt idx="12014">
                  <c:v>31.047566666666668</c:v>
                </c:pt>
                <c:pt idx="12015">
                  <c:v>31.05016666666668</c:v>
                </c:pt>
                <c:pt idx="12016">
                  <c:v>31.052783333333299</c:v>
                </c:pt>
                <c:pt idx="12017">
                  <c:v>31.055383333333303</c:v>
                </c:pt>
                <c:pt idx="12018">
                  <c:v>31.057966666666694</c:v>
                </c:pt>
                <c:pt idx="12019">
                  <c:v>31.060549999999971</c:v>
                </c:pt>
                <c:pt idx="12020">
                  <c:v>31.063166666666667</c:v>
                </c:pt>
                <c:pt idx="12021">
                  <c:v>31.065766666666651</c:v>
                </c:pt>
                <c:pt idx="12022">
                  <c:v>31.06836666666667</c:v>
                </c:pt>
                <c:pt idx="12023">
                  <c:v>31.070983333333317</c:v>
                </c:pt>
                <c:pt idx="12024">
                  <c:v>31.073583333333303</c:v>
                </c:pt>
                <c:pt idx="12025">
                  <c:v>31.076183333333315</c:v>
                </c:pt>
                <c:pt idx="12026">
                  <c:v>31.078800000000001</c:v>
                </c:pt>
                <c:pt idx="12027">
                  <c:v>31.081399999999981</c:v>
                </c:pt>
                <c:pt idx="12028">
                  <c:v>31.083966666666665</c:v>
                </c:pt>
                <c:pt idx="12029">
                  <c:v>31.086583333333301</c:v>
                </c:pt>
                <c:pt idx="12030">
                  <c:v>31.089183333333303</c:v>
                </c:pt>
                <c:pt idx="12031">
                  <c:v>31.091783333333307</c:v>
                </c:pt>
                <c:pt idx="12032">
                  <c:v>31.0944</c:v>
                </c:pt>
                <c:pt idx="12033">
                  <c:v>31.096999999999987</c:v>
                </c:pt>
                <c:pt idx="12034">
                  <c:v>31.099583333333303</c:v>
                </c:pt>
                <c:pt idx="12035">
                  <c:v>31.102183333333318</c:v>
                </c:pt>
                <c:pt idx="12036">
                  <c:v>31.104783333333316</c:v>
                </c:pt>
                <c:pt idx="12037">
                  <c:v>31.107383333333317</c:v>
                </c:pt>
                <c:pt idx="12038">
                  <c:v>31.110000000000014</c:v>
                </c:pt>
                <c:pt idx="12039">
                  <c:v>31.1126</c:v>
                </c:pt>
                <c:pt idx="12040">
                  <c:v>31.115200000000005</c:v>
                </c:pt>
                <c:pt idx="12041">
                  <c:v>31.117816666666695</c:v>
                </c:pt>
                <c:pt idx="12042">
                  <c:v>31.120416666666664</c:v>
                </c:pt>
                <c:pt idx="12043">
                  <c:v>31.123016666666668</c:v>
                </c:pt>
                <c:pt idx="12044">
                  <c:v>31.125616666666666</c:v>
                </c:pt>
                <c:pt idx="12045">
                  <c:v>31.128216666666667</c:v>
                </c:pt>
                <c:pt idx="12046">
                  <c:v>31.130816666666679</c:v>
                </c:pt>
                <c:pt idx="12047">
                  <c:v>31.133433333333318</c:v>
                </c:pt>
                <c:pt idx="12048">
                  <c:v>31.136033333333316</c:v>
                </c:pt>
                <c:pt idx="12049">
                  <c:v>31.138633333333303</c:v>
                </c:pt>
                <c:pt idx="12050">
                  <c:v>31.141249999999989</c:v>
                </c:pt>
                <c:pt idx="12051">
                  <c:v>31.143850000000015</c:v>
                </c:pt>
                <c:pt idx="12052">
                  <c:v>31.146450000000005</c:v>
                </c:pt>
                <c:pt idx="12053">
                  <c:v>31.149016666666668</c:v>
                </c:pt>
                <c:pt idx="12054">
                  <c:v>31.151633333333315</c:v>
                </c:pt>
                <c:pt idx="12055">
                  <c:v>31.154233333333313</c:v>
                </c:pt>
                <c:pt idx="12056">
                  <c:v>31.156833333333317</c:v>
                </c:pt>
                <c:pt idx="12057">
                  <c:v>31.159450000000014</c:v>
                </c:pt>
                <c:pt idx="12058">
                  <c:v>31.162050000000001</c:v>
                </c:pt>
                <c:pt idx="12059">
                  <c:v>31.164649999999977</c:v>
                </c:pt>
                <c:pt idx="12060">
                  <c:v>31.167266666666681</c:v>
                </c:pt>
                <c:pt idx="12061">
                  <c:v>31.169866666666682</c:v>
                </c:pt>
                <c:pt idx="12062">
                  <c:v>31.172466666666665</c:v>
                </c:pt>
                <c:pt idx="12063">
                  <c:v>31.17506666666668</c:v>
                </c:pt>
                <c:pt idx="12064">
                  <c:v>31.177683333333317</c:v>
                </c:pt>
                <c:pt idx="12065">
                  <c:v>31.180283333333303</c:v>
                </c:pt>
                <c:pt idx="12066">
                  <c:v>31.182883333333315</c:v>
                </c:pt>
                <c:pt idx="12067">
                  <c:v>31.18549999999998</c:v>
                </c:pt>
                <c:pt idx="12068">
                  <c:v>31.188100000000002</c:v>
                </c:pt>
                <c:pt idx="12069">
                  <c:v>31.1907</c:v>
                </c:pt>
                <c:pt idx="12070">
                  <c:v>31.193316666666664</c:v>
                </c:pt>
                <c:pt idx="12071">
                  <c:v>31.195883333333313</c:v>
                </c:pt>
                <c:pt idx="12072">
                  <c:v>31.198483333333307</c:v>
                </c:pt>
                <c:pt idx="12073">
                  <c:v>31.2011</c:v>
                </c:pt>
                <c:pt idx="12074">
                  <c:v>31.20369999999998</c:v>
                </c:pt>
                <c:pt idx="12075">
                  <c:v>31.206299999999981</c:v>
                </c:pt>
                <c:pt idx="12076">
                  <c:v>31.208916666666667</c:v>
                </c:pt>
                <c:pt idx="12077">
                  <c:v>31.211516666666668</c:v>
                </c:pt>
                <c:pt idx="12078">
                  <c:v>31.214083333333317</c:v>
                </c:pt>
                <c:pt idx="12079">
                  <c:v>31.216699999999989</c:v>
                </c:pt>
                <c:pt idx="12080">
                  <c:v>31.219299999999986</c:v>
                </c:pt>
                <c:pt idx="12081">
                  <c:v>31.221900000000005</c:v>
                </c:pt>
                <c:pt idx="12082">
                  <c:v>31.224516666666666</c:v>
                </c:pt>
                <c:pt idx="12083">
                  <c:v>31.2271</c:v>
                </c:pt>
                <c:pt idx="12084">
                  <c:v>31.229699999999976</c:v>
                </c:pt>
                <c:pt idx="12085">
                  <c:v>31.232316666666669</c:v>
                </c:pt>
                <c:pt idx="12086">
                  <c:v>31.234916666666681</c:v>
                </c:pt>
                <c:pt idx="12087">
                  <c:v>31.237516666666668</c:v>
                </c:pt>
                <c:pt idx="12088">
                  <c:v>31.240133333333294</c:v>
                </c:pt>
                <c:pt idx="12089">
                  <c:v>31.242733333333284</c:v>
                </c:pt>
                <c:pt idx="12090">
                  <c:v>31.245333333333289</c:v>
                </c:pt>
                <c:pt idx="12091">
                  <c:v>31.247949999999989</c:v>
                </c:pt>
                <c:pt idx="12092">
                  <c:v>31.250549999999976</c:v>
                </c:pt>
                <c:pt idx="12093">
                  <c:v>31.253150000000005</c:v>
                </c:pt>
                <c:pt idx="12094">
                  <c:v>31.255766666666666</c:v>
                </c:pt>
                <c:pt idx="12095">
                  <c:v>31.258366666666667</c:v>
                </c:pt>
                <c:pt idx="12096">
                  <c:v>31.260966666666665</c:v>
                </c:pt>
                <c:pt idx="12097">
                  <c:v>31.263583333333294</c:v>
                </c:pt>
                <c:pt idx="12098">
                  <c:v>31.266183333333302</c:v>
                </c:pt>
                <c:pt idx="12099">
                  <c:v>31.268783333333289</c:v>
                </c:pt>
                <c:pt idx="12100">
                  <c:v>31.271400000000003</c:v>
                </c:pt>
                <c:pt idx="12101">
                  <c:v>31.274000000000001</c:v>
                </c:pt>
                <c:pt idx="12102">
                  <c:v>31.276599999999977</c:v>
                </c:pt>
                <c:pt idx="12103">
                  <c:v>31.279216666666667</c:v>
                </c:pt>
                <c:pt idx="12104">
                  <c:v>31.281816666666668</c:v>
                </c:pt>
                <c:pt idx="12105">
                  <c:v>31.284416666666669</c:v>
                </c:pt>
                <c:pt idx="12106">
                  <c:v>31.287033333333301</c:v>
                </c:pt>
                <c:pt idx="12107">
                  <c:v>31.289633333333281</c:v>
                </c:pt>
                <c:pt idx="12108">
                  <c:v>31.292233333333293</c:v>
                </c:pt>
                <c:pt idx="12109">
                  <c:v>31.294850000000014</c:v>
                </c:pt>
                <c:pt idx="12110">
                  <c:v>31.297450000000001</c:v>
                </c:pt>
                <c:pt idx="12111">
                  <c:v>31.300049999999981</c:v>
                </c:pt>
                <c:pt idx="12112">
                  <c:v>31.302666666666667</c:v>
                </c:pt>
                <c:pt idx="12113">
                  <c:v>31.305266666666668</c:v>
                </c:pt>
                <c:pt idx="12114">
                  <c:v>31.307866666666694</c:v>
                </c:pt>
                <c:pt idx="12115">
                  <c:v>31.310483333333313</c:v>
                </c:pt>
                <c:pt idx="12116">
                  <c:v>31.313066666666682</c:v>
                </c:pt>
                <c:pt idx="12117">
                  <c:v>31.315666666666683</c:v>
                </c:pt>
                <c:pt idx="12118">
                  <c:v>31.318283333333316</c:v>
                </c:pt>
                <c:pt idx="12119">
                  <c:v>31.320883333333313</c:v>
                </c:pt>
                <c:pt idx="12120">
                  <c:v>31.323483333333307</c:v>
                </c:pt>
                <c:pt idx="12121">
                  <c:v>31.326050000000016</c:v>
                </c:pt>
                <c:pt idx="12122">
                  <c:v>31.32865</c:v>
                </c:pt>
                <c:pt idx="12123">
                  <c:v>31.331266666666686</c:v>
                </c:pt>
                <c:pt idx="12124">
                  <c:v>31.33386666666669</c:v>
                </c:pt>
                <c:pt idx="12125">
                  <c:v>31.336466666666684</c:v>
                </c:pt>
                <c:pt idx="12126">
                  <c:v>31.339083333333317</c:v>
                </c:pt>
                <c:pt idx="12127">
                  <c:v>31.341666666666665</c:v>
                </c:pt>
                <c:pt idx="12128">
                  <c:v>31.34426666666668</c:v>
                </c:pt>
                <c:pt idx="12129">
                  <c:v>31.346883333333317</c:v>
                </c:pt>
                <c:pt idx="12130">
                  <c:v>31.349483333333303</c:v>
                </c:pt>
                <c:pt idx="12131">
                  <c:v>31.352083333333315</c:v>
                </c:pt>
                <c:pt idx="12132">
                  <c:v>31.354699999999987</c:v>
                </c:pt>
                <c:pt idx="12133">
                  <c:v>31.357300000000016</c:v>
                </c:pt>
                <c:pt idx="12134">
                  <c:v>31.359900000000014</c:v>
                </c:pt>
                <c:pt idx="12135">
                  <c:v>31.362516666666654</c:v>
                </c:pt>
                <c:pt idx="12136">
                  <c:v>31.365116666666662</c:v>
                </c:pt>
                <c:pt idx="12137">
                  <c:v>31.36771666666667</c:v>
                </c:pt>
                <c:pt idx="12138">
                  <c:v>31.370333333333303</c:v>
                </c:pt>
                <c:pt idx="12139">
                  <c:v>31.372933333333304</c:v>
                </c:pt>
                <c:pt idx="12140">
                  <c:v>31.375533333333298</c:v>
                </c:pt>
                <c:pt idx="12141">
                  <c:v>31.378150000000005</c:v>
                </c:pt>
                <c:pt idx="12142">
                  <c:v>31.380749999999971</c:v>
                </c:pt>
                <c:pt idx="12143">
                  <c:v>31.38335</c:v>
                </c:pt>
                <c:pt idx="12144">
                  <c:v>31.385966666666665</c:v>
                </c:pt>
                <c:pt idx="12145">
                  <c:v>31.388566666666669</c:v>
                </c:pt>
                <c:pt idx="12146">
                  <c:v>31.391166666666681</c:v>
                </c:pt>
                <c:pt idx="12147">
                  <c:v>31.393783333333303</c:v>
                </c:pt>
                <c:pt idx="12148">
                  <c:v>31.396383333333311</c:v>
                </c:pt>
                <c:pt idx="12149">
                  <c:v>31.398966666666684</c:v>
                </c:pt>
                <c:pt idx="12150">
                  <c:v>31.401583333333303</c:v>
                </c:pt>
                <c:pt idx="12151">
                  <c:v>31.404183333333304</c:v>
                </c:pt>
                <c:pt idx="12152">
                  <c:v>31.406783333333298</c:v>
                </c:pt>
                <c:pt idx="12153">
                  <c:v>31.409400000000002</c:v>
                </c:pt>
                <c:pt idx="12154">
                  <c:v>31.411999999999999</c:v>
                </c:pt>
                <c:pt idx="12155">
                  <c:v>31.4146</c:v>
                </c:pt>
                <c:pt idx="12156">
                  <c:v>31.417216666666665</c:v>
                </c:pt>
                <c:pt idx="12157">
                  <c:v>31.419816666666684</c:v>
                </c:pt>
                <c:pt idx="12158">
                  <c:v>31.422416666666653</c:v>
                </c:pt>
                <c:pt idx="12159">
                  <c:v>31.425033333333289</c:v>
                </c:pt>
                <c:pt idx="12160">
                  <c:v>31.427633333333294</c:v>
                </c:pt>
                <c:pt idx="12161">
                  <c:v>31.430233333333302</c:v>
                </c:pt>
                <c:pt idx="12162">
                  <c:v>31.432849999999977</c:v>
                </c:pt>
                <c:pt idx="12163">
                  <c:v>31.435449999999971</c:v>
                </c:pt>
                <c:pt idx="12164">
                  <c:v>31.438049999999976</c:v>
                </c:pt>
                <c:pt idx="12165">
                  <c:v>31.440666666666669</c:v>
                </c:pt>
                <c:pt idx="12166">
                  <c:v>31.443266666666666</c:v>
                </c:pt>
                <c:pt idx="12167">
                  <c:v>31.445866666666667</c:v>
                </c:pt>
                <c:pt idx="12168">
                  <c:v>31.448483333333293</c:v>
                </c:pt>
                <c:pt idx="12169">
                  <c:v>31.451083333333315</c:v>
                </c:pt>
                <c:pt idx="12170">
                  <c:v>31.453666666666667</c:v>
                </c:pt>
                <c:pt idx="12171">
                  <c:v>31.456283333333303</c:v>
                </c:pt>
                <c:pt idx="12172">
                  <c:v>31.458883333333311</c:v>
                </c:pt>
                <c:pt idx="12173">
                  <c:v>31.461483333333302</c:v>
                </c:pt>
                <c:pt idx="12174">
                  <c:v>31.464099999999977</c:v>
                </c:pt>
                <c:pt idx="12175">
                  <c:v>31.466699999999971</c:v>
                </c:pt>
                <c:pt idx="12176">
                  <c:v>31.469299999999976</c:v>
                </c:pt>
                <c:pt idx="12177">
                  <c:v>31.471916666666683</c:v>
                </c:pt>
                <c:pt idx="12178">
                  <c:v>31.474516666666666</c:v>
                </c:pt>
                <c:pt idx="12179">
                  <c:v>31.477083333333315</c:v>
                </c:pt>
                <c:pt idx="12180">
                  <c:v>31.479683333333302</c:v>
                </c:pt>
                <c:pt idx="12181">
                  <c:v>31.482249999999972</c:v>
                </c:pt>
                <c:pt idx="12182">
                  <c:v>31.484866666666683</c:v>
                </c:pt>
                <c:pt idx="12183">
                  <c:v>31.487466666666666</c:v>
                </c:pt>
                <c:pt idx="12184">
                  <c:v>31.490066666666667</c:v>
                </c:pt>
                <c:pt idx="12185">
                  <c:v>31.492683333333289</c:v>
                </c:pt>
                <c:pt idx="12186">
                  <c:v>31.495283333333305</c:v>
                </c:pt>
                <c:pt idx="12187">
                  <c:v>31.497883333333316</c:v>
                </c:pt>
                <c:pt idx="12188">
                  <c:v>31.500499999999981</c:v>
                </c:pt>
                <c:pt idx="12189">
                  <c:v>31.5031</c:v>
                </c:pt>
                <c:pt idx="12190">
                  <c:v>31.50569999999998</c:v>
                </c:pt>
                <c:pt idx="12191">
                  <c:v>31.508316666666666</c:v>
                </c:pt>
                <c:pt idx="12192">
                  <c:v>31.510916666666681</c:v>
                </c:pt>
                <c:pt idx="12193">
                  <c:v>31.513516666666664</c:v>
                </c:pt>
                <c:pt idx="12194">
                  <c:v>31.516133333333311</c:v>
                </c:pt>
                <c:pt idx="12195">
                  <c:v>31.518733333333302</c:v>
                </c:pt>
                <c:pt idx="12196">
                  <c:v>31.521333333333303</c:v>
                </c:pt>
                <c:pt idx="12197">
                  <c:v>31.523949999999989</c:v>
                </c:pt>
                <c:pt idx="12198">
                  <c:v>31.52655</c:v>
                </c:pt>
                <c:pt idx="12199">
                  <c:v>31.529150000000001</c:v>
                </c:pt>
                <c:pt idx="12200">
                  <c:v>31.53176666666668</c:v>
                </c:pt>
                <c:pt idx="12201">
                  <c:v>31.534366666666678</c:v>
                </c:pt>
                <c:pt idx="12202">
                  <c:v>31.536966666666693</c:v>
                </c:pt>
                <c:pt idx="12203">
                  <c:v>31.539583333333315</c:v>
                </c:pt>
                <c:pt idx="12204">
                  <c:v>31.542183333333302</c:v>
                </c:pt>
                <c:pt idx="12205">
                  <c:v>31.544783333333299</c:v>
                </c:pt>
                <c:pt idx="12206">
                  <c:v>31.547383333333311</c:v>
                </c:pt>
                <c:pt idx="12207">
                  <c:v>31.54996666666668</c:v>
                </c:pt>
                <c:pt idx="12208">
                  <c:v>31.552566666666667</c:v>
                </c:pt>
                <c:pt idx="12209">
                  <c:v>31.555183333333304</c:v>
                </c:pt>
                <c:pt idx="12210">
                  <c:v>31.557783333333315</c:v>
                </c:pt>
                <c:pt idx="12211">
                  <c:v>31.560383333333302</c:v>
                </c:pt>
                <c:pt idx="12212">
                  <c:v>31.562999999999981</c:v>
                </c:pt>
                <c:pt idx="12213">
                  <c:v>31.565599999999982</c:v>
                </c:pt>
                <c:pt idx="12214">
                  <c:v>31.56819999999998</c:v>
                </c:pt>
                <c:pt idx="12215">
                  <c:v>31.57081666666668</c:v>
                </c:pt>
                <c:pt idx="12216">
                  <c:v>31.573416666666667</c:v>
                </c:pt>
                <c:pt idx="12217">
                  <c:v>31.576016666666664</c:v>
                </c:pt>
                <c:pt idx="12218">
                  <c:v>31.578599999999977</c:v>
                </c:pt>
                <c:pt idx="12219">
                  <c:v>31.581200000000003</c:v>
                </c:pt>
                <c:pt idx="12220">
                  <c:v>31.5838</c:v>
                </c:pt>
                <c:pt idx="12221">
                  <c:v>31.586416666666651</c:v>
                </c:pt>
                <c:pt idx="12222">
                  <c:v>31.589016666666666</c:v>
                </c:pt>
                <c:pt idx="12223">
                  <c:v>31.591616666666667</c:v>
                </c:pt>
                <c:pt idx="12224">
                  <c:v>31.594233333333303</c:v>
                </c:pt>
                <c:pt idx="12225">
                  <c:v>31.596833333333311</c:v>
                </c:pt>
                <c:pt idx="12226">
                  <c:v>31.599433333333295</c:v>
                </c:pt>
                <c:pt idx="12227">
                  <c:v>31.602050000000016</c:v>
                </c:pt>
                <c:pt idx="12228">
                  <c:v>31.604649999999989</c:v>
                </c:pt>
                <c:pt idx="12229">
                  <c:v>31.607250000000015</c:v>
                </c:pt>
                <c:pt idx="12230">
                  <c:v>31.609866666666694</c:v>
                </c:pt>
                <c:pt idx="12231">
                  <c:v>31.61246666666668</c:v>
                </c:pt>
                <c:pt idx="12232">
                  <c:v>31.615066666666682</c:v>
                </c:pt>
                <c:pt idx="12233">
                  <c:v>31.617683333333318</c:v>
                </c:pt>
                <c:pt idx="12234">
                  <c:v>31.620283333333315</c:v>
                </c:pt>
                <c:pt idx="12235">
                  <c:v>31.622883333333316</c:v>
                </c:pt>
                <c:pt idx="12236">
                  <c:v>31.625499999999981</c:v>
                </c:pt>
                <c:pt idx="12237">
                  <c:v>31.6281</c:v>
                </c:pt>
                <c:pt idx="12238">
                  <c:v>31.630700000000001</c:v>
                </c:pt>
                <c:pt idx="12239">
                  <c:v>31.63331666666668</c:v>
                </c:pt>
                <c:pt idx="12240">
                  <c:v>31.635899999999999</c:v>
                </c:pt>
                <c:pt idx="12241">
                  <c:v>31.638500000000001</c:v>
                </c:pt>
                <c:pt idx="12242">
                  <c:v>31.641066666666681</c:v>
                </c:pt>
                <c:pt idx="12243">
                  <c:v>31.643666666666665</c:v>
                </c:pt>
                <c:pt idx="12244">
                  <c:v>31.646283333333315</c:v>
                </c:pt>
                <c:pt idx="12245">
                  <c:v>31.648883333333316</c:v>
                </c:pt>
                <c:pt idx="12246">
                  <c:v>31.651483333333314</c:v>
                </c:pt>
                <c:pt idx="12247">
                  <c:v>31.654100000000017</c:v>
                </c:pt>
                <c:pt idx="12248">
                  <c:v>31.656700000000001</c:v>
                </c:pt>
                <c:pt idx="12249">
                  <c:v>31.659299999999988</c:v>
                </c:pt>
                <c:pt idx="12250">
                  <c:v>31.661916666666681</c:v>
                </c:pt>
                <c:pt idx="12251">
                  <c:v>31.664516666666668</c:v>
                </c:pt>
                <c:pt idx="12252">
                  <c:v>31.667100000000001</c:v>
                </c:pt>
                <c:pt idx="12253">
                  <c:v>31.669716666666666</c:v>
                </c:pt>
                <c:pt idx="12254">
                  <c:v>31.672316666666667</c:v>
                </c:pt>
                <c:pt idx="12255">
                  <c:v>31.674916666666686</c:v>
                </c:pt>
                <c:pt idx="12256">
                  <c:v>31.677533333333315</c:v>
                </c:pt>
                <c:pt idx="12257">
                  <c:v>31.680133333333302</c:v>
                </c:pt>
                <c:pt idx="12258">
                  <c:v>31.682733333333285</c:v>
                </c:pt>
                <c:pt idx="12259">
                  <c:v>31.685350000000003</c:v>
                </c:pt>
                <c:pt idx="12260">
                  <c:v>31.687950000000015</c:v>
                </c:pt>
                <c:pt idx="12261">
                  <c:v>31.690549999999977</c:v>
                </c:pt>
                <c:pt idx="12262">
                  <c:v>31.693166666666681</c:v>
                </c:pt>
                <c:pt idx="12263">
                  <c:v>31.695766666666668</c:v>
                </c:pt>
                <c:pt idx="12264">
                  <c:v>31.698366666666683</c:v>
                </c:pt>
                <c:pt idx="12265">
                  <c:v>31.700983333333316</c:v>
                </c:pt>
                <c:pt idx="12266">
                  <c:v>31.703583333333299</c:v>
                </c:pt>
                <c:pt idx="12267">
                  <c:v>31.706183333333303</c:v>
                </c:pt>
                <c:pt idx="12268">
                  <c:v>31.7088</c:v>
                </c:pt>
                <c:pt idx="12269">
                  <c:v>31.711400000000001</c:v>
                </c:pt>
                <c:pt idx="12270">
                  <c:v>31.713966666666682</c:v>
                </c:pt>
                <c:pt idx="12271">
                  <c:v>31.716583333333304</c:v>
                </c:pt>
                <c:pt idx="12272">
                  <c:v>31.719183333333316</c:v>
                </c:pt>
                <c:pt idx="12273">
                  <c:v>31.721783333333303</c:v>
                </c:pt>
                <c:pt idx="12274">
                  <c:v>31.724399999999989</c:v>
                </c:pt>
                <c:pt idx="12275">
                  <c:v>31.726999999999986</c:v>
                </c:pt>
                <c:pt idx="12276">
                  <c:v>31.72959999999998</c:v>
                </c:pt>
                <c:pt idx="12277">
                  <c:v>31.732183333333303</c:v>
                </c:pt>
                <c:pt idx="12278">
                  <c:v>31.734783333333311</c:v>
                </c:pt>
                <c:pt idx="12279">
                  <c:v>31.737383333333316</c:v>
                </c:pt>
                <c:pt idx="12280">
                  <c:v>31.740000000000002</c:v>
                </c:pt>
                <c:pt idx="12281">
                  <c:v>31.742599999999971</c:v>
                </c:pt>
                <c:pt idx="12282">
                  <c:v>31.745199999999979</c:v>
                </c:pt>
                <c:pt idx="12283">
                  <c:v>31.747816666666665</c:v>
                </c:pt>
                <c:pt idx="12284">
                  <c:v>31.750383333333303</c:v>
                </c:pt>
                <c:pt idx="12285">
                  <c:v>31.752983333333319</c:v>
                </c:pt>
                <c:pt idx="12286">
                  <c:v>31.755583333333302</c:v>
                </c:pt>
                <c:pt idx="12287">
                  <c:v>31.758199999999981</c:v>
                </c:pt>
                <c:pt idx="12288">
                  <c:v>31.7608</c:v>
                </c:pt>
                <c:pt idx="12289">
                  <c:v>31.763399999999979</c:v>
                </c:pt>
                <c:pt idx="12290">
                  <c:v>31.766000000000002</c:v>
                </c:pt>
                <c:pt idx="12291">
                  <c:v>31.768616666666652</c:v>
                </c:pt>
                <c:pt idx="12292">
                  <c:v>31.771216666666664</c:v>
                </c:pt>
                <c:pt idx="12293">
                  <c:v>31.773816666666683</c:v>
                </c:pt>
                <c:pt idx="12294">
                  <c:v>31.776433333333298</c:v>
                </c:pt>
                <c:pt idx="12295">
                  <c:v>31.779033333333302</c:v>
                </c:pt>
                <c:pt idx="12296">
                  <c:v>31.781633333333289</c:v>
                </c:pt>
                <c:pt idx="12297">
                  <c:v>31.78425</c:v>
                </c:pt>
                <c:pt idx="12298">
                  <c:v>31.786850000000001</c:v>
                </c:pt>
                <c:pt idx="12299">
                  <c:v>31.78944999999997</c:v>
                </c:pt>
                <c:pt idx="12300">
                  <c:v>31.792066666666663</c:v>
                </c:pt>
                <c:pt idx="12301">
                  <c:v>31.794666666666668</c:v>
                </c:pt>
                <c:pt idx="12302">
                  <c:v>31.797266666666665</c:v>
                </c:pt>
                <c:pt idx="12303">
                  <c:v>31.799883333333316</c:v>
                </c:pt>
                <c:pt idx="12304">
                  <c:v>31.802483333333299</c:v>
                </c:pt>
                <c:pt idx="12305">
                  <c:v>31.805050000000001</c:v>
                </c:pt>
                <c:pt idx="12306">
                  <c:v>31.80766666666668</c:v>
                </c:pt>
                <c:pt idx="12307">
                  <c:v>31.810250000000014</c:v>
                </c:pt>
                <c:pt idx="12308">
                  <c:v>31.812850000000019</c:v>
                </c:pt>
                <c:pt idx="12309">
                  <c:v>31.815466666666683</c:v>
                </c:pt>
                <c:pt idx="12310">
                  <c:v>31.818066666666681</c:v>
                </c:pt>
                <c:pt idx="12311">
                  <c:v>31.820666666666668</c:v>
                </c:pt>
                <c:pt idx="12312">
                  <c:v>31.823283333333304</c:v>
                </c:pt>
                <c:pt idx="12313">
                  <c:v>31.825883333333316</c:v>
                </c:pt>
                <c:pt idx="12314">
                  <c:v>31.828483333333303</c:v>
                </c:pt>
                <c:pt idx="12315">
                  <c:v>31.831099999999999</c:v>
                </c:pt>
                <c:pt idx="12316">
                  <c:v>31.8337</c:v>
                </c:pt>
                <c:pt idx="12317">
                  <c:v>31.836300000000001</c:v>
                </c:pt>
                <c:pt idx="12318">
                  <c:v>31.83891666666668</c:v>
                </c:pt>
                <c:pt idx="12319">
                  <c:v>31.841516666666667</c:v>
                </c:pt>
                <c:pt idx="12320">
                  <c:v>31.844116666666665</c:v>
                </c:pt>
                <c:pt idx="12321">
                  <c:v>31.846733333333304</c:v>
                </c:pt>
                <c:pt idx="12322">
                  <c:v>31.849333333333302</c:v>
                </c:pt>
                <c:pt idx="12323">
                  <c:v>31.851933333333314</c:v>
                </c:pt>
                <c:pt idx="12324">
                  <c:v>31.854550000000014</c:v>
                </c:pt>
                <c:pt idx="12325">
                  <c:v>31.857150000000015</c:v>
                </c:pt>
                <c:pt idx="12326">
                  <c:v>31.859750000000005</c:v>
                </c:pt>
                <c:pt idx="12327">
                  <c:v>31.862333333333289</c:v>
                </c:pt>
                <c:pt idx="12328">
                  <c:v>31.864933333333315</c:v>
                </c:pt>
                <c:pt idx="12329">
                  <c:v>31.867533333333299</c:v>
                </c:pt>
                <c:pt idx="12330">
                  <c:v>31.870150000000017</c:v>
                </c:pt>
                <c:pt idx="12331">
                  <c:v>31.87275</c:v>
                </c:pt>
                <c:pt idx="12332">
                  <c:v>31.875333333333302</c:v>
                </c:pt>
                <c:pt idx="12333">
                  <c:v>31.877949999999988</c:v>
                </c:pt>
                <c:pt idx="12334">
                  <c:v>31.880550000000003</c:v>
                </c:pt>
                <c:pt idx="12335">
                  <c:v>31.883150000000001</c:v>
                </c:pt>
                <c:pt idx="12336">
                  <c:v>31.885766666666662</c:v>
                </c:pt>
                <c:pt idx="12337">
                  <c:v>31.888366666666666</c:v>
                </c:pt>
                <c:pt idx="12338">
                  <c:v>31.890966666666682</c:v>
                </c:pt>
                <c:pt idx="12339">
                  <c:v>31.893583333333304</c:v>
                </c:pt>
                <c:pt idx="12340">
                  <c:v>31.896183333333315</c:v>
                </c:pt>
                <c:pt idx="12341">
                  <c:v>31.898783333333299</c:v>
                </c:pt>
                <c:pt idx="12342">
                  <c:v>31.901400000000002</c:v>
                </c:pt>
                <c:pt idx="12343">
                  <c:v>31.904</c:v>
                </c:pt>
                <c:pt idx="12344">
                  <c:v>31.90659999999998</c:v>
                </c:pt>
                <c:pt idx="12345">
                  <c:v>31.909216666666669</c:v>
                </c:pt>
                <c:pt idx="12346">
                  <c:v>31.911800000000017</c:v>
                </c:pt>
                <c:pt idx="12347">
                  <c:v>31.914383333333316</c:v>
                </c:pt>
                <c:pt idx="12348">
                  <c:v>31.916966666666681</c:v>
                </c:pt>
                <c:pt idx="12349">
                  <c:v>31.919566666666665</c:v>
                </c:pt>
                <c:pt idx="12350">
                  <c:v>31.922183333333294</c:v>
                </c:pt>
                <c:pt idx="12351">
                  <c:v>31.924783333333302</c:v>
                </c:pt>
                <c:pt idx="12352">
                  <c:v>31.927383333333303</c:v>
                </c:pt>
                <c:pt idx="12353">
                  <c:v>31.929966666666665</c:v>
                </c:pt>
                <c:pt idx="12354">
                  <c:v>31.932566666666666</c:v>
                </c:pt>
                <c:pt idx="12355">
                  <c:v>31.935166666666664</c:v>
                </c:pt>
                <c:pt idx="12356">
                  <c:v>31.937783333333311</c:v>
                </c:pt>
                <c:pt idx="12357">
                  <c:v>31.940383333333294</c:v>
                </c:pt>
                <c:pt idx="12358">
                  <c:v>31.942983333333302</c:v>
                </c:pt>
                <c:pt idx="12359">
                  <c:v>31.945599999999978</c:v>
                </c:pt>
                <c:pt idx="12360">
                  <c:v>31.948199999999982</c:v>
                </c:pt>
                <c:pt idx="12361">
                  <c:v>31.950800000000001</c:v>
                </c:pt>
                <c:pt idx="12362">
                  <c:v>31.953416666666666</c:v>
                </c:pt>
                <c:pt idx="12363">
                  <c:v>31.955983333333304</c:v>
                </c:pt>
                <c:pt idx="12364">
                  <c:v>31.958583333333298</c:v>
                </c:pt>
                <c:pt idx="12365">
                  <c:v>31.961200000000002</c:v>
                </c:pt>
                <c:pt idx="12366">
                  <c:v>31.963799999999971</c:v>
                </c:pt>
                <c:pt idx="12367">
                  <c:v>31.966399999999982</c:v>
                </c:pt>
                <c:pt idx="12368">
                  <c:v>31.969016666666654</c:v>
                </c:pt>
                <c:pt idx="12369">
                  <c:v>31.971616666666666</c:v>
                </c:pt>
                <c:pt idx="12370">
                  <c:v>31.974216666666667</c:v>
                </c:pt>
                <c:pt idx="12371">
                  <c:v>31.976833333333303</c:v>
                </c:pt>
                <c:pt idx="12372">
                  <c:v>31.979399999999977</c:v>
                </c:pt>
                <c:pt idx="12373">
                  <c:v>31.981999999999989</c:v>
                </c:pt>
                <c:pt idx="12374">
                  <c:v>31.984616666666653</c:v>
                </c:pt>
                <c:pt idx="12375">
                  <c:v>31.987216666666662</c:v>
                </c:pt>
                <c:pt idx="12376">
                  <c:v>31.989816666666666</c:v>
                </c:pt>
                <c:pt idx="12377">
                  <c:v>31.992433333333288</c:v>
                </c:pt>
                <c:pt idx="12378">
                  <c:v>31.995033333333289</c:v>
                </c:pt>
                <c:pt idx="12379">
                  <c:v>31.997633333333294</c:v>
                </c:pt>
                <c:pt idx="12380">
                  <c:v>32.000250000000001</c:v>
                </c:pt>
                <c:pt idx="12381">
                  <c:v>32.002850000000002</c:v>
                </c:pt>
                <c:pt idx="12382">
                  <c:v>32.005450000000003</c:v>
                </c:pt>
                <c:pt idx="12383">
                  <c:v>32.008066666666608</c:v>
                </c:pt>
                <c:pt idx="12384">
                  <c:v>32.010666666666587</c:v>
                </c:pt>
                <c:pt idx="12385">
                  <c:v>32.013266666666588</c:v>
                </c:pt>
                <c:pt idx="12386">
                  <c:v>32.015883333333299</c:v>
                </c:pt>
                <c:pt idx="12387">
                  <c:v>32.0184833333333</c:v>
                </c:pt>
                <c:pt idx="12388">
                  <c:v>32.021083333333308</c:v>
                </c:pt>
                <c:pt idx="12389">
                  <c:v>32.023683333333324</c:v>
                </c:pt>
                <c:pt idx="12390">
                  <c:v>32.026300000000013</c:v>
                </c:pt>
                <c:pt idx="12391">
                  <c:v>32.028900000000029</c:v>
                </c:pt>
                <c:pt idx="12392">
                  <c:v>32.031500000000001</c:v>
                </c:pt>
                <c:pt idx="12393">
                  <c:v>32.034116666666634</c:v>
                </c:pt>
                <c:pt idx="12394">
                  <c:v>32.036716666666628</c:v>
                </c:pt>
                <c:pt idx="12395">
                  <c:v>32.039316666666636</c:v>
                </c:pt>
                <c:pt idx="12396">
                  <c:v>32.041933333333326</c:v>
                </c:pt>
                <c:pt idx="12397">
                  <c:v>32.044533333333334</c:v>
                </c:pt>
                <c:pt idx="12398">
                  <c:v>32.047133333333335</c:v>
                </c:pt>
                <c:pt idx="12399">
                  <c:v>32.049700000000001</c:v>
                </c:pt>
                <c:pt idx="12400">
                  <c:v>32.052316666666627</c:v>
                </c:pt>
                <c:pt idx="12401">
                  <c:v>32.054916666666614</c:v>
                </c:pt>
                <c:pt idx="12402">
                  <c:v>32.057483333333288</c:v>
                </c:pt>
                <c:pt idx="12403">
                  <c:v>32.060100000000013</c:v>
                </c:pt>
                <c:pt idx="12404">
                  <c:v>32.062683333333325</c:v>
                </c:pt>
                <c:pt idx="12405">
                  <c:v>32.065283333333326</c:v>
                </c:pt>
                <c:pt idx="12406">
                  <c:v>32.067900000000002</c:v>
                </c:pt>
                <c:pt idx="12407">
                  <c:v>32.070500000000003</c:v>
                </c:pt>
                <c:pt idx="12408">
                  <c:v>32.073100000000011</c:v>
                </c:pt>
                <c:pt idx="12409">
                  <c:v>32.075716666666644</c:v>
                </c:pt>
                <c:pt idx="12410">
                  <c:v>32.078316666666645</c:v>
                </c:pt>
                <c:pt idx="12411">
                  <c:v>32.08088333333329</c:v>
                </c:pt>
                <c:pt idx="12412">
                  <c:v>32.083483333333298</c:v>
                </c:pt>
                <c:pt idx="12413">
                  <c:v>32.086083333333299</c:v>
                </c:pt>
                <c:pt idx="12414">
                  <c:v>32.0886833333333</c:v>
                </c:pt>
                <c:pt idx="12415">
                  <c:v>32.091300000000011</c:v>
                </c:pt>
                <c:pt idx="12416">
                  <c:v>32.093900000000012</c:v>
                </c:pt>
                <c:pt idx="12417">
                  <c:v>32.096500000000013</c:v>
                </c:pt>
                <c:pt idx="12418">
                  <c:v>32.099116666666646</c:v>
                </c:pt>
                <c:pt idx="12419">
                  <c:v>32.101716666666633</c:v>
                </c:pt>
                <c:pt idx="12420">
                  <c:v>32.104316666666634</c:v>
                </c:pt>
                <c:pt idx="12421">
                  <c:v>32.10693333333333</c:v>
                </c:pt>
                <c:pt idx="12422">
                  <c:v>32.109533333333331</c:v>
                </c:pt>
                <c:pt idx="12423">
                  <c:v>32.112133333333333</c:v>
                </c:pt>
                <c:pt idx="12424">
                  <c:v>32.114750000000001</c:v>
                </c:pt>
                <c:pt idx="12425">
                  <c:v>32.114750000000001</c:v>
                </c:pt>
                <c:pt idx="12426">
                  <c:v>32.11728333333329</c:v>
                </c:pt>
                <c:pt idx="12427">
                  <c:v>32.119833333333325</c:v>
                </c:pt>
                <c:pt idx="12428">
                  <c:v>32.122383333333332</c:v>
                </c:pt>
                <c:pt idx="12429">
                  <c:v>32.124933333333338</c:v>
                </c:pt>
                <c:pt idx="12430">
                  <c:v>32.127483333333302</c:v>
                </c:pt>
                <c:pt idx="12431">
                  <c:v>32.130050000000011</c:v>
                </c:pt>
                <c:pt idx="12432">
                  <c:v>32.132600000000011</c:v>
                </c:pt>
                <c:pt idx="12433">
                  <c:v>32.135166666666628</c:v>
                </c:pt>
                <c:pt idx="12434">
                  <c:v>32.13773333333333</c:v>
                </c:pt>
                <c:pt idx="12435">
                  <c:v>32.140300000000003</c:v>
                </c:pt>
                <c:pt idx="12436">
                  <c:v>32.142883333333309</c:v>
                </c:pt>
                <c:pt idx="12437">
                  <c:v>32.145450000000011</c:v>
                </c:pt>
                <c:pt idx="12438">
                  <c:v>32.148016666666635</c:v>
                </c:pt>
                <c:pt idx="12439">
                  <c:v>32.150600000000004</c:v>
                </c:pt>
                <c:pt idx="12440">
                  <c:v>32.153166666666614</c:v>
                </c:pt>
                <c:pt idx="12441">
                  <c:v>32.155733333333337</c:v>
                </c:pt>
                <c:pt idx="12442">
                  <c:v>32.158300000000011</c:v>
                </c:pt>
                <c:pt idx="12443">
                  <c:v>32.160866666666614</c:v>
                </c:pt>
                <c:pt idx="12444">
                  <c:v>32.163450000000012</c:v>
                </c:pt>
                <c:pt idx="12445">
                  <c:v>32.166016666666636</c:v>
                </c:pt>
                <c:pt idx="12446">
                  <c:v>32.168583333333331</c:v>
                </c:pt>
                <c:pt idx="12447">
                  <c:v>32.171133333333337</c:v>
                </c:pt>
                <c:pt idx="12448">
                  <c:v>32.173700000000011</c:v>
                </c:pt>
                <c:pt idx="12449">
                  <c:v>32.176266666666614</c:v>
                </c:pt>
                <c:pt idx="12450">
                  <c:v>32.178816666666634</c:v>
                </c:pt>
                <c:pt idx="12451">
                  <c:v>32.181366666666598</c:v>
                </c:pt>
                <c:pt idx="12452">
                  <c:v>32.183916666666633</c:v>
                </c:pt>
                <c:pt idx="12453">
                  <c:v>32.18646666666659</c:v>
                </c:pt>
                <c:pt idx="12454">
                  <c:v>32.189033333333334</c:v>
                </c:pt>
                <c:pt idx="12455">
                  <c:v>32.191583333333334</c:v>
                </c:pt>
                <c:pt idx="12456">
                  <c:v>32.194133333333333</c:v>
                </c:pt>
                <c:pt idx="12457">
                  <c:v>32.196683333333326</c:v>
                </c:pt>
                <c:pt idx="12458">
                  <c:v>32.199216666666644</c:v>
                </c:pt>
                <c:pt idx="12459">
                  <c:v>32.201783333333324</c:v>
                </c:pt>
                <c:pt idx="12460">
                  <c:v>32.204350000000012</c:v>
                </c:pt>
                <c:pt idx="12461">
                  <c:v>32.206900000000012</c:v>
                </c:pt>
                <c:pt idx="12462">
                  <c:v>32.209450000000011</c:v>
                </c:pt>
                <c:pt idx="12463">
                  <c:v>32.212000000000003</c:v>
                </c:pt>
                <c:pt idx="12464">
                  <c:v>32.214533333333335</c:v>
                </c:pt>
                <c:pt idx="12465">
                  <c:v>32.217083333333306</c:v>
                </c:pt>
                <c:pt idx="12466">
                  <c:v>32.219650000000001</c:v>
                </c:pt>
                <c:pt idx="12467">
                  <c:v>32.222200000000029</c:v>
                </c:pt>
                <c:pt idx="12468">
                  <c:v>32.224750000000029</c:v>
                </c:pt>
                <c:pt idx="12469">
                  <c:v>32.227300000000028</c:v>
                </c:pt>
                <c:pt idx="12470">
                  <c:v>32.229850000000013</c:v>
                </c:pt>
                <c:pt idx="12471">
                  <c:v>32.232416666666644</c:v>
                </c:pt>
                <c:pt idx="12472">
                  <c:v>32.234966666666608</c:v>
                </c:pt>
                <c:pt idx="12473">
                  <c:v>32.237516666666636</c:v>
                </c:pt>
                <c:pt idx="12474">
                  <c:v>32.240066666666607</c:v>
                </c:pt>
                <c:pt idx="12475">
                  <c:v>32.242616666666635</c:v>
                </c:pt>
                <c:pt idx="12476">
                  <c:v>32.245183333333337</c:v>
                </c:pt>
                <c:pt idx="12477">
                  <c:v>32.247733333333336</c:v>
                </c:pt>
                <c:pt idx="12478">
                  <c:v>32.250283333333307</c:v>
                </c:pt>
                <c:pt idx="12479">
                  <c:v>32.252833333333335</c:v>
                </c:pt>
                <c:pt idx="12480">
                  <c:v>32.255383333333334</c:v>
                </c:pt>
                <c:pt idx="12481">
                  <c:v>32.257950000000001</c:v>
                </c:pt>
                <c:pt idx="12482">
                  <c:v>32.260483333333326</c:v>
                </c:pt>
                <c:pt idx="12483">
                  <c:v>32.263050000000028</c:v>
                </c:pt>
                <c:pt idx="12484">
                  <c:v>32.265583333333332</c:v>
                </c:pt>
                <c:pt idx="12485">
                  <c:v>32.268133333333367</c:v>
                </c:pt>
                <c:pt idx="12486">
                  <c:v>32.270683333333324</c:v>
                </c:pt>
                <c:pt idx="12487">
                  <c:v>32.27323333333333</c:v>
                </c:pt>
                <c:pt idx="12488">
                  <c:v>32.275800000000011</c:v>
                </c:pt>
                <c:pt idx="12489">
                  <c:v>32.278350000000039</c:v>
                </c:pt>
                <c:pt idx="12490">
                  <c:v>32.280900000000003</c:v>
                </c:pt>
                <c:pt idx="12491">
                  <c:v>32.283450000000002</c:v>
                </c:pt>
                <c:pt idx="12492">
                  <c:v>32.286016666666633</c:v>
                </c:pt>
                <c:pt idx="12493">
                  <c:v>32.288600000000002</c:v>
                </c:pt>
                <c:pt idx="12494">
                  <c:v>32.291166666666633</c:v>
                </c:pt>
                <c:pt idx="12495">
                  <c:v>32.293733333333364</c:v>
                </c:pt>
                <c:pt idx="12496">
                  <c:v>32.296300000000038</c:v>
                </c:pt>
                <c:pt idx="12497">
                  <c:v>32.298866666666633</c:v>
                </c:pt>
                <c:pt idx="12498">
                  <c:v>32.301449999999996</c:v>
                </c:pt>
                <c:pt idx="12499">
                  <c:v>32.304016666666605</c:v>
                </c:pt>
                <c:pt idx="12500">
                  <c:v>32.306583333333307</c:v>
                </c:pt>
                <c:pt idx="12501">
                  <c:v>32.309166666666592</c:v>
                </c:pt>
                <c:pt idx="12502">
                  <c:v>32.311733333333301</c:v>
                </c:pt>
                <c:pt idx="12503">
                  <c:v>32.314299999999996</c:v>
                </c:pt>
                <c:pt idx="12504">
                  <c:v>32.316866666666563</c:v>
                </c:pt>
                <c:pt idx="12505">
                  <c:v>32.319416666666591</c:v>
                </c:pt>
                <c:pt idx="12506">
                  <c:v>32.322000000000003</c:v>
                </c:pt>
                <c:pt idx="12507">
                  <c:v>32.324566666666591</c:v>
                </c:pt>
                <c:pt idx="12508">
                  <c:v>32.327133333333329</c:v>
                </c:pt>
                <c:pt idx="12509">
                  <c:v>32.32966666666659</c:v>
                </c:pt>
                <c:pt idx="12510">
                  <c:v>32.332233333333335</c:v>
                </c:pt>
                <c:pt idx="12511">
                  <c:v>32.33481666666659</c:v>
                </c:pt>
                <c:pt idx="12512">
                  <c:v>32.337383333333307</c:v>
                </c:pt>
                <c:pt idx="12513">
                  <c:v>32.339950000000002</c:v>
                </c:pt>
                <c:pt idx="12514">
                  <c:v>32.342516666666633</c:v>
                </c:pt>
                <c:pt idx="12515">
                  <c:v>32.345083333333307</c:v>
                </c:pt>
                <c:pt idx="12516">
                  <c:v>32.347666666666562</c:v>
                </c:pt>
                <c:pt idx="12517">
                  <c:v>32.3502333333333</c:v>
                </c:pt>
                <c:pt idx="12518">
                  <c:v>32.352799999999995</c:v>
                </c:pt>
                <c:pt idx="12519">
                  <c:v>32.355383333333307</c:v>
                </c:pt>
                <c:pt idx="12520">
                  <c:v>32.357949999999995</c:v>
                </c:pt>
                <c:pt idx="12521">
                  <c:v>32.360516666666634</c:v>
                </c:pt>
                <c:pt idx="12522">
                  <c:v>32.363083333333307</c:v>
                </c:pt>
                <c:pt idx="12523">
                  <c:v>32.365650000000002</c:v>
                </c:pt>
                <c:pt idx="12524">
                  <c:v>32.368233333333336</c:v>
                </c:pt>
                <c:pt idx="12525">
                  <c:v>32.370800000000003</c:v>
                </c:pt>
                <c:pt idx="12526">
                  <c:v>32.373366666666605</c:v>
                </c:pt>
                <c:pt idx="12527">
                  <c:v>32.375933333333336</c:v>
                </c:pt>
                <c:pt idx="12528">
                  <c:v>32.378500000000003</c:v>
                </c:pt>
                <c:pt idx="12529">
                  <c:v>32.381083333333287</c:v>
                </c:pt>
                <c:pt idx="12530">
                  <c:v>32.383649999999996</c:v>
                </c:pt>
                <c:pt idx="12531">
                  <c:v>32.386216666666613</c:v>
                </c:pt>
                <c:pt idx="12532">
                  <c:v>32.388799999999996</c:v>
                </c:pt>
                <c:pt idx="12533">
                  <c:v>32.391383333333302</c:v>
                </c:pt>
                <c:pt idx="12534">
                  <c:v>32.393950000000011</c:v>
                </c:pt>
                <c:pt idx="12535">
                  <c:v>32.396516666666628</c:v>
                </c:pt>
                <c:pt idx="12536">
                  <c:v>32.399083333333301</c:v>
                </c:pt>
                <c:pt idx="12537">
                  <c:v>32.401666666666578</c:v>
                </c:pt>
                <c:pt idx="12538">
                  <c:v>32.404233333333302</c:v>
                </c:pt>
                <c:pt idx="12539">
                  <c:v>32.406800000000004</c:v>
                </c:pt>
                <c:pt idx="12540">
                  <c:v>32.409366666666607</c:v>
                </c:pt>
                <c:pt idx="12541">
                  <c:v>32.411933333333302</c:v>
                </c:pt>
                <c:pt idx="12542">
                  <c:v>32.414516666666614</c:v>
                </c:pt>
                <c:pt idx="12543">
                  <c:v>32.417083333333288</c:v>
                </c:pt>
                <c:pt idx="12544">
                  <c:v>32.419650000000004</c:v>
                </c:pt>
                <c:pt idx="12545">
                  <c:v>32.422233333333331</c:v>
                </c:pt>
                <c:pt idx="12546">
                  <c:v>32.424800000000005</c:v>
                </c:pt>
                <c:pt idx="12547">
                  <c:v>32.427366666666607</c:v>
                </c:pt>
                <c:pt idx="12548">
                  <c:v>32.429933333333331</c:v>
                </c:pt>
                <c:pt idx="12549">
                  <c:v>32.432500000000012</c:v>
                </c:pt>
                <c:pt idx="12550">
                  <c:v>32.435083333333324</c:v>
                </c:pt>
                <c:pt idx="12551">
                  <c:v>32.437649999999998</c:v>
                </c:pt>
                <c:pt idx="12552">
                  <c:v>32.440216666666608</c:v>
                </c:pt>
                <c:pt idx="12553">
                  <c:v>32.442783333333324</c:v>
                </c:pt>
                <c:pt idx="12554">
                  <c:v>32.445350000000012</c:v>
                </c:pt>
                <c:pt idx="12555">
                  <c:v>32.447933333333324</c:v>
                </c:pt>
                <c:pt idx="12556">
                  <c:v>32.450499999999998</c:v>
                </c:pt>
                <c:pt idx="12557">
                  <c:v>32.453033333333302</c:v>
                </c:pt>
                <c:pt idx="12558">
                  <c:v>32.455600000000004</c:v>
                </c:pt>
                <c:pt idx="12559">
                  <c:v>32.458166666666607</c:v>
                </c:pt>
                <c:pt idx="12560">
                  <c:v>32.460750000000012</c:v>
                </c:pt>
                <c:pt idx="12561">
                  <c:v>32.463316666666636</c:v>
                </c:pt>
                <c:pt idx="12562">
                  <c:v>32.465866666666599</c:v>
                </c:pt>
                <c:pt idx="12563">
                  <c:v>32.468450000000011</c:v>
                </c:pt>
                <c:pt idx="12564">
                  <c:v>32.471016666666607</c:v>
                </c:pt>
                <c:pt idx="12565">
                  <c:v>32.473583333333302</c:v>
                </c:pt>
                <c:pt idx="12566">
                  <c:v>32.476150000000011</c:v>
                </c:pt>
                <c:pt idx="12567">
                  <c:v>32.478716666666635</c:v>
                </c:pt>
                <c:pt idx="12568">
                  <c:v>32.481283333333273</c:v>
                </c:pt>
                <c:pt idx="12569">
                  <c:v>32.483849999999997</c:v>
                </c:pt>
                <c:pt idx="12570">
                  <c:v>32.486416666666599</c:v>
                </c:pt>
                <c:pt idx="12571">
                  <c:v>32.488983333333302</c:v>
                </c:pt>
                <c:pt idx="12572">
                  <c:v>32.491550000000011</c:v>
                </c:pt>
                <c:pt idx="12573">
                  <c:v>32.49413333333333</c:v>
                </c:pt>
                <c:pt idx="12574">
                  <c:v>32.496700000000011</c:v>
                </c:pt>
                <c:pt idx="12575">
                  <c:v>32.499266666666607</c:v>
                </c:pt>
                <c:pt idx="12576">
                  <c:v>32.501833333333302</c:v>
                </c:pt>
                <c:pt idx="12577">
                  <c:v>32.504400000000004</c:v>
                </c:pt>
                <c:pt idx="12578">
                  <c:v>32.506983333333324</c:v>
                </c:pt>
                <c:pt idx="12579">
                  <c:v>32.50953333333333</c:v>
                </c:pt>
                <c:pt idx="12580">
                  <c:v>32.512100000000011</c:v>
                </c:pt>
                <c:pt idx="12581">
                  <c:v>32.514683333333288</c:v>
                </c:pt>
                <c:pt idx="12582">
                  <c:v>32.517250000000004</c:v>
                </c:pt>
                <c:pt idx="12583">
                  <c:v>32.519816666666614</c:v>
                </c:pt>
                <c:pt idx="12584">
                  <c:v>32.522383333333337</c:v>
                </c:pt>
                <c:pt idx="12585">
                  <c:v>32.524933333333337</c:v>
                </c:pt>
                <c:pt idx="12586">
                  <c:v>32.527516666666642</c:v>
                </c:pt>
                <c:pt idx="12587">
                  <c:v>32.530083333333309</c:v>
                </c:pt>
                <c:pt idx="12588">
                  <c:v>32.532650000000011</c:v>
                </c:pt>
                <c:pt idx="12589">
                  <c:v>32.535216666666635</c:v>
                </c:pt>
                <c:pt idx="12590">
                  <c:v>32.537783333333309</c:v>
                </c:pt>
                <c:pt idx="12591">
                  <c:v>32.540350000000011</c:v>
                </c:pt>
                <c:pt idx="12592">
                  <c:v>32.542916666666635</c:v>
                </c:pt>
                <c:pt idx="12593">
                  <c:v>32.545483333333308</c:v>
                </c:pt>
                <c:pt idx="12594">
                  <c:v>32.548050000000003</c:v>
                </c:pt>
                <c:pt idx="12595">
                  <c:v>32.550616666666613</c:v>
                </c:pt>
                <c:pt idx="12596">
                  <c:v>32.553200000000004</c:v>
                </c:pt>
                <c:pt idx="12597">
                  <c:v>32.555766666666599</c:v>
                </c:pt>
                <c:pt idx="12598">
                  <c:v>32.55833333333333</c:v>
                </c:pt>
                <c:pt idx="12599">
                  <c:v>32.560916666666635</c:v>
                </c:pt>
                <c:pt idx="12600">
                  <c:v>32.563483333333302</c:v>
                </c:pt>
                <c:pt idx="12601">
                  <c:v>32.566050000000011</c:v>
                </c:pt>
                <c:pt idx="12602">
                  <c:v>32.568616666666635</c:v>
                </c:pt>
                <c:pt idx="12603">
                  <c:v>32.571183333333302</c:v>
                </c:pt>
                <c:pt idx="12604">
                  <c:v>32.573766666666607</c:v>
                </c:pt>
                <c:pt idx="12605">
                  <c:v>32.576333333333331</c:v>
                </c:pt>
                <c:pt idx="12606">
                  <c:v>32.578900000000012</c:v>
                </c:pt>
                <c:pt idx="12607">
                  <c:v>32.581466666666579</c:v>
                </c:pt>
                <c:pt idx="12608">
                  <c:v>32.584016666666599</c:v>
                </c:pt>
                <c:pt idx="12609">
                  <c:v>32.586600000000004</c:v>
                </c:pt>
                <c:pt idx="12610">
                  <c:v>32.589166666666607</c:v>
                </c:pt>
                <c:pt idx="12611">
                  <c:v>32.59173333333333</c:v>
                </c:pt>
                <c:pt idx="12612">
                  <c:v>32.594316666666643</c:v>
                </c:pt>
                <c:pt idx="12613">
                  <c:v>32.596883333333324</c:v>
                </c:pt>
                <c:pt idx="12614">
                  <c:v>32.599450000000012</c:v>
                </c:pt>
                <c:pt idx="12615">
                  <c:v>32.602016666666643</c:v>
                </c:pt>
                <c:pt idx="12616">
                  <c:v>32.604583333333309</c:v>
                </c:pt>
                <c:pt idx="12617">
                  <c:v>32.607166666666608</c:v>
                </c:pt>
                <c:pt idx="12618">
                  <c:v>32.609733333333331</c:v>
                </c:pt>
                <c:pt idx="12619">
                  <c:v>32.612300000000012</c:v>
                </c:pt>
                <c:pt idx="12620">
                  <c:v>32.614866666666579</c:v>
                </c:pt>
                <c:pt idx="12621">
                  <c:v>32.617433333333324</c:v>
                </c:pt>
                <c:pt idx="12622">
                  <c:v>32.620016666666636</c:v>
                </c:pt>
                <c:pt idx="12623">
                  <c:v>32.622583333333331</c:v>
                </c:pt>
                <c:pt idx="12624">
                  <c:v>32.625150000000041</c:v>
                </c:pt>
                <c:pt idx="12625">
                  <c:v>32.627733333333332</c:v>
                </c:pt>
                <c:pt idx="12626">
                  <c:v>32.630316666666644</c:v>
                </c:pt>
                <c:pt idx="12627">
                  <c:v>32.632883333333325</c:v>
                </c:pt>
                <c:pt idx="12628">
                  <c:v>32.635450000000013</c:v>
                </c:pt>
                <c:pt idx="12629">
                  <c:v>32.638016666666644</c:v>
                </c:pt>
                <c:pt idx="12630">
                  <c:v>32.640600000000006</c:v>
                </c:pt>
                <c:pt idx="12631">
                  <c:v>32.643166666666609</c:v>
                </c:pt>
                <c:pt idx="12632">
                  <c:v>32.645733333333332</c:v>
                </c:pt>
                <c:pt idx="12633">
                  <c:v>32.648300000000013</c:v>
                </c:pt>
                <c:pt idx="12634">
                  <c:v>32.650866666666587</c:v>
                </c:pt>
                <c:pt idx="12635">
                  <c:v>32.653449999999999</c:v>
                </c:pt>
                <c:pt idx="12636">
                  <c:v>32.656016666666609</c:v>
                </c:pt>
                <c:pt idx="12637">
                  <c:v>32.658583333333326</c:v>
                </c:pt>
                <c:pt idx="12638">
                  <c:v>32.661166666666617</c:v>
                </c:pt>
                <c:pt idx="12639">
                  <c:v>32.663733333333333</c:v>
                </c:pt>
                <c:pt idx="12640">
                  <c:v>32.666300000000028</c:v>
                </c:pt>
                <c:pt idx="12641">
                  <c:v>32.668866666666617</c:v>
                </c:pt>
                <c:pt idx="12642">
                  <c:v>32.671433333333326</c:v>
                </c:pt>
                <c:pt idx="12643">
                  <c:v>32.674016666666617</c:v>
                </c:pt>
                <c:pt idx="12644">
                  <c:v>32.676583333333326</c:v>
                </c:pt>
                <c:pt idx="12645">
                  <c:v>32.679150000000028</c:v>
                </c:pt>
                <c:pt idx="12646">
                  <c:v>32.681716666666617</c:v>
                </c:pt>
                <c:pt idx="12647">
                  <c:v>32.68428333333329</c:v>
                </c:pt>
                <c:pt idx="12648">
                  <c:v>32.686866666666589</c:v>
                </c:pt>
                <c:pt idx="12649">
                  <c:v>32.689433333333334</c:v>
                </c:pt>
                <c:pt idx="12650">
                  <c:v>32.692000000000029</c:v>
                </c:pt>
                <c:pt idx="12651">
                  <c:v>32.694583333333334</c:v>
                </c:pt>
                <c:pt idx="12652">
                  <c:v>32.697150000000029</c:v>
                </c:pt>
                <c:pt idx="12653">
                  <c:v>32.699716666666646</c:v>
                </c:pt>
                <c:pt idx="12654">
                  <c:v>32.702266666666617</c:v>
                </c:pt>
                <c:pt idx="12655">
                  <c:v>32.704833333333326</c:v>
                </c:pt>
                <c:pt idx="12656">
                  <c:v>32.707416666666617</c:v>
                </c:pt>
                <c:pt idx="12657">
                  <c:v>32.709983333333334</c:v>
                </c:pt>
                <c:pt idx="12658">
                  <c:v>32.712550000000029</c:v>
                </c:pt>
                <c:pt idx="12659">
                  <c:v>32.715100000000028</c:v>
                </c:pt>
                <c:pt idx="12660">
                  <c:v>32.717666666666588</c:v>
                </c:pt>
                <c:pt idx="12661">
                  <c:v>32.720250000000028</c:v>
                </c:pt>
                <c:pt idx="12662">
                  <c:v>32.722816666666645</c:v>
                </c:pt>
                <c:pt idx="12663">
                  <c:v>32.725383333333333</c:v>
                </c:pt>
                <c:pt idx="12664">
                  <c:v>32.727933333333333</c:v>
                </c:pt>
                <c:pt idx="12665">
                  <c:v>32.730500000000013</c:v>
                </c:pt>
                <c:pt idx="12666">
                  <c:v>32.733083333333326</c:v>
                </c:pt>
                <c:pt idx="12667">
                  <c:v>32.735650000000028</c:v>
                </c:pt>
                <c:pt idx="12668">
                  <c:v>32.738216666666645</c:v>
                </c:pt>
                <c:pt idx="12669">
                  <c:v>32.7408</c:v>
                </c:pt>
                <c:pt idx="12670">
                  <c:v>32.743383333333334</c:v>
                </c:pt>
                <c:pt idx="12671">
                  <c:v>32.745950000000029</c:v>
                </c:pt>
                <c:pt idx="12672">
                  <c:v>32.748516666666646</c:v>
                </c:pt>
                <c:pt idx="12673">
                  <c:v>32.751083333333298</c:v>
                </c:pt>
                <c:pt idx="12674">
                  <c:v>32.753666666666589</c:v>
                </c:pt>
                <c:pt idx="12675">
                  <c:v>32.756233333333334</c:v>
                </c:pt>
                <c:pt idx="12676">
                  <c:v>32.758800000000001</c:v>
                </c:pt>
                <c:pt idx="12677">
                  <c:v>32.761366666666618</c:v>
                </c:pt>
                <c:pt idx="12678">
                  <c:v>32.763933333333362</c:v>
                </c:pt>
                <c:pt idx="12679">
                  <c:v>32.766516666666654</c:v>
                </c:pt>
                <c:pt idx="12680">
                  <c:v>32.769083333333334</c:v>
                </c:pt>
                <c:pt idx="12681">
                  <c:v>32.771650000000001</c:v>
                </c:pt>
                <c:pt idx="12682">
                  <c:v>32.774233333333335</c:v>
                </c:pt>
                <c:pt idx="12683">
                  <c:v>32.776800000000001</c:v>
                </c:pt>
                <c:pt idx="12684">
                  <c:v>32.779366666666633</c:v>
                </c:pt>
                <c:pt idx="12685">
                  <c:v>32.781933333333335</c:v>
                </c:pt>
                <c:pt idx="12686">
                  <c:v>32.784500000000001</c:v>
                </c:pt>
                <c:pt idx="12687">
                  <c:v>32.787083333333307</c:v>
                </c:pt>
                <c:pt idx="12688">
                  <c:v>32.789650000000002</c:v>
                </c:pt>
                <c:pt idx="12689">
                  <c:v>32.792216666666654</c:v>
                </c:pt>
                <c:pt idx="12690">
                  <c:v>32.794783333333335</c:v>
                </c:pt>
                <c:pt idx="12691">
                  <c:v>32.79735000000003</c:v>
                </c:pt>
                <c:pt idx="12692">
                  <c:v>32.799916666666654</c:v>
                </c:pt>
                <c:pt idx="12693">
                  <c:v>32.802466666666589</c:v>
                </c:pt>
                <c:pt idx="12694">
                  <c:v>32.805033333333334</c:v>
                </c:pt>
                <c:pt idx="12695">
                  <c:v>32.807600000000001</c:v>
                </c:pt>
                <c:pt idx="12696">
                  <c:v>32.810166666666589</c:v>
                </c:pt>
                <c:pt idx="12697">
                  <c:v>32.812750000000001</c:v>
                </c:pt>
                <c:pt idx="12698">
                  <c:v>32.815316666666625</c:v>
                </c:pt>
                <c:pt idx="12699">
                  <c:v>32.817883333333278</c:v>
                </c:pt>
                <c:pt idx="12700">
                  <c:v>32.82046666666659</c:v>
                </c:pt>
                <c:pt idx="12701">
                  <c:v>32.823033333333335</c:v>
                </c:pt>
                <c:pt idx="12702">
                  <c:v>32.825600000000001</c:v>
                </c:pt>
                <c:pt idx="12703">
                  <c:v>32.828166666666633</c:v>
                </c:pt>
                <c:pt idx="12704">
                  <c:v>32.830733333333335</c:v>
                </c:pt>
                <c:pt idx="12705">
                  <c:v>32.833316666666633</c:v>
                </c:pt>
                <c:pt idx="12706">
                  <c:v>32.835883333333307</c:v>
                </c:pt>
                <c:pt idx="12707">
                  <c:v>32.838450000000002</c:v>
                </c:pt>
                <c:pt idx="12708">
                  <c:v>32.84101666666659</c:v>
                </c:pt>
                <c:pt idx="12709">
                  <c:v>32.843583333333306</c:v>
                </c:pt>
                <c:pt idx="12710">
                  <c:v>32.846166666666591</c:v>
                </c:pt>
                <c:pt idx="12711">
                  <c:v>32.848733333333335</c:v>
                </c:pt>
                <c:pt idx="12712">
                  <c:v>32.851299999999995</c:v>
                </c:pt>
                <c:pt idx="12713">
                  <c:v>32.853883333333279</c:v>
                </c:pt>
                <c:pt idx="12714">
                  <c:v>32.856449999999995</c:v>
                </c:pt>
                <c:pt idx="12715">
                  <c:v>32.859016666666591</c:v>
                </c:pt>
                <c:pt idx="12716">
                  <c:v>32.861583333333307</c:v>
                </c:pt>
                <c:pt idx="12717">
                  <c:v>32.864150000000002</c:v>
                </c:pt>
                <c:pt idx="12718">
                  <c:v>32.866733333333329</c:v>
                </c:pt>
                <c:pt idx="12719">
                  <c:v>32.869300000000003</c:v>
                </c:pt>
                <c:pt idx="12720">
                  <c:v>32.871866666666563</c:v>
                </c:pt>
                <c:pt idx="12721">
                  <c:v>32.8744333333333</c:v>
                </c:pt>
                <c:pt idx="12722">
                  <c:v>32.876999999999995</c:v>
                </c:pt>
                <c:pt idx="12723">
                  <c:v>32.879583333333308</c:v>
                </c:pt>
                <c:pt idx="12724">
                  <c:v>32.882150000000003</c:v>
                </c:pt>
                <c:pt idx="12725">
                  <c:v>32.884716666666606</c:v>
                </c:pt>
                <c:pt idx="12726">
                  <c:v>32.887299999999996</c:v>
                </c:pt>
                <c:pt idx="12727">
                  <c:v>32.889866666666585</c:v>
                </c:pt>
                <c:pt idx="12728">
                  <c:v>32.892433333333337</c:v>
                </c:pt>
                <c:pt idx="12729">
                  <c:v>32.895000000000003</c:v>
                </c:pt>
                <c:pt idx="12730">
                  <c:v>32.897566666666613</c:v>
                </c:pt>
                <c:pt idx="12731">
                  <c:v>32.900150000000011</c:v>
                </c:pt>
                <c:pt idx="12732">
                  <c:v>32.902716666666635</c:v>
                </c:pt>
                <c:pt idx="12733">
                  <c:v>32.905283333333308</c:v>
                </c:pt>
                <c:pt idx="12734">
                  <c:v>32.907849999999996</c:v>
                </c:pt>
                <c:pt idx="12735">
                  <c:v>32.910400000000003</c:v>
                </c:pt>
                <c:pt idx="12736">
                  <c:v>32.912950000000002</c:v>
                </c:pt>
                <c:pt idx="12737">
                  <c:v>32.915516666666633</c:v>
                </c:pt>
                <c:pt idx="12738">
                  <c:v>32.918083333333307</c:v>
                </c:pt>
                <c:pt idx="12739">
                  <c:v>32.920650000000002</c:v>
                </c:pt>
                <c:pt idx="12740">
                  <c:v>32.923200000000001</c:v>
                </c:pt>
                <c:pt idx="12741">
                  <c:v>32.925783333333335</c:v>
                </c:pt>
                <c:pt idx="12742">
                  <c:v>32.92835000000003</c:v>
                </c:pt>
                <c:pt idx="12743">
                  <c:v>32.930916666666633</c:v>
                </c:pt>
                <c:pt idx="12744">
                  <c:v>32.933500000000002</c:v>
                </c:pt>
                <c:pt idx="12745">
                  <c:v>32.936083333333308</c:v>
                </c:pt>
                <c:pt idx="12746">
                  <c:v>32.938650000000003</c:v>
                </c:pt>
                <c:pt idx="12747">
                  <c:v>32.941216666666605</c:v>
                </c:pt>
                <c:pt idx="12748">
                  <c:v>32.943783333333307</c:v>
                </c:pt>
                <c:pt idx="12749">
                  <c:v>32.946366666666592</c:v>
                </c:pt>
                <c:pt idx="12750">
                  <c:v>32.948933333333329</c:v>
                </c:pt>
                <c:pt idx="12751">
                  <c:v>32.951499999999996</c:v>
                </c:pt>
                <c:pt idx="12752">
                  <c:v>32.954066666666563</c:v>
                </c:pt>
                <c:pt idx="12753">
                  <c:v>32.956633333333301</c:v>
                </c:pt>
                <c:pt idx="12754">
                  <c:v>32.959216666666613</c:v>
                </c:pt>
                <c:pt idx="12755">
                  <c:v>32.961783333333308</c:v>
                </c:pt>
                <c:pt idx="12756">
                  <c:v>32.964350000000003</c:v>
                </c:pt>
                <c:pt idx="12757">
                  <c:v>32.966933333333337</c:v>
                </c:pt>
                <c:pt idx="12758">
                  <c:v>32.969516666666642</c:v>
                </c:pt>
                <c:pt idx="12759">
                  <c:v>32.972083333333309</c:v>
                </c:pt>
                <c:pt idx="12760">
                  <c:v>32.974633333333308</c:v>
                </c:pt>
                <c:pt idx="12761">
                  <c:v>32.977200000000003</c:v>
                </c:pt>
                <c:pt idx="12762">
                  <c:v>32.979783333333309</c:v>
                </c:pt>
                <c:pt idx="12763">
                  <c:v>32.982350000000011</c:v>
                </c:pt>
                <c:pt idx="12764">
                  <c:v>32.984899999999996</c:v>
                </c:pt>
                <c:pt idx="12765">
                  <c:v>32.987466666666585</c:v>
                </c:pt>
                <c:pt idx="12766">
                  <c:v>32.990033333333336</c:v>
                </c:pt>
                <c:pt idx="12767">
                  <c:v>32.992616666666635</c:v>
                </c:pt>
                <c:pt idx="12768">
                  <c:v>32.995183333333337</c:v>
                </c:pt>
                <c:pt idx="12769">
                  <c:v>32.997733333333336</c:v>
                </c:pt>
                <c:pt idx="12770">
                  <c:v>33.000300000000003</c:v>
                </c:pt>
                <c:pt idx="12771">
                  <c:v>33.002850000000002</c:v>
                </c:pt>
                <c:pt idx="12772">
                  <c:v>33.005433333333336</c:v>
                </c:pt>
                <c:pt idx="12773">
                  <c:v>33.008000000000003</c:v>
                </c:pt>
                <c:pt idx="12774">
                  <c:v>33.010566666666605</c:v>
                </c:pt>
                <c:pt idx="12775">
                  <c:v>33.013116666666633</c:v>
                </c:pt>
                <c:pt idx="12776">
                  <c:v>33.01566666666659</c:v>
                </c:pt>
                <c:pt idx="12777">
                  <c:v>33.018233333333335</c:v>
                </c:pt>
                <c:pt idx="12778">
                  <c:v>33.020783333333334</c:v>
                </c:pt>
                <c:pt idx="12779">
                  <c:v>33.023333333333333</c:v>
                </c:pt>
                <c:pt idx="12780">
                  <c:v>33.025883333333326</c:v>
                </c:pt>
                <c:pt idx="12781">
                  <c:v>33.028433333333332</c:v>
                </c:pt>
                <c:pt idx="12782">
                  <c:v>33.031000000000006</c:v>
                </c:pt>
                <c:pt idx="12783">
                  <c:v>33.033550000000012</c:v>
                </c:pt>
                <c:pt idx="12784">
                  <c:v>33.036100000000012</c:v>
                </c:pt>
                <c:pt idx="12785">
                  <c:v>33.038650000000011</c:v>
                </c:pt>
                <c:pt idx="12786">
                  <c:v>33.041199999999996</c:v>
                </c:pt>
                <c:pt idx="12787">
                  <c:v>33.043766666666592</c:v>
                </c:pt>
                <c:pt idx="12788">
                  <c:v>33.046316666666634</c:v>
                </c:pt>
                <c:pt idx="12789">
                  <c:v>33.048866666666591</c:v>
                </c:pt>
                <c:pt idx="12790">
                  <c:v>33.05141666666659</c:v>
                </c:pt>
                <c:pt idx="12791">
                  <c:v>33.053966666666589</c:v>
                </c:pt>
                <c:pt idx="12792">
                  <c:v>33.056533333333334</c:v>
                </c:pt>
                <c:pt idx="12793">
                  <c:v>33.059083333333298</c:v>
                </c:pt>
                <c:pt idx="12794">
                  <c:v>33.06165</c:v>
                </c:pt>
                <c:pt idx="12795">
                  <c:v>33.0642</c:v>
                </c:pt>
                <c:pt idx="12796">
                  <c:v>33.066750000000013</c:v>
                </c:pt>
                <c:pt idx="12797">
                  <c:v>33.069300000000013</c:v>
                </c:pt>
                <c:pt idx="12798">
                  <c:v>33.071849999999998</c:v>
                </c:pt>
                <c:pt idx="12799">
                  <c:v>33.074416666666608</c:v>
                </c:pt>
                <c:pt idx="12800">
                  <c:v>33.076950000000011</c:v>
                </c:pt>
                <c:pt idx="12801">
                  <c:v>33.079500000000003</c:v>
                </c:pt>
                <c:pt idx="12802">
                  <c:v>33.082050000000002</c:v>
                </c:pt>
                <c:pt idx="12803">
                  <c:v>33.084600000000002</c:v>
                </c:pt>
                <c:pt idx="12804">
                  <c:v>33.08716666666659</c:v>
                </c:pt>
                <c:pt idx="12805">
                  <c:v>33.089716666666625</c:v>
                </c:pt>
                <c:pt idx="12806">
                  <c:v>33.092266666666617</c:v>
                </c:pt>
                <c:pt idx="12807">
                  <c:v>33.094816666666617</c:v>
                </c:pt>
                <c:pt idx="12808">
                  <c:v>33.097366666666609</c:v>
                </c:pt>
                <c:pt idx="12809">
                  <c:v>33.099933333333333</c:v>
                </c:pt>
                <c:pt idx="12810">
                  <c:v>33.102483333333325</c:v>
                </c:pt>
                <c:pt idx="12811">
                  <c:v>33.105033333333331</c:v>
                </c:pt>
                <c:pt idx="12812">
                  <c:v>33.107583333333324</c:v>
                </c:pt>
                <c:pt idx="12813">
                  <c:v>33.11013333333333</c:v>
                </c:pt>
                <c:pt idx="12814">
                  <c:v>33.112700000000011</c:v>
                </c:pt>
                <c:pt idx="12815">
                  <c:v>33.115250000000003</c:v>
                </c:pt>
                <c:pt idx="12816">
                  <c:v>33.117816666666592</c:v>
                </c:pt>
                <c:pt idx="12817">
                  <c:v>33.120366666666634</c:v>
                </c:pt>
                <c:pt idx="12818">
                  <c:v>33.122916666666654</c:v>
                </c:pt>
                <c:pt idx="12819">
                  <c:v>33.125466666666632</c:v>
                </c:pt>
                <c:pt idx="12820">
                  <c:v>33.128016666666646</c:v>
                </c:pt>
                <c:pt idx="12821">
                  <c:v>33.130583333333334</c:v>
                </c:pt>
                <c:pt idx="12822">
                  <c:v>33.133133333333333</c:v>
                </c:pt>
                <c:pt idx="12823">
                  <c:v>33.135666666666609</c:v>
                </c:pt>
                <c:pt idx="12824">
                  <c:v>33.138216666666644</c:v>
                </c:pt>
                <c:pt idx="12825">
                  <c:v>33.140766666666607</c:v>
                </c:pt>
                <c:pt idx="12826">
                  <c:v>33.143316666666635</c:v>
                </c:pt>
                <c:pt idx="12827">
                  <c:v>33.145866666666592</c:v>
                </c:pt>
                <c:pt idx="12828">
                  <c:v>33.148416666666634</c:v>
                </c:pt>
                <c:pt idx="12829">
                  <c:v>33.150966666666591</c:v>
                </c:pt>
                <c:pt idx="12830">
                  <c:v>33.153516666666633</c:v>
                </c:pt>
                <c:pt idx="12831">
                  <c:v>33.156083333333306</c:v>
                </c:pt>
                <c:pt idx="12832">
                  <c:v>33.158633333333334</c:v>
                </c:pt>
                <c:pt idx="12833">
                  <c:v>33.161166666666617</c:v>
                </c:pt>
                <c:pt idx="12834">
                  <c:v>33.163716666666645</c:v>
                </c:pt>
                <c:pt idx="12835">
                  <c:v>33.166266666666608</c:v>
                </c:pt>
                <c:pt idx="12836">
                  <c:v>33.168816666666636</c:v>
                </c:pt>
                <c:pt idx="12837">
                  <c:v>33.171366666666607</c:v>
                </c:pt>
                <c:pt idx="12838">
                  <c:v>33.173933333333331</c:v>
                </c:pt>
                <c:pt idx="12839">
                  <c:v>33.176483333333302</c:v>
                </c:pt>
                <c:pt idx="12840">
                  <c:v>33.179033333333329</c:v>
                </c:pt>
                <c:pt idx="12841">
                  <c:v>33.181583333333307</c:v>
                </c:pt>
                <c:pt idx="12842">
                  <c:v>33.184133333333335</c:v>
                </c:pt>
                <c:pt idx="12843">
                  <c:v>33.186700000000002</c:v>
                </c:pt>
                <c:pt idx="12844">
                  <c:v>33.189250000000001</c:v>
                </c:pt>
                <c:pt idx="12845">
                  <c:v>33.191800000000001</c:v>
                </c:pt>
                <c:pt idx="12846">
                  <c:v>33.194350000000028</c:v>
                </c:pt>
                <c:pt idx="12847">
                  <c:v>33.196900000000028</c:v>
                </c:pt>
                <c:pt idx="12848">
                  <c:v>33.199466666666609</c:v>
                </c:pt>
                <c:pt idx="12849">
                  <c:v>33.202016666666644</c:v>
                </c:pt>
                <c:pt idx="12850">
                  <c:v>33.204583333333325</c:v>
                </c:pt>
                <c:pt idx="12851">
                  <c:v>33.207133333333338</c:v>
                </c:pt>
                <c:pt idx="12852">
                  <c:v>33.209683333333324</c:v>
                </c:pt>
                <c:pt idx="12853">
                  <c:v>33.21223333333333</c:v>
                </c:pt>
                <c:pt idx="12854">
                  <c:v>33.214783333333301</c:v>
                </c:pt>
                <c:pt idx="12855">
                  <c:v>33.217350000000003</c:v>
                </c:pt>
                <c:pt idx="12856">
                  <c:v>33.219900000000003</c:v>
                </c:pt>
                <c:pt idx="12857">
                  <c:v>33.22245000000003</c:v>
                </c:pt>
                <c:pt idx="12858">
                  <c:v>33.224983333333334</c:v>
                </c:pt>
                <c:pt idx="12859">
                  <c:v>33.227533333333362</c:v>
                </c:pt>
                <c:pt idx="12860">
                  <c:v>33.230100000000029</c:v>
                </c:pt>
                <c:pt idx="12861">
                  <c:v>33.232650000000028</c:v>
                </c:pt>
                <c:pt idx="12862">
                  <c:v>33.235200000000013</c:v>
                </c:pt>
                <c:pt idx="12863">
                  <c:v>33.237750000000013</c:v>
                </c:pt>
                <c:pt idx="12864">
                  <c:v>33.240300000000012</c:v>
                </c:pt>
                <c:pt idx="12865">
                  <c:v>33.242866666666608</c:v>
                </c:pt>
                <c:pt idx="12866">
                  <c:v>33.245416666666635</c:v>
                </c:pt>
                <c:pt idx="12867">
                  <c:v>33.247966666666592</c:v>
                </c:pt>
                <c:pt idx="12868">
                  <c:v>33.250516666666627</c:v>
                </c:pt>
                <c:pt idx="12869">
                  <c:v>33.253066666666591</c:v>
                </c:pt>
                <c:pt idx="12870">
                  <c:v>33.255633333333336</c:v>
                </c:pt>
                <c:pt idx="12871">
                  <c:v>33.258183333333335</c:v>
                </c:pt>
                <c:pt idx="12872">
                  <c:v>33.26075000000003</c:v>
                </c:pt>
                <c:pt idx="12873">
                  <c:v>33.263300000000029</c:v>
                </c:pt>
                <c:pt idx="12874">
                  <c:v>33.265850000000029</c:v>
                </c:pt>
                <c:pt idx="12875">
                  <c:v>33.268400000000028</c:v>
                </c:pt>
                <c:pt idx="12876">
                  <c:v>33.270950000000013</c:v>
                </c:pt>
                <c:pt idx="12877">
                  <c:v>33.273516666666644</c:v>
                </c:pt>
                <c:pt idx="12878">
                  <c:v>33.276066666666608</c:v>
                </c:pt>
                <c:pt idx="12879">
                  <c:v>33.278616666666643</c:v>
                </c:pt>
                <c:pt idx="12880">
                  <c:v>33.281166666666607</c:v>
                </c:pt>
                <c:pt idx="12881">
                  <c:v>33.283716666666628</c:v>
                </c:pt>
                <c:pt idx="12882">
                  <c:v>33.286283333333301</c:v>
                </c:pt>
                <c:pt idx="12883">
                  <c:v>33.288816666666634</c:v>
                </c:pt>
                <c:pt idx="12884">
                  <c:v>33.291366666666633</c:v>
                </c:pt>
                <c:pt idx="12885">
                  <c:v>33.293916666666654</c:v>
                </c:pt>
                <c:pt idx="12886">
                  <c:v>33.296466666666618</c:v>
                </c:pt>
                <c:pt idx="12887">
                  <c:v>33.299033333333362</c:v>
                </c:pt>
                <c:pt idx="12888">
                  <c:v>33.301599999999993</c:v>
                </c:pt>
                <c:pt idx="12889">
                  <c:v>33.30415</c:v>
                </c:pt>
                <c:pt idx="12890">
                  <c:v>33.306699999999999</c:v>
                </c:pt>
                <c:pt idx="12891">
                  <c:v>33.309216666666615</c:v>
                </c:pt>
                <c:pt idx="12892">
                  <c:v>33.311766666666578</c:v>
                </c:pt>
                <c:pt idx="12893">
                  <c:v>33.314316666666592</c:v>
                </c:pt>
                <c:pt idx="12894">
                  <c:v>33.316883333333273</c:v>
                </c:pt>
                <c:pt idx="12895">
                  <c:v>33.319433333333301</c:v>
                </c:pt>
                <c:pt idx="12896">
                  <c:v>33.321983333333307</c:v>
                </c:pt>
                <c:pt idx="12897">
                  <c:v>33.324533333333335</c:v>
                </c:pt>
                <c:pt idx="12898">
                  <c:v>33.327083333333299</c:v>
                </c:pt>
                <c:pt idx="12899">
                  <c:v>33.329650000000001</c:v>
                </c:pt>
                <c:pt idx="12900">
                  <c:v>33.3322</c:v>
                </c:pt>
                <c:pt idx="12901">
                  <c:v>33.334733333333325</c:v>
                </c:pt>
                <c:pt idx="12902">
                  <c:v>33.337283333333275</c:v>
                </c:pt>
                <c:pt idx="12903">
                  <c:v>33.339833333333324</c:v>
                </c:pt>
                <c:pt idx="12904">
                  <c:v>33.342400000000005</c:v>
                </c:pt>
                <c:pt idx="12905">
                  <c:v>33.344949999999997</c:v>
                </c:pt>
                <c:pt idx="12906">
                  <c:v>33.347516666666614</c:v>
                </c:pt>
                <c:pt idx="12907">
                  <c:v>33.350066666666564</c:v>
                </c:pt>
                <c:pt idx="12908">
                  <c:v>33.352616666666592</c:v>
                </c:pt>
                <c:pt idx="12909">
                  <c:v>33.355166666666598</c:v>
                </c:pt>
                <c:pt idx="12910">
                  <c:v>33.35771666666659</c:v>
                </c:pt>
                <c:pt idx="12911">
                  <c:v>33.360283333333307</c:v>
                </c:pt>
                <c:pt idx="12912">
                  <c:v>33.362833333333334</c:v>
                </c:pt>
                <c:pt idx="12913">
                  <c:v>33.365383333333334</c:v>
                </c:pt>
                <c:pt idx="12914">
                  <c:v>33.367933333333326</c:v>
                </c:pt>
                <c:pt idx="12915">
                  <c:v>33.37048333333329</c:v>
                </c:pt>
                <c:pt idx="12916">
                  <c:v>33.373049999999999</c:v>
                </c:pt>
                <c:pt idx="12917">
                  <c:v>33.375600000000006</c:v>
                </c:pt>
                <c:pt idx="12918">
                  <c:v>33.378150000000012</c:v>
                </c:pt>
                <c:pt idx="12919">
                  <c:v>33.380700000000004</c:v>
                </c:pt>
                <c:pt idx="12920">
                  <c:v>33.383249999999997</c:v>
                </c:pt>
                <c:pt idx="12921">
                  <c:v>33.385816666666599</c:v>
                </c:pt>
                <c:pt idx="12922">
                  <c:v>33.388366666666592</c:v>
                </c:pt>
                <c:pt idx="12923">
                  <c:v>33.390916666666627</c:v>
                </c:pt>
                <c:pt idx="12924">
                  <c:v>33.39346666666659</c:v>
                </c:pt>
                <c:pt idx="12925">
                  <c:v>33.396000000000001</c:v>
                </c:pt>
                <c:pt idx="12926">
                  <c:v>33.398566666666618</c:v>
                </c:pt>
                <c:pt idx="12927">
                  <c:v>33.401116666666617</c:v>
                </c:pt>
                <c:pt idx="12928">
                  <c:v>33.403683333333291</c:v>
                </c:pt>
                <c:pt idx="12929">
                  <c:v>33.406233333333326</c:v>
                </c:pt>
                <c:pt idx="12930">
                  <c:v>33.408783333333325</c:v>
                </c:pt>
                <c:pt idx="12931">
                  <c:v>33.411333333333324</c:v>
                </c:pt>
                <c:pt idx="12932">
                  <c:v>33.413883333333288</c:v>
                </c:pt>
                <c:pt idx="12933">
                  <c:v>33.416450000000005</c:v>
                </c:pt>
                <c:pt idx="12934">
                  <c:v>33.419000000000004</c:v>
                </c:pt>
                <c:pt idx="12935">
                  <c:v>33.421550000000003</c:v>
                </c:pt>
                <c:pt idx="12936">
                  <c:v>33.424100000000003</c:v>
                </c:pt>
                <c:pt idx="12937">
                  <c:v>33.426650000000002</c:v>
                </c:pt>
                <c:pt idx="12938">
                  <c:v>33.429216666666633</c:v>
                </c:pt>
                <c:pt idx="12939">
                  <c:v>33.43176666666659</c:v>
                </c:pt>
                <c:pt idx="12940">
                  <c:v>33.434316666666618</c:v>
                </c:pt>
                <c:pt idx="12941">
                  <c:v>33.436866666666589</c:v>
                </c:pt>
                <c:pt idx="12942">
                  <c:v>33.439416666666617</c:v>
                </c:pt>
                <c:pt idx="12943">
                  <c:v>33.44198333333329</c:v>
                </c:pt>
                <c:pt idx="12944">
                  <c:v>33.444533333333325</c:v>
                </c:pt>
                <c:pt idx="12945">
                  <c:v>33.447083333333275</c:v>
                </c:pt>
                <c:pt idx="12946">
                  <c:v>33.449633333333324</c:v>
                </c:pt>
                <c:pt idx="12947">
                  <c:v>33.452183333333309</c:v>
                </c:pt>
                <c:pt idx="12948">
                  <c:v>33.454750000000004</c:v>
                </c:pt>
                <c:pt idx="12949">
                  <c:v>33.457300000000004</c:v>
                </c:pt>
                <c:pt idx="12950">
                  <c:v>33.459866666666585</c:v>
                </c:pt>
                <c:pt idx="12951">
                  <c:v>33.462416666666627</c:v>
                </c:pt>
                <c:pt idx="12952">
                  <c:v>33.464966666666591</c:v>
                </c:pt>
                <c:pt idx="12953">
                  <c:v>33.467516666666633</c:v>
                </c:pt>
                <c:pt idx="12954">
                  <c:v>33.47006666666659</c:v>
                </c:pt>
                <c:pt idx="12955">
                  <c:v>33.472633333333334</c:v>
                </c:pt>
                <c:pt idx="12956">
                  <c:v>33.475183333333334</c:v>
                </c:pt>
                <c:pt idx="12957">
                  <c:v>33.477733333333326</c:v>
                </c:pt>
                <c:pt idx="12958">
                  <c:v>33.48028333333329</c:v>
                </c:pt>
                <c:pt idx="12959">
                  <c:v>33.482833333333325</c:v>
                </c:pt>
                <c:pt idx="12960">
                  <c:v>33.485400000000006</c:v>
                </c:pt>
                <c:pt idx="12961">
                  <c:v>33.487949999999998</c:v>
                </c:pt>
                <c:pt idx="12962">
                  <c:v>33.490500000000011</c:v>
                </c:pt>
                <c:pt idx="12963">
                  <c:v>33.493050000000011</c:v>
                </c:pt>
                <c:pt idx="12964">
                  <c:v>33.495600000000003</c:v>
                </c:pt>
                <c:pt idx="12965">
                  <c:v>33.498166666666634</c:v>
                </c:pt>
                <c:pt idx="12966">
                  <c:v>33.500716666666627</c:v>
                </c:pt>
                <c:pt idx="12967">
                  <c:v>33.50326666666659</c:v>
                </c:pt>
                <c:pt idx="12968">
                  <c:v>33.505816666666625</c:v>
                </c:pt>
                <c:pt idx="12969">
                  <c:v>33.508366666666618</c:v>
                </c:pt>
                <c:pt idx="12970">
                  <c:v>33.510933333333334</c:v>
                </c:pt>
                <c:pt idx="12971">
                  <c:v>33.513483333333291</c:v>
                </c:pt>
                <c:pt idx="12972">
                  <c:v>33.51605</c:v>
                </c:pt>
                <c:pt idx="12973">
                  <c:v>33.518600000000006</c:v>
                </c:pt>
                <c:pt idx="12974">
                  <c:v>33.521150000000013</c:v>
                </c:pt>
                <c:pt idx="12975">
                  <c:v>33.523700000000012</c:v>
                </c:pt>
                <c:pt idx="12976">
                  <c:v>33.526250000000012</c:v>
                </c:pt>
                <c:pt idx="12977">
                  <c:v>33.528816666666636</c:v>
                </c:pt>
                <c:pt idx="12978">
                  <c:v>33.531366666666614</c:v>
                </c:pt>
                <c:pt idx="12979">
                  <c:v>33.533916666666634</c:v>
                </c:pt>
                <c:pt idx="12980">
                  <c:v>33.536466666666605</c:v>
                </c:pt>
                <c:pt idx="12981">
                  <c:v>33.539016666666619</c:v>
                </c:pt>
                <c:pt idx="12982">
                  <c:v>33.5415833333333</c:v>
                </c:pt>
                <c:pt idx="12983">
                  <c:v>33.544133333333335</c:v>
                </c:pt>
                <c:pt idx="12984">
                  <c:v>33.546683333333299</c:v>
                </c:pt>
                <c:pt idx="12985">
                  <c:v>33.549233333333326</c:v>
                </c:pt>
                <c:pt idx="12986">
                  <c:v>33.55178333333329</c:v>
                </c:pt>
                <c:pt idx="12987">
                  <c:v>33.554349999999999</c:v>
                </c:pt>
                <c:pt idx="12988">
                  <c:v>33.556899999999999</c:v>
                </c:pt>
                <c:pt idx="12989">
                  <c:v>33.559449999999998</c:v>
                </c:pt>
                <c:pt idx="12990">
                  <c:v>33.561983333333309</c:v>
                </c:pt>
                <c:pt idx="12991">
                  <c:v>33.564533333333337</c:v>
                </c:pt>
                <c:pt idx="12992">
                  <c:v>33.567100000000003</c:v>
                </c:pt>
                <c:pt idx="12993">
                  <c:v>33.569650000000003</c:v>
                </c:pt>
                <c:pt idx="12994">
                  <c:v>33.572216666666634</c:v>
                </c:pt>
                <c:pt idx="12995">
                  <c:v>33.574766666666591</c:v>
                </c:pt>
                <c:pt idx="12996">
                  <c:v>33.577300000000001</c:v>
                </c:pt>
                <c:pt idx="12997">
                  <c:v>33.57985</c:v>
                </c:pt>
                <c:pt idx="12998">
                  <c:v>33.5824</c:v>
                </c:pt>
                <c:pt idx="12999">
                  <c:v>33.584966666666588</c:v>
                </c:pt>
                <c:pt idx="13000">
                  <c:v>33.587516666666609</c:v>
                </c:pt>
                <c:pt idx="13001">
                  <c:v>33.590066666666608</c:v>
                </c:pt>
                <c:pt idx="13002">
                  <c:v>33.592616666666636</c:v>
                </c:pt>
                <c:pt idx="13003">
                  <c:v>33.595166666666636</c:v>
                </c:pt>
                <c:pt idx="13004">
                  <c:v>33.597733333333331</c:v>
                </c:pt>
                <c:pt idx="13005">
                  <c:v>33.600283333333309</c:v>
                </c:pt>
                <c:pt idx="13006">
                  <c:v>33.602833333333336</c:v>
                </c:pt>
                <c:pt idx="13007">
                  <c:v>33.605383333333336</c:v>
                </c:pt>
                <c:pt idx="13008">
                  <c:v>33.607933333333335</c:v>
                </c:pt>
                <c:pt idx="13009">
                  <c:v>33.610500000000002</c:v>
                </c:pt>
                <c:pt idx="13010">
                  <c:v>33.61306666666659</c:v>
                </c:pt>
                <c:pt idx="13011">
                  <c:v>33.615616666666625</c:v>
                </c:pt>
                <c:pt idx="13012">
                  <c:v>33.618166666666617</c:v>
                </c:pt>
                <c:pt idx="13013">
                  <c:v>33.620716666666645</c:v>
                </c:pt>
                <c:pt idx="13014">
                  <c:v>33.623283333333326</c:v>
                </c:pt>
                <c:pt idx="13015">
                  <c:v>33.625833333333333</c:v>
                </c:pt>
                <c:pt idx="13016">
                  <c:v>33.628400000000013</c:v>
                </c:pt>
                <c:pt idx="13017">
                  <c:v>33.630950000000013</c:v>
                </c:pt>
                <c:pt idx="13018">
                  <c:v>33.633500000000012</c:v>
                </c:pt>
                <c:pt idx="13019">
                  <c:v>33.636050000000012</c:v>
                </c:pt>
                <c:pt idx="13020">
                  <c:v>33.638600000000011</c:v>
                </c:pt>
                <c:pt idx="13021">
                  <c:v>33.641166666666614</c:v>
                </c:pt>
                <c:pt idx="13022">
                  <c:v>33.643716666666634</c:v>
                </c:pt>
                <c:pt idx="13023">
                  <c:v>33.646266666666598</c:v>
                </c:pt>
                <c:pt idx="13024">
                  <c:v>33.648816666666633</c:v>
                </c:pt>
                <c:pt idx="13025">
                  <c:v>33.65136666666659</c:v>
                </c:pt>
                <c:pt idx="13026">
                  <c:v>33.653933333333335</c:v>
                </c:pt>
                <c:pt idx="13027">
                  <c:v>33.656483333333298</c:v>
                </c:pt>
                <c:pt idx="13028">
                  <c:v>33.659033333333326</c:v>
                </c:pt>
                <c:pt idx="13029">
                  <c:v>33.661583333333326</c:v>
                </c:pt>
                <c:pt idx="13030">
                  <c:v>33.664133333333332</c:v>
                </c:pt>
                <c:pt idx="13031">
                  <c:v>33.666700000000013</c:v>
                </c:pt>
                <c:pt idx="13032">
                  <c:v>33.669250000000012</c:v>
                </c:pt>
                <c:pt idx="13033">
                  <c:v>33.671800000000005</c:v>
                </c:pt>
                <c:pt idx="13034">
                  <c:v>33.674350000000011</c:v>
                </c:pt>
                <c:pt idx="13035">
                  <c:v>33.676900000000003</c:v>
                </c:pt>
                <c:pt idx="13036">
                  <c:v>33.679466666666613</c:v>
                </c:pt>
                <c:pt idx="13037">
                  <c:v>33.682016666666634</c:v>
                </c:pt>
                <c:pt idx="13038">
                  <c:v>33.684583333333308</c:v>
                </c:pt>
                <c:pt idx="13039">
                  <c:v>33.687133333333335</c:v>
                </c:pt>
                <c:pt idx="13040">
                  <c:v>33.689683333333299</c:v>
                </c:pt>
                <c:pt idx="13041">
                  <c:v>33.692233333333363</c:v>
                </c:pt>
                <c:pt idx="13042">
                  <c:v>33.694783333333334</c:v>
                </c:pt>
                <c:pt idx="13043">
                  <c:v>33.697350000000029</c:v>
                </c:pt>
                <c:pt idx="13044">
                  <c:v>33.699900000000028</c:v>
                </c:pt>
                <c:pt idx="13045">
                  <c:v>33.702450000000013</c:v>
                </c:pt>
                <c:pt idx="13046">
                  <c:v>33.705000000000013</c:v>
                </c:pt>
                <c:pt idx="13047">
                  <c:v>33.707550000000012</c:v>
                </c:pt>
                <c:pt idx="13048">
                  <c:v>33.710116666666636</c:v>
                </c:pt>
                <c:pt idx="13049">
                  <c:v>33.712666666666607</c:v>
                </c:pt>
                <c:pt idx="13050">
                  <c:v>33.715216666666635</c:v>
                </c:pt>
                <c:pt idx="13051">
                  <c:v>33.717766666666613</c:v>
                </c:pt>
                <c:pt idx="13052">
                  <c:v>33.720316666666655</c:v>
                </c:pt>
                <c:pt idx="13053">
                  <c:v>33.722883333333336</c:v>
                </c:pt>
                <c:pt idx="13054">
                  <c:v>33.725433333333363</c:v>
                </c:pt>
                <c:pt idx="13055">
                  <c:v>33.727983333333334</c:v>
                </c:pt>
                <c:pt idx="13056">
                  <c:v>33.730533333333362</c:v>
                </c:pt>
                <c:pt idx="13057">
                  <c:v>33.733083333333326</c:v>
                </c:pt>
                <c:pt idx="13058">
                  <c:v>33.735650000000028</c:v>
                </c:pt>
                <c:pt idx="13059">
                  <c:v>33.738216666666645</c:v>
                </c:pt>
                <c:pt idx="13060">
                  <c:v>33.740766666666609</c:v>
                </c:pt>
                <c:pt idx="13061">
                  <c:v>33.743316666666644</c:v>
                </c:pt>
                <c:pt idx="13062">
                  <c:v>33.745866666666608</c:v>
                </c:pt>
                <c:pt idx="13063">
                  <c:v>33.748400000000011</c:v>
                </c:pt>
                <c:pt idx="13064">
                  <c:v>33.750950000000003</c:v>
                </c:pt>
                <c:pt idx="13065">
                  <c:v>33.753500000000003</c:v>
                </c:pt>
                <c:pt idx="13066">
                  <c:v>33.756050000000002</c:v>
                </c:pt>
                <c:pt idx="13067">
                  <c:v>33.758600000000001</c:v>
                </c:pt>
                <c:pt idx="13068">
                  <c:v>33.761150000000029</c:v>
                </c:pt>
                <c:pt idx="13069">
                  <c:v>33.763700000000028</c:v>
                </c:pt>
                <c:pt idx="13070">
                  <c:v>33.766266666666617</c:v>
                </c:pt>
                <c:pt idx="13071">
                  <c:v>33.768816666666645</c:v>
                </c:pt>
                <c:pt idx="13072">
                  <c:v>33.771366666666609</c:v>
                </c:pt>
                <c:pt idx="13073">
                  <c:v>33.773916666666636</c:v>
                </c:pt>
                <c:pt idx="13074">
                  <c:v>33.776466666666607</c:v>
                </c:pt>
                <c:pt idx="13075">
                  <c:v>33.779033333333331</c:v>
                </c:pt>
                <c:pt idx="13076">
                  <c:v>33.781600000000005</c:v>
                </c:pt>
                <c:pt idx="13077">
                  <c:v>33.784166666666607</c:v>
                </c:pt>
                <c:pt idx="13078">
                  <c:v>33.786733333333331</c:v>
                </c:pt>
                <c:pt idx="13079">
                  <c:v>33.789300000000011</c:v>
                </c:pt>
                <c:pt idx="13080">
                  <c:v>33.791883333333324</c:v>
                </c:pt>
                <c:pt idx="13081">
                  <c:v>33.794450000000012</c:v>
                </c:pt>
                <c:pt idx="13082">
                  <c:v>33.797016666666636</c:v>
                </c:pt>
                <c:pt idx="13083">
                  <c:v>33.799583333333331</c:v>
                </c:pt>
                <c:pt idx="13084">
                  <c:v>33.802150000000012</c:v>
                </c:pt>
                <c:pt idx="13085">
                  <c:v>33.804733333333324</c:v>
                </c:pt>
                <c:pt idx="13086">
                  <c:v>33.807300000000005</c:v>
                </c:pt>
                <c:pt idx="13087">
                  <c:v>33.809866666666586</c:v>
                </c:pt>
                <c:pt idx="13088">
                  <c:v>33.812449999999998</c:v>
                </c:pt>
                <c:pt idx="13089">
                  <c:v>33.815016666666608</c:v>
                </c:pt>
                <c:pt idx="13090">
                  <c:v>33.817583333333275</c:v>
                </c:pt>
                <c:pt idx="13091">
                  <c:v>33.820133333333338</c:v>
                </c:pt>
                <c:pt idx="13092">
                  <c:v>33.822700000000012</c:v>
                </c:pt>
                <c:pt idx="13093">
                  <c:v>33.825283333333324</c:v>
                </c:pt>
                <c:pt idx="13094">
                  <c:v>33.827849999999998</c:v>
                </c:pt>
                <c:pt idx="13095">
                  <c:v>33.830416666666608</c:v>
                </c:pt>
                <c:pt idx="13096">
                  <c:v>33.832983333333324</c:v>
                </c:pt>
                <c:pt idx="13097">
                  <c:v>33.835550000000012</c:v>
                </c:pt>
                <c:pt idx="13098">
                  <c:v>33.838133333333332</c:v>
                </c:pt>
                <c:pt idx="13099">
                  <c:v>33.840699999999998</c:v>
                </c:pt>
                <c:pt idx="13100">
                  <c:v>33.843266666666587</c:v>
                </c:pt>
                <c:pt idx="13101">
                  <c:v>33.845833333333324</c:v>
                </c:pt>
                <c:pt idx="13102">
                  <c:v>33.848400000000005</c:v>
                </c:pt>
                <c:pt idx="13103">
                  <c:v>33.850983333333275</c:v>
                </c:pt>
                <c:pt idx="13104">
                  <c:v>33.853549999999998</c:v>
                </c:pt>
                <c:pt idx="13105">
                  <c:v>33.856116666666608</c:v>
                </c:pt>
                <c:pt idx="13106">
                  <c:v>33.858683333333275</c:v>
                </c:pt>
                <c:pt idx="13107">
                  <c:v>33.861249999999998</c:v>
                </c:pt>
                <c:pt idx="13108">
                  <c:v>33.863816666666608</c:v>
                </c:pt>
                <c:pt idx="13109">
                  <c:v>33.866383333333324</c:v>
                </c:pt>
                <c:pt idx="13110">
                  <c:v>33.868950000000012</c:v>
                </c:pt>
                <c:pt idx="13111">
                  <c:v>33.871533333333325</c:v>
                </c:pt>
                <c:pt idx="13112">
                  <c:v>33.874099999999999</c:v>
                </c:pt>
                <c:pt idx="13113">
                  <c:v>33.876649999999998</c:v>
                </c:pt>
                <c:pt idx="13114">
                  <c:v>33.879216666666608</c:v>
                </c:pt>
                <c:pt idx="13115">
                  <c:v>33.881783333333274</c:v>
                </c:pt>
                <c:pt idx="13116">
                  <c:v>33.884366666666587</c:v>
                </c:pt>
                <c:pt idx="13117">
                  <c:v>33.886933333333324</c:v>
                </c:pt>
                <c:pt idx="13118">
                  <c:v>33.889499999999998</c:v>
                </c:pt>
                <c:pt idx="13119">
                  <c:v>33.892083333333325</c:v>
                </c:pt>
                <c:pt idx="13120">
                  <c:v>33.894666666666588</c:v>
                </c:pt>
                <c:pt idx="13121">
                  <c:v>33.897233333333325</c:v>
                </c:pt>
                <c:pt idx="13122">
                  <c:v>33.899800000000006</c:v>
                </c:pt>
                <c:pt idx="13123">
                  <c:v>33.902366666666609</c:v>
                </c:pt>
                <c:pt idx="13124">
                  <c:v>33.904949999999999</c:v>
                </c:pt>
                <c:pt idx="13125">
                  <c:v>33.907516666666609</c:v>
                </c:pt>
                <c:pt idx="13126">
                  <c:v>33.91008333333329</c:v>
                </c:pt>
                <c:pt idx="13127">
                  <c:v>33.912649999999999</c:v>
                </c:pt>
                <c:pt idx="13128">
                  <c:v>33.915216666666609</c:v>
                </c:pt>
                <c:pt idx="13129">
                  <c:v>33.917799999999993</c:v>
                </c:pt>
                <c:pt idx="13130">
                  <c:v>33.920366666666617</c:v>
                </c:pt>
                <c:pt idx="13131">
                  <c:v>33.922933333333333</c:v>
                </c:pt>
                <c:pt idx="13132">
                  <c:v>33.925516666666645</c:v>
                </c:pt>
                <c:pt idx="13133">
                  <c:v>33.928083333333326</c:v>
                </c:pt>
                <c:pt idx="13134">
                  <c:v>33.93065</c:v>
                </c:pt>
                <c:pt idx="13135">
                  <c:v>33.933216666666617</c:v>
                </c:pt>
                <c:pt idx="13136">
                  <c:v>33.935766666666609</c:v>
                </c:pt>
                <c:pt idx="13137">
                  <c:v>33.938350000000028</c:v>
                </c:pt>
                <c:pt idx="13138">
                  <c:v>33.940916666666617</c:v>
                </c:pt>
                <c:pt idx="13139">
                  <c:v>33.94348333333329</c:v>
                </c:pt>
                <c:pt idx="13140">
                  <c:v>33.94605</c:v>
                </c:pt>
                <c:pt idx="13141">
                  <c:v>33.948616666666616</c:v>
                </c:pt>
                <c:pt idx="13142">
                  <c:v>33.951199999999993</c:v>
                </c:pt>
                <c:pt idx="13143">
                  <c:v>33.953766666666588</c:v>
                </c:pt>
                <c:pt idx="13144">
                  <c:v>33.956333333333326</c:v>
                </c:pt>
                <c:pt idx="13145">
                  <c:v>33.9589</c:v>
                </c:pt>
                <c:pt idx="13146">
                  <c:v>33.961466666666588</c:v>
                </c:pt>
                <c:pt idx="13147">
                  <c:v>33.96405</c:v>
                </c:pt>
                <c:pt idx="13148">
                  <c:v>33.966616666666617</c:v>
                </c:pt>
                <c:pt idx="13149">
                  <c:v>33.969183333333334</c:v>
                </c:pt>
                <c:pt idx="13150">
                  <c:v>33.971766666666589</c:v>
                </c:pt>
                <c:pt idx="13151">
                  <c:v>33.974333333333334</c:v>
                </c:pt>
                <c:pt idx="13152">
                  <c:v>33.976900000000001</c:v>
                </c:pt>
                <c:pt idx="13153">
                  <c:v>33.979466666666589</c:v>
                </c:pt>
                <c:pt idx="13154">
                  <c:v>33.982033333333334</c:v>
                </c:pt>
                <c:pt idx="13155">
                  <c:v>33.984616666666589</c:v>
                </c:pt>
                <c:pt idx="13156">
                  <c:v>33.987183333333299</c:v>
                </c:pt>
                <c:pt idx="13157">
                  <c:v>33.989750000000001</c:v>
                </c:pt>
                <c:pt idx="13158">
                  <c:v>33.992316666666646</c:v>
                </c:pt>
                <c:pt idx="13159">
                  <c:v>33.994883333333298</c:v>
                </c:pt>
                <c:pt idx="13160">
                  <c:v>33.99746666666659</c:v>
                </c:pt>
                <c:pt idx="13161">
                  <c:v>34.000033333333334</c:v>
                </c:pt>
                <c:pt idx="13162">
                  <c:v>34.002600000000001</c:v>
                </c:pt>
                <c:pt idx="13163">
                  <c:v>34.005183333333335</c:v>
                </c:pt>
                <c:pt idx="13164">
                  <c:v>34.007750000000001</c:v>
                </c:pt>
                <c:pt idx="13165">
                  <c:v>34.010316666666633</c:v>
                </c:pt>
                <c:pt idx="13166">
                  <c:v>34.012883333333299</c:v>
                </c:pt>
                <c:pt idx="13167">
                  <c:v>34.015450000000001</c:v>
                </c:pt>
                <c:pt idx="13168">
                  <c:v>34.018000000000001</c:v>
                </c:pt>
                <c:pt idx="13169">
                  <c:v>34.020566666666618</c:v>
                </c:pt>
                <c:pt idx="13170">
                  <c:v>34.023133333333362</c:v>
                </c:pt>
                <c:pt idx="13171">
                  <c:v>34.025700000000029</c:v>
                </c:pt>
                <c:pt idx="13172">
                  <c:v>34.028266666666617</c:v>
                </c:pt>
                <c:pt idx="13173">
                  <c:v>34.030833333333334</c:v>
                </c:pt>
                <c:pt idx="13174">
                  <c:v>34.0334</c:v>
                </c:pt>
                <c:pt idx="13175">
                  <c:v>34.035966666666617</c:v>
                </c:pt>
                <c:pt idx="13176">
                  <c:v>34.038533333333362</c:v>
                </c:pt>
                <c:pt idx="13177">
                  <c:v>34.0411</c:v>
                </c:pt>
                <c:pt idx="13178">
                  <c:v>34.043683333333298</c:v>
                </c:pt>
                <c:pt idx="13179">
                  <c:v>34.046250000000001</c:v>
                </c:pt>
                <c:pt idx="13180">
                  <c:v>34.048816666666617</c:v>
                </c:pt>
                <c:pt idx="13181">
                  <c:v>34.051400000000001</c:v>
                </c:pt>
                <c:pt idx="13182">
                  <c:v>34.053966666666589</c:v>
                </c:pt>
                <c:pt idx="13183">
                  <c:v>34.056533333333334</c:v>
                </c:pt>
                <c:pt idx="13184">
                  <c:v>34.059100000000001</c:v>
                </c:pt>
                <c:pt idx="13185">
                  <c:v>34.061666666666589</c:v>
                </c:pt>
                <c:pt idx="13186">
                  <c:v>34.064250000000001</c:v>
                </c:pt>
                <c:pt idx="13187">
                  <c:v>34.066816666666625</c:v>
                </c:pt>
                <c:pt idx="13188">
                  <c:v>34.069366666666618</c:v>
                </c:pt>
                <c:pt idx="13189">
                  <c:v>34.071933333333334</c:v>
                </c:pt>
                <c:pt idx="13190">
                  <c:v>34.074483333333291</c:v>
                </c:pt>
                <c:pt idx="13191">
                  <c:v>34.07705</c:v>
                </c:pt>
                <c:pt idx="13192">
                  <c:v>34.079616666666617</c:v>
                </c:pt>
                <c:pt idx="13193">
                  <c:v>34.082183333333326</c:v>
                </c:pt>
                <c:pt idx="13194">
                  <c:v>34.08475</c:v>
                </c:pt>
                <c:pt idx="13195">
                  <c:v>34.087316666666617</c:v>
                </c:pt>
                <c:pt idx="13196">
                  <c:v>34.0899</c:v>
                </c:pt>
                <c:pt idx="13197">
                  <c:v>34.092466666666617</c:v>
                </c:pt>
                <c:pt idx="13198">
                  <c:v>34.095033333333333</c:v>
                </c:pt>
                <c:pt idx="13199">
                  <c:v>34.097616666666617</c:v>
                </c:pt>
                <c:pt idx="13200">
                  <c:v>34.100183333333334</c:v>
                </c:pt>
                <c:pt idx="13201">
                  <c:v>34.102750000000029</c:v>
                </c:pt>
                <c:pt idx="13202">
                  <c:v>34.105316666666646</c:v>
                </c:pt>
                <c:pt idx="13203">
                  <c:v>34.107883333333298</c:v>
                </c:pt>
                <c:pt idx="13204">
                  <c:v>34.110466666666589</c:v>
                </c:pt>
                <c:pt idx="13205">
                  <c:v>34.113033333333334</c:v>
                </c:pt>
                <c:pt idx="13206">
                  <c:v>34.115600000000001</c:v>
                </c:pt>
                <c:pt idx="13207">
                  <c:v>34.118166666666617</c:v>
                </c:pt>
                <c:pt idx="13208">
                  <c:v>34.120733333333362</c:v>
                </c:pt>
                <c:pt idx="13209">
                  <c:v>34.123316666666646</c:v>
                </c:pt>
                <c:pt idx="13210">
                  <c:v>34.125866666666617</c:v>
                </c:pt>
                <c:pt idx="13211">
                  <c:v>34.128433333333362</c:v>
                </c:pt>
                <c:pt idx="13212">
                  <c:v>34.131016666666618</c:v>
                </c:pt>
                <c:pt idx="13213">
                  <c:v>34.133600000000001</c:v>
                </c:pt>
                <c:pt idx="13214">
                  <c:v>34.136166666666625</c:v>
                </c:pt>
                <c:pt idx="13215">
                  <c:v>34.138733333333363</c:v>
                </c:pt>
                <c:pt idx="13216">
                  <c:v>34.141300000000001</c:v>
                </c:pt>
                <c:pt idx="13217">
                  <c:v>34.143883333333299</c:v>
                </c:pt>
                <c:pt idx="13218">
                  <c:v>34.146450000000002</c:v>
                </c:pt>
                <c:pt idx="13219">
                  <c:v>34.149016666666618</c:v>
                </c:pt>
                <c:pt idx="13220">
                  <c:v>34.151566666666589</c:v>
                </c:pt>
                <c:pt idx="13221">
                  <c:v>34.154133333333334</c:v>
                </c:pt>
                <c:pt idx="13222">
                  <c:v>34.156716666666618</c:v>
                </c:pt>
                <c:pt idx="13223">
                  <c:v>34.159283333333292</c:v>
                </c:pt>
                <c:pt idx="13224">
                  <c:v>34.161850000000001</c:v>
                </c:pt>
                <c:pt idx="13225">
                  <c:v>34.164400000000001</c:v>
                </c:pt>
                <c:pt idx="13226">
                  <c:v>34.166966666666617</c:v>
                </c:pt>
                <c:pt idx="13227">
                  <c:v>34.169550000000029</c:v>
                </c:pt>
                <c:pt idx="13228">
                  <c:v>34.172116666666646</c:v>
                </c:pt>
                <c:pt idx="13229">
                  <c:v>34.174683333333299</c:v>
                </c:pt>
                <c:pt idx="13230">
                  <c:v>34.17726666666659</c:v>
                </c:pt>
                <c:pt idx="13231">
                  <c:v>34.179833333333335</c:v>
                </c:pt>
                <c:pt idx="13232">
                  <c:v>34.182400000000001</c:v>
                </c:pt>
                <c:pt idx="13233">
                  <c:v>34.18496666666659</c:v>
                </c:pt>
                <c:pt idx="13234">
                  <c:v>34.187533333333334</c:v>
                </c:pt>
                <c:pt idx="13235">
                  <c:v>34.190116666666654</c:v>
                </c:pt>
                <c:pt idx="13236">
                  <c:v>34.192683333333335</c:v>
                </c:pt>
                <c:pt idx="13237">
                  <c:v>34.19525000000003</c:v>
                </c:pt>
                <c:pt idx="13238">
                  <c:v>34.197816666666633</c:v>
                </c:pt>
                <c:pt idx="13239">
                  <c:v>34.200383333333335</c:v>
                </c:pt>
                <c:pt idx="13240">
                  <c:v>34.202966666666619</c:v>
                </c:pt>
                <c:pt idx="13241">
                  <c:v>34.205533333333356</c:v>
                </c:pt>
                <c:pt idx="13242">
                  <c:v>34.208083333333335</c:v>
                </c:pt>
                <c:pt idx="13243">
                  <c:v>34.21066666666659</c:v>
                </c:pt>
                <c:pt idx="13244">
                  <c:v>34.213250000000002</c:v>
                </c:pt>
                <c:pt idx="13245">
                  <c:v>34.215816666666633</c:v>
                </c:pt>
                <c:pt idx="13246">
                  <c:v>34.218383333333335</c:v>
                </c:pt>
                <c:pt idx="13247">
                  <c:v>34.22095000000003</c:v>
                </c:pt>
                <c:pt idx="13248">
                  <c:v>34.223533333333357</c:v>
                </c:pt>
                <c:pt idx="13249">
                  <c:v>34.226083333333335</c:v>
                </c:pt>
                <c:pt idx="13250">
                  <c:v>34.22865000000003</c:v>
                </c:pt>
                <c:pt idx="13251">
                  <c:v>34.231216666666633</c:v>
                </c:pt>
                <c:pt idx="13252">
                  <c:v>34.233783333333335</c:v>
                </c:pt>
                <c:pt idx="13253">
                  <c:v>34.236366666666619</c:v>
                </c:pt>
                <c:pt idx="13254">
                  <c:v>34.238933333333357</c:v>
                </c:pt>
                <c:pt idx="13255">
                  <c:v>34.241500000000002</c:v>
                </c:pt>
                <c:pt idx="13256">
                  <c:v>34.244083333333307</c:v>
                </c:pt>
                <c:pt idx="13257">
                  <c:v>34.246666666666613</c:v>
                </c:pt>
                <c:pt idx="13258">
                  <c:v>34.249233333333336</c:v>
                </c:pt>
                <c:pt idx="13259">
                  <c:v>34.251800000000003</c:v>
                </c:pt>
                <c:pt idx="13260">
                  <c:v>34.254366666666613</c:v>
                </c:pt>
                <c:pt idx="13261">
                  <c:v>34.256950000000003</c:v>
                </c:pt>
                <c:pt idx="13262">
                  <c:v>34.259500000000003</c:v>
                </c:pt>
                <c:pt idx="13263">
                  <c:v>34.262066666666634</c:v>
                </c:pt>
                <c:pt idx="13264">
                  <c:v>34.264633333333336</c:v>
                </c:pt>
                <c:pt idx="13265">
                  <c:v>34.267200000000003</c:v>
                </c:pt>
                <c:pt idx="13266">
                  <c:v>34.269783333333329</c:v>
                </c:pt>
                <c:pt idx="13267">
                  <c:v>34.272333333333364</c:v>
                </c:pt>
                <c:pt idx="13268">
                  <c:v>34.274900000000002</c:v>
                </c:pt>
                <c:pt idx="13269">
                  <c:v>34.277466666666591</c:v>
                </c:pt>
                <c:pt idx="13270">
                  <c:v>34.280033333333336</c:v>
                </c:pt>
                <c:pt idx="13271">
                  <c:v>34.282616666666627</c:v>
                </c:pt>
                <c:pt idx="13272">
                  <c:v>34.285183333333329</c:v>
                </c:pt>
                <c:pt idx="13273">
                  <c:v>34.287750000000003</c:v>
                </c:pt>
                <c:pt idx="13274">
                  <c:v>34.290333333333372</c:v>
                </c:pt>
                <c:pt idx="13275">
                  <c:v>34.292900000000039</c:v>
                </c:pt>
                <c:pt idx="13276">
                  <c:v>34.295466666666634</c:v>
                </c:pt>
                <c:pt idx="13277">
                  <c:v>34.298033333333365</c:v>
                </c:pt>
                <c:pt idx="13278">
                  <c:v>34.300600000000003</c:v>
                </c:pt>
                <c:pt idx="13279">
                  <c:v>34.303183333333301</c:v>
                </c:pt>
                <c:pt idx="13280">
                  <c:v>34.305750000000003</c:v>
                </c:pt>
                <c:pt idx="13281">
                  <c:v>34.308316666666627</c:v>
                </c:pt>
                <c:pt idx="13282">
                  <c:v>34.310849999999995</c:v>
                </c:pt>
                <c:pt idx="13283">
                  <c:v>34.313416666666591</c:v>
                </c:pt>
                <c:pt idx="13284">
                  <c:v>34.316000000000003</c:v>
                </c:pt>
                <c:pt idx="13285">
                  <c:v>34.318566666666598</c:v>
                </c:pt>
                <c:pt idx="13286">
                  <c:v>34.321133333333336</c:v>
                </c:pt>
                <c:pt idx="13287">
                  <c:v>34.323700000000002</c:v>
                </c:pt>
                <c:pt idx="13288">
                  <c:v>34.326266666666591</c:v>
                </c:pt>
                <c:pt idx="13289">
                  <c:v>34.328850000000003</c:v>
                </c:pt>
                <c:pt idx="13290">
                  <c:v>34.331416666666605</c:v>
                </c:pt>
                <c:pt idx="13291">
                  <c:v>34.333983333333308</c:v>
                </c:pt>
                <c:pt idx="13292">
                  <c:v>34.336566666666592</c:v>
                </c:pt>
                <c:pt idx="13293">
                  <c:v>34.339133333333329</c:v>
                </c:pt>
                <c:pt idx="13294">
                  <c:v>34.341699999999996</c:v>
                </c:pt>
                <c:pt idx="13295">
                  <c:v>34.344266666666563</c:v>
                </c:pt>
                <c:pt idx="13296">
                  <c:v>34.346833333333301</c:v>
                </c:pt>
                <c:pt idx="13297">
                  <c:v>34.349416666666613</c:v>
                </c:pt>
                <c:pt idx="13298">
                  <c:v>34.351983333333287</c:v>
                </c:pt>
                <c:pt idx="13299">
                  <c:v>34.354549999999996</c:v>
                </c:pt>
                <c:pt idx="13300">
                  <c:v>34.357116666666613</c:v>
                </c:pt>
                <c:pt idx="13301">
                  <c:v>34.359683333333287</c:v>
                </c:pt>
                <c:pt idx="13302">
                  <c:v>34.362266666666592</c:v>
                </c:pt>
                <c:pt idx="13303">
                  <c:v>34.364833333333301</c:v>
                </c:pt>
                <c:pt idx="13304">
                  <c:v>34.367400000000004</c:v>
                </c:pt>
                <c:pt idx="13305">
                  <c:v>34.369983333333309</c:v>
                </c:pt>
                <c:pt idx="13306">
                  <c:v>34.372550000000011</c:v>
                </c:pt>
                <c:pt idx="13307">
                  <c:v>34.375116666666635</c:v>
                </c:pt>
                <c:pt idx="13308">
                  <c:v>34.377683333333287</c:v>
                </c:pt>
                <c:pt idx="13309">
                  <c:v>34.380250000000004</c:v>
                </c:pt>
                <c:pt idx="13310">
                  <c:v>34.382816666666614</c:v>
                </c:pt>
                <c:pt idx="13311">
                  <c:v>34.385383333333309</c:v>
                </c:pt>
                <c:pt idx="13312">
                  <c:v>34.387950000000004</c:v>
                </c:pt>
                <c:pt idx="13313">
                  <c:v>34.390500000000003</c:v>
                </c:pt>
                <c:pt idx="13314">
                  <c:v>34.393066666666591</c:v>
                </c:pt>
                <c:pt idx="13315">
                  <c:v>34.395650000000003</c:v>
                </c:pt>
                <c:pt idx="13316">
                  <c:v>34.398216666666634</c:v>
                </c:pt>
                <c:pt idx="13317">
                  <c:v>34.400783333333308</c:v>
                </c:pt>
                <c:pt idx="13318">
                  <c:v>34.403366666666614</c:v>
                </c:pt>
                <c:pt idx="13319">
                  <c:v>34.405950000000011</c:v>
                </c:pt>
                <c:pt idx="13320">
                  <c:v>34.408516666666635</c:v>
                </c:pt>
                <c:pt idx="13321">
                  <c:v>34.411083333333274</c:v>
                </c:pt>
                <c:pt idx="13322">
                  <c:v>34.413649999999997</c:v>
                </c:pt>
                <c:pt idx="13323">
                  <c:v>34.416233333333324</c:v>
                </c:pt>
                <c:pt idx="13324">
                  <c:v>34.418800000000005</c:v>
                </c:pt>
                <c:pt idx="13325">
                  <c:v>34.421366666666614</c:v>
                </c:pt>
                <c:pt idx="13326">
                  <c:v>34.423916666666628</c:v>
                </c:pt>
                <c:pt idx="13327">
                  <c:v>34.426483333333302</c:v>
                </c:pt>
                <c:pt idx="13328">
                  <c:v>34.429066666666614</c:v>
                </c:pt>
                <c:pt idx="13329">
                  <c:v>34.431633333333309</c:v>
                </c:pt>
                <c:pt idx="13330">
                  <c:v>34.434200000000004</c:v>
                </c:pt>
                <c:pt idx="13331">
                  <c:v>34.436766666666614</c:v>
                </c:pt>
                <c:pt idx="13332">
                  <c:v>34.439333333333337</c:v>
                </c:pt>
                <c:pt idx="13333">
                  <c:v>34.441916666666607</c:v>
                </c:pt>
                <c:pt idx="13334">
                  <c:v>34.444483333333274</c:v>
                </c:pt>
                <c:pt idx="13335">
                  <c:v>34.447049999999997</c:v>
                </c:pt>
                <c:pt idx="13336">
                  <c:v>34.449633333333324</c:v>
                </c:pt>
                <c:pt idx="13337">
                  <c:v>34.452200000000005</c:v>
                </c:pt>
                <c:pt idx="13338">
                  <c:v>34.454766666666579</c:v>
                </c:pt>
                <c:pt idx="13339">
                  <c:v>34.457333333333324</c:v>
                </c:pt>
                <c:pt idx="13340">
                  <c:v>34.459899999999998</c:v>
                </c:pt>
                <c:pt idx="13341">
                  <c:v>34.462483333333324</c:v>
                </c:pt>
                <c:pt idx="13342">
                  <c:v>34.465050000000012</c:v>
                </c:pt>
                <c:pt idx="13343">
                  <c:v>34.467616666666608</c:v>
                </c:pt>
                <c:pt idx="13344">
                  <c:v>34.470183333333324</c:v>
                </c:pt>
                <c:pt idx="13345">
                  <c:v>34.472750000000012</c:v>
                </c:pt>
                <c:pt idx="13346">
                  <c:v>34.475333333333332</c:v>
                </c:pt>
                <c:pt idx="13347">
                  <c:v>34.477899999999998</c:v>
                </c:pt>
                <c:pt idx="13348">
                  <c:v>34.480466666666587</c:v>
                </c:pt>
              </c:numCache>
            </c:numRef>
          </c:xVal>
          <c:yVal>
            <c:numRef>
              <c:f>[1]LOG016!$W$2:$W$13351</c:f>
              <c:numCache>
                <c:formatCode>General</c:formatCode>
                <c:ptCount val="13350"/>
                <c:pt idx="0">
                  <c:v>934</c:v>
                </c:pt>
                <c:pt idx="1">
                  <c:v>937</c:v>
                </c:pt>
                <c:pt idx="2">
                  <c:v>939</c:v>
                </c:pt>
                <c:pt idx="3">
                  <c:v>941</c:v>
                </c:pt>
                <c:pt idx="4">
                  <c:v>942</c:v>
                </c:pt>
                <c:pt idx="5">
                  <c:v>942</c:v>
                </c:pt>
                <c:pt idx="6">
                  <c:v>944</c:v>
                </c:pt>
                <c:pt idx="7">
                  <c:v>945</c:v>
                </c:pt>
                <c:pt idx="8">
                  <c:v>946</c:v>
                </c:pt>
                <c:pt idx="9">
                  <c:v>947</c:v>
                </c:pt>
                <c:pt idx="10">
                  <c:v>948</c:v>
                </c:pt>
                <c:pt idx="11">
                  <c:v>950</c:v>
                </c:pt>
                <c:pt idx="12">
                  <c:v>949</c:v>
                </c:pt>
                <c:pt idx="13">
                  <c:v>950</c:v>
                </c:pt>
                <c:pt idx="14">
                  <c:v>951</c:v>
                </c:pt>
                <c:pt idx="15">
                  <c:v>952</c:v>
                </c:pt>
                <c:pt idx="16">
                  <c:v>953</c:v>
                </c:pt>
                <c:pt idx="17">
                  <c:v>953</c:v>
                </c:pt>
                <c:pt idx="18">
                  <c:v>953</c:v>
                </c:pt>
                <c:pt idx="19">
                  <c:v>953</c:v>
                </c:pt>
                <c:pt idx="20">
                  <c:v>954</c:v>
                </c:pt>
                <c:pt idx="21">
                  <c:v>954</c:v>
                </c:pt>
                <c:pt idx="22">
                  <c:v>954</c:v>
                </c:pt>
                <c:pt idx="23">
                  <c:v>954</c:v>
                </c:pt>
                <c:pt idx="24">
                  <c:v>955</c:v>
                </c:pt>
                <c:pt idx="25">
                  <c:v>954</c:v>
                </c:pt>
                <c:pt idx="26">
                  <c:v>955</c:v>
                </c:pt>
                <c:pt idx="27">
                  <c:v>954</c:v>
                </c:pt>
                <c:pt idx="28">
                  <c:v>955</c:v>
                </c:pt>
                <c:pt idx="29">
                  <c:v>956</c:v>
                </c:pt>
                <c:pt idx="30">
                  <c:v>955</c:v>
                </c:pt>
                <c:pt idx="31">
                  <c:v>956</c:v>
                </c:pt>
                <c:pt idx="32">
                  <c:v>955</c:v>
                </c:pt>
                <c:pt idx="33">
                  <c:v>955</c:v>
                </c:pt>
                <c:pt idx="34">
                  <c:v>956</c:v>
                </c:pt>
                <c:pt idx="35">
                  <c:v>955</c:v>
                </c:pt>
                <c:pt idx="36">
                  <c:v>955</c:v>
                </c:pt>
                <c:pt idx="37">
                  <c:v>956</c:v>
                </c:pt>
                <c:pt idx="38">
                  <c:v>956</c:v>
                </c:pt>
                <c:pt idx="39">
                  <c:v>955</c:v>
                </c:pt>
                <c:pt idx="40">
                  <c:v>956</c:v>
                </c:pt>
                <c:pt idx="41">
                  <c:v>955</c:v>
                </c:pt>
                <c:pt idx="42">
                  <c:v>955</c:v>
                </c:pt>
                <c:pt idx="43">
                  <c:v>956</c:v>
                </c:pt>
                <c:pt idx="44">
                  <c:v>956</c:v>
                </c:pt>
                <c:pt idx="45">
                  <c:v>955</c:v>
                </c:pt>
                <c:pt idx="46">
                  <c:v>956</c:v>
                </c:pt>
                <c:pt idx="47">
                  <c:v>955</c:v>
                </c:pt>
                <c:pt idx="48">
                  <c:v>949</c:v>
                </c:pt>
                <c:pt idx="49">
                  <c:v>954</c:v>
                </c:pt>
                <c:pt idx="50">
                  <c:v>954</c:v>
                </c:pt>
                <c:pt idx="51">
                  <c:v>954</c:v>
                </c:pt>
                <c:pt idx="52">
                  <c:v>953</c:v>
                </c:pt>
                <c:pt idx="53">
                  <c:v>952</c:v>
                </c:pt>
                <c:pt idx="54">
                  <c:v>951</c:v>
                </c:pt>
                <c:pt idx="55">
                  <c:v>953</c:v>
                </c:pt>
                <c:pt idx="56">
                  <c:v>952</c:v>
                </c:pt>
                <c:pt idx="57">
                  <c:v>950</c:v>
                </c:pt>
                <c:pt idx="58">
                  <c:v>950</c:v>
                </c:pt>
                <c:pt idx="59">
                  <c:v>949</c:v>
                </c:pt>
                <c:pt idx="60">
                  <c:v>948</c:v>
                </c:pt>
                <c:pt idx="61">
                  <c:v>948</c:v>
                </c:pt>
                <c:pt idx="62">
                  <c:v>946</c:v>
                </c:pt>
                <c:pt idx="63">
                  <c:v>946</c:v>
                </c:pt>
                <c:pt idx="64">
                  <c:v>945</c:v>
                </c:pt>
                <c:pt idx="65">
                  <c:v>944</c:v>
                </c:pt>
                <c:pt idx="66">
                  <c:v>944</c:v>
                </c:pt>
                <c:pt idx="67">
                  <c:v>939</c:v>
                </c:pt>
                <c:pt idx="68">
                  <c:v>941</c:v>
                </c:pt>
                <c:pt idx="69">
                  <c:v>940</c:v>
                </c:pt>
                <c:pt idx="70">
                  <c:v>933</c:v>
                </c:pt>
                <c:pt idx="71">
                  <c:v>935</c:v>
                </c:pt>
                <c:pt idx="72">
                  <c:v>937</c:v>
                </c:pt>
                <c:pt idx="73">
                  <c:v>933</c:v>
                </c:pt>
                <c:pt idx="74">
                  <c:v>933</c:v>
                </c:pt>
                <c:pt idx="75">
                  <c:v>931</c:v>
                </c:pt>
                <c:pt idx="76">
                  <c:v>930</c:v>
                </c:pt>
                <c:pt idx="77">
                  <c:v>929</c:v>
                </c:pt>
                <c:pt idx="78">
                  <c:v>925</c:v>
                </c:pt>
                <c:pt idx="79">
                  <c:v>926</c:v>
                </c:pt>
                <c:pt idx="80">
                  <c:v>926</c:v>
                </c:pt>
                <c:pt idx="81">
                  <c:v>925</c:v>
                </c:pt>
                <c:pt idx="82">
                  <c:v>925</c:v>
                </c:pt>
                <c:pt idx="83">
                  <c:v>924</c:v>
                </c:pt>
                <c:pt idx="84">
                  <c:v>922</c:v>
                </c:pt>
                <c:pt idx="85">
                  <c:v>921</c:v>
                </c:pt>
                <c:pt idx="86">
                  <c:v>919</c:v>
                </c:pt>
                <c:pt idx="87">
                  <c:v>916</c:v>
                </c:pt>
                <c:pt idx="88">
                  <c:v>919</c:v>
                </c:pt>
                <c:pt idx="89">
                  <c:v>917</c:v>
                </c:pt>
                <c:pt idx="90">
                  <c:v>916</c:v>
                </c:pt>
                <c:pt idx="91">
                  <c:v>911</c:v>
                </c:pt>
                <c:pt idx="92">
                  <c:v>914</c:v>
                </c:pt>
                <c:pt idx="93">
                  <c:v>912</c:v>
                </c:pt>
                <c:pt idx="94">
                  <c:v>912</c:v>
                </c:pt>
                <c:pt idx="95">
                  <c:v>909</c:v>
                </c:pt>
                <c:pt idx="96">
                  <c:v>908</c:v>
                </c:pt>
                <c:pt idx="97">
                  <c:v>907</c:v>
                </c:pt>
                <c:pt idx="98">
                  <c:v>906</c:v>
                </c:pt>
                <c:pt idx="99">
                  <c:v>905</c:v>
                </c:pt>
                <c:pt idx="100">
                  <c:v>905</c:v>
                </c:pt>
                <c:pt idx="101">
                  <c:v>904</c:v>
                </c:pt>
                <c:pt idx="102">
                  <c:v>902</c:v>
                </c:pt>
                <c:pt idx="103">
                  <c:v>902</c:v>
                </c:pt>
                <c:pt idx="104">
                  <c:v>895</c:v>
                </c:pt>
                <c:pt idx="105">
                  <c:v>899</c:v>
                </c:pt>
                <c:pt idx="106">
                  <c:v>898</c:v>
                </c:pt>
                <c:pt idx="107">
                  <c:v>897</c:v>
                </c:pt>
                <c:pt idx="108">
                  <c:v>893</c:v>
                </c:pt>
                <c:pt idx="109">
                  <c:v>892</c:v>
                </c:pt>
                <c:pt idx="110">
                  <c:v>889</c:v>
                </c:pt>
                <c:pt idx="111">
                  <c:v>889</c:v>
                </c:pt>
                <c:pt idx="112">
                  <c:v>887</c:v>
                </c:pt>
                <c:pt idx="113">
                  <c:v>885</c:v>
                </c:pt>
                <c:pt idx="114">
                  <c:v>884</c:v>
                </c:pt>
                <c:pt idx="115">
                  <c:v>883</c:v>
                </c:pt>
                <c:pt idx="116">
                  <c:v>881</c:v>
                </c:pt>
                <c:pt idx="117">
                  <c:v>881</c:v>
                </c:pt>
                <c:pt idx="118">
                  <c:v>880</c:v>
                </c:pt>
                <c:pt idx="119">
                  <c:v>878</c:v>
                </c:pt>
                <c:pt idx="120">
                  <c:v>878</c:v>
                </c:pt>
                <c:pt idx="121">
                  <c:v>878</c:v>
                </c:pt>
                <c:pt idx="122">
                  <c:v>877</c:v>
                </c:pt>
                <c:pt idx="123">
                  <c:v>876</c:v>
                </c:pt>
                <c:pt idx="124">
                  <c:v>873</c:v>
                </c:pt>
                <c:pt idx="125">
                  <c:v>871</c:v>
                </c:pt>
                <c:pt idx="126">
                  <c:v>870</c:v>
                </c:pt>
                <c:pt idx="127">
                  <c:v>868</c:v>
                </c:pt>
                <c:pt idx="128">
                  <c:v>866</c:v>
                </c:pt>
                <c:pt idx="129">
                  <c:v>865</c:v>
                </c:pt>
                <c:pt idx="130">
                  <c:v>866</c:v>
                </c:pt>
                <c:pt idx="131">
                  <c:v>864</c:v>
                </c:pt>
                <c:pt idx="132">
                  <c:v>864</c:v>
                </c:pt>
                <c:pt idx="133">
                  <c:v>863</c:v>
                </c:pt>
                <c:pt idx="134">
                  <c:v>862</c:v>
                </c:pt>
                <c:pt idx="135">
                  <c:v>862</c:v>
                </c:pt>
                <c:pt idx="136">
                  <c:v>861</c:v>
                </c:pt>
                <c:pt idx="137">
                  <c:v>858</c:v>
                </c:pt>
                <c:pt idx="138">
                  <c:v>857</c:v>
                </c:pt>
                <c:pt idx="139">
                  <c:v>858</c:v>
                </c:pt>
                <c:pt idx="140">
                  <c:v>856</c:v>
                </c:pt>
                <c:pt idx="141">
                  <c:v>853</c:v>
                </c:pt>
                <c:pt idx="142">
                  <c:v>853</c:v>
                </c:pt>
                <c:pt idx="143">
                  <c:v>851</c:v>
                </c:pt>
                <c:pt idx="144">
                  <c:v>849</c:v>
                </c:pt>
                <c:pt idx="145">
                  <c:v>849</c:v>
                </c:pt>
                <c:pt idx="146">
                  <c:v>847</c:v>
                </c:pt>
                <c:pt idx="147">
                  <c:v>845</c:v>
                </c:pt>
                <c:pt idx="148">
                  <c:v>845</c:v>
                </c:pt>
                <c:pt idx="149">
                  <c:v>847</c:v>
                </c:pt>
                <c:pt idx="150">
                  <c:v>849</c:v>
                </c:pt>
                <c:pt idx="151">
                  <c:v>849</c:v>
                </c:pt>
                <c:pt idx="152">
                  <c:v>847</c:v>
                </c:pt>
                <c:pt idx="153">
                  <c:v>847</c:v>
                </c:pt>
                <c:pt idx="154">
                  <c:v>847</c:v>
                </c:pt>
                <c:pt idx="155">
                  <c:v>845</c:v>
                </c:pt>
                <c:pt idx="156">
                  <c:v>843</c:v>
                </c:pt>
                <c:pt idx="157">
                  <c:v>841</c:v>
                </c:pt>
                <c:pt idx="158">
                  <c:v>841</c:v>
                </c:pt>
                <c:pt idx="159">
                  <c:v>843</c:v>
                </c:pt>
                <c:pt idx="160">
                  <c:v>842</c:v>
                </c:pt>
                <c:pt idx="161">
                  <c:v>838</c:v>
                </c:pt>
                <c:pt idx="162">
                  <c:v>842</c:v>
                </c:pt>
                <c:pt idx="163">
                  <c:v>841</c:v>
                </c:pt>
                <c:pt idx="164">
                  <c:v>839</c:v>
                </c:pt>
                <c:pt idx="165">
                  <c:v>839</c:v>
                </c:pt>
                <c:pt idx="166">
                  <c:v>838</c:v>
                </c:pt>
                <c:pt idx="167">
                  <c:v>835</c:v>
                </c:pt>
                <c:pt idx="168">
                  <c:v>836</c:v>
                </c:pt>
                <c:pt idx="169">
                  <c:v>835</c:v>
                </c:pt>
                <c:pt idx="170">
                  <c:v>837</c:v>
                </c:pt>
                <c:pt idx="171">
                  <c:v>834</c:v>
                </c:pt>
                <c:pt idx="172">
                  <c:v>834</c:v>
                </c:pt>
                <c:pt idx="173">
                  <c:v>833</c:v>
                </c:pt>
                <c:pt idx="174">
                  <c:v>830</c:v>
                </c:pt>
                <c:pt idx="175">
                  <c:v>832</c:v>
                </c:pt>
                <c:pt idx="176">
                  <c:v>829</c:v>
                </c:pt>
                <c:pt idx="177">
                  <c:v>829</c:v>
                </c:pt>
                <c:pt idx="178">
                  <c:v>827</c:v>
                </c:pt>
                <c:pt idx="179">
                  <c:v>825</c:v>
                </c:pt>
                <c:pt idx="180">
                  <c:v>824</c:v>
                </c:pt>
                <c:pt idx="181">
                  <c:v>825</c:v>
                </c:pt>
                <c:pt idx="182">
                  <c:v>825</c:v>
                </c:pt>
                <c:pt idx="183">
                  <c:v>823</c:v>
                </c:pt>
                <c:pt idx="184">
                  <c:v>823</c:v>
                </c:pt>
                <c:pt idx="185">
                  <c:v>824</c:v>
                </c:pt>
                <c:pt idx="186">
                  <c:v>823</c:v>
                </c:pt>
                <c:pt idx="187">
                  <c:v>821</c:v>
                </c:pt>
                <c:pt idx="188">
                  <c:v>817</c:v>
                </c:pt>
                <c:pt idx="189">
                  <c:v>819</c:v>
                </c:pt>
                <c:pt idx="190">
                  <c:v>819</c:v>
                </c:pt>
                <c:pt idx="191">
                  <c:v>816</c:v>
                </c:pt>
                <c:pt idx="192">
                  <c:v>815</c:v>
                </c:pt>
                <c:pt idx="193">
                  <c:v>813</c:v>
                </c:pt>
                <c:pt idx="194">
                  <c:v>811</c:v>
                </c:pt>
                <c:pt idx="195">
                  <c:v>811</c:v>
                </c:pt>
                <c:pt idx="196">
                  <c:v>809</c:v>
                </c:pt>
                <c:pt idx="197">
                  <c:v>809</c:v>
                </c:pt>
                <c:pt idx="198">
                  <c:v>809</c:v>
                </c:pt>
                <c:pt idx="199">
                  <c:v>809</c:v>
                </c:pt>
                <c:pt idx="200">
                  <c:v>808</c:v>
                </c:pt>
                <c:pt idx="201">
                  <c:v>807</c:v>
                </c:pt>
                <c:pt idx="202">
                  <c:v>807</c:v>
                </c:pt>
                <c:pt idx="203">
                  <c:v>806</c:v>
                </c:pt>
                <c:pt idx="204">
                  <c:v>806</c:v>
                </c:pt>
                <c:pt idx="205">
                  <c:v>806</c:v>
                </c:pt>
                <c:pt idx="206">
                  <c:v>805</c:v>
                </c:pt>
                <c:pt idx="207">
                  <c:v>803</c:v>
                </c:pt>
                <c:pt idx="208">
                  <c:v>802</c:v>
                </c:pt>
                <c:pt idx="209">
                  <c:v>801</c:v>
                </c:pt>
                <c:pt idx="210">
                  <c:v>802</c:v>
                </c:pt>
                <c:pt idx="211">
                  <c:v>800</c:v>
                </c:pt>
                <c:pt idx="212">
                  <c:v>795</c:v>
                </c:pt>
                <c:pt idx="213">
                  <c:v>797</c:v>
                </c:pt>
                <c:pt idx="214">
                  <c:v>797</c:v>
                </c:pt>
                <c:pt idx="215">
                  <c:v>795</c:v>
                </c:pt>
                <c:pt idx="216">
                  <c:v>794</c:v>
                </c:pt>
                <c:pt idx="217">
                  <c:v>793</c:v>
                </c:pt>
                <c:pt idx="218">
                  <c:v>791</c:v>
                </c:pt>
                <c:pt idx="219">
                  <c:v>791</c:v>
                </c:pt>
                <c:pt idx="220">
                  <c:v>790</c:v>
                </c:pt>
                <c:pt idx="221">
                  <c:v>786</c:v>
                </c:pt>
                <c:pt idx="222">
                  <c:v>789</c:v>
                </c:pt>
                <c:pt idx="223">
                  <c:v>787</c:v>
                </c:pt>
                <c:pt idx="224">
                  <c:v>784</c:v>
                </c:pt>
                <c:pt idx="225">
                  <c:v>784</c:v>
                </c:pt>
                <c:pt idx="226">
                  <c:v>785</c:v>
                </c:pt>
                <c:pt idx="227">
                  <c:v>784</c:v>
                </c:pt>
                <c:pt idx="228">
                  <c:v>785</c:v>
                </c:pt>
                <c:pt idx="229">
                  <c:v>784</c:v>
                </c:pt>
                <c:pt idx="230">
                  <c:v>783</c:v>
                </c:pt>
                <c:pt idx="231">
                  <c:v>783</c:v>
                </c:pt>
                <c:pt idx="232">
                  <c:v>781</c:v>
                </c:pt>
                <c:pt idx="233">
                  <c:v>781</c:v>
                </c:pt>
                <c:pt idx="234">
                  <c:v>779</c:v>
                </c:pt>
                <c:pt idx="235">
                  <c:v>779</c:v>
                </c:pt>
                <c:pt idx="236">
                  <c:v>778</c:v>
                </c:pt>
                <c:pt idx="237">
                  <c:v>779</c:v>
                </c:pt>
                <c:pt idx="238">
                  <c:v>777</c:v>
                </c:pt>
                <c:pt idx="239">
                  <c:v>777</c:v>
                </c:pt>
                <c:pt idx="240">
                  <c:v>778</c:v>
                </c:pt>
                <c:pt idx="241">
                  <c:v>779</c:v>
                </c:pt>
                <c:pt idx="242">
                  <c:v>780</c:v>
                </c:pt>
                <c:pt idx="243">
                  <c:v>782</c:v>
                </c:pt>
                <c:pt idx="244">
                  <c:v>783</c:v>
                </c:pt>
                <c:pt idx="245">
                  <c:v>783</c:v>
                </c:pt>
                <c:pt idx="246">
                  <c:v>784</c:v>
                </c:pt>
                <c:pt idx="247">
                  <c:v>782</c:v>
                </c:pt>
                <c:pt idx="248">
                  <c:v>785</c:v>
                </c:pt>
                <c:pt idx="249">
                  <c:v>785</c:v>
                </c:pt>
                <c:pt idx="250">
                  <c:v>785</c:v>
                </c:pt>
                <c:pt idx="251">
                  <c:v>783</c:v>
                </c:pt>
                <c:pt idx="252">
                  <c:v>781</c:v>
                </c:pt>
                <c:pt idx="253">
                  <c:v>781</c:v>
                </c:pt>
                <c:pt idx="254">
                  <c:v>780</c:v>
                </c:pt>
                <c:pt idx="255">
                  <c:v>779</c:v>
                </c:pt>
                <c:pt idx="256">
                  <c:v>779</c:v>
                </c:pt>
                <c:pt idx="257">
                  <c:v>779</c:v>
                </c:pt>
                <c:pt idx="258">
                  <c:v>779</c:v>
                </c:pt>
                <c:pt idx="259">
                  <c:v>779</c:v>
                </c:pt>
                <c:pt idx="260">
                  <c:v>779</c:v>
                </c:pt>
                <c:pt idx="261">
                  <c:v>779</c:v>
                </c:pt>
                <c:pt idx="262">
                  <c:v>779</c:v>
                </c:pt>
                <c:pt idx="263">
                  <c:v>778</c:v>
                </c:pt>
                <c:pt idx="264">
                  <c:v>777</c:v>
                </c:pt>
                <c:pt idx="265">
                  <c:v>778</c:v>
                </c:pt>
                <c:pt idx="266">
                  <c:v>777</c:v>
                </c:pt>
                <c:pt idx="267">
                  <c:v>778</c:v>
                </c:pt>
                <c:pt idx="268">
                  <c:v>778</c:v>
                </c:pt>
                <c:pt idx="269">
                  <c:v>778</c:v>
                </c:pt>
                <c:pt idx="270">
                  <c:v>776</c:v>
                </c:pt>
                <c:pt idx="271">
                  <c:v>775</c:v>
                </c:pt>
                <c:pt idx="272">
                  <c:v>774</c:v>
                </c:pt>
                <c:pt idx="273">
                  <c:v>775</c:v>
                </c:pt>
                <c:pt idx="274">
                  <c:v>773</c:v>
                </c:pt>
                <c:pt idx="275">
                  <c:v>774</c:v>
                </c:pt>
                <c:pt idx="276">
                  <c:v>771</c:v>
                </c:pt>
                <c:pt idx="277">
                  <c:v>771</c:v>
                </c:pt>
                <c:pt idx="278">
                  <c:v>771</c:v>
                </c:pt>
                <c:pt idx="279">
                  <c:v>771</c:v>
                </c:pt>
                <c:pt idx="280">
                  <c:v>771</c:v>
                </c:pt>
                <c:pt idx="281">
                  <c:v>768</c:v>
                </c:pt>
                <c:pt idx="282">
                  <c:v>769</c:v>
                </c:pt>
                <c:pt idx="283">
                  <c:v>768</c:v>
                </c:pt>
                <c:pt idx="284">
                  <c:v>768</c:v>
                </c:pt>
                <c:pt idx="285">
                  <c:v>767</c:v>
                </c:pt>
                <c:pt idx="286">
                  <c:v>767</c:v>
                </c:pt>
                <c:pt idx="287">
                  <c:v>767</c:v>
                </c:pt>
                <c:pt idx="288">
                  <c:v>766</c:v>
                </c:pt>
                <c:pt idx="289">
                  <c:v>765</c:v>
                </c:pt>
                <c:pt idx="290">
                  <c:v>764</c:v>
                </c:pt>
                <c:pt idx="291">
                  <c:v>763</c:v>
                </c:pt>
                <c:pt idx="292">
                  <c:v>763</c:v>
                </c:pt>
                <c:pt idx="293">
                  <c:v>762</c:v>
                </c:pt>
                <c:pt idx="294">
                  <c:v>761</c:v>
                </c:pt>
                <c:pt idx="295">
                  <c:v>761</c:v>
                </c:pt>
                <c:pt idx="296">
                  <c:v>760</c:v>
                </c:pt>
                <c:pt idx="297">
                  <c:v>761</c:v>
                </c:pt>
                <c:pt idx="298">
                  <c:v>761</c:v>
                </c:pt>
                <c:pt idx="299">
                  <c:v>762</c:v>
                </c:pt>
                <c:pt idx="300">
                  <c:v>761</c:v>
                </c:pt>
                <c:pt idx="301">
                  <c:v>759</c:v>
                </c:pt>
                <c:pt idx="302">
                  <c:v>759</c:v>
                </c:pt>
                <c:pt idx="303">
                  <c:v>758</c:v>
                </c:pt>
                <c:pt idx="304">
                  <c:v>758</c:v>
                </c:pt>
                <c:pt idx="305">
                  <c:v>757</c:v>
                </c:pt>
                <c:pt idx="306">
                  <c:v>758</c:v>
                </c:pt>
                <c:pt idx="307">
                  <c:v>757</c:v>
                </c:pt>
                <c:pt idx="308">
                  <c:v>757</c:v>
                </c:pt>
                <c:pt idx="309">
                  <c:v>758</c:v>
                </c:pt>
                <c:pt idx="310">
                  <c:v>758</c:v>
                </c:pt>
                <c:pt idx="311">
                  <c:v>758</c:v>
                </c:pt>
                <c:pt idx="312">
                  <c:v>758</c:v>
                </c:pt>
                <c:pt idx="313">
                  <c:v>758</c:v>
                </c:pt>
                <c:pt idx="314">
                  <c:v>757</c:v>
                </c:pt>
                <c:pt idx="315">
                  <c:v>756</c:v>
                </c:pt>
                <c:pt idx="316">
                  <c:v>754</c:v>
                </c:pt>
                <c:pt idx="317">
                  <c:v>753</c:v>
                </c:pt>
                <c:pt idx="318">
                  <c:v>752</c:v>
                </c:pt>
                <c:pt idx="319">
                  <c:v>749</c:v>
                </c:pt>
                <c:pt idx="320">
                  <c:v>750</c:v>
                </c:pt>
                <c:pt idx="321">
                  <c:v>750</c:v>
                </c:pt>
                <c:pt idx="322">
                  <c:v>749</c:v>
                </c:pt>
                <c:pt idx="323">
                  <c:v>747</c:v>
                </c:pt>
                <c:pt idx="324">
                  <c:v>746</c:v>
                </c:pt>
                <c:pt idx="325">
                  <c:v>745</c:v>
                </c:pt>
                <c:pt idx="326">
                  <c:v>743</c:v>
                </c:pt>
                <c:pt idx="327">
                  <c:v>742</c:v>
                </c:pt>
                <c:pt idx="328">
                  <c:v>740</c:v>
                </c:pt>
                <c:pt idx="329">
                  <c:v>738</c:v>
                </c:pt>
                <c:pt idx="330">
                  <c:v>738</c:v>
                </c:pt>
                <c:pt idx="331">
                  <c:v>738</c:v>
                </c:pt>
                <c:pt idx="332">
                  <c:v>737</c:v>
                </c:pt>
                <c:pt idx="333">
                  <c:v>737</c:v>
                </c:pt>
                <c:pt idx="334">
                  <c:v>737</c:v>
                </c:pt>
                <c:pt idx="335">
                  <c:v>736</c:v>
                </c:pt>
                <c:pt idx="336">
                  <c:v>735</c:v>
                </c:pt>
                <c:pt idx="337">
                  <c:v>733</c:v>
                </c:pt>
                <c:pt idx="338">
                  <c:v>733</c:v>
                </c:pt>
                <c:pt idx="339">
                  <c:v>731</c:v>
                </c:pt>
                <c:pt idx="340">
                  <c:v>730</c:v>
                </c:pt>
                <c:pt idx="341">
                  <c:v>730</c:v>
                </c:pt>
                <c:pt idx="342">
                  <c:v>730</c:v>
                </c:pt>
                <c:pt idx="343">
                  <c:v>729</c:v>
                </c:pt>
                <c:pt idx="344">
                  <c:v>727</c:v>
                </c:pt>
                <c:pt idx="345">
                  <c:v>727</c:v>
                </c:pt>
                <c:pt idx="346">
                  <c:v>726</c:v>
                </c:pt>
                <c:pt idx="347">
                  <c:v>724</c:v>
                </c:pt>
                <c:pt idx="348">
                  <c:v>723</c:v>
                </c:pt>
                <c:pt idx="349">
                  <c:v>722</c:v>
                </c:pt>
                <c:pt idx="350">
                  <c:v>721</c:v>
                </c:pt>
                <c:pt idx="351">
                  <c:v>719</c:v>
                </c:pt>
                <c:pt idx="352">
                  <c:v>718</c:v>
                </c:pt>
                <c:pt idx="353">
                  <c:v>717</c:v>
                </c:pt>
                <c:pt idx="354">
                  <c:v>715</c:v>
                </c:pt>
                <c:pt idx="355">
                  <c:v>714</c:v>
                </c:pt>
                <c:pt idx="356">
                  <c:v>713</c:v>
                </c:pt>
                <c:pt idx="357">
                  <c:v>712</c:v>
                </c:pt>
                <c:pt idx="358">
                  <c:v>711</c:v>
                </c:pt>
                <c:pt idx="359">
                  <c:v>710</c:v>
                </c:pt>
                <c:pt idx="360">
                  <c:v>710</c:v>
                </c:pt>
                <c:pt idx="361">
                  <c:v>709</c:v>
                </c:pt>
                <c:pt idx="362">
                  <c:v>709</c:v>
                </c:pt>
                <c:pt idx="363">
                  <c:v>709</c:v>
                </c:pt>
                <c:pt idx="364">
                  <c:v>709</c:v>
                </c:pt>
                <c:pt idx="365">
                  <c:v>709</c:v>
                </c:pt>
                <c:pt idx="366">
                  <c:v>708</c:v>
                </c:pt>
                <c:pt idx="367">
                  <c:v>707</c:v>
                </c:pt>
                <c:pt idx="368">
                  <c:v>708</c:v>
                </c:pt>
                <c:pt idx="369">
                  <c:v>707</c:v>
                </c:pt>
                <c:pt idx="370">
                  <c:v>706</c:v>
                </c:pt>
                <c:pt idx="371">
                  <c:v>706</c:v>
                </c:pt>
                <c:pt idx="372">
                  <c:v>705</c:v>
                </c:pt>
                <c:pt idx="373">
                  <c:v>705</c:v>
                </c:pt>
                <c:pt idx="374">
                  <c:v>704</c:v>
                </c:pt>
                <c:pt idx="375">
                  <c:v>704</c:v>
                </c:pt>
                <c:pt idx="376">
                  <c:v>704</c:v>
                </c:pt>
                <c:pt idx="377">
                  <c:v>704</c:v>
                </c:pt>
                <c:pt idx="378">
                  <c:v>704</c:v>
                </c:pt>
                <c:pt idx="379">
                  <c:v>703</c:v>
                </c:pt>
                <c:pt idx="380">
                  <c:v>703</c:v>
                </c:pt>
                <c:pt idx="381">
                  <c:v>703</c:v>
                </c:pt>
                <c:pt idx="382">
                  <c:v>704</c:v>
                </c:pt>
                <c:pt idx="383">
                  <c:v>703</c:v>
                </c:pt>
                <c:pt idx="384">
                  <c:v>703</c:v>
                </c:pt>
                <c:pt idx="385">
                  <c:v>702</c:v>
                </c:pt>
                <c:pt idx="386">
                  <c:v>702</c:v>
                </c:pt>
                <c:pt idx="387">
                  <c:v>702</c:v>
                </c:pt>
                <c:pt idx="388">
                  <c:v>703</c:v>
                </c:pt>
                <c:pt idx="389">
                  <c:v>702</c:v>
                </c:pt>
                <c:pt idx="390">
                  <c:v>702</c:v>
                </c:pt>
                <c:pt idx="391">
                  <c:v>702</c:v>
                </c:pt>
                <c:pt idx="392">
                  <c:v>702</c:v>
                </c:pt>
                <c:pt idx="393">
                  <c:v>702</c:v>
                </c:pt>
                <c:pt idx="394">
                  <c:v>701</c:v>
                </c:pt>
                <c:pt idx="395">
                  <c:v>702</c:v>
                </c:pt>
                <c:pt idx="396">
                  <c:v>702</c:v>
                </c:pt>
                <c:pt idx="397">
                  <c:v>702</c:v>
                </c:pt>
                <c:pt idx="398">
                  <c:v>703</c:v>
                </c:pt>
                <c:pt idx="399">
                  <c:v>704</c:v>
                </c:pt>
                <c:pt idx="400">
                  <c:v>704</c:v>
                </c:pt>
                <c:pt idx="401">
                  <c:v>703</c:v>
                </c:pt>
                <c:pt idx="402">
                  <c:v>702</c:v>
                </c:pt>
                <c:pt idx="403">
                  <c:v>698</c:v>
                </c:pt>
                <c:pt idx="404">
                  <c:v>700</c:v>
                </c:pt>
                <c:pt idx="405">
                  <c:v>700</c:v>
                </c:pt>
                <c:pt idx="406">
                  <c:v>699</c:v>
                </c:pt>
                <c:pt idx="407">
                  <c:v>698</c:v>
                </c:pt>
                <c:pt idx="408">
                  <c:v>696</c:v>
                </c:pt>
                <c:pt idx="409">
                  <c:v>696</c:v>
                </c:pt>
                <c:pt idx="410">
                  <c:v>696</c:v>
                </c:pt>
                <c:pt idx="411">
                  <c:v>695</c:v>
                </c:pt>
                <c:pt idx="412">
                  <c:v>694</c:v>
                </c:pt>
                <c:pt idx="413">
                  <c:v>693</c:v>
                </c:pt>
                <c:pt idx="414">
                  <c:v>692</c:v>
                </c:pt>
                <c:pt idx="415">
                  <c:v>692</c:v>
                </c:pt>
                <c:pt idx="416">
                  <c:v>691</c:v>
                </c:pt>
                <c:pt idx="417">
                  <c:v>690</c:v>
                </c:pt>
                <c:pt idx="418">
                  <c:v>691</c:v>
                </c:pt>
                <c:pt idx="419">
                  <c:v>689</c:v>
                </c:pt>
                <c:pt idx="420">
                  <c:v>689</c:v>
                </c:pt>
                <c:pt idx="421">
                  <c:v>689</c:v>
                </c:pt>
                <c:pt idx="422">
                  <c:v>688</c:v>
                </c:pt>
                <c:pt idx="423">
                  <c:v>687</c:v>
                </c:pt>
                <c:pt idx="424">
                  <c:v>687</c:v>
                </c:pt>
                <c:pt idx="425">
                  <c:v>687</c:v>
                </c:pt>
                <c:pt idx="426">
                  <c:v>686</c:v>
                </c:pt>
                <c:pt idx="427">
                  <c:v>685</c:v>
                </c:pt>
                <c:pt idx="428">
                  <c:v>686</c:v>
                </c:pt>
                <c:pt idx="429">
                  <c:v>684</c:v>
                </c:pt>
                <c:pt idx="430">
                  <c:v>683</c:v>
                </c:pt>
                <c:pt idx="431">
                  <c:v>683</c:v>
                </c:pt>
                <c:pt idx="432">
                  <c:v>682</c:v>
                </c:pt>
                <c:pt idx="433">
                  <c:v>682</c:v>
                </c:pt>
                <c:pt idx="434">
                  <c:v>682</c:v>
                </c:pt>
                <c:pt idx="435">
                  <c:v>682</c:v>
                </c:pt>
                <c:pt idx="436">
                  <c:v>683</c:v>
                </c:pt>
                <c:pt idx="437">
                  <c:v>684</c:v>
                </c:pt>
                <c:pt idx="438">
                  <c:v>685</c:v>
                </c:pt>
                <c:pt idx="439">
                  <c:v>685</c:v>
                </c:pt>
                <c:pt idx="440">
                  <c:v>686</c:v>
                </c:pt>
                <c:pt idx="441">
                  <c:v>686</c:v>
                </c:pt>
                <c:pt idx="442">
                  <c:v>686</c:v>
                </c:pt>
                <c:pt idx="443">
                  <c:v>685</c:v>
                </c:pt>
                <c:pt idx="444">
                  <c:v>686</c:v>
                </c:pt>
                <c:pt idx="445">
                  <c:v>685</c:v>
                </c:pt>
                <c:pt idx="446">
                  <c:v>685</c:v>
                </c:pt>
                <c:pt idx="447">
                  <c:v>684</c:v>
                </c:pt>
                <c:pt idx="448">
                  <c:v>684</c:v>
                </c:pt>
                <c:pt idx="449">
                  <c:v>683</c:v>
                </c:pt>
                <c:pt idx="450">
                  <c:v>683</c:v>
                </c:pt>
                <c:pt idx="451">
                  <c:v>683</c:v>
                </c:pt>
                <c:pt idx="452">
                  <c:v>683</c:v>
                </c:pt>
                <c:pt idx="453">
                  <c:v>682</c:v>
                </c:pt>
                <c:pt idx="454">
                  <c:v>680</c:v>
                </c:pt>
                <c:pt idx="455">
                  <c:v>680</c:v>
                </c:pt>
                <c:pt idx="456">
                  <c:v>677</c:v>
                </c:pt>
                <c:pt idx="457">
                  <c:v>675</c:v>
                </c:pt>
                <c:pt idx="458">
                  <c:v>675</c:v>
                </c:pt>
                <c:pt idx="459">
                  <c:v>671</c:v>
                </c:pt>
                <c:pt idx="460">
                  <c:v>672</c:v>
                </c:pt>
                <c:pt idx="461">
                  <c:v>671</c:v>
                </c:pt>
                <c:pt idx="462">
                  <c:v>671</c:v>
                </c:pt>
                <c:pt idx="463">
                  <c:v>669</c:v>
                </c:pt>
                <c:pt idx="464">
                  <c:v>669</c:v>
                </c:pt>
                <c:pt idx="465">
                  <c:v>668</c:v>
                </c:pt>
                <c:pt idx="466">
                  <c:v>667</c:v>
                </c:pt>
                <c:pt idx="467">
                  <c:v>666</c:v>
                </c:pt>
                <c:pt idx="468">
                  <c:v>665</c:v>
                </c:pt>
                <c:pt idx="469">
                  <c:v>664</c:v>
                </c:pt>
                <c:pt idx="470">
                  <c:v>664</c:v>
                </c:pt>
                <c:pt idx="471">
                  <c:v>664</c:v>
                </c:pt>
                <c:pt idx="472">
                  <c:v>662</c:v>
                </c:pt>
                <c:pt idx="473">
                  <c:v>661</c:v>
                </c:pt>
                <c:pt idx="474">
                  <c:v>660</c:v>
                </c:pt>
                <c:pt idx="475">
                  <c:v>660</c:v>
                </c:pt>
                <c:pt idx="476">
                  <c:v>659</c:v>
                </c:pt>
                <c:pt idx="477">
                  <c:v>659</c:v>
                </c:pt>
                <c:pt idx="478">
                  <c:v>659</c:v>
                </c:pt>
                <c:pt idx="479">
                  <c:v>657</c:v>
                </c:pt>
                <c:pt idx="480">
                  <c:v>656</c:v>
                </c:pt>
                <c:pt idx="481">
                  <c:v>655</c:v>
                </c:pt>
                <c:pt idx="482">
                  <c:v>654</c:v>
                </c:pt>
                <c:pt idx="483">
                  <c:v>653</c:v>
                </c:pt>
                <c:pt idx="484">
                  <c:v>652</c:v>
                </c:pt>
                <c:pt idx="485">
                  <c:v>651</c:v>
                </c:pt>
                <c:pt idx="486">
                  <c:v>651</c:v>
                </c:pt>
                <c:pt idx="487">
                  <c:v>650</c:v>
                </c:pt>
                <c:pt idx="488">
                  <c:v>649</c:v>
                </c:pt>
                <c:pt idx="489">
                  <c:v>648</c:v>
                </c:pt>
                <c:pt idx="490">
                  <c:v>647</c:v>
                </c:pt>
                <c:pt idx="491">
                  <c:v>648</c:v>
                </c:pt>
                <c:pt idx="492">
                  <c:v>648</c:v>
                </c:pt>
                <c:pt idx="493">
                  <c:v>647</c:v>
                </c:pt>
                <c:pt idx="494">
                  <c:v>647</c:v>
                </c:pt>
                <c:pt idx="495">
                  <c:v>646</c:v>
                </c:pt>
                <c:pt idx="496">
                  <c:v>645</c:v>
                </c:pt>
                <c:pt idx="497">
                  <c:v>645</c:v>
                </c:pt>
                <c:pt idx="498">
                  <c:v>644</c:v>
                </c:pt>
                <c:pt idx="499">
                  <c:v>643</c:v>
                </c:pt>
                <c:pt idx="500">
                  <c:v>641</c:v>
                </c:pt>
                <c:pt idx="501">
                  <c:v>641</c:v>
                </c:pt>
                <c:pt idx="502">
                  <c:v>640</c:v>
                </c:pt>
                <c:pt idx="503">
                  <c:v>639</c:v>
                </c:pt>
                <c:pt idx="504">
                  <c:v>639</c:v>
                </c:pt>
                <c:pt idx="505">
                  <c:v>641</c:v>
                </c:pt>
                <c:pt idx="506">
                  <c:v>639</c:v>
                </c:pt>
                <c:pt idx="507">
                  <c:v>639</c:v>
                </c:pt>
                <c:pt idx="508">
                  <c:v>641</c:v>
                </c:pt>
                <c:pt idx="509">
                  <c:v>644</c:v>
                </c:pt>
                <c:pt idx="510">
                  <c:v>645</c:v>
                </c:pt>
                <c:pt idx="511">
                  <c:v>649</c:v>
                </c:pt>
                <c:pt idx="512">
                  <c:v>650</c:v>
                </c:pt>
                <c:pt idx="513">
                  <c:v>650</c:v>
                </c:pt>
                <c:pt idx="514">
                  <c:v>649</c:v>
                </c:pt>
                <c:pt idx="515">
                  <c:v>649</c:v>
                </c:pt>
                <c:pt idx="516">
                  <c:v>649</c:v>
                </c:pt>
                <c:pt idx="517">
                  <c:v>648</c:v>
                </c:pt>
                <c:pt idx="518">
                  <c:v>648</c:v>
                </c:pt>
                <c:pt idx="519">
                  <c:v>649</c:v>
                </c:pt>
                <c:pt idx="520">
                  <c:v>650</c:v>
                </c:pt>
                <c:pt idx="521">
                  <c:v>650</c:v>
                </c:pt>
                <c:pt idx="522">
                  <c:v>650</c:v>
                </c:pt>
                <c:pt idx="523">
                  <c:v>649</c:v>
                </c:pt>
                <c:pt idx="524">
                  <c:v>649</c:v>
                </c:pt>
                <c:pt idx="525">
                  <c:v>649</c:v>
                </c:pt>
                <c:pt idx="526">
                  <c:v>648</c:v>
                </c:pt>
                <c:pt idx="527">
                  <c:v>649</c:v>
                </c:pt>
                <c:pt idx="528">
                  <c:v>648</c:v>
                </c:pt>
                <c:pt idx="529">
                  <c:v>648</c:v>
                </c:pt>
                <c:pt idx="530">
                  <c:v>648</c:v>
                </c:pt>
                <c:pt idx="531">
                  <c:v>648</c:v>
                </c:pt>
                <c:pt idx="532">
                  <c:v>648</c:v>
                </c:pt>
                <c:pt idx="533">
                  <c:v>648</c:v>
                </c:pt>
                <c:pt idx="534">
                  <c:v>648</c:v>
                </c:pt>
                <c:pt idx="535">
                  <c:v>649</c:v>
                </c:pt>
                <c:pt idx="536">
                  <c:v>649</c:v>
                </c:pt>
                <c:pt idx="537">
                  <c:v>649</c:v>
                </c:pt>
                <c:pt idx="538">
                  <c:v>650</c:v>
                </c:pt>
                <c:pt idx="539">
                  <c:v>651</c:v>
                </c:pt>
                <c:pt idx="540">
                  <c:v>650</c:v>
                </c:pt>
                <c:pt idx="541">
                  <c:v>650</c:v>
                </c:pt>
                <c:pt idx="542">
                  <c:v>650</c:v>
                </c:pt>
                <c:pt idx="543">
                  <c:v>650</c:v>
                </c:pt>
                <c:pt idx="544">
                  <c:v>650</c:v>
                </c:pt>
                <c:pt idx="545">
                  <c:v>649</c:v>
                </c:pt>
                <c:pt idx="546">
                  <c:v>648</c:v>
                </c:pt>
                <c:pt idx="547">
                  <c:v>648</c:v>
                </c:pt>
                <c:pt idx="548">
                  <c:v>648</c:v>
                </c:pt>
                <c:pt idx="549">
                  <c:v>647</c:v>
                </c:pt>
                <c:pt idx="550">
                  <c:v>647</c:v>
                </c:pt>
                <c:pt idx="551">
                  <c:v>647</c:v>
                </c:pt>
                <c:pt idx="552">
                  <c:v>647</c:v>
                </c:pt>
                <c:pt idx="553">
                  <c:v>647</c:v>
                </c:pt>
                <c:pt idx="554">
                  <c:v>647</c:v>
                </c:pt>
                <c:pt idx="555">
                  <c:v>648</c:v>
                </c:pt>
                <c:pt idx="556">
                  <c:v>648</c:v>
                </c:pt>
                <c:pt idx="557">
                  <c:v>648</c:v>
                </c:pt>
                <c:pt idx="558">
                  <c:v>648</c:v>
                </c:pt>
                <c:pt idx="559">
                  <c:v>648</c:v>
                </c:pt>
                <c:pt idx="560">
                  <c:v>649</c:v>
                </c:pt>
                <c:pt idx="561">
                  <c:v>650</c:v>
                </c:pt>
                <c:pt idx="562">
                  <c:v>650</c:v>
                </c:pt>
                <c:pt idx="563">
                  <c:v>651</c:v>
                </c:pt>
                <c:pt idx="564">
                  <c:v>650</c:v>
                </c:pt>
                <c:pt idx="565">
                  <c:v>649</c:v>
                </c:pt>
                <c:pt idx="566">
                  <c:v>650</c:v>
                </c:pt>
                <c:pt idx="567">
                  <c:v>650</c:v>
                </c:pt>
                <c:pt idx="568">
                  <c:v>651</c:v>
                </c:pt>
                <c:pt idx="569">
                  <c:v>651</c:v>
                </c:pt>
                <c:pt idx="570">
                  <c:v>651</c:v>
                </c:pt>
                <c:pt idx="571">
                  <c:v>651</c:v>
                </c:pt>
                <c:pt idx="572">
                  <c:v>652</c:v>
                </c:pt>
                <c:pt idx="573">
                  <c:v>652</c:v>
                </c:pt>
                <c:pt idx="574">
                  <c:v>652</c:v>
                </c:pt>
                <c:pt idx="575">
                  <c:v>653</c:v>
                </c:pt>
                <c:pt idx="576">
                  <c:v>653</c:v>
                </c:pt>
                <c:pt idx="577">
                  <c:v>653</c:v>
                </c:pt>
                <c:pt idx="578">
                  <c:v>653</c:v>
                </c:pt>
                <c:pt idx="579">
                  <c:v>653</c:v>
                </c:pt>
                <c:pt idx="580">
                  <c:v>653</c:v>
                </c:pt>
                <c:pt idx="581">
                  <c:v>653</c:v>
                </c:pt>
                <c:pt idx="582">
                  <c:v>653</c:v>
                </c:pt>
                <c:pt idx="583">
                  <c:v>653</c:v>
                </c:pt>
                <c:pt idx="584">
                  <c:v>654</c:v>
                </c:pt>
                <c:pt idx="585">
                  <c:v>654</c:v>
                </c:pt>
                <c:pt idx="586">
                  <c:v>654</c:v>
                </c:pt>
                <c:pt idx="587">
                  <c:v>654</c:v>
                </c:pt>
                <c:pt idx="588">
                  <c:v>653</c:v>
                </c:pt>
                <c:pt idx="589">
                  <c:v>653</c:v>
                </c:pt>
                <c:pt idx="590">
                  <c:v>652</c:v>
                </c:pt>
                <c:pt idx="591">
                  <c:v>651</c:v>
                </c:pt>
                <c:pt idx="592">
                  <c:v>650</c:v>
                </c:pt>
                <c:pt idx="593">
                  <c:v>648</c:v>
                </c:pt>
                <c:pt idx="594">
                  <c:v>648</c:v>
                </c:pt>
                <c:pt idx="595">
                  <c:v>647</c:v>
                </c:pt>
                <c:pt idx="596">
                  <c:v>647</c:v>
                </c:pt>
                <c:pt idx="597">
                  <c:v>646</c:v>
                </c:pt>
                <c:pt idx="598">
                  <c:v>645</c:v>
                </c:pt>
                <c:pt idx="599">
                  <c:v>645</c:v>
                </c:pt>
                <c:pt idx="600">
                  <c:v>643</c:v>
                </c:pt>
                <c:pt idx="601">
                  <c:v>643</c:v>
                </c:pt>
                <c:pt idx="602">
                  <c:v>643</c:v>
                </c:pt>
                <c:pt idx="603">
                  <c:v>643</c:v>
                </c:pt>
                <c:pt idx="604">
                  <c:v>643</c:v>
                </c:pt>
                <c:pt idx="605">
                  <c:v>642</c:v>
                </c:pt>
                <c:pt idx="606">
                  <c:v>642</c:v>
                </c:pt>
                <c:pt idx="607">
                  <c:v>641</c:v>
                </c:pt>
                <c:pt idx="608">
                  <c:v>640</c:v>
                </c:pt>
                <c:pt idx="609">
                  <c:v>640</c:v>
                </c:pt>
                <c:pt idx="610">
                  <c:v>639</c:v>
                </c:pt>
                <c:pt idx="611">
                  <c:v>639</c:v>
                </c:pt>
                <c:pt idx="612">
                  <c:v>639</c:v>
                </c:pt>
                <c:pt idx="613">
                  <c:v>639</c:v>
                </c:pt>
                <c:pt idx="614">
                  <c:v>639</c:v>
                </c:pt>
                <c:pt idx="615">
                  <c:v>638</c:v>
                </c:pt>
                <c:pt idx="616">
                  <c:v>639</c:v>
                </c:pt>
                <c:pt idx="617">
                  <c:v>638</c:v>
                </c:pt>
                <c:pt idx="618">
                  <c:v>638</c:v>
                </c:pt>
                <c:pt idx="619">
                  <c:v>637</c:v>
                </c:pt>
                <c:pt idx="620">
                  <c:v>638</c:v>
                </c:pt>
                <c:pt idx="621">
                  <c:v>637</c:v>
                </c:pt>
                <c:pt idx="622">
                  <c:v>637</c:v>
                </c:pt>
                <c:pt idx="623">
                  <c:v>637</c:v>
                </c:pt>
                <c:pt idx="624">
                  <c:v>637</c:v>
                </c:pt>
                <c:pt idx="625">
                  <c:v>635</c:v>
                </c:pt>
                <c:pt idx="626">
                  <c:v>636</c:v>
                </c:pt>
                <c:pt idx="627">
                  <c:v>635</c:v>
                </c:pt>
                <c:pt idx="628">
                  <c:v>635</c:v>
                </c:pt>
                <c:pt idx="629">
                  <c:v>635</c:v>
                </c:pt>
                <c:pt idx="630">
                  <c:v>635</c:v>
                </c:pt>
                <c:pt idx="631">
                  <c:v>635</c:v>
                </c:pt>
                <c:pt idx="632">
                  <c:v>635</c:v>
                </c:pt>
                <c:pt idx="633">
                  <c:v>634</c:v>
                </c:pt>
                <c:pt idx="634">
                  <c:v>634</c:v>
                </c:pt>
                <c:pt idx="635">
                  <c:v>632</c:v>
                </c:pt>
                <c:pt idx="636">
                  <c:v>633</c:v>
                </c:pt>
                <c:pt idx="637">
                  <c:v>633</c:v>
                </c:pt>
                <c:pt idx="638">
                  <c:v>633</c:v>
                </c:pt>
                <c:pt idx="639">
                  <c:v>632</c:v>
                </c:pt>
                <c:pt idx="640">
                  <c:v>632</c:v>
                </c:pt>
                <c:pt idx="641">
                  <c:v>631</c:v>
                </c:pt>
                <c:pt idx="642">
                  <c:v>631</c:v>
                </c:pt>
                <c:pt idx="643">
                  <c:v>630</c:v>
                </c:pt>
                <c:pt idx="644">
                  <c:v>630</c:v>
                </c:pt>
                <c:pt idx="645">
                  <c:v>629</c:v>
                </c:pt>
                <c:pt idx="646">
                  <c:v>629</c:v>
                </c:pt>
                <c:pt idx="647">
                  <c:v>629</c:v>
                </c:pt>
                <c:pt idx="648">
                  <c:v>629</c:v>
                </c:pt>
                <c:pt idx="649">
                  <c:v>628</c:v>
                </c:pt>
                <c:pt idx="650">
                  <c:v>628</c:v>
                </c:pt>
                <c:pt idx="651">
                  <c:v>627</c:v>
                </c:pt>
                <c:pt idx="652">
                  <c:v>629</c:v>
                </c:pt>
                <c:pt idx="653">
                  <c:v>629</c:v>
                </c:pt>
                <c:pt idx="654">
                  <c:v>629</c:v>
                </c:pt>
                <c:pt idx="655">
                  <c:v>628</c:v>
                </c:pt>
                <c:pt idx="656">
                  <c:v>628</c:v>
                </c:pt>
                <c:pt idx="657">
                  <c:v>627</c:v>
                </c:pt>
                <c:pt idx="658">
                  <c:v>627</c:v>
                </c:pt>
                <c:pt idx="659">
                  <c:v>627</c:v>
                </c:pt>
                <c:pt idx="660">
                  <c:v>627</c:v>
                </c:pt>
                <c:pt idx="661">
                  <c:v>628</c:v>
                </c:pt>
                <c:pt idx="662">
                  <c:v>627</c:v>
                </c:pt>
                <c:pt idx="663">
                  <c:v>627</c:v>
                </c:pt>
                <c:pt idx="664">
                  <c:v>627</c:v>
                </c:pt>
                <c:pt idx="665">
                  <c:v>627</c:v>
                </c:pt>
                <c:pt idx="666">
                  <c:v>626</c:v>
                </c:pt>
                <c:pt idx="667">
                  <c:v>628</c:v>
                </c:pt>
                <c:pt idx="668">
                  <c:v>629</c:v>
                </c:pt>
                <c:pt idx="669">
                  <c:v>630</c:v>
                </c:pt>
                <c:pt idx="670">
                  <c:v>631</c:v>
                </c:pt>
                <c:pt idx="671">
                  <c:v>631</c:v>
                </c:pt>
                <c:pt idx="672">
                  <c:v>632</c:v>
                </c:pt>
                <c:pt idx="673">
                  <c:v>633</c:v>
                </c:pt>
                <c:pt idx="674">
                  <c:v>633</c:v>
                </c:pt>
                <c:pt idx="675">
                  <c:v>632</c:v>
                </c:pt>
                <c:pt idx="676">
                  <c:v>632</c:v>
                </c:pt>
                <c:pt idx="677">
                  <c:v>633</c:v>
                </c:pt>
                <c:pt idx="678">
                  <c:v>633</c:v>
                </c:pt>
                <c:pt idx="679">
                  <c:v>633</c:v>
                </c:pt>
                <c:pt idx="680">
                  <c:v>632</c:v>
                </c:pt>
                <c:pt idx="681">
                  <c:v>633</c:v>
                </c:pt>
                <c:pt idx="682">
                  <c:v>632</c:v>
                </c:pt>
                <c:pt idx="683">
                  <c:v>629</c:v>
                </c:pt>
                <c:pt idx="684">
                  <c:v>628</c:v>
                </c:pt>
                <c:pt idx="685">
                  <c:v>627</c:v>
                </c:pt>
                <c:pt idx="686">
                  <c:v>627</c:v>
                </c:pt>
                <c:pt idx="687">
                  <c:v>626</c:v>
                </c:pt>
                <c:pt idx="688">
                  <c:v>626</c:v>
                </c:pt>
                <c:pt idx="689">
                  <c:v>625</c:v>
                </c:pt>
                <c:pt idx="690">
                  <c:v>624</c:v>
                </c:pt>
                <c:pt idx="691">
                  <c:v>622</c:v>
                </c:pt>
                <c:pt idx="692">
                  <c:v>623</c:v>
                </c:pt>
                <c:pt idx="693">
                  <c:v>622</c:v>
                </c:pt>
                <c:pt idx="694">
                  <c:v>622</c:v>
                </c:pt>
                <c:pt idx="695">
                  <c:v>622</c:v>
                </c:pt>
                <c:pt idx="696">
                  <c:v>623</c:v>
                </c:pt>
                <c:pt idx="697">
                  <c:v>624</c:v>
                </c:pt>
                <c:pt idx="698">
                  <c:v>624</c:v>
                </c:pt>
                <c:pt idx="699">
                  <c:v>624</c:v>
                </c:pt>
                <c:pt idx="700">
                  <c:v>625</c:v>
                </c:pt>
                <c:pt idx="701">
                  <c:v>626</c:v>
                </c:pt>
                <c:pt idx="702">
                  <c:v>626</c:v>
                </c:pt>
                <c:pt idx="703">
                  <c:v>627</c:v>
                </c:pt>
                <c:pt idx="704">
                  <c:v>627</c:v>
                </c:pt>
                <c:pt idx="705">
                  <c:v>627</c:v>
                </c:pt>
                <c:pt idx="706">
                  <c:v>628</c:v>
                </c:pt>
                <c:pt idx="707">
                  <c:v>628</c:v>
                </c:pt>
                <c:pt idx="708">
                  <c:v>628</c:v>
                </c:pt>
                <c:pt idx="709">
                  <c:v>628</c:v>
                </c:pt>
                <c:pt idx="710">
                  <c:v>628</c:v>
                </c:pt>
                <c:pt idx="711">
                  <c:v>627</c:v>
                </c:pt>
                <c:pt idx="712">
                  <c:v>626</c:v>
                </c:pt>
                <c:pt idx="713">
                  <c:v>624</c:v>
                </c:pt>
                <c:pt idx="714">
                  <c:v>624</c:v>
                </c:pt>
                <c:pt idx="715">
                  <c:v>622</c:v>
                </c:pt>
                <c:pt idx="716">
                  <c:v>620</c:v>
                </c:pt>
                <c:pt idx="717">
                  <c:v>619</c:v>
                </c:pt>
                <c:pt idx="718">
                  <c:v>617</c:v>
                </c:pt>
                <c:pt idx="719">
                  <c:v>614</c:v>
                </c:pt>
                <c:pt idx="720">
                  <c:v>615</c:v>
                </c:pt>
                <c:pt idx="721">
                  <c:v>614</c:v>
                </c:pt>
                <c:pt idx="722">
                  <c:v>614</c:v>
                </c:pt>
                <c:pt idx="723">
                  <c:v>614</c:v>
                </c:pt>
                <c:pt idx="724">
                  <c:v>615</c:v>
                </c:pt>
                <c:pt idx="725">
                  <c:v>615</c:v>
                </c:pt>
                <c:pt idx="726">
                  <c:v>615</c:v>
                </c:pt>
                <c:pt idx="727">
                  <c:v>616</c:v>
                </c:pt>
                <c:pt idx="728">
                  <c:v>615</c:v>
                </c:pt>
                <c:pt idx="729">
                  <c:v>615</c:v>
                </c:pt>
                <c:pt idx="730">
                  <c:v>615</c:v>
                </c:pt>
                <c:pt idx="731">
                  <c:v>614</c:v>
                </c:pt>
                <c:pt idx="732">
                  <c:v>614</c:v>
                </c:pt>
                <c:pt idx="733">
                  <c:v>613</c:v>
                </c:pt>
                <c:pt idx="734">
                  <c:v>612</c:v>
                </c:pt>
                <c:pt idx="735">
                  <c:v>613</c:v>
                </c:pt>
                <c:pt idx="736">
                  <c:v>613</c:v>
                </c:pt>
                <c:pt idx="737">
                  <c:v>612</c:v>
                </c:pt>
                <c:pt idx="738">
                  <c:v>611</c:v>
                </c:pt>
                <c:pt idx="739">
                  <c:v>611</c:v>
                </c:pt>
                <c:pt idx="740">
                  <c:v>610</c:v>
                </c:pt>
                <c:pt idx="741">
                  <c:v>610</c:v>
                </c:pt>
                <c:pt idx="742">
                  <c:v>610</c:v>
                </c:pt>
                <c:pt idx="743">
                  <c:v>610</c:v>
                </c:pt>
                <c:pt idx="744">
                  <c:v>610</c:v>
                </c:pt>
                <c:pt idx="745">
                  <c:v>609</c:v>
                </c:pt>
                <c:pt idx="746">
                  <c:v>609</c:v>
                </c:pt>
                <c:pt idx="747">
                  <c:v>609</c:v>
                </c:pt>
                <c:pt idx="748">
                  <c:v>608</c:v>
                </c:pt>
                <c:pt idx="749">
                  <c:v>608</c:v>
                </c:pt>
                <c:pt idx="750">
                  <c:v>608</c:v>
                </c:pt>
                <c:pt idx="751">
                  <c:v>607</c:v>
                </c:pt>
                <c:pt idx="752">
                  <c:v>608</c:v>
                </c:pt>
                <c:pt idx="753">
                  <c:v>608</c:v>
                </c:pt>
                <c:pt idx="754">
                  <c:v>608</c:v>
                </c:pt>
                <c:pt idx="755">
                  <c:v>608</c:v>
                </c:pt>
                <c:pt idx="756">
                  <c:v>608</c:v>
                </c:pt>
                <c:pt idx="757">
                  <c:v>608</c:v>
                </c:pt>
                <c:pt idx="758">
                  <c:v>608</c:v>
                </c:pt>
                <c:pt idx="759">
                  <c:v>607</c:v>
                </c:pt>
                <c:pt idx="760">
                  <c:v>608</c:v>
                </c:pt>
                <c:pt idx="761">
                  <c:v>607</c:v>
                </c:pt>
                <c:pt idx="762">
                  <c:v>606</c:v>
                </c:pt>
                <c:pt idx="763">
                  <c:v>606</c:v>
                </c:pt>
                <c:pt idx="764">
                  <c:v>606</c:v>
                </c:pt>
                <c:pt idx="765">
                  <c:v>604</c:v>
                </c:pt>
                <c:pt idx="766">
                  <c:v>606</c:v>
                </c:pt>
                <c:pt idx="767">
                  <c:v>606</c:v>
                </c:pt>
                <c:pt idx="768">
                  <c:v>608</c:v>
                </c:pt>
                <c:pt idx="769">
                  <c:v>609</c:v>
                </c:pt>
                <c:pt idx="770">
                  <c:v>610</c:v>
                </c:pt>
                <c:pt idx="771">
                  <c:v>611</c:v>
                </c:pt>
                <c:pt idx="772">
                  <c:v>613</c:v>
                </c:pt>
                <c:pt idx="773">
                  <c:v>613</c:v>
                </c:pt>
                <c:pt idx="774">
                  <c:v>614</c:v>
                </c:pt>
                <c:pt idx="775">
                  <c:v>614</c:v>
                </c:pt>
                <c:pt idx="776">
                  <c:v>614</c:v>
                </c:pt>
                <c:pt idx="777">
                  <c:v>613</c:v>
                </c:pt>
                <c:pt idx="778">
                  <c:v>612</c:v>
                </c:pt>
                <c:pt idx="779">
                  <c:v>611</c:v>
                </c:pt>
                <c:pt idx="780">
                  <c:v>613</c:v>
                </c:pt>
                <c:pt idx="781">
                  <c:v>616</c:v>
                </c:pt>
                <c:pt idx="782">
                  <c:v>620</c:v>
                </c:pt>
                <c:pt idx="783">
                  <c:v>621</c:v>
                </c:pt>
                <c:pt idx="784">
                  <c:v>622</c:v>
                </c:pt>
                <c:pt idx="785">
                  <c:v>620</c:v>
                </c:pt>
                <c:pt idx="786">
                  <c:v>619</c:v>
                </c:pt>
                <c:pt idx="787">
                  <c:v>616</c:v>
                </c:pt>
                <c:pt idx="788">
                  <c:v>617</c:v>
                </c:pt>
                <c:pt idx="789">
                  <c:v>616</c:v>
                </c:pt>
                <c:pt idx="790">
                  <c:v>615</c:v>
                </c:pt>
                <c:pt idx="791">
                  <c:v>615</c:v>
                </c:pt>
                <c:pt idx="792">
                  <c:v>615</c:v>
                </c:pt>
                <c:pt idx="793">
                  <c:v>614</c:v>
                </c:pt>
                <c:pt idx="794">
                  <c:v>615</c:v>
                </c:pt>
                <c:pt idx="795">
                  <c:v>615</c:v>
                </c:pt>
                <c:pt idx="796">
                  <c:v>615</c:v>
                </c:pt>
                <c:pt idx="797">
                  <c:v>615</c:v>
                </c:pt>
                <c:pt idx="798">
                  <c:v>614</c:v>
                </c:pt>
                <c:pt idx="799">
                  <c:v>613</c:v>
                </c:pt>
                <c:pt idx="800">
                  <c:v>613</c:v>
                </c:pt>
                <c:pt idx="801">
                  <c:v>613</c:v>
                </c:pt>
                <c:pt idx="802">
                  <c:v>613</c:v>
                </c:pt>
                <c:pt idx="803">
                  <c:v>613</c:v>
                </c:pt>
                <c:pt idx="804">
                  <c:v>613</c:v>
                </c:pt>
                <c:pt idx="805">
                  <c:v>612</c:v>
                </c:pt>
                <c:pt idx="806">
                  <c:v>613</c:v>
                </c:pt>
                <c:pt idx="807">
                  <c:v>613</c:v>
                </c:pt>
                <c:pt idx="808">
                  <c:v>613</c:v>
                </c:pt>
                <c:pt idx="809">
                  <c:v>613</c:v>
                </c:pt>
                <c:pt idx="810">
                  <c:v>613</c:v>
                </c:pt>
                <c:pt idx="811">
                  <c:v>614</c:v>
                </c:pt>
                <c:pt idx="812">
                  <c:v>614</c:v>
                </c:pt>
                <c:pt idx="813">
                  <c:v>615</c:v>
                </c:pt>
                <c:pt idx="814">
                  <c:v>615</c:v>
                </c:pt>
                <c:pt idx="815">
                  <c:v>614</c:v>
                </c:pt>
                <c:pt idx="816">
                  <c:v>615</c:v>
                </c:pt>
                <c:pt idx="817">
                  <c:v>613</c:v>
                </c:pt>
                <c:pt idx="818">
                  <c:v>615</c:v>
                </c:pt>
                <c:pt idx="819">
                  <c:v>614</c:v>
                </c:pt>
                <c:pt idx="820">
                  <c:v>615</c:v>
                </c:pt>
                <c:pt idx="821">
                  <c:v>614</c:v>
                </c:pt>
                <c:pt idx="822">
                  <c:v>615</c:v>
                </c:pt>
                <c:pt idx="823">
                  <c:v>614</c:v>
                </c:pt>
                <c:pt idx="824">
                  <c:v>614</c:v>
                </c:pt>
                <c:pt idx="825">
                  <c:v>614</c:v>
                </c:pt>
                <c:pt idx="826">
                  <c:v>614</c:v>
                </c:pt>
                <c:pt idx="827">
                  <c:v>615</c:v>
                </c:pt>
                <c:pt idx="828">
                  <c:v>616</c:v>
                </c:pt>
                <c:pt idx="829">
                  <c:v>618</c:v>
                </c:pt>
                <c:pt idx="830">
                  <c:v>619</c:v>
                </c:pt>
                <c:pt idx="831">
                  <c:v>622</c:v>
                </c:pt>
                <c:pt idx="832">
                  <c:v>624</c:v>
                </c:pt>
                <c:pt idx="833">
                  <c:v>627</c:v>
                </c:pt>
                <c:pt idx="834">
                  <c:v>629</c:v>
                </c:pt>
                <c:pt idx="835">
                  <c:v>629</c:v>
                </c:pt>
                <c:pt idx="836">
                  <c:v>631</c:v>
                </c:pt>
                <c:pt idx="837">
                  <c:v>631</c:v>
                </c:pt>
                <c:pt idx="838">
                  <c:v>630</c:v>
                </c:pt>
                <c:pt idx="839">
                  <c:v>630</c:v>
                </c:pt>
                <c:pt idx="840">
                  <c:v>630</c:v>
                </c:pt>
                <c:pt idx="841">
                  <c:v>629</c:v>
                </c:pt>
                <c:pt idx="842">
                  <c:v>627</c:v>
                </c:pt>
                <c:pt idx="843">
                  <c:v>626</c:v>
                </c:pt>
                <c:pt idx="844">
                  <c:v>625</c:v>
                </c:pt>
                <c:pt idx="845">
                  <c:v>623</c:v>
                </c:pt>
                <c:pt idx="846">
                  <c:v>622</c:v>
                </c:pt>
                <c:pt idx="847">
                  <c:v>621</c:v>
                </c:pt>
                <c:pt idx="848">
                  <c:v>618</c:v>
                </c:pt>
                <c:pt idx="849">
                  <c:v>619</c:v>
                </c:pt>
                <c:pt idx="850">
                  <c:v>618</c:v>
                </c:pt>
                <c:pt idx="851">
                  <c:v>617</c:v>
                </c:pt>
                <c:pt idx="852">
                  <c:v>616</c:v>
                </c:pt>
                <c:pt idx="853">
                  <c:v>615</c:v>
                </c:pt>
                <c:pt idx="854">
                  <c:v>615</c:v>
                </c:pt>
                <c:pt idx="855">
                  <c:v>614</c:v>
                </c:pt>
                <c:pt idx="856">
                  <c:v>614</c:v>
                </c:pt>
                <c:pt idx="857">
                  <c:v>615</c:v>
                </c:pt>
                <c:pt idx="858">
                  <c:v>616</c:v>
                </c:pt>
                <c:pt idx="859">
                  <c:v>617</c:v>
                </c:pt>
                <c:pt idx="860">
                  <c:v>617</c:v>
                </c:pt>
                <c:pt idx="861">
                  <c:v>617</c:v>
                </c:pt>
                <c:pt idx="862">
                  <c:v>616</c:v>
                </c:pt>
                <c:pt idx="863">
                  <c:v>617</c:v>
                </c:pt>
                <c:pt idx="864">
                  <c:v>616</c:v>
                </c:pt>
                <c:pt idx="865">
                  <c:v>616</c:v>
                </c:pt>
                <c:pt idx="866">
                  <c:v>615</c:v>
                </c:pt>
                <c:pt idx="867">
                  <c:v>615</c:v>
                </c:pt>
                <c:pt idx="868">
                  <c:v>615</c:v>
                </c:pt>
                <c:pt idx="869">
                  <c:v>614</c:v>
                </c:pt>
                <c:pt idx="870">
                  <c:v>613</c:v>
                </c:pt>
                <c:pt idx="871">
                  <c:v>613</c:v>
                </c:pt>
                <c:pt idx="872">
                  <c:v>614</c:v>
                </c:pt>
                <c:pt idx="873">
                  <c:v>613</c:v>
                </c:pt>
                <c:pt idx="874">
                  <c:v>615</c:v>
                </c:pt>
                <c:pt idx="875">
                  <c:v>615</c:v>
                </c:pt>
                <c:pt idx="876">
                  <c:v>614</c:v>
                </c:pt>
                <c:pt idx="877">
                  <c:v>615</c:v>
                </c:pt>
                <c:pt idx="878">
                  <c:v>615</c:v>
                </c:pt>
                <c:pt idx="879">
                  <c:v>615</c:v>
                </c:pt>
                <c:pt idx="880">
                  <c:v>614</c:v>
                </c:pt>
                <c:pt idx="881">
                  <c:v>614</c:v>
                </c:pt>
                <c:pt idx="882">
                  <c:v>613</c:v>
                </c:pt>
                <c:pt idx="883">
                  <c:v>612</c:v>
                </c:pt>
                <c:pt idx="884">
                  <c:v>611</c:v>
                </c:pt>
                <c:pt idx="885">
                  <c:v>611</c:v>
                </c:pt>
                <c:pt idx="886">
                  <c:v>611</c:v>
                </c:pt>
                <c:pt idx="887">
                  <c:v>611</c:v>
                </c:pt>
                <c:pt idx="888">
                  <c:v>611</c:v>
                </c:pt>
                <c:pt idx="889">
                  <c:v>611</c:v>
                </c:pt>
                <c:pt idx="890">
                  <c:v>611</c:v>
                </c:pt>
                <c:pt idx="891">
                  <c:v>611</c:v>
                </c:pt>
                <c:pt idx="892">
                  <c:v>611</c:v>
                </c:pt>
                <c:pt idx="893">
                  <c:v>611</c:v>
                </c:pt>
                <c:pt idx="894">
                  <c:v>611</c:v>
                </c:pt>
                <c:pt idx="895">
                  <c:v>611</c:v>
                </c:pt>
                <c:pt idx="896">
                  <c:v>612</c:v>
                </c:pt>
                <c:pt idx="897">
                  <c:v>612</c:v>
                </c:pt>
                <c:pt idx="898">
                  <c:v>612</c:v>
                </c:pt>
                <c:pt idx="899">
                  <c:v>612</c:v>
                </c:pt>
                <c:pt idx="900">
                  <c:v>612</c:v>
                </c:pt>
                <c:pt idx="901">
                  <c:v>613</c:v>
                </c:pt>
                <c:pt idx="902">
                  <c:v>611</c:v>
                </c:pt>
                <c:pt idx="903">
                  <c:v>613</c:v>
                </c:pt>
                <c:pt idx="904">
                  <c:v>614</c:v>
                </c:pt>
                <c:pt idx="905">
                  <c:v>614</c:v>
                </c:pt>
                <c:pt idx="906">
                  <c:v>614</c:v>
                </c:pt>
                <c:pt idx="907">
                  <c:v>615</c:v>
                </c:pt>
                <c:pt idx="908">
                  <c:v>615</c:v>
                </c:pt>
                <c:pt idx="909">
                  <c:v>615</c:v>
                </c:pt>
                <c:pt idx="910">
                  <c:v>615</c:v>
                </c:pt>
                <c:pt idx="911">
                  <c:v>615</c:v>
                </c:pt>
                <c:pt idx="912">
                  <c:v>614</c:v>
                </c:pt>
                <c:pt idx="913">
                  <c:v>615</c:v>
                </c:pt>
                <c:pt idx="914">
                  <c:v>615</c:v>
                </c:pt>
                <c:pt idx="915">
                  <c:v>615</c:v>
                </c:pt>
                <c:pt idx="916">
                  <c:v>614</c:v>
                </c:pt>
                <c:pt idx="917">
                  <c:v>615</c:v>
                </c:pt>
                <c:pt idx="918">
                  <c:v>615</c:v>
                </c:pt>
                <c:pt idx="919">
                  <c:v>615</c:v>
                </c:pt>
                <c:pt idx="920">
                  <c:v>615</c:v>
                </c:pt>
                <c:pt idx="921">
                  <c:v>615</c:v>
                </c:pt>
                <c:pt idx="922">
                  <c:v>614</c:v>
                </c:pt>
                <c:pt idx="923">
                  <c:v>612</c:v>
                </c:pt>
                <c:pt idx="924">
                  <c:v>611</c:v>
                </c:pt>
                <c:pt idx="925">
                  <c:v>609</c:v>
                </c:pt>
                <c:pt idx="926">
                  <c:v>608</c:v>
                </c:pt>
                <c:pt idx="927">
                  <c:v>607</c:v>
                </c:pt>
                <c:pt idx="928">
                  <c:v>606</c:v>
                </c:pt>
                <c:pt idx="929">
                  <c:v>605</c:v>
                </c:pt>
                <c:pt idx="930">
                  <c:v>605</c:v>
                </c:pt>
                <c:pt idx="931">
                  <c:v>604</c:v>
                </c:pt>
                <c:pt idx="932">
                  <c:v>603</c:v>
                </c:pt>
                <c:pt idx="933">
                  <c:v>603</c:v>
                </c:pt>
                <c:pt idx="934">
                  <c:v>601</c:v>
                </c:pt>
                <c:pt idx="935">
                  <c:v>601</c:v>
                </c:pt>
                <c:pt idx="936">
                  <c:v>600</c:v>
                </c:pt>
                <c:pt idx="937">
                  <c:v>600</c:v>
                </c:pt>
                <c:pt idx="938">
                  <c:v>600</c:v>
                </c:pt>
                <c:pt idx="939">
                  <c:v>600</c:v>
                </c:pt>
                <c:pt idx="940">
                  <c:v>599</c:v>
                </c:pt>
                <c:pt idx="941">
                  <c:v>598</c:v>
                </c:pt>
                <c:pt idx="942">
                  <c:v>598</c:v>
                </c:pt>
                <c:pt idx="943">
                  <c:v>598</c:v>
                </c:pt>
                <c:pt idx="944">
                  <c:v>598</c:v>
                </c:pt>
                <c:pt idx="945">
                  <c:v>597</c:v>
                </c:pt>
                <c:pt idx="946">
                  <c:v>598</c:v>
                </c:pt>
                <c:pt idx="947">
                  <c:v>597</c:v>
                </c:pt>
                <c:pt idx="948">
                  <c:v>597</c:v>
                </c:pt>
                <c:pt idx="949">
                  <c:v>597</c:v>
                </c:pt>
                <c:pt idx="950">
                  <c:v>598</c:v>
                </c:pt>
                <c:pt idx="951">
                  <c:v>598</c:v>
                </c:pt>
                <c:pt idx="952">
                  <c:v>598</c:v>
                </c:pt>
                <c:pt idx="953">
                  <c:v>599</c:v>
                </c:pt>
                <c:pt idx="954">
                  <c:v>599</c:v>
                </c:pt>
                <c:pt idx="955">
                  <c:v>599</c:v>
                </c:pt>
                <c:pt idx="956">
                  <c:v>600</c:v>
                </c:pt>
                <c:pt idx="957">
                  <c:v>600</c:v>
                </c:pt>
                <c:pt idx="958">
                  <c:v>602</c:v>
                </c:pt>
                <c:pt idx="959">
                  <c:v>604</c:v>
                </c:pt>
                <c:pt idx="960">
                  <c:v>605</c:v>
                </c:pt>
                <c:pt idx="961">
                  <c:v>608</c:v>
                </c:pt>
                <c:pt idx="962">
                  <c:v>609</c:v>
                </c:pt>
                <c:pt idx="963">
                  <c:v>608</c:v>
                </c:pt>
                <c:pt idx="964">
                  <c:v>610</c:v>
                </c:pt>
                <c:pt idx="965">
                  <c:v>611</c:v>
                </c:pt>
                <c:pt idx="966">
                  <c:v>611</c:v>
                </c:pt>
                <c:pt idx="967">
                  <c:v>612</c:v>
                </c:pt>
                <c:pt idx="968">
                  <c:v>613</c:v>
                </c:pt>
                <c:pt idx="969">
                  <c:v>614</c:v>
                </c:pt>
                <c:pt idx="970">
                  <c:v>615</c:v>
                </c:pt>
                <c:pt idx="971">
                  <c:v>615</c:v>
                </c:pt>
                <c:pt idx="972">
                  <c:v>616</c:v>
                </c:pt>
                <c:pt idx="973">
                  <c:v>617</c:v>
                </c:pt>
                <c:pt idx="974">
                  <c:v>617</c:v>
                </c:pt>
                <c:pt idx="975">
                  <c:v>617</c:v>
                </c:pt>
                <c:pt idx="976">
                  <c:v>617</c:v>
                </c:pt>
                <c:pt idx="977">
                  <c:v>615</c:v>
                </c:pt>
                <c:pt idx="978">
                  <c:v>614</c:v>
                </c:pt>
                <c:pt idx="979">
                  <c:v>613</c:v>
                </c:pt>
                <c:pt idx="980">
                  <c:v>612</c:v>
                </c:pt>
                <c:pt idx="981">
                  <c:v>610</c:v>
                </c:pt>
                <c:pt idx="982">
                  <c:v>609</c:v>
                </c:pt>
                <c:pt idx="983">
                  <c:v>609</c:v>
                </c:pt>
                <c:pt idx="984">
                  <c:v>607</c:v>
                </c:pt>
                <c:pt idx="985">
                  <c:v>607</c:v>
                </c:pt>
                <c:pt idx="986">
                  <c:v>607</c:v>
                </c:pt>
                <c:pt idx="987">
                  <c:v>607</c:v>
                </c:pt>
                <c:pt idx="988">
                  <c:v>607</c:v>
                </c:pt>
                <c:pt idx="989">
                  <c:v>606</c:v>
                </c:pt>
                <c:pt idx="990">
                  <c:v>606</c:v>
                </c:pt>
                <c:pt idx="991">
                  <c:v>606</c:v>
                </c:pt>
                <c:pt idx="992">
                  <c:v>606</c:v>
                </c:pt>
                <c:pt idx="993">
                  <c:v>606</c:v>
                </c:pt>
                <c:pt idx="994">
                  <c:v>605</c:v>
                </c:pt>
                <c:pt idx="995">
                  <c:v>606</c:v>
                </c:pt>
                <c:pt idx="996">
                  <c:v>606</c:v>
                </c:pt>
                <c:pt idx="997">
                  <c:v>607</c:v>
                </c:pt>
                <c:pt idx="998">
                  <c:v>609</c:v>
                </c:pt>
                <c:pt idx="999">
                  <c:v>615</c:v>
                </c:pt>
                <c:pt idx="1000">
                  <c:v>619</c:v>
                </c:pt>
                <c:pt idx="1001">
                  <c:v>622</c:v>
                </c:pt>
                <c:pt idx="1002">
                  <c:v>622</c:v>
                </c:pt>
                <c:pt idx="1003">
                  <c:v>622</c:v>
                </c:pt>
                <c:pt idx="1004">
                  <c:v>622</c:v>
                </c:pt>
                <c:pt idx="1005">
                  <c:v>620</c:v>
                </c:pt>
                <c:pt idx="1006">
                  <c:v>620</c:v>
                </c:pt>
                <c:pt idx="1007">
                  <c:v>619</c:v>
                </c:pt>
                <c:pt idx="1008">
                  <c:v>619</c:v>
                </c:pt>
                <c:pt idx="1009">
                  <c:v>618</c:v>
                </c:pt>
                <c:pt idx="1010">
                  <c:v>617</c:v>
                </c:pt>
                <c:pt idx="1011">
                  <c:v>616</c:v>
                </c:pt>
                <c:pt idx="1012">
                  <c:v>615</c:v>
                </c:pt>
                <c:pt idx="1013">
                  <c:v>614</c:v>
                </c:pt>
                <c:pt idx="1014">
                  <c:v>613</c:v>
                </c:pt>
                <c:pt idx="1015">
                  <c:v>611</c:v>
                </c:pt>
                <c:pt idx="1016">
                  <c:v>611</c:v>
                </c:pt>
                <c:pt idx="1017">
                  <c:v>610</c:v>
                </c:pt>
                <c:pt idx="1018">
                  <c:v>608</c:v>
                </c:pt>
                <c:pt idx="1019">
                  <c:v>608</c:v>
                </c:pt>
                <c:pt idx="1020">
                  <c:v>607</c:v>
                </c:pt>
                <c:pt idx="1021">
                  <c:v>605</c:v>
                </c:pt>
                <c:pt idx="1022">
                  <c:v>605</c:v>
                </c:pt>
                <c:pt idx="1023">
                  <c:v>605</c:v>
                </c:pt>
                <c:pt idx="1024">
                  <c:v>605</c:v>
                </c:pt>
                <c:pt idx="1025">
                  <c:v>605</c:v>
                </c:pt>
                <c:pt idx="1026">
                  <c:v>604</c:v>
                </c:pt>
                <c:pt idx="1027">
                  <c:v>603</c:v>
                </c:pt>
                <c:pt idx="1028">
                  <c:v>602</c:v>
                </c:pt>
                <c:pt idx="1029">
                  <c:v>603</c:v>
                </c:pt>
                <c:pt idx="1030">
                  <c:v>603</c:v>
                </c:pt>
                <c:pt idx="1031">
                  <c:v>603</c:v>
                </c:pt>
                <c:pt idx="1032">
                  <c:v>602</c:v>
                </c:pt>
                <c:pt idx="1033">
                  <c:v>603</c:v>
                </c:pt>
                <c:pt idx="1034">
                  <c:v>603</c:v>
                </c:pt>
                <c:pt idx="1035">
                  <c:v>602</c:v>
                </c:pt>
                <c:pt idx="1036">
                  <c:v>600</c:v>
                </c:pt>
                <c:pt idx="1037">
                  <c:v>600</c:v>
                </c:pt>
                <c:pt idx="1038">
                  <c:v>600</c:v>
                </c:pt>
                <c:pt idx="1039">
                  <c:v>599</c:v>
                </c:pt>
                <c:pt idx="1040">
                  <c:v>598</c:v>
                </c:pt>
                <c:pt idx="1041">
                  <c:v>597</c:v>
                </c:pt>
                <c:pt idx="1042">
                  <c:v>596</c:v>
                </c:pt>
                <c:pt idx="1043">
                  <c:v>595</c:v>
                </c:pt>
                <c:pt idx="1044">
                  <c:v>595</c:v>
                </c:pt>
                <c:pt idx="1045">
                  <c:v>594</c:v>
                </c:pt>
                <c:pt idx="1046">
                  <c:v>593</c:v>
                </c:pt>
                <c:pt idx="1047">
                  <c:v>593</c:v>
                </c:pt>
                <c:pt idx="1048">
                  <c:v>593</c:v>
                </c:pt>
                <c:pt idx="1049">
                  <c:v>593</c:v>
                </c:pt>
                <c:pt idx="1050">
                  <c:v>593</c:v>
                </c:pt>
                <c:pt idx="1051">
                  <c:v>592</c:v>
                </c:pt>
                <c:pt idx="1052">
                  <c:v>592</c:v>
                </c:pt>
                <c:pt idx="1053">
                  <c:v>592</c:v>
                </c:pt>
                <c:pt idx="1054">
                  <c:v>592</c:v>
                </c:pt>
                <c:pt idx="1055">
                  <c:v>592</c:v>
                </c:pt>
                <c:pt idx="1056">
                  <c:v>592</c:v>
                </c:pt>
                <c:pt idx="1057">
                  <c:v>592</c:v>
                </c:pt>
                <c:pt idx="1058">
                  <c:v>592</c:v>
                </c:pt>
                <c:pt idx="1059">
                  <c:v>591</c:v>
                </c:pt>
                <c:pt idx="1060">
                  <c:v>591</c:v>
                </c:pt>
                <c:pt idx="1061">
                  <c:v>591</c:v>
                </c:pt>
                <c:pt idx="1062">
                  <c:v>591</c:v>
                </c:pt>
                <c:pt idx="1063">
                  <c:v>591</c:v>
                </c:pt>
                <c:pt idx="1064">
                  <c:v>591</c:v>
                </c:pt>
                <c:pt idx="1065">
                  <c:v>591</c:v>
                </c:pt>
                <c:pt idx="1066">
                  <c:v>592</c:v>
                </c:pt>
                <c:pt idx="1067">
                  <c:v>592</c:v>
                </c:pt>
                <c:pt idx="1068">
                  <c:v>592</c:v>
                </c:pt>
                <c:pt idx="1069">
                  <c:v>593</c:v>
                </c:pt>
                <c:pt idx="1070">
                  <c:v>594</c:v>
                </c:pt>
                <c:pt idx="1071">
                  <c:v>594</c:v>
                </c:pt>
                <c:pt idx="1072">
                  <c:v>594</c:v>
                </c:pt>
                <c:pt idx="1073">
                  <c:v>594</c:v>
                </c:pt>
                <c:pt idx="1074">
                  <c:v>593</c:v>
                </c:pt>
                <c:pt idx="1075">
                  <c:v>593</c:v>
                </c:pt>
                <c:pt idx="1076">
                  <c:v>592</c:v>
                </c:pt>
                <c:pt idx="1077">
                  <c:v>593</c:v>
                </c:pt>
                <c:pt idx="1078">
                  <c:v>592</c:v>
                </c:pt>
                <c:pt idx="1079">
                  <c:v>593</c:v>
                </c:pt>
                <c:pt idx="1080">
                  <c:v>593</c:v>
                </c:pt>
                <c:pt idx="1081">
                  <c:v>593</c:v>
                </c:pt>
                <c:pt idx="1082">
                  <c:v>592</c:v>
                </c:pt>
                <c:pt idx="1083">
                  <c:v>594</c:v>
                </c:pt>
                <c:pt idx="1084">
                  <c:v>595</c:v>
                </c:pt>
                <c:pt idx="1085">
                  <c:v>595</c:v>
                </c:pt>
                <c:pt idx="1086">
                  <c:v>595</c:v>
                </c:pt>
                <c:pt idx="1087">
                  <c:v>596</c:v>
                </c:pt>
                <c:pt idx="1088">
                  <c:v>597</c:v>
                </c:pt>
                <c:pt idx="1089">
                  <c:v>597</c:v>
                </c:pt>
                <c:pt idx="1090">
                  <c:v>597</c:v>
                </c:pt>
                <c:pt idx="1091">
                  <c:v>597</c:v>
                </c:pt>
                <c:pt idx="1092">
                  <c:v>597</c:v>
                </c:pt>
                <c:pt idx="1093">
                  <c:v>598</c:v>
                </c:pt>
                <c:pt idx="1094">
                  <c:v>597</c:v>
                </c:pt>
                <c:pt idx="1095">
                  <c:v>597</c:v>
                </c:pt>
                <c:pt idx="1096">
                  <c:v>597</c:v>
                </c:pt>
                <c:pt idx="1097">
                  <c:v>597</c:v>
                </c:pt>
                <c:pt idx="1098">
                  <c:v>595</c:v>
                </c:pt>
                <c:pt idx="1099">
                  <c:v>595</c:v>
                </c:pt>
                <c:pt idx="1100">
                  <c:v>594</c:v>
                </c:pt>
                <c:pt idx="1101">
                  <c:v>594</c:v>
                </c:pt>
                <c:pt idx="1102">
                  <c:v>593</c:v>
                </c:pt>
                <c:pt idx="1103">
                  <c:v>593</c:v>
                </c:pt>
                <c:pt idx="1104">
                  <c:v>593</c:v>
                </c:pt>
                <c:pt idx="1105">
                  <c:v>593</c:v>
                </c:pt>
                <c:pt idx="1106">
                  <c:v>593</c:v>
                </c:pt>
                <c:pt idx="1107">
                  <c:v>593</c:v>
                </c:pt>
                <c:pt idx="1108">
                  <c:v>592</c:v>
                </c:pt>
                <c:pt idx="1109">
                  <c:v>593</c:v>
                </c:pt>
                <c:pt idx="1110">
                  <c:v>592</c:v>
                </c:pt>
                <c:pt idx="1111">
                  <c:v>593</c:v>
                </c:pt>
                <c:pt idx="1112">
                  <c:v>594</c:v>
                </c:pt>
                <c:pt idx="1113">
                  <c:v>594</c:v>
                </c:pt>
                <c:pt idx="1114">
                  <c:v>594</c:v>
                </c:pt>
                <c:pt idx="1115">
                  <c:v>595</c:v>
                </c:pt>
                <c:pt idx="1116">
                  <c:v>594</c:v>
                </c:pt>
                <c:pt idx="1117">
                  <c:v>593</c:v>
                </c:pt>
                <c:pt idx="1118">
                  <c:v>593</c:v>
                </c:pt>
                <c:pt idx="1119">
                  <c:v>592</c:v>
                </c:pt>
                <c:pt idx="1120">
                  <c:v>594</c:v>
                </c:pt>
                <c:pt idx="1121">
                  <c:v>594</c:v>
                </c:pt>
                <c:pt idx="1122">
                  <c:v>594</c:v>
                </c:pt>
                <c:pt idx="1123">
                  <c:v>594</c:v>
                </c:pt>
                <c:pt idx="1124">
                  <c:v>593</c:v>
                </c:pt>
                <c:pt idx="1125">
                  <c:v>593</c:v>
                </c:pt>
                <c:pt idx="1126">
                  <c:v>592</c:v>
                </c:pt>
                <c:pt idx="1127">
                  <c:v>593</c:v>
                </c:pt>
                <c:pt idx="1128">
                  <c:v>595</c:v>
                </c:pt>
                <c:pt idx="1129">
                  <c:v>595</c:v>
                </c:pt>
                <c:pt idx="1130">
                  <c:v>592</c:v>
                </c:pt>
                <c:pt idx="1131">
                  <c:v>589</c:v>
                </c:pt>
                <c:pt idx="1132">
                  <c:v>587</c:v>
                </c:pt>
                <c:pt idx="1133">
                  <c:v>586</c:v>
                </c:pt>
                <c:pt idx="1134">
                  <c:v>585</c:v>
                </c:pt>
                <c:pt idx="1135">
                  <c:v>583</c:v>
                </c:pt>
                <c:pt idx="1136">
                  <c:v>583</c:v>
                </c:pt>
                <c:pt idx="1137">
                  <c:v>583</c:v>
                </c:pt>
                <c:pt idx="1138">
                  <c:v>583</c:v>
                </c:pt>
                <c:pt idx="1139">
                  <c:v>582</c:v>
                </c:pt>
                <c:pt idx="1140">
                  <c:v>581</c:v>
                </c:pt>
                <c:pt idx="1141">
                  <c:v>579</c:v>
                </c:pt>
                <c:pt idx="1142">
                  <c:v>577</c:v>
                </c:pt>
                <c:pt idx="1143">
                  <c:v>577</c:v>
                </c:pt>
                <c:pt idx="1144">
                  <c:v>574</c:v>
                </c:pt>
                <c:pt idx="1145">
                  <c:v>573</c:v>
                </c:pt>
                <c:pt idx="1146">
                  <c:v>572</c:v>
                </c:pt>
                <c:pt idx="1147">
                  <c:v>571</c:v>
                </c:pt>
                <c:pt idx="1148">
                  <c:v>570</c:v>
                </c:pt>
                <c:pt idx="1149">
                  <c:v>569</c:v>
                </c:pt>
                <c:pt idx="1150">
                  <c:v>569</c:v>
                </c:pt>
                <c:pt idx="1151">
                  <c:v>569</c:v>
                </c:pt>
                <c:pt idx="1152">
                  <c:v>570</c:v>
                </c:pt>
                <c:pt idx="1153">
                  <c:v>570</c:v>
                </c:pt>
                <c:pt idx="1154">
                  <c:v>571</c:v>
                </c:pt>
                <c:pt idx="1155">
                  <c:v>572</c:v>
                </c:pt>
                <c:pt idx="1156">
                  <c:v>572</c:v>
                </c:pt>
                <c:pt idx="1157">
                  <c:v>572</c:v>
                </c:pt>
                <c:pt idx="1158">
                  <c:v>572</c:v>
                </c:pt>
                <c:pt idx="1159">
                  <c:v>572</c:v>
                </c:pt>
                <c:pt idx="1160">
                  <c:v>572</c:v>
                </c:pt>
                <c:pt idx="1161">
                  <c:v>572</c:v>
                </c:pt>
                <c:pt idx="1162">
                  <c:v>572</c:v>
                </c:pt>
                <c:pt idx="1163">
                  <c:v>571</c:v>
                </c:pt>
                <c:pt idx="1164">
                  <c:v>571</c:v>
                </c:pt>
                <c:pt idx="1165">
                  <c:v>570</c:v>
                </c:pt>
                <c:pt idx="1166">
                  <c:v>568</c:v>
                </c:pt>
                <c:pt idx="1167">
                  <c:v>567</c:v>
                </c:pt>
                <c:pt idx="1168">
                  <c:v>567</c:v>
                </c:pt>
                <c:pt idx="1169">
                  <c:v>566</c:v>
                </c:pt>
                <c:pt idx="1170">
                  <c:v>565</c:v>
                </c:pt>
                <c:pt idx="1171">
                  <c:v>564</c:v>
                </c:pt>
                <c:pt idx="1172">
                  <c:v>564</c:v>
                </c:pt>
                <c:pt idx="1173">
                  <c:v>563</c:v>
                </c:pt>
                <c:pt idx="1174">
                  <c:v>562</c:v>
                </c:pt>
                <c:pt idx="1175">
                  <c:v>561</c:v>
                </c:pt>
                <c:pt idx="1176">
                  <c:v>561</c:v>
                </c:pt>
                <c:pt idx="1177">
                  <c:v>560</c:v>
                </c:pt>
                <c:pt idx="1178">
                  <c:v>560</c:v>
                </c:pt>
                <c:pt idx="1179">
                  <c:v>559</c:v>
                </c:pt>
                <c:pt idx="1180">
                  <c:v>560</c:v>
                </c:pt>
                <c:pt idx="1181">
                  <c:v>560</c:v>
                </c:pt>
                <c:pt idx="1182">
                  <c:v>560</c:v>
                </c:pt>
                <c:pt idx="1183">
                  <c:v>561</c:v>
                </c:pt>
                <c:pt idx="1184">
                  <c:v>561</c:v>
                </c:pt>
                <c:pt idx="1185">
                  <c:v>561</c:v>
                </c:pt>
                <c:pt idx="1186">
                  <c:v>561</c:v>
                </c:pt>
                <c:pt idx="1187">
                  <c:v>560</c:v>
                </c:pt>
                <c:pt idx="1188">
                  <c:v>561</c:v>
                </c:pt>
                <c:pt idx="1189">
                  <c:v>560</c:v>
                </c:pt>
                <c:pt idx="1190">
                  <c:v>560</c:v>
                </c:pt>
                <c:pt idx="1191">
                  <c:v>561</c:v>
                </c:pt>
                <c:pt idx="1192">
                  <c:v>561</c:v>
                </c:pt>
                <c:pt idx="1193">
                  <c:v>561</c:v>
                </c:pt>
                <c:pt idx="1194">
                  <c:v>561</c:v>
                </c:pt>
                <c:pt idx="1195">
                  <c:v>561</c:v>
                </c:pt>
                <c:pt idx="1196">
                  <c:v>561</c:v>
                </c:pt>
                <c:pt idx="1197">
                  <c:v>560</c:v>
                </c:pt>
                <c:pt idx="1198">
                  <c:v>560</c:v>
                </c:pt>
                <c:pt idx="1199">
                  <c:v>559</c:v>
                </c:pt>
                <c:pt idx="1200">
                  <c:v>559</c:v>
                </c:pt>
                <c:pt idx="1201">
                  <c:v>558</c:v>
                </c:pt>
                <c:pt idx="1202">
                  <c:v>557</c:v>
                </c:pt>
                <c:pt idx="1203">
                  <c:v>556</c:v>
                </c:pt>
                <c:pt idx="1204">
                  <c:v>556</c:v>
                </c:pt>
                <c:pt idx="1205">
                  <c:v>555</c:v>
                </c:pt>
                <c:pt idx="1206">
                  <c:v>555</c:v>
                </c:pt>
                <c:pt idx="1207">
                  <c:v>554</c:v>
                </c:pt>
                <c:pt idx="1208">
                  <c:v>554</c:v>
                </c:pt>
                <c:pt idx="1209">
                  <c:v>553</c:v>
                </c:pt>
                <c:pt idx="1210">
                  <c:v>553</c:v>
                </c:pt>
                <c:pt idx="1211">
                  <c:v>551</c:v>
                </c:pt>
                <c:pt idx="1212">
                  <c:v>552</c:v>
                </c:pt>
                <c:pt idx="1213">
                  <c:v>553</c:v>
                </c:pt>
                <c:pt idx="1214">
                  <c:v>553</c:v>
                </c:pt>
                <c:pt idx="1215">
                  <c:v>553</c:v>
                </c:pt>
                <c:pt idx="1216">
                  <c:v>552</c:v>
                </c:pt>
                <c:pt idx="1217">
                  <c:v>551</c:v>
                </c:pt>
                <c:pt idx="1218">
                  <c:v>551</c:v>
                </c:pt>
                <c:pt idx="1219">
                  <c:v>551</c:v>
                </c:pt>
                <c:pt idx="1220">
                  <c:v>551</c:v>
                </c:pt>
                <c:pt idx="1221">
                  <c:v>550</c:v>
                </c:pt>
                <c:pt idx="1222">
                  <c:v>550</c:v>
                </c:pt>
                <c:pt idx="1223">
                  <c:v>550</c:v>
                </c:pt>
                <c:pt idx="1224">
                  <c:v>550</c:v>
                </c:pt>
                <c:pt idx="1225">
                  <c:v>549</c:v>
                </c:pt>
                <c:pt idx="1226">
                  <c:v>549</c:v>
                </c:pt>
                <c:pt idx="1227">
                  <c:v>549</c:v>
                </c:pt>
                <c:pt idx="1228">
                  <c:v>549</c:v>
                </c:pt>
                <c:pt idx="1229">
                  <c:v>548</c:v>
                </c:pt>
                <c:pt idx="1230">
                  <c:v>548</c:v>
                </c:pt>
                <c:pt idx="1231">
                  <c:v>548</c:v>
                </c:pt>
                <c:pt idx="1232">
                  <c:v>548</c:v>
                </c:pt>
                <c:pt idx="1233">
                  <c:v>547</c:v>
                </c:pt>
                <c:pt idx="1234">
                  <c:v>547</c:v>
                </c:pt>
                <c:pt idx="1235">
                  <c:v>547</c:v>
                </c:pt>
                <c:pt idx="1236">
                  <c:v>547</c:v>
                </c:pt>
                <c:pt idx="1237">
                  <c:v>548</c:v>
                </c:pt>
                <c:pt idx="1238">
                  <c:v>548</c:v>
                </c:pt>
                <c:pt idx="1239">
                  <c:v>549</c:v>
                </c:pt>
                <c:pt idx="1240">
                  <c:v>549</c:v>
                </c:pt>
                <c:pt idx="1241">
                  <c:v>549</c:v>
                </c:pt>
                <c:pt idx="1242">
                  <c:v>548</c:v>
                </c:pt>
                <c:pt idx="1243">
                  <c:v>548</c:v>
                </c:pt>
                <c:pt idx="1244">
                  <c:v>548</c:v>
                </c:pt>
                <c:pt idx="1245">
                  <c:v>548</c:v>
                </c:pt>
                <c:pt idx="1246">
                  <c:v>547</c:v>
                </c:pt>
                <c:pt idx="1247">
                  <c:v>547</c:v>
                </c:pt>
                <c:pt idx="1248">
                  <c:v>547</c:v>
                </c:pt>
                <c:pt idx="1249">
                  <c:v>547</c:v>
                </c:pt>
                <c:pt idx="1250">
                  <c:v>547</c:v>
                </c:pt>
                <c:pt idx="1251">
                  <c:v>547</c:v>
                </c:pt>
                <c:pt idx="1252">
                  <c:v>547</c:v>
                </c:pt>
                <c:pt idx="1253">
                  <c:v>547</c:v>
                </c:pt>
                <c:pt idx="1254">
                  <c:v>547</c:v>
                </c:pt>
                <c:pt idx="1255">
                  <c:v>548</c:v>
                </c:pt>
                <c:pt idx="1256">
                  <c:v>548</c:v>
                </c:pt>
                <c:pt idx="1257">
                  <c:v>547</c:v>
                </c:pt>
                <c:pt idx="1258">
                  <c:v>548</c:v>
                </c:pt>
                <c:pt idx="1259">
                  <c:v>547</c:v>
                </c:pt>
                <c:pt idx="1260">
                  <c:v>548</c:v>
                </c:pt>
                <c:pt idx="1261">
                  <c:v>548</c:v>
                </c:pt>
                <c:pt idx="1262">
                  <c:v>547</c:v>
                </c:pt>
                <c:pt idx="1263">
                  <c:v>549</c:v>
                </c:pt>
                <c:pt idx="1264">
                  <c:v>549</c:v>
                </c:pt>
                <c:pt idx="1265">
                  <c:v>549</c:v>
                </c:pt>
                <c:pt idx="1266">
                  <c:v>549</c:v>
                </c:pt>
                <c:pt idx="1267">
                  <c:v>548</c:v>
                </c:pt>
                <c:pt idx="1268">
                  <c:v>548</c:v>
                </c:pt>
                <c:pt idx="1269">
                  <c:v>548</c:v>
                </c:pt>
                <c:pt idx="1270">
                  <c:v>548</c:v>
                </c:pt>
                <c:pt idx="1271">
                  <c:v>547</c:v>
                </c:pt>
                <c:pt idx="1272">
                  <c:v>547</c:v>
                </c:pt>
                <c:pt idx="1273">
                  <c:v>547</c:v>
                </c:pt>
                <c:pt idx="1274">
                  <c:v>546</c:v>
                </c:pt>
                <c:pt idx="1275">
                  <c:v>545</c:v>
                </c:pt>
                <c:pt idx="1276">
                  <c:v>546</c:v>
                </c:pt>
                <c:pt idx="1277">
                  <c:v>546</c:v>
                </c:pt>
                <c:pt idx="1278">
                  <c:v>546</c:v>
                </c:pt>
                <c:pt idx="1279">
                  <c:v>546</c:v>
                </c:pt>
                <c:pt idx="1280">
                  <c:v>547</c:v>
                </c:pt>
                <c:pt idx="1281">
                  <c:v>547</c:v>
                </c:pt>
                <c:pt idx="1282">
                  <c:v>547</c:v>
                </c:pt>
                <c:pt idx="1283">
                  <c:v>549</c:v>
                </c:pt>
                <c:pt idx="1284">
                  <c:v>551</c:v>
                </c:pt>
                <c:pt idx="1285">
                  <c:v>553</c:v>
                </c:pt>
                <c:pt idx="1286">
                  <c:v>554</c:v>
                </c:pt>
                <c:pt idx="1287">
                  <c:v>555</c:v>
                </c:pt>
                <c:pt idx="1288">
                  <c:v>559</c:v>
                </c:pt>
                <c:pt idx="1289">
                  <c:v>562</c:v>
                </c:pt>
                <c:pt idx="1290">
                  <c:v>562</c:v>
                </c:pt>
                <c:pt idx="1291">
                  <c:v>560</c:v>
                </c:pt>
                <c:pt idx="1292">
                  <c:v>560</c:v>
                </c:pt>
                <c:pt idx="1293">
                  <c:v>560</c:v>
                </c:pt>
                <c:pt idx="1294">
                  <c:v>559</c:v>
                </c:pt>
                <c:pt idx="1295">
                  <c:v>559</c:v>
                </c:pt>
                <c:pt idx="1296">
                  <c:v>557</c:v>
                </c:pt>
                <c:pt idx="1297">
                  <c:v>557</c:v>
                </c:pt>
                <c:pt idx="1298">
                  <c:v>556</c:v>
                </c:pt>
                <c:pt idx="1299">
                  <c:v>556</c:v>
                </c:pt>
                <c:pt idx="1300">
                  <c:v>556</c:v>
                </c:pt>
                <c:pt idx="1301">
                  <c:v>556</c:v>
                </c:pt>
                <c:pt idx="1302">
                  <c:v>556</c:v>
                </c:pt>
                <c:pt idx="1303">
                  <c:v>555</c:v>
                </c:pt>
                <c:pt idx="1304">
                  <c:v>556</c:v>
                </c:pt>
                <c:pt idx="1305">
                  <c:v>555</c:v>
                </c:pt>
                <c:pt idx="1306">
                  <c:v>555</c:v>
                </c:pt>
                <c:pt idx="1307">
                  <c:v>555</c:v>
                </c:pt>
                <c:pt idx="1308">
                  <c:v>555</c:v>
                </c:pt>
                <c:pt idx="1309">
                  <c:v>556</c:v>
                </c:pt>
                <c:pt idx="1310">
                  <c:v>556</c:v>
                </c:pt>
                <c:pt idx="1311">
                  <c:v>555</c:v>
                </c:pt>
                <c:pt idx="1312">
                  <c:v>554</c:v>
                </c:pt>
                <c:pt idx="1313">
                  <c:v>554</c:v>
                </c:pt>
                <c:pt idx="1314">
                  <c:v>553</c:v>
                </c:pt>
                <c:pt idx="1315">
                  <c:v>552</c:v>
                </c:pt>
                <c:pt idx="1316">
                  <c:v>552</c:v>
                </c:pt>
                <c:pt idx="1317">
                  <c:v>552</c:v>
                </c:pt>
                <c:pt idx="1318">
                  <c:v>551</c:v>
                </c:pt>
                <c:pt idx="1319">
                  <c:v>551</c:v>
                </c:pt>
                <c:pt idx="1320">
                  <c:v>551</c:v>
                </c:pt>
                <c:pt idx="1321">
                  <c:v>551</c:v>
                </c:pt>
                <c:pt idx="1322">
                  <c:v>550</c:v>
                </c:pt>
                <c:pt idx="1323">
                  <c:v>551</c:v>
                </c:pt>
                <c:pt idx="1324">
                  <c:v>552</c:v>
                </c:pt>
                <c:pt idx="1325">
                  <c:v>552</c:v>
                </c:pt>
                <c:pt idx="1326">
                  <c:v>551</c:v>
                </c:pt>
                <c:pt idx="1327">
                  <c:v>552</c:v>
                </c:pt>
                <c:pt idx="1328">
                  <c:v>551</c:v>
                </c:pt>
                <c:pt idx="1329">
                  <c:v>551</c:v>
                </c:pt>
                <c:pt idx="1330">
                  <c:v>550</c:v>
                </c:pt>
                <c:pt idx="1331">
                  <c:v>549</c:v>
                </c:pt>
                <c:pt idx="1332">
                  <c:v>548</c:v>
                </c:pt>
                <c:pt idx="1333">
                  <c:v>548</c:v>
                </c:pt>
                <c:pt idx="1334">
                  <c:v>548</c:v>
                </c:pt>
                <c:pt idx="1335">
                  <c:v>548</c:v>
                </c:pt>
                <c:pt idx="1336">
                  <c:v>548</c:v>
                </c:pt>
                <c:pt idx="1337">
                  <c:v>547</c:v>
                </c:pt>
                <c:pt idx="1338">
                  <c:v>547</c:v>
                </c:pt>
                <c:pt idx="1339">
                  <c:v>546</c:v>
                </c:pt>
                <c:pt idx="1340">
                  <c:v>546</c:v>
                </c:pt>
                <c:pt idx="1341">
                  <c:v>545</c:v>
                </c:pt>
                <c:pt idx="1342">
                  <c:v>544</c:v>
                </c:pt>
                <c:pt idx="1343">
                  <c:v>546</c:v>
                </c:pt>
                <c:pt idx="1344">
                  <c:v>546</c:v>
                </c:pt>
                <c:pt idx="1345">
                  <c:v>546</c:v>
                </c:pt>
                <c:pt idx="1346">
                  <c:v>546</c:v>
                </c:pt>
                <c:pt idx="1347">
                  <c:v>547</c:v>
                </c:pt>
                <c:pt idx="1348">
                  <c:v>547</c:v>
                </c:pt>
                <c:pt idx="1349">
                  <c:v>548</c:v>
                </c:pt>
                <c:pt idx="1350">
                  <c:v>548</c:v>
                </c:pt>
                <c:pt idx="1351">
                  <c:v>548</c:v>
                </c:pt>
                <c:pt idx="1352">
                  <c:v>548</c:v>
                </c:pt>
                <c:pt idx="1353">
                  <c:v>548</c:v>
                </c:pt>
                <c:pt idx="1354">
                  <c:v>548</c:v>
                </c:pt>
                <c:pt idx="1355">
                  <c:v>547</c:v>
                </c:pt>
                <c:pt idx="1356">
                  <c:v>547</c:v>
                </c:pt>
                <c:pt idx="1357">
                  <c:v>548</c:v>
                </c:pt>
                <c:pt idx="1358">
                  <c:v>549</c:v>
                </c:pt>
                <c:pt idx="1359">
                  <c:v>549</c:v>
                </c:pt>
                <c:pt idx="1360">
                  <c:v>549</c:v>
                </c:pt>
                <c:pt idx="1361">
                  <c:v>548</c:v>
                </c:pt>
                <c:pt idx="1362">
                  <c:v>549</c:v>
                </c:pt>
                <c:pt idx="1363">
                  <c:v>547</c:v>
                </c:pt>
                <c:pt idx="1364">
                  <c:v>546</c:v>
                </c:pt>
                <c:pt idx="1365">
                  <c:v>545</c:v>
                </c:pt>
                <c:pt idx="1366">
                  <c:v>545</c:v>
                </c:pt>
                <c:pt idx="1367">
                  <c:v>545</c:v>
                </c:pt>
                <c:pt idx="1368">
                  <c:v>544</c:v>
                </c:pt>
                <c:pt idx="1369">
                  <c:v>543</c:v>
                </c:pt>
                <c:pt idx="1370">
                  <c:v>542</c:v>
                </c:pt>
                <c:pt idx="1371">
                  <c:v>540</c:v>
                </c:pt>
                <c:pt idx="1372">
                  <c:v>540</c:v>
                </c:pt>
                <c:pt idx="1373">
                  <c:v>540</c:v>
                </c:pt>
                <c:pt idx="1374">
                  <c:v>540</c:v>
                </c:pt>
                <c:pt idx="1375">
                  <c:v>540</c:v>
                </c:pt>
                <c:pt idx="1376">
                  <c:v>540</c:v>
                </c:pt>
                <c:pt idx="1377">
                  <c:v>541</c:v>
                </c:pt>
                <c:pt idx="1378">
                  <c:v>542</c:v>
                </c:pt>
                <c:pt idx="1379">
                  <c:v>542</c:v>
                </c:pt>
                <c:pt idx="1380">
                  <c:v>544</c:v>
                </c:pt>
                <c:pt idx="1381">
                  <c:v>545</c:v>
                </c:pt>
                <c:pt idx="1382">
                  <c:v>544</c:v>
                </c:pt>
                <c:pt idx="1383">
                  <c:v>543</c:v>
                </c:pt>
                <c:pt idx="1384">
                  <c:v>542</c:v>
                </c:pt>
                <c:pt idx="1385">
                  <c:v>542</c:v>
                </c:pt>
                <c:pt idx="1386">
                  <c:v>543</c:v>
                </c:pt>
                <c:pt idx="1387">
                  <c:v>544</c:v>
                </c:pt>
                <c:pt idx="1388">
                  <c:v>544</c:v>
                </c:pt>
                <c:pt idx="1389">
                  <c:v>544</c:v>
                </c:pt>
                <c:pt idx="1390">
                  <c:v>545</c:v>
                </c:pt>
                <c:pt idx="1391">
                  <c:v>545</c:v>
                </c:pt>
                <c:pt idx="1392">
                  <c:v>545</c:v>
                </c:pt>
                <c:pt idx="1393">
                  <c:v>545</c:v>
                </c:pt>
                <c:pt idx="1394">
                  <c:v>546</c:v>
                </c:pt>
                <c:pt idx="1395">
                  <c:v>546</c:v>
                </c:pt>
                <c:pt idx="1396">
                  <c:v>547</c:v>
                </c:pt>
                <c:pt idx="1397">
                  <c:v>547</c:v>
                </c:pt>
                <c:pt idx="1398">
                  <c:v>548</c:v>
                </c:pt>
                <c:pt idx="1399">
                  <c:v>547</c:v>
                </c:pt>
                <c:pt idx="1400">
                  <c:v>548</c:v>
                </c:pt>
                <c:pt idx="1401">
                  <c:v>548</c:v>
                </c:pt>
                <c:pt idx="1402">
                  <c:v>548</c:v>
                </c:pt>
                <c:pt idx="1403">
                  <c:v>548</c:v>
                </c:pt>
                <c:pt idx="1404">
                  <c:v>548</c:v>
                </c:pt>
                <c:pt idx="1405">
                  <c:v>547</c:v>
                </c:pt>
                <c:pt idx="1406">
                  <c:v>548</c:v>
                </c:pt>
                <c:pt idx="1407">
                  <c:v>548</c:v>
                </c:pt>
                <c:pt idx="1408">
                  <c:v>547</c:v>
                </c:pt>
                <c:pt idx="1409">
                  <c:v>546</c:v>
                </c:pt>
                <c:pt idx="1410">
                  <c:v>546</c:v>
                </c:pt>
                <c:pt idx="1411">
                  <c:v>545</c:v>
                </c:pt>
                <c:pt idx="1412">
                  <c:v>545</c:v>
                </c:pt>
                <c:pt idx="1413">
                  <c:v>545</c:v>
                </c:pt>
                <c:pt idx="1414">
                  <c:v>545</c:v>
                </c:pt>
                <c:pt idx="1415">
                  <c:v>546</c:v>
                </c:pt>
                <c:pt idx="1416">
                  <c:v>546</c:v>
                </c:pt>
                <c:pt idx="1417">
                  <c:v>545</c:v>
                </c:pt>
                <c:pt idx="1418">
                  <c:v>547</c:v>
                </c:pt>
                <c:pt idx="1419">
                  <c:v>546</c:v>
                </c:pt>
                <c:pt idx="1420">
                  <c:v>546</c:v>
                </c:pt>
                <c:pt idx="1421">
                  <c:v>545</c:v>
                </c:pt>
                <c:pt idx="1422">
                  <c:v>545</c:v>
                </c:pt>
                <c:pt idx="1423">
                  <c:v>545</c:v>
                </c:pt>
                <c:pt idx="1424">
                  <c:v>543</c:v>
                </c:pt>
                <c:pt idx="1425">
                  <c:v>543</c:v>
                </c:pt>
                <c:pt idx="1426">
                  <c:v>542</c:v>
                </c:pt>
                <c:pt idx="1427">
                  <c:v>541</c:v>
                </c:pt>
                <c:pt idx="1428">
                  <c:v>540</c:v>
                </c:pt>
                <c:pt idx="1429">
                  <c:v>538</c:v>
                </c:pt>
                <c:pt idx="1430">
                  <c:v>538</c:v>
                </c:pt>
                <c:pt idx="1431">
                  <c:v>537</c:v>
                </c:pt>
                <c:pt idx="1432">
                  <c:v>537</c:v>
                </c:pt>
                <c:pt idx="1433">
                  <c:v>536</c:v>
                </c:pt>
                <c:pt idx="1434">
                  <c:v>535</c:v>
                </c:pt>
                <c:pt idx="1435">
                  <c:v>535</c:v>
                </c:pt>
                <c:pt idx="1436">
                  <c:v>534</c:v>
                </c:pt>
                <c:pt idx="1437">
                  <c:v>535</c:v>
                </c:pt>
                <c:pt idx="1438">
                  <c:v>537</c:v>
                </c:pt>
                <c:pt idx="1439">
                  <c:v>537</c:v>
                </c:pt>
                <c:pt idx="1440">
                  <c:v>539</c:v>
                </c:pt>
                <c:pt idx="1441">
                  <c:v>541</c:v>
                </c:pt>
                <c:pt idx="1442">
                  <c:v>542</c:v>
                </c:pt>
                <c:pt idx="1443">
                  <c:v>543</c:v>
                </c:pt>
                <c:pt idx="1444">
                  <c:v>544</c:v>
                </c:pt>
                <c:pt idx="1445">
                  <c:v>544</c:v>
                </c:pt>
                <c:pt idx="1446">
                  <c:v>544</c:v>
                </c:pt>
                <c:pt idx="1447">
                  <c:v>545</c:v>
                </c:pt>
                <c:pt idx="1448">
                  <c:v>544</c:v>
                </c:pt>
                <c:pt idx="1449">
                  <c:v>543</c:v>
                </c:pt>
                <c:pt idx="1450">
                  <c:v>540</c:v>
                </c:pt>
                <c:pt idx="1451">
                  <c:v>537</c:v>
                </c:pt>
                <c:pt idx="1452">
                  <c:v>537</c:v>
                </c:pt>
                <c:pt idx="1453">
                  <c:v>535</c:v>
                </c:pt>
                <c:pt idx="1454">
                  <c:v>534</c:v>
                </c:pt>
                <c:pt idx="1455">
                  <c:v>532</c:v>
                </c:pt>
                <c:pt idx="1456">
                  <c:v>533</c:v>
                </c:pt>
                <c:pt idx="1457">
                  <c:v>534</c:v>
                </c:pt>
                <c:pt idx="1458">
                  <c:v>535</c:v>
                </c:pt>
                <c:pt idx="1459">
                  <c:v>535</c:v>
                </c:pt>
                <c:pt idx="1460">
                  <c:v>535</c:v>
                </c:pt>
                <c:pt idx="1461">
                  <c:v>536</c:v>
                </c:pt>
                <c:pt idx="1462">
                  <c:v>537</c:v>
                </c:pt>
                <c:pt idx="1463">
                  <c:v>537</c:v>
                </c:pt>
                <c:pt idx="1464">
                  <c:v>538</c:v>
                </c:pt>
                <c:pt idx="1465">
                  <c:v>538</c:v>
                </c:pt>
                <c:pt idx="1466">
                  <c:v>538</c:v>
                </c:pt>
                <c:pt idx="1467">
                  <c:v>538</c:v>
                </c:pt>
                <c:pt idx="1468">
                  <c:v>539</c:v>
                </c:pt>
                <c:pt idx="1469">
                  <c:v>538</c:v>
                </c:pt>
                <c:pt idx="1470">
                  <c:v>539</c:v>
                </c:pt>
                <c:pt idx="1471">
                  <c:v>539</c:v>
                </c:pt>
                <c:pt idx="1472">
                  <c:v>539</c:v>
                </c:pt>
                <c:pt idx="1473">
                  <c:v>540</c:v>
                </c:pt>
                <c:pt idx="1474">
                  <c:v>540</c:v>
                </c:pt>
                <c:pt idx="1475">
                  <c:v>542</c:v>
                </c:pt>
                <c:pt idx="1476">
                  <c:v>548</c:v>
                </c:pt>
                <c:pt idx="1477">
                  <c:v>552</c:v>
                </c:pt>
                <c:pt idx="1478">
                  <c:v>553</c:v>
                </c:pt>
                <c:pt idx="1479">
                  <c:v>553</c:v>
                </c:pt>
                <c:pt idx="1480">
                  <c:v>554</c:v>
                </c:pt>
                <c:pt idx="1481">
                  <c:v>554</c:v>
                </c:pt>
                <c:pt idx="1482">
                  <c:v>553</c:v>
                </c:pt>
                <c:pt idx="1483">
                  <c:v>553</c:v>
                </c:pt>
                <c:pt idx="1484">
                  <c:v>551</c:v>
                </c:pt>
                <c:pt idx="1485">
                  <c:v>552</c:v>
                </c:pt>
                <c:pt idx="1486">
                  <c:v>552</c:v>
                </c:pt>
                <c:pt idx="1487">
                  <c:v>552</c:v>
                </c:pt>
                <c:pt idx="1488">
                  <c:v>551</c:v>
                </c:pt>
                <c:pt idx="1489">
                  <c:v>551</c:v>
                </c:pt>
                <c:pt idx="1490">
                  <c:v>552</c:v>
                </c:pt>
                <c:pt idx="1491">
                  <c:v>555</c:v>
                </c:pt>
                <c:pt idx="1492">
                  <c:v>556</c:v>
                </c:pt>
                <c:pt idx="1493">
                  <c:v>557</c:v>
                </c:pt>
                <c:pt idx="1494">
                  <c:v>559</c:v>
                </c:pt>
                <c:pt idx="1495">
                  <c:v>559</c:v>
                </c:pt>
                <c:pt idx="1496">
                  <c:v>558</c:v>
                </c:pt>
                <c:pt idx="1497">
                  <c:v>557</c:v>
                </c:pt>
                <c:pt idx="1498">
                  <c:v>557</c:v>
                </c:pt>
                <c:pt idx="1499">
                  <c:v>557</c:v>
                </c:pt>
                <c:pt idx="1500">
                  <c:v>556</c:v>
                </c:pt>
                <c:pt idx="1501">
                  <c:v>555</c:v>
                </c:pt>
                <c:pt idx="1502">
                  <c:v>552</c:v>
                </c:pt>
                <c:pt idx="1503">
                  <c:v>550</c:v>
                </c:pt>
                <c:pt idx="1504">
                  <c:v>547</c:v>
                </c:pt>
                <c:pt idx="1505">
                  <c:v>545</c:v>
                </c:pt>
                <c:pt idx="1506">
                  <c:v>543</c:v>
                </c:pt>
                <c:pt idx="1507">
                  <c:v>541</c:v>
                </c:pt>
                <c:pt idx="1508">
                  <c:v>539</c:v>
                </c:pt>
                <c:pt idx="1509">
                  <c:v>539</c:v>
                </c:pt>
                <c:pt idx="1510">
                  <c:v>538</c:v>
                </c:pt>
                <c:pt idx="1511">
                  <c:v>537</c:v>
                </c:pt>
                <c:pt idx="1512">
                  <c:v>538</c:v>
                </c:pt>
                <c:pt idx="1513">
                  <c:v>538</c:v>
                </c:pt>
                <c:pt idx="1514">
                  <c:v>538</c:v>
                </c:pt>
                <c:pt idx="1515">
                  <c:v>538</c:v>
                </c:pt>
                <c:pt idx="1516">
                  <c:v>537</c:v>
                </c:pt>
                <c:pt idx="1517">
                  <c:v>537</c:v>
                </c:pt>
                <c:pt idx="1518">
                  <c:v>536</c:v>
                </c:pt>
                <c:pt idx="1519">
                  <c:v>536</c:v>
                </c:pt>
                <c:pt idx="1520">
                  <c:v>535</c:v>
                </c:pt>
                <c:pt idx="1521">
                  <c:v>534</c:v>
                </c:pt>
                <c:pt idx="1522">
                  <c:v>533</c:v>
                </c:pt>
                <c:pt idx="1523">
                  <c:v>532</c:v>
                </c:pt>
                <c:pt idx="1524">
                  <c:v>531</c:v>
                </c:pt>
                <c:pt idx="1525">
                  <c:v>531</c:v>
                </c:pt>
                <c:pt idx="1526">
                  <c:v>531</c:v>
                </c:pt>
                <c:pt idx="1527">
                  <c:v>530</c:v>
                </c:pt>
                <c:pt idx="1528">
                  <c:v>530</c:v>
                </c:pt>
                <c:pt idx="1529">
                  <c:v>530</c:v>
                </c:pt>
                <c:pt idx="1530">
                  <c:v>530</c:v>
                </c:pt>
                <c:pt idx="1531">
                  <c:v>530</c:v>
                </c:pt>
                <c:pt idx="1532">
                  <c:v>530</c:v>
                </c:pt>
                <c:pt idx="1533">
                  <c:v>529</c:v>
                </c:pt>
                <c:pt idx="1534">
                  <c:v>530</c:v>
                </c:pt>
                <c:pt idx="1535">
                  <c:v>531</c:v>
                </c:pt>
                <c:pt idx="1536">
                  <c:v>531</c:v>
                </c:pt>
                <c:pt idx="1537">
                  <c:v>531</c:v>
                </c:pt>
                <c:pt idx="1538">
                  <c:v>531</c:v>
                </c:pt>
                <c:pt idx="1539">
                  <c:v>532</c:v>
                </c:pt>
                <c:pt idx="1540">
                  <c:v>530</c:v>
                </c:pt>
                <c:pt idx="1541">
                  <c:v>531</c:v>
                </c:pt>
                <c:pt idx="1542">
                  <c:v>531</c:v>
                </c:pt>
                <c:pt idx="1543">
                  <c:v>531</c:v>
                </c:pt>
                <c:pt idx="1544">
                  <c:v>530</c:v>
                </c:pt>
                <c:pt idx="1545">
                  <c:v>529</c:v>
                </c:pt>
                <c:pt idx="1546">
                  <c:v>529</c:v>
                </c:pt>
                <c:pt idx="1547">
                  <c:v>528</c:v>
                </c:pt>
                <c:pt idx="1548">
                  <c:v>527</c:v>
                </c:pt>
                <c:pt idx="1549">
                  <c:v>527</c:v>
                </c:pt>
                <c:pt idx="1550">
                  <c:v>525</c:v>
                </c:pt>
                <c:pt idx="1551">
                  <c:v>525</c:v>
                </c:pt>
                <c:pt idx="1552">
                  <c:v>525</c:v>
                </c:pt>
                <c:pt idx="1553">
                  <c:v>524</c:v>
                </c:pt>
                <c:pt idx="1554">
                  <c:v>524</c:v>
                </c:pt>
                <c:pt idx="1555">
                  <c:v>524</c:v>
                </c:pt>
                <c:pt idx="1556">
                  <c:v>523</c:v>
                </c:pt>
                <c:pt idx="1557">
                  <c:v>523</c:v>
                </c:pt>
                <c:pt idx="1558">
                  <c:v>523</c:v>
                </c:pt>
                <c:pt idx="1559">
                  <c:v>523</c:v>
                </c:pt>
                <c:pt idx="1560">
                  <c:v>524</c:v>
                </c:pt>
                <c:pt idx="1561">
                  <c:v>523</c:v>
                </c:pt>
                <c:pt idx="1562">
                  <c:v>523</c:v>
                </c:pt>
                <c:pt idx="1563">
                  <c:v>523</c:v>
                </c:pt>
                <c:pt idx="1564">
                  <c:v>522</c:v>
                </c:pt>
                <c:pt idx="1565">
                  <c:v>522</c:v>
                </c:pt>
                <c:pt idx="1566">
                  <c:v>522</c:v>
                </c:pt>
                <c:pt idx="1567">
                  <c:v>522</c:v>
                </c:pt>
                <c:pt idx="1568">
                  <c:v>522</c:v>
                </c:pt>
                <c:pt idx="1569">
                  <c:v>523</c:v>
                </c:pt>
                <c:pt idx="1570">
                  <c:v>523</c:v>
                </c:pt>
                <c:pt idx="1571">
                  <c:v>523</c:v>
                </c:pt>
                <c:pt idx="1572">
                  <c:v>522</c:v>
                </c:pt>
                <c:pt idx="1573">
                  <c:v>522</c:v>
                </c:pt>
                <c:pt idx="1574">
                  <c:v>523</c:v>
                </c:pt>
                <c:pt idx="1575">
                  <c:v>522</c:v>
                </c:pt>
                <c:pt idx="1576">
                  <c:v>522</c:v>
                </c:pt>
                <c:pt idx="1577">
                  <c:v>522</c:v>
                </c:pt>
                <c:pt idx="1578">
                  <c:v>522</c:v>
                </c:pt>
                <c:pt idx="1579">
                  <c:v>522</c:v>
                </c:pt>
                <c:pt idx="1580">
                  <c:v>522</c:v>
                </c:pt>
                <c:pt idx="1581">
                  <c:v>522</c:v>
                </c:pt>
                <c:pt idx="1582">
                  <c:v>522</c:v>
                </c:pt>
                <c:pt idx="1583">
                  <c:v>522</c:v>
                </c:pt>
                <c:pt idx="1584">
                  <c:v>522</c:v>
                </c:pt>
                <c:pt idx="1585">
                  <c:v>521</c:v>
                </c:pt>
                <c:pt idx="1586">
                  <c:v>520</c:v>
                </c:pt>
                <c:pt idx="1587">
                  <c:v>520</c:v>
                </c:pt>
                <c:pt idx="1588">
                  <c:v>519</c:v>
                </c:pt>
                <c:pt idx="1589">
                  <c:v>519</c:v>
                </c:pt>
                <c:pt idx="1590">
                  <c:v>519</c:v>
                </c:pt>
                <c:pt idx="1591">
                  <c:v>519</c:v>
                </c:pt>
                <c:pt idx="1592">
                  <c:v>520</c:v>
                </c:pt>
                <c:pt idx="1593">
                  <c:v>520</c:v>
                </c:pt>
                <c:pt idx="1594">
                  <c:v>521</c:v>
                </c:pt>
                <c:pt idx="1595">
                  <c:v>521</c:v>
                </c:pt>
                <c:pt idx="1596">
                  <c:v>521</c:v>
                </c:pt>
                <c:pt idx="1597">
                  <c:v>521</c:v>
                </c:pt>
                <c:pt idx="1598">
                  <c:v>521</c:v>
                </c:pt>
                <c:pt idx="1599">
                  <c:v>522</c:v>
                </c:pt>
                <c:pt idx="1600">
                  <c:v>522</c:v>
                </c:pt>
                <c:pt idx="1601">
                  <c:v>522</c:v>
                </c:pt>
                <c:pt idx="1602">
                  <c:v>523</c:v>
                </c:pt>
                <c:pt idx="1603">
                  <c:v>524</c:v>
                </c:pt>
                <c:pt idx="1604">
                  <c:v>524</c:v>
                </c:pt>
                <c:pt idx="1605">
                  <c:v>525</c:v>
                </c:pt>
                <c:pt idx="1606">
                  <c:v>525</c:v>
                </c:pt>
                <c:pt idx="1607">
                  <c:v>525</c:v>
                </c:pt>
                <c:pt idx="1608">
                  <c:v>526</c:v>
                </c:pt>
                <c:pt idx="1609">
                  <c:v>525</c:v>
                </c:pt>
                <c:pt idx="1610">
                  <c:v>526</c:v>
                </c:pt>
                <c:pt idx="1611">
                  <c:v>527</c:v>
                </c:pt>
                <c:pt idx="1612">
                  <c:v>527</c:v>
                </c:pt>
                <c:pt idx="1613">
                  <c:v>527</c:v>
                </c:pt>
                <c:pt idx="1614">
                  <c:v>528</c:v>
                </c:pt>
                <c:pt idx="1615">
                  <c:v>527</c:v>
                </c:pt>
                <c:pt idx="1616">
                  <c:v>529</c:v>
                </c:pt>
                <c:pt idx="1617">
                  <c:v>530</c:v>
                </c:pt>
                <c:pt idx="1618">
                  <c:v>531</c:v>
                </c:pt>
                <c:pt idx="1619">
                  <c:v>531</c:v>
                </c:pt>
                <c:pt idx="1620">
                  <c:v>531</c:v>
                </c:pt>
                <c:pt idx="1621">
                  <c:v>531</c:v>
                </c:pt>
                <c:pt idx="1622">
                  <c:v>530</c:v>
                </c:pt>
                <c:pt idx="1623">
                  <c:v>529</c:v>
                </c:pt>
                <c:pt idx="1624">
                  <c:v>527</c:v>
                </c:pt>
                <c:pt idx="1625">
                  <c:v>527</c:v>
                </c:pt>
                <c:pt idx="1626">
                  <c:v>526</c:v>
                </c:pt>
                <c:pt idx="1627">
                  <c:v>526</c:v>
                </c:pt>
                <c:pt idx="1628">
                  <c:v>524</c:v>
                </c:pt>
                <c:pt idx="1629">
                  <c:v>524</c:v>
                </c:pt>
                <c:pt idx="1630">
                  <c:v>524</c:v>
                </c:pt>
                <c:pt idx="1631">
                  <c:v>524</c:v>
                </c:pt>
                <c:pt idx="1632">
                  <c:v>524</c:v>
                </c:pt>
                <c:pt idx="1633">
                  <c:v>523</c:v>
                </c:pt>
                <c:pt idx="1634">
                  <c:v>523</c:v>
                </c:pt>
                <c:pt idx="1635">
                  <c:v>524</c:v>
                </c:pt>
                <c:pt idx="1636">
                  <c:v>525</c:v>
                </c:pt>
                <c:pt idx="1637">
                  <c:v>524</c:v>
                </c:pt>
                <c:pt idx="1638">
                  <c:v>523</c:v>
                </c:pt>
                <c:pt idx="1639">
                  <c:v>524</c:v>
                </c:pt>
                <c:pt idx="1640">
                  <c:v>525</c:v>
                </c:pt>
                <c:pt idx="1641">
                  <c:v>525</c:v>
                </c:pt>
                <c:pt idx="1642">
                  <c:v>525</c:v>
                </c:pt>
                <c:pt idx="1643">
                  <c:v>524</c:v>
                </c:pt>
                <c:pt idx="1644">
                  <c:v>524</c:v>
                </c:pt>
                <c:pt idx="1645">
                  <c:v>525</c:v>
                </c:pt>
                <c:pt idx="1646">
                  <c:v>524</c:v>
                </c:pt>
                <c:pt idx="1647">
                  <c:v>531</c:v>
                </c:pt>
                <c:pt idx="1648">
                  <c:v>524</c:v>
                </c:pt>
                <c:pt idx="1649">
                  <c:v>524</c:v>
                </c:pt>
                <c:pt idx="1650">
                  <c:v>523</c:v>
                </c:pt>
                <c:pt idx="1651">
                  <c:v>523</c:v>
                </c:pt>
                <c:pt idx="1652">
                  <c:v>524</c:v>
                </c:pt>
                <c:pt idx="1653">
                  <c:v>525</c:v>
                </c:pt>
                <c:pt idx="1654">
                  <c:v>525</c:v>
                </c:pt>
                <c:pt idx="1655">
                  <c:v>525</c:v>
                </c:pt>
                <c:pt idx="1656">
                  <c:v>523</c:v>
                </c:pt>
                <c:pt idx="1657">
                  <c:v>521</c:v>
                </c:pt>
                <c:pt idx="1658">
                  <c:v>520</c:v>
                </c:pt>
                <c:pt idx="1659">
                  <c:v>519</c:v>
                </c:pt>
                <c:pt idx="1660">
                  <c:v>517</c:v>
                </c:pt>
                <c:pt idx="1661">
                  <c:v>517</c:v>
                </c:pt>
                <c:pt idx="1662">
                  <c:v>516</c:v>
                </c:pt>
                <c:pt idx="1663">
                  <c:v>516</c:v>
                </c:pt>
                <c:pt idx="1664">
                  <c:v>515</c:v>
                </c:pt>
                <c:pt idx="1665">
                  <c:v>515</c:v>
                </c:pt>
                <c:pt idx="1666">
                  <c:v>514</c:v>
                </c:pt>
                <c:pt idx="1667">
                  <c:v>514</c:v>
                </c:pt>
                <c:pt idx="1668">
                  <c:v>514</c:v>
                </c:pt>
                <c:pt idx="1669">
                  <c:v>513</c:v>
                </c:pt>
                <c:pt idx="1670">
                  <c:v>513</c:v>
                </c:pt>
                <c:pt idx="1671">
                  <c:v>512</c:v>
                </c:pt>
                <c:pt idx="1672">
                  <c:v>512</c:v>
                </c:pt>
                <c:pt idx="1673">
                  <c:v>512</c:v>
                </c:pt>
                <c:pt idx="1674">
                  <c:v>511</c:v>
                </c:pt>
                <c:pt idx="1675">
                  <c:v>511</c:v>
                </c:pt>
                <c:pt idx="1676">
                  <c:v>511</c:v>
                </c:pt>
                <c:pt idx="1677">
                  <c:v>511</c:v>
                </c:pt>
                <c:pt idx="1678">
                  <c:v>511</c:v>
                </c:pt>
                <c:pt idx="1679">
                  <c:v>511</c:v>
                </c:pt>
                <c:pt idx="1680">
                  <c:v>511</c:v>
                </c:pt>
                <c:pt idx="1681">
                  <c:v>511</c:v>
                </c:pt>
                <c:pt idx="1682">
                  <c:v>511</c:v>
                </c:pt>
                <c:pt idx="1683">
                  <c:v>510</c:v>
                </c:pt>
                <c:pt idx="1684">
                  <c:v>510</c:v>
                </c:pt>
                <c:pt idx="1685">
                  <c:v>510</c:v>
                </c:pt>
                <c:pt idx="1686">
                  <c:v>510</c:v>
                </c:pt>
                <c:pt idx="1687">
                  <c:v>510</c:v>
                </c:pt>
                <c:pt idx="1688">
                  <c:v>509</c:v>
                </c:pt>
                <c:pt idx="1689">
                  <c:v>509</c:v>
                </c:pt>
                <c:pt idx="1690">
                  <c:v>510</c:v>
                </c:pt>
                <c:pt idx="1691">
                  <c:v>509</c:v>
                </c:pt>
                <c:pt idx="1692">
                  <c:v>508</c:v>
                </c:pt>
                <c:pt idx="1693">
                  <c:v>509</c:v>
                </c:pt>
                <c:pt idx="1694">
                  <c:v>509</c:v>
                </c:pt>
                <c:pt idx="1695">
                  <c:v>509</c:v>
                </c:pt>
                <c:pt idx="1696">
                  <c:v>510</c:v>
                </c:pt>
                <c:pt idx="1697">
                  <c:v>510</c:v>
                </c:pt>
                <c:pt idx="1698">
                  <c:v>510</c:v>
                </c:pt>
                <c:pt idx="1699">
                  <c:v>510</c:v>
                </c:pt>
                <c:pt idx="1700">
                  <c:v>510</c:v>
                </c:pt>
                <c:pt idx="1701">
                  <c:v>510</c:v>
                </c:pt>
                <c:pt idx="1702">
                  <c:v>509</c:v>
                </c:pt>
                <c:pt idx="1703">
                  <c:v>511</c:v>
                </c:pt>
                <c:pt idx="1704">
                  <c:v>511</c:v>
                </c:pt>
                <c:pt idx="1705">
                  <c:v>511</c:v>
                </c:pt>
                <c:pt idx="1706">
                  <c:v>511</c:v>
                </c:pt>
                <c:pt idx="1707">
                  <c:v>512</c:v>
                </c:pt>
                <c:pt idx="1708">
                  <c:v>512</c:v>
                </c:pt>
                <c:pt idx="1709">
                  <c:v>512</c:v>
                </c:pt>
                <c:pt idx="1710">
                  <c:v>512</c:v>
                </c:pt>
                <c:pt idx="1711">
                  <c:v>513</c:v>
                </c:pt>
                <c:pt idx="1712">
                  <c:v>513</c:v>
                </c:pt>
                <c:pt idx="1713">
                  <c:v>513</c:v>
                </c:pt>
                <c:pt idx="1714">
                  <c:v>513</c:v>
                </c:pt>
                <c:pt idx="1715">
                  <c:v>513</c:v>
                </c:pt>
                <c:pt idx="1716">
                  <c:v>511</c:v>
                </c:pt>
                <c:pt idx="1717">
                  <c:v>513</c:v>
                </c:pt>
                <c:pt idx="1718">
                  <c:v>513</c:v>
                </c:pt>
                <c:pt idx="1719">
                  <c:v>512</c:v>
                </c:pt>
                <c:pt idx="1720">
                  <c:v>512</c:v>
                </c:pt>
                <c:pt idx="1721">
                  <c:v>513</c:v>
                </c:pt>
                <c:pt idx="1722">
                  <c:v>513</c:v>
                </c:pt>
                <c:pt idx="1723">
                  <c:v>513</c:v>
                </c:pt>
                <c:pt idx="1724">
                  <c:v>512</c:v>
                </c:pt>
                <c:pt idx="1725">
                  <c:v>513</c:v>
                </c:pt>
                <c:pt idx="1726">
                  <c:v>513</c:v>
                </c:pt>
                <c:pt idx="1727">
                  <c:v>513</c:v>
                </c:pt>
                <c:pt idx="1728">
                  <c:v>514</c:v>
                </c:pt>
                <c:pt idx="1729">
                  <c:v>514</c:v>
                </c:pt>
                <c:pt idx="1730">
                  <c:v>514</c:v>
                </c:pt>
                <c:pt idx="1731">
                  <c:v>514</c:v>
                </c:pt>
                <c:pt idx="1732">
                  <c:v>514</c:v>
                </c:pt>
                <c:pt idx="1733">
                  <c:v>514</c:v>
                </c:pt>
                <c:pt idx="1734">
                  <c:v>514</c:v>
                </c:pt>
                <c:pt idx="1735">
                  <c:v>514</c:v>
                </c:pt>
                <c:pt idx="1736">
                  <c:v>514</c:v>
                </c:pt>
                <c:pt idx="1737">
                  <c:v>514</c:v>
                </c:pt>
                <c:pt idx="1738">
                  <c:v>514</c:v>
                </c:pt>
                <c:pt idx="1739">
                  <c:v>515</c:v>
                </c:pt>
                <c:pt idx="1740">
                  <c:v>514</c:v>
                </c:pt>
                <c:pt idx="1741">
                  <c:v>516</c:v>
                </c:pt>
                <c:pt idx="1742">
                  <c:v>517</c:v>
                </c:pt>
                <c:pt idx="1743">
                  <c:v>519</c:v>
                </c:pt>
                <c:pt idx="1744">
                  <c:v>521</c:v>
                </c:pt>
                <c:pt idx="1745">
                  <c:v>522</c:v>
                </c:pt>
                <c:pt idx="1746">
                  <c:v>521</c:v>
                </c:pt>
                <c:pt idx="1747">
                  <c:v>522</c:v>
                </c:pt>
                <c:pt idx="1748">
                  <c:v>524</c:v>
                </c:pt>
                <c:pt idx="1749">
                  <c:v>525</c:v>
                </c:pt>
                <c:pt idx="1750">
                  <c:v>525</c:v>
                </c:pt>
                <c:pt idx="1751">
                  <c:v>526</c:v>
                </c:pt>
                <c:pt idx="1752">
                  <c:v>525</c:v>
                </c:pt>
                <c:pt idx="1753">
                  <c:v>525</c:v>
                </c:pt>
                <c:pt idx="1754">
                  <c:v>526</c:v>
                </c:pt>
                <c:pt idx="1755">
                  <c:v>527</c:v>
                </c:pt>
                <c:pt idx="1756">
                  <c:v>526</c:v>
                </c:pt>
                <c:pt idx="1757">
                  <c:v>526</c:v>
                </c:pt>
                <c:pt idx="1758">
                  <c:v>525</c:v>
                </c:pt>
                <c:pt idx="1759">
                  <c:v>524</c:v>
                </c:pt>
                <c:pt idx="1760">
                  <c:v>523</c:v>
                </c:pt>
                <c:pt idx="1761">
                  <c:v>523</c:v>
                </c:pt>
                <c:pt idx="1762">
                  <c:v>522</c:v>
                </c:pt>
                <c:pt idx="1763">
                  <c:v>522</c:v>
                </c:pt>
                <c:pt idx="1764">
                  <c:v>520</c:v>
                </c:pt>
                <c:pt idx="1765">
                  <c:v>514</c:v>
                </c:pt>
                <c:pt idx="1766">
                  <c:v>514</c:v>
                </c:pt>
                <c:pt idx="1767">
                  <c:v>514</c:v>
                </c:pt>
                <c:pt idx="1768">
                  <c:v>514</c:v>
                </c:pt>
                <c:pt idx="1769">
                  <c:v>515</c:v>
                </c:pt>
                <c:pt idx="1770">
                  <c:v>515</c:v>
                </c:pt>
                <c:pt idx="1771">
                  <c:v>515</c:v>
                </c:pt>
                <c:pt idx="1772">
                  <c:v>515</c:v>
                </c:pt>
                <c:pt idx="1773">
                  <c:v>515</c:v>
                </c:pt>
                <c:pt idx="1774">
                  <c:v>516</c:v>
                </c:pt>
                <c:pt idx="1775">
                  <c:v>517</c:v>
                </c:pt>
                <c:pt idx="1776">
                  <c:v>519</c:v>
                </c:pt>
                <c:pt idx="1777">
                  <c:v>520</c:v>
                </c:pt>
                <c:pt idx="1778">
                  <c:v>522</c:v>
                </c:pt>
                <c:pt idx="1779">
                  <c:v>522</c:v>
                </c:pt>
                <c:pt idx="1780">
                  <c:v>523</c:v>
                </c:pt>
                <c:pt idx="1781">
                  <c:v>522</c:v>
                </c:pt>
                <c:pt idx="1782">
                  <c:v>522</c:v>
                </c:pt>
                <c:pt idx="1783">
                  <c:v>521</c:v>
                </c:pt>
                <c:pt idx="1784">
                  <c:v>521</c:v>
                </c:pt>
                <c:pt idx="1785">
                  <c:v>520</c:v>
                </c:pt>
                <c:pt idx="1786">
                  <c:v>521</c:v>
                </c:pt>
                <c:pt idx="1787">
                  <c:v>520</c:v>
                </c:pt>
                <c:pt idx="1788">
                  <c:v>519</c:v>
                </c:pt>
                <c:pt idx="1789">
                  <c:v>518</c:v>
                </c:pt>
                <c:pt idx="1790">
                  <c:v>518</c:v>
                </c:pt>
                <c:pt idx="1791">
                  <c:v>517</c:v>
                </c:pt>
                <c:pt idx="1792">
                  <c:v>517</c:v>
                </c:pt>
                <c:pt idx="1793">
                  <c:v>516</c:v>
                </c:pt>
                <c:pt idx="1794">
                  <c:v>515</c:v>
                </c:pt>
                <c:pt idx="1795">
                  <c:v>515</c:v>
                </c:pt>
                <c:pt idx="1796">
                  <c:v>515</c:v>
                </c:pt>
                <c:pt idx="1797">
                  <c:v>514</c:v>
                </c:pt>
                <c:pt idx="1798">
                  <c:v>514</c:v>
                </c:pt>
                <c:pt idx="1799">
                  <c:v>513</c:v>
                </c:pt>
                <c:pt idx="1800">
                  <c:v>512</c:v>
                </c:pt>
                <c:pt idx="1801">
                  <c:v>512</c:v>
                </c:pt>
                <c:pt idx="1802">
                  <c:v>513</c:v>
                </c:pt>
                <c:pt idx="1803">
                  <c:v>513</c:v>
                </c:pt>
                <c:pt idx="1804">
                  <c:v>512</c:v>
                </c:pt>
                <c:pt idx="1805">
                  <c:v>512</c:v>
                </c:pt>
                <c:pt idx="1806">
                  <c:v>511</c:v>
                </c:pt>
                <c:pt idx="1807">
                  <c:v>511</c:v>
                </c:pt>
                <c:pt idx="1808">
                  <c:v>511</c:v>
                </c:pt>
                <c:pt idx="1809">
                  <c:v>509</c:v>
                </c:pt>
                <c:pt idx="1810">
                  <c:v>508</c:v>
                </c:pt>
                <c:pt idx="1811">
                  <c:v>506</c:v>
                </c:pt>
                <c:pt idx="1812">
                  <c:v>506</c:v>
                </c:pt>
                <c:pt idx="1813">
                  <c:v>505</c:v>
                </c:pt>
                <c:pt idx="1814">
                  <c:v>504</c:v>
                </c:pt>
                <c:pt idx="1815">
                  <c:v>503</c:v>
                </c:pt>
                <c:pt idx="1816">
                  <c:v>503</c:v>
                </c:pt>
                <c:pt idx="1817">
                  <c:v>502</c:v>
                </c:pt>
                <c:pt idx="1818">
                  <c:v>502</c:v>
                </c:pt>
                <c:pt idx="1819">
                  <c:v>502</c:v>
                </c:pt>
                <c:pt idx="1820">
                  <c:v>500</c:v>
                </c:pt>
                <c:pt idx="1821">
                  <c:v>501</c:v>
                </c:pt>
                <c:pt idx="1822">
                  <c:v>501</c:v>
                </c:pt>
                <c:pt idx="1823">
                  <c:v>501</c:v>
                </c:pt>
                <c:pt idx="1824">
                  <c:v>500</c:v>
                </c:pt>
                <c:pt idx="1825">
                  <c:v>501</c:v>
                </c:pt>
                <c:pt idx="1826">
                  <c:v>500</c:v>
                </c:pt>
                <c:pt idx="1827">
                  <c:v>500</c:v>
                </c:pt>
                <c:pt idx="1828">
                  <c:v>500</c:v>
                </c:pt>
                <c:pt idx="1829">
                  <c:v>500</c:v>
                </c:pt>
                <c:pt idx="1830">
                  <c:v>500</c:v>
                </c:pt>
                <c:pt idx="1831">
                  <c:v>501</c:v>
                </c:pt>
                <c:pt idx="1832">
                  <c:v>501</c:v>
                </c:pt>
                <c:pt idx="1833">
                  <c:v>501</c:v>
                </c:pt>
                <c:pt idx="1834">
                  <c:v>502</c:v>
                </c:pt>
                <c:pt idx="1835">
                  <c:v>502</c:v>
                </c:pt>
                <c:pt idx="1836">
                  <c:v>502</c:v>
                </c:pt>
                <c:pt idx="1837">
                  <c:v>502</c:v>
                </c:pt>
                <c:pt idx="1838">
                  <c:v>503</c:v>
                </c:pt>
                <c:pt idx="1839">
                  <c:v>502</c:v>
                </c:pt>
                <c:pt idx="1840">
                  <c:v>500</c:v>
                </c:pt>
                <c:pt idx="1841">
                  <c:v>501</c:v>
                </c:pt>
                <c:pt idx="1842">
                  <c:v>500</c:v>
                </c:pt>
                <c:pt idx="1843">
                  <c:v>499</c:v>
                </c:pt>
                <c:pt idx="1844">
                  <c:v>498</c:v>
                </c:pt>
                <c:pt idx="1845">
                  <c:v>498</c:v>
                </c:pt>
                <c:pt idx="1846">
                  <c:v>498</c:v>
                </c:pt>
                <c:pt idx="1847">
                  <c:v>497</c:v>
                </c:pt>
                <c:pt idx="1848">
                  <c:v>497</c:v>
                </c:pt>
                <c:pt idx="1849">
                  <c:v>496</c:v>
                </c:pt>
                <c:pt idx="1850">
                  <c:v>495</c:v>
                </c:pt>
                <c:pt idx="1851">
                  <c:v>496</c:v>
                </c:pt>
                <c:pt idx="1852">
                  <c:v>495</c:v>
                </c:pt>
                <c:pt idx="1853">
                  <c:v>495</c:v>
                </c:pt>
                <c:pt idx="1854">
                  <c:v>495</c:v>
                </c:pt>
                <c:pt idx="1855">
                  <c:v>495</c:v>
                </c:pt>
                <c:pt idx="1856">
                  <c:v>495</c:v>
                </c:pt>
                <c:pt idx="1857">
                  <c:v>495</c:v>
                </c:pt>
                <c:pt idx="1858">
                  <c:v>495</c:v>
                </c:pt>
                <c:pt idx="1859">
                  <c:v>494</c:v>
                </c:pt>
                <c:pt idx="1860">
                  <c:v>494</c:v>
                </c:pt>
                <c:pt idx="1861">
                  <c:v>494</c:v>
                </c:pt>
                <c:pt idx="1862">
                  <c:v>494</c:v>
                </c:pt>
                <c:pt idx="1863">
                  <c:v>493</c:v>
                </c:pt>
                <c:pt idx="1864">
                  <c:v>494</c:v>
                </c:pt>
                <c:pt idx="1865">
                  <c:v>492</c:v>
                </c:pt>
                <c:pt idx="1866">
                  <c:v>494</c:v>
                </c:pt>
                <c:pt idx="1867">
                  <c:v>492</c:v>
                </c:pt>
                <c:pt idx="1868">
                  <c:v>493</c:v>
                </c:pt>
                <c:pt idx="1869">
                  <c:v>493</c:v>
                </c:pt>
                <c:pt idx="1870">
                  <c:v>493</c:v>
                </c:pt>
                <c:pt idx="1871">
                  <c:v>493</c:v>
                </c:pt>
                <c:pt idx="1872">
                  <c:v>493</c:v>
                </c:pt>
                <c:pt idx="1873">
                  <c:v>492</c:v>
                </c:pt>
                <c:pt idx="1874">
                  <c:v>491</c:v>
                </c:pt>
                <c:pt idx="1875">
                  <c:v>491</c:v>
                </c:pt>
                <c:pt idx="1876">
                  <c:v>492</c:v>
                </c:pt>
                <c:pt idx="1877">
                  <c:v>492</c:v>
                </c:pt>
                <c:pt idx="1878">
                  <c:v>491</c:v>
                </c:pt>
                <c:pt idx="1879">
                  <c:v>490</c:v>
                </c:pt>
                <c:pt idx="1880">
                  <c:v>491</c:v>
                </c:pt>
                <c:pt idx="1881">
                  <c:v>492</c:v>
                </c:pt>
                <c:pt idx="1882">
                  <c:v>492</c:v>
                </c:pt>
                <c:pt idx="1883">
                  <c:v>492</c:v>
                </c:pt>
                <c:pt idx="1884">
                  <c:v>492</c:v>
                </c:pt>
                <c:pt idx="1885">
                  <c:v>492</c:v>
                </c:pt>
                <c:pt idx="1886">
                  <c:v>491</c:v>
                </c:pt>
                <c:pt idx="1887">
                  <c:v>492</c:v>
                </c:pt>
                <c:pt idx="1888">
                  <c:v>492</c:v>
                </c:pt>
                <c:pt idx="1889">
                  <c:v>492</c:v>
                </c:pt>
                <c:pt idx="1890">
                  <c:v>492</c:v>
                </c:pt>
                <c:pt idx="1891">
                  <c:v>493</c:v>
                </c:pt>
                <c:pt idx="1892">
                  <c:v>494</c:v>
                </c:pt>
                <c:pt idx="1893">
                  <c:v>494</c:v>
                </c:pt>
                <c:pt idx="1894">
                  <c:v>494</c:v>
                </c:pt>
                <c:pt idx="1895">
                  <c:v>495</c:v>
                </c:pt>
                <c:pt idx="1896">
                  <c:v>494</c:v>
                </c:pt>
                <c:pt idx="1897">
                  <c:v>496</c:v>
                </c:pt>
                <c:pt idx="1898">
                  <c:v>496</c:v>
                </c:pt>
                <c:pt idx="1899">
                  <c:v>496</c:v>
                </c:pt>
                <c:pt idx="1900">
                  <c:v>496</c:v>
                </c:pt>
                <c:pt idx="1901">
                  <c:v>496</c:v>
                </c:pt>
                <c:pt idx="1902">
                  <c:v>496</c:v>
                </c:pt>
                <c:pt idx="1903">
                  <c:v>495</c:v>
                </c:pt>
                <c:pt idx="1904">
                  <c:v>495</c:v>
                </c:pt>
                <c:pt idx="1905">
                  <c:v>496</c:v>
                </c:pt>
                <c:pt idx="1906">
                  <c:v>496</c:v>
                </c:pt>
                <c:pt idx="1907">
                  <c:v>495</c:v>
                </c:pt>
                <c:pt idx="1908">
                  <c:v>494</c:v>
                </c:pt>
                <c:pt idx="1909">
                  <c:v>493</c:v>
                </c:pt>
                <c:pt idx="1910">
                  <c:v>494</c:v>
                </c:pt>
                <c:pt idx="1911">
                  <c:v>494</c:v>
                </c:pt>
                <c:pt idx="1912">
                  <c:v>492</c:v>
                </c:pt>
                <c:pt idx="1913">
                  <c:v>493</c:v>
                </c:pt>
                <c:pt idx="1914">
                  <c:v>493</c:v>
                </c:pt>
                <c:pt idx="1915">
                  <c:v>493</c:v>
                </c:pt>
                <c:pt idx="1916">
                  <c:v>493</c:v>
                </c:pt>
                <c:pt idx="1917">
                  <c:v>494</c:v>
                </c:pt>
                <c:pt idx="1918">
                  <c:v>494</c:v>
                </c:pt>
                <c:pt idx="1919">
                  <c:v>494</c:v>
                </c:pt>
                <c:pt idx="1920">
                  <c:v>494</c:v>
                </c:pt>
                <c:pt idx="1921">
                  <c:v>495</c:v>
                </c:pt>
                <c:pt idx="1922">
                  <c:v>494</c:v>
                </c:pt>
                <c:pt idx="1923">
                  <c:v>494</c:v>
                </c:pt>
                <c:pt idx="1924">
                  <c:v>495</c:v>
                </c:pt>
                <c:pt idx="1925">
                  <c:v>495</c:v>
                </c:pt>
                <c:pt idx="1926">
                  <c:v>496</c:v>
                </c:pt>
                <c:pt idx="1927">
                  <c:v>497</c:v>
                </c:pt>
                <c:pt idx="1928">
                  <c:v>496</c:v>
                </c:pt>
                <c:pt idx="1929">
                  <c:v>495</c:v>
                </c:pt>
                <c:pt idx="1930">
                  <c:v>495</c:v>
                </c:pt>
                <c:pt idx="1931">
                  <c:v>496</c:v>
                </c:pt>
                <c:pt idx="1932">
                  <c:v>494</c:v>
                </c:pt>
                <c:pt idx="1933">
                  <c:v>494</c:v>
                </c:pt>
                <c:pt idx="1934">
                  <c:v>495</c:v>
                </c:pt>
                <c:pt idx="1935">
                  <c:v>495</c:v>
                </c:pt>
                <c:pt idx="1936">
                  <c:v>495</c:v>
                </c:pt>
                <c:pt idx="1937">
                  <c:v>496</c:v>
                </c:pt>
                <c:pt idx="1938">
                  <c:v>496</c:v>
                </c:pt>
                <c:pt idx="1939">
                  <c:v>496</c:v>
                </c:pt>
                <c:pt idx="1940">
                  <c:v>497</c:v>
                </c:pt>
                <c:pt idx="1941">
                  <c:v>497</c:v>
                </c:pt>
                <c:pt idx="1942">
                  <c:v>498</c:v>
                </c:pt>
                <c:pt idx="1943">
                  <c:v>498</c:v>
                </c:pt>
                <c:pt idx="1944">
                  <c:v>498</c:v>
                </c:pt>
                <c:pt idx="1945">
                  <c:v>498</c:v>
                </c:pt>
                <c:pt idx="1946">
                  <c:v>497</c:v>
                </c:pt>
                <c:pt idx="1947">
                  <c:v>496</c:v>
                </c:pt>
                <c:pt idx="1948">
                  <c:v>495</c:v>
                </c:pt>
                <c:pt idx="1949">
                  <c:v>493</c:v>
                </c:pt>
                <c:pt idx="1950">
                  <c:v>492</c:v>
                </c:pt>
                <c:pt idx="1951">
                  <c:v>491</c:v>
                </c:pt>
                <c:pt idx="1952">
                  <c:v>490</c:v>
                </c:pt>
                <c:pt idx="1953">
                  <c:v>490</c:v>
                </c:pt>
                <c:pt idx="1954">
                  <c:v>489</c:v>
                </c:pt>
                <c:pt idx="1955">
                  <c:v>490</c:v>
                </c:pt>
                <c:pt idx="1956">
                  <c:v>490</c:v>
                </c:pt>
                <c:pt idx="1957">
                  <c:v>491</c:v>
                </c:pt>
                <c:pt idx="1958">
                  <c:v>491</c:v>
                </c:pt>
                <c:pt idx="1959">
                  <c:v>491</c:v>
                </c:pt>
                <c:pt idx="1960">
                  <c:v>490</c:v>
                </c:pt>
                <c:pt idx="1961">
                  <c:v>491</c:v>
                </c:pt>
                <c:pt idx="1962">
                  <c:v>490</c:v>
                </c:pt>
                <c:pt idx="1963">
                  <c:v>490</c:v>
                </c:pt>
                <c:pt idx="1964">
                  <c:v>490</c:v>
                </c:pt>
                <c:pt idx="1965">
                  <c:v>489</c:v>
                </c:pt>
                <c:pt idx="1966">
                  <c:v>488</c:v>
                </c:pt>
                <c:pt idx="1967">
                  <c:v>487</c:v>
                </c:pt>
                <c:pt idx="1968">
                  <c:v>486</c:v>
                </c:pt>
                <c:pt idx="1969">
                  <c:v>485</c:v>
                </c:pt>
                <c:pt idx="1970">
                  <c:v>485</c:v>
                </c:pt>
                <c:pt idx="1971">
                  <c:v>485</c:v>
                </c:pt>
                <c:pt idx="1972">
                  <c:v>485</c:v>
                </c:pt>
                <c:pt idx="1973">
                  <c:v>485</c:v>
                </c:pt>
                <c:pt idx="1974">
                  <c:v>485</c:v>
                </c:pt>
                <c:pt idx="1975">
                  <c:v>485</c:v>
                </c:pt>
                <c:pt idx="1976">
                  <c:v>485</c:v>
                </c:pt>
                <c:pt idx="1977">
                  <c:v>485</c:v>
                </c:pt>
                <c:pt idx="1978">
                  <c:v>486</c:v>
                </c:pt>
                <c:pt idx="1979">
                  <c:v>486</c:v>
                </c:pt>
                <c:pt idx="1980">
                  <c:v>486</c:v>
                </c:pt>
                <c:pt idx="1981">
                  <c:v>487</c:v>
                </c:pt>
                <c:pt idx="1982">
                  <c:v>487</c:v>
                </c:pt>
                <c:pt idx="1983">
                  <c:v>487</c:v>
                </c:pt>
                <c:pt idx="1984">
                  <c:v>486</c:v>
                </c:pt>
                <c:pt idx="1985">
                  <c:v>486</c:v>
                </c:pt>
                <c:pt idx="1986">
                  <c:v>485</c:v>
                </c:pt>
                <c:pt idx="1987">
                  <c:v>486</c:v>
                </c:pt>
                <c:pt idx="1988">
                  <c:v>486</c:v>
                </c:pt>
                <c:pt idx="1989">
                  <c:v>487</c:v>
                </c:pt>
                <c:pt idx="1990">
                  <c:v>487</c:v>
                </c:pt>
                <c:pt idx="1991">
                  <c:v>487</c:v>
                </c:pt>
                <c:pt idx="1992">
                  <c:v>488</c:v>
                </c:pt>
                <c:pt idx="1993">
                  <c:v>488</c:v>
                </c:pt>
                <c:pt idx="1994">
                  <c:v>488</c:v>
                </c:pt>
                <c:pt idx="1995">
                  <c:v>489</c:v>
                </c:pt>
                <c:pt idx="1996">
                  <c:v>489</c:v>
                </c:pt>
                <c:pt idx="1997">
                  <c:v>490</c:v>
                </c:pt>
                <c:pt idx="1998">
                  <c:v>490</c:v>
                </c:pt>
                <c:pt idx="1999">
                  <c:v>491</c:v>
                </c:pt>
                <c:pt idx="2000">
                  <c:v>491</c:v>
                </c:pt>
                <c:pt idx="2001">
                  <c:v>492</c:v>
                </c:pt>
                <c:pt idx="2002">
                  <c:v>492</c:v>
                </c:pt>
                <c:pt idx="2003">
                  <c:v>493</c:v>
                </c:pt>
                <c:pt idx="2004">
                  <c:v>493</c:v>
                </c:pt>
                <c:pt idx="2005">
                  <c:v>494</c:v>
                </c:pt>
                <c:pt idx="2006">
                  <c:v>494</c:v>
                </c:pt>
                <c:pt idx="2007">
                  <c:v>494</c:v>
                </c:pt>
                <c:pt idx="2008">
                  <c:v>494</c:v>
                </c:pt>
                <c:pt idx="2009">
                  <c:v>494</c:v>
                </c:pt>
                <c:pt idx="2010">
                  <c:v>493</c:v>
                </c:pt>
                <c:pt idx="2011">
                  <c:v>493</c:v>
                </c:pt>
                <c:pt idx="2012">
                  <c:v>492</c:v>
                </c:pt>
                <c:pt idx="2013">
                  <c:v>492</c:v>
                </c:pt>
                <c:pt idx="2014">
                  <c:v>491</c:v>
                </c:pt>
                <c:pt idx="2015">
                  <c:v>491</c:v>
                </c:pt>
                <c:pt idx="2016">
                  <c:v>490</c:v>
                </c:pt>
                <c:pt idx="2017">
                  <c:v>491</c:v>
                </c:pt>
                <c:pt idx="2018">
                  <c:v>492</c:v>
                </c:pt>
                <c:pt idx="2019">
                  <c:v>492</c:v>
                </c:pt>
                <c:pt idx="2020">
                  <c:v>492</c:v>
                </c:pt>
                <c:pt idx="2021">
                  <c:v>492</c:v>
                </c:pt>
                <c:pt idx="2022">
                  <c:v>491</c:v>
                </c:pt>
                <c:pt idx="2023">
                  <c:v>491</c:v>
                </c:pt>
                <c:pt idx="2024">
                  <c:v>490</c:v>
                </c:pt>
                <c:pt idx="2025">
                  <c:v>489</c:v>
                </c:pt>
                <c:pt idx="2026">
                  <c:v>488</c:v>
                </c:pt>
                <c:pt idx="2027">
                  <c:v>488</c:v>
                </c:pt>
                <c:pt idx="2028">
                  <c:v>487</c:v>
                </c:pt>
                <c:pt idx="2029">
                  <c:v>486</c:v>
                </c:pt>
                <c:pt idx="2030">
                  <c:v>486</c:v>
                </c:pt>
                <c:pt idx="2031">
                  <c:v>486</c:v>
                </c:pt>
                <c:pt idx="2032">
                  <c:v>486</c:v>
                </c:pt>
                <c:pt idx="2033">
                  <c:v>487</c:v>
                </c:pt>
                <c:pt idx="2034">
                  <c:v>488</c:v>
                </c:pt>
                <c:pt idx="2035">
                  <c:v>487</c:v>
                </c:pt>
                <c:pt idx="2036">
                  <c:v>487</c:v>
                </c:pt>
                <c:pt idx="2037">
                  <c:v>487</c:v>
                </c:pt>
                <c:pt idx="2038">
                  <c:v>487</c:v>
                </c:pt>
                <c:pt idx="2039">
                  <c:v>487</c:v>
                </c:pt>
                <c:pt idx="2040">
                  <c:v>487</c:v>
                </c:pt>
                <c:pt idx="2041">
                  <c:v>487</c:v>
                </c:pt>
                <c:pt idx="2042">
                  <c:v>487</c:v>
                </c:pt>
                <c:pt idx="2043">
                  <c:v>487</c:v>
                </c:pt>
                <c:pt idx="2044">
                  <c:v>488</c:v>
                </c:pt>
                <c:pt idx="2045">
                  <c:v>488</c:v>
                </c:pt>
                <c:pt idx="2046">
                  <c:v>489</c:v>
                </c:pt>
                <c:pt idx="2047">
                  <c:v>489</c:v>
                </c:pt>
                <c:pt idx="2048">
                  <c:v>490</c:v>
                </c:pt>
                <c:pt idx="2049">
                  <c:v>490</c:v>
                </c:pt>
                <c:pt idx="2050">
                  <c:v>489</c:v>
                </c:pt>
                <c:pt idx="2051">
                  <c:v>488</c:v>
                </c:pt>
                <c:pt idx="2052">
                  <c:v>487</c:v>
                </c:pt>
                <c:pt idx="2053">
                  <c:v>487</c:v>
                </c:pt>
                <c:pt idx="2054">
                  <c:v>487</c:v>
                </c:pt>
                <c:pt idx="2055">
                  <c:v>487</c:v>
                </c:pt>
                <c:pt idx="2056">
                  <c:v>488</c:v>
                </c:pt>
                <c:pt idx="2057">
                  <c:v>488</c:v>
                </c:pt>
                <c:pt idx="2058">
                  <c:v>488</c:v>
                </c:pt>
                <c:pt idx="2059">
                  <c:v>488</c:v>
                </c:pt>
                <c:pt idx="2060">
                  <c:v>488</c:v>
                </c:pt>
                <c:pt idx="2061">
                  <c:v>488</c:v>
                </c:pt>
                <c:pt idx="2062">
                  <c:v>487</c:v>
                </c:pt>
                <c:pt idx="2063">
                  <c:v>488</c:v>
                </c:pt>
                <c:pt idx="2064">
                  <c:v>488</c:v>
                </c:pt>
                <c:pt idx="2065">
                  <c:v>487</c:v>
                </c:pt>
                <c:pt idx="2066">
                  <c:v>485</c:v>
                </c:pt>
                <c:pt idx="2067">
                  <c:v>485</c:v>
                </c:pt>
                <c:pt idx="2068">
                  <c:v>484</c:v>
                </c:pt>
                <c:pt idx="2069">
                  <c:v>483</c:v>
                </c:pt>
                <c:pt idx="2070">
                  <c:v>483</c:v>
                </c:pt>
                <c:pt idx="2071">
                  <c:v>483</c:v>
                </c:pt>
                <c:pt idx="2072">
                  <c:v>482</c:v>
                </c:pt>
                <c:pt idx="2073">
                  <c:v>484</c:v>
                </c:pt>
                <c:pt idx="2074">
                  <c:v>483</c:v>
                </c:pt>
                <c:pt idx="2075">
                  <c:v>483</c:v>
                </c:pt>
                <c:pt idx="2076">
                  <c:v>484</c:v>
                </c:pt>
                <c:pt idx="2077">
                  <c:v>484</c:v>
                </c:pt>
                <c:pt idx="2078">
                  <c:v>485</c:v>
                </c:pt>
                <c:pt idx="2079">
                  <c:v>486</c:v>
                </c:pt>
                <c:pt idx="2080">
                  <c:v>486</c:v>
                </c:pt>
                <c:pt idx="2081">
                  <c:v>486</c:v>
                </c:pt>
                <c:pt idx="2082">
                  <c:v>486</c:v>
                </c:pt>
                <c:pt idx="2083">
                  <c:v>486</c:v>
                </c:pt>
                <c:pt idx="2084">
                  <c:v>485</c:v>
                </c:pt>
                <c:pt idx="2085">
                  <c:v>485</c:v>
                </c:pt>
                <c:pt idx="2086">
                  <c:v>484</c:v>
                </c:pt>
                <c:pt idx="2087">
                  <c:v>484</c:v>
                </c:pt>
                <c:pt idx="2088">
                  <c:v>485</c:v>
                </c:pt>
                <c:pt idx="2089">
                  <c:v>487</c:v>
                </c:pt>
                <c:pt idx="2090">
                  <c:v>488</c:v>
                </c:pt>
                <c:pt idx="2091">
                  <c:v>489</c:v>
                </c:pt>
                <c:pt idx="2092">
                  <c:v>490</c:v>
                </c:pt>
                <c:pt idx="2093">
                  <c:v>491</c:v>
                </c:pt>
                <c:pt idx="2094">
                  <c:v>492</c:v>
                </c:pt>
                <c:pt idx="2095">
                  <c:v>492</c:v>
                </c:pt>
                <c:pt idx="2096">
                  <c:v>494</c:v>
                </c:pt>
                <c:pt idx="2097">
                  <c:v>496</c:v>
                </c:pt>
                <c:pt idx="2098">
                  <c:v>497</c:v>
                </c:pt>
                <c:pt idx="2099">
                  <c:v>498</c:v>
                </c:pt>
                <c:pt idx="2100">
                  <c:v>498</c:v>
                </c:pt>
                <c:pt idx="2101">
                  <c:v>498</c:v>
                </c:pt>
                <c:pt idx="2102">
                  <c:v>497</c:v>
                </c:pt>
                <c:pt idx="2103">
                  <c:v>495</c:v>
                </c:pt>
                <c:pt idx="2104">
                  <c:v>493</c:v>
                </c:pt>
                <c:pt idx="2105">
                  <c:v>492</c:v>
                </c:pt>
                <c:pt idx="2106">
                  <c:v>490</c:v>
                </c:pt>
                <c:pt idx="2107">
                  <c:v>490</c:v>
                </c:pt>
                <c:pt idx="2108">
                  <c:v>489</c:v>
                </c:pt>
                <c:pt idx="2109">
                  <c:v>488</c:v>
                </c:pt>
                <c:pt idx="2110">
                  <c:v>488</c:v>
                </c:pt>
                <c:pt idx="2111">
                  <c:v>488</c:v>
                </c:pt>
                <c:pt idx="2112">
                  <c:v>488</c:v>
                </c:pt>
                <c:pt idx="2113">
                  <c:v>488</c:v>
                </c:pt>
                <c:pt idx="2114">
                  <c:v>487</c:v>
                </c:pt>
                <c:pt idx="2115">
                  <c:v>487</c:v>
                </c:pt>
                <c:pt idx="2116">
                  <c:v>485</c:v>
                </c:pt>
                <c:pt idx="2117">
                  <c:v>485</c:v>
                </c:pt>
                <c:pt idx="2118">
                  <c:v>483</c:v>
                </c:pt>
                <c:pt idx="2119">
                  <c:v>483</c:v>
                </c:pt>
                <c:pt idx="2120">
                  <c:v>482</c:v>
                </c:pt>
                <c:pt idx="2121">
                  <c:v>481</c:v>
                </c:pt>
                <c:pt idx="2122">
                  <c:v>481</c:v>
                </c:pt>
                <c:pt idx="2123">
                  <c:v>479</c:v>
                </c:pt>
                <c:pt idx="2124">
                  <c:v>479</c:v>
                </c:pt>
                <c:pt idx="2125">
                  <c:v>478</c:v>
                </c:pt>
                <c:pt idx="2126">
                  <c:v>478</c:v>
                </c:pt>
                <c:pt idx="2127">
                  <c:v>477</c:v>
                </c:pt>
                <c:pt idx="2128">
                  <c:v>477</c:v>
                </c:pt>
                <c:pt idx="2129">
                  <c:v>477</c:v>
                </c:pt>
                <c:pt idx="2130">
                  <c:v>477</c:v>
                </c:pt>
                <c:pt idx="2131">
                  <c:v>476</c:v>
                </c:pt>
                <c:pt idx="2132">
                  <c:v>476</c:v>
                </c:pt>
                <c:pt idx="2133">
                  <c:v>476</c:v>
                </c:pt>
                <c:pt idx="2134">
                  <c:v>476</c:v>
                </c:pt>
                <c:pt idx="2135">
                  <c:v>476</c:v>
                </c:pt>
                <c:pt idx="2136">
                  <c:v>475</c:v>
                </c:pt>
                <c:pt idx="2137">
                  <c:v>474</c:v>
                </c:pt>
                <c:pt idx="2138">
                  <c:v>475</c:v>
                </c:pt>
                <c:pt idx="2139">
                  <c:v>475</c:v>
                </c:pt>
                <c:pt idx="2140">
                  <c:v>473</c:v>
                </c:pt>
                <c:pt idx="2141">
                  <c:v>474</c:v>
                </c:pt>
                <c:pt idx="2142">
                  <c:v>474</c:v>
                </c:pt>
                <c:pt idx="2143">
                  <c:v>473</c:v>
                </c:pt>
                <c:pt idx="2144">
                  <c:v>472</c:v>
                </c:pt>
                <c:pt idx="2145">
                  <c:v>473</c:v>
                </c:pt>
                <c:pt idx="2146">
                  <c:v>472</c:v>
                </c:pt>
                <c:pt idx="2147">
                  <c:v>472</c:v>
                </c:pt>
                <c:pt idx="2148">
                  <c:v>471</c:v>
                </c:pt>
                <c:pt idx="2149">
                  <c:v>472</c:v>
                </c:pt>
                <c:pt idx="2150">
                  <c:v>471</c:v>
                </c:pt>
                <c:pt idx="2151">
                  <c:v>471</c:v>
                </c:pt>
                <c:pt idx="2152">
                  <c:v>471</c:v>
                </c:pt>
                <c:pt idx="2153">
                  <c:v>471</c:v>
                </c:pt>
                <c:pt idx="2154">
                  <c:v>471</c:v>
                </c:pt>
                <c:pt idx="2155">
                  <c:v>471</c:v>
                </c:pt>
                <c:pt idx="2156">
                  <c:v>470</c:v>
                </c:pt>
                <c:pt idx="2157">
                  <c:v>470</c:v>
                </c:pt>
                <c:pt idx="2158">
                  <c:v>470</c:v>
                </c:pt>
                <c:pt idx="2159">
                  <c:v>470</c:v>
                </c:pt>
                <c:pt idx="2160">
                  <c:v>470</c:v>
                </c:pt>
                <c:pt idx="2161">
                  <c:v>470</c:v>
                </c:pt>
                <c:pt idx="2162">
                  <c:v>470</c:v>
                </c:pt>
                <c:pt idx="2163">
                  <c:v>470</c:v>
                </c:pt>
                <c:pt idx="2164">
                  <c:v>470</c:v>
                </c:pt>
                <c:pt idx="2165">
                  <c:v>469</c:v>
                </c:pt>
                <c:pt idx="2166">
                  <c:v>469</c:v>
                </c:pt>
                <c:pt idx="2167">
                  <c:v>469</c:v>
                </c:pt>
                <c:pt idx="2168">
                  <c:v>469</c:v>
                </c:pt>
                <c:pt idx="2169">
                  <c:v>470</c:v>
                </c:pt>
                <c:pt idx="2170">
                  <c:v>469</c:v>
                </c:pt>
                <c:pt idx="2171">
                  <c:v>469</c:v>
                </c:pt>
                <c:pt idx="2172">
                  <c:v>469</c:v>
                </c:pt>
                <c:pt idx="2173">
                  <c:v>469</c:v>
                </c:pt>
                <c:pt idx="2174">
                  <c:v>469</c:v>
                </c:pt>
                <c:pt idx="2175">
                  <c:v>469</c:v>
                </c:pt>
                <c:pt idx="2176">
                  <c:v>469</c:v>
                </c:pt>
                <c:pt idx="2177">
                  <c:v>468</c:v>
                </c:pt>
                <c:pt idx="2178">
                  <c:v>469</c:v>
                </c:pt>
                <c:pt idx="2179">
                  <c:v>469</c:v>
                </c:pt>
                <c:pt idx="2180">
                  <c:v>468</c:v>
                </c:pt>
                <c:pt idx="2181">
                  <c:v>468</c:v>
                </c:pt>
                <c:pt idx="2182">
                  <c:v>468</c:v>
                </c:pt>
                <c:pt idx="2183">
                  <c:v>468</c:v>
                </c:pt>
                <c:pt idx="2184">
                  <c:v>467</c:v>
                </c:pt>
                <c:pt idx="2185">
                  <c:v>466</c:v>
                </c:pt>
                <c:pt idx="2186">
                  <c:v>467</c:v>
                </c:pt>
                <c:pt idx="2187">
                  <c:v>467</c:v>
                </c:pt>
                <c:pt idx="2188">
                  <c:v>467</c:v>
                </c:pt>
                <c:pt idx="2189">
                  <c:v>467</c:v>
                </c:pt>
                <c:pt idx="2190">
                  <c:v>467</c:v>
                </c:pt>
                <c:pt idx="2191">
                  <c:v>467</c:v>
                </c:pt>
                <c:pt idx="2192">
                  <c:v>467</c:v>
                </c:pt>
                <c:pt idx="2193">
                  <c:v>467</c:v>
                </c:pt>
                <c:pt idx="2194">
                  <c:v>467</c:v>
                </c:pt>
                <c:pt idx="2195">
                  <c:v>466</c:v>
                </c:pt>
                <c:pt idx="2196">
                  <c:v>467</c:v>
                </c:pt>
                <c:pt idx="2197">
                  <c:v>467</c:v>
                </c:pt>
                <c:pt idx="2198">
                  <c:v>467</c:v>
                </c:pt>
                <c:pt idx="2199">
                  <c:v>467</c:v>
                </c:pt>
                <c:pt idx="2200">
                  <c:v>467</c:v>
                </c:pt>
                <c:pt idx="2201">
                  <c:v>467</c:v>
                </c:pt>
                <c:pt idx="2202">
                  <c:v>465</c:v>
                </c:pt>
                <c:pt idx="2203">
                  <c:v>467</c:v>
                </c:pt>
                <c:pt idx="2204">
                  <c:v>467</c:v>
                </c:pt>
                <c:pt idx="2205">
                  <c:v>467</c:v>
                </c:pt>
                <c:pt idx="2206">
                  <c:v>467</c:v>
                </c:pt>
                <c:pt idx="2207">
                  <c:v>467</c:v>
                </c:pt>
                <c:pt idx="2208">
                  <c:v>467</c:v>
                </c:pt>
                <c:pt idx="2209">
                  <c:v>466</c:v>
                </c:pt>
                <c:pt idx="2210">
                  <c:v>467</c:v>
                </c:pt>
                <c:pt idx="2211">
                  <c:v>466</c:v>
                </c:pt>
                <c:pt idx="2212">
                  <c:v>466</c:v>
                </c:pt>
                <c:pt idx="2213">
                  <c:v>467</c:v>
                </c:pt>
                <c:pt idx="2214">
                  <c:v>466</c:v>
                </c:pt>
                <c:pt idx="2215">
                  <c:v>466</c:v>
                </c:pt>
                <c:pt idx="2216">
                  <c:v>466</c:v>
                </c:pt>
                <c:pt idx="2217">
                  <c:v>467</c:v>
                </c:pt>
                <c:pt idx="2218">
                  <c:v>467</c:v>
                </c:pt>
                <c:pt idx="2219">
                  <c:v>467</c:v>
                </c:pt>
                <c:pt idx="2220">
                  <c:v>467</c:v>
                </c:pt>
                <c:pt idx="2221">
                  <c:v>467</c:v>
                </c:pt>
                <c:pt idx="2222">
                  <c:v>468</c:v>
                </c:pt>
                <c:pt idx="2223">
                  <c:v>469</c:v>
                </c:pt>
                <c:pt idx="2224">
                  <c:v>469</c:v>
                </c:pt>
                <c:pt idx="2225">
                  <c:v>469</c:v>
                </c:pt>
                <c:pt idx="2226">
                  <c:v>469</c:v>
                </c:pt>
                <c:pt idx="2227">
                  <c:v>470</c:v>
                </c:pt>
                <c:pt idx="2228">
                  <c:v>471</c:v>
                </c:pt>
                <c:pt idx="2229">
                  <c:v>471</c:v>
                </c:pt>
                <c:pt idx="2230">
                  <c:v>470</c:v>
                </c:pt>
                <c:pt idx="2231">
                  <c:v>472</c:v>
                </c:pt>
                <c:pt idx="2232">
                  <c:v>472</c:v>
                </c:pt>
                <c:pt idx="2233">
                  <c:v>473</c:v>
                </c:pt>
                <c:pt idx="2234">
                  <c:v>474</c:v>
                </c:pt>
                <c:pt idx="2235">
                  <c:v>474</c:v>
                </c:pt>
                <c:pt idx="2236">
                  <c:v>474</c:v>
                </c:pt>
                <c:pt idx="2237">
                  <c:v>474</c:v>
                </c:pt>
                <c:pt idx="2238">
                  <c:v>474</c:v>
                </c:pt>
                <c:pt idx="2239">
                  <c:v>475</c:v>
                </c:pt>
                <c:pt idx="2240">
                  <c:v>474</c:v>
                </c:pt>
                <c:pt idx="2241">
                  <c:v>474</c:v>
                </c:pt>
                <c:pt idx="2242">
                  <c:v>473</c:v>
                </c:pt>
                <c:pt idx="2243">
                  <c:v>474</c:v>
                </c:pt>
                <c:pt idx="2244">
                  <c:v>474</c:v>
                </c:pt>
                <c:pt idx="2245">
                  <c:v>473</c:v>
                </c:pt>
                <c:pt idx="2246">
                  <c:v>473</c:v>
                </c:pt>
                <c:pt idx="2247">
                  <c:v>474</c:v>
                </c:pt>
                <c:pt idx="2248">
                  <c:v>474</c:v>
                </c:pt>
                <c:pt idx="2249">
                  <c:v>473</c:v>
                </c:pt>
                <c:pt idx="2250">
                  <c:v>473</c:v>
                </c:pt>
                <c:pt idx="2251">
                  <c:v>475</c:v>
                </c:pt>
                <c:pt idx="2252">
                  <c:v>475</c:v>
                </c:pt>
                <c:pt idx="2253">
                  <c:v>475</c:v>
                </c:pt>
                <c:pt idx="2254">
                  <c:v>474</c:v>
                </c:pt>
                <c:pt idx="2255">
                  <c:v>472</c:v>
                </c:pt>
                <c:pt idx="2256">
                  <c:v>472</c:v>
                </c:pt>
                <c:pt idx="2257">
                  <c:v>473</c:v>
                </c:pt>
                <c:pt idx="2258">
                  <c:v>472</c:v>
                </c:pt>
                <c:pt idx="2259">
                  <c:v>473</c:v>
                </c:pt>
                <c:pt idx="2260">
                  <c:v>473</c:v>
                </c:pt>
                <c:pt idx="2261">
                  <c:v>473</c:v>
                </c:pt>
                <c:pt idx="2262">
                  <c:v>472</c:v>
                </c:pt>
                <c:pt idx="2263">
                  <c:v>473</c:v>
                </c:pt>
                <c:pt idx="2264">
                  <c:v>472</c:v>
                </c:pt>
                <c:pt idx="2265">
                  <c:v>472</c:v>
                </c:pt>
                <c:pt idx="2266">
                  <c:v>472</c:v>
                </c:pt>
                <c:pt idx="2267">
                  <c:v>472</c:v>
                </c:pt>
                <c:pt idx="2268">
                  <c:v>471</c:v>
                </c:pt>
                <c:pt idx="2269">
                  <c:v>471</c:v>
                </c:pt>
                <c:pt idx="2270">
                  <c:v>470</c:v>
                </c:pt>
                <c:pt idx="2271">
                  <c:v>469</c:v>
                </c:pt>
                <c:pt idx="2272">
                  <c:v>469</c:v>
                </c:pt>
                <c:pt idx="2273">
                  <c:v>468</c:v>
                </c:pt>
                <c:pt idx="2274">
                  <c:v>469</c:v>
                </c:pt>
                <c:pt idx="2275">
                  <c:v>468</c:v>
                </c:pt>
                <c:pt idx="2276">
                  <c:v>468</c:v>
                </c:pt>
                <c:pt idx="2277">
                  <c:v>468</c:v>
                </c:pt>
                <c:pt idx="2278">
                  <c:v>468</c:v>
                </c:pt>
                <c:pt idx="2279">
                  <c:v>469</c:v>
                </c:pt>
                <c:pt idx="2280">
                  <c:v>469</c:v>
                </c:pt>
                <c:pt idx="2281">
                  <c:v>469</c:v>
                </c:pt>
                <c:pt idx="2282">
                  <c:v>470</c:v>
                </c:pt>
                <c:pt idx="2283">
                  <c:v>469</c:v>
                </c:pt>
                <c:pt idx="2284">
                  <c:v>470</c:v>
                </c:pt>
                <c:pt idx="2285">
                  <c:v>470</c:v>
                </c:pt>
                <c:pt idx="2286">
                  <c:v>471</c:v>
                </c:pt>
                <c:pt idx="2287">
                  <c:v>472</c:v>
                </c:pt>
                <c:pt idx="2288">
                  <c:v>472</c:v>
                </c:pt>
                <c:pt idx="2289">
                  <c:v>472</c:v>
                </c:pt>
                <c:pt idx="2290">
                  <c:v>472</c:v>
                </c:pt>
                <c:pt idx="2291">
                  <c:v>472</c:v>
                </c:pt>
                <c:pt idx="2292">
                  <c:v>473</c:v>
                </c:pt>
                <c:pt idx="2293">
                  <c:v>473</c:v>
                </c:pt>
                <c:pt idx="2294">
                  <c:v>474</c:v>
                </c:pt>
                <c:pt idx="2295">
                  <c:v>475</c:v>
                </c:pt>
                <c:pt idx="2296">
                  <c:v>474</c:v>
                </c:pt>
                <c:pt idx="2297">
                  <c:v>475</c:v>
                </c:pt>
                <c:pt idx="2298">
                  <c:v>476</c:v>
                </c:pt>
                <c:pt idx="2299">
                  <c:v>476</c:v>
                </c:pt>
                <c:pt idx="2300">
                  <c:v>476</c:v>
                </c:pt>
                <c:pt idx="2301">
                  <c:v>475</c:v>
                </c:pt>
                <c:pt idx="2302">
                  <c:v>476</c:v>
                </c:pt>
                <c:pt idx="2303">
                  <c:v>475</c:v>
                </c:pt>
                <c:pt idx="2304">
                  <c:v>475</c:v>
                </c:pt>
                <c:pt idx="2305">
                  <c:v>476</c:v>
                </c:pt>
                <c:pt idx="2306">
                  <c:v>478</c:v>
                </c:pt>
                <c:pt idx="2307">
                  <c:v>480</c:v>
                </c:pt>
                <c:pt idx="2308">
                  <c:v>481</c:v>
                </c:pt>
                <c:pt idx="2309">
                  <c:v>482</c:v>
                </c:pt>
                <c:pt idx="2310">
                  <c:v>482</c:v>
                </c:pt>
                <c:pt idx="2311">
                  <c:v>481</c:v>
                </c:pt>
                <c:pt idx="2312">
                  <c:v>481</c:v>
                </c:pt>
                <c:pt idx="2313">
                  <c:v>480</c:v>
                </c:pt>
                <c:pt idx="2314">
                  <c:v>479</c:v>
                </c:pt>
                <c:pt idx="2315">
                  <c:v>478</c:v>
                </c:pt>
                <c:pt idx="2316">
                  <c:v>477</c:v>
                </c:pt>
                <c:pt idx="2317">
                  <c:v>476</c:v>
                </c:pt>
                <c:pt idx="2318">
                  <c:v>476</c:v>
                </c:pt>
                <c:pt idx="2319">
                  <c:v>476</c:v>
                </c:pt>
                <c:pt idx="2320">
                  <c:v>475</c:v>
                </c:pt>
                <c:pt idx="2321">
                  <c:v>477</c:v>
                </c:pt>
                <c:pt idx="2322">
                  <c:v>477</c:v>
                </c:pt>
                <c:pt idx="2323">
                  <c:v>478</c:v>
                </c:pt>
                <c:pt idx="2324">
                  <c:v>478</c:v>
                </c:pt>
                <c:pt idx="2325">
                  <c:v>479</c:v>
                </c:pt>
                <c:pt idx="2326">
                  <c:v>479</c:v>
                </c:pt>
                <c:pt idx="2327">
                  <c:v>480</c:v>
                </c:pt>
                <c:pt idx="2328">
                  <c:v>480</c:v>
                </c:pt>
                <c:pt idx="2329">
                  <c:v>482</c:v>
                </c:pt>
                <c:pt idx="2330">
                  <c:v>483</c:v>
                </c:pt>
                <c:pt idx="2331">
                  <c:v>483</c:v>
                </c:pt>
                <c:pt idx="2332">
                  <c:v>484</c:v>
                </c:pt>
                <c:pt idx="2333">
                  <c:v>486</c:v>
                </c:pt>
                <c:pt idx="2334">
                  <c:v>488</c:v>
                </c:pt>
                <c:pt idx="2335">
                  <c:v>489</c:v>
                </c:pt>
                <c:pt idx="2336">
                  <c:v>490</c:v>
                </c:pt>
                <c:pt idx="2337">
                  <c:v>491</c:v>
                </c:pt>
                <c:pt idx="2338">
                  <c:v>493</c:v>
                </c:pt>
                <c:pt idx="2339">
                  <c:v>493</c:v>
                </c:pt>
                <c:pt idx="2340">
                  <c:v>499</c:v>
                </c:pt>
                <c:pt idx="2341">
                  <c:v>507</c:v>
                </c:pt>
                <c:pt idx="2342">
                  <c:v>518</c:v>
                </c:pt>
                <c:pt idx="2343">
                  <c:v>525</c:v>
                </c:pt>
                <c:pt idx="2344">
                  <c:v>529</c:v>
                </c:pt>
                <c:pt idx="2345">
                  <c:v>529</c:v>
                </c:pt>
                <c:pt idx="2346">
                  <c:v>529</c:v>
                </c:pt>
                <c:pt idx="2347">
                  <c:v>527</c:v>
                </c:pt>
                <c:pt idx="2348">
                  <c:v>524</c:v>
                </c:pt>
                <c:pt idx="2349">
                  <c:v>519</c:v>
                </c:pt>
                <c:pt idx="2350">
                  <c:v>513</c:v>
                </c:pt>
                <c:pt idx="2351">
                  <c:v>510</c:v>
                </c:pt>
                <c:pt idx="2352">
                  <c:v>505</c:v>
                </c:pt>
                <c:pt idx="2353">
                  <c:v>501</c:v>
                </c:pt>
                <c:pt idx="2354">
                  <c:v>497</c:v>
                </c:pt>
                <c:pt idx="2355">
                  <c:v>494</c:v>
                </c:pt>
                <c:pt idx="2356">
                  <c:v>491</c:v>
                </c:pt>
                <c:pt idx="2357">
                  <c:v>489</c:v>
                </c:pt>
                <c:pt idx="2358">
                  <c:v>487</c:v>
                </c:pt>
                <c:pt idx="2359">
                  <c:v>485</c:v>
                </c:pt>
                <c:pt idx="2360">
                  <c:v>483</c:v>
                </c:pt>
                <c:pt idx="2361">
                  <c:v>481</c:v>
                </c:pt>
                <c:pt idx="2362">
                  <c:v>481</c:v>
                </c:pt>
                <c:pt idx="2363">
                  <c:v>480</c:v>
                </c:pt>
                <c:pt idx="2364">
                  <c:v>479</c:v>
                </c:pt>
                <c:pt idx="2365">
                  <c:v>478</c:v>
                </c:pt>
                <c:pt idx="2366">
                  <c:v>478</c:v>
                </c:pt>
                <c:pt idx="2367">
                  <c:v>477</c:v>
                </c:pt>
                <c:pt idx="2368">
                  <c:v>474</c:v>
                </c:pt>
                <c:pt idx="2369">
                  <c:v>475</c:v>
                </c:pt>
                <c:pt idx="2370">
                  <c:v>475</c:v>
                </c:pt>
                <c:pt idx="2371">
                  <c:v>474</c:v>
                </c:pt>
                <c:pt idx="2372">
                  <c:v>474</c:v>
                </c:pt>
                <c:pt idx="2373">
                  <c:v>475</c:v>
                </c:pt>
                <c:pt idx="2374">
                  <c:v>476</c:v>
                </c:pt>
                <c:pt idx="2375">
                  <c:v>476</c:v>
                </c:pt>
                <c:pt idx="2376">
                  <c:v>475</c:v>
                </c:pt>
                <c:pt idx="2377">
                  <c:v>474</c:v>
                </c:pt>
                <c:pt idx="2378">
                  <c:v>474</c:v>
                </c:pt>
                <c:pt idx="2379">
                  <c:v>474</c:v>
                </c:pt>
                <c:pt idx="2380">
                  <c:v>473</c:v>
                </c:pt>
                <c:pt idx="2381">
                  <c:v>472</c:v>
                </c:pt>
                <c:pt idx="2382">
                  <c:v>473</c:v>
                </c:pt>
                <c:pt idx="2383">
                  <c:v>473</c:v>
                </c:pt>
                <c:pt idx="2384">
                  <c:v>473</c:v>
                </c:pt>
                <c:pt idx="2385">
                  <c:v>473</c:v>
                </c:pt>
                <c:pt idx="2386">
                  <c:v>473</c:v>
                </c:pt>
                <c:pt idx="2387">
                  <c:v>474</c:v>
                </c:pt>
                <c:pt idx="2388">
                  <c:v>474</c:v>
                </c:pt>
                <c:pt idx="2389">
                  <c:v>475</c:v>
                </c:pt>
                <c:pt idx="2390">
                  <c:v>476</c:v>
                </c:pt>
                <c:pt idx="2391">
                  <c:v>477</c:v>
                </c:pt>
                <c:pt idx="2392">
                  <c:v>478</c:v>
                </c:pt>
                <c:pt idx="2393">
                  <c:v>479</c:v>
                </c:pt>
                <c:pt idx="2394">
                  <c:v>480</c:v>
                </c:pt>
                <c:pt idx="2395">
                  <c:v>481</c:v>
                </c:pt>
                <c:pt idx="2396">
                  <c:v>481</c:v>
                </c:pt>
                <c:pt idx="2397">
                  <c:v>481</c:v>
                </c:pt>
                <c:pt idx="2398">
                  <c:v>483</c:v>
                </c:pt>
                <c:pt idx="2399">
                  <c:v>485</c:v>
                </c:pt>
                <c:pt idx="2400">
                  <c:v>486</c:v>
                </c:pt>
                <c:pt idx="2401">
                  <c:v>488</c:v>
                </c:pt>
                <c:pt idx="2402">
                  <c:v>490</c:v>
                </c:pt>
                <c:pt idx="2403">
                  <c:v>493</c:v>
                </c:pt>
                <c:pt idx="2404">
                  <c:v>495</c:v>
                </c:pt>
                <c:pt idx="2405">
                  <c:v>496</c:v>
                </c:pt>
                <c:pt idx="2406">
                  <c:v>497</c:v>
                </c:pt>
                <c:pt idx="2407">
                  <c:v>498</c:v>
                </c:pt>
                <c:pt idx="2408">
                  <c:v>498</c:v>
                </c:pt>
                <c:pt idx="2409">
                  <c:v>498</c:v>
                </c:pt>
                <c:pt idx="2410">
                  <c:v>499</c:v>
                </c:pt>
                <c:pt idx="2411">
                  <c:v>499</c:v>
                </c:pt>
                <c:pt idx="2412">
                  <c:v>500</c:v>
                </c:pt>
                <c:pt idx="2413">
                  <c:v>505</c:v>
                </c:pt>
                <c:pt idx="2414">
                  <c:v>510</c:v>
                </c:pt>
                <c:pt idx="2415">
                  <c:v>513</c:v>
                </c:pt>
                <c:pt idx="2416">
                  <c:v>516</c:v>
                </c:pt>
                <c:pt idx="2417">
                  <c:v>517</c:v>
                </c:pt>
                <c:pt idx="2418">
                  <c:v>518</c:v>
                </c:pt>
                <c:pt idx="2419">
                  <c:v>519</c:v>
                </c:pt>
                <c:pt idx="2420">
                  <c:v>519</c:v>
                </c:pt>
                <c:pt idx="2421">
                  <c:v>519</c:v>
                </c:pt>
                <c:pt idx="2422">
                  <c:v>516</c:v>
                </c:pt>
                <c:pt idx="2423">
                  <c:v>516</c:v>
                </c:pt>
                <c:pt idx="2424">
                  <c:v>517</c:v>
                </c:pt>
                <c:pt idx="2425">
                  <c:v>519</c:v>
                </c:pt>
                <c:pt idx="2426">
                  <c:v>520</c:v>
                </c:pt>
                <c:pt idx="2427">
                  <c:v>521</c:v>
                </c:pt>
                <c:pt idx="2428">
                  <c:v>521</c:v>
                </c:pt>
                <c:pt idx="2429">
                  <c:v>521</c:v>
                </c:pt>
                <c:pt idx="2430">
                  <c:v>522</c:v>
                </c:pt>
                <c:pt idx="2431">
                  <c:v>523</c:v>
                </c:pt>
                <c:pt idx="2432">
                  <c:v>523</c:v>
                </c:pt>
                <c:pt idx="2433">
                  <c:v>523</c:v>
                </c:pt>
                <c:pt idx="2434">
                  <c:v>522</c:v>
                </c:pt>
                <c:pt idx="2435">
                  <c:v>522</c:v>
                </c:pt>
                <c:pt idx="2436">
                  <c:v>524</c:v>
                </c:pt>
                <c:pt idx="2437">
                  <c:v>525</c:v>
                </c:pt>
                <c:pt idx="2438">
                  <c:v>525</c:v>
                </c:pt>
                <c:pt idx="2439">
                  <c:v>523</c:v>
                </c:pt>
                <c:pt idx="2440">
                  <c:v>524</c:v>
                </c:pt>
                <c:pt idx="2441">
                  <c:v>524</c:v>
                </c:pt>
                <c:pt idx="2442">
                  <c:v>524</c:v>
                </c:pt>
                <c:pt idx="2443">
                  <c:v>523</c:v>
                </c:pt>
                <c:pt idx="2444">
                  <c:v>523</c:v>
                </c:pt>
                <c:pt idx="2445">
                  <c:v>523</c:v>
                </c:pt>
                <c:pt idx="2446">
                  <c:v>522</c:v>
                </c:pt>
                <c:pt idx="2447">
                  <c:v>522</c:v>
                </c:pt>
                <c:pt idx="2448">
                  <c:v>521</c:v>
                </c:pt>
                <c:pt idx="2449">
                  <c:v>520</c:v>
                </c:pt>
                <c:pt idx="2450">
                  <c:v>518</c:v>
                </c:pt>
                <c:pt idx="2451">
                  <c:v>517</c:v>
                </c:pt>
                <c:pt idx="2452">
                  <c:v>516</c:v>
                </c:pt>
                <c:pt idx="2453">
                  <c:v>515</c:v>
                </c:pt>
                <c:pt idx="2454">
                  <c:v>514</c:v>
                </c:pt>
                <c:pt idx="2455">
                  <c:v>513</c:v>
                </c:pt>
                <c:pt idx="2456">
                  <c:v>512</c:v>
                </c:pt>
                <c:pt idx="2457">
                  <c:v>512</c:v>
                </c:pt>
                <c:pt idx="2458">
                  <c:v>511</c:v>
                </c:pt>
                <c:pt idx="2459">
                  <c:v>511</c:v>
                </c:pt>
                <c:pt idx="2460">
                  <c:v>511</c:v>
                </c:pt>
                <c:pt idx="2461">
                  <c:v>511</c:v>
                </c:pt>
                <c:pt idx="2462">
                  <c:v>511</c:v>
                </c:pt>
                <c:pt idx="2463">
                  <c:v>511</c:v>
                </c:pt>
                <c:pt idx="2464">
                  <c:v>511</c:v>
                </c:pt>
                <c:pt idx="2465">
                  <c:v>511</c:v>
                </c:pt>
                <c:pt idx="2466">
                  <c:v>511</c:v>
                </c:pt>
                <c:pt idx="2467">
                  <c:v>511</c:v>
                </c:pt>
                <c:pt idx="2468">
                  <c:v>510</c:v>
                </c:pt>
                <c:pt idx="2469">
                  <c:v>510</c:v>
                </c:pt>
                <c:pt idx="2470">
                  <c:v>511</c:v>
                </c:pt>
                <c:pt idx="2471">
                  <c:v>511</c:v>
                </c:pt>
                <c:pt idx="2472">
                  <c:v>511</c:v>
                </c:pt>
                <c:pt idx="2473">
                  <c:v>511</c:v>
                </c:pt>
                <c:pt idx="2474">
                  <c:v>510</c:v>
                </c:pt>
                <c:pt idx="2475">
                  <c:v>511</c:v>
                </c:pt>
                <c:pt idx="2476">
                  <c:v>511</c:v>
                </c:pt>
                <c:pt idx="2477">
                  <c:v>511</c:v>
                </c:pt>
                <c:pt idx="2478">
                  <c:v>512</c:v>
                </c:pt>
                <c:pt idx="2479">
                  <c:v>513</c:v>
                </c:pt>
                <c:pt idx="2480">
                  <c:v>516</c:v>
                </c:pt>
                <c:pt idx="2481">
                  <c:v>518</c:v>
                </c:pt>
                <c:pt idx="2482">
                  <c:v>520</c:v>
                </c:pt>
                <c:pt idx="2483">
                  <c:v>522</c:v>
                </c:pt>
                <c:pt idx="2484">
                  <c:v>523</c:v>
                </c:pt>
                <c:pt idx="2485">
                  <c:v>524</c:v>
                </c:pt>
                <c:pt idx="2486">
                  <c:v>525</c:v>
                </c:pt>
                <c:pt idx="2487">
                  <c:v>526</c:v>
                </c:pt>
                <c:pt idx="2488">
                  <c:v>527</c:v>
                </c:pt>
                <c:pt idx="2489">
                  <c:v>527</c:v>
                </c:pt>
                <c:pt idx="2490">
                  <c:v>527</c:v>
                </c:pt>
                <c:pt idx="2491">
                  <c:v>526</c:v>
                </c:pt>
                <c:pt idx="2492">
                  <c:v>525</c:v>
                </c:pt>
                <c:pt idx="2493">
                  <c:v>525</c:v>
                </c:pt>
                <c:pt idx="2494">
                  <c:v>524</c:v>
                </c:pt>
                <c:pt idx="2495">
                  <c:v>524</c:v>
                </c:pt>
                <c:pt idx="2496">
                  <c:v>524</c:v>
                </c:pt>
                <c:pt idx="2497">
                  <c:v>523</c:v>
                </c:pt>
                <c:pt idx="2498">
                  <c:v>522</c:v>
                </c:pt>
                <c:pt idx="2499">
                  <c:v>521</c:v>
                </c:pt>
                <c:pt idx="2500">
                  <c:v>520</c:v>
                </c:pt>
                <c:pt idx="2501">
                  <c:v>520</c:v>
                </c:pt>
                <c:pt idx="2502">
                  <c:v>519</c:v>
                </c:pt>
                <c:pt idx="2503">
                  <c:v>520</c:v>
                </c:pt>
                <c:pt idx="2504">
                  <c:v>521</c:v>
                </c:pt>
                <c:pt idx="2505">
                  <c:v>522</c:v>
                </c:pt>
                <c:pt idx="2506">
                  <c:v>522</c:v>
                </c:pt>
                <c:pt idx="2507">
                  <c:v>524</c:v>
                </c:pt>
                <c:pt idx="2508">
                  <c:v>524</c:v>
                </c:pt>
                <c:pt idx="2509">
                  <c:v>525</c:v>
                </c:pt>
                <c:pt idx="2510">
                  <c:v>534</c:v>
                </c:pt>
                <c:pt idx="2511">
                  <c:v>548</c:v>
                </c:pt>
                <c:pt idx="2512">
                  <c:v>560</c:v>
                </c:pt>
                <c:pt idx="2513">
                  <c:v>567</c:v>
                </c:pt>
                <c:pt idx="2514">
                  <c:v>567</c:v>
                </c:pt>
                <c:pt idx="2515">
                  <c:v>568</c:v>
                </c:pt>
                <c:pt idx="2516">
                  <c:v>564</c:v>
                </c:pt>
                <c:pt idx="2517">
                  <c:v>566</c:v>
                </c:pt>
                <c:pt idx="2518">
                  <c:v>573</c:v>
                </c:pt>
                <c:pt idx="2519">
                  <c:v>584</c:v>
                </c:pt>
                <c:pt idx="2520">
                  <c:v>596</c:v>
                </c:pt>
                <c:pt idx="2521">
                  <c:v>603</c:v>
                </c:pt>
                <c:pt idx="2522">
                  <c:v>608</c:v>
                </c:pt>
                <c:pt idx="2523">
                  <c:v>607</c:v>
                </c:pt>
                <c:pt idx="2524">
                  <c:v>607</c:v>
                </c:pt>
                <c:pt idx="2525">
                  <c:v>611</c:v>
                </c:pt>
                <c:pt idx="2526">
                  <c:v>610</c:v>
                </c:pt>
                <c:pt idx="2527">
                  <c:v>604</c:v>
                </c:pt>
                <c:pt idx="2528">
                  <c:v>597</c:v>
                </c:pt>
                <c:pt idx="2529">
                  <c:v>589</c:v>
                </c:pt>
                <c:pt idx="2530">
                  <c:v>581</c:v>
                </c:pt>
                <c:pt idx="2531">
                  <c:v>574</c:v>
                </c:pt>
                <c:pt idx="2532">
                  <c:v>568</c:v>
                </c:pt>
                <c:pt idx="2533">
                  <c:v>563</c:v>
                </c:pt>
                <c:pt idx="2534">
                  <c:v>560</c:v>
                </c:pt>
                <c:pt idx="2535">
                  <c:v>559</c:v>
                </c:pt>
                <c:pt idx="2536">
                  <c:v>556</c:v>
                </c:pt>
                <c:pt idx="2537">
                  <c:v>556</c:v>
                </c:pt>
                <c:pt idx="2538">
                  <c:v>555</c:v>
                </c:pt>
                <c:pt idx="2539">
                  <c:v>556</c:v>
                </c:pt>
                <c:pt idx="2540">
                  <c:v>556</c:v>
                </c:pt>
                <c:pt idx="2541">
                  <c:v>555</c:v>
                </c:pt>
                <c:pt idx="2542">
                  <c:v>555</c:v>
                </c:pt>
                <c:pt idx="2543">
                  <c:v>556</c:v>
                </c:pt>
                <c:pt idx="2544">
                  <c:v>555</c:v>
                </c:pt>
                <c:pt idx="2545">
                  <c:v>555</c:v>
                </c:pt>
                <c:pt idx="2546">
                  <c:v>552</c:v>
                </c:pt>
                <c:pt idx="2547">
                  <c:v>550</c:v>
                </c:pt>
                <c:pt idx="2548">
                  <c:v>546</c:v>
                </c:pt>
                <c:pt idx="2549">
                  <c:v>543</c:v>
                </c:pt>
                <c:pt idx="2550">
                  <c:v>540</c:v>
                </c:pt>
                <c:pt idx="2551">
                  <c:v>539</c:v>
                </c:pt>
                <c:pt idx="2552">
                  <c:v>538</c:v>
                </c:pt>
                <c:pt idx="2553">
                  <c:v>536</c:v>
                </c:pt>
                <c:pt idx="2554">
                  <c:v>534</c:v>
                </c:pt>
                <c:pt idx="2555">
                  <c:v>533</c:v>
                </c:pt>
                <c:pt idx="2556">
                  <c:v>531</c:v>
                </c:pt>
                <c:pt idx="2557">
                  <c:v>530</c:v>
                </c:pt>
                <c:pt idx="2558">
                  <c:v>529</c:v>
                </c:pt>
                <c:pt idx="2559">
                  <c:v>528</c:v>
                </c:pt>
                <c:pt idx="2560">
                  <c:v>526</c:v>
                </c:pt>
                <c:pt idx="2561">
                  <c:v>525</c:v>
                </c:pt>
                <c:pt idx="2562">
                  <c:v>524</c:v>
                </c:pt>
                <c:pt idx="2563">
                  <c:v>522</c:v>
                </c:pt>
                <c:pt idx="2564">
                  <c:v>521</c:v>
                </c:pt>
                <c:pt idx="2565">
                  <c:v>521</c:v>
                </c:pt>
                <c:pt idx="2566">
                  <c:v>520</c:v>
                </c:pt>
                <c:pt idx="2567">
                  <c:v>519</c:v>
                </c:pt>
                <c:pt idx="2568">
                  <c:v>518</c:v>
                </c:pt>
                <c:pt idx="2569">
                  <c:v>516</c:v>
                </c:pt>
                <c:pt idx="2570">
                  <c:v>516</c:v>
                </c:pt>
                <c:pt idx="2571">
                  <c:v>514</c:v>
                </c:pt>
                <c:pt idx="2572">
                  <c:v>512</c:v>
                </c:pt>
                <c:pt idx="2573">
                  <c:v>512</c:v>
                </c:pt>
                <c:pt idx="2574">
                  <c:v>511</c:v>
                </c:pt>
                <c:pt idx="2575">
                  <c:v>511</c:v>
                </c:pt>
                <c:pt idx="2576">
                  <c:v>510</c:v>
                </c:pt>
                <c:pt idx="2577">
                  <c:v>510</c:v>
                </c:pt>
                <c:pt idx="2578">
                  <c:v>510</c:v>
                </c:pt>
                <c:pt idx="2579">
                  <c:v>511</c:v>
                </c:pt>
                <c:pt idx="2580">
                  <c:v>514</c:v>
                </c:pt>
                <c:pt idx="2581">
                  <c:v>518</c:v>
                </c:pt>
                <c:pt idx="2582">
                  <c:v>522</c:v>
                </c:pt>
                <c:pt idx="2583">
                  <c:v>525</c:v>
                </c:pt>
                <c:pt idx="2584">
                  <c:v>527</c:v>
                </c:pt>
                <c:pt idx="2585">
                  <c:v>528</c:v>
                </c:pt>
                <c:pt idx="2586">
                  <c:v>528</c:v>
                </c:pt>
                <c:pt idx="2587">
                  <c:v>527</c:v>
                </c:pt>
                <c:pt idx="2588">
                  <c:v>525</c:v>
                </c:pt>
                <c:pt idx="2589">
                  <c:v>524</c:v>
                </c:pt>
                <c:pt idx="2590">
                  <c:v>522</c:v>
                </c:pt>
                <c:pt idx="2591">
                  <c:v>521</c:v>
                </c:pt>
                <c:pt idx="2592">
                  <c:v>519</c:v>
                </c:pt>
                <c:pt idx="2593">
                  <c:v>517</c:v>
                </c:pt>
                <c:pt idx="2594">
                  <c:v>516</c:v>
                </c:pt>
                <c:pt idx="2595">
                  <c:v>515</c:v>
                </c:pt>
                <c:pt idx="2596">
                  <c:v>514</c:v>
                </c:pt>
                <c:pt idx="2597">
                  <c:v>513</c:v>
                </c:pt>
                <c:pt idx="2598">
                  <c:v>513</c:v>
                </c:pt>
                <c:pt idx="2599">
                  <c:v>513</c:v>
                </c:pt>
                <c:pt idx="2600">
                  <c:v>514</c:v>
                </c:pt>
                <c:pt idx="2601">
                  <c:v>515</c:v>
                </c:pt>
                <c:pt idx="2602">
                  <c:v>516</c:v>
                </c:pt>
                <c:pt idx="2603">
                  <c:v>516</c:v>
                </c:pt>
                <c:pt idx="2604">
                  <c:v>518</c:v>
                </c:pt>
                <c:pt idx="2605">
                  <c:v>518</c:v>
                </c:pt>
                <c:pt idx="2606">
                  <c:v>521</c:v>
                </c:pt>
                <c:pt idx="2607">
                  <c:v>522</c:v>
                </c:pt>
                <c:pt idx="2608">
                  <c:v>521</c:v>
                </c:pt>
                <c:pt idx="2609">
                  <c:v>520</c:v>
                </c:pt>
                <c:pt idx="2610">
                  <c:v>520</c:v>
                </c:pt>
                <c:pt idx="2611">
                  <c:v>518</c:v>
                </c:pt>
                <c:pt idx="2612">
                  <c:v>517</c:v>
                </c:pt>
                <c:pt idx="2613">
                  <c:v>516</c:v>
                </c:pt>
                <c:pt idx="2614">
                  <c:v>516</c:v>
                </c:pt>
                <c:pt idx="2615">
                  <c:v>514</c:v>
                </c:pt>
                <c:pt idx="2616">
                  <c:v>515</c:v>
                </c:pt>
                <c:pt idx="2617">
                  <c:v>515</c:v>
                </c:pt>
                <c:pt idx="2618">
                  <c:v>515</c:v>
                </c:pt>
                <c:pt idx="2619">
                  <c:v>514</c:v>
                </c:pt>
                <c:pt idx="2620">
                  <c:v>516</c:v>
                </c:pt>
                <c:pt idx="2621">
                  <c:v>516</c:v>
                </c:pt>
                <c:pt idx="2622">
                  <c:v>517</c:v>
                </c:pt>
                <c:pt idx="2623">
                  <c:v>517</c:v>
                </c:pt>
                <c:pt idx="2624">
                  <c:v>518</c:v>
                </c:pt>
                <c:pt idx="2625">
                  <c:v>519</c:v>
                </c:pt>
                <c:pt idx="2626">
                  <c:v>519</c:v>
                </c:pt>
                <c:pt idx="2627">
                  <c:v>519</c:v>
                </c:pt>
                <c:pt idx="2628">
                  <c:v>519</c:v>
                </c:pt>
                <c:pt idx="2629">
                  <c:v>518</c:v>
                </c:pt>
                <c:pt idx="2630">
                  <c:v>518</c:v>
                </c:pt>
                <c:pt idx="2631">
                  <c:v>519</c:v>
                </c:pt>
                <c:pt idx="2632">
                  <c:v>519</c:v>
                </c:pt>
                <c:pt idx="2633">
                  <c:v>521</c:v>
                </c:pt>
                <c:pt idx="2634">
                  <c:v>522</c:v>
                </c:pt>
                <c:pt idx="2635">
                  <c:v>523</c:v>
                </c:pt>
                <c:pt idx="2636">
                  <c:v>524</c:v>
                </c:pt>
                <c:pt idx="2637">
                  <c:v>525</c:v>
                </c:pt>
                <c:pt idx="2638">
                  <c:v>525</c:v>
                </c:pt>
                <c:pt idx="2639">
                  <c:v>527</c:v>
                </c:pt>
                <c:pt idx="2640">
                  <c:v>528</c:v>
                </c:pt>
                <c:pt idx="2641">
                  <c:v>530</c:v>
                </c:pt>
                <c:pt idx="2642">
                  <c:v>530</c:v>
                </c:pt>
                <c:pt idx="2643">
                  <c:v>530</c:v>
                </c:pt>
                <c:pt idx="2644">
                  <c:v>530</c:v>
                </c:pt>
                <c:pt idx="2645">
                  <c:v>529</c:v>
                </c:pt>
                <c:pt idx="2646">
                  <c:v>529</c:v>
                </c:pt>
                <c:pt idx="2647">
                  <c:v>529</c:v>
                </c:pt>
                <c:pt idx="2648">
                  <c:v>528</c:v>
                </c:pt>
                <c:pt idx="2649">
                  <c:v>528</c:v>
                </c:pt>
                <c:pt idx="2650">
                  <c:v>527</c:v>
                </c:pt>
                <c:pt idx="2651">
                  <c:v>526</c:v>
                </c:pt>
                <c:pt idx="2652">
                  <c:v>524</c:v>
                </c:pt>
                <c:pt idx="2653">
                  <c:v>523</c:v>
                </c:pt>
                <c:pt idx="2654">
                  <c:v>522</c:v>
                </c:pt>
                <c:pt idx="2655">
                  <c:v>521</c:v>
                </c:pt>
                <c:pt idx="2656">
                  <c:v>520</c:v>
                </c:pt>
                <c:pt idx="2657">
                  <c:v>519</c:v>
                </c:pt>
                <c:pt idx="2658">
                  <c:v>520</c:v>
                </c:pt>
                <c:pt idx="2659">
                  <c:v>524</c:v>
                </c:pt>
                <c:pt idx="2660">
                  <c:v>528</c:v>
                </c:pt>
                <c:pt idx="2661">
                  <c:v>530</c:v>
                </c:pt>
                <c:pt idx="2662">
                  <c:v>532</c:v>
                </c:pt>
                <c:pt idx="2663">
                  <c:v>534</c:v>
                </c:pt>
                <c:pt idx="2664">
                  <c:v>537</c:v>
                </c:pt>
                <c:pt idx="2665">
                  <c:v>540</c:v>
                </c:pt>
                <c:pt idx="2666">
                  <c:v>544</c:v>
                </c:pt>
                <c:pt idx="2667">
                  <c:v>545</c:v>
                </c:pt>
                <c:pt idx="2668">
                  <c:v>546</c:v>
                </c:pt>
                <c:pt idx="2669">
                  <c:v>548</c:v>
                </c:pt>
                <c:pt idx="2670">
                  <c:v>552</c:v>
                </c:pt>
                <c:pt idx="2671">
                  <c:v>556</c:v>
                </c:pt>
                <c:pt idx="2672">
                  <c:v>557</c:v>
                </c:pt>
                <c:pt idx="2673">
                  <c:v>559</c:v>
                </c:pt>
                <c:pt idx="2674">
                  <c:v>559</c:v>
                </c:pt>
                <c:pt idx="2675">
                  <c:v>558</c:v>
                </c:pt>
                <c:pt idx="2676">
                  <c:v>557</c:v>
                </c:pt>
                <c:pt idx="2677">
                  <c:v>555</c:v>
                </c:pt>
                <c:pt idx="2678">
                  <c:v>555</c:v>
                </c:pt>
                <c:pt idx="2679">
                  <c:v>554</c:v>
                </c:pt>
                <c:pt idx="2680">
                  <c:v>555</c:v>
                </c:pt>
                <c:pt idx="2681">
                  <c:v>559</c:v>
                </c:pt>
                <c:pt idx="2682">
                  <c:v>561</c:v>
                </c:pt>
                <c:pt idx="2683">
                  <c:v>561</c:v>
                </c:pt>
                <c:pt idx="2684">
                  <c:v>560</c:v>
                </c:pt>
                <c:pt idx="2685">
                  <c:v>562</c:v>
                </c:pt>
                <c:pt idx="2686">
                  <c:v>562</c:v>
                </c:pt>
                <c:pt idx="2687">
                  <c:v>563</c:v>
                </c:pt>
                <c:pt idx="2688">
                  <c:v>563</c:v>
                </c:pt>
                <c:pt idx="2689">
                  <c:v>564</c:v>
                </c:pt>
                <c:pt idx="2690">
                  <c:v>563</c:v>
                </c:pt>
                <c:pt idx="2691">
                  <c:v>565</c:v>
                </c:pt>
                <c:pt idx="2692">
                  <c:v>565</c:v>
                </c:pt>
                <c:pt idx="2693">
                  <c:v>565</c:v>
                </c:pt>
                <c:pt idx="2694">
                  <c:v>565</c:v>
                </c:pt>
                <c:pt idx="2695">
                  <c:v>565</c:v>
                </c:pt>
                <c:pt idx="2696">
                  <c:v>565</c:v>
                </c:pt>
                <c:pt idx="2697">
                  <c:v>564</c:v>
                </c:pt>
                <c:pt idx="2698">
                  <c:v>565</c:v>
                </c:pt>
                <c:pt idx="2699">
                  <c:v>566</c:v>
                </c:pt>
                <c:pt idx="2700">
                  <c:v>567</c:v>
                </c:pt>
                <c:pt idx="2701">
                  <c:v>568</c:v>
                </c:pt>
                <c:pt idx="2702">
                  <c:v>570</c:v>
                </c:pt>
                <c:pt idx="2703">
                  <c:v>572</c:v>
                </c:pt>
                <c:pt idx="2704">
                  <c:v>573</c:v>
                </c:pt>
                <c:pt idx="2705">
                  <c:v>574</c:v>
                </c:pt>
                <c:pt idx="2706">
                  <c:v>574</c:v>
                </c:pt>
                <c:pt idx="2707">
                  <c:v>574</c:v>
                </c:pt>
                <c:pt idx="2708">
                  <c:v>573</c:v>
                </c:pt>
                <c:pt idx="2709">
                  <c:v>572</c:v>
                </c:pt>
                <c:pt idx="2710">
                  <c:v>570</c:v>
                </c:pt>
                <c:pt idx="2711">
                  <c:v>569</c:v>
                </c:pt>
                <c:pt idx="2712">
                  <c:v>568</c:v>
                </c:pt>
                <c:pt idx="2713">
                  <c:v>566</c:v>
                </c:pt>
                <c:pt idx="2714">
                  <c:v>565</c:v>
                </c:pt>
                <c:pt idx="2715">
                  <c:v>563</c:v>
                </c:pt>
                <c:pt idx="2716">
                  <c:v>563</c:v>
                </c:pt>
                <c:pt idx="2717">
                  <c:v>562</c:v>
                </c:pt>
                <c:pt idx="2718">
                  <c:v>562</c:v>
                </c:pt>
                <c:pt idx="2719">
                  <c:v>562</c:v>
                </c:pt>
                <c:pt idx="2720">
                  <c:v>562</c:v>
                </c:pt>
                <c:pt idx="2721">
                  <c:v>562</c:v>
                </c:pt>
                <c:pt idx="2722">
                  <c:v>563</c:v>
                </c:pt>
                <c:pt idx="2723">
                  <c:v>563</c:v>
                </c:pt>
                <c:pt idx="2724">
                  <c:v>563</c:v>
                </c:pt>
                <c:pt idx="2725">
                  <c:v>562</c:v>
                </c:pt>
                <c:pt idx="2726">
                  <c:v>562</c:v>
                </c:pt>
                <c:pt idx="2727">
                  <c:v>563</c:v>
                </c:pt>
                <c:pt idx="2728">
                  <c:v>564</c:v>
                </c:pt>
                <c:pt idx="2729">
                  <c:v>564</c:v>
                </c:pt>
                <c:pt idx="2730">
                  <c:v>565</c:v>
                </c:pt>
                <c:pt idx="2731">
                  <c:v>566</c:v>
                </c:pt>
                <c:pt idx="2732">
                  <c:v>567</c:v>
                </c:pt>
                <c:pt idx="2733">
                  <c:v>567</c:v>
                </c:pt>
                <c:pt idx="2734">
                  <c:v>567</c:v>
                </c:pt>
                <c:pt idx="2735">
                  <c:v>566</c:v>
                </c:pt>
                <c:pt idx="2736">
                  <c:v>567</c:v>
                </c:pt>
                <c:pt idx="2737">
                  <c:v>567</c:v>
                </c:pt>
                <c:pt idx="2738">
                  <c:v>567</c:v>
                </c:pt>
                <c:pt idx="2739">
                  <c:v>567</c:v>
                </c:pt>
                <c:pt idx="2740">
                  <c:v>569</c:v>
                </c:pt>
                <c:pt idx="2741">
                  <c:v>568</c:v>
                </c:pt>
                <c:pt idx="2742">
                  <c:v>571</c:v>
                </c:pt>
                <c:pt idx="2743">
                  <c:v>571</c:v>
                </c:pt>
                <c:pt idx="2744">
                  <c:v>571</c:v>
                </c:pt>
                <c:pt idx="2745">
                  <c:v>572</c:v>
                </c:pt>
                <c:pt idx="2746">
                  <c:v>572</c:v>
                </c:pt>
                <c:pt idx="2747">
                  <c:v>572</c:v>
                </c:pt>
                <c:pt idx="2748">
                  <c:v>573</c:v>
                </c:pt>
                <c:pt idx="2749">
                  <c:v>573</c:v>
                </c:pt>
                <c:pt idx="2750">
                  <c:v>574</c:v>
                </c:pt>
                <c:pt idx="2751">
                  <c:v>573</c:v>
                </c:pt>
                <c:pt idx="2752">
                  <c:v>573</c:v>
                </c:pt>
                <c:pt idx="2753">
                  <c:v>573</c:v>
                </c:pt>
                <c:pt idx="2754">
                  <c:v>574</c:v>
                </c:pt>
                <c:pt idx="2755">
                  <c:v>573</c:v>
                </c:pt>
                <c:pt idx="2756">
                  <c:v>574</c:v>
                </c:pt>
                <c:pt idx="2757">
                  <c:v>574</c:v>
                </c:pt>
                <c:pt idx="2758">
                  <c:v>575</c:v>
                </c:pt>
                <c:pt idx="2759">
                  <c:v>576</c:v>
                </c:pt>
                <c:pt idx="2760">
                  <c:v>578</c:v>
                </c:pt>
                <c:pt idx="2761">
                  <c:v>579</c:v>
                </c:pt>
                <c:pt idx="2762">
                  <c:v>579</c:v>
                </c:pt>
                <c:pt idx="2763">
                  <c:v>578</c:v>
                </c:pt>
                <c:pt idx="2764">
                  <c:v>580</c:v>
                </c:pt>
                <c:pt idx="2765">
                  <c:v>578</c:v>
                </c:pt>
                <c:pt idx="2766">
                  <c:v>580</c:v>
                </c:pt>
                <c:pt idx="2767">
                  <c:v>579</c:v>
                </c:pt>
                <c:pt idx="2768">
                  <c:v>578</c:v>
                </c:pt>
                <c:pt idx="2769">
                  <c:v>577</c:v>
                </c:pt>
                <c:pt idx="2770">
                  <c:v>576</c:v>
                </c:pt>
                <c:pt idx="2771">
                  <c:v>575</c:v>
                </c:pt>
                <c:pt idx="2772">
                  <c:v>574</c:v>
                </c:pt>
                <c:pt idx="2773">
                  <c:v>572</c:v>
                </c:pt>
                <c:pt idx="2774">
                  <c:v>573</c:v>
                </c:pt>
                <c:pt idx="2775">
                  <c:v>573</c:v>
                </c:pt>
                <c:pt idx="2776">
                  <c:v>572</c:v>
                </c:pt>
                <c:pt idx="2777">
                  <c:v>572</c:v>
                </c:pt>
                <c:pt idx="2778">
                  <c:v>573</c:v>
                </c:pt>
                <c:pt idx="2779">
                  <c:v>573</c:v>
                </c:pt>
                <c:pt idx="2780">
                  <c:v>576</c:v>
                </c:pt>
                <c:pt idx="2781">
                  <c:v>576</c:v>
                </c:pt>
                <c:pt idx="2782">
                  <c:v>578</c:v>
                </c:pt>
                <c:pt idx="2783">
                  <c:v>578</c:v>
                </c:pt>
                <c:pt idx="2784">
                  <c:v>578</c:v>
                </c:pt>
                <c:pt idx="2785">
                  <c:v>580</c:v>
                </c:pt>
                <c:pt idx="2786">
                  <c:v>580</c:v>
                </c:pt>
                <c:pt idx="2787">
                  <c:v>582</c:v>
                </c:pt>
                <c:pt idx="2788">
                  <c:v>581</c:v>
                </c:pt>
                <c:pt idx="2789">
                  <c:v>583</c:v>
                </c:pt>
                <c:pt idx="2790">
                  <c:v>585</c:v>
                </c:pt>
                <c:pt idx="2791">
                  <c:v>586</c:v>
                </c:pt>
                <c:pt idx="2792">
                  <c:v>594</c:v>
                </c:pt>
                <c:pt idx="2793">
                  <c:v>606</c:v>
                </c:pt>
                <c:pt idx="2794">
                  <c:v>620</c:v>
                </c:pt>
                <c:pt idx="2795">
                  <c:v>633</c:v>
                </c:pt>
                <c:pt idx="2796">
                  <c:v>641</c:v>
                </c:pt>
                <c:pt idx="2797">
                  <c:v>647</c:v>
                </c:pt>
                <c:pt idx="2798">
                  <c:v>650</c:v>
                </c:pt>
                <c:pt idx="2799">
                  <c:v>651</c:v>
                </c:pt>
                <c:pt idx="2800">
                  <c:v>654</c:v>
                </c:pt>
                <c:pt idx="2801">
                  <c:v>655</c:v>
                </c:pt>
                <c:pt idx="2802">
                  <c:v>658</c:v>
                </c:pt>
                <c:pt idx="2803">
                  <c:v>658</c:v>
                </c:pt>
                <c:pt idx="2804">
                  <c:v>660</c:v>
                </c:pt>
                <c:pt idx="2805">
                  <c:v>661</c:v>
                </c:pt>
                <c:pt idx="2806">
                  <c:v>662</c:v>
                </c:pt>
                <c:pt idx="2807">
                  <c:v>661</c:v>
                </c:pt>
                <c:pt idx="2808">
                  <c:v>660</c:v>
                </c:pt>
                <c:pt idx="2809">
                  <c:v>660</c:v>
                </c:pt>
                <c:pt idx="2810">
                  <c:v>660</c:v>
                </c:pt>
                <c:pt idx="2811">
                  <c:v>661</c:v>
                </c:pt>
                <c:pt idx="2812">
                  <c:v>660</c:v>
                </c:pt>
                <c:pt idx="2813">
                  <c:v>659</c:v>
                </c:pt>
                <c:pt idx="2814">
                  <c:v>656</c:v>
                </c:pt>
                <c:pt idx="2815">
                  <c:v>656</c:v>
                </c:pt>
                <c:pt idx="2816">
                  <c:v>657</c:v>
                </c:pt>
                <c:pt idx="2817">
                  <c:v>660</c:v>
                </c:pt>
                <c:pt idx="2818">
                  <c:v>662</c:v>
                </c:pt>
                <c:pt idx="2819">
                  <c:v>660</c:v>
                </c:pt>
                <c:pt idx="2820">
                  <c:v>657</c:v>
                </c:pt>
                <c:pt idx="2821">
                  <c:v>656</c:v>
                </c:pt>
                <c:pt idx="2822">
                  <c:v>655</c:v>
                </c:pt>
                <c:pt idx="2823">
                  <c:v>654</c:v>
                </c:pt>
                <c:pt idx="2824">
                  <c:v>652</c:v>
                </c:pt>
                <c:pt idx="2825">
                  <c:v>647</c:v>
                </c:pt>
                <c:pt idx="2826">
                  <c:v>642</c:v>
                </c:pt>
                <c:pt idx="2827">
                  <c:v>643</c:v>
                </c:pt>
                <c:pt idx="2828">
                  <c:v>650</c:v>
                </c:pt>
                <c:pt idx="2829">
                  <c:v>663</c:v>
                </c:pt>
                <c:pt idx="2830">
                  <c:v>673</c:v>
                </c:pt>
                <c:pt idx="2831">
                  <c:v>681</c:v>
                </c:pt>
                <c:pt idx="2832">
                  <c:v>687</c:v>
                </c:pt>
                <c:pt idx="2833">
                  <c:v>691</c:v>
                </c:pt>
                <c:pt idx="2834">
                  <c:v>697</c:v>
                </c:pt>
                <c:pt idx="2835">
                  <c:v>699</c:v>
                </c:pt>
                <c:pt idx="2836">
                  <c:v>702</c:v>
                </c:pt>
                <c:pt idx="2837">
                  <c:v>703</c:v>
                </c:pt>
                <c:pt idx="2838">
                  <c:v>705</c:v>
                </c:pt>
                <c:pt idx="2839">
                  <c:v>708</c:v>
                </c:pt>
                <c:pt idx="2840">
                  <c:v>712</c:v>
                </c:pt>
                <c:pt idx="2841">
                  <c:v>715</c:v>
                </c:pt>
                <c:pt idx="2842">
                  <c:v>716</c:v>
                </c:pt>
                <c:pt idx="2843">
                  <c:v>714</c:v>
                </c:pt>
                <c:pt idx="2844">
                  <c:v>716</c:v>
                </c:pt>
                <c:pt idx="2845">
                  <c:v>717</c:v>
                </c:pt>
                <c:pt idx="2846">
                  <c:v>718</c:v>
                </c:pt>
                <c:pt idx="2847">
                  <c:v>717</c:v>
                </c:pt>
                <c:pt idx="2848">
                  <c:v>716</c:v>
                </c:pt>
                <c:pt idx="2849">
                  <c:v>716</c:v>
                </c:pt>
                <c:pt idx="2850">
                  <c:v>718</c:v>
                </c:pt>
                <c:pt idx="2851">
                  <c:v>718</c:v>
                </c:pt>
                <c:pt idx="2852">
                  <c:v>720</c:v>
                </c:pt>
                <c:pt idx="2853">
                  <c:v>722</c:v>
                </c:pt>
                <c:pt idx="2854">
                  <c:v>723</c:v>
                </c:pt>
                <c:pt idx="2855">
                  <c:v>725</c:v>
                </c:pt>
                <c:pt idx="2856">
                  <c:v>727</c:v>
                </c:pt>
                <c:pt idx="2857">
                  <c:v>729</c:v>
                </c:pt>
                <c:pt idx="2858">
                  <c:v>729</c:v>
                </c:pt>
                <c:pt idx="2859">
                  <c:v>731</c:v>
                </c:pt>
                <c:pt idx="2860">
                  <c:v>733</c:v>
                </c:pt>
                <c:pt idx="2861">
                  <c:v>733</c:v>
                </c:pt>
                <c:pt idx="2862">
                  <c:v>733</c:v>
                </c:pt>
                <c:pt idx="2863">
                  <c:v>733</c:v>
                </c:pt>
                <c:pt idx="2864">
                  <c:v>734</c:v>
                </c:pt>
                <c:pt idx="2865">
                  <c:v>735</c:v>
                </c:pt>
                <c:pt idx="2866">
                  <c:v>735</c:v>
                </c:pt>
                <c:pt idx="2867">
                  <c:v>736</c:v>
                </c:pt>
                <c:pt idx="2868">
                  <c:v>737</c:v>
                </c:pt>
                <c:pt idx="2869">
                  <c:v>737</c:v>
                </c:pt>
                <c:pt idx="2870">
                  <c:v>739</c:v>
                </c:pt>
                <c:pt idx="2871">
                  <c:v>741</c:v>
                </c:pt>
                <c:pt idx="2872">
                  <c:v>742</c:v>
                </c:pt>
                <c:pt idx="2873">
                  <c:v>743</c:v>
                </c:pt>
                <c:pt idx="2874">
                  <c:v>744</c:v>
                </c:pt>
                <c:pt idx="2875">
                  <c:v>747</c:v>
                </c:pt>
                <c:pt idx="2876">
                  <c:v>747</c:v>
                </c:pt>
                <c:pt idx="2877">
                  <c:v>749</c:v>
                </c:pt>
                <c:pt idx="2878">
                  <c:v>749</c:v>
                </c:pt>
                <c:pt idx="2879">
                  <c:v>750</c:v>
                </c:pt>
                <c:pt idx="2880">
                  <c:v>751</c:v>
                </c:pt>
                <c:pt idx="2881">
                  <c:v>751</c:v>
                </c:pt>
                <c:pt idx="2882">
                  <c:v>750</c:v>
                </c:pt>
                <c:pt idx="2883">
                  <c:v>749</c:v>
                </c:pt>
                <c:pt idx="2884">
                  <c:v>750</c:v>
                </c:pt>
                <c:pt idx="2885">
                  <c:v>749</c:v>
                </c:pt>
                <c:pt idx="2886">
                  <c:v>749</c:v>
                </c:pt>
                <c:pt idx="2887">
                  <c:v>749</c:v>
                </c:pt>
                <c:pt idx="2888">
                  <c:v>749</c:v>
                </c:pt>
                <c:pt idx="2889">
                  <c:v>749</c:v>
                </c:pt>
                <c:pt idx="2890">
                  <c:v>748</c:v>
                </c:pt>
                <c:pt idx="2891">
                  <c:v>748</c:v>
                </c:pt>
                <c:pt idx="2892">
                  <c:v>749</c:v>
                </c:pt>
                <c:pt idx="2893">
                  <c:v>750</c:v>
                </c:pt>
                <c:pt idx="2894">
                  <c:v>748</c:v>
                </c:pt>
                <c:pt idx="2895">
                  <c:v>748</c:v>
                </c:pt>
                <c:pt idx="2896">
                  <c:v>746</c:v>
                </c:pt>
                <c:pt idx="2897">
                  <c:v>743</c:v>
                </c:pt>
                <c:pt idx="2898">
                  <c:v>741</c:v>
                </c:pt>
                <c:pt idx="2899">
                  <c:v>739</c:v>
                </c:pt>
                <c:pt idx="2900">
                  <c:v>738</c:v>
                </c:pt>
                <c:pt idx="2901">
                  <c:v>738</c:v>
                </c:pt>
                <c:pt idx="2902">
                  <c:v>736</c:v>
                </c:pt>
                <c:pt idx="2903">
                  <c:v>736</c:v>
                </c:pt>
                <c:pt idx="2904">
                  <c:v>735</c:v>
                </c:pt>
                <c:pt idx="2905">
                  <c:v>736</c:v>
                </c:pt>
                <c:pt idx="2906">
                  <c:v>738</c:v>
                </c:pt>
                <c:pt idx="2907">
                  <c:v>740</c:v>
                </c:pt>
                <c:pt idx="2908">
                  <c:v>739</c:v>
                </c:pt>
                <c:pt idx="2909">
                  <c:v>738</c:v>
                </c:pt>
                <c:pt idx="2910">
                  <c:v>738</c:v>
                </c:pt>
                <c:pt idx="2911">
                  <c:v>737</c:v>
                </c:pt>
                <c:pt idx="2912">
                  <c:v>736</c:v>
                </c:pt>
                <c:pt idx="2913">
                  <c:v>733</c:v>
                </c:pt>
                <c:pt idx="2914">
                  <c:v>731</c:v>
                </c:pt>
                <c:pt idx="2915">
                  <c:v>730</c:v>
                </c:pt>
                <c:pt idx="2916">
                  <c:v>729</c:v>
                </c:pt>
                <c:pt idx="2917">
                  <c:v>730</c:v>
                </c:pt>
                <c:pt idx="2918">
                  <c:v>729</c:v>
                </c:pt>
                <c:pt idx="2919">
                  <c:v>728</c:v>
                </c:pt>
                <c:pt idx="2920">
                  <c:v>728</c:v>
                </c:pt>
                <c:pt idx="2921">
                  <c:v>729</c:v>
                </c:pt>
                <c:pt idx="2922">
                  <c:v>729</c:v>
                </c:pt>
                <c:pt idx="2923">
                  <c:v>731</c:v>
                </c:pt>
                <c:pt idx="2924">
                  <c:v>731</c:v>
                </c:pt>
                <c:pt idx="2925">
                  <c:v>729</c:v>
                </c:pt>
                <c:pt idx="2926">
                  <c:v>728</c:v>
                </c:pt>
                <c:pt idx="2927">
                  <c:v>726</c:v>
                </c:pt>
                <c:pt idx="2928">
                  <c:v>726</c:v>
                </c:pt>
                <c:pt idx="2929">
                  <c:v>726</c:v>
                </c:pt>
                <c:pt idx="2930">
                  <c:v>726</c:v>
                </c:pt>
                <c:pt idx="2931">
                  <c:v>728</c:v>
                </c:pt>
                <c:pt idx="2932">
                  <c:v>729</c:v>
                </c:pt>
                <c:pt idx="2933">
                  <c:v>730</c:v>
                </c:pt>
                <c:pt idx="2934">
                  <c:v>734</c:v>
                </c:pt>
                <c:pt idx="2935">
                  <c:v>735</c:v>
                </c:pt>
                <c:pt idx="2936">
                  <c:v>735</c:v>
                </c:pt>
                <c:pt idx="2937">
                  <c:v>734</c:v>
                </c:pt>
                <c:pt idx="2938">
                  <c:v>730</c:v>
                </c:pt>
                <c:pt idx="2939">
                  <c:v>720</c:v>
                </c:pt>
                <c:pt idx="2940">
                  <c:v>710</c:v>
                </c:pt>
                <c:pt idx="2941">
                  <c:v>701</c:v>
                </c:pt>
                <c:pt idx="2942">
                  <c:v>692</c:v>
                </c:pt>
                <c:pt idx="2943">
                  <c:v>684</c:v>
                </c:pt>
                <c:pt idx="2944">
                  <c:v>678</c:v>
                </c:pt>
                <c:pt idx="2945">
                  <c:v>671</c:v>
                </c:pt>
                <c:pt idx="2946">
                  <c:v>665</c:v>
                </c:pt>
                <c:pt idx="2947">
                  <c:v>657</c:v>
                </c:pt>
                <c:pt idx="2948">
                  <c:v>652</c:v>
                </c:pt>
                <c:pt idx="2949">
                  <c:v>647</c:v>
                </c:pt>
                <c:pt idx="2950">
                  <c:v>643</c:v>
                </c:pt>
                <c:pt idx="2951">
                  <c:v>642</c:v>
                </c:pt>
                <c:pt idx="2952">
                  <c:v>639</c:v>
                </c:pt>
                <c:pt idx="2953">
                  <c:v>636</c:v>
                </c:pt>
                <c:pt idx="2954">
                  <c:v>632</c:v>
                </c:pt>
                <c:pt idx="2955">
                  <c:v>627</c:v>
                </c:pt>
                <c:pt idx="2956">
                  <c:v>620</c:v>
                </c:pt>
                <c:pt idx="2957">
                  <c:v>614</c:v>
                </c:pt>
                <c:pt idx="2958">
                  <c:v>610</c:v>
                </c:pt>
                <c:pt idx="2959">
                  <c:v>607</c:v>
                </c:pt>
                <c:pt idx="2960">
                  <c:v>605</c:v>
                </c:pt>
                <c:pt idx="2961">
                  <c:v>603</c:v>
                </c:pt>
                <c:pt idx="2962">
                  <c:v>601</c:v>
                </c:pt>
                <c:pt idx="2963">
                  <c:v>598</c:v>
                </c:pt>
                <c:pt idx="2964">
                  <c:v>596</c:v>
                </c:pt>
                <c:pt idx="2965">
                  <c:v>593</c:v>
                </c:pt>
                <c:pt idx="2966">
                  <c:v>591</c:v>
                </c:pt>
                <c:pt idx="2967">
                  <c:v>589</c:v>
                </c:pt>
                <c:pt idx="2968">
                  <c:v>587</c:v>
                </c:pt>
                <c:pt idx="2969">
                  <c:v>584</c:v>
                </c:pt>
                <c:pt idx="2970">
                  <c:v>579</c:v>
                </c:pt>
                <c:pt idx="2971">
                  <c:v>575</c:v>
                </c:pt>
                <c:pt idx="2972">
                  <c:v>571</c:v>
                </c:pt>
                <c:pt idx="2973">
                  <c:v>569</c:v>
                </c:pt>
                <c:pt idx="2974">
                  <c:v>567</c:v>
                </c:pt>
                <c:pt idx="2975">
                  <c:v>565</c:v>
                </c:pt>
                <c:pt idx="2976">
                  <c:v>564</c:v>
                </c:pt>
                <c:pt idx="2977">
                  <c:v>563</c:v>
                </c:pt>
                <c:pt idx="2978">
                  <c:v>562</c:v>
                </c:pt>
                <c:pt idx="2979">
                  <c:v>561</c:v>
                </c:pt>
                <c:pt idx="2980">
                  <c:v>560</c:v>
                </c:pt>
                <c:pt idx="2981">
                  <c:v>559</c:v>
                </c:pt>
                <c:pt idx="2982">
                  <c:v>556</c:v>
                </c:pt>
                <c:pt idx="2983">
                  <c:v>555</c:v>
                </c:pt>
                <c:pt idx="2984">
                  <c:v>554</c:v>
                </c:pt>
                <c:pt idx="2985">
                  <c:v>554</c:v>
                </c:pt>
                <c:pt idx="2986">
                  <c:v>554</c:v>
                </c:pt>
                <c:pt idx="2987">
                  <c:v>553</c:v>
                </c:pt>
                <c:pt idx="2988">
                  <c:v>554</c:v>
                </c:pt>
                <c:pt idx="2989">
                  <c:v>553</c:v>
                </c:pt>
                <c:pt idx="2990">
                  <c:v>551</c:v>
                </c:pt>
                <c:pt idx="2991">
                  <c:v>551</c:v>
                </c:pt>
                <c:pt idx="2992">
                  <c:v>549</c:v>
                </c:pt>
                <c:pt idx="2993">
                  <c:v>549</c:v>
                </c:pt>
                <c:pt idx="2994">
                  <c:v>549</c:v>
                </c:pt>
                <c:pt idx="2995">
                  <c:v>549</c:v>
                </c:pt>
                <c:pt idx="2996">
                  <c:v>551</c:v>
                </c:pt>
                <c:pt idx="2997">
                  <c:v>554</c:v>
                </c:pt>
                <c:pt idx="2998">
                  <c:v>557</c:v>
                </c:pt>
                <c:pt idx="2999">
                  <c:v>559</c:v>
                </c:pt>
                <c:pt idx="3000">
                  <c:v>561</c:v>
                </c:pt>
                <c:pt idx="3001">
                  <c:v>564</c:v>
                </c:pt>
                <c:pt idx="3002">
                  <c:v>562</c:v>
                </c:pt>
                <c:pt idx="3003">
                  <c:v>560</c:v>
                </c:pt>
                <c:pt idx="3004">
                  <c:v>558</c:v>
                </c:pt>
                <c:pt idx="3005">
                  <c:v>560</c:v>
                </c:pt>
                <c:pt idx="3006">
                  <c:v>561</c:v>
                </c:pt>
                <c:pt idx="3007">
                  <c:v>567</c:v>
                </c:pt>
                <c:pt idx="3008">
                  <c:v>571</c:v>
                </c:pt>
                <c:pt idx="3009">
                  <c:v>567</c:v>
                </c:pt>
                <c:pt idx="3010">
                  <c:v>563</c:v>
                </c:pt>
                <c:pt idx="3011">
                  <c:v>558</c:v>
                </c:pt>
                <c:pt idx="3012">
                  <c:v>553</c:v>
                </c:pt>
                <c:pt idx="3013">
                  <c:v>547</c:v>
                </c:pt>
                <c:pt idx="3014">
                  <c:v>543</c:v>
                </c:pt>
                <c:pt idx="3015">
                  <c:v>542</c:v>
                </c:pt>
                <c:pt idx="3016">
                  <c:v>541</c:v>
                </c:pt>
                <c:pt idx="3017">
                  <c:v>541</c:v>
                </c:pt>
                <c:pt idx="3018">
                  <c:v>541</c:v>
                </c:pt>
                <c:pt idx="3019">
                  <c:v>542</c:v>
                </c:pt>
                <c:pt idx="3020">
                  <c:v>543</c:v>
                </c:pt>
                <c:pt idx="3021">
                  <c:v>549</c:v>
                </c:pt>
                <c:pt idx="3022">
                  <c:v>557</c:v>
                </c:pt>
                <c:pt idx="3023">
                  <c:v>561</c:v>
                </c:pt>
                <c:pt idx="3024">
                  <c:v>562</c:v>
                </c:pt>
                <c:pt idx="3025">
                  <c:v>562</c:v>
                </c:pt>
                <c:pt idx="3026">
                  <c:v>560</c:v>
                </c:pt>
                <c:pt idx="3027">
                  <c:v>559</c:v>
                </c:pt>
                <c:pt idx="3028">
                  <c:v>558</c:v>
                </c:pt>
                <c:pt idx="3029">
                  <c:v>560</c:v>
                </c:pt>
                <c:pt idx="3030">
                  <c:v>561</c:v>
                </c:pt>
                <c:pt idx="3031">
                  <c:v>563</c:v>
                </c:pt>
                <c:pt idx="3032">
                  <c:v>563</c:v>
                </c:pt>
                <c:pt idx="3033">
                  <c:v>565</c:v>
                </c:pt>
                <c:pt idx="3034">
                  <c:v>567</c:v>
                </c:pt>
                <c:pt idx="3035">
                  <c:v>568</c:v>
                </c:pt>
                <c:pt idx="3036">
                  <c:v>567</c:v>
                </c:pt>
                <c:pt idx="3037">
                  <c:v>565</c:v>
                </c:pt>
                <c:pt idx="3038">
                  <c:v>562</c:v>
                </c:pt>
                <c:pt idx="3039">
                  <c:v>559</c:v>
                </c:pt>
                <c:pt idx="3040">
                  <c:v>557</c:v>
                </c:pt>
                <c:pt idx="3041">
                  <c:v>555</c:v>
                </c:pt>
                <c:pt idx="3042">
                  <c:v>552</c:v>
                </c:pt>
                <c:pt idx="3043">
                  <c:v>550</c:v>
                </c:pt>
                <c:pt idx="3044">
                  <c:v>547</c:v>
                </c:pt>
                <c:pt idx="3045">
                  <c:v>545</c:v>
                </c:pt>
                <c:pt idx="3046">
                  <c:v>544</c:v>
                </c:pt>
                <c:pt idx="3047">
                  <c:v>544</c:v>
                </c:pt>
                <c:pt idx="3048">
                  <c:v>545</c:v>
                </c:pt>
                <c:pt idx="3049">
                  <c:v>544</c:v>
                </c:pt>
                <c:pt idx="3050">
                  <c:v>544</c:v>
                </c:pt>
                <c:pt idx="3051">
                  <c:v>543</c:v>
                </c:pt>
                <c:pt idx="3052">
                  <c:v>543</c:v>
                </c:pt>
                <c:pt idx="3053">
                  <c:v>543</c:v>
                </c:pt>
                <c:pt idx="3054">
                  <c:v>543</c:v>
                </c:pt>
                <c:pt idx="3055">
                  <c:v>541</c:v>
                </c:pt>
                <c:pt idx="3056">
                  <c:v>540</c:v>
                </c:pt>
                <c:pt idx="3057">
                  <c:v>539</c:v>
                </c:pt>
                <c:pt idx="3058">
                  <c:v>539</c:v>
                </c:pt>
                <c:pt idx="3059">
                  <c:v>539</c:v>
                </c:pt>
                <c:pt idx="3060">
                  <c:v>538</c:v>
                </c:pt>
                <c:pt idx="3061">
                  <c:v>539</c:v>
                </c:pt>
                <c:pt idx="3062">
                  <c:v>540</c:v>
                </c:pt>
                <c:pt idx="3063">
                  <c:v>540</c:v>
                </c:pt>
                <c:pt idx="3064">
                  <c:v>541</c:v>
                </c:pt>
                <c:pt idx="3065">
                  <c:v>542</c:v>
                </c:pt>
                <c:pt idx="3066">
                  <c:v>543</c:v>
                </c:pt>
                <c:pt idx="3067">
                  <c:v>546</c:v>
                </c:pt>
                <c:pt idx="3068">
                  <c:v>548</c:v>
                </c:pt>
                <c:pt idx="3069">
                  <c:v>549</c:v>
                </c:pt>
                <c:pt idx="3070">
                  <c:v>551</c:v>
                </c:pt>
                <c:pt idx="3071">
                  <c:v>553</c:v>
                </c:pt>
                <c:pt idx="3072">
                  <c:v>555</c:v>
                </c:pt>
                <c:pt idx="3073">
                  <c:v>558</c:v>
                </c:pt>
                <c:pt idx="3074">
                  <c:v>559</c:v>
                </c:pt>
                <c:pt idx="3075">
                  <c:v>557</c:v>
                </c:pt>
                <c:pt idx="3076">
                  <c:v>557</c:v>
                </c:pt>
                <c:pt idx="3077">
                  <c:v>557</c:v>
                </c:pt>
                <c:pt idx="3078">
                  <c:v>557</c:v>
                </c:pt>
                <c:pt idx="3079">
                  <c:v>558</c:v>
                </c:pt>
                <c:pt idx="3080">
                  <c:v>559</c:v>
                </c:pt>
                <c:pt idx="3081">
                  <c:v>560</c:v>
                </c:pt>
                <c:pt idx="3082">
                  <c:v>561</c:v>
                </c:pt>
                <c:pt idx="3083">
                  <c:v>563</c:v>
                </c:pt>
                <c:pt idx="3084">
                  <c:v>565</c:v>
                </c:pt>
                <c:pt idx="3085">
                  <c:v>566</c:v>
                </c:pt>
                <c:pt idx="3086">
                  <c:v>565</c:v>
                </c:pt>
                <c:pt idx="3087">
                  <c:v>564</c:v>
                </c:pt>
                <c:pt idx="3088">
                  <c:v>563</c:v>
                </c:pt>
                <c:pt idx="3089">
                  <c:v>562</c:v>
                </c:pt>
                <c:pt idx="3090">
                  <c:v>564</c:v>
                </c:pt>
                <c:pt idx="3091">
                  <c:v>568</c:v>
                </c:pt>
                <c:pt idx="3092">
                  <c:v>572</c:v>
                </c:pt>
                <c:pt idx="3093">
                  <c:v>574</c:v>
                </c:pt>
                <c:pt idx="3094">
                  <c:v>574</c:v>
                </c:pt>
                <c:pt idx="3095">
                  <c:v>573</c:v>
                </c:pt>
                <c:pt idx="3096">
                  <c:v>573</c:v>
                </c:pt>
                <c:pt idx="3097">
                  <c:v>570</c:v>
                </c:pt>
                <c:pt idx="3098">
                  <c:v>568</c:v>
                </c:pt>
                <c:pt idx="3099">
                  <c:v>567</c:v>
                </c:pt>
                <c:pt idx="3100">
                  <c:v>564</c:v>
                </c:pt>
                <c:pt idx="3101">
                  <c:v>564</c:v>
                </c:pt>
                <c:pt idx="3102">
                  <c:v>563</c:v>
                </c:pt>
                <c:pt idx="3103">
                  <c:v>562</c:v>
                </c:pt>
                <c:pt idx="3104">
                  <c:v>562</c:v>
                </c:pt>
                <c:pt idx="3105">
                  <c:v>562</c:v>
                </c:pt>
                <c:pt idx="3106">
                  <c:v>562</c:v>
                </c:pt>
                <c:pt idx="3107">
                  <c:v>561</c:v>
                </c:pt>
                <c:pt idx="3108">
                  <c:v>559</c:v>
                </c:pt>
                <c:pt idx="3109">
                  <c:v>559</c:v>
                </c:pt>
                <c:pt idx="3110">
                  <c:v>558</c:v>
                </c:pt>
                <c:pt idx="3111">
                  <c:v>556</c:v>
                </c:pt>
                <c:pt idx="3112">
                  <c:v>554</c:v>
                </c:pt>
                <c:pt idx="3113">
                  <c:v>553</c:v>
                </c:pt>
                <c:pt idx="3114">
                  <c:v>553</c:v>
                </c:pt>
                <c:pt idx="3115">
                  <c:v>553</c:v>
                </c:pt>
                <c:pt idx="3116">
                  <c:v>553</c:v>
                </c:pt>
                <c:pt idx="3117">
                  <c:v>552</c:v>
                </c:pt>
                <c:pt idx="3118">
                  <c:v>550</c:v>
                </c:pt>
                <c:pt idx="3119">
                  <c:v>548</c:v>
                </c:pt>
                <c:pt idx="3120">
                  <c:v>547</c:v>
                </c:pt>
                <c:pt idx="3121">
                  <c:v>543</c:v>
                </c:pt>
                <c:pt idx="3122">
                  <c:v>538</c:v>
                </c:pt>
                <c:pt idx="3123">
                  <c:v>533</c:v>
                </c:pt>
                <c:pt idx="3124">
                  <c:v>528</c:v>
                </c:pt>
                <c:pt idx="3125">
                  <c:v>525</c:v>
                </c:pt>
                <c:pt idx="3126">
                  <c:v>520</c:v>
                </c:pt>
                <c:pt idx="3127">
                  <c:v>517</c:v>
                </c:pt>
                <c:pt idx="3128">
                  <c:v>514</c:v>
                </c:pt>
                <c:pt idx="3129">
                  <c:v>513</c:v>
                </c:pt>
                <c:pt idx="3130">
                  <c:v>514</c:v>
                </c:pt>
                <c:pt idx="3131">
                  <c:v>514</c:v>
                </c:pt>
                <c:pt idx="3132">
                  <c:v>513</c:v>
                </c:pt>
                <c:pt idx="3133">
                  <c:v>511</c:v>
                </c:pt>
                <c:pt idx="3134">
                  <c:v>509</c:v>
                </c:pt>
                <c:pt idx="3135">
                  <c:v>508</c:v>
                </c:pt>
                <c:pt idx="3136">
                  <c:v>507</c:v>
                </c:pt>
                <c:pt idx="3137">
                  <c:v>507</c:v>
                </c:pt>
                <c:pt idx="3138">
                  <c:v>508</c:v>
                </c:pt>
                <c:pt idx="3139">
                  <c:v>508</c:v>
                </c:pt>
                <c:pt idx="3140">
                  <c:v>509</c:v>
                </c:pt>
                <c:pt idx="3141">
                  <c:v>510</c:v>
                </c:pt>
                <c:pt idx="3142">
                  <c:v>511</c:v>
                </c:pt>
                <c:pt idx="3143">
                  <c:v>511</c:v>
                </c:pt>
                <c:pt idx="3144">
                  <c:v>516</c:v>
                </c:pt>
                <c:pt idx="3145">
                  <c:v>518</c:v>
                </c:pt>
                <c:pt idx="3146">
                  <c:v>521</c:v>
                </c:pt>
                <c:pt idx="3147">
                  <c:v>522</c:v>
                </c:pt>
                <c:pt idx="3148">
                  <c:v>522</c:v>
                </c:pt>
                <c:pt idx="3149">
                  <c:v>523</c:v>
                </c:pt>
                <c:pt idx="3150">
                  <c:v>524</c:v>
                </c:pt>
                <c:pt idx="3151">
                  <c:v>526</c:v>
                </c:pt>
                <c:pt idx="3152">
                  <c:v>528</c:v>
                </c:pt>
                <c:pt idx="3153">
                  <c:v>530</c:v>
                </c:pt>
                <c:pt idx="3154">
                  <c:v>532</c:v>
                </c:pt>
                <c:pt idx="3155">
                  <c:v>533</c:v>
                </c:pt>
                <c:pt idx="3156">
                  <c:v>533</c:v>
                </c:pt>
                <c:pt idx="3157">
                  <c:v>535</c:v>
                </c:pt>
                <c:pt idx="3158">
                  <c:v>537</c:v>
                </c:pt>
                <c:pt idx="3159">
                  <c:v>539</c:v>
                </c:pt>
                <c:pt idx="3160">
                  <c:v>541</c:v>
                </c:pt>
                <c:pt idx="3161">
                  <c:v>543</c:v>
                </c:pt>
                <c:pt idx="3162">
                  <c:v>547</c:v>
                </c:pt>
                <c:pt idx="3163">
                  <c:v>551</c:v>
                </c:pt>
                <c:pt idx="3164">
                  <c:v>554</c:v>
                </c:pt>
                <c:pt idx="3165">
                  <c:v>556</c:v>
                </c:pt>
                <c:pt idx="3166">
                  <c:v>556</c:v>
                </c:pt>
                <c:pt idx="3167">
                  <c:v>556</c:v>
                </c:pt>
                <c:pt idx="3168">
                  <c:v>555</c:v>
                </c:pt>
                <c:pt idx="3169">
                  <c:v>554</c:v>
                </c:pt>
                <c:pt idx="3170">
                  <c:v>551</c:v>
                </c:pt>
                <c:pt idx="3171">
                  <c:v>549</c:v>
                </c:pt>
                <c:pt idx="3172">
                  <c:v>546</c:v>
                </c:pt>
                <c:pt idx="3173">
                  <c:v>545</c:v>
                </c:pt>
                <c:pt idx="3174">
                  <c:v>544</c:v>
                </c:pt>
                <c:pt idx="3175">
                  <c:v>547</c:v>
                </c:pt>
                <c:pt idx="3176">
                  <c:v>548</c:v>
                </c:pt>
                <c:pt idx="3177">
                  <c:v>549</c:v>
                </c:pt>
                <c:pt idx="3178">
                  <c:v>552</c:v>
                </c:pt>
                <c:pt idx="3179">
                  <c:v>553</c:v>
                </c:pt>
                <c:pt idx="3180">
                  <c:v>554</c:v>
                </c:pt>
                <c:pt idx="3181">
                  <c:v>553</c:v>
                </c:pt>
                <c:pt idx="3182">
                  <c:v>552</c:v>
                </c:pt>
                <c:pt idx="3183">
                  <c:v>551</c:v>
                </c:pt>
                <c:pt idx="3184">
                  <c:v>552</c:v>
                </c:pt>
                <c:pt idx="3185">
                  <c:v>553</c:v>
                </c:pt>
                <c:pt idx="3186">
                  <c:v>554</c:v>
                </c:pt>
                <c:pt idx="3187">
                  <c:v>554</c:v>
                </c:pt>
                <c:pt idx="3188">
                  <c:v>551</c:v>
                </c:pt>
                <c:pt idx="3189">
                  <c:v>547</c:v>
                </c:pt>
                <c:pt idx="3190">
                  <c:v>543</c:v>
                </c:pt>
                <c:pt idx="3191">
                  <c:v>540</c:v>
                </c:pt>
                <c:pt idx="3192">
                  <c:v>537</c:v>
                </c:pt>
                <c:pt idx="3193">
                  <c:v>536</c:v>
                </c:pt>
                <c:pt idx="3194">
                  <c:v>536</c:v>
                </c:pt>
                <c:pt idx="3195">
                  <c:v>536</c:v>
                </c:pt>
                <c:pt idx="3196">
                  <c:v>537</c:v>
                </c:pt>
                <c:pt idx="3197">
                  <c:v>538</c:v>
                </c:pt>
                <c:pt idx="3198">
                  <c:v>537</c:v>
                </c:pt>
                <c:pt idx="3199">
                  <c:v>536</c:v>
                </c:pt>
                <c:pt idx="3200">
                  <c:v>537</c:v>
                </c:pt>
                <c:pt idx="3201">
                  <c:v>534</c:v>
                </c:pt>
                <c:pt idx="3202">
                  <c:v>531</c:v>
                </c:pt>
                <c:pt idx="3203">
                  <c:v>529</c:v>
                </c:pt>
                <c:pt idx="3204">
                  <c:v>527</c:v>
                </c:pt>
                <c:pt idx="3205">
                  <c:v>527</c:v>
                </c:pt>
                <c:pt idx="3206">
                  <c:v>526</c:v>
                </c:pt>
                <c:pt idx="3207">
                  <c:v>526</c:v>
                </c:pt>
                <c:pt idx="3208">
                  <c:v>526</c:v>
                </c:pt>
                <c:pt idx="3209">
                  <c:v>527</c:v>
                </c:pt>
                <c:pt idx="3210">
                  <c:v>527</c:v>
                </c:pt>
                <c:pt idx="3211">
                  <c:v>527</c:v>
                </c:pt>
                <c:pt idx="3212">
                  <c:v>527</c:v>
                </c:pt>
                <c:pt idx="3213">
                  <c:v>528</c:v>
                </c:pt>
                <c:pt idx="3214">
                  <c:v>528</c:v>
                </c:pt>
                <c:pt idx="3215">
                  <c:v>529</c:v>
                </c:pt>
                <c:pt idx="3216">
                  <c:v>531</c:v>
                </c:pt>
                <c:pt idx="3217">
                  <c:v>533</c:v>
                </c:pt>
                <c:pt idx="3218">
                  <c:v>534</c:v>
                </c:pt>
                <c:pt idx="3219">
                  <c:v>533</c:v>
                </c:pt>
                <c:pt idx="3220">
                  <c:v>534</c:v>
                </c:pt>
                <c:pt idx="3221">
                  <c:v>536</c:v>
                </c:pt>
                <c:pt idx="3222">
                  <c:v>536</c:v>
                </c:pt>
                <c:pt idx="3223">
                  <c:v>536</c:v>
                </c:pt>
                <c:pt idx="3224">
                  <c:v>535</c:v>
                </c:pt>
                <c:pt idx="3225">
                  <c:v>534</c:v>
                </c:pt>
                <c:pt idx="3226">
                  <c:v>534</c:v>
                </c:pt>
                <c:pt idx="3227">
                  <c:v>534</c:v>
                </c:pt>
                <c:pt idx="3228">
                  <c:v>534</c:v>
                </c:pt>
                <c:pt idx="3229">
                  <c:v>535</c:v>
                </c:pt>
                <c:pt idx="3230">
                  <c:v>534</c:v>
                </c:pt>
                <c:pt idx="3231">
                  <c:v>533</c:v>
                </c:pt>
                <c:pt idx="3232">
                  <c:v>533</c:v>
                </c:pt>
                <c:pt idx="3233">
                  <c:v>532</c:v>
                </c:pt>
                <c:pt idx="3234">
                  <c:v>533</c:v>
                </c:pt>
                <c:pt idx="3235">
                  <c:v>539</c:v>
                </c:pt>
                <c:pt idx="3236">
                  <c:v>545</c:v>
                </c:pt>
                <c:pt idx="3237">
                  <c:v>546</c:v>
                </c:pt>
                <c:pt idx="3238">
                  <c:v>547</c:v>
                </c:pt>
                <c:pt idx="3239">
                  <c:v>548</c:v>
                </c:pt>
                <c:pt idx="3240">
                  <c:v>549</c:v>
                </c:pt>
                <c:pt idx="3241">
                  <c:v>550</c:v>
                </c:pt>
                <c:pt idx="3242">
                  <c:v>550</c:v>
                </c:pt>
                <c:pt idx="3243">
                  <c:v>553</c:v>
                </c:pt>
                <c:pt idx="3244">
                  <c:v>559</c:v>
                </c:pt>
                <c:pt idx="3245">
                  <c:v>562</c:v>
                </c:pt>
                <c:pt idx="3246">
                  <c:v>562</c:v>
                </c:pt>
                <c:pt idx="3247">
                  <c:v>562</c:v>
                </c:pt>
                <c:pt idx="3248">
                  <c:v>564</c:v>
                </c:pt>
                <c:pt idx="3249">
                  <c:v>565</c:v>
                </c:pt>
                <c:pt idx="3250">
                  <c:v>566</c:v>
                </c:pt>
                <c:pt idx="3251">
                  <c:v>567</c:v>
                </c:pt>
                <c:pt idx="3252">
                  <c:v>567</c:v>
                </c:pt>
                <c:pt idx="3253">
                  <c:v>568</c:v>
                </c:pt>
                <c:pt idx="3254">
                  <c:v>568</c:v>
                </c:pt>
                <c:pt idx="3255">
                  <c:v>567</c:v>
                </c:pt>
                <c:pt idx="3256">
                  <c:v>566</c:v>
                </c:pt>
                <c:pt idx="3257">
                  <c:v>565</c:v>
                </c:pt>
                <c:pt idx="3258">
                  <c:v>565</c:v>
                </c:pt>
                <c:pt idx="3259">
                  <c:v>565</c:v>
                </c:pt>
                <c:pt idx="3260">
                  <c:v>565</c:v>
                </c:pt>
                <c:pt idx="3261">
                  <c:v>564</c:v>
                </c:pt>
                <c:pt idx="3262">
                  <c:v>565</c:v>
                </c:pt>
                <c:pt idx="3263">
                  <c:v>565</c:v>
                </c:pt>
                <c:pt idx="3264">
                  <c:v>564</c:v>
                </c:pt>
                <c:pt idx="3265">
                  <c:v>563</c:v>
                </c:pt>
                <c:pt idx="3266">
                  <c:v>561</c:v>
                </c:pt>
                <c:pt idx="3267">
                  <c:v>559</c:v>
                </c:pt>
                <c:pt idx="3268">
                  <c:v>557</c:v>
                </c:pt>
                <c:pt idx="3269">
                  <c:v>554</c:v>
                </c:pt>
                <c:pt idx="3270">
                  <c:v>551</c:v>
                </c:pt>
                <c:pt idx="3271">
                  <c:v>549</c:v>
                </c:pt>
                <c:pt idx="3272">
                  <c:v>547</c:v>
                </c:pt>
                <c:pt idx="3273">
                  <c:v>544</c:v>
                </c:pt>
                <c:pt idx="3274">
                  <c:v>542</c:v>
                </c:pt>
                <c:pt idx="3275">
                  <c:v>540</c:v>
                </c:pt>
                <c:pt idx="3276">
                  <c:v>540</c:v>
                </c:pt>
                <c:pt idx="3277">
                  <c:v>539</c:v>
                </c:pt>
                <c:pt idx="3278">
                  <c:v>540</c:v>
                </c:pt>
                <c:pt idx="3279">
                  <c:v>541</c:v>
                </c:pt>
                <c:pt idx="3280">
                  <c:v>541</c:v>
                </c:pt>
                <c:pt idx="3281">
                  <c:v>543</c:v>
                </c:pt>
                <c:pt idx="3282">
                  <c:v>545</c:v>
                </c:pt>
                <c:pt idx="3283">
                  <c:v>547</c:v>
                </c:pt>
                <c:pt idx="3284">
                  <c:v>549</c:v>
                </c:pt>
                <c:pt idx="3285">
                  <c:v>551</c:v>
                </c:pt>
                <c:pt idx="3286">
                  <c:v>552</c:v>
                </c:pt>
                <c:pt idx="3287">
                  <c:v>553</c:v>
                </c:pt>
                <c:pt idx="3288">
                  <c:v>554</c:v>
                </c:pt>
                <c:pt idx="3289">
                  <c:v>556</c:v>
                </c:pt>
                <c:pt idx="3290">
                  <c:v>558</c:v>
                </c:pt>
                <c:pt idx="3291">
                  <c:v>561</c:v>
                </c:pt>
                <c:pt idx="3292">
                  <c:v>564</c:v>
                </c:pt>
                <c:pt idx="3293">
                  <c:v>565</c:v>
                </c:pt>
                <c:pt idx="3294">
                  <c:v>565</c:v>
                </c:pt>
                <c:pt idx="3295">
                  <c:v>564</c:v>
                </c:pt>
                <c:pt idx="3296">
                  <c:v>565</c:v>
                </c:pt>
                <c:pt idx="3297">
                  <c:v>565</c:v>
                </c:pt>
                <c:pt idx="3298">
                  <c:v>565</c:v>
                </c:pt>
                <c:pt idx="3299">
                  <c:v>567</c:v>
                </c:pt>
                <c:pt idx="3300">
                  <c:v>568</c:v>
                </c:pt>
                <c:pt idx="3301">
                  <c:v>569</c:v>
                </c:pt>
                <c:pt idx="3302">
                  <c:v>570</c:v>
                </c:pt>
                <c:pt idx="3303">
                  <c:v>571</c:v>
                </c:pt>
                <c:pt idx="3304">
                  <c:v>573</c:v>
                </c:pt>
                <c:pt idx="3305">
                  <c:v>574</c:v>
                </c:pt>
                <c:pt idx="3306">
                  <c:v>575</c:v>
                </c:pt>
                <c:pt idx="3307">
                  <c:v>575</c:v>
                </c:pt>
                <c:pt idx="3308">
                  <c:v>576</c:v>
                </c:pt>
                <c:pt idx="3309">
                  <c:v>576</c:v>
                </c:pt>
                <c:pt idx="3310">
                  <c:v>576</c:v>
                </c:pt>
                <c:pt idx="3311">
                  <c:v>576</c:v>
                </c:pt>
                <c:pt idx="3312">
                  <c:v>576</c:v>
                </c:pt>
                <c:pt idx="3313">
                  <c:v>577</c:v>
                </c:pt>
                <c:pt idx="3314">
                  <c:v>578</c:v>
                </c:pt>
                <c:pt idx="3315">
                  <c:v>578</c:v>
                </c:pt>
                <c:pt idx="3316">
                  <c:v>578</c:v>
                </c:pt>
                <c:pt idx="3317">
                  <c:v>577</c:v>
                </c:pt>
                <c:pt idx="3318">
                  <c:v>577</c:v>
                </c:pt>
                <c:pt idx="3319">
                  <c:v>578</c:v>
                </c:pt>
                <c:pt idx="3320">
                  <c:v>579</c:v>
                </c:pt>
                <c:pt idx="3321">
                  <c:v>580</c:v>
                </c:pt>
                <c:pt idx="3322">
                  <c:v>581</c:v>
                </c:pt>
                <c:pt idx="3323">
                  <c:v>582</c:v>
                </c:pt>
                <c:pt idx="3324">
                  <c:v>585</c:v>
                </c:pt>
                <c:pt idx="3325">
                  <c:v>587</c:v>
                </c:pt>
                <c:pt idx="3326">
                  <c:v>587</c:v>
                </c:pt>
                <c:pt idx="3327">
                  <c:v>588</c:v>
                </c:pt>
                <c:pt idx="3328">
                  <c:v>588</c:v>
                </c:pt>
                <c:pt idx="3329">
                  <c:v>590</c:v>
                </c:pt>
                <c:pt idx="3330">
                  <c:v>590</c:v>
                </c:pt>
                <c:pt idx="3331">
                  <c:v>590</c:v>
                </c:pt>
                <c:pt idx="3332">
                  <c:v>589</c:v>
                </c:pt>
                <c:pt idx="3333">
                  <c:v>587</c:v>
                </c:pt>
                <c:pt idx="3334">
                  <c:v>587</c:v>
                </c:pt>
                <c:pt idx="3335">
                  <c:v>587</c:v>
                </c:pt>
                <c:pt idx="3336">
                  <c:v>586</c:v>
                </c:pt>
                <c:pt idx="3337">
                  <c:v>585</c:v>
                </c:pt>
                <c:pt idx="3338">
                  <c:v>582</c:v>
                </c:pt>
                <c:pt idx="3339">
                  <c:v>579</c:v>
                </c:pt>
                <c:pt idx="3340">
                  <c:v>577</c:v>
                </c:pt>
                <c:pt idx="3341">
                  <c:v>576</c:v>
                </c:pt>
                <c:pt idx="3342">
                  <c:v>575</c:v>
                </c:pt>
                <c:pt idx="3343">
                  <c:v>575</c:v>
                </c:pt>
                <c:pt idx="3344">
                  <c:v>575</c:v>
                </c:pt>
                <c:pt idx="3345">
                  <c:v>577</c:v>
                </c:pt>
                <c:pt idx="3346">
                  <c:v>578</c:v>
                </c:pt>
                <c:pt idx="3347">
                  <c:v>579</c:v>
                </c:pt>
                <c:pt idx="3348">
                  <c:v>579</c:v>
                </c:pt>
                <c:pt idx="3349">
                  <c:v>579</c:v>
                </c:pt>
                <c:pt idx="3350">
                  <c:v>579</c:v>
                </c:pt>
                <c:pt idx="3351">
                  <c:v>578</c:v>
                </c:pt>
                <c:pt idx="3352">
                  <c:v>577</c:v>
                </c:pt>
                <c:pt idx="3353">
                  <c:v>576</c:v>
                </c:pt>
                <c:pt idx="3354">
                  <c:v>576</c:v>
                </c:pt>
                <c:pt idx="3355">
                  <c:v>576</c:v>
                </c:pt>
                <c:pt idx="3356">
                  <c:v>576</c:v>
                </c:pt>
                <c:pt idx="3357">
                  <c:v>575</c:v>
                </c:pt>
                <c:pt idx="3358">
                  <c:v>575</c:v>
                </c:pt>
                <c:pt idx="3359">
                  <c:v>575</c:v>
                </c:pt>
                <c:pt idx="3360">
                  <c:v>577</c:v>
                </c:pt>
                <c:pt idx="3361">
                  <c:v>579</c:v>
                </c:pt>
                <c:pt idx="3362">
                  <c:v>582</c:v>
                </c:pt>
                <c:pt idx="3363">
                  <c:v>585</c:v>
                </c:pt>
                <c:pt idx="3364">
                  <c:v>587</c:v>
                </c:pt>
                <c:pt idx="3365">
                  <c:v>588</c:v>
                </c:pt>
                <c:pt idx="3366">
                  <c:v>589</c:v>
                </c:pt>
                <c:pt idx="3367">
                  <c:v>591</c:v>
                </c:pt>
                <c:pt idx="3368">
                  <c:v>592</c:v>
                </c:pt>
                <c:pt idx="3369">
                  <c:v>593</c:v>
                </c:pt>
                <c:pt idx="3370">
                  <c:v>594</c:v>
                </c:pt>
                <c:pt idx="3371">
                  <c:v>593</c:v>
                </c:pt>
                <c:pt idx="3372">
                  <c:v>591</c:v>
                </c:pt>
                <c:pt idx="3373">
                  <c:v>588</c:v>
                </c:pt>
                <c:pt idx="3374">
                  <c:v>585</c:v>
                </c:pt>
                <c:pt idx="3375">
                  <c:v>582</c:v>
                </c:pt>
                <c:pt idx="3376">
                  <c:v>578</c:v>
                </c:pt>
                <c:pt idx="3377">
                  <c:v>574</c:v>
                </c:pt>
                <c:pt idx="3378">
                  <c:v>577</c:v>
                </c:pt>
                <c:pt idx="3379">
                  <c:v>577</c:v>
                </c:pt>
                <c:pt idx="3380">
                  <c:v>577</c:v>
                </c:pt>
                <c:pt idx="3381">
                  <c:v>578</c:v>
                </c:pt>
                <c:pt idx="3382">
                  <c:v>578</c:v>
                </c:pt>
                <c:pt idx="3383">
                  <c:v>578</c:v>
                </c:pt>
                <c:pt idx="3384">
                  <c:v>578</c:v>
                </c:pt>
                <c:pt idx="3385">
                  <c:v>577</c:v>
                </c:pt>
                <c:pt idx="3386">
                  <c:v>576</c:v>
                </c:pt>
                <c:pt idx="3387">
                  <c:v>574</c:v>
                </c:pt>
                <c:pt idx="3388">
                  <c:v>571</c:v>
                </c:pt>
                <c:pt idx="3389">
                  <c:v>568</c:v>
                </c:pt>
                <c:pt idx="3390">
                  <c:v>565</c:v>
                </c:pt>
                <c:pt idx="3391">
                  <c:v>562</c:v>
                </c:pt>
                <c:pt idx="3392">
                  <c:v>559</c:v>
                </c:pt>
                <c:pt idx="3393">
                  <c:v>557</c:v>
                </c:pt>
                <c:pt idx="3394">
                  <c:v>555</c:v>
                </c:pt>
                <c:pt idx="3395">
                  <c:v>553</c:v>
                </c:pt>
                <c:pt idx="3396">
                  <c:v>552</c:v>
                </c:pt>
                <c:pt idx="3397">
                  <c:v>552</c:v>
                </c:pt>
                <c:pt idx="3398">
                  <c:v>553</c:v>
                </c:pt>
                <c:pt idx="3399">
                  <c:v>553</c:v>
                </c:pt>
                <c:pt idx="3400">
                  <c:v>554</c:v>
                </c:pt>
                <c:pt idx="3401">
                  <c:v>557</c:v>
                </c:pt>
                <c:pt idx="3402">
                  <c:v>560</c:v>
                </c:pt>
                <c:pt idx="3403">
                  <c:v>562</c:v>
                </c:pt>
                <c:pt idx="3404">
                  <c:v>562</c:v>
                </c:pt>
                <c:pt idx="3405">
                  <c:v>560</c:v>
                </c:pt>
                <c:pt idx="3406">
                  <c:v>558</c:v>
                </c:pt>
                <c:pt idx="3407">
                  <c:v>555</c:v>
                </c:pt>
                <c:pt idx="3408">
                  <c:v>554</c:v>
                </c:pt>
                <c:pt idx="3409">
                  <c:v>551</c:v>
                </c:pt>
                <c:pt idx="3410">
                  <c:v>548</c:v>
                </c:pt>
                <c:pt idx="3411">
                  <c:v>546</c:v>
                </c:pt>
                <c:pt idx="3412">
                  <c:v>545</c:v>
                </c:pt>
                <c:pt idx="3413">
                  <c:v>543</c:v>
                </c:pt>
                <c:pt idx="3414">
                  <c:v>542</c:v>
                </c:pt>
                <c:pt idx="3415">
                  <c:v>542</c:v>
                </c:pt>
                <c:pt idx="3416">
                  <c:v>542</c:v>
                </c:pt>
                <c:pt idx="3417">
                  <c:v>544</c:v>
                </c:pt>
                <c:pt idx="3418">
                  <c:v>546</c:v>
                </c:pt>
                <c:pt idx="3419">
                  <c:v>547</c:v>
                </c:pt>
                <c:pt idx="3420">
                  <c:v>548</c:v>
                </c:pt>
                <c:pt idx="3421">
                  <c:v>547</c:v>
                </c:pt>
                <c:pt idx="3422">
                  <c:v>547</c:v>
                </c:pt>
                <c:pt idx="3423">
                  <c:v>547</c:v>
                </c:pt>
                <c:pt idx="3424">
                  <c:v>548</c:v>
                </c:pt>
                <c:pt idx="3425">
                  <c:v>547</c:v>
                </c:pt>
                <c:pt idx="3426">
                  <c:v>544</c:v>
                </c:pt>
                <c:pt idx="3427">
                  <c:v>542</c:v>
                </c:pt>
                <c:pt idx="3428">
                  <c:v>539</c:v>
                </c:pt>
                <c:pt idx="3429">
                  <c:v>538</c:v>
                </c:pt>
                <c:pt idx="3430">
                  <c:v>537</c:v>
                </c:pt>
                <c:pt idx="3431">
                  <c:v>535</c:v>
                </c:pt>
                <c:pt idx="3432">
                  <c:v>533</c:v>
                </c:pt>
                <c:pt idx="3433">
                  <c:v>534</c:v>
                </c:pt>
                <c:pt idx="3434">
                  <c:v>536</c:v>
                </c:pt>
                <c:pt idx="3435">
                  <c:v>537</c:v>
                </c:pt>
                <c:pt idx="3436">
                  <c:v>537</c:v>
                </c:pt>
                <c:pt idx="3437">
                  <c:v>536</c:v>
                </c:pt>
                <c:pt idx="3438">
                  <c:v>536</c:v>
                </c:pt>
                <c:pt idx="3439">
                  <c:v>539</c:v>
                </c:pt>
                <c:pt idx="3440">
                  <c:v>542</c:v>
                </c:pt>
                <c:pt idx="3441">
                  <c:v>542</c:v>
                </c:pt>
                <c:pt idx="3442">
                  <c:v>540</c:v>
                </c:pt>
                <c:pt idx="3443">
                  <c:v>539</c:v>
                </c:pt>
                <c:pt idx="3444">
                  <c:v>538</c:v>
                </c:pt>
                <c:pt idx="3445">
                  <c:v>537</c:v>
                </c:pt>
                <c:pt idx="3446">
                  <c:v>537</c:v>
                </c:pt>
                <c:pt idx="3447">
                  <c:v>536</c:v>
                </c:pt>
                <c:pt idx="3448">
                  <c:v>535</c:v>
                </c:pt>
                <c:pt idx="3449">
                  <c:v>533</c:v>
                </c:pt>
                <c:pt idx="3450">
                  <c:v>532</c:v>
                </c:pt>
                <c:pt idx="3451">
                  <c:v>530</c:v>
                </c:pt>
                <c:pt idx="3452">
                  <c:v>528</c:v>
                </c:pt>
                <c:pt idx="3453">
                  <c:v>527</c:v>
                </c:pt>
                <c:pt idx="3454">
                  <c:v>525</c:v>
                </c:pt>
                <c:pt idx="3455">
                  <c:v>523</c:v>
                </c:pt>
                <c:pt idx="3456">
                  <c:v>521</c:v>
                </c:pt>
                <c:pt idx="3457">
                  <c:v>519</c:v>
                </c:pt>
                <c:pt idx="3458">
                  <c:v>517</c:v>
                </c:pt>
                <c:pt idx="3459">
                  <c:v>516</c:v>
                </c:pt>
                <c:pt idx="3460">
                  <c:v>514</c:v>
                </c:pt>
                <c:pt idx="3461">
                  <c:v>513</c:v>
                </c:pt>
                <c:pt idx="3462">
                  <c:v>512</c:v>
                </c:pt>
                <c:pt idx="3463">
                  <c:v>511</c:v>
                </c:pt>
                <c:pt idx="3464">
                  <c:v>514</c:v>
                </c:pt>
                <c:pt idx="3465">
                  <c:v>519</c:v>
                </c:pt>
                <c:pt idx="3466">
                  <c:v>524</c:v>
                </c:pt>
                <c:pt idx="3467">
                  <c:v>527</c:v>
                </c:pt>
                <c:pt idx="3468">
                  <c:v>531</c:v>
                </c:pt>
                <c:pt idx="3469">
                  <c:v>533</c:v>
                </c:pt>
                <c:pt idx="3470">
                  <c:v>534</c:v>
                </c:pt>
                <c:pt idx="3471">
                  <c:v>534</c:v>
                </c:pt>
                <c:pt idx="3472">
                  <c:v>534</c:v>
                </c:pt>
                <c:pt idx="3473">
                  <c:v>533</c:v>
                </c:pt>
                <c:pt idx="3474">
                  <c:v>534</c:v>
                </c:pt>
                <c:pt idx="3475">
                  <c:v>535</c:v>
                </c:pt>
                <c:pt idx="3476">
                  <c:v>536</c:v>
                </c:pt>
                <c:pt idx="3477">
                  <c:v>538</c:v>
                </c:pt>
                <c:pt idx="3478">
                  <c:v>540</c:v>
                </c:pt>
                <c:pt idx="3479">
                  <c:v>540</c:v>
                </c:pt>
                <c:pt idx="3480">
                  <c:v>539</c:v>
                </c:pt>
                <c:pt idx="3481">
                  <c:v>538</c:v>
                </c:pt>
                <c:pt idx="3482">
                  <c:v>538</c:v>
                </c:pt>
                <c:pt idx="3483">
                  <c:v>538</c:v>
                </c:pt>
                <c:pt idx="3484">
                  <c:v>538</c:v>
                </c:pt>
                <c:pt idx="3485">
                  <c:v>537</c:v>
                </c:pt>
                <c:pt idx="3486">
                  <c:v>536</c:v>
                </c:pt>
                <c:pt idx="3487">
                  <c:v>533</c:v>
                </c:pt>
                <c:pt idx="3488">
                  <c:v>530</c:v>
                </c:pt>
                <c:pt idx="3489">
                  <c:v>527</c:v>
                </c:pt>
                <c:pt idx="3490">
                  <c:v>524</c:v>
                </c:pt>
                <c:pt idx="3491">
                  <c:v>522</c:v>
                </c:pt>
                <c:pt idx="3492">
                  <c:v>534</c:v>
                </c:pt>
                <c:pt idx="3493">
                  <c:v>549</c:v>
                </c:pt>
                <c:pt idx="3494">
                  <c:v>555</c:v>
                </c:pt>
                <c:pt idx="3495">
                  <c:v>557</c:v>
                </c:pt>
                <c:pt idx="3496">
                  <c:v>569</c:v>
                </c:pt>
                <c:pt idx="3497">
                  <c:v>575</c:v>
                </c:pt>
                <c:pt idx="3498">
                  <c:v>577</c:v>
                </c:pt>
                <c:pt idx="3499">
                  <c:v>578</c:v>
                </c:pt>
                <c:pt idx="3500">
                  <c:v>576</c:v>
                </c:pt>
                <c:pt idx="3501">
                  <c:v>572</c:v>
                </c:pt>
                <c:pt idx="3502">
                  <c:v>567</c:v>
                </c:pt>
                <c:pt idx="3503">
                  <c:v>562</c:v>
                </c:pt>
                <c:pt idx="3504">
                  <c:v>557</c:v>
                </c:pt>
                <c:pt idx="3505">
                  <c:v>552</c:v>
                </c:pt>
                <c:pt idx="3506">
                  <c:v>546</c:v>
                </c:pt>
                <c:pt idx="3507">
                  <c:v>542</c:v>
                </c:pt>
                <c:pt idx="3508">
                  <c:v>539</c:v>
                </c:pt>
                <c:pt idx="3509">
                  <c:v>538</c:v>
                </c:pt>
                <c:pt idx="3510">
                  <c:v>538</c:v>
                </c:pt>
                <c:pt idx="3511">
                  <c:v>540</c:v>
                </c:pt>
                <c:pt idx="3512">
                  <c:v>540</c:v>
                </c:pt>
                <c:pt idx="3513">
                  <c:v>540</c:v>
                </c:pt>
                <c:pt idx="3514">
                  <c:v>539</c:v>
                </c:pt>
                <c:pt idx="3515">
                  <c:v>539</c:v>
                </c:pt>
                <c:pt idx="3516">
                  <c:v>538</c:v>
                </c:pt>
                <c:pt idx="3517">
                  <c:v>538</c:v>
                </c:pt>
                <c:pt idx="3518">
                  <c:v>540</c:v>
                </c:pt>
                <c:pt idx="3519">
                  <c:v>540</c:v>
                </c:pt>
                <c:pt idx="3520">
                  <c:v>540</c:v>
                </c:pt>
                <c:pt idx="3521">
                  <c:v>539</c:v>
                </c:pt>
                <c:pt idx="3522">
                  <c:v>537</c:v>
                </c:pt>
                <c:pt idx="3523">
                  <c:v>534</c:v>
                </c:pt>
                <c:pt idx="3524">
                  <c:v>531</c:v>
                </c:pt>
                <c:pt idx="3525">
                  <c:v>530</c:v>
                </c:pt>
                <c:pt idx="3526">
                  <c:v>529</c:v>
                </c:pt>
                <c:pt idx="3527">
                  <c:v>528</c:v>
                </c:pt>
                <c:pt idx="3528">
                  <c:v>527</c:v>
                </c:pt>
                <c:pt idx="3529">
                  <c:v>526</c:v>
                </c:pt>
                <c:pt idx="3530">
                  <c:v>525</c:v>
                </c:pt>
                <c:pt idx="3531">
                  <c:v>525</c:v>
                </c:pt>
                <c:pt idx="3532">
                  <c:v>526</c:v>
                </c:pt>
                <c:pt idx="3533">
                  <c:v>526</c:v>
                </c:pt>
                <c:pt idx="3534">
                  <c:v>527</c:v>
                </c:pt>
                <c:pt idx="3535">
                  <c:v>527</c:v>
                </c:pt>
                <c:pt idx="3536">
                  <c:v>527</c:v>
                </c:pt>
                <c:pt idx="3537">
                  <c:v>527</c:v>
                </c:pt>
                <c:pt idx="3538">
                  <c:v>525</c:v>
                </c:pt>
                <c:pt idx="3539">
                  <c:v>524</c:v>
                </c:pt>
                <c:pt idx="3540">
                  <c:v>524</c:v>
                </c:pt>
                <c:pt idx="3541">
                  <c:v>523</c:v>
                </c:pt>
                <c:pt idx="3542">
                  <c:v>525</c:v>
                </c:pt>
                <c:pt idx="3543">
                  <c:v>527</c:v>
                </c:pt>
                <c:pt idx="3544">
                  <c:v>528</c:v>
                </c:pt>
                <c:pt idx="3545">
                  <c:v>528</c:v>
                </c:pt>
                <c:pt idx="3546">
                  <c:v>529</c:v>
                </c:pt>
                <c:pt idx="3547">
                  <c:v>529</c:v>
                </c:pt>
                <c:pt idx="3548">
                  <c:v>530</c:v>
                </c:pt>
                <c:pt idx="3549">
                  <c:v>530</c:v>
                </c:pt>
                <c:pt idx="3550">
                  <c:v>532</c:v>
                </c:pt>
                <c:pt idx="3551">
                  <c:v>534</c:v>
                </c:pt>
                <c:pt idx="3552">
                  <c:v>538</c:v>
                </c:pt>
                <c:pt idx="3553">
                  <c:v>540</c:v>
                </c:pt>
                <c:pt idx="3554">
                  <c:v>541</c:v>
                </c:pt>
                <c:pt idx="3555">
                  <c:v>541</c:v>
                </c:pt>
                <c:pt idx="3556">
                  <c:v>542</c:v>
                </c:pt>
                <c:pt idx="3557">
                  <c:v>540</c:v>
                </c:pt>
                <c:pt idx="3558">
                  <c:v>539</c:v>
                </c:pt>
                <c:pt idx="3559">
                  <c:v>538</c:v>
                </c:pt>
                <c:pt idx="3560">
                  <c:v>536</c:v>
                </c:pt>
                <c:pt idx="3561">
                  <c:v>534</c:v>
                </c:pt>
                <c:pt idx="3562">
                  <c:v>533</c:v>
                </c:pt>
                <c:pt idx="3563">
                  <c:v>533</c:v>
                </c:pt>
                <c:pt idx="3564">
                  <c:v>533</c:v>
                </c:pt>
                <c:pt idx="3565">
                  <c:v>531</c:v>
                </c:pt>
                <c:pt idx="3566">
                  <c:v>531</c:v>
                </c:pt>
                <c:pt idx="3567">
                  <c:v>530</c:v>
                </c:pt>
                <c:pt idx="3568">
                  <c:v>527</c:v>
                </c:pt>
                <c:pt idx="3569">
                  <c:v>527</c:v>
                </c:pt>
                <c:pt idx="3570">
                  <c:v>525</c:v>
                </c:pt>
                <c:pt idx="3571">
                  <c:v>525</c:v>
                </c:pt>
                <c:pt idx="3572">
                  <c:v>525</c:v>
                </c:pt>
                <c:pt idx="3573">
                  <c:v>526</c:v>
                </c:pt>
                <c:pt idx="3574">
                  <c:v>527</c:v>
                </c:pt>
                <c:pt idx="3575">
                  <c:v>528</c:v>
                </c:pt>
                <c:pt idx="3576">
                  <c:v>530</c:v>
                </c:pt>
                <c:pt idx="3577">
                  <c:v>533</c:v>
                </c:pt>
                <c:pt idx="3578">
                  <c:v>536</c:v>
                </c:pt>
                <c:pt idx="3579">
                  <c:v>537</c:v>
                </c:pt>
                <c:pt idx="3580">
                  <c:v>536</c:v>
                </c:pt>
                <c:pt idx="3581">
                  <c:v>535</c:v>
                </c:pt>
                <c:pt idx="3582">
                  <c:v>532</c:v>
                </c:pt>
                <c:pt idx="3583">
                  <c:v>529</c:v>
                </c:pt>
                <c:pt idx="3584">
                  <c:v>526</c:v>
                </c:pt>
                <c:pt idx="3585">
                  <c:v>524</c:v>
                </c:pt>
                <c:pt idx="3586">
                  <c:v>522</c:v>
                </c:pt>
                <c:pt idx="3587">
                  <c:v>521</c:v>
                </c:pt>
                <c:pt idx="3588">
                  <c:v>521</c:v>
                </c:pt>
                <c:pt idx="3589">
                  <c:v>521</c:v>
                </c:pt>
                <c:pt idx="3590">
                  <c:v>521</c:v>
                </c:pt>
                <c:pt idx="3591">
                  <c:v>521</c:v>
                </c:pt>
                <c:pt idx="3592">
                  <c:v>522</c:v>
                </c:pt>
                <c:pt idx="3593">
                  <c:v>524</c:v>
                </c:pt>
                <c:pt idx="3594">
                  <c:v>527</c:v>
                </c:pt>
                <c:pt idx="3595">
                  <c:v>529</c:v>
                </c:pt>
                <c:pt idx="3596">
                  <c:v>532</c:v>
                </c:pt>
                <c:pt idx="3597">
                  <c:v>532</c:v>
                </c:pt>
                <c:pt idx="3598">
                  <c:v>532</c:v>
                </c:pt>
                <c:pt idx="3599">
                  <c:v>533</c:v>
                </c:pt>
                <c:pt idx="3600">
                  <c:v>533</c:v>
                </c:pt>
                <c:pt idx="3601">
                  <c:v>533</c:v>
                </c:pt>
                <c:pt idx="3602">
                  <c:v>533</c:v>
                </c:pt>
                <c:pt idx="3603">
                  <c:v>533</c:v>
                </c:pt>
                <c:pt idx="3604">
                  <c:v>533</c:v>
                </c:pt>
                <c:pt idx="3605">
                  <c:v>535</c:v>
                </c:pt>
                <c:pt idx="3606">
                  <c:v>531</c:v>
                </c:pt>
                <c:pt idx="3607">
                  <c:v>529</c:v>
                </c:pt>
                <c:pt idx="3608">
                  <c:v>526</c:v>
                </c:pt>
                <c:pt idx="3609">
                  <c:v>525</c:v>
                </c:pt>
                <c:pt idx="3610">
                  <c:v>524</c:v>
                </c:pt>
                <c:pt idx="3611">
                  <c:v>523</c:v>
                </c:pt>
                <c:pt idx="3612">
                  <c:v>523</c:v>
                </c:pt>
                <c:pt idx="3613">
                  <c:v>523</c:v>
                </c:pt>
                <c:pt idx="3614">
                  <c:v>523</c:v>
                </c:pt>
                <c:pt idx="3615">
                  <c:v>523</c:v>
                </c:pt>
                <c:pt idx="3616">
                  <c:v>523</c:v>
                </c:pt>
                <c:pt idx="3617">
                  <c:v>523</c:v>
                </c:pt>
                <c:pt idx="3618">
                  <c:v>523</c:v>
                </c:pt>
                <c:pt idx="3619">
                  <c:v>522</c:v>
                </c:pt>
                <c:pt idx="3620">
                  <c:v>523</c:v>
                </c:pt>
                <c:pt idx="3621">
                  <c:v>523</c:v>
                </c:pt>
                <c:pt idx="3622">
                  <c:v>524</c:v>
                </c:pt>
                <c:pt idx="3623">
                  <c:v>524</c:v>
                </c:pt>
                <c:pt idx="3624">
                  <c:v>523</c:v>
                </c:pt>
                <c:pt idx="3625">
                  <c:v>525</c:v>
                </c:pt>
                <c:pt idx="3626">
                  <c:v>528</c:v>
                </c:pt>
                <c:pt idx="3627">
                  <c:v>530</c:v>
                </c:pt>
                <c:pt idx="3628">
                  <c:v>533</c:v>
                </c:pt>
                <c:pt idx="3629">
                  <c:v>537</c:v>
                </c:pt>
                <c:pt idx="3630">
                  <c:v>540</c:v>
                </c:pt>
                <c:pt idx="3631">
                  <c:v>542</c:v>
                </c:pt>
                <c:pt idx="3632">
                  <c:v>544</c:v>
                </c:pt>
                <c:pt idx="3633">
                  <c:v>548</c:v>
                </c:pt>
                <c:pt idx="3634">
                  <c:v>550</c:v>
                </c:pt>
                <c:pt idx="3635">
                  <c:v>552</c:v>
                </c:pt>
                <c:pt idx="3636">
                  <c:v>550</c:v>
                </c:pt>
                <c:pt idx="3637">
                  <c:v>547</c:v>
                </c:pt>
                <c:pt idx="3638">
                  <c:v>543</c:v>
                </c:pt>
                <c:pt idx="3639">
                  <c:v>538</c:v>
                </c:pt>
                <c:pt idx="3640">
                  <c:v>533</c:v>
                </c:pt>
                <c:pt idx="3641">
                  <c:v>529</c:v>
                </c:pt>
                <c:pt idx="3642">
                  <c:v>527</c:v>
                </c:pt>
                <c:pt idx="3643">
                  <c:v>526</c:v>
                </c:pt>
                <c:pt idx="3644">
                  <c:v>524</c:v>
                </c:pt>
                <c:pt idx="3645">
                  <c:v>525</c:v>
                </c:pt>
                <c:pt idx="3646">
                  <c:v>525</c:v>
                </c:pt>
                <c:pt idx="3647">
                  <c:v>528</c:v>
                </c:pt>
                <c:pt idx="3648">
                  <c:v>531</c:v>
                </c:pt>
                <c:pt idx="3649">
                  <c:v>534</c:v>
                </c:pt>
                <c:pt idx="3650">
                  <c:v>534</c:v>
                </c:pt>
                <c:pt idx="3651">
                  <c:v>534</c:v>
                </c:pt>
                <c:pt idx="3652">
                  <c:v>533</c:v>
                </c:pt>
                <c:pt idx="3653">
                  <c:v>533</c:v>
                </c:pt>
                <c:pt idx="3654">
                  <c:v>533</c:v>
                </c:pt>
                <c:pt idx="3655">
                  <c:v>534</c:v>
                </c:pt>
                <c:pt idx="3656">
                  <c:v>536</c:v>
                </c:pt>
                <c:pt idx="3657">
                  <c:v>535</c:v>
                </c:pt>
                <c:pt idx="3658">
                  <c:v>534</c:v>
                </c:pt>
                <c:pt idx="3659">
                  <c:v>532</c:v>
                </c:pt>
                <c:pt idx="3660">
                  <c:v>530</c:v>
                </c:pt>
                <c:pt idx="3661">
                  <c:v>528</c:v>
                </c:pt>
                <c:pt idx="3662">
                  <c:v>527</c:v>
                </c:pt>
                <c:pt idx="3663">
                  <c:v>525</c:v>
                </c:pt>
                <c:pt idx="3664">
                  <c:v>524</c:v>
                </c:pt>
                <c:pt idx="3665">
                  <c:v>525</c:v>
                </c:pt>
                <c:pt idx="3666">
                  <c:v>526</c:v>
                </c:pt>
                <c:pt idx="3667">
                  <c:v>528</c:v>
                </c:pt>
                <c:pt idx="3668">
                  <c:v>529</c:v>
                </c:pt>
                <c:pt idx="3669">
                  <c:v>527</c:v>
                </c:pt>
                <c:pt idx="3670">
                  <c:v>523</c:v>
                </c:pt>
                <c:pt idx="3671">
                  <c:v>521</c:v>
                </c:pt>
                <c:pt idx="3672">
                  <c:v>519</c:v>
                </c:pt>
                <c:pt idx="3673">
                  <c:v>516</c:v>
                </c:pt>
                <c:pt idx="3674">
                  <c:v>513</c:v>
                </c:pt>
                <c:pt idx="3675">
                  <c:v>510</c:v>
                </c:pt>
                <c:pt idx="3676">
                  <c:v>508</c:v>
                </c:pt>
                <c:pt idx="3677">
                  <c:v>506</c:v>
                </c:pt>
                <c:pt idx="3678">
                  <c:v>505</c:v>
                </c:pt>
                <c:pt idx="3679">
                  <c:v>504</c:v>
                </c:pt>
                <c:pt idx="3680">
                  <c:v>503</c:v>
                </c:pt>
                <c:pt idx="3681">
                  <c:v>502</c:v>
                </c:pt>
                <c:pt idx="3682">
                  <c:v>500</c:v>
                </c:pt>
                <c:pt idx="3683">
                  <c:v>497</c:v>
                </c:pt>
                <c:pt idx="3684">
                  <c:v>497</c:v>
                </c:pt>
                <c:pt idx="3685">
                  <c:v>496</c:v>
                </c:pt>
                <c:pt idx="3686">
                  <c:v>494</c:v>
                </c:pt>
                <c:pt idx="3687">
                  <c:v>493</c:v>
                </c:pt>
                <c:pt idx="3688">
                  <c:v>491</c:v>
                </c:pt>
                <c:pt idx="3689">
                  <c:v>490</c:v>
                </c:pt>
                <c:pt idx="3690">
                  <c:v>489</c:v>
                </c:pt>
                <c:pt idx="3691">
                  <c:v>487</c:v>
                </c:pt>
                <c:pt idx="3692">
                  <c:v>486</c:v>
                </c:pt>
                <c:pt idx="3693">
                  <c:v>486</c:v>
                </c:pt>
                <c:pt idx="3694">
                  <c:v>486</c:v>
                </c:pt>
                <c:pt idx="3695">
                  <c:v>488</c:v>
                </c:pt>
                <c:pt idx="3696">
                  <c:v>488</c:v>
                </c:pt>
                <c:pt idx="3697">
                  <c:v>487</c:v>
                </c:pt>
                <c:pt idx="3698">
                  <c:v>488</c:v>
                </c:pt>
                <c:pt idx="3699">
                  <c:v>488</c:v>
                </c:pt>
                <c:pt idx="3700">
                  <c:v>489</c:v>
                </c:pt>
                <c:pt idx="3701">
                  <c:v>489</c:v>
                </c:pt>
                <c:pt idx="3702">
                  <c:v>490</c:v>
                </c:pt>
                <c:pt idx="3703">
                  <c:v>490</c:v>
                </c:pt>
                <c:pt idx="3704">
                  <c:v>491</c:v>
                </c:pt>
                <c:pt idx="3705">
                  <c:v>492</c:v>
                </c:pt>
                <c:pt idx="3706">
                  <c:v>494</c:v>
                </c:pt>
                <c:pt idx="3707">
                  <c:v>495</c:v>
                </c:pt>
                <c:pt idx="3708">
                  <c:v>494</c:v>
                </c:pt>
                <c:pt idx="3709">
                  <c:v>493</c:v>
                </c:pt>
                <c:pt idx="3710">
                  <c:v>492</c:v>
                </c:pt>
                <c:pt idx="3711">
                  <c:v>491</c:v>
                </c:pt>
                <c:pt idx="3712">
                  <c:v>492</c:v>
                </c:pt>
                <c:pt idx="3713">
                  <c:v>493</c:v>
                </c:pt>
                <c:pt idx="3714">
                  <c:v>494</c:v>
                </c:pt>
                <c:pt idx="3715">
                  <c:v>494</c:v>
                </c:pt>
                <c:pt idx="3716">
                  <c:v>494</c:v>
                </c:pt>
                <c:pt idx="3717">
                  <c:v>492</c:v>
                </c:pt>
                <c:pt idx="3718">
                  <c:v>490</c:v>
                </c:pt>
                <c:pt idx="3719">
                  <c:v>488</c:v>
                </c:pt>
                <c:pt idx="3720">
                  <c:v>488</c:v>
                </c:pt>
                <c:pt idx="3721">
                  <c:v>491</c:v>
                </c:pt>
                <c:pt idx="3722">
                  <c:v>493</c:v>
                </c:pt>
                <c:pt idx="3723">
                  <c:v>495</c:v>
                </c:pt>
                <c:pt idx="3724">
                  <c:v>496</c:v>
                </c:pt>
                <c:pt idx="3725">
                  <c:v>498</c:v>
                </c:pt>
                <c:pt idx="3726">
                  <c:v>498</c:v>
                </c:pt>
                <c:pt idx="3727">
                  <c:v>497</c:v>
                </c:pt>
                <c:pt idx="3728">
                  <c:v>498</c:v>
                </c:pt>
                <c:pt idx="3729">
                  <c:v>499</c:v>
                </c:pt>
                <c:pt idx="3730">
                  <c:v>499</c:v>
                </c:pt>
                <c:pt idx="3731">
                  <c:v>497</c:v>
                </c:pt>
                <c:pt idx="3732">
                  <c:v>496</c:v>
                </c:pt>
                <c:pt idx="3733">
                  <c:v>496</c:v>
                </c:pt>
                <c:pt idx="3734">
                  <c:v>496</c:v>
                </c:pt>
                <c:pt idx="3735">
                  <c:v>496</c:v>
                </c:pt>
                <c:pt idx="3736">
                  <c:v>496</c:v>
                </c:pt>
                <c:pt idx="3737">
                  <c:v>497</c:v>
                </c:pt>
                <c:pt idx="3738">
                  <c:v>496</c:v>
                </c:pt>
                <c:pt idx="3739">
                  <c:v>496</c:v>
                </c:pt>
                <c:pt idx="3740">
                  <c:v>497</c:v>
                </c:pt>
                <c:pt idx="3741">
                  <c:v>497</c:v>
                </c:pt>
                <c:pt idx="3742">
                  <c:v>498</c:v>
                </c:pt>
                <c:pt idx="3743">
                  <c:v>498</c:v>
                </c:pt>
                <c:pt idx="3744">
                  <c:v>498</c:v>
                </c:pt>
                <c:pt idx="3745">
                  <c:v>498</c:v>
                </c:pt>
                <c:pt idx="3746">
                  <c:v>499</c:v>
                </c:pt>
                <c:pt idx="3747">
                  <c:v>498</c:v>
                </c:pt>
                <c:pt idx="3748">
                  <c:v>498</c:v>
                </c:pt>
                <c:pt idx="3749">
                  <c:v>498</c:v>
                </c:pt>
                <c:pt idx="3750">
                  <c:v>498</c:v>
                </c:pt>
                <c:pt idx="3751">
                  <c:v>498</c:v>
                </c:pt>
                <c:pt idx="3752">
                  <c:v>499</c:v>
                </c:pt>
                <c:pt idx="3753">
                  <c:v>500</c:v>
                </c:pt>
                <c:pt idx="3754">
                  <c:v>502</c:v>
                </c:pt>
                <c:pt idx="3755">
                  <c:v>503</c:v>
                </c:pt>
                <c:pt idx="3756">
                  <c:v>505</c:v>
                </c:pt>
                <c:pt idx="3757">
                  <c:v>506</c:v>
                </c:pt>
                <c:pt idx="3758">
                  <c:v>506</c:v>
                </c:pt>
                <c:pt idx="3759">
                  <c:v>507</c:v>
                </c:pt>
                <c:pt idx="3760">
                  <c:v>506</c:v>
                </c:pt>
                <c:pt idx="3761">
                  <c:v>506</c:v>
                </c:pt>
                <c:pt idx="3762">
                  <c:v>507</c:v>
                </c:pt>
                <c:pt idx="3763">
                  <c:v>507</c:v>
                </c:pt>
                <c:pt idx="3764">
                  <c:v>507</c:v>
                </c:pt>
                <c:pt idx="3765">
                  <c:v>506</c:v>
                </c:pt>
                <c:pt idx="3766">
                  <c:v>506</c:v>
                </c:pt>
                <c:pt idx="3767">
                  <c:v>505</c:v>
                </c:pt>
                <c:pt idx="3768">
                  <c:v>503</c:v>
                </c:pt>
                <c:pt idx="3769">
                  <c:v>502</c:v>
                </c:pt>
                <c:pt idx="3770">
                  <c:v>501</c:v>
                </c:pt>
                <c:pt idx="3771">
                  <c:v>500</c:v>
                </c:pt>
                <c:pt idx="3772">
                  <c:v>499</c:v>
                </c:pt>
                <c:pt idx="3773">
                  <c:v>498</c:v>
                </c:pt>
                <c:pt idx="3774">
                  <c:v>497</c:v>
                </c:pt>
                <c:pt idx="3775">
                  <c:v>495</c:v>
                </c:pt>
                <c:pt idx="3776">
                  <c:v>494</c:v>
                </c:pt>
                <c:pt idx="3777">
                  <c:v>492</c:v>
                </c:pt>
                <c:pt idx="3778">
                  <c:v>490</c:v>
                </c:pt>
                <c:pt idx="3779">
                  <c:v>490</c:v>
                </c:pt>
                <c:pt idx="3780">
                  <c:v>489</c:v>
                </c:pt>
                <c:pt idx="3781">
                  <c:v>487</c:v>
                </c:pt>
                <c:pt idx="3782">
                  <c:v>486</c:v>
                </c:pt>
                <c:pt idx="3783">
                  <c:v>485</c:v>
                </c:pt>
                <c:pt idx="3784">
                  <c:v>485</c:v>
                </c:pt>
                <c:pt idx="3785">
                  <c:v>484</c:v>
                </c:pt>
                <c:pt idx="3786">
                  <c:v>483</c:v>
                </c:pt>
                <c:pt idx="3787">
                  <c:v>483</c:v>
                </c:pt>
                <c:pt idx="3788">
                  <c:v>483</c:v>
                </c:pt>
                <c:pt idx="3789">
                  <c:v>483</c:v>
                </c:pt>
                <c:pt idx="3790">
                  <c:v>483</c:v>
                </c:pt>
                <c:pt idx="3791">
                  <c:v>484</c:v>
                </c:pt>
                <c:pt idx="3792">
                  <c:v>484</c:v>
                </c:pt>
                <c:pt idx="3793">
                  <c:v>483</c:v>
                </c:pt>
                <c:pt idx="3794">
                  <c:v>482</c:v>
                </c:pt>
                <c:pt idx="3795">
                  <c:v>480</c:v>
                </c:pt>
                <c:pt idx="3796">
                  <c:v>479</c:v>
                </c:pt>
                <c:pt idx="3797">
                  <c:v>479</c:v>
                </c:pt>
                <c:pt idx="3798">
                  <c:v>479</c:v>
                </c:pt>
                <c:pt idx="3799">
                  <c:v>478</c:v>
                </c:pt>
                <c:pt idx="3800">
                  <c:v>478</c:v>
                </c:pt>
                <c:pt idx="3801">
                  <c:v>478</c:v>
                </c:pt>
                <c:pt idx="3802">
                  <c:v>480</c:v>
                </c:pt>
                <c:pt idx="3803">
                  <c:v>482</c:v>
                </c:pt>
                <c:pt idx="3804">
                  <c:v>484</c:v>
                </c:pt>
                <c:pt idx="3805">
                  <c:v>485</c:v>
                </c:pt>
                <c:pt idx="3806">
                  <c:v>487</c:v>
                </c:pt>
                <c:pt idx="3807">
                  <c:v>487</c:v>
                </c:pt>
                <c:pt idx="3808">
                  <c:v>490</c:v>
                </c:pt>
                <c:pt idx="3809">
                  <c:v>492</c:v>
                </c:pt>
                <c:pt idx="3810">
                  <c:v>495</c:v>
                </c:pt>
                <c:pt idx="3811">
                  <c:v>497</c:v>
                </c:pt>
                <c:pt idx="3812">
                  <c:v>500</c:v>
                </c:pt>
                <c:pt idx="3813">
                  <c:v>501</c:v>
                </c:pt>
                <c:pt idx="3814">
                  <c:v>502</c:v>
                </c:pt>
                <c:pt idx="3815">
                  <c:v>501</c:v>
                </c:pt>
                <c:pt idx="3816">
                  <c:v>500</c:v>
                </c:pt>
                <c:pt idx="3817">
                  <c:v>498</c:v>
                </c:pt>
                <c:pt idx="3818">
                  <c:v>497</c:v>
                </c:pt>
                <c:pt idx="3819">
                  <c:v>497</c:v>
                </c:pt>
                <c:pt idx="3820">
                  <c:v>498</c:v>
                </c:pt>
                <c:pt idx="3821">
                  <c:v>497</c:v>
                </c:pt>
                <c:pt idx="3822">
                  <c:v>496</c:v>
                </c:pt>
                <c:pt idx="3823">
                  <c:v>494</c:v>
                </c:pt>
                <c:pt idx="3824">
                  <c:v>491</c:v>
                </c:pt>
                <c:pt idx="3825">
                  <c:v>490</c:v>
                </c:pt>
                <c:pt idx="3826">
                  <c:v>487</c:v>
                </c:pt>
                <c:pt idx="3827">
                  <c:v>486</c:v>
                </c:pt>
                <c:pt idx="3828">
                  <c:v>485</c:v>
                </c:pt>
                <c:pt idx="3829">
                  <c:v>485</c:v>
                </c:pt>
                <c:pt idx="3830">
                  <c:v>486</c:v>
                </c:pt>
                <c:pt idx="3831">
                  <c:v>487</c:v>
                </c:pt>
                <c:pt idx="3832">
                  <c:v>489</c:v>
                </c:pt>
                <c:pt idx="3833">
                  <c:v>489</c:v>
                </c:pt>
                <c:pt idx="3834">
                  <c:v>489</c:v>
                </c:pt>
                <c:pt idx="3835">
                  <c:v>489</c:v>
                </c:pt>
                <c:pt idx="3836">
                  <c:v>491</c:v>
                </c:pt>
                <c:pt idx="3837">
                  <c:v>490</c:v>
                </c:pt>
                <c:pt idx="3838">
                  <c:v>491</c:v>
                </c:pt>
                <c:pt idx="3839">
                  <c:v>492</c:v>
                </c:pt>
                <c:pt idx="3840">
                  <c:v>494</c:v>
                </c:pt>
                <c:pt idx="3841">
                  <c:v>495</c:v>
                </c:pt>
                <c:pt idx="3842">
                  <c:v>495</c:v>
                </c:pt>
                <c:pt idx="3843">
                  <c:v>496</c:v>
                </c:pt>
                <c:pt idx="3844">
                  <c:v>499</c:v>
                </c:pt>
                <c:pt idx="3845">
                  <c:v>503</c:v>
                </c:pt>
                <c:pt idx="3846">
                  <c:v>505</c:v>
                </c:pt>
                <c:pt idx="3847">
                  <c:v>506</c:v>
                </c:pt>
                <c:pt idx="3848">
                  <c:v>506</c:v>
                </c:pt>
                <c:pt idx="3849">
                  <c:v>506</c:v>
                </c:pt>
                <c:pt idx="3850">
                  <c:v>506</c:v>
                </c:pt>
                <c:pt idx="3851">
                  <c:v>504</c:v>
                </c:pt>
                <c:pt idx="3852">
                  <c:v>503</c:v>
                </c:pt>
                <c:pt idx="3853">
                  <c:v>504</c:v>
                </c:pt>
                <c:pt idx="3854">
                  <c:v>503</c:v>
                </c:pt>
                <c:pt idx="3855">
                  <c:v>501</c:v>
                </c:pt>
                <c:pt idx="3856">
                  <c:v>499</c:v>
                </c:pt>
                <c:pt idx="3857">
                  <c:v>496</c:v>
                </c:pt>
                <c:pt idx="3858">
                  <c:v>496</c:v>
                </c:pt>
                <c:pt idx="3859">
                  <c:v>494</c:v>
                </c:pt>
                <c:pt idx="3860">
                  <c:v>493</c:v>
                </c:pt>
                <c:pt idx="3861">
                  <c:v>493</c:v>
                </c:pt>
                <c:pt idx="3862">
                  <c:v>492</c:v>
                </c:pt>
                <c:pt idx="3863">
                  <c:v>492</c:v>
                </c:pt>
                <c:pt idx="3864">
                  <c:v>492</c:v>
                </c:pt>
                <c:pt idx="3865">
                  <c:v>492</c:v>
                </c:pt>
                <c:pt idx="3866">
                  <c:v>493</c:v>
                </c:pt>
                <c:pt idx="3867">
                  <c:v>493</c:v>
                </c:pt>
                <c:pt idx="3868">
                  <c:v>493</c:v>
                </c:pt>
                <c:pt idx="3869">
                  <c:v>494</c:v>
                </c:pt>
                <c:pt idx="3870">
                  <c:v>495</c:v>
                </c:pt>
                <c:pt idx="3871">
                  <c:v>496</c:v>
                </c:pt>
                <c:pt idx="3872">
                  <c:v>498</c:v>
                </c:pt>
                <c:pt idx="3873">
                  <c:v>500</c:v>
                </c:pt>
                <c:pt idx="3874">
                  <c:v>501</c:v>
                </c:pt>
                <c:pt idx="3875">
                  <c:v>502</c:v>
                </c:pt>
                <c:pt idx="3876">
                  <c:v>503</c:v>
                </c:pt>
                <c:pt idx="3877">
                  <c:v>504</c:v>
                </c:pt>
                <c:pt idx="3878">
                  <c:v>503</c:v>
                </c:pt>
                <c:pt idx="3879">
                  <c:v>505</c:v>
                </c:pt>
                <c:pt idx="3880">
                  <c:v>505</c:v>
                </c:pt>
                <c:pt idx="3881">
                  <c:v>505</c:v>
                </c:pt>
                <c:pt idx="3882">
                  <c:v>506</c:v>
                </c:pt>
                <c:pt idx="3883">
                  <c:v>505</c:v>
                </c:pt>
                <c:pt idx="3884">
                  <c:v>503</c:v>
                </c:pt>
                <c:pt idx="3885">
                  <c:v>503</c:v>
                </c:pt>
                <c:pt idx="3886">
                  <c:v>501</c:v>
                </c:pt>
                <c:pt idx="3887">
                  <c:v>500</c:v>
                </c:pt>
                <c:pt idx="3888">
                  <c:v>499</c:v>
                </c:pt>
                <c:pt idx="3889">
                  <c:v>498</c:v>
                </c:pt>
                <c:pt idx="3890">
                  <c:v>497</c:v>
                </c:pt>
                <c:pt idx="3891">
                  <c:v>496</c:v>
                </c:pt>
                <c:pt idx="3892">
                  <c:v>495</c:v>
                </c:pt>
                <c:pt idx="3893">
                  <c:v>495</c:v>
                </c:pt>
                <c:pt idx="3894">
                  <c:v>494</c:v>
                </c:pt>
                <c:pt idx="3895">
                  <c:v>493</c:v>
                </c:pt>
                <c:pt idx="3896">
                  <c:v>493</c:v>
                </c:pt>
                <c:pt idx="3897">
                  <c:v>491</c:v>
                </c:pt>
                <c:pt idx="3898">
                  <c:v>492</c:v>
                </c:pt>
                <c:pt idx="3899">
                  <c:v>492</c:v>
                </c:pt>
                <c:pt idx="3900">
                  <c:v>494</c:v>
                </c:pt>
                <c:pt idx="3901">
                  <c:v>497</c:v>
                </c:pt>
                <c:pt idx="3902">
                  <c:v>499</c:v>
                </c:pt>
                <c:pt idx="3903">
                  <c:v>502</c:v>
                </c:pt>
                <c:pt idx="3904">
                  <c:v>503</c:v>
                </c:pt>
                <c:pt idx="3905">
                  <c:v>503</c:v>
                </c:pt>
                <c:pt idx="3906">
                  <c:v>501</c:v>
                </c:pt>
                <c:pt idx="3907">
                  <c:v>499</c:v>
                </c:pt>
                <c:pt idx="3908">
                  <c:v>497</c:v>
                </c:pt>
                <c:pt idx="3909">
                  <c:v>495</c:v>
                </c:pt>
                <c:pt idx="3910">
                  <c:v>493</c:v>
                </c:pt>
                <c:pt idx="3911">
                  <c:v>491</c:v>
                </c:pt>
                <c:pt idx="3912">
                  <c:v>489</c:v>
                </c:pt>
                <c:pt idx="3913">
                  <c:v>487</c:v>
                </c:pt>
                <c:pt idx="3914">
                  <c:v>486</c:v>
                </c:pt>
                <c:pt idx="3915">
                  <c:v>486</c:v>
                </c:pt>
                <c:pt idx="3916">
                  <c:v>488</c:v>
                </c:pt>
                <c:pt idx="3917">
                  <c:v>489</c:v>
                </c:pt>
                <c:pt idx="3918">
                  <c:v>492</c:v>
                </c:pt>
                <c:pt idx="3919">
                  <c:v>492</c:v>
                </c:pt>
                <c:pt idx="3920">
                  <c:v>491</c:v>
                </c:pt>
                <c:pt idx="3921">
                  <c:v>490</c:v>
                </c:pt>
                <c:pt idx="3922">
                  <c:v>491</c:v>
                </c:pt>
                <c:pt idx="3923">
                  <c:v>491</c:v>
                </c:pt>
                <c:pt idx="3924">
                  <c:v>491</c:v>
                </c:pt>
                <c:pt idx="3925">
                  <c:v>491</c:v>
                </c:pt>
                <c:pt idx="3926">
                  <c:v>490</c:v>
                </c:pt>
                <c:pt idx="3927">
                  <c:v>489</c:v>
                </c:pt>
                <c:pt idx="3928">
                  <c:v>488</c:v>
                </c:pt>
                <c:pt idx="3929">
                  <c:v>488</c:v>
                </c:pt>
                <c:pt idx="3930">
                  <c:v>488</c:v>
                </c:pt>
                <c:pt idx="3931">
                  <c:v>488</c:v>
                </c:pt>
                <c:pt idx="3932">
                  <c:v>488</c:v>
                </c:pt>
                <c:pt idx="3933">
                  <c:v>489</c:v>
                </c:pt>
                <c:pt idx="3934">
                  <c:v>490</c:v>
                </c:pt>
                <c:pt idx="3935">
                  <c:v>491</c:v>
                </c:pt>
                <c:pt idx="3936">
                  <c:v>492</c:v>
                </c:pt>
                <c:pt idx="3937">
                  <c:v>494</c:v>
                </c:pt>
                <c:pt idx="3938">
                  <c:v>496</c:v>
                </c:pt>
                <c:pt idx="3939">
                  <c:v>498</c:v>
                </c:pt>
                <c:pt idx="3940">
                  <c:v>500</c:v>
                </c:pt>
                <c:pt idx="3941">
                  <c:v>500</c:v>
                </c:pt>
                <c:pt idx="3942">
                  <c:v>501</c:v>
                </c:pt>
                <c:pt idx="3943">
                  <c:v>501</c:v>
                </c:pt>
                <c:pt idx="3944">
                  <c:v>501</c:v>
                </c:pt>
                <c:pt idx="3945">
                  <c:v>501</c:v>
                </c:pt>
                <c:pt idx="3946">
                  <c:v>502</c:v>
                </c:pt>
                <c:pt idx="3947">
                  <c:v>509</c:v>
                </c:pt>
                <c:pt idx="3948">
                  <c:v>502</c:v>
                </c:pt>
                <c:pt idx="3949">
                  <c:v>502</c:v>
                </c:pt>
                <c:pt idx="3950">
                  <c:v>501</c:v>
                </c:pt>
                <c:pt idx="3951">
                  <c:v>501</c:v>
                </c:pt>
                <c:pt idx="3952">
                  <c:v>500</c:v>
                </c:pt>
                <c:pt idx="3953">
                  <c:v>499</c:v>
                </c:pt>
                <c:pt idx="3954">
                  <c:v>501</c:v>
                </c:pt>
                <c:pt idx="3955">
                  <c:v>502</c:v>
                </c:pt>
                <c:pt idx="3956">
                  <c:v>502</c:v>
                </c:pt>
                <c:pt idx="3957">
                  <c:v>501</c:v>
                </c:pt>
                <c:pt idx="3958">
                  <c:v>499</c:v>
                </c:pt>
                <c:pt idx="3959">
                  <c:v>498</c:v>
                </c:pt>
                <c:pt idx="3960">
                  <c:v>498</c:v>
                </c:pt>
                <c:pt idx="3961">
                  <c:v>497</c:v>
                </c:pt>
                <c:pt idx="3962">
                  <c:v>498</c:v>
                </c:pt>
                <c:pt idx="3963">
                  <c:v>499</c:v>
                </c:pt>
                <c:pt idx="3964">
                  <c:v>500</c:v>
                </c:pt>
                <c:pt idx="3965">
                  <c:v>502</c:v>
                </c:pt>
                <c:pt idx="3966">
                  <c:v>503</c:v>
                </c:pt>
                <c:pt idx="3967">
                  <c:v>503</c:v>
                </c:pt>
                <c:pt idx="3968">
                  <c:v>502</c:v>
                </c:pt>
                <c:pt idx="3969">
                  <c:v>502</c:v>
                </c:pt>
                <c:pt idx="3970">
                  <c:v>502</c:v>
                </c:pt>
                <c:pt idx="3971">
                  <c:v>502</c:v>
                </c:pt>
                <c:pt idx="3972">
                  <c:v>501</c:v>
                </c:pt>
                <c:pt idx="3973">
                  <c:v>501</c:v>
                </c:pt>
                <c:pt idx="3974">
                  <c:v>501</c:v>
                </c:pt>
                <c:pt idx="3975">
                  <c:v>502</c:v>
                </c:pt>
                <c:pt idx="3976">
                  <c:v>503</c:v>
                </c:pt>
                <c:pt idx="3977">
                  <c:v>503</c:v>
                </c:pt>
                <c:pt idx="3978">
                  <c:v>504</c:v>
                </c:pt>
                <c:pt idx="3979">
                  <c:v>505</c:v>
                </c:pt>
                <c:pt idx="3980">
                  <c:v>507</c:v>
                </c:pt>
                <c:pt idx="3981">
                  <c:v>509</c:v>
                </c:pt>
                <c:pt idx="3982">
                  <c:v>511</c:v>
                </c:pt>
                <c:pt idx="3983">
                  <c:v>513</c:v>
                </c:pt>
                <c:pt idx="3984">
                  <c:v>514</c:v>
                </c:pt>
                <c:pt idx="3985">
                  <c:v>515</c:v>
                </c:pt>
                <c:pt idx="3986">
                  <c:v>516</c:v>
                </c:pt>
                <c:pt idx="3987">
                  <c:v>515</c:v>
                </c:pt>
                <c:pt idx="3988">
                  <c:v>515</c:v>
                </c:pt>
                <c:pt idx="3989">
                  <c:v>516</c:v>
                </c:pt>
                <c:pt idx="3990">
                  <c:v>517</c:v>
                </c:pt>
                <c:pt idx="3991">
                  <c:v>518</c:v>
                </c:pt>
                <c:pt idx="3992">
                  <c:v>517</c:v>
                </c:pt>
                <c:pt idx="3993">
                  <c:v>518</c:v>
                </c:pt>
                <c:pt idx="3994">
                  <c:v>518</c:v>
                </c:pt>
                <c:pt idx="3995">
                  <c:v>517</c:v>
                </c:pt>
                <c:pt idx="3996">
                  <c:v>516</c:v>
                </c:pt>
                <c:pt idx="3997">
                  <c:v>516</c:v>
                </c:pt>
                <c:pt idx="3998">
                  <c:v>517</c:v>
                </c:pt>
                <c:pt idx="3999">
                  <c:v>518</c:v>
                </c:pt>
                <c:pt idx="4000">
                  <c:v>518</c:v>
                </c:pt>
                <c:pt idx="4001">
                  <c:v>518</c:v>
                </c:pt>
                <c:pt idx="4002">
                  <c:v>518</c:v>
                </c:pt>
                <c:pt idx="4003">
                  <c:v>517</c:v>
                </c:pt>
                <c:pt idx="4004">
                  <c:v>516</c:v>
                </c:pt>
                <c:pt idx="4005">
                  <c:v>514</c:v>
                </c:pt>
                <c:pt idx="4006">
                  <c:v>514</c:v>
                </c:pt>
                <c:pt idx="4007">
                  <c:v>515</c:v>
                </c:pt>
                <c:pt idx="4008">
                  <c:v>515</c:v>
                </c:pt>
                <c:pt idx="4009">
                  <c:v>517</c:v>
                </c:pt>
                <c:pt idx="4010">
                  <c:v>519</c:v>
                </c:pt>
                <c:pt idx="4011">
                  <c:v>518</c:v>
                </c:pt>
                <c:pt idx="4012">
                  <c:v>519</c:v>
                </c:pt>
                <c:pt idx="4013">
                  <c:v>519</c:v>
                </c:pt>
                <c:pt idx="4014">
                  <c:v>517</c:v>
                </c:pt>
                <c:pt idx="4015">
                  <c:v>514</c:v>
                </c:pt>
                <c:pt idx="4016">
                  <c:v>512</c:v>
                </c:pt>
                <c:pt idx="4017">
                  <c:v>511</c:v>
                </c:pt>
                <c:pt idx="4018">
                  <c:v>511</c:v>
                </c:pt>
                <c:pt idx="4019">
                  <c:v>511</c:v>
                </c:pt>
                <c:pt idx="4020">
                  <c:v>512</c:v>
                </c:pt>
                <c:pt idx="4021">
                  <c:v>511</c:v>
                </c:pt>
                <c:pt idx="4022">
                  <c:v>509</c:v>
                </c:pt>
                <c:pt idx="4023">
                  <c:v>506</c:v>
                </c:pt>
                <c:pt idx="4024">
                  <c:v>505</c:v>
                </c:pt>
                <c:pt idx="4025">
                  <c:v>503</c:v>
                </c:pt>
                <c:pt idx="4026">
                  <c:v>503</c:v>
                </c:pt>
                <c:pt idx="4027">
                  <c:v>504</c:v>
                </c:pt>
                <c:pt idx="4028">
                  <c:v>504</c:v>
                </c:pt>
                <c:pt idx="4029">
                  <c:v>504</c:v>
                </c:pt>
                <c:pt idx="4030">
                  <c:v>503</c:v>
                </c:pt>
                <c:pt idx="4031">
                  <c:v>502</c:v>
                </c:pt>
                <c:pt idx="4032">
                  <c:v>501</c:v>
                </c:pt>
                <c:pt idx="4033">
                  <c:v>499</c:v>
                </c:pt>
                <c:pt idx="4034">
                  <c:v>498</c:v>
                </c:pt>
                <c:pt idx="4035">
                  <c:v>499</c:v>
                </c:pt>
                <c:pt idx="4036">
                  <c:v>509</c:v>
                </c:pt>
                <c:pt idx="4037">
                  <c:v>518</c:v>
                </c:pt>
                <c:pt idx="4038">
                  <c:v>523</c:v>
                </c:pt>
                <c:pt idx="4039">
                  <c:v>526</c:v>
                </c:pt>
                <c:pt idx="4040">
                  <c:v>528</c:v>
                </c:pt>
                <c:pt idx="4041">
                  <c:v>528</c:v>
                </c:pt>
                <c:pt idx="4042">
                  <c:v>526</c:v>
                </c:pt>
                <c:pt idx="4043">
                  <c:v>524</c:v>
                </c:pt>
                <c:pt idx="4044">
                  <c:v>522</c:v>
                </c:pt>
                <c:pt idx="4045">
                  <c:v>519</c:v>
                </c:pt>
                <c:pt idx="4046">
                  <c:v>515</c:v>
                </c:pt>
                <c:pt idx="4047">
                  <c:v>511</c:v>
                </c:pt>
                <c:pt idx="4048">
                  <c:v>509</c:v>
                </c:pt>
                <c:pt idx="4049">
                  <c:v>507</c:v>
                </c:pt>
                <c:pt idx="4050">
                  <c:v>506</c:v>
                </c:pt>
                <c:pt idx="4051">
                  <c:v>506</c:v>
                </c:pt>
                <c:pt idx="4052">
                  <c:v>506</c:v>
                </c:pt>
                <c:pt idx="4053">
                  <c:v>505</c:v>
                </c:pt>
                <c:pt idx="4054">
                  <c:v>505</c:v>
                </c:pt>
                <c:pt idx="4055">
                  <c:v>505</c:v>
                </c:pt>
                <c:pt idx="4056">
                  <c:v>505</c:v>
                </c:pt>
                <c:pt idx="4057">
                  <c:v>506</c:v>
                </c:pt>
                <c:pt idx="4058">
                  <c:v>506</c:v>
                </c:pt>
                <c:pt idx="4059">
                  <c:v>508</c:v>
                </c:pt>
                <c:pt idx="4060">
                  <c:v>508</c:v>
                </c:pt>
                <c:pt idx="4061">
                  <c:v>509</c:v>
                </c:pt>
                <c:pt idx="4062">
                  <c:v>510</c:v>
                </c:pt>
                <c:pt idx="4063">
                  <c:v>511</c:v>
                </c:pt>
                <c:pt idx="4064">
                  <c:v>511</c:v>
                </c:pt>
                <c:pt idx="4065">
                  <c:v>512</c:v>
                </c:pt>
                <c:pt idx="4066">
                  <c:v>513</c:v>
                </c:pt>
                <c:pt idx="4067">
                  <c:v>514</c:v>
                </c:pt>
                <c:pt idx="4068">
                  <c:v>514</c:v>
                </c:pt>
                <c:pt idx="4069">
                  <c:v>512</c:v>
                </c:pt>
                <c:pt idx="4070">
                  <c:v>510</c:v>
                </c:pt>
                <c:pt idx="4071">
                  <c:v>508</c:v>
                </c:pt>
                <c:pt idx="4072">
                  <c:v>506</c:v>
                </c:pt>
                <c:pt idx="4073">
                  <c:v>505</c:v>
                </c:pt>
                <c:pt idx="4074">
                  <c:v>504</c:v>
                </c:pt>
                <c:pt idx="4075">
                  <c:v>502</c:v>
                </c:pt>
                <c:pt idx="4076">
                  <c:v>501</c:v>
                </c:pt>
                <c:pt idx="4077">
                  <c:v>502</c:v>
                </c:pt>
                <c:pt idx="4078">
                  <c:v>504</c:v>
                </c:pt>
                <c:pt idx="4079">
                  <c:v>510</c:v>
                </c:pt>
                <c:pt idx="4080">
                  <c:v>516</c:v>
                </c:pt>
                <c:pt idx="4081">
                  <c:v>519</c:v>
                </c:pt>
                <c:pt idx="4082">
                  <c:v>522</c:v>
                </c:pt>
                <c:pt idx="4083">
                  <c:v>524</c:v>
                </c:pt>
                <c:pt idx="4084">
                  <c:v>525</c:v>
                </c:pt>
                <c:pt idx="4085">
                  <c:v>525</c:v>
                </c:pt>
                <c:pt idx="4086">
                  <c:v>525</c:v>
                </c:pt>
                <c:pt idx="4087">
                  <c:v>526</c:v>
                </c:pt>
                <c:pt idx="4088">
                  <c:v>527</c:v>
                </c:pt>
                <c:pt idx="4089">
                  <c:v>527</c:v>
                </c:pt>
                <c:pt idx="4090">
                  <c:v>527</c:v>
                </c:pt>
                <c:pt idx="4091">
                  <c:v>528</c:v>
                </c:pt>
                <c:pt idx="4092">
                  <c:v>529</c:v>
                </c:pt>
                <c:pt idx="4093">
                  <c:v>529</c:v>
                </c:pt>
                <c:pt idx="4094">
                  <c:v>529</c:v>
                </c:pt>
                <c:pt idx="4095">
                  <c:v>529</c:v>
                </c:pt>
                <c:pt idx="4096">
                  <c:v>529</c:v>
                </c:pt>
                <c:pt idx="4097">
                  <c:v>530</c:v>
                </c:pt>
                <c:pt idx="4098">
                  <c:v>531</c:v>
                </c:pt>
                <c:pt idx="4099">
                  <c:v>531</c:v>
                </c:pt>
                <c:pt idx="4100">
                  <c:v>530</c:v>
                </c:pt>
                <c:pt idx="4101">
                  <c:v>528</c:v>
                </c:pt>
                <c:pt idx="4102">
                  <c:v>526</c:v>
                </c:pt>
                <c:pt idx="4103">
                  <c:v>525</c:v>
                </c:pt>
                <c:pt idx="4104">
                  <c:v>523</c:v>
                </c:pt>
                <c:pt idx="4105">
                  <c:v>521</c:v>
                </c:pt>
                <c:pt idx="4106">
                  <c:v>520</c:v>
                </c:pt>
                <c:pt idx="4107">
                  <c:v>518</c:v>
                </c:pt>
                <c:pt idx="4108">
                  <c:v>516</c:v>
                </c:pt>
                <c:pt idx="4109">
                  <c:v>514</c:v>
                </c:pt>
                <c:pt idx="4110">
                  <c:v>511</c:v>
                </c:pt>
                <c:pt idx="4111">
                  <c:v>510</c:v>
                </c:pt>
                <c:pt idx="4112">
                  <c:v>509</c:v>
                </c:pt>
                <c:pt idx="4113">
                  <c:v>508</c:v>
                </c:pt>
                <c:pt idx="4114">
                  <c:v>507</c:v>
                </c:pt>
                <c:pt idx="4115">
                  <c:v>507</c:v>
                </c:pt>
                <c:pt idx="4116">
                  <c:v>507</c:v>
                </c:pt>
                <c:pt idx="4117">
                  <c:v>507</c:v>
                </c:pt>
                <c:pt idx="4118">
                  <c:v>508</c:v>
                </c:pt>
                <c:pt idx="4119">
                  <c:v>509</c:v>
                </c:pt>
                <c:pt idx="4120">
                  <c:v>509</c:v>
                </c:pt>
                <c:pt idx="4121">
                  <c:v>509</c:v>
                </c:pt>
                <c:pt idx="4122">
                  <c:v>508</c:v>
                </c:pt>
                <c:pt idx="4123">
                  <c:v>508</c:v>
                </c:pt>
                <c:pt idx="4124">
                  <c:v>507</c:v>
                </c:pt>
                <c:pt idx="4125">
                  <c:v>507</c:v>
                </c:pt>
                <c:pt idx="4126">
                  <c:v>508</c:v>
                </c:pt>
                <c:pt idx="4127">
                  <c:v>509</c:v>
                </c:pt>
                <c:pt idx="4128">
                  <c:v>509</c:v>
                </c:pt>
                <c:pt idx="4129">
                  <c:v>509</c:v>
                </c:pt>
                <c:pt idx="4130">
                  <c:v>509</c:v>
                </c:pt>
                <c:pt idx="4131">
                  <c:v>508</c:v>
                </c:pt>
                <c:pt idx="4132">
                  <c:v>509</c:v>
                </c:pt>
                <c:pt idx="4133">
                  <c:v>510</c:v>
                </c:pt>
                <c:pt idx="4134">
                  <c:v>511</c:v>
                </c:pt>
                <c:pt idx="4135">
                  <c:v>512</c:v>
                </c:pt>
                <c:pt idx="4136">
                  <c:v>513</c:v>
                </c:pt>
                <c:pt idx="4137">
                  <c:v>513</c:v>
                </c:pt>
                <c:pt idx="4138">
                  <c:v>514</c:v>
                </c:pt>
                <c:pt idx="4139">
                  <c:v>515</c:v>
                </c:pt>
                <c:pt idx="4140">
                  <c:v>516</c:v>
                </c:pt>
                <c:pt idx="4141">
                  <c:v>517</c:v>
                </c:pt>
                <c:pt idx="4142">
                  <c:v>518</c:v>
                </c:pt>
                <c:pt idx="4143">
                  <c:v>520</c:v>
                </c:pt>
                <c:pt idx="4144">
                  <c:v>523</c:v>
                </c:pt>
                <c:pt idx="4145">
                  <c:v>525</c:v>
                </c:pt>
                <c:pt idx="4146">
                  <c:v>526</c:v>
                </c:pt>
                <c:pt idx="4147">
                  <c:v>528</c:v>
                </c:pt>
                <c:pt idx="4148">
                  <c:v>531</c:v>
                </c:pt>
                <c:pt idx="4149">
                  <c:v>533</c:v>
                </c:pt>
                <c:pt idx="4150">
                  <c:v>534</c:v>
                </c:pt>
                <c:pt idx="4151">
                  <c:v>536</c:v>
                </c:pt>
                <c:pt idx="4152">
                  <c:v>536</c:v>
                </c:pt>
                <c:pt idx="4153">
                  <c:v>536</c:v>
                </c:pt>
                <c:pt idx="4154">
                  <c:v>537</c:v>
                </c:pt>
                <c:pt idx="4155">
                  <c:v>537</c:v>
                </c:pt>
                <c:pt idx="4156">
                  <c:v>538</c:v>
                </c:pt>
                <c:pt idx="4157">
                  <c:v>539</c:v>
                </c:pt>
                <c:pt idx="4158">
                  <c:v>539</c:v>
                </c:pt>
                <c:pt idx="4159">
                  <c:v>540</c:v>
                </c:pt>
                <c:pt idx="4160">
                  <c:v>541</c:v>
                </c:pt>
                <c:pt idx="4161">
                  <c:v>542</c:v>
                </c:pt>
                <c:pt idx="4162">
                  <c:v>543</c:v>
                </c:pt>
                <c:pt idx="4163">
                  <c:v>543</c:v>
                </c:pt>
                <c:pt idx="4164">
                  <c:v>544</c:v>
                </c:pt>
                <c:pt idx="4165">
                  <c:v>546</c:v>
                </c:pt>
                <c:pt idx="4166">
                  <c:v>547</c:v>
                </c:pt>
                <c:pt idx="4167">
                  <c:v>547</c:v>
                </c:pt>
                <c:pt idx="4168">
                  <c:v>548</c:v>
                </c:pt>
                <c:pt idx="4169">
                  <c:v>546</c:v>
                </c:pt>
                <c:pt idx="4170">
                  <c:v>543</c:v>
                </c:pt>
                <c:pt idx="4171">
                  <c:v>541</c:v>
                </c:pt>
                <c:pt idx="4172">
                  <c:v>539</c:v>
                </c:pt>
                <c:pt idx="4173">
                  <c:v>538</c:v>
                </c:pt>
                <c:pt idx="4174">
                  <c:v>536</c:v>
                </c:pt>
                <c:pt idx="4175">
                  <c:v>535</c:v>
                </c:pt>
                <c:pt idx="4176">
                  <c:v>533</c:v>
                </c:pt>
                <c:pt idx="4177">
                  <c:v>532</c:v>
                </c:pt>
                <c:pt idx="4178">
                  <c:v>531</c:v>
                </c:pt>
                <c:pt idx="4179">
                  <c:v>529</c:v>
                </c:pt>
                <c:pt idx="4180">
                  <c:v>528</c:v>
                </c:pt>
                <c:pt idx="4181">
                  <c:v>528</c:v>
                </c:pt>
                <c:pt idx="4182">
                  <c:v>529</c:v>
                </c:pt>
                <c:pt idx="4183">
                  <c:v>529</c:v>
                </c:pt>
                <c:pt idx="4184">
                  <c:v>531</c:v>
                </c:pt>
                <c:pt idx="4185">
                  <c:v>530</c:v>
                </c:pt>
                <c:pt idx="4186">
                  <c:v>530</c:v>
                </c:pt>
                <c:pt idx="4187">
                  <c:v>531</c:v>
                </c:pt>
                <c:pt idx="4188">
                  <c:v>533</c:v>
                </c:pt>
                <c:pt idx="4189">
                  <c:v>534</c:v>
                </c:pt>
                <c:pt idx="4190">
                  <c:v>533</c:v>
                </c:pt>
                <c:pt idx="4191">
                  <c:v>533</c:v>
                </c:pt>
                <c:pt idx="4192">
                  <c:v>533</c:v>
                </c:pt>
                <c:pt idx="4193">
                  <c:v>533</c:v>
                </c:pt>
                <c:pt idx="4194">
                  <c:v>534</c:v>
                </c:pt>
                <c:pt idx="4195">
                  <c:v>542</c:v>
                </c:pt>
                <c:pt idx="4196">
                  <c:v>549</c:v>
                </c:pt>
                <c:pt idx="4197">
                  <c:v>555</c:v>
                </c:pt>
                <c:pt idx="4198">
                  <c:v>561</c:v>
                </c:pt>
                <c:pt idx="4199">
                  <c:v>565</c:v>
                </c:pt>
                <c:pt idx="4200">
                  <c:v>570</c:v>
                </c:pt>
                <c:pt idx="4201">
                  <c:v>573</c:v>
                </c:pt>
                <c:pt idx="4202">
                  <c:v>577</c:v>
                </c:pt>
                <c:pt idx="4203">
                  <c:v>581</c:v>
                </c:pt>
                <c:pt idx="4204">
                  <c:v>583</c:v>
                </c:pt>
                <c:pt idx="4205">
                  <c:v>586</c:v>
                </c:pt>
                <c:pt idx="4206">
                  <c:v>587</c:v>
                </c:pt>
                <c:pt idx="4207">
                  <c:v>590</c:v>
                </c:pt>
                <c:pt idx="4208">
                  <c:v>591</c:v>
                </c:pt>
                <c:pt idx="4209">
                  <c:v>593</c:v>
                </c:pt>
                <c:pt idx="4210">
                  <c:v>595</c:v>
                </c:pt>
                <c:pt idx="4211">
                  <c:v>596</c:v>
                </c:pt>
                <c:pt idx="4212">
                  <c:v>598</c:v>
                </c:pt>
                <c:pt idx="4213">
                  <c:v>597</c:v>
                </c:pt>
                <c:pt idx="4214">
                  <c:v>593</c:v>
                </c:pt>
                <c:pt idx="4215">
                  <c:v>589</c:v>
                </c:pt>
                <c:pt idx="4216">
                  <c:v>583</c:v>
                </c:pt>
                <c:pt idx="4217">
                  <c:v>579</c:v>
                </c:pt>
                <c:pt idx="4218">
                  <c:v>575</c:v>
                </c:pt>
                <c:pt idx="4219">
                  <c:v>571</c:v>
                </c:pt>
                <c:pt idx="4220">
                  <c:v>568</c:v>
                </c:pt>
                <c:pt idx="4221">
                  <c:v>563</c:v>
                </c:pt>
                <c:pt idx="4222">
                  <c:v>561</c:v>
                </c:pt>
                <c:pt idx="4223">
                  <c:v>557</c:v>
                </c:pt>
                <c:pt idx="4224">
                  <c:v>554</c:v>
                </c:pt>
                <c:pt idx="4225">
                  <c:v>552</c:v>
                </c:pt>
                <c:pt idx="4226">
                  <c:v>548</c:v>
                </c:pt>
                <c:pt idx="4227">
                  <c:v>544</c:v>
                </c:pt>
                <c:pt idx="4228">
                  <c:v>541</c:v>
                </c:pt>
                <c:pt idx="4229">
                  <c:v>540</c:v>
                </c:pt>
                <c:pt idx="4230">
                  <c:v>539</c:v>
                </c:pt>
                <c:pt idx="4231">
                  <c:v>538</c:v>
                </c:pt>
                <c:pt idx="4232">
                  <c:v>537</c:v>
                </c:pt>
                <c:pt idx="4233">
                  <c:v>536</c:v>
                </c:pt>
                <c:pt idx="4234">
                  <c:v>535</c:v>
                </c:pt>
                <c:pt idx="4235">
                  <c:v>536</c:v>
                </c:pt>
                <c:pt idx="4236">
                  <c:v>535</c:v>
                </c:pt>
                <c:pt idx="4237">
                  <c:v>535</c:v>
                </c:pt>
                <c:pt idx="4238">
                  <c:v>536</c:v>
                </c:pt>
                <c:pt idx="4239">
                  <c:v>537</c:v>
                </c:pt>
                <c:pt idx="4240">
                  <c:v>538</c:v>
                </c:pt>
                <c:pt idx="4241">
                  <c:v>540</c:v>
                </c:pt>
                <c:pt idx="4242">
                  <c:v>540</c:v>
                </c:pt>
                <c:pt idx="4243">
                  <c:v>542</c:v>
                </c:pt>
                <c:pt idx="4244">
                  <c:v>544</c:v>
                </c:pt>
                <c:pt idx="4245">
                  <c:v>545</c:v>
                </c:pt>
                <c:pt idx="4246">
                  <c:v>547</c:v>
                </c:pt>
                <c:pt idx="4247">
                  <c:v>549</c:v>
                </c:pt>
                <c:pt idx="4248">
                  <c:v>551</c:v>
                </c:pt>
                <c:pt idx="4249">
                  <c:v>552</c:v>
                </c:pt>
                <c:pt idx="4250">
                  <c:v>554</c:v>
                </c:pt>
                <c:pt idx="4251">
                  <c:v>555</c:v>
                </c:pt>
                <c:pt idx="4252">
                  <c:v>555</c:v>
                </c:pt>
                <c:pt idx="4253">
                  <c:v>556</c:v>
                </c:pt>
                <c:pt idx="4254">
                  <c:v>556</c:v>
                </c:pt>
                <c:pt idx="4255">
                  <c:v>556</c:v>
                </c:pt>
                <c:pt idx="4256">
                  <c:v>557</c:v>
                </c:pt>
                <c:pt idx="4257">
                  <c:v>558</c:v>
                </c:pt>
                <c:pt idx="4258">
                  <c:v>559</c:v>
                </c:pt>
                <c:pt idx="4259">
                  <c:v>560</c:v>
                </c:pt>
                <c:pt idx="4260">
                  <c:v>561</c:v>
                </c:pt>
                <c:pt idx="4261">
                  <c:v>562</c:v>
                </c:pt>
                <c:pt idx="4262">
                  <c:v>564</c:v>
                </c:pt>
                <c:pt idx="4263">
                  <c:v>565</c:v>
                </c:pt>
                <c:pt idx="4264">
                  <c:v>566</c:v>
                </c:pt>
                <c:pt idx="4265">
                  <c:v>567</c:v>
                </c:pt>
                <c:pt idx="4266">
                  <c:v>569</c:v>
                </c:pt>
                <c:pt idx="4267">
                  <c:v>570</c:v>
                </c:pt>
                <c:pt idx="4268">
                  <c:v>571</c:v>
                </c:pt>
                <c:pt idx="4269">
                  <c:v>572</c:v>
                </c:pt>
                <c:pt idx="4270">
                  <c:v>573</c:v>
                </c:pt>
                <c:pt idx="4271">
                  <c:v>574</c:v>
                </c:pt>
                <c:pt idx="4272">
                  <c:v>575</c:v>
                </c:pt>
                <c:pt idx="4273">
                  <c:v>577</c:v>
                </c:pt>
                <c:pt idx="4274">
                  <c:v>577</c:v>
                </c:pt>
                <c:pt idx="4275">
                  <c:v>578</c:v>
                </c:pt>
                <c:pt idx="4276">
                  <c:v>579</c:v>
                </c:pt>
                <c:pt idx="4277">
                  <c:v>581</c:v>
                </c:pt>
                <c:pt idx="4278">
                  <c:v>581</c:v>
                </c:pt>
                <c:pt idx="4279">
                  <c:v>582</c:v>
                </c:pt>
                <c:pt idx="4280">
                  <c:v>583</c:v>
                </c:pt>
                <c:pt idx="4281">
                  <c:v>584</c:v>
                </c:pt>
                <c:pt idx="4282">
                  <c:v>585</c:v>
                </c:pt>
                <c:pt idx="4283">
                  <c:v>585</c:v>
                </c:pt>
                <c:pt idx="4284">
                  <c:v>587</c:v>
                </c:pt>
                <c:pt idx="4285">
                  <c:v>587</c:v>
                </c:pt>
                <c:pt idx="4286">
                  <c:v>588</c:v>
                </c:pt>
                <c:pt idx="4287">
                  <c:v>590</c:v>
                </c:pt>
                <c:pt idx="4288">
                  <c:v>591</c:v>
                </c:pt>
                <c:pt idx="4289">
                  <c:v>591</c:v>
                </c:pt>
                <c:pt idx="4290">
                  <c:v>592</c:v>
                </c:pt>
                <c:pt idx="4291">
                  <c:v>594</c:v>
                </c:pt>
                <c:pt idx="4292">
                  <c:v>598</c:v>
                </c:pt>
                <c:pt idx="4293">
                  <c:v>601</c:v>
                </c:pt>
                <c:pt idx="4294">
                  <c:v>602</c:v>
                </c:pt>
                <c:pt idx="4295">
                  <c:v>604</c:v>
                </c:pt>
                <c:pt idx="4296">
                  <c:v>605</c:v>
                </c:pt>
                <c:pt idx="4297">
                  <c:v>604</c:v>
                </c:pt>
                <c:pt idx="4298">
                  <c:v>607</c:v>
                </c:pt>
                <c:pt idx="4299">
                  <c:v>610</c:v>
                </c:pt>
                <c:pt idx="4300">
                  <c:v>614</c:v>
                </c:pt>
                <c:pt idx="4301">
                  <c:v>616</c:v>
                </c:pt>
                <c:pt idx="4302">
                  <c:v>617</c:v>
                </c:pt>
                <c:pt idx="4303">
                  <c:v>614</c:v>
                </c:pt>
                <c:pt idx="4304">
                  <c:v>611</c:v>
                </c:pt>
                <c:pt idx="4305">
                  <c:v>609</c:v>
                </c:pt>
                <c:pt idx="4306">
                  <c:v>607</c:v>
                </c:pt>
                <c:pt idx="4307">
                  <c:v>603</c:v>
                </c:pt>
                <c:pt idx="4308">
                  <c:v>600</c:v>
                </c:pt>
                <c:pt idx="4309">
                  <c:v>601</c:v>
                </c:pt>
                <c:pt idx="4310">
                  <c:v>601</c:v>
                </c:pt>
                <c:pt idx="4311">
                  <c:v>599</c:v>
                </c:pt>
                <c:pt idx="4312">
                  <c:v>601</c:v>
                </c:pt>
                <c:pt idx="4313">
                  <c:v>604</c:v>
                </c:pt>
                <c:pt idx="4314">
                  <c:v>604</c:v>
                </c:pt>
                <c:pt idx="4315">
                  <c:v>604</c:v>
                </c:pt>
                <c:pt idx="4316">
                  <c:v>603</c:v>
                </c:pt>
                <c:pt idx="4317">
                  <c:v>604</c:v>
                </c:pt>
                <c:pt idx="4318">
                  <c:v>605</c:v>
                </c:pt>
                <c:pt idx="4319">
                  <c:v>607</c:v>
                </c:pt>
                <c:pt idx="4320">
                  <c:v>606</c:v>
                </c:pt>
                <c:pt idx="4321">
                  <c:v>603</c:v>
                </c:pt>
                <c:pt idx="4322">
                  <c:v>601</c:v>
                </c:pt>
                <c:pt idx="4323">
                  <c:v>604</c:v>
                </c:pt>
                <c:pt idx="4324">
                  <c:v>602</c:v>
                </c:pt>
                <c:pt idx="4325">
                  <c:v>596</c:v>
                </c:pt>
                <c:pt idx="4326">
                  <c:v>590</c:v>
                </c:pt>
                <c:pt idx="4327">
                  <c:v>585</c:v>
                </c:pt>
                <c:pt idx="4328">
                  <c:v>580</c:v>
                </c:pt>
                <c:pt idx="4329">
                  <c:v>578</c:v>
                </c:pt>
                <c:pt idx="4330">
                  <c:v>577</c:v>
                </c:pt>
                <c:pt idx="4331">
                  <c:v>579</c:v>
                </c:pt>
                <c:pt idx="4332">
                  <c:v>581</c:v>
                </c:pt>
                <c:pt idx="4333">
                  <c:v>584</c:v>
                </c:pt>
                <c:pt idx="4334">
                  <c:v>581</c:v>
                </c:pt>
                <c:pt idx="4335">
                  <c:v>579</c:v>
                </c:pt>
                <c:pt idx="4336">
                  <c:v>576</c:v>
                </c:pt>
                <c:pt idx="4337">
                  <c:v>577</c:v>
                </c:pt>
                <c:pt idx="4338">
                  <c:v>579</c:v>
                </c:pt>
                <c:pt idx="4339">
                  <c:v>582</c:v>
                </c:pt>
                <c:pt idx="4340">
                  <c:v>584</c:v>
                </c:pt>
                <c:pt idx="4341">
                  <c:v>585</c:v>
                </c:pt>
                <c:pt idx="4342">
                  <c:v>586</c:v>
                </c:pt>
                <c:pt idx="4343">
                  <c:v>588</c:v>
                </c:pt>
                <c:pt idx="4344">
                  <c:v>589</c:v>
                </c:pt>
                <c:pt idx="4345">
                  <c:v>591</c:v>
                </c:pt>
                <c:pt idx="4346">
                  <c:v>592</c:v>
                </c:pt>
                <c:pt idx="4347">
                  <c:v>594</c:v>
                </c:pt>
                <c:pt idx="4348">
                  <c:v>596</c:v>
                </c:pt>
                <c:pt idx="4349">
                  <c:v>600</c:v>
                </c:pt>
                <c:pt idx="4350">
                  <c:v>603</c:v>
                </c:pt>
                <c:pt idx="4351">
                  <c:v>605</c:v>
                </c:pt>
                <c:pt idx="4352">
                  <c:v>605</c:v>
                </c:pt>
                <c:pt idx="4353">
                  <c:v>603</c:v>
                </c:pt>
                <c:pt idx="4354">
                  <c:v>603</c:v>
                </c:pt>
                <c:pt idx="4355">
                  <c:v>605</c:v>
                </c:pt>
                <c:pt idx="4356">
                  <c:v>608</c:v>
                </c:pt>
                <c:pt idx="4357">
                  <c:v>613</c:v>
                </c:pt>
                <c:pt idx="4358">
                  <c:v>617</c:v>
                </c:pt>
                <c:pt idx="4359">
                  <c:v>618</c:v>
                </c:pt>
                <c:pt idx="4360">
                  <c:v>621</c:v>
                </c:pt>
                <c:pt idx="4361">
                  <c:v>623</c:v>
                </c:pt>
                <c:pt idx="4362">
                  <c:v>625</c:v>
                </c:pt>
                <c:pt idx="4363">
                  <c:v>627</c:v>
                </c:pt>
                <c:pt idx="4364">
                  <c:v>629</c:v>
                </c:pt>
                <c:pt idx="4365">
                  <c:v>630</c:v>
                </c:pt>
                <c:pt idx="4366">
                  <c:v>630</c:v>
                </c:pt>
                <c:pt idx="4367">
                  <c:v>631</c:v>
                </c:pt>
                <c:pt idx="4368">
                  <c:v>631</c:v>
                </c:pt>
                <c:pt idx="4369">
                  <c:v>632</c:v>
                </c:pt>
                <c:pt idx="4370">
                  <c:v>633</c:v>
                </c:pt>
                <c:pt idx="4371">
                  <c:v>632</c:v>
                </c:pt>
                <c:pt idx="4372">
                  <c:v>635</c:v>
                </c:pt>
                <c:pt idx="4373">
                  <c:v>635</c:v>
                </c:pt>
                <c:pt idx="4374">
                  <c:v>637</c:v>
                </c:pt>
                <c:pt idx="4375">
                  <c:v>639</c:v>
                </c:pt>
                <c:pt idx="4376">
                  <c:v>641</c:v>
                </c:pt>
                <c:pt idx="4377">
                  <c:v>644</c:v>
                </c:pt>
                <c:pt idx="4378">
                  <c:v>645</c:v>
                </c:pt>
                <c:pt idx="4379">
                  <c:v>646</c:v>
                </c:pt>
                <c:pt idx="4380">
                  <c:v>646</c:v>
                </c:pt>
                <c:pt idx="4381">
                  <c:v>646</c:v>
                </c:pt>
                <c:pt idx="4382">
                  <c:v>643</c:v>
                </c:pt>
                <c:pt idx="4383">
                  <c:v>641</c:v>
                </c:pt>
                <c:pt idx="4384">
                  <c:v>638</c:v>
                </c:pt>
                <c:pt idx="4385">
                  <c:v>636</c:v>
                </c:pt>
                <c:pt idx="4386">
                  <c:v>634</c:v>
                </c:pt>
                <c:pt idx="4387">
                  <c:v>633</c:v>
                </c:pt>
                <c:pt idx="4388">
                  <c:v>632</c:v>
                </c:pt>
                <c:pt idx="4389">
                  <c:v>631</c:v>
                </c:pt>
                <c:pt idx="4390">
                  <c:v>631</c:v>
                </c:pt>
                <c:pt idx="4391">
                  <c:v>632</c:v>
                </c:pt>
                <c:pt idx="4392">
                  <c:v>632</c:v>
                </c:pt>
                <c:pt idx="4393">
                  <c:v>631</c:v>
                </c:pt>
                <c:pt idx="4394">
                  <c:v>632</c:v>
                </c:pt>
                <c:pt idx="4395">
                  <c:v>633</c:v>
                </c:pt>
                <c:pt idx="4396">
                  <c:v>633</c:v>
                </c:pt>
                <c:pt idx="4397">
                  <c:v>632</c:v>
                </c:pt>
                <c:pt idx="4398">
                  <c:v>627</c:v>
                </c:pt>
                <c:pt idx="4399">
                  <c:v>623</c:v>
                </c:pt>
                <c:pt idx="4400">
                  <c:v>622</c:v>
                </c:pt>
                <c:pt idx="4401">
                  <c:v>623</c:v>
                </c:pt>
                <c:pt idx="4402">
                  <c:v>625</c:v>
                </c:pt>
                <c:pt idx="4403">
                  <c:v>631</c:v>
                </c:pt>
                <c:pt idx="4404">
                  <c:v>631</c:v>
                </c:pt>
                <c:pt idx="4405">
                  <c:v>633</c:v>
                </c:pt>
                <c:pt idx="4406">
                  <c:v>634</c:v>
                </c:pt>
                <c:pt idx="4407">
                  <c:v>633</c:v>
                </c:pt>
                <c:pt idx="4408">
                  <c:v>630</c:v>
                </c:pt>
                <c:pt idx="4409">
                  <c:v>624</c:v>
                </c:pt>
                <c:pt idx="4410">
                  <c:v>617</c:v>
                </c:pt>
                <c:pt idx="4411">
                  <c:v>617</c:v>
                </c:pt>
                <c:pt idx="4412">
                  <c:v>615</c:v>
                </c:pt>
                <c:pt idx="4413">
                  <c:v>608</c:v>
                </c:pt>
                <c:pt idx="4414">
                  <c:v>603</c:v>
                </c:pt>
                <c:pt idx="4415">
                  <c:v>603</c:v>
                </c:pt>
                <c:pt idx="4416">
                  <c:v>602</c:v>
                </c:pt>
                <c:pt idx="4417">
                  <c:v>599</c:v>
                </c:pt>
                <c:pt idx="4418">
                  <c:v>597</c:v>
                </c:pt>
                <c:pt idx="4419">
                  <c:v>596</c:v>
                </c:pt>
                <c:pt idx="4420">
                  <c:v>595</c:v>
                </c:pt>
                <c:pt idx="4421">
                  <c:v>595</c:v>
                </c:pt>
                <c:pt idx="4422">
                  <c:v>592</c:v>
                </c:pt>
                <c:pt idx="4423">
                  <c:v>589</c:v>
                </c:pt>
                <c:pt idx="4424">
                  <c:v>587</c:v>
                </c:pt>
                <c:pt idx="4425">
                  <c:v>585</c:v>
                </c:pt>
                <c:pt idx="4426">
                  <c:v>582</c:v>
                </c:pt>
                <c:pt idx="4427">
                  <c:v>580</c:v>
                </c:pt>
                <c:pt idx="4428">
                  <c:v>578</c:v>
                </c:pt>
                <c:pt idx="4429">
                  <c:v>574</c:v>
                </c:pt>
                <c:pt idx="4430">
                  <c:v>572</c:v>
                </c:pt>
                <c:pt idx="4431">
                  <c:v>569</c:v>
                </c:pt>
                <c:pt idx="4432">
                  <c:v>566</c:v>
                </c:pt>
                <c:pt idx="4433">
                  <c:v>563</c:v>
                </c:pt>
                <c:pt idx="4434">
                  <c:v>564</c:v>
                </c:pt>
                <c:pt idx="4435">
                  <c:v>566</c:v>
                </c:pt>
                <c:pt idx="4436">
                  <c:v>569</c:v>
                </c:pt>
                <c:pt idx="4437">
                  <c:v>572</c:v>
                </c:pt>
                <c:pt idx="4438">
                  <c:v>576</c:v>
                </c:pt>
                <c:pt idx="4439">
                  <c:v>579</c:v>
                </c:pt>
                <c:pt idx="4440">
                  <c:v>581</c:v>
                </c:pt>
                <c:pt idx="4441">
                  <c:v>584</c:v>
                </c:pt>
                <c:pt idx="4442">
                  <c:v>584</c:v>
                </c:pt>
                <c:pt idx="4443">
                  <c:v>581</c:v>
                </c:pt>
                <c:pt idx="4444">
                  <c:v>573</c:v>
                </c:pt>
                <c:pt idx="4445">
                  <c:v>568</c:v>
                </c:pt>
                <c:pt idx="4446">
                  <c:v>570</c:v>
                </c:pt>
                <c:pt idx="4447">
                  <c:v>580</c:v>
                </c:pt>
                <c:pt idx="4448">
                  <c:v>590</c:v>
                </c:pt>
                <c:pt idx="4449">
                  <c:v>597</c:v>
                </c:pt>
                <c:pt idx="4450">
                  <c:v>600</c:v>
                </c:pt>
                <c:pt idx="4451">
                  <c:v>601</c:v>
                </c:pt>
                <c:pt idx="4452">
                  <c:v>602</c:v>
                </c:pt>
                <c:pt idx="4453">
                  <c:v>598</c:v>
                </c:pt>
                <c:pt idx="4454">
                  <c:v>594</c:v>
                </c:pt>
                <c:pt idx="4455">
                  <c:v>594</c:v>
                </c:pt>
                <c:pt idx="4456">
                  <c:v>596</c:v>
                </c:pt>
                <c:pt idx="4457">
                  <c:v>600</c:v>
                </c:pt>
                <c:pt idx="4458">
                  <c:v>603</c:v>
                </c:pt>
                <c:pt idx="4459">
                  <c:v>606</c:v>
                </c:pt>
                <c:pt idx="4460">
                  <c:v>609</c:v>
                </c:pt>
                <c:pt idx="4461">
                  <c:v>610</c:v>
                </c:pt>
                <c:pt idx="4462">
                  <c:v>612</c:v>
                </c:pt>
                <c:pt idx="4463">
                  <c:v>613</c:v>
                </c:pt>
                <c:pt idx="4464">
                  <c:v>615</c:v>
                </c:pt>
                <c:pt idx="4465">
                  <c:v>615</c:v>
                </c:pt>
                <c:pt idx="4466">
                  <c:v>617</c:v>
                </c:pt>
                <c:pt idx="4467">
                  <c:v>619</c:v>
                </c:pt>
                <c:pt idx="4468">
                  <c:v>622</c:v>
                </c:pt>
                <c:pt idx="4469">
                  <c:v>625</c:v>
                </c:pt>
                <c:pt idx="4470">
                  <c:v>626</c:v>
                </c:pt>
                <c:pt idx="4471">
                  <c:v>629</c:v>
                </c:pt>
                <c:pt idx="4472">
                  <c:v>632</c:v>
                </c:pt>
                <c:pt idx="4473">
                  <c:v>635</c:v>
                </c:pt>
                <c:pt idx="4474">
                  <c:v>637</c:v>
                </c:pt>
                <c:pt idx="4475">
                  <c:v>639</c:v>
                </c:pt>
                <c:pt idx="4476">
                  <c:v>641</c:v>
                </c:pt>
                <c:pt idx="4477">
                  <c:v>642</c:v>
                </c:pt>
                <c:pt idx="4478">
                  <c:v>642</c:v>
                </c:pt>
                <c:pt idx="4479">
                  <c:v>643</c:v>
                </c:pt>
                <c:pt idx="4480">
                  <c:v>645</c:v>
                </c:pt>
                <c:pt idx="4481">
                  <c:v>642</c:v>
                </c:pt>
                <c:pt idx="4482">
                  <c:v>640</c:v>
                </c:pt>
                <c:pt idx="4483">
                  <c:v>639</c:v>
                </c:pt>
                <c:pt idx="4484">
                  <c:v>640</c:v>
                </c:pt>
                <c:pt idx="4485">
                  <c:v>640</c:v>
                </c:pt>
                <c:pt idx="4486">
                  <c:v>640</c:v>
                </c:pt>
                <c:pt idx="4487">
                  <c:v>641</c:v>
                </c:pt>
                <c:pt idx="4488">
                  <c:v>640</c:v>
                </c:pt>
                <c:pt idx="4489">
                  <c:v>640</c:v>
                </c:pt>
                <c:pt idx="4490">
                  <c:v>640</c:v>
                </c:pt>
                <c:pt idx="4491">
                  <c:v>641</c:v>
                </c:pt>
                <c:pt idx="4492">
                  <c:v>643</c:v>
                </c:pt>
                <c:pt idx="4493">
                  <c:v>643</c:v>
                </c:pt>
                <c:pt idx="4494">
                  <c:v>643</c:v>
                </c:pt>
                <c:pt idx="4495">
                  <c:v>644</c:v>
                </c:pt>
                <c:pt idx="4496">
                  <c:v>647</c:v>
                </c:pt>
                <c:pt idx="4497">
                  <c:v>649</c:v>
                </c:pt>
                <c:pt idx="4498">
                  <c:v>649</c:v>
                </c:pt>
                <c:pt idx="4499">
                  <c:v>651</c:v>
                </c:pt>
                <c:pt idx="4500">
                  <c:v>653</c:v>
                </c:pt>
                <c:pt idx="4501">
                  <c:v>655</c:v>
                </c:pt>
                <c:pt idx="4502">
                  <c:v>656</c:v>
                </c:pt>
                <c:pt idx="4503">
                  <c:v>658</c:v>
                </c:pt>
                <c:pt idx="4504">
                  <c:v>659</c:v>
                </c:pt>
                <c:pt idx="4505">
                  <c:v>658</c:v>
                </c:pt>
                <c:pt idx="4506">
                  <c:v>656</c:v>
                </c:pt>
                <c:pt idx="4507">
                  <c:v>655</c:v>
                </c:pt>
                <c:pt idx="4508">
                  <c:v>655</c:v>
                </c:pt>
                <c:pt idx="4509">
                  <c:v>652</c:v>
                </c:pt>
                <c:pt idx="4510">
                  <c:v>649</c:v>
                </c:pt>
                <c:pt idx="4511">
                  <c:v>645</c:v>
                </c:pt>
                <c:pt idx="4512">
                  <c:v>640</c:v>
                </c:pt>
                <c:pt idx="4513">
                  <c:v>639</c:v>
                </c:pt>
                <c:pt idx="4514">
                  <c:v>642</c:v>
                </c:pt>
                <c:pt idx="4515">
                  <c:v>642</c:v>
                </c:pt>
                <c:pt idx="4516">
                  <c:v>641</c:v>
                </c:pt>
                <c:pt idx="4517">
                  <c:v>642</c:v>
                </c:pt>
                <c:pt idx="4518">
                  <c:v>643</c:v>
                </c:pt>
                <c:pt idx="4519">
                  <c:v>645</c:v>
                </c:pt>
                <c:pt idx="4520">
                  <c:v>643</c:v>
                </c:pt>
                <c:pt idx="4521">
                  <c:v>630</c:v>
                </c:pt>
                <c:pt idx="4522">
                  <c:v>613</c:v>
                </c:pt>
                <c:pt idx="4523">
                  <c:v>599</c:v>
                </c:pt>
                <c:pt idx="4524">
                  <c:v>589</c:v>
                </c:pt>
                <c:pt idx="4525">
                  <c:v>580</c:v>
                </c:pt>
                <c:pt idx="4526">
                  <c:v>575</c:v>
                </c:pt>
                <c:pt idx="4527">
                  <c:v>576</c:v>
                </c:pt>
                <c:pt idx="4528">
                  <c:v>581</c:v>
                </c:pt>
                <c:pt idx="4529">
                  <c:v>582</c:v>
                </c:pt>
                <c:pt idx="4530">
                  <c:v>581</c:v>
                </c:pt>
                <c:pt idx="4531">
                  <c:v>583</c:v>
                </c:pt>
                <c:pt idx="4532">
                  <c:v>583</c:v>
                </c:pt>
                <c:pt idx="4533">
                  <c:v>582</c:v>
                </c:pt>
                <c:pt idx="4534">
                  <c:v>579</c:v>
                </c:pt>
                <c:pt idx="4535">
                  <c:v>576</c:v>
                </c:pt>
                <c:pt idx="4536">
                  <c:v>576</c:v>
                </c:pt>
                <c:pt idx="4537">
                  <c:v>579</c:v>
                </c:pt>
                <c:pt idx="4538">
                  <c:v>581</c:v>
                </c:pt>
                <c:pt idx="4539">
                  <c:v>583</c:v>
                </c:pt>
                <c:pt idx="4540">
                  <c:v>584</c:v>
                </c:pt>
                <c:pt idx="4541">
                  <c:v>584</c:v>
                </c:pt>
                <c:pt idx="4542">
                  <c:v>582</c:v>
                </c:pt>
                <c:pt idx="4543">
                  <c:v>580</c:v>
                </c:pt>
                <c:pt idx="4544">
                  <c:v>578</c:v>
                </c:pt>
                <c:pt idx="4545">
                  <c:v>576</c:v>
                </c:pt>
                <c:pt idx="4546">
                  <c:v>576</c:v>
                </c:pt>
                <c:pt idx="4547">
                  <c:v>577</c:v>
                </c:pt>
                <c:pt idx="4548">
                  <c:v>578</c:v>
                </c:pt>
                <c:pt idx="4549">
                  <c:v>584</c:v>
                </c:pt>
                <c:pt idx="4550">
                  <c:v>593</c:v>
                </c:pt>
                <c:pt idx="4551">
                  <c:v>602</c:v>
                </c:pt>
                <c:pt idx="4552">
                  <c:v>609</c:v>
                </c:pt>
                <c:pt idx="4553">
                  <c:v>616</c:v>
                </c:pt>
                <c:pt idx="4554">
                  <c:v>621</c:v>
                </c:pt>
                <c:pt idx="4555">
                  <c:v>625</c:v>
                </c:pt>
                <c:pt idx="4556">
                  <c:v>628</c:v>
                </c:pt>
                <c:pt idx="4557">
                  <c:v>630</c:v>
                </c:pt>
                <c:pt idx="4558">
                  <c:v>628</c:v>
                </c:pt>
                <c:pt idx="4559">
                  <c:v>626</c:v>
                </c:pt>
                <c:pt idx="4560">
                  <c:v>623</c:v>
                </c:pt>
                <c:pt idx="4561">
                  <c:v>624</c:v>
                </c:pt>
                <c:pt idx="4562">
                  <c:v>625</c:v>
                </c:pt>
                <c:pt idx="4563">
                  <c:v>627</c:v>
                </c:pt>
                <c:pt idx="4564">
                  <c:v>628</c:v>
                </c:pt>
                <c:pt idx="4565">
                  <c:v>627</c:v>
                </c:pt>
                <c:pt idx="4566">
                  <c:v>626</c:v>
                </c:pt>
                <c:pt idx="4567">
                  <c:v>627</c:v>
                </c:pt>
                <c:pt idx="4568">
                  <c:v>628</c:v>
                </c:pt>
                <c:pt idx="4569">
                  <c:v>629</c:v>
                </c:pt>
                <c:pt idx="4570">
                  <c:v>627</c:v>
                </c:pt>
                <c:pt idx="4571">
                  <c:v>625</c:v>
                </c:pt>
                <c:pt idx="4572">
                  <c:v>628</c:v>
                </c:pt>
                <c:pt idx="4573">
                  <c:v>634</c:v>
                </c:pt>
                <c:pt idx="4574">
                  <c:v>637</c:v>
                </c:pt>
                <c:pt idx="4575">
                  <c:v>639</c:v>
                </c:pt>
                <c:pt idx="4576">
                  <c:v>642</c:v>
                </c:pt>
                <c:pt idx="4577">
                  <c:v>643</c:v>
                </c:pt>
                <c:pt idx="4578">
                  <c:v>642</c:v>
                </c:pt>
                <c:pt idx="4579">
                  <c:v>640</c:v>
                </c:pt>
                <c:pt idx="4580">
                  <c:v>636</c:v>
                </c:pt>
                <c:pt idx="4581">
                  <c:v>633</c:v>
                </c:pt>
                <c:pt idx="4582">
                  <c:v>629</c:v>
                </c:pt>
                <c:pt idx="4583">
                  <c:v>625</c:v>
                </c:pt>
                <c:pt idx="4584">
                  <c:v>623</c:v>
                </c:pt>
                <c:pt idx="4585">
                  <c:v>620</c:v>
                </c:pt>
                <c:pt idx="4586">
                  <c:v>616</c:v>
                </c:pt>
                <c:pt idx="4587">
                  <c:v>610</c:v>
                </c:pt>
                <c:pt idx="4588">
                  <c:v>603</c:v>
                </c:pt>
                <c:pt idx="4589">
                  <c:v>597</c:v>
                </c:pt>
                <c:pt idx="4590">
                  <c:v>591</c:v>
                </c:pt>
                <c:pt idx="4591">
                  <c:v>586</c:v>
                </c:pt>
                <c:pt idx="4592">
                  <c:v>580</c:v>
                </c:pt>
                <c:pt idx="4593">
                  <c:v>575</c:v>
                </c:pt>
                <c:pt idx="4594">
                  <c:v>571</c:v>
                </c:pt>
                <c:pt idx="4595">
                  <c:v>567</c:v>
                </c:pt>
                <c:pt idx="4596">
                  <c:v>564</c:v>
                </c:pt>
                <c:pt idx="4597">
                  <c:v>562</c:v>
                </c:pt>
                <c:pt idx="4598">
                  <c:v>558</c:v>
                </c:pt>
                <c:pt idx="4599">
                  <c:v>555</c:v>
                </c:pt>
                <c:pt idx="4600">
                  <c:v>555</c:v>
                </c:pt>
                <c:pt idx="4601">
                  <c:v>557</c:v>
                </c:pt>
                <c:pt idx="4602">
                  <c:v>557</c:v>
                </c:pt>
                <c:pt idx="4603">
                  <c:v>559</c:v>
                </c:pt>
                <c:pt idx="4604">
                  <c:v>562</c:v>
                </c:pt>
                <c:pt idx="4605">
                  <c:v>566</c:v>
                </c:pt>
                <c:pt idx="4606">
                  <c:v>568</c:v>
                </c:pt>
                <c:pt idx="4607">
                  <c:v>567</c:v>
                </c:pt>
                <c:pt idx="4608">
                  <c:v>564</c:v>
                </c:pt>
                <c:pt idx="4609">
                  <c:v>562</c:v>
                </c:pt>
                <c:pt idx="4610">
                  <c:v>559</c:v>
                </c:pt>
                <c:pt idx="4611">
                  <c:v>555</c:v>
                </c:pt>
                <c:pt idx="4612">
                  <c:v>549</c:v>
                </c:pt>
                <c:pt idx="4613">
                  <c:v>546</c:v>
                </c:pt>
                <c:pt idx="4614">
                  <c:v>543</c:v>
                </c:pt>
                <c:pt idx="4615">
                  <c:v>541</c:v>
                </c:pt>
                <c:pt idx="4616">
                  <c:v>538</c:v>
                </c:pt>
                <c:pt idx="4617">
                  <c:v>535</c:v>
                </c:pt>
                <c:pt idx="4618">
                  <c:v>531</c:v>
                </c:pt>
                <c:pt idx="4619">
                  <c:v>528</c:v>
                </c:pt>
                <c:pt idx="4620">
                  <c:v>526</c:v>
                </c:pt>
                <c:pt idx="4621">
                  <c:v>523</c:v>
                </c:pt>
                <c:pt idx="4622">
                  <c:v>521</c:v>
                </c:pt>
                <c:pt idx="4623">
                  <c:v>518</c:v>
                </c:pt>
                <c:pt idx="4624">
                  <c:v>516</c:v>
                </c:pt>
                <c:pt idx="4625">
                  <c:v>513</c:v>
                </c:pt>
                <c:pt idx="4626">
                  <c:v>511</c:v>
                </c:pt>
                <c:pt idx="4627">
                  <c:v>508</c:v>
                </c:pt>
                <c:pt idx="4628">
                  <c:v>508</c:v>
                </c:pt>
                <c:pt idx="4629">
                  <c:v>510</c:v>
                </c:pt>
                <c:pt idx="4630">
                  <c:v>513</c:v>
                </c:pt>
                <c:pt idx="4631">
                  <c:v>516</c:v>
                </c:pt>
                <c:pt idx="4632">
                  <c:v>518</c:v>
                </c:pt>
                <c:pt idx="4633">
                  <c:v>518</c:v>
                </c:pt>
                <c:pt idx="4634">
                  <c:v>516</c:v>
                </c:pt>
                <c:pt idx="4635">
                  <c:v>514</c:v>
                </c:pt>
                <c:pt idx="4636">
                  <c:v>514</c:v>
                </c:pt>
                <c:pt idx="4637">
                  <c:v>514</c:v>
                </c:pt>
                <c:pt idx="4638">
                  <c:v>513</c:v>
                </c:pt>
                <c:pt idx="4639">
                  <c:v>513</c:v>
                </c:pt>
                <c:pt idx="4640">
                  <c:v>514</c:v>
                </c:pt>
                <c:pt idx="4641">
                  <c:v>516</c:v>
                </c:pt>
                <c:pt idx="4642">
                  <c:v>515</c:v>
                </c:pt>
                <c:pt idx="4643">
                  <c:v>518</c:v>
                </c:pt>
                <c:pt idx="4644">
                  <c:v>523</c:v>
                </c:pt>
                <c:pt idx="4645">
                  <c:v>530</c:v>
                </c:pt>
                <c:pt idx="4646">
                  <c:v>538</c:v>
                </c:pt>
                <c:pt idx="4647">
                  <c:v>544</c:v>
                </c:pt>
                <c:pt idx="4648">
                  <c:v>547</c:v>
                </c:pt>
                <c:pt idx="4649">
                  <c:v>552</c:v>
                </c:pt>
                <c:pt idx="4650">
                  <c:v>554</c:v>
                </c:pt>
                <c:pt idx="4651">
                  <c:v>556</c:v>
                </c:pt>
                <c:pt idx="4652">
                  <c:v>557</c:v>
                </c:pt>
                <c:pt idx="4653">
                  <c:v>556</c:v>
                </c:pt>
                <c:pt idx="4654">
                  <c:v>555</c:v>
                </c:pt>
                <c:pt idx="4655">
                  <c:v>554</c:v>
                </c:pt>
                <c:pt idx="4656">
                  <c:v>553</c:v>
                </c:pt>
                <c:pt idx="4657">
                  <c:v>553</c:v>
                </c:pt>
                <c:pt idx="4658">
                  <c:v>552</c:v>
                </c:pt>
                <c:pt idx="4659">
                  <c:v>551</c:v>
                </c:pt>
                <c:pt idx="4660">
                  <c:v>552</c:v>
                </c:pt>
                <c:pt idx="4661">
                  <c:v>552</c:v>
                </c:pt>
                <c:pt idx="4662">
                  <c:v>553</c:v>
                </c:pt>
                <c:pt idx="4663">
                  <c:v>554</c:v>
                </c:pt>
                <c:pt idx="4664">
                  <c:v>557</c:v>
                </c:pt>
                <c:pt idx="4665">
                  <c:v>559</c:v>
                </c:pt>
                <c:pt idx="4666">
                  <c:v>562</c:v>
                </c:pt>
                <c:pt idx="4667">
                  <c:v>565</c:v>
                </c:pt>
                <c:pt idx="4668">
                  <c:v>569</c:v>
                </c:pt>
                <c:pt idx="4669">
                  <c:v>573</c:v>
                </c:pt>
                <c:pt idx="4670">
                  <c:v>576</c:v>
                </c:pt>
                <c:pt idx="4671">
                  <c:v>577</c:v>
                </c:pt>
                <c:pt idx="4672">
                  <c:v>581</c:v>
                </c:pt>
                <c:pt idx="4673">
                  <c:v>586</c:v>
                </c:pt>
                <c:pt idx="4674">
                  <c:v>590</c:v>
                </c:pt>
                <c:pt idx="4675">
                  <c:v>598</c:v>
                </c:pt>
                <c:pt idx="4676">
                  <c:v>601</c:v>
                </c:pt>
                <c:pt idx="4677">
                  <c:v>607</c:v>
                </c:pt>
                <c:pt idx="4678">
                  <c:v>611</c:v>
                </c:pt>
                <c:pt idx="4679">
                  <c:v>614</c:v>
                </c:pt>
                <c:pt idx="4680">
                  <c:v>616</c:v>
                </c:pt>
                <c:pt idx="4681">
                  <c:v>617</c:v>
                </c:pt>
                <c:pt idx="4682">
                  <c:v>617</c:v>
                </c:pt>
                <c:pt idx="4683">
                  <c:v>619</c:v>
                </c:pt>
                <c:pt idx="4684">
                  <c:v>621</c:v>
                </c:pt>
                <c:pt idx="4685">
                  <c:v>624</c:v>
                </c:pt>
                <c:pt idx="4686">
                  <c:v>628</c:v>
                </c:pt>
                <c:pt idx="4687">
                  <c:v>632</c:v>
                </c:pt>
                <c:pt idx="4688">
                  <c:v>635</c:v>
                </c:pt>
                <c:pt idx="4689">
                  <c:v>640</c:v>
                </c:pt>
                <c:pt idx="4690">
                  <c:v>643</c:v>
                </c:pt>
                <c:pt idx="4691">
                  <c:v>644</c:v>
                </c:pt>
                <c:pt idx="4692">
                  <c:v>646</c:v>
                </c:pt>
                <c:pt idx="4693">
                  <c:v>646</c:v>
                </c:pt>
                <c:pt idx="4694">
                  <c:v>646</c:v>
                </c:pt>
                <c:pt idx="4695">
                  <c:v>646</c:v>
                </c:pt>
                <c:pt idx="4696">
                  <c:v>644</c:v>
                </c:pt>
                <c:pt idx="4697">
                  <c:v>642</c:v>
                </c:pt>
                <c:pt idx="4698">
                  <c:v>644</c:v>
                </c:pt>
                <c:pt idx="4699">
                  <c:v>645</c:v>
                </c:pt>
                <c:pt idx="4700">
                  <c:v>646</c:v>
                </c:pt>
                <c:pt idx="4701">
                  <c:v>648</c:v>
                </c:pt>
                <c:pt idx="4702">
                  <c:v>649</c:v>
                </c:pt>
                <c:pt idx="4703">
                  <c:v>649</c:v>
                </c:pt>
                <c:pt idx="4704">
                  <c:v>648</c:v>
                </c:pt>
                <c:pt idx="4705">
                  <c:v>648</c:v>
                </c:pt>
                <c:pt idx="4706">
                  <c:v>650</c:v>
                </c:pt>
                <c:pt idx="4707">
                  <c:v>654</c:v>
                </c:pt>
                <c:pt idx="4708">
                  <c:v>656</c:v>
                </c:pt>
                <c:pt idx="4709">
                  <c:v>656</c:v>
                </c:pt>
                <c:pt idx="4710">
                  <c:v>658</c:v>
                </c:pt>
                <c:pt idx="4711">
                  <c:v>657</c:v>
                </c:pt>
                <c:pt idx="4712">
                  <c:v>657</c:v>
                </c:pt>
                <c:pt idx="4713">
                  <c:v>657</c:v>
                </c:pt>
                <c:pt idx="4714">
                  <c:v>658</c:v>
                </c:pt>
                <c:pt idx="4715">
                  <c:v>658</c:v>
                </c:pt>
                <c:pt idx="4716">
                  <c:v>653</c:v>
                </c:pt>
                <c:pt idx="4717">
                  <c:v>652</c:v>
                </c:pt>
                <c:pt idx="4718">
                  <c:v>649</c:v>
                </c:pt>
                <c:pt idx="4719">
                  <c:v>644</c:v>
                </c:pt>
                <c:pt idx="4720">
                  <c:v>645</c:v>
                </c:pt>
                <c:pt idx="4721">
                  <c:v>642</c:v>
                </c:pt>
                <c:pt idx="4722">
                  <c:v>639</c:v>
                </c:pt>
                <c:pt idx="4723">
                  <c:v>632</c:v>
                </c:pt>
                <c:pt idx="4724">
                  <c:v>629</c:v>
                </c:pt>
                <c:pt idx="4725">
                  <c:v>628</c:v>
                </c:pt>
                <c:pt idx="4726">
                  <c:v>626</c:v>
                </c:pt>
                <c:pt idx="4727">
                  <c:v>619</c:v>
                </c:pt>
                <c:pt idx="4728">
                  <c:v>612</c:v>
                </c:pt>
                <c:pt idx="4729">
                  <c:v>603</c:v>
                </c:pt>
                <c:pt idx="4730">
                  <c:v>594</c:v>
                </c:pt>
                <c:pt idx="4731">
                  <c:v>588</c:v>
                </c:pt>
                <c:pt idx="4732">
                  <c:v>584</c:v>
                </c:pt>
                <c:pt idx="4733">
                  <c:v>582</c:v>
                </c:pt>
                <c:pt idx="4734">
                  <c:v>578</c:v>
                </c:pt>
                <c:pt idx="4735">
                  <c:v>575</c:v>
                </c:pt>
                <c:pt idx="4736">
                  <c:v>572</c:v>
                </c:pt>
                <c:pt idx="4737">
                  <c:v>570</c:v>
                </c:pt>
                <c:pt idx="4738">
                  <c:v>569</c:v>
                </c:pt>
                <c:pt idx="4739">
                  <c:v>569</c:v>
                </c:pt>
                <c:pt idx="4740">
                  <c:v>568</c:v>
                </c:pt>
                <c:pt idx="4741">
                  <c:v>570</c:v>
                </c:pt>
                <c:pt idx="4742">
                  <c:v>572</c:v>
                </c:pt>
                <c:pt idx="4743">
                  <c:v>572</c:v>
                </c:pt>
                <c:pt idx="4744">
                  <c:v>573</c:v>
                </c:pt>
                <c:pt idx="4745">
                  <c:v>572</c:v>
                </c:pt>
                <c:pt idx="4746">
                  <c:v>570</c:v>
                </c:pt>
                <c:pt idx="4747">
                  <c:v>569</c:v>
                </c:pt>
                <c:pt idx="4748">
                  <c:v>565</c:v>
                </c:pt>
                <c:pt idx="4749">
                  <c:v>559</c:v>
                </c:pt>
                <c:pt idx="4750">
                  <c:v>554</c:v>
                </c:pt>
                <c:pt idx="4751">
                  <c:v>551</c:v>
                </c:pt>
                <c:pt idx="4752">
                  <c:v>549</c:v>
                </c:pt>
                <c:pt idx="4753">
                  <c:v>548</c:v>
                </c:pt>
                <c:pt idx="4754">
                  <c:v>551</c:v>
                </c:pt>
                <c:pt idx="4755">
                  <c:v>555</c:v>
                </c:pt>
                <c:pt idx="4756">
                  <c:v>555</c:v>
                </c:pt>
                <c:pt idx="4757">
                  <c:v>556</c:v>
                </c:pt>
                <c:pt idx="4758">
                  <c:v>555</c:v>
                </c:pt>
                <c:pt idx="4759">
                  <c:v>554</c:v>
                </c:pt>
                <c:pt idx="4760">
                  <c:v>555</c:v>
                </c:pt>
                <c:pt idx="4761">
                  <c:v>556</c:v>
                </c:pt>
                <c:pt idx="4762">
                  <c:v>558</c:v>
                </c:pt>
                <c:pt idx="4763">
                  <c:v>559</c:v>
                </c:pt>
                <c:pt idx="4764">
                  <c:v>559</c:v>
                </c:pt>
                <c:pt idx="4765">
                  <c:v>560</c:v>
                </c:pt>
                <c:pt idx="4766">
                  <c:v>563</c:v>
                </c:pt>
                <c:pt idx="4767">
                  <c:v>565</c:v>
                </c:pt>
                <c:pt idx="4768">
                  <c:v>565</c:v>
                </c:pt>
                <c:pt idx="4769">
                  <c:v>566</c:v>
                </c:pt>
                <c:pt idx="4770">
                  <c:v>568</c:v>
                </c:pt>
                <c:pt idx="4771">
                  <c:v>572</c:v>
                </c:pt>
                <c:pt idx="4772">
                  <c:v>578</c:v>
                </c:pt>
                <c:pt idx="4773">
                  <c:v>586</c:v>
                </c:pt>
                <c:pt idx="4774">
                  <c:v>597</c:v>
                </c:pt>
                <c:pt idx="4775">
                  <c:v>605</c:v>
                </c:pt>
                <c:pt idx="4776">
                  <c:v>610</c:v>
                </c:pt>
                <c:pt idx="4777">
                  <c:v>614</c:v>
                </c:pt>
                <c:pt idx="4778">
                  <c:v>619</c:v>
                </c:pt>
                <c:pt idx="4779">
                  <c:v>623</c:v>
                </c:pt>
                <c:pt idx="4780">
                  <c:v>626</c:v>
                </c:pt>
                <c:pt idx="4781">
                  <c:v>628</c:v>
                </c:pt>
                <c:pt idx="4782">
                  <c:v>628</c:v>
                </c:pt>
                <c:pt idx="4783">
                  <c:v>625</c:v>
                </c:pt>
                <c:pt idx="4784">
                  <c:v>621</c:v>
                </c:pt>
                <c:pt idx="4785">
                  <c:v>614</c:v>
                </c:pt>
                <c:pt idx="4786">
                  <c:v>608</c:v>
                </c:pt>
                <c:pt idx="4787">
                  <c:v>603</c:v>
                </c:pt>
                <c:pt idx="4788">
                  <c:v>599</c:v>
                </c:pt>
                <c:pt idx="4789">
                  <c:v>595</c:v>
                </c:pt>
                <c:pt idx="4790">
                  <c:v>593</c:v>
                </c:pt>
                <c:pt idx="4791">
                  <c:v>591</c:v>
                </c:pt>
                <c:pt idx="4792">
                  <c:v>588</c:v>
                </c:pt>
                <c:pt idx="4793">
                  <c:v>583</c:v>
                </c:pt>
                <c:pt idx="4794">
                  <c:v>580</c:v>
                </c:pt>
                <c:pt idx="4795">
                  <c:v>579</c:v>
                </c:pt>
                <c:pt idx="4796">
                  <c:v>580</c:v>
                </c:pt>
                <c:pt idx="4797">
                  <c:v>582</c:v>
                </c:pt>
                <c:pt idx="4798">
                  <c:v>588</c:v>
                </c:pt>
                <c:pt idx="4799">
                  <c:v>597</c:v>
                </c:pt>
                <c:pt idx="4800">
                  <c:v>607</c:v>
                </c:pt>
                <c:pt idx="4801">
                  <c:v>619</c:v>
                </c:pt>
                <c:pt idx="4802">
                  <c:v>630</c:v>
                </c:pt>
                <c:pt idx="4803">
                  <c:v>637</c:v>
                </c:pt>
                <c:pt idx="4804">
                  <c:v>643</c:v>
                </c:pt>
                <c:pt idx="4805">
                  <c:v>652</c:v>
                </c:pt>
                <c:pt idx="4806">
                  <c:v>658</c:v>
                </c:pt>
                <c:pt idx="4807">
                  <c:v>662</c:v>
                </c:pt>
                <c:pt idx="4808">
                  <c:v>664</c:v>
                </c:pt>
                <c:pt idx="4809">
                  <c:v>664</c:v>
                </c:pt>
                <c:pt idx="4810">
                  <c:v>665</c:v>
                </c:pt>
                <c:pt idx="4811">
                  <c:v>666</c:v>
                </c:pt>
                <c:pt idx="4812">
                  <c:v>666</c:v>
                </c:pt>
                <c:pt idx="4813">
                  <c:v>665</c:v>
                </c:pt>
                <c:pt idx="4814">
                  <c:v>662</c:v>
                </c:pt>
                <c:pt idx="4815">
                  <c:v>661</c:v>
                </c:pt>
                <c:pt idx="4816">
                  <c:v>662</c:v>
                </c:pt>
                <c:pt idx="4817">
                  <c:v>661</c:v>
                </c:pt>
                <c:pt idx="4818">
                  <c:v>661</c:v>
                </c:pt>
                <c:pt idx="4819">
                  <c:v>662</c:v>
                </c:pt>
                <c:pt idx="4820">
                  <c:v>661</c:v>
                </c:pt>
                <c:pt idx="4821">
                  <c:v>659</c:v>
                </c:pt>
                <c:pt idx="4822">
                  <c:v>656</c:v>
                </c:pt>
                <c:pt idx="4823">
                  <c:v>653</c:v>
                </c:pt>
                <c:pt idx="4824">
                  <c:v>647</c:v>
                </c:pt>
                <c:pt idx="4825">
                  <c:v>643</c:v>
                </c:pt>
                <c:pt idx="4826">
                  <c:v>643</c:v>
                </c:pt>
                <c:pt idx="4827">
                  <c:v>645</c:v>
                </c:pt>
                <c:pt idx="4828">
                  <c:v>653</c:v>
                </c:pt>
                <c:pt idx="4829">
                  <c:v>657</c:v>
                </c:pt>
                <c:pt idx="4830">
                  <c:v>658</c:v>
                </c:pt>
                <c:pt idx="4831">
                  <c:v>661</c:v>
                </c:pt>
                <c:pt idx="4832">
                  <c:v>664</c:v>
                </c:pt>
                <c:pt idx="4833">
                  <c:v>667</c:v>
                </c:pt>
                <c:pt idx="4834">
                  <c:v>670</c:v>
                </c:pt>
                <c:pt idx="4835">
                  <c:v>674</c:v>
                </c:pt>
                <c:pt idx="4836">
                  <c:v>677</c:v>
                </c:pt>
                <c:pt idx="4837">
                  <c:v>678</c:v>
                </c:pt>
                <c:pt idx="4838">
                  <c:v>676</c:v>
                </c:pt>
                <c:pt idx="4839">
                  <c:v>675</c:v>
                </c:pt>
                <c:pt idx="4840">
                  <c:v>673</c:v>
                </c:pt>
                <c:pt idx="4841">
                  <c:v>668</c:v>
                </c:pt>
                <c:pt idx="4842">
                  <c:v>660</c:v>
                </c:pt>
                <c:pt idx="4843">
                  <c:v>650</c:v>
                </c:pt>
                <c:pt idx="4844">
                  <c:v>640</c:v>
                </c:pt>
                <c:pt idx="4845">
                  <c:v>632</c:v>
                </c:pt>
                <c:pt idx="4846">
                  <c:v>624</c:v>
                </c:pt>
                <c:pt idx="4847">
                  <c:v>618</c:v>
                </c:pt>
                <c:pt idx="4848">
                  <c:v>616</c:v>
                </c:pt>
                <c:pt idx="4849">
                  <c:v>617</c:v>
                </c:pt>
                <c:pt idx="4850">
                  <c:v>622</c:v>
                </c:pt>
                <c:pt idx="4851">
                  <c:v>624</c:v>
                </c:pt>
                <c:pt idx="4852">
                  <c:v>621</c:v>
                </c:pt>
                <c:pt idx="4853">
                  <c:v>618</c:v>
                </c:pt>
                <c:pt idx="4854">
                  <c:v>613</c:v>
                </c:pt>
                <c:pt idx="4855">
                  <c:v>607</c:v>
                </c:pt>
                <c:pt idx="4856">
                  <c:v>605</c:v>
                </c:pt>
                <c:pt idx="4857">
                  <c:v>606</c:v>
                </c:pt>
                <c:pt idx="4858">
                  <c:v>613</c:v>
                </c:pt>
                <c:pt idx="4859">
                  <c:v>622</c:v>
                </c:pt>
                <c:pt idx="4860">
                  <c:v>633</c:v>
                </c:pt>
                <c:pt idx="4861">
                  <c:v>638</c:v>
                </c:pt>
                <c:pt idx="4862">
                  <c:v>638</c:v>
                </c:pt>
                <c:pt idx="4863">
                  <c:v>636</c:v>
                </c:pt>
                <c:pt idx="4864">
                  <c:v>633</c:v>
                </c:pt>
                <c:pt idx="4865">
                  <c:v>632</c:v>
                </c:pt>
                <c:pt idx="4866">
                  <c:v>632</c:v>
                </c:pt>
                <c:pt idx="4867">
                  <c:v>633</c:v>
                </c:pt>
                <c:pt idx="4868">
                  <c:v>630</c:v>
                </c:pt>
                <c:pt idx="4869">
                  <c:v>631</c:v>
                </c:pt>
                <c:pt idx="4870">
                  <c:v>629</c:v>
                </c:pt>
                <c:pt idx="4871">
                  <c:v>626</c:v>
                </c:pt>
                <c:pt idx="4872">
                  <c:v>626</c:v>
                </c:pt>
                <c:pt idx="4873">
                  <c:v>626</c:v>
                </c:pt>
                <c:pt idx="4874">
                  <c:v>629</c:v>
                </c:pt>
                <c:pt idx="4875">
                  <c:v>633</c:v>
                </c:pt>
                <c:pt idx="4876">
                  <c:v>640</c:v>
                </c:pt>
                <c:pt idx="4877">
                  <c:v>645</c:v>
                </c:pt>
                <c:pt idx="4878">
                  <c:v>650</c:v>
                </c:pt>
                <c:pt idx="4879">
                  <c:v>655</c:v>
                </c:pt>
                <c:pt idx="4880">
                  <c:v>661</c:v>
                </c:pt>
                <c:pt idx="4881">
                  <c:v>667</c:v>
                </c:pt>
                <c:pt idx="4882">
                  <c:v>673</c:v>
                </c:pt>
                <c:pt idx="4883">
                  <c:v>674</c:v>
                </c:pt>
                <c:pt idx="4884">
                  <c:v>675</c:v>
                </c:pt>
                <c:pt idx="4885">
                  <c:v>673</c:v>
                </c:pt>
                <c:pt idx="4886">
                  <c:v>673</c:v>
                </c:pt>
                <c:pt idx="4887">
                  <c:v>673</c:v>
                </c:pt>
                <c:pt idx="4888">
                  <c:v>672</c:v>
                </c:pt>
                <c:pt idx="4889">
                  <c:v>672</c:v>
                </c:pt>
                <c:pt idx="4890">
                  <c:v>674</c:v>
                </c:pt>
                <c:pt idx="4891">
                  <c:v>674</c:v>
                </c:pt>
                <c:pt idx="4892">
                  <c:v>676</c:v>
                </c:pt>
                <c:pt idx="4893">
                  <c:v>680</c:v>
                </c:pt>
                <c:pt idx="4894">
                  <c:v>684</c:v>
                </c:pt>
                <c:pt idx="4895">
                  <c:v>686</c:v>
                </c:pt>
                <c:pt idx="4896">
                  <c:v>685</c:v>
                </c:pt>
                <c:pt idx="4897">
                  <c:v>685</c:v>
                </c:pt>
                <c:pt idx="4898">
                  <c:v>685</c:v>
                </c:pt>
                <c:pt idx="4899">
                  <c:v>683</c:v>
                </c:pt>
                <c:pt idx="4900">
                  <c:v>682</c:v>
                </c:pt>
                <c:pt idx="4901">
                  <c:v>681</c:v>
                </c:pt>
                <c:pt idx="4902">
                  <c:v>682</c:v>
                </c:pt>
                <c:pt idx="4903">
                  <c:v>684</c:v>
                </c:pt>
                <c:pt idx="4904">
                  <c:v>687</c:v>
                </c:pt>
                <c:pt idx="4905">
                  <c:v>690</c:v>
                </c:pt>
                <c:pt idx="4906">
                  <c:v>690</c:v>
                </c:pt>
                <c:pt idx="4907">
                  <c:v>690</c:v>
                </c:pt>
                <c:pt idx="4908">
                  <c:v>690</c:v>
                </c:pt>
                <c:pt idx="4909">
                  <c:v>688</c:v>
                </c:pt>
                <c:pt idx="4910">
                  <c:v>685</c:v>
                </c:pt>
                <c:pt idx="4911">
                  <c:v>682</c:v>
                </c:pt>
                <c:pt idx="4912">
                  <c:v>679</c:v>
                </c:pt>
                <c:pt idx="4913">
                  <c:v>673</c:v>
                </c:pt>
                <c:pt idx="4914">
                  <c:v>667</c:v>
                </c:pt>
                <c:pt idx="4915">
                  <c:v>664</c:v>
                </c:pt>
                <c:pt idx="4916">
                  <c:v>660</c:v>
                </c:pt>
                <c:pt idx="4917">
                  <c:v>656</c:v>
                </c:pt>
                <c:pt idx="4918">
                  <c:v>655</c:v>
                </c:pt>
                <c:pt idx="4919">
                  <c:v>653</c:v>
                </c:pt>
                <c:pt idx="4920">
                  <c:v>651</c:v>
                </c:pt>
                <c:pt idx="4921">
                  <c:v>650</c:v>
                </c:pt>
                <c:pt idx="4922">
                  <c:v>646</c:v>
                </c:pt>
                <c:pt idx="4923">
                  <c:v>643</c:v>
                </c:pt>
                <c:pt idx="4924">
                  <c:v>641</c:v>
                </c:pt>
                <c:pt idx="4925">
                  <c:v>642</c:v>
                </c:pt>
                <c:pt idx="4926">
                  <c:v>643</c:v>
                </c:pt>
                <c:pt idx="4927">
                  <c:v>643</c:v>
                </c:pt>
                <c:pt idx="4928">
                  <c:v>641</c:v>
                </c:pt>
                <c:pt idx="4929">
                  <c:v>638</c:v>
                </c:pt>
                <c:pt idx="4930">
                  <c:v>634</c:v>
                </c:pt>
                <c:pt idx="4931">
                  <c:v>631</c:v>
                </c:pt>
                <c:pt idx="4932">
                  <c:v>627</c:v>
                </c:pt>
                <c:pt idx="4933">
                  <c:v>634</c:v>
                </c:pt>
                <c:pt idx="4934">
                  <c:v>618</c:v>
                </c:pt>
                <c:pt idx="4935">
                  <c:v>612</c:v>
                </c:pt>
                <c:pt idx="4936">
                  <c:v>608</c:v>
                </c:pt>
                <c:pt idx="4937">
                  <c:v>608</c:v>
                </c:pt>
                <c:pt idx="4938">
                  <c:v>612</c:v>
                </c:pt>
                <c:pt idx="4939">
                  <c:v>620</c:v>
                </c:pt>
                <c:pt idx="4940">
                  <c:v>620</c:v>
                </c:pt>
                <c:pt idx="4941">
                  <c:v>616</c:v>
                </c:pt>
                <c:pt idx="4942">
                  <c:v>611</c:v>
                </c:pt>
                <c:pt idx="4943">
                  <c:v>611</c:v>
                </c:pt>
                <c:pt idx="4944">
                  <c:v>611</c:v>
                </c:pt>
                <c:pt idx="4945">
                  <c:v>610</c:v>
                </c:pt>
                <c:pt idx="4946">
                  <c:v>610</c:v>
                </c:pt>
                <c:pt idx="4947">
                  <c:v>613</c:v>
                </c:pt>
                <c:pt idx="4948">
                  <c:v>617</c:v>
                </c:pt>
                <c:pt idx="4949">
                  <c:v>621</c:v>
                </c:pt>
                <c:pt idx="4950">
                  <c:v>623</c:v>
                </c:pt>
                <c:pt idx="4951">
                  <c:v>627</c:v>
                </c:pt>
                <c:pt idx="4952">
                  <c:v>630</c:v>
                </c:pt>
                <c:pt idx="4953">
                  <c:v>633</c:v>
                </c:pt>
                <c:pt idx="4954">
                  <c:v>636</c:v>
                </c:pt>
                <c:pt idx="4955">
                  <c:v>638</c:v>
                </c:pt>
                <c:pt idx="4956">
                  <c:v>640</c:v>
                </c:pt>
                <c:pt idx="4957">
                  <c:v>644</c:v>
                </c:pt>
                <c:pt idx="4958">
                  <c:v>645</c:v>
                </c:pt>
                <c:pt idx="4959">
                  <c:v>645</c:v>
                </c:pt>
                <c:pt idx="4960">
                  <c:v>644</c:v>
                </c:pt>
                <c:pt idx="4961">
                  <c:v>643</c:v>
                </c:pt>
                <c:pt idx="4962">
                  <c:v>643</c:v>
                </c:pt>
                <c:pt idx="4963">
                  <c:v>644</c:v>
                </c:pt>
                <c:pt idx="4964">
                  <c:v>646</c:v>
                </c:pt>
                <c:pt idx="4965">
                  <c:v>649</c:v>
                </c:pt>
                <c:pt idx="4966">
                  <c:v>649</c:v>
                </c:pt>
                <c:pt idx="4967">
                  <c:v>651</c:v>
                </c:pt>
                <c:pt idx="4968">
                  <c:v>653</c:v>
                </c:pt>
                <c:pt idx="4969">
                  <c:v>655</c:v>
                </c:pt>
                <c:pt idx="4970">
                  <c:v>655</c:v>
                </c:pt>
                <c:pt idx="4971">
                  <c:v>653</c:v>
                </c:pt>
                <c:pt idx="4972">
                  <c:v>654</c:v>
                </c:pt>
                <c:pt idx="4973">
                  <c:v>654</c:v>
                </c:pt>
                <c:pt idx="4974">
                  <c:v>655</c:v>
                </c:pt>
                <c:pt idx="4975">
                  <c:v>655</c:v>
                </c:pt>
                <c:pt idx="4976">
                  <c:v>654</c:v>
                </c:pt>
                <c:pt idx="4977">
                  <c:v>651</c:v>
                </c:pt>
                <c:pt idx="4978">
                  <c:v>653</c:v>
                </c:pt>
                <c:pt idx="4979">
                  <c:v>652</c:v>
                </c:pt>
                <c:pt idx="4980">
                  <c:v>646</c:v>
                </c:pt>
                <c:pt idx="4981">
                  <c:v>641</c:v>
                </c:pt>
                <c:pt idx="4982">
                  <c:v>633</c:v>
                </c:pt>
                <c:pt idx="4983">
                  <c:v>626</c:v>
                </c:pt>
                <c:pt idx="4984">
                  <c:v>620</c:v>
                </c:pt>
                <c:pt idx="4985">
                  <c:v>618</c:v>
                </c:pt>
                <c:pt idx="4986">
                  <c:v>618</c:v>
                </c:pt>
                <c:pt idx="4987">
                  <c:v>619</c:v>
                </c:pt>
                <c:pt idx="4988">
                  <c:v>621</c:v>
                </c:pt>
                <c:pt idx="4989">
                  <c:v>622</c:v>
                </c:pt>
                <c:pt idx="4990">
                  <c:v>623</c:v>
                </c:pt>
                <c:pt idx="4991">
                  <c:v>624</c:v>
                </c:pt>
                <c:pt idx="4992">
                  <c:v>623</c:v>
                </c:pt>
                <c:pt idx="4993">
                  <c:v>623</c:v>
                </c:pt>
                <c:pt idx="4994">
                  <c:v>624</c:v>
                </c:pt>
                <c:pt idx="4995">
                  <c:v>625</c:v>
                </c:pt>
                <c:pt idx="4996">
                  <c:v>629</c:v>
                </c:pt>
                <c:pt idx="4997">
                  <c:v>631</c:v>
                </c:pt>
                <c:pt idx="4998">
                  <c:v>634</c:v>
                </c:pt>
                <c:pt idx="4999">
                  <c:v>635</c:v>
                </c:pt>
                <c:pt idx="5000">
                  <c:v>635</c:v>
                </c:pt>
                <c:pt idx="5001">
                  <c:v>632</c:v>
                </c:pt>
                <c:pt idx="5002">
                  <c:v>629</c:v>
                </c:pt>
                <c:pt idx="5003">
                  <c:v>628</c:v>
                </c:pt>
                <c:pt idx="5004">
                  <c:v>627</c:v>
                </c:pt>
                <c:pt idx="5005">
                  <c:v>625</c:v>
                </c:pt>
                <c:pt idx="5006">
                  <c:v>625</c:v>
                </c:pt>
                <c:pt idx="5007">
                  <c:v>626</c:v>
                </c:pt>
                <c:pt idx="5008">
                  <c:v>626</c:v>
                </c:pt>
                <c:pt idx="5009">
                  <c:v>623</c:v>
                </c:pt>
                <c:pt idx="5010">
                  <c:v>619</c:v>
                </c:pt>
                <c:pt idx="5011">
                  <c:v>615</c:v>
                </c:pt>
                <c:pt idx="5012">
                  <c:v>612</c:v>
                </c:pt>
                <c:pt idx="5013">
                  <c:v>610</c:v>
                </c:pt>
                <c:pt idx="5014">
                  <c:v>610</c:v>
                </c:pt>
                <c:pt idx="5015">
                  <c:v>612</c:v>
                </c:pt>
                <c:pt idx="5016">
                  <c:v>613</c:v>
                </c:pt>
                <c:pt idx="5017">
                  <c:v>614</c:v>
                </c:pt>
                <c:pt idx="5018">
                  <c:v>613</c:v>
                </c:pt>
                <c:pt idx="5019">
                  <c:v>610</c:v>
                </c:pt>
                <c:pt idx="5020">
                  <c:v>609</c:v>
                </c:pt>
                <c:pt idx="5021">
                  <c:v>609</c:v>
                </c:pt>
                <c:pt idx="5022">
                  <c:v>609</c:v>
                </c:pt>
                <c:pt idx="5023">
                  <c:v>611</c:v>
                </c:pt>
                <c:pt idx="5024">
                  <c:v>611</c:v>
                </c:pt>
                <c:pt idx="5025">
                  <c:v>613</c:v>
                </c:pt>
                <c:pt idx="5026">
                  <c:v>615</c:v>
                </c:pt>
                <c:pt idx="5027">
                  <c:v>618</c:v>
                </c:pt>
                <c:pt idx="5028">
                  <c:v>621</c:v>
                </c:pt>
                <c:pt idx="5029">
                  <c:v>625</c:v>
                </c:pt>
                <c:pt idx="5030">
                  <c:v>627</c:v>
                </c:pt>
                <c:pt idx="5031">
                  <c:v>630</c:v>
                </c:pt>
                <c:pt idx="5032">
                  <c:v>634</c:v>
                </c:pt>
                <c:pt idx="5033">
                  <c:v>632</c:v>
                </c:pt>
                <c:pt idx="5034">
                  <c:v>628</c:v>
                </c:pt>
                <c:pt idx="5035">
                  <c:v>625</c:v>
                </c:pt>
                <c:pt idx="5036">
                  <c:v>618</c:v>
                </c:pt>
                <c:pt idx="5037">
                  <c:v>617</c:v>
                </c:pt>
                <c:pt idx="5038">
                  <c:v>616</c:v>
                </c:pt>
                <c:pt idx="5039">
                  <c:v>614</c:v>
                </c:pt>
                <c:pt idx="5040">
                  <c:v>612</c:v>
                </c:pt>
                <c:pt idx="5041">
                  <c:v>611</c:v>
                </c:pt>
                <c:pt idx="5042">
                  <c:v>612</c:v>
                </c:pt>
                <c:pt idx="5043">
                  <c:v>612</c:v>
                </c:pt>
                <c:pt idx="5044">
                  <c:v>610</c:v>
                </c:pt>
                <c:pt idx="5045">
                  <c:v>610</c:v>
                </c:pt>
                <c:pt idx="5046">
                  <c:v>614</c:v>
                </c:pt>
                <c:pt idx="5047">
                  <c:v>619</c:v>
                </c:pt>
                <c:pt idx="5048">
                  <c:v>625</c:v>
                </c:pt>
                <c:pt idx="5049">
                  <c:v>630</c:v>
                </c:pt>
                <c:pt idx="5050">
                  <c:v>633</c:v>
                </c:pt>
                <c:pt idx="5051">
                  <c:v>632</c:v>
                </c:pt>
                <c:pt idx="5052">
                  <c:v>630</c:v>
                </c:pt>
                <c:pt idx="5053">
                  <c:v>627</c:v>
                </c:pt>
                <c:pt idx="5054">
                  <c:v>623</c:v>
                </c:pt>
                <c:pt idx="5055">
                  <c:v>616</c:v>
                </c:pt>
                <c:pt idx="5056">
                  <c:v>608</c:v>
                </c:pt>
                <c:pt idx="5057">
                  <c:v>600</c:v>
                </c:pt>
                <c:pt idx="5058">
                  <c:v>592</c:v>
                </c:pt>
                <c:pt idx="5059">
                  <c:v>585</c:v>
                </c:pt>
                <c:pt idx="5060">
                  <c:v>579</c:v>
                </c:pt>
                <c:pt idx="5061">
                  <c:v>574</c:v>
                </c:pt>
                <c:pt idx="5062">
                  <c:v>571</c:v>
                </c:pt>
                <c:pt idx="5063">
                  <c:v>568</c:v>
                </c:pt>
                <c:pt idx="5064">
                  <c:v>566</c:v>
                </c:pt>
                <c:pt idx="5065">
                  <c:v>564</c:v>
                </c:pt>
                <c:pt idx="5066">
                  <c:v>563</c:v>
                </c:pt>
                <c:pt idx="5067">
                  <c:v>562</c:v>
                </c:pt>
                <c:pt idx="5068">
                  <c:v>563</c:v>
                </c:pt>
                <c:pt idx="5069">
                  <c:v>565</c:v>
                </c:pt>
                <c:pt idx="5070">
                  <c:v>569</c:v>
                </c:pt>
                <c:pt idx="5071">
                  <c:v>573</c:v>
                </c:pt>
                <c:pt idx="5072">
                  <c:v>579</c:v>
                </c:pt>
                <c:pt idx="5073">
                  <c:v>589</c:v>
                </c:pt>
                <c:pt idx="5074">
                  <c:v>599</c:v>
                </c:pt>
                <c:pt idx="5075">
                  <c:v>607</c:v>
                </c:pt>
                <c:pt idx="5076">
                  <c:v>614</c:v>
                </c:pt>
                <c:pt idx="5077">
                  <c:v>621</c:v>
                </c:pt>
                <c:pt idx="5078">
                  <c:v>630</c:v>
                </c:pt>
                <c:pt idx="5079">
                  <c:v>639</c:v>
                </c:pt>
                <c:pt idx="5080">
                  <c:v>645</c:v>
                </c:pt>
                <c:pt idx="5081">
                  <c:v>652</c:v>
                </c:pt>
                <c:pt idx="5082">
                  <c:v>656</c:v>
                </c:pt>
                <c:pt idx="5083">
                  <c:v>661</c:v>
                </c:pt>
                <c:pt idx="5084">
                  <c:v>663</c:v>
                </c:pt>
                <c:pt idx="5085">
                  <c:v>664</c:v>
                </c:pt>
                <c:pt idx="5086">
                  <c:v>665</c:v>
                </c:pt>
                <c:pt idx="5087">
                  <c:v>667</c:v>
                </c:pt>
                <c:pt idx="5088">
                  <c:v>668</c:v>
                </c:pt>
                <c:pt idx="5089">
                  <c:v>669</c:v>
                </c:pt>
                <c:pt idx="5090">
                  <c:v>671</c:v>
                </c:pt>
                <c:pt idx="5091">
                  <c:v>675</c:v>
                </c:pt>
                <c:pt idx="5092">
                  <c:v>676</c:v>
                </c:pt>
                <c:pt idx="5093">
                  <c:v>680</c:v>
                </c:pt>
                <c:pt idx="5094">
                  <c:v>680</c:v>
                </c:pt>
                <c:pt idx="5095">
                  <c:v>680</c:v>
                </c:pt>
                <c:pt idx="5096">
                  <c:v>680</c:v>
                </c:pt>
                <c:pt idx="5097">
                  <c:v>680</c:v>
                </c:pt>
                <c:pt idx="5098">
                  <c:v>680</c:v>
                </c:pt>
                <c:pt idx="5099">
                  <c:v>681</c:v>
                </c:pt>
                <c:pt idx="5100">
                  <c:v>681</c:v>
                </c:pt>
                <c:pt idx="5101">
                  <c:v>680</c:v>
                </c:pt>
                <c:pt idx="5102">
                  <c:v>681</c:v>
                </c:pt>
                <c:pt idx="5103">
                  <c:v>682</c:v>
                </c:pt>
                <c:pt idx="5104">
                  <c:v>682</c:v>
                </c:pt>
                <c:pt idx="5105">
                  <c:v>682</c:v>
                </c:pt>
                <c:pt idx="5106">
                  <c:v>681</c:v>
                </c:pt>
                <c:pt idx="5107">
                  <c:v>682</c:v>
                </c:pt>
                <c:pt idx="5108">
                  <c:v>682</c:v>
                </c:pt>
                <c:pt idx="5109">
                  <c:v>679</c:v>
                </c:pt>
                <c:pt idx="5110">
                  <c:v>678</c:v>
                </c:pt>
                <c:pt idx="5111">
                  <c:v>675</c:v>
                </c:pt>
                <c:pt idx="5112">
                  <c:v>672</c:v>
                </c:pt>
                <c:pt idx="5113">
                  <c:v>670</c:v>
                </c:pt>
                <c:pt idx="5114">
                  <c:v>669</c:v>
                </c:pt>
                <c:pt idx="5115">
                  <c:v>670</c:v>
                </c:pt>
                <c:pt idx="5116">
                  <c:v>673</c:v>
                </c:pt>
                <c:pt idx="5117">
                  <c:v>676</c:v>
                </c:pt>
                <c:pt idx="5118">
                  <c:v>680</c:v>
                </c:pt>
                <c:pt idx="5119">
                  <c:v>683</c:v>
                </c:pt>
                <c:pt idx="5120">
                  <c:v>685</c:v>
                </c:pt>
                <c:pt idx="5121">
                  <c:v>686</c:v>
                </c:pt>
                <c:pt idx="5122">
                  <c:v>688</c:v>
                </c:pt>
                <c:pt idx="5123">
                  <c:v>689</c:v>
                </c:pt>
                <c:pt idx="5124">
                  <c:v>690</c:v>
                </c:pt>
                <c:pt idx="5125">
                  <c:v>690</c:v>
                </c:pt>
                <c:pt idx="5126">
                  <c:v>692</c:v>
                </c:pt>
                <c:pt idx="5127">
                  <c:v>693</c:v>
                </c:pt>
                <c:pt idx="5128">
                  <c:v>691</c:v>
                </c:pt>
                <c:pt idx="5129">
                  <c:v>691</c:v>
                </c:pt>
                <c:pt idx="5130">
                  <c:v>690</c:v>
                </c:pt>
                <c:pt idx="5131">
                  <c:v>692</c:v>
                </c:pt>
                <c:pt idx="5132">
                  <c:v>695</c:v>
                </c:pt>
                <c:pt idx="5133">
                  <c:v>696</c:v>
                </c:pt>
                <c:pt idx="5134">
                  <c:v>696</c:v>
                </c:pt>
                <c:pt idx="5135">
                  <c:v>698</c:v>
                </c:pt>
                <c:pt idx="5136">
                  <c:v>699</c:v>
                </c:pt>
                <c:pt idx="5137">
                  <c:v>702</c:v>
                </c:pt>
                <c:pt idx="5138">
                  <c:v>704</c:v>
                </c:pt>
                <c:pt idx="5139">
                  <c:v>701</c:v>
                </c:pt>
                <c:pt idx="5140">
                  <c:v>698</c:v>
                </c:pt>
                <c:pt idx="5141">
                  <c:v>695</c:v>
                </c:pt>
                <c:pt idx="5142">
                  <c:v>694</c:v>
                </c:pt>
                <c:pt idx="5143">
                  <c:v>692</c:v>
                </c:pt>
                <c:pt idx="5144">
                  <c:v>687</c:v>
                </c:pt>
                <c:pt idx="5145">
                  <c:v>686</c:v>
                </c:pt>
                <c:pt idx="5146">
                  <c:v>687</c:v>
                </c:pt>
                <c:pt idx="5147">
                  <c:v>685</c:v>
                </c:pt>
                <c:pt idx="5148">
                  <c:v>685</c:v>
                </c:pt>
                <c:pt idx="5149">
                  <c:v>686</c:v>
                </c:pt>
                <c:pt idx="5150">
                  <c:v>685</c:v>
                </c:pt>
                <c:pt idx="5151">
                  <c:v>684</c:v>
                </c:pt>
                <c:pt idx="5152">
                  <c:v>685</c:v>
                </c:pt>
                <c:pt idx="5153">
                  <c:v>685</c:v>
                </c:pt>
                <c:pt idx="5154">
                  <c:v>686</c:v>
                </c:pt>
                <c:pt idx="5155">
                  <c:v>686</c:v>
                </c:pt>
                <c:pt idx="5156">
                  <c:v>686</c:v>
                </c:pt>
                <c:pt idx="5157">
                  <c:v>691</c:v>
                </c:pt>
                <c:pt idx="5158">
                  <c:v>694</c:v>
                </c:pt>
                <c:pt idx="5159">
                  <c:v>694</c:v>
                </c:pt>
                <c:pt idx="5160">
                  <c:v>696</c:v>
                </c:pt>
                <c:pt idx="5161">
                  <c:v>695</c:v>
                </c:pt>
                <c:pt idx="5162">
                  <c:v>696</c:v>
                </c:pt>
                <c:pt idx="5163">
                  <c:v>694</c:v>
                </c:pt>
                <c:pt idx="5164">
                  <c:v>696</c:v>
                </c:pt>
                <c:pt idx="5165">
                  <c:v>695</c:v>
                </c:pt>
                <c:pt idx="5166">
                  <c:v>696</c:v>
                </c:pt>
                <c:pt idx="5167">
                  <c:v>696</c:v>
                </c:pt>
                <c:pt idx="5168">
                  <c:v>695</c:v>
                </c:pt>
                <c:pt idx="5169">
                  <c:v>692</c:v>
                </c:pt>
                <c:pt idx="5170">
                  <c:v>688</c:v>
                </c:pt>
                <c:pt idx="5171">
                  <c:v>683</c:v>
                </c:pt>
                <c:pt idx="5172">
                  <c:v>678</c:v>
                </c:pt>
                <c:pt idx="5173">
                  <c:v>675</c:v>
                </c:pt>
                <c:pt idx="5174">
                  <c:v>671</c:v>
                </c:pt>
                <c:pt idx="5175">
                  <c:v>671</c:v>
                </c:pt>
                <c:pt idx="5176">
                  <c:v>671</c:v>
                </c:pt>
                <c:pt idx="5177">
                  <c:v>673</c:v>
                </c:pt>
                <c:pt idx="5178">
                  <c:v>676</c:v>
                </c:pt>
                <c:pt idx="5179">
                  <c:v>678</c:v>
                </c:pt>
                <c:pt idx="5180">
                  <c:v>680</c:v>
                </c:pt>
                <c:pt idx="5181">
                  <c:v>680</c:v>
                </c:pt>
                <c:pt idx="5182">
                  <c:v>679</c:v>
                </c:pt>
                <c:pt idx="5183">
                  <c:v>678</c:v>
                </c:pt>
                <c:pt idx="5184">
                  <c:v>680</c:v>
                </c:pt>
                <c:pt idx="5185">
                  <c:v>680</c:v>
                </c:pt>
                <c:pt idx="5186">
                  <c:v>683</c:v>
                </c:pt>
                <c:pt idx="5187">
                  <c:v>684</c:v>
                </c:pt>
                <c:pt idx="5188">
                  <c:v>682</c:v>
                </c:pt>
                <c:pt idx="5189">
                  <c:v>676</c:v>
                </c:pt>
                <c:pt idx="5190">
                  <c:v>669</c:v>
                </c:pt>
                <c:pt idx="5191">
                  <c:v>662</c:v>
                </c:pt>
                <c:pt idx="5192">
                  <c:v>658</c:v>
                </c:pt>
                <c:pt idx="5193">
                  <c:v>657</c:v>
                </c:pt>
                <c:pt idx="5194">
                  <c:v>655</c:v>
                </c:pt>
                <c:pt idx="5195">
                  <c:v>654</c:v>
                </c:pt>
                <c:pt idx="5196">
                  <c:v>652</c:v>
                </c:pt>
                <c:pt idx="5197">
                  <c:v>654</c:v>
                </c:pt>
                <c:pt idx="5198">
                  <c:v>655</c:v>
                </c:pt>
                <c:pt idx="5199">
                  <c:v>658</c:v>
                </c:pt>
                <c:pt idx="5200">
                  <c:v>661</c:v>
                </c:pt>
                <c:pt idx="5201">
                  <c:v>662</c:v>
                </c:pt>
                <c:pt idx="5202">
                  <c:v>661</c:v>
                </c:pt>
                <c:pt idx="5203">
                  <c:v>659</c:v>
                </c:pt>
                <c:pt idx="5204">
                  <c:v>660</c:v>
                </c:pt>
                <c:pt idx="5205">
                  <c:v>660</c:v>
                </c:pt>
                <c:pt idx="5206">
                  <c:v>661</c:v>
                </c:pt>
                <c:pt idx="5207">
                  <c:v>661</c:v>
                </c:pt>
                <c:pt idx="5208">
                  <c:v>661</c:v>
                </c:pt>
                <c:pt idx="5209">
                  <c:v>660</c:v>
                </c:pt>
                <c:pt idx="5210">
                  <c:v>661</c:v>
                </c:pt>
                <c:pt idx="5211">
                  <c:v>661</c:v>
                </c:pt>
                <c:pt idx="5212">
                  <c:v>662</c:v>
                </c:pt>
                <c:pt idx="5213">
                  <c:v>661</c:v>
                </c:pt>
                <c:pt idx="5214">
                  <c:v>660</c:v>
                </c:pt>
                <c:pt idx="5215">
                  <c:v>658</c:v>
                </c:pt>
                <c:pt idx="5216">
                  <c:v>657</c:v>
                </c:pt>
                <c:pt idx="5217">
                  <c:v>658</c:v>
                </c:pt>
                <c:pt idx="5218">
                  <c:v>662</c:v>
                </c:pt>
                <c:pt idx="5219">
                  <c:v>663</c:v>
                </c:pt>
                <c:pt idx="5220">
                  <c:v>663</c:v>
                </c:pt>
                <c:pt idx="5221">
                  <c:v>662</c:v>
                </c:pt>
                <c:pt idx="5222">
                  <c:v>661</c:v>
                </c:pt>
                <c:pt idx="5223">
                  <c:v>657</c:v>
                </c:pt>
                <c:pt idx="5224">
                  <c:v>654</c:v>
                </c:pt>
                <c:pt idx="5225">
                  <c:v>654</c:v>
                </c:pt>
                <c:pt idx="5226">
                  <c:v>656</c:v>
                </c:pt>
                <c:pt idx="5227">
                  <c:v>660</c:v>
                </c:pt>
                <c:pt idx="5228">
                  <c:v>665</c:v>
                </c:pt>
                <c:pt idx="5229">
                  <c:v>668</c:v>
                </c:pt>
                <c:pt idx="5230">
                  <c:v>671</c:v>
                </c:pt>
                <c:pt idx="5231">
                  <c:v>671</c:v>
                </c:pt>
                <c:pt idx="5232">
                  <c:v>668</c:v>
                </c:pt>
                <c:pt idx="5233">
                  <c:v>666</c:v>
                </c:pt>
                <c:pt idx="5234">
                  <c:v>664</c:v>
                </c:pt>
                <c:pt idx="5235">
                  <c:v>668</c:v>
                </c:pt>
                <c:pt idx="5236">
                  <c:v>671</c:v>
                </c:pt>
                <c:pt idx="5237">
                  <c:v>668</c:v>
                </c:pt>
                <c:pt idx="5238">
                  <c:v>663</c:v>
                </c:pt>
                <c:pt idx="5239">
                  <c:v>663</c:v>
                </c:pt>
                <c:pt idx="5240">
                  <c:v>667</c:v>
                </c:pt>
                <c:pt idx="5241">
                  <c:v>670</c:v>
                </c:pt>
                <c:pt idx="5242">
                  <c:v>669</c:v>
                </c:pt>
                <c:pt idx="5243">
                  <c:v>664</c:v>
                </c:pt>
                <c:pt idx="5244">
                  <c:v>660</c:v>
                </c:pt>
                <c:pt idx="5245">
                  <c:v>658</c:v>
                </c:pt>
                <c:pt idx="5246">
                  <c:v>654</c:v>
                </c:pt>
                <c:pt idx="5247">
                  <c:v>651</c:v>
                </c:pt>
                <c:pt idx="5248">
                  <c:v>646</c:v>
                </c:pt>
                <c:pt idx="5249">
                  <c:v>644</c:v>
                </c:pt>
                <c:pt idx="5250">
                  <c:v>639</c:v>
                </c:pt>
                <c:pt idx="5251">
                  <c:v>632</c:v>
                </c:pt>
                <c:pt idx="5252">
                  <c:v>622</c:v>
                </c:pt>
                <c:pt idx="5253">
                  <c:v>619</c:v>
                </c:pt>
                <c:pt idx="5254">
                  <c:v>623</c:v>
                </c:pt>
                <c:pt idx="5255">
                  <c:v>632</c:v>
                </c:pt>
                <c:pt idx="5256">
                  <c:v>638</c:v>
                </c:pt>
                <c:pt idx="5257">
                  <c:v>645</c:v>
                </c:pt>
                <c:pt idx="5258">
                  <c:v>651</c:v>
                </c:pt>
                <c:pt idx="5259">
                  <c:v>660</c:v>
                </c:pt>
                <c:pt idx="5260">
                  <c:v>666</c:v>
                </c:pt>
                <c:pt idx="5261">
                  <c:v>664</c:v>
                </c:pt>
                <c:pt idx="5262">
                  <c:v>660</c:v>
                </c:pt>
                <c:pt idx="5263">
                  <c:v>657</c:v>
                </c:pt>
                <c:pt idx="5264">
                  <c:v>657</c:v>
                </c:pt>
                <c:pt idx="5265">
                  <c:v>658</c:v>
                </c:pt>
                <c:pt idx="5266">
                  <c:v>658</c:v>
                </c:pt>
                <c:pt idx="5267">
                  <c:v>654</c:v>
                </c:pt>
                <c:pt idx="5268">
                  <c:v>653</c:v>
                </c:pt>
                <c:pt idx="5269">
                  <c:v>654</c:v>
                </c:pt>
                <c:pt idx="5270">
                  <c:v>655</c:v>
                </c:pt>
                <c:pt idx="5271">
                  <c:v>659</c:v>
                </c:pt>
                <c:pt idx="5272">
                  <c:v>660</c:v>
                </c:pt>
                <c:pt idx="5273">
                  <c:v>659</c:v>
                </c:pt>
                <c:pt idx="5274">
                  <c:v>654</c:v>
                </c:pt>
                <c:pt idx="5275">
                  <c:v>654</c:v>
                </c:pt>
                <c:pt idx="5276">
                  <c:v>647</c:v>
                </c:pt>
                <c:pt idx="5277">
                  <c:v>638</c:v>
                </c:pt>
                <c:pt idx="5278">
                  <c:v>631</c:v>
                </c:pt>
                <c:pt idx="5279">
                  <c:v>633</c:v>
                </c:pt>
                <c:pt idx="5280">
                  <c:v>639</c:v>
                </c:pt>
                <c:pt idx="5281">
                  <c:v>646</c:v>
                </c:pt>
                <c:pt idx="5282">
                  <c:v>650</c:v>
                </c:pt>
                <c:pt idx="5283">
                  <c:v>654</c:v>
                </c:pt>
                <c:pt idx="5284">
                  <c:v>659</c:v>
                </c:pt>
                <c:pt idx="5285">
                  <c:v>659</c:v>
                </c:pt>
                <c:pt idx="5286">
                  <c:v>655</c:v>
                </c:pt>
                <c:pt idx="5287">
                  <c:v>653</c:v>
                </c:pt>
                <c:pt idx="5288">
                  <c:v>653</c:v>
                </c:pt>
                <c:pt idx="5289">
                  <c:v>652</c:v>
                </c:pt>
                <c:pt idx="5290">
                  <c:v>651</c:v>
                </c:pt>
                <c:pt idx="5291">
                  <c:v>653</c:v>
                </c:pt>
                <c:pt idx="5292">
                  <c:v>655</c:v>
                </c:pt>
                <c:pt idx="5293">
                  <c:v>658</c:v>
                </c:pt>
                <c:pt idx="5294">
                  <c:v>661</c:v>
                </c:pt>
                <c:pt idx="5295">
                  <c:v>669</c:v>
                </c:pt>
                <c:pt idx="5296">
                  <c:v>675</c:v>
                </c:pt>
                <c:pt idx="5297">
                  <c:v>680</c:v>
                </c:pt>
                <c:pt idx="5298">
                  <c:v>680</c:v>
                </c:pt>
                <c:pt idx="5299">
                  <c:v>678</c:v>
                </c:pt>
                <c:pt idx="5300">
                  <c:v>675</c:v>
                </c:pt>
                <c:pt idx="5301">
                  <c:v>673</c:v>
                </c:pt>
                <c:pt idx="5302">
                  <c:v>674</c:v>
                </c:pt>
                <c:pt idx="5303">
                  <c:v>672</c:v>
                </c:pt>
                <c:pt idx="5304">
                  <c:v>670</c:v>
                </c:pt>
                <c:pt idx="5305">
                  <c:v>667</c:v>
                </c:pt>
                <c:pt idx="5306">
                  <c:v>665</c:v>
                </c:pt>
                <c:pt idx="5307">
                  <c:v>665</c:v>
                </c:pt>
                <c:pt idx="5308">
                  <c:v>664</c:v>
                </c:pt>
                <c:pt idx="5309">
                  <c:v>663</c:v>
                </c:pt>
                <c:pt idx="5310">
                  <c:v>664</c:v>
                </c:pt>
                <c:pt idx="5311">
                  <c:v>668</c:v>
                </c:pt>
                <c:pt idx="5312">
                  <c:v>669</c:v>
                </c:pt>
                <c:pt idx="5313">
                  <c:v>665</c:v>
                </c:pt>
                <c:pt idx="5314">
                  <c:v>660</c:v>
                </c:pt>
                <c:pt idx="5315">
                  <c:v>657</c:v>
                </c:pt>
                <c:pt idx="5316">
                  <c:v>655</c:v>
                </c:pt>
                <c:pt idx="5317">
                  <c:v>651</c:v>
                </c:pt>
                <c:pt idx="5318">
                  <c:v>647</c:v>
                </c:pt>
                <c:pt idx="5319">
                  <c:v>644</c:v>
                </c:pt>
                <c:pt idx="5320">
                  <c:v>640</c:v>
                </c:pt>
                <c:pt idx="5321">
                  <c:v>641</c:v>
                </c:pt>
                <c:pt idx="5322">
                  <c:v>643</c:v>
                </c:pt>
                <c:pt idx="5323">
                  <c:v>644</c:v>
                </c:pt>
                <c:pt idx="5324">
                  <c:v>643</c:v>
                </c:pt>
                <c:pt idx="5325">
                  <c:v>642</c:v>
                </c:pt>
                <c:pt idx="5326">
                  <c:v>644</c:v>
                </c:pt>
                <c:pt idx="5327">
                  <c:v>645</c:v>
                </c:pt>
                <c:pt idx="5328">
                  <c:v>647</c:v>
                </c:pt>
                <c:pt idx="5329">
                  <c:v>647</c:v>
                </c:pt>
                <c:pt idx="5330">
                  <c:v>647</c:v>
                </c:pt>
                <c:pt idx="5331">
                  <c:v>648</c:v>
                </c:pt>
                <c:pt idx="5332">
                  <c:v>651</c:v>
                </c:pt>
                <c:pt idx="5333">
                  <c:v>655</c:v>
                </c:pt>
                <c:pt idx="5334">
                  <c:v>660</c:v>
                </c:pt>
                <c:pt idx="5335">
                  <c:v>664</c:v>
                </c:pt>
                <c:pt idx="5336">
                  <c:v>667</c:v>
                </c:pt>
                <c:pt idx="5337">
                  <c:v>672</c:v>
                </c:pt>
                <c:pt idx="5338">
                  <c:v>676</c:v>
                </c:pt>
                <c:pt idx="5339">
                  <c:v>678</c:v>
                </c:pt>
                <c:pt idx="5340">
                  <c:v>680</c:v>
                </c:pt>
                <c:pt idx="5341">
                  <c:v>681</c:v>
                </c:pt>
                <c:pt idx="5342">
                  <c:v>683</c:v>
                </c:pt>
                <c:pt idx="5343">
                  <c:v>685</c:v>
                </c:pt>
                <c:pt idx="5344">
                  <c:v>685</c:v>
                </c:pt>
                <c:pt idx="5345">
                  <c:v>687</c:v>
                </c:pt>
                <c:pt idx="5346">
                  <c:v>688</c:v>
                </c:pt>
                <c:pt idx="5347">
                  <c:v>689</c:v>
                </c:pt>
                <c:pt idx="5348">
                  <c:v>690</c:v>
                </c:pt>
                <c:pt idx="5349">
                  <c:v>691</c:v>
                </c:pt>
                <c:pt idx="5350">
                  <c:v>690</c:v>
                </c:pt>
                <c:pt idx="5351">
                  <c:v>690</c:v>
                </c:pt>
                <c:pt idx="5352">
                  <c:v>689</c:v>
                </c:pt>
                <c:pt idx="5353">
                  <c:v>689</c:v>
                </c:pt>
                <c:pt idx="5354">
                  <c:v>689</c:v>
                </c:pt>
                <c:pt idx="5355">
                  <c:v>691</c:v>
                </c:pt>
                <c:pt idx="5356">
                  <c:v>691</c:v>
                </c:pt>
                <c:pt idx="5357">
                  <c:v>689</c:v>
                </c:pt>
                <c:pt idx="5358">
                  <c:v>690</c:v>
                </c:pt>
                <c:pt idx="5359">
                  <c:v>687</c:v>
                </c:pt>
                <c:pt idx="5360">
                  <c:v>687</c:v>
                </c:pt>
                <c:pt idx="5361">
                  <c:v>691</c:v>
                </c:pt>
                <c:pt idx="5362">
                  <c:v>691</c:v>
                </c:pt>
                <c:pt idx="5363">
                  <c:v>691</c:v>
                </c:pt>
                <c:pt idx="5364">
                  <c:v>691</c:v>
                </c:pt>
                <c:pt idx="5365">
                  <c:v>688</c:v>
                </c:pt>
                <c:pt idx="5366">
                  <c:v>687</c:v>
                </c:pt>
                <c:pt idx="5367">
                  <c:v>688</c:v>
                </c:pt>
                <c:pt idx="5368">
                  <c:v>688</c:v>
                </c:pt>
                <c:pt idx="5369">
                  <c:v>690</c:v>
                </c:pt>
                <c:pt idx="5370">
                  <c:v>691</c:v>
                </c:pt>
                <c:pt idx="5371">
                  <c:v>692</c:v>
                </c:pt>
                <c:pt idx="5372">
                  <c:v>692</c:v>
                </c:pt>
                <c:pt idx="5373">
                  <c:v>696</c:v>
                </c:pt>
                <c:pt idx="5374">
                  <c:v>697</c:v>
                </c:pt>
                <c:pt idx="5375">
                  <c:v>699</c:v>
                </c:pt>
                <c:pt idx="5376">
                  <c:v>705</c:v>
                </c:pt>
                <c:pt idx="5377">
                  <c:v>708</c:v>
                </c:pt>
                <c:pt idx="5378">
                  <c:v>709</c:v>
                </c:pt>
                <c:pt idx="5379">
                  <c:v>710</c:v>
                </c:pt>
                <c:pt idx="5380">
                  <c:v>710</c:v>
                </c:pt>
                <c:pt idx="5381">
                  <c:v>711</c:v>
                </c:pt>
                <c:pt idx="5382">
                  <c:v>711</c:v>
                </c:pt>
                <c:pt idx="5383">
                  <c:v>713</c:v>
                </c:pt>
                <c:pt idx="5384">
                  <c:v>712</c:v>
                </c:pt>
                <c:pt idx="5385">
                  <c:v>712</c:v>
                </c:pt>
                <c:pt idx="5386">
                  <c:v>712</c:v>
                </c:pt>
                <c:pt idx="5387">
                  <c:v>710</c:v>
                </c:pt>
                <c:pt idx="5388">
                  <c:v>707</c:v>
                </c:pt>
                <c:pt idx="5389">
                  <c:v>707</c:v>
                </c:pt>
                <c:pt idx="5390">
                  <c:v>707</c:v>
                </c:pt>
                <c:pt idx="5391">
                  <c:v>709</c:v>
                </c:pt>
                <c:pt idx="5392">
                  <c:v>708</c:v>
                </c:pt>
                <c:pt idx="5393">
                  <c:v>708</c:v>
                </c:pt>
                <c:pt idx="5394">
                  <c:v>709</c:v>
                </c:pt>
                <c:pt idx="5395">
                  <c:v>711</c:v>
                </c:pt>
                <c:pt idx="5396">
                  <c:v>711</c:v>
                </c:pt>
                <c:pt idx="5397">
                  <c:v>712</c:v>
                </c:pt>
                <c:pt idx="5398">
                  <c:v>711</c:v>
                </c:pt>
                <c:pt idx="5399">
                  <c:v>711</c:v>
                </c:pt>
                <c:pt idx="5400">
                  <c:v>714</c:v>
                </c:pt>
                <c:pt idx="5401">
                  <c:v>715</c:v>
                </c:pt>
                <c:pt idx="5402">
                  <c:v>716</c:v>
                </c:pt>
                <c:pt idx="5403">
                  <c:v>715</c:v>
                </c:pt>
                <c:pt idx="5404">
                  <c:v>716</c:v>
                </c:pt>
                <c:pt idx="5405">
                  <c:v>715</c:v>
                </c:pt>
                <c:pt idx="5406">
                  <c:v>716</c:v>
                </c:pt>
                <c:pt idx="5407">
                  <c:v>713</c:v>
                </c:pt>
                <c:pt idx="5408">
                  <c:v>707</c:v>
                </c:pt>
                <c:pt idx="5409">
                  <c:v>702</c:v>
                </c:pt>
                <c:pt idx="5410">
                  <c:v>696</c:v>
                </c:pt>
                <c:pt idx="5411">
                  <c:v>694</c:v>
                </c:pt>
                <c:pt idx="5412">
                  <c:v>697</c:v>
                </c:pt>
                <c:pt idx="5413">
                  <c:v>700</c:v>
                </c:pt>
                <c:pt idx="5414">
                  <c:v>702</c:v>
                </c:pt>
                <c:pt idx="5415">
                  <c:v>703</c:v>
                </c:pt>
                <c:pt idx="5416">
                  <c:v>700</c:v>
                </c:pt>
                <c:pt idx="5417">
                  <c:v>696</c:v>
                </c:pt>
                <c:pt idx="5418">
                  <c:v>691</c:v>
                </c:pt>
                <c:pt idx="5419">
                  <c:v>686</c:v>
                </c:pt>
                <c:pt idx="5420">
                  <c:v>684</c:v>
                </c:pt>
                <c:pt idx="5421">
                  <c:v>680</c:v>
                </c:pt>
                <c:pt idx="5422">
                  <c:v>674</c:v>
                </c:pt>
                <c:pt idx="5423">
                  <c:v>669</c:v>
                </c:pt>
                <c:pt idx="5424">
                  <c:v>670</c:v>
                </c:pt>
                <c:pt idx="5425">
                  <c:v>672</c:v>
                </c:pt>
                <c:pt idx="5426">
                  <c:v>668</c:v>
                </c:pt>
                <c:pt idx="5427">
                  <c:v>663</c:v>
                </c:pt>
                <c:pt idx="5428">
                  <c:v>662</c:v>
                </c:pt>
                <c:pt idx="5429">
                  <c:v>666</c:v>
                </c:pt>
                <c:pt idx="5430">
                  <c:v>671</c:v>
                </c:pt>
                <c:pt idx="5431">
                  <c:v>680</c:v>
                </c:pt>
                <c:pt idx="5432">
                  <c:v>686</c:v>
                </c:pt>
                <c:pt idx="5433">
                  <c:v>686</c:v>
                </c:pt>
                <c:pt idx="5434">
                  <c:v>685</c:v>
                </c:pt>
                <c:pt idx="5435">
                  <c:v>687</c:v>
                </c:pt>
                <c:pt idx="5436">
                  <c:v>687</c:v>
                </c:pt>
                <c:pt idx="5437">
                  <c:v>688</c:v>
                </c:pt>
                <c:pt idx="5438">
                  <c:v>688</c:v>
                </c:pt>
                <c:pt idx="5439">
                  <c:v>687</c:v>
                </c:pt>
                <c:pt idx="5440">
                  <c:v>686</c:v>
                </c:pt>
                <c:pt idx="5441">
                  <c:v>686</c:v>
                </c:pt>
                <c:pt idx="5442">
                  <c:v>687</c:v>
                </c:pt>
                <c:pt idx="5443">
                  <c:v>687</c:v>
                </c:pt>
                <c:pt idx="5444">
                  <c:v>686</c:v>
                </c:pt>
                <c:pt idx="5445">
                  <c:v>686</c:v>
                </c:pt>
                <c:pt idx="5446">
                  <c:v>687</c:v>
                </c:pt>
                <c:pt idx="5447">
                  <c:v>689</c:v>
                </c:pt>
                <c:pt idx="5448">
                  <c:v>691</c:v>
                </c:pt>
                <c:pt idx="5449">
                  <c:v>694</c:v>
                </c:pt>
                <c:pt idx="5450">
                  <c:v>699</c:v>
                </c:pt>
                <c:pt idx="5451">
                  <c:v>702</c:v>
                </c:pt>
                <c:pt idx="5452">
                  <c:v>703</c:v>
                </c:pt>
                <c:pt idx="5453">
                  <c:v>702</c:v>
                </c:pt>
                <c:pt idx="5454">
                  <c:v>704</c:v>
                </c:pt>
                <c:pt idx="5455">
                  <c:v>704</c:v>
                </c:pt>
                <c:pt idx="5456">
                  <c:v>701</c:v>
                </c:pt>
                <c:pt idx="5457">
                  <c:v>696</c:v>
                </c:pt>
                <c:pt idx="5458">
                  <c:v>691</c:v>
                </c:pt>
                <c:pt idx="5459">
                  <c:v>681</c:v>
                </c:pt>
                <c:pt idx="5460">
                  <c:v>679</c:v>
                </c:pt>
                <c:pt idx="5461">
                  <c:v>672</c:v>
                </c:pt>
                <c:pt idx="5462">
                  <c:v>668</c:v>
                </c:pt>
                <c:pt idx="5463">
                  <c:v>662</c:v>
                </c:pt>
                <c:pt idx="5464">
                  <c:v>658</c:v>
                </c:pt>
                <c:pt idx="5465">
                  <c:v>654</c:v>
                </c:pt>
                <c:pt idx="5466">
                  <c:v>650</c:v>
                </c:pt>
                <c:pt idx="5467">
                  <c:v>650</c:v>
                </c:pt>
                <c:pt idx="5468">
                  <c:v>649</c:v>
                </c:pt>
                <c:pt idx="5469">
                  <c:v>646</c:v>
                </c:pt>
                <c:pt idx="5470">
                  <c:v>649</c:v>
                </c:pt>
                <c:pt idx="5471">
                  <c:v>650</c:v>
                </c:pt>
                <c:pt idx="5472">
                  <c:v>651</c:v>
                </c:pt>
                <c:pt idx="5473">
                  <c:v>653</c:v>
                </c:pt>
                <c:pt idx="5474">
                  <c:v>660</c:v>
                </c:pt>
                <c:pt idx="5475">
                  <c:v>668</c:v>
                </c:pt>
                <c:pt idx="5476">
                  <c:v>674</c:v>
                </c:pt>
                <c:pt idx="5477">
                  <c:v>680</c:v>
                </c:pt>
                <c:pt idx="5478">
                  <c:v>686</c:v>
                </c:pt>
                <c:pt idx="5479">
                  <c:v>687</c:v>
                </c:pt>
                <c:pt idx="5480">
                  <c:v>687</c:v>
                </c:pt>
                <c:pt idx="5481">
                  <c:v>687</c:v>
                </c:pt>
                <c:pt idx="5482">
                  <c:v>686</c:v>
                </c:pt>
                <c:pt idx="5483">
                  <c:v>687</c:v>
                </c:pt>
                <c:pt idx="5484">
                  <c:v>689</c:v>
                </c:pt>
                <c:pt idx="5485">
                  <c:v>692</c:v>
                </c:pt>
                <c:pt idx="5486">
                  <c:v>694</c:v>
                </c:pt>
                <c:pt idx="5487">
                  <c:v>696</c:v>
                </c:pt>
                <c:pt idx="5488">
                  <c:v>696</c:v>
                </c:pt>
                <c:pt idx="5489">
                  <c:v>696</c:v>
                </c:pt>
                <c:pt idx="5490">
                  <c:v>696</c:v>
                </c:pt>
                <c:pt idx="5491">
                  <c:v>696</c:v>
                </c:pt>
                <c:pt idx="5492">
                  <c:v>694</c:v>
                </c:pt>
                <c:pt idx="5493">
                  <c:v>693</c:v>
                </c:pt>
                <c:pt idx="5494">
                  <c:v>692</c:v>
                </c:pt>
                <c:pt idx="5495">
                  <c:v>689</c:v>
                </c:pt>
                <c:pt idx="5496">
                  <c:v>685</c:v>
                </c:pt>
                <c:pt idx="5497">
                  <c:v>680</c:v>
                </c:pt>
                <c:pt idx="5498">
                  <c:v>676</c:v>
                </c:pt>
                <c:pt idx="5499">
                  <c:v>673</c:v>
                </c:pt>
                <c:pt idx="5500">
                  <c:v>666</c:v>
                </c:pt>
                <c:pt idx="5501">
                  <c:v>656</c:v>
                </c:pt>
                <c:pt idx="5502">
                  <c:v>645</c:v>
                </c:pt>
                <c:pt idx="5503">
                  <c:v>637</c:v>
                </c:pt>
                <c:pt idx="5504">
                  <c:v>629</c:v>
                </c:pt>
                <c:pt idx="5505">
                  <c:v>621</c:v>
                </c:pt>
                <c:pt idx="5506">
                  <c:v>613</c:v>
                </c:pt>
                <c:pt idx="5507">
                  <c:v>607</c:v>
                </c:pt>
                <c:pt idx="5508">
                  <c:v>601</c:v>
                </c:pt>
                <c:pt idx="5509">
                  <c:v>596</c:v>
                </c:pt>
                <c:pt idx="5510">
                  <c:v>592</c:v>
                </c:pt>
                <c:pt idx="5511">
                  <c:v>588</c:v>
                </c:pt>
                <c:pt idx="5512">
                  <c:v>582</c:v>
                </c:pt>
                <c:pt idx="5513">
                  <c:v>578</c:v>
                </c:pt>
                <c:pt idx="5514">
                  <c:v>574</c:v>
                </c:pt>
                <c:pt idx="5515">
                  <c:v>571</c:v>
                </c:pt>
                <c:pt idx="5516">
                  <c:v>567</c:v>
                </c:pt>
                <c:pt idx="5517">
                  <c:v>564</c:v>
                </c:pt>
                <c:pt idx="5518">
                  <c:v>563</c:v>
                </c:pt>
                <c:pt idx="5519">
                  <c:v>561</c:v>
                </c:pt>
                <c:pt idx="5520">
                  <c:v>560</c:v>
                </c:pt>
                <c:pt idx="5521">
                  <c:v>559</c:v>
                </c:pt>
                <c:pt idx="5522">
                  <c:v>557</c:v>
                </c:pt>
                <c:pt idx="5523">
                  <c:v>555</c:v>
                </c:pt>
                <c:pt idx="5524">
                  <c:v>553</c:v>
                </c:pt>
                <c:pt idx="5525">
                  <c:v>552</c:v>
                </c:pt>
                <c:pt idx="5526">
                  <c:v>551</c:v>
                </c:pt>
                <c:pt idx="5527">
                  <c:v>551</c:v>
                </c:pt>
                <c:pt idx="5528">
                  <c:v>553</c:v>
                </c:pt>
                <c:pt idx="5529">
                  <c:v>555</c:v>
                </c:pt>
                <c:pt idx="5530">
                  <c:v>557</c:v>
                </c:pt>
                <c:pt idx="5531">
                  <c:v>559</c:v>
                </c:pt>
                <c:pt idx="5532">
                  <c:v>559</c:v>
                </c:pt>
                <c:pt idx="5533">
                  <c:v>560</c:v>
                </c:pt>
                <c:pt idx="5534">
                  <c:v>561</c:v>
                </c:pt>
                <c:pt idx="5535">
                  <c:v>562</c:v>
                </c:pt>
                <c:pt idx="5536">
                  <c:v>561</c:v>
                </c:pt>
                <c:pt idx="5537">
                  <c:v>559</c:v>
                </c:pt>
                <c:pt idx="5538">
                  <c:v>557</c:v>
                </c:pt>
                <c:pt idx="5539">
                  <c:v>553</c:v>
                </c:pt>
                <c:pt idx="5540">
                  <c:v>549</c:v>
                </c:pt>
                <c:pt idx="5541">
                  <c:v>546</c:v>
                </c:pt>
                <c:pt idx="5542">
                  <c:v>542</c:v>
                </c:pt>
                <c:pt idx="5543">
                  <c:v>539</c:v>
                </c:pt>
                <c:pt idx="5544">
                  <c:v>536</c:v>
                </c:pt>
                <c:pt idx="5545">
                  <c:v>536</c:v>
                </c:pt>
                <c:pt idx="5546">
                  <c:v>537</c:v>
                </c:pt>
                <c:pt idx="5547">
                  <c:v>537</c:v>
                </c:pt>
                <c:pt idx="5548">
                  <c:v>536</c:v>
                </c:pt>
                <c:pt idx="5549">
                  <c:v>535</c:v>
                </c:pt>
                <c:pt idx="5550">
                  <c:v>534</c:v>
                </c:pt>
                <c:pt idx="5551">
                  <c:v>534</c:v>
                </c:pt>
                <c:pt idx="5552">
                  <c:v>539</c:v>
                </c:pt>
                <c:pt idx="5553">
                  <c:v>550</c:v>
                </c:pt>
                <c:pt idx="5554">
                  <c:v>560</c:v>
                </c:pt>
                <c:pt idx="5555">
                  <c:v>574</c:v>
                </c:pt>
                <c:pt idx="5556">
                  <c:v>583</c:v>
                </c:pt>
                <c:pt idx="5557">
                  <c:v>595</c:v>
                </c:pt>
                <c:pt idx="5558">
                  <c:v>605</c:v>
                </c:pt>
                <c:pt idx="5559">
                  <c:v>611</c:v>
                </c:pt>
                <c:pt idx="5560">
                  <c:v>615</c:v>
                </c:pt>
                <c:pt idx="5561">
                  <c:v>614</c:v>
                </c:pt>
                <c:pt idx="5562">
                  <c:v>612</c:v>
                </c:pt>
                <c:pt idx="5563">
                  <c:v>610</c:v>
                </c:pt>
                <c:pt idx="5564">
                  <c:v>606</c:v>
                </c:pt>
                <c:pt idx="5565">
                  <c:v>602</c:v>
                </c:pt>
                <c:pt idx="5566">
                  <c:v>600</c:v>
                </c:pt>
                <c:pt idx="5567">
                  <c:v>597</c:v>
                </c:pt>
                <c:pt idx="5568">
                  <c:v>593</c:v>
                </c:pt>
                <c:pt idx="5569">
                  <c:v>589</c:v>
                </c:pt>
                <c:pt idx="5570">
                  <c:v>585</c:v>
                </c:pt>
                <c:pt idx="5571">
                  <c:v>583</c:v>
                </c:pt>
                <c:pt idx="5572">
                  <c:v>583</c:v>
                </c:pt>
                <c:pt idx="5573">
                  <c:v>583</c:v>
                </c:pt>
                <c:pt idx="5574">
                  <c:v>588</c:v>
                </c:pt>
                <c:pt idx="5575">
                  <c:v>592</c:v>
                </c:pt>
                <c:pt idx="5576">
                  <c:v>596</c:v>
                </c:pt>
                <c:pt idx="5577">
                  <c:v>599</c:v>
                </c:pt>
                <c:pt idx="5578">
                  <c:v>601</c:v>
                </c:pt>
                <c:pt idx="5579">
                  <c:v>605</c:v>
                </c:pt>
                <c:pt idx="5580">
                  <c:v>614</c:v>
                </c:pt>
                <c:pt idx="5581">
                  <c:v>621</c:v>
                </c:pt>
                <c:pt idx="5582">
                  <c:v>626</c:v>
                </c:pt>
                <c:pt idx="5583">
                  <c:v>627</c:v>
                </c:pt>
                <c:pt idx="5584">
                  <c:v>627</c:v>
                </c:pt>
                <c:pt idx="5585">
                  <c:v>625</c:v>
                </c:pt>
                <c:pt idx="5586">
                  <c:v>624</c:v>
                </c:pt>
                <c:pt idx="5587">
                  <c:v>622</c:v>
                </c:pt>
                <c:pt idx="5588">
                  <c:v>621</c:v>
                </c:pt>
                <c:pt idx="5589">
                  <c:v>620</c:v>
                </c:pt>
                <c:pt idx="5590">
                  <c:v>617</c:v>
                </c:pt>
                <c:pt idx="5591">
                  <c:v>615</c:v>
                </c:pt>
                <c:pt idx="5592">
                  <c:v>614</c:v>
                </c:pt>
                <c:pt idx="5593">
                  <c:v>615</c:v>
                </c:pt>
                <c:pt idx="5594">
                  <c:v>616</c:v>
                </c:pt>
                <c:pt idx="5595">
                  <c:v>614</c:v>
                </c:pt>
                <c:pt idx="5596">
                  <c:v>611</c:v>
                </c:pt>
                <c:pt idx="5597">
                  <c:v>608</c:v>
                </c:pt>
                <c:pt idx="5598">
                  <c:v>602</c:v>
                </c:pt>
                <c:pt idx="5599">
                  <c:v>598</c:v>
                </c:pt>
                <c:pt idx="5600">
                  <c:v>598</c:v>
                </c:pt>
                <c:pt idx="5601">
                  <c:v>600</c:v>
                </c:pt>
                <c:pt idx="5602">
                  <c:v>603</c:v>
                </c:pt>
                <c:pt idx="5603">
                  <c:v>607</c:v>
                </c:pt>
                <c:pt idx="5604">
                  <c:v>608</c:v>
                </c:pt>
                <c:pt idx="5605">
                  <c:v>609</c:v>
                </c:pt>
                <c:pt idx="5606">
                  <c:v>608</c:v>
                </c:pt>
                <c:pt idx="5607">
                  <c:v>608</c:v>
                </c:pt>
                <c:pt idx="5608">
                  <c:v>609</c:v>
                </c:pt>
                <c:pt idx="5609">
                  <c:v>611</c:v>
                </c:pt>
                <c:pt idx="5610">
                  <c:v>616</c:v>
                </c:pt>
                <c:pt idx="5611">
                  <c:v>622</c:v>
                </c:pt>
                <c:pt idx="5612">
                  <c:v>629</c:v>
                </c:pt>
                <c:pt idx="5613">
                  <c:v>634</c:v>
                </c:pt>
                <c:pt idx="5614">
                  <c:v>636</c:v>
                </c:pt>
                <c:pt idx="5615">
                  <c:v>637</c:v>
                </c:pt>
                <c:pt idx="5616">
                  <c:v>636</c:v>
                </c:pt>
                <c:pt idx="5617">
                  <c:v>634</c:v>
                </c:pt>
                <c:pt idx="5618">
                  <c:v>632</c:v>
                </c:pt>
                <c:pt idx="5619">
                  <c:v>632</c:v>
                </c:pt>
                <c:pt idx="5620">
                  <c:v>636</c:v>
                </c:pt>
                <c:pt idx="5621">
                  <c:v>640</c:v>
                </c:pt>
                <c:pt idx="5622">
                  <c:v>640</c:v>
                </c:pt>
                <c:pt idx="5623">
                  <c:v>639</c:v>
                </c:pt>
                <c:pt idx="5624">
                  <c:v>635</c:v>
                </c:pt>
                <c:pt idx="5625">
                  <c:v>633</c:v>
                </c:pt>
                <c:pt idx="5626">
                  <c:v>637</c:v>
                </c:pt>
                <c:pt idx="5627">
                  <c:v>641</c:v>
                </c:pt>
                <c:pt idx="5628">
                  <c:v>642</c:v>
                </c:pt>
                <c:pt idx="5629">
                  <c:v>641</c:v>
                </c:pt>
                <c:pt idx="5630">
                  <c:v>642</c:v>
                </c:pt>
                <c:pt idx="5631">
                  <c:v>640</c:v>
                </c:pt>
                <c:pt idx="5632">
                  <c:v>636</c:v>
                </c:pt>
                <c:pt idx="5633">
                  <c:v>630</c:v>
                </c:pt>
                <c:pt idx="5634">
                  <c:v>621</c:v>
                </c:pt>
                <c:pt idx="5635">
                  <c:v>611</c:v>
                </c:pt>
                <c:pt idx="5636">
                  <c:v>603</c:v>
                </c:pt>
                <c:pt idx="5637">
                  <c:v>595</c:v>
                </c:pt>
                <c:pt idx="5638">
                  <c:v>589</c:v>
                </c:pt>
                <c:pt idx="5639">
                  <c:v>584</c:v>
                </c:pt>
                <c:pt idx="5640">
                  <c:v>583</c:v>
                </c:pt>
                <c:pt idx="5641">
                  <c:v>582</c:v>
                </c:pt>
                <c:pt idx="5642">
                  <c:v>578</c:v>
                </c:pt>
                <c:pt idx="5643">
                  <c:v>574</c:v>
                </c:pt>
                <c:pt idx="5644">
                  <c:v>571</c:v>
                </c:pt>
                <c:pt idx="5645">
                  <c:v>569</c:v>
                </c:pt>
                <c:pt idx="5646">
                  <c:v>569</c:v>
                </c:pt>
                <c:pt idx="5647">
                  <c:v>568</c:v>
                </c:pt>
                <c:pt idx="5648">
                  <c:v>569</c:v>
                </c:pt>
                <c:pt idx="5649">
                  <c:v>570</c:v>
                </c:pt>
                <c:pt idx="5650">
                  <c:v>572</c:v>
                </c:pt>
                <c:pt idx="5651">
                  <c:v>573</c:v>
                </c:pt>
                <c:pt idx="5652">
                  <c:v>575</c:v>
                </c:pt>
                <c:pt idx="5653">
                  <c:v>574</c:v>
                </c:pt>
                <c:pt idx="5654">
                  <c:v>572</c:v>
                </c:pt>
                <c:pt idx="5655">
                  <c:v>569</c:v>
                </c:pt>
                <c:pt idx="5656">
                  <c:v>564</c:v>
                </c:pt>
                <c:pt idx="5657">
                  <c:v>560</c:v>
                </c:pt>
                <c:pt idx="5658">
                  <c:v>556</c:v>
                </c:pt>
                <c:pt idx="5659">
                  <c:v>554</c:v>
                </c:pt>
                <c:pt idx="5660">
                  <c:v>552</c:v>
                </c:pt>
                <c:pt idx="5661">
                  <c:v>551</c:v>
                </c:pt>
                <c:pt idx="5662">
                  <c:v>549</c:v>
                </c:pt>
                <c:pt idx="5663">
                  <c:v>548</c:v>
                </c:pt>
                <c:pt idx="5664">
                  <c:v>546</c:v>
                </c:pt>
                <c:pt idx="5665">
                  <c:v>544</c:v>
                </c:pt>
                <c:pt idx="5666">
                  <c:v>543</c:v>
                </c:pt>
                <c:pt idx="5667">
                  <c:v>543</c:v>
                </c:pt>
                <c:pt idx="5668">
                  <c:v>542</c:v>
                </c:pt>
                <c:pt idx="5669">
                  <c:v>544</c:v>
                </c:pt>
                <c:pt idx="5670">
                  <c:v>548</c:v>
                </c:pt>
                <c:pt idx="5671">
                  <c:v>551</c:v>
                </c:pt>
                <c:pt idx="5672">
                  <c:v>551</c:v>
                </c:pt>
                <c:pt idx="5673">
                  <c:v>548</c:v>
                </c:pt>
                <c:pt idx="5674">
                  <c:v>544</c:v>
                </c:pt>
                <c:pt idx="5675">
                  <c:v>544</c:v>
                </c:pt>
                <c:pt idx="5676">
                  <c:v>549</c:v>
                </c:pt>
                <c:pt idx="5677">
                  <c:v>555</c:v>
                </c:pt>
                <c:pt idx="5678">
                  <c:v>566</c:v>
                </c:pt>
                <c:pt idx="5679">
                  <c:v>575</c:v>
                </c:pt>
                <c:pt idx="5680">
                  <c:v>587</c:v>
                </c:pt>
                <c:pt idx="5681">
                  <c:v>595</c:v>
                </c:pt>
                <c:pt idx="5682">
                  <c:v>599</c:v>
                </c:pt>
                <c:pt idx="5683">
                  <c:v>604</c:v>
                </c:pt>
                <c:pt idx="5684">
                  <c:v>607</c:v>
                </c:pt>
                <c:pt idx="5685">
                  <c:v>609</c:v>
                </c:pt>
                <c:pt idx="5686">
                  <c:v>607</c:v>
                </c:pt>
                <c:pt idx="5687">
                  <c:v>608</c:v>
                </c:pt>
                <c:pt idx="5688">
                  <c:v>609</c:v>
                </c:pt>
                <c:pt idx="5689">
                  <c:v>613</c:v>
                </c:pt>
                <c:pt idx="5690">
                  <c:v>620</c:v>
                </c:pt>
                <c:pt idx="5691">
                  <c:v>622</c:v>
                </c:pt>
                <c:pt idx="5692">
                  <c:v>620</c:v>
                </c:pt>
                <c:pt idx="5693">
                  <c:v>618</c:v>
                </c:pt>
                <c:pt idx="5694">
                  <c:v>617</c:v>
                </c:pt>
                <c:pt idx="5695">
                  <c:v>616</c:v>
                </c:pt>
                <c:pt idx="5696">
                  <c:v>614</c:v>
                </c:pt>
                <c:pt idx="5697">
                  <c:v>609</c:v>
                </c:pt>
                <c:pt idx="5698">
                  <c:v>603</c:v>
                </c:pt>
                <c:pt idx="5699">
                  <c:v>597</c:v>
                </c:pt>
                <c:pt idx="5700">
                  <c:v>593</c:v>
                </c:pt>
                <c:pt idx="5701">
                  <c:v>592</c:v>
                </c:pt>
                <c:pt idx="5702">
                  <c:v>596</c:v>
                </c:pt>
                <c:pt idx="5703">
                  <c:v>600</c:v>
                </c:pt>
                <c:pt idx="5704">
                  <c:v>605</c:v>
                </c:pt>
                <c:pt idx="5705">
                  <c:v>607</c:v>
                </c:pt>
                <c:pt idx="5706">
                  <c:v>611</c:v>
                </c:pt>
                <c:pt idx="5707">
                  <c:v>620</c:v>
                </c:pt>
                <c:pt idx="5708">
                  <c:v>627</c:v>
                </c:pt>
                <c:pt idx="5709">
                  <c:v>634</c:v>
                </c:pt>
                <c:pt idx="5710">
                  <c:v>639</c:v>
                </c:pt>
                <c:pt idx="5711">
                  <c:v>643</c:v>
                </c:pt>
                <c:pt idx="5712">
                  <c:v>644</c:v>
                </c:pt>
                <c:pt idx="5713">
                  <c:v>646</c:v>
                </c:pt>
                <c:pt idx="5714">
                  <c:v>649</c:v>
                </c:pt>
                <c:pt idx="5715">
                  <c:v>655</c:v>
                </c:pt>
                <c:pt idx="5716">
                  <c:v>660</c:v>
                </c:pt>
                <c:pt idx="5717">
                  <c:v>661</c:v>
                </c:pt>
                <c:pt idx="5718">
                  <c:v>661</c:v>
                </c:pt>
                <c:pt idx="5719">
                  <c:v>658</c:v>
                </c:pt>
                <c:pt idx="5720">
                  <c:v>660</c:v>
                </c:pt>
                <c:pt idx="5721">
                  <c:v>658</c:v>
                </c:pt>
                <c:pt idx="5722">
                  <c:v>658</c:v>
                </c:pt>
                <c:pt idx="5723">
                  <c:v>658</c:v>
                </c:pt>
                <c:pt idx="5724">
                  <c:v>657</c:v>
                </c:pt>
                <c:pt idx="5725">
                  <c:v>658</c:v>
                </c:pt>
                <c:pt idx="5726">
                  <c:v>659</c:v>
                </c:pt>
                <c:pt idx="5727">
                  <c:v>659</c:v>
                </c:pt>
                <c:pt idx="5728">
                  <c:v>658</c:v>
                </c:pt>
                <c:pt idx="5729">
                  <c:v>657</c:v>
                </c:pt>
                <c:pt idx="5730">
                  <c:v>660</c:v>
                </c:pt>
                <c:pt idx="5731">
                  <c:v>664</c:v>
                </c:pt>
                <c:pt idx="5732">
                  <c:v>666</c:v>
                </c:pt>
                <c:pt idx="5733">
                  <c:v>665</c:v>
                </c:pt>
                <c:pt idx="5734">
                  <c:v>664</c:v>
                </c:pt>
                <c:pt idx="5735">
                  <c:v>665</c:v>
                </c:pt>
                <c:pt idx="5736">
                  <c:v>666</c:v>
                </c:pt>
                <c:pt idx="5737">
                  <c:v>665</c:v>
                </c:pt>
                <c:pt idx="5738">
                  <c:v>662</c:v>
                </c:pt>
                <c:pt idx="5739">
                  <c:v>657</c:v>
                </c:pt>
                <c:pt idx="5740">
                  <c:v>655</c:v>
                </c:pt>
                <c:pt idx="5741">
                  <c:v>653</c:v>
                </c:pt>
                <c:pt idx="5742">
                  <c:v>648</c:v>
                </c:pt>
                <c:pt idx="5743">
                  <c:v>645</c:v>
                </c:pt>
                <c:pt idx="5744">
                  <c:v>642</c:v>
                </c:pt>
                <c:pt idx="5745">
                  <c:v>643</c:v>
                </c:pt>
                <c:pt idx="5746">
                  <c:v>641</c:v>
                </c:pt>
                <c:pt idx="5747">
                  <c:v>640</c:v>
                </c:pt>
                <c:pt idx="5748">
                  <c:v>641</c:v>
                </c:pt>
                <c:pt idx="5749">
                  <c:v>644</c:v>
                </c:pt>
                <c:pt idx="5750">
                  <c:v>647</c:v>
                </c:pt>
                <c:pt idx="5751">
                  <c:v>651</c:v>
                </c:pt>
                <c:pt idx="5752">
                  <c:v>654</c:v>
                </c:pt>
                <c:pt idx="5753">
                  <c:v>657</c:v>
                </c:pt>
                <c:pt idx="5754">
                  <c:v>660</c:v>
                </c:pt>
                <c:pt idx="5755">
                  <c:v>664</c:v>
                </c:pt>
                <c:pt idx="5756">
                  <c:v>669</c:v>
                </c:pt>
                <c:pt idx="5757">
                  <c:v>671</c:v>
                </c:pt>
                <c:pt idx="5758">
                  <c:v>674</c:v>
                </c:pt>
                <c:pt idx="5759">
                  <c:v>678</c:v>
                </c:pt>
                <c:pt idx="5760">
                  <c:v>680</c:v>
                </c:pt>
                <c:pt idx="5761">
                  <c:v>685</c:v>
                </c:pt>
                <c:pt idx="5762">
                  <c:v>686</c:v>
                </c:pt>
                <c:pt idx="5763">
                  <c:v>686</c:v>
                </c:pt>
                <c:pt idx="5764">
                  <c:v>684</c:v>
                </c:pt>
                <c:pt idx="5765">
                  <c:v>679</c:v>
                </c:pt>
                <c:pt idx="5766">
                  <c:v>673</c:v>
                </c:pt>
                <c:pt idx="5767">
                  <c:v>668</c:v>
                </c:pt>
                <c:pt idx="5768">
                  <c:v>665</c:v>
                </c:pt>
                <c:pt idx="5769">
                  <c:v>666</c:v>
                </c:pt>
                <c:pt idx="5770">
                  <c:v>667</c:v>
                </c:pt>
                <c:pt idx="5771">
                  <c:v>665</c:v>
                </c:pt>
                <c:pt idx="5772">
                  <c:v>668</c:v>
                </c:pt>
                <c:pt idx="5773">
                  <c:v>674</c:v>
                </c:pt>
                <c:pt idx="5774">
                  <c:v>677</c:v>
                </c:pt>
                <c:pt idx="5775">
                  <c:v>681</c:v>
                </c:pt>
                <c:pt idx="5776">
                  <c:v>681</c:v>
                </c:pt>
                <c:pt idx="5777">
                  <c:v>680</c:v>
                </c:pt>
                <c:pt idx="5778">
                  <c:v>681</c:v>
                </c:pt>
                <c:pt idx="5779">
                  <c:v>678</c:v>
                </c:pt>
                <c:pt idx="5780">
                  <c:v>674</c:v>
                </c:pt>
                <c:pt idx="5781">
                  <c:v>671</c:v>
                </c:pt>
                <c:pt idx="5782">
                  <c:v>665</c:v>
                </c:pt>
                <c:pt idx="5783">
                  <c:v>659</c:v>
                </c:pt>
                <c:pt idx="5784">
                  <c:v>652</c:v>
                </c:pt>
                <c:pt idx="5785">
                  <c:v>644</c:v>
                </c:pt>
                <c:pt idx="5786">
                  <c:v>640</c:v>
                </c:pt>
                <c:pt idx="5787">
                  <c:v>637</c:v>
                </c:pt>
                <c:pt idx="5788">
                  <c:v>633</c:v>
                </c:pt>
                <c:pt idx="5789">
                  <c:v>628</c:v>
                </c:pt>
                <c:pt idx="5790">
                  <c:v>621</c:v>
                </c:pt>
                <c:pt idx="5791">
                  <c:v>617</c:v>
                </c:pt>
                <c:pt idx="5792">
                  <c:v>614</c:v>
                </c:pt>
                <c:pt idx="5793">
                  <c:v>612</c:v>
                </c:pt>
                <c:pt idx="5794">
                  <c:v>612</c:v>
                </c:pt>
                <c:pt idx="5795">
                  <c:v>610</c:v>
                </c:pt>
                <c:pt idx="5796">
                  <c:v>609</c:v>
                </c:pt>
                <c:pt idx="5797">
                  <c:v>608</c:v>
                </c:pt>
                <c:pt idx="5798">
                  <c:v>606</c:v>
                </c:pt>
                <c:pt idx="5799">
                  <c:v>605</c:v>
                </c:pt>
                <c:pt idx="5800">
                  <c:v>605</c:v>
                </c:pt>
                <c:pt idx="5801">
                  <c:v>606</c:v>
                </c:pt>
                <c:pt idx="5802">
                  <c:v>608</c:v>
                </c:pt>
                <c:pt idx="5803">
                  <c:v>608</c:v>
                </c:pt>
                <c:pt idx="5804">
                  <c:v>612</c:v>
                </c:pt>
                <c:pt idx="5805">
                  <c:v>615</c:v>
                </c:pt>
                <c:pt idx="5806">
                  <c:v>618</c:v>
                </c:pt>
                <c:pt idx="5807">
                  <c:v>619</c:v>
                </c:pt>
                <c:pt idx="5808">
                  <c:v>618</c:v>
                </c:pt>
                <c:pt idx="5809">
                  <c:v>619</c:v>
                </c:pt>
                <c:pt idx="5810">
                  <c:v>616</c:v>
                </c:pt>
                <c:pt idx="5811">
                  <c:v>616</c:v>
                </c:pt>
                <c:pt idx="5812">
                  <c:v>615</c:v>
                </c:pt>
                <c:pt idx="5813">
                  <c:v>613</c:v>
                </c:pt>
                <c:pt idx="5814">
                  <c:v>612</c:v>
                </c:pt>
                <c:pt idx="5815">
                  <c:v>611</c:v>
                </c:pt>
                <c:pt idx="5816">
                  <c:v>611</c:v>
                </c:pt>
                <c:pt idx="5817">
                  <c:v>612</c:v>
                </c:pt>
                <c:pt idx="5818">
                  <c:v>613</c:v>
                </c:pt>
                <c:pt idx="5819">
                  <c:v>613</c:v>
                </c:pt>
                <c:pt idx="5820">
                  <c:v>616</c:v>
                </c:pt>
                <c:pt idx="5821">
                  <c:v>616</c:v>
                </c:pt>
                <c:pt idx="5822">
                  <c:v>615</c:v>
                </c:pt>
                <c:pt idx="5823">
                  <c:v>614</c:v>
                </c:pt>
                <c:pt idx="5824">
                  <c:v>613</c:v>
                </c:pt>
                <c:pt idx="5825">
                  <c:v>611</c:v>
                </c:pt>
                <c:pt idx="5826">
                  <c:v>610</c:v>
                </c:pt>
                <c:pt idx="5827">
                  <c:v>608</c:v>
                </c:pt>
                <c:pt idx="5828">
                  <c:v>606</c:v>
                </c:pt>
                <c:pt idx="5829">
                  <c:v>602</c:v>
                </c:pt>
                <c:pt idx="5830">
                  <c:v>597</c:v>
                </c:pt>
                <c:pt idx="5831">
                  <c:v>591</c:v>
                </c:pt>
                <c:pt idx="5832">
                  <c:v>586</c:v>
                </c:pt>
                <c:pt idx="5833">
                  <c:v>587</c:v>
                </c:pt>
                <c:pt idx="5834">
                  <c:v>588</c:v>
                </c:pt>
                <c:pt idx="5835">
                  <c:v>590</c:v>
                </c:pt>
                <c:pt idx="5836">
                  <c:v>591</c:v>
                </c:pt>
                <c:pt idx="5837">
                  <c:v>590</c:v>
                </c:pt>
                <c:pt idx="5838">
                  <c:v>597</c:v>
                </c:pt>
                <c:pt idx="5839">
                  <c:v>605</c:v>
                </c:pt>
                <c:pt idx="5840">
                  <c:v>613</c:v>
                </c:pt>
                <c:pt idx="5841">
                  <c:v>618</c:v>
                </c:pt>
                <c:pt idx="5842">
                  <c:v>624</c:v>
                </c:pt>
                <c:pt idx="5843">
                  <c:v>627</c:v>
                </c:pt>
                <c:pt idx="5844">
                  <c:v>626</c:v>
                </c:pt>
                <c:pt idx="5845">
                  <c:v>624</c:v>
                </c:pt>
                <c:pt idx="5846">
                  <c:v>623</c:v>
                </c:pt>
                <c:pt idx="5847">
                  <c:v>623</c:v>
                </c:pt>
                <c:pt idx="5848">
                  <c:v>620</c:v>
                </c:pt>
                <c:pt idx="5849">
                  <c:v>617</c:v>
                </c:pt>
                <c:pt idx="5850">
                  <c:v>617</c:v>
                </c:pt>
                <c:pt idx="5851">
                  <c:v>620</c:v>
                </c:pt>
                <c:pt idx="5852">
                  <c:v>621</c:v>
                </c:pt>
                <c:pt idx="5853">
                  <c:v>622</c:v>
                </c:pt>
                <c:pt idx="5854">
                  <c:v>623</c:v>
                </c:pt>
                <c:pt idx="5855">
                  <c:v>625</c:v>
                </c:pt>
                <c:pt idx="5856">
                  <c:v>628</c:v>
                </c:pt>
                <c:pt idx="5857">
                  <c:v>631</c:v>
                </c:pt>
                <c:pt idx="5858">
                  <c:v>633</c:v>
                </c:pt>
                <c:pt idx="5859">
                  <c:v>635</c:v>
                </c:pt>
                <c:pt idx="5860">
                  <c:v>638</c:v>
                </c:pt>
                <c:pt idx="5861">
                  <c:v>641</c:v>
                </c:pt>
                <c:pt idx="5862">
                  <c:v>646</c:v>
                </c:pt>
                <c:pt idx="5863">
                  <c:v>648</c:v>
                </c:pt>
                <c:pt idx="5864">
                  <c:v>650</c:v>
                </c:pt>
                <c:pt idx="5865">
                  <c:v>654</c:v>
                </c:pt>
                <c:pt idx="5866">
                  <c:v>655</c:v>
                </c:pt>
                <c:pt idx="5867">
                  <c:v>656</c:v>
                </c:pt>
                <c:pt idx="5868">
                  <c:v>657</c:v>
                </c:pt>
                <c:pt idx="5869">
                  <c:v>658</c:v>
                </c:pt>
                <c:pt idx="5870">
                  <c:v>656</c:v>
                </c:pt>
                <c:pt idx="5871">
                  <c:v>655</c:v>
                </c:pt>
                <c:pt idx="5872">
                  <c:v>656</c:v>
                </c:pt>
                <c:pt idx="5873">
                  <c:v>657</c:v>
                </c:pt>
                <c:pt idx="5874">
                  <c:v>658</c:v>
                </c:pt>
                <c:pt idx="5875">
                  <c:v>657</c:v>
                </c:pt>
                <c:pt idx="5876">
                  <c:v>655</c:v>
                </c:pt>
                <c:pt idx="5877">
                  <c:v>655</c:v>
                </c:pt>
                <c:pt idx="5878">
                  <c:v>652</c:v>
                </c:pt>
                <c:pt idx="5879">
                  <c:v>651</c:v>
                </c:pt>
                <c:pt idx="5880">
                  <c:v>649</c:v>
                </c:pt>
                <c:pt idx="5881">
                  <c:v>648</c:v>
                </c:pt>
                <c:pt idx="5882">
                  <c:v>648</c:v>
                </c:pt>
                <c:pt idx="5883">
                  <c:v>647</c:v>
                </c:pt>
                <c:pt idx="5884">
                  <c:v>646</c:v>
                </c:pt>
                <c:pt idx="5885">
                  <c:v>646</c:v>
                </c:pt>
                <c:pt idx="5886">
                  <c:v>646</c:v>
                </c:pt>
                <c:pt idx="5887">
                  <c:v>647</c:v>
                </c:pt>
                <c:pt idx="5888">
                  <c:v>650</c:v>
                </c:pt>
                <c:pt idx="5889">
                  <c:v>654</c:v>
                </c:pt>
                <c:pt idx="5890">
                  <c:v>658</c:v>
                </c:pt>
                <c:pt idx="5891">
                  <c:v>660</c:v>
                </c:pt>
                <c:pt idx="5892">
                  <c:v>666</c:v>
                </c:pt>
                <c:pt idx="5893">
                  <c:v>670</c:v>
                </c:pt>
                <c:pt idx="5894">
                  <c:v>672</c:v>
                </c:pt>
                <c:pt idx="5895">
                  <c:v>672</c:v>
                </c:pt>
                <c:pt idx="5896">
                  <c:v>671</c:v>
                </c:pt>
                <c:pt idx="5897">
                  <c:v>671</c:v>
                </c:pt>
                <c:pt idx="5898">
                  <c:v>670</c:v>
                </c:pt>
                <c:pt idx="5899">
                  <c:v>668</c:v>
                </c:pt>
                <c:pt idx="5900">
                  <c:v>663</c:v>
                </c:pt>
                <c:pt idx="5901">
                  <c:v>658</c:v>
                </c:pt>
                <c:pt idx="5902">
                  <c:v>653</c:v>
                </c:pt>
                <c:pt idx="5903">
                  <c:v>648</c:v>
                </c:pt>
                <c:pt idx="5904">
                  <c:v>643</c:v>
                </c:pt>
                <c:pt idx="5905">
                  <c:v>639</c:v>
                </c:pt>
                <c:pt idx="5906">
                  <c:v>636</c:v>
                </c:pt>
                <c:pt idx="5907">
                  <c:v>637</c:v>
                </c:pt>
                <c:pt idx="5908">
                  <c:v>637</c:v>
                </c:pt>
                <c:pt idx="5909">
                  <c:v>638</c:v>
                </c:pt>
                <c:pt idx="5910">
                  <c:v>640</c:v>
                </c:pt>
                <c:pt idx="5911">
                  <c:v>642</c:v>
                </c:pt>
                <c:pt idx="5912">
                  <c:v>643</c:v>
                </c:pt>
                <c:pt idx="5913">
                  <c:v>644</c:v>
                </c:pt>
                <c:pt idx="5914">
                  <c:v>646</c:v>
                </c:pt>
                <c:pt idx="5915">
                  <c:v>648</c:v>
                </c:pt>
                <c:pt idx="5916">
                  <c:v>653</c:v>
                </c:pt>
                <c:pt idx="5917">
                  <c:v>656</c:v>
                </c:pt>
                <c:pt idx="5918">
                  <c:v>657</c:v>
                </c:pt>
                <c:pt idx="5919">
                  <c:v>657</c:v>
                </c:pt>
                <c:pt idx="5920">
                  <c:v>652</c:v>
                </c:pt>
                <c:pt idx="5921">
                  <c:v>646</c:v>
                </c:pt>
                <c:pt idx="5922">
                  <c:v>640</c:v>
                </c:pt>
                <c:pt idx="5923">
                  <c:v>637</c:v>
                </c:pt>
                <c:pt idx="5924">
                  <c:v>634</c:v>
                </c:pt>
                <c:pt idx="5925">
                  <c:v>631</c:v>
                </c:pt>
                <c:pt idx="5926">
                  <c:v>629</c:v>
                </c:pt>
                <c:pt idx="5927">
                  <c:v>631</c:v>
                </c:pt>
                <c:pt idx="5928">
                  <c:v>631</c:v>
                </c:pt>
                <c:pt idx="5929">
                  <c:v>628</c:v>
                </c:pt>
                <c:pt idx="5930">
                  <c:v>626</c:v>
                </c:pt>
                <c:pt idx="5931">
                  <c:v>623</c:v>
                </c:pt>
                <c:pt idx="5932">
                  <c:v>625</c:v>
                </c:pt>
                <c:pt idx="5933">
                  <c:v>632</c:v>
                </c:pt>
                <c:pt idx="5934">
                  <c:v>637</c:v>
                </c:pt>
                <c:pt idx="5935">
                  <c:v>639</c:v>
                </c:pt>
                <c:pt idx="5936">
                  <c:v>642</c:v>
                </c:pt>
                <c:pt idx="5937">
                  <c:v>645</c:v>
                </c:pt>
                <c:pt idx="5938">
                  <c:v>648</c:v>
                </c:pt>
                <c:pt idx="5939">
                  <c:v>648</c:v>
                </c:pt>
                <c:pt idx="5940">
                  <c:v>648</c:v>
                </c:pt>
                <c:pt idx="5941">
                  <c:v>647</c:v>
                </c:pt>
                <c:pt idx="5942">
                  <c:v>645</c:v>
                </c:pt>
                <c:pt idx="5943">
                  <c:v>644</c:v>
                </c:pt>
                <c:pt idx="5944">
                  <c:v>645</c:v>
                </c:pt>
                <c:pt idx="5945">
                  <c:v>648</c:v>
                </c:pt>
                <c:pt idx="5946">
                  <c:v>651</c:v>
                </c:pt>
                <c:pt idx="5947">
                  <c:v>652</c:v>
                </c:pt>
                <c:pt idx="5948">
                  <c:v>655</c:v>
                </c:pt>
                <c:pt idx="5949">
                  <c:v>658</c:v>
                </c:pt>
                <c:pt idx="5950">
                  <c:v>658</c:v>
                </c:pt>
                <c:pt idx="5951">
                  <c:v>658</c:v>
                </c:pt>
                <c:pt idx="5952">
                  <c:v>657</c:v>
                </c:pt>
                <c:pt idx="5953">
                  <c:v>658</c:v>
                </c:pt>
                <c:pt idx="5954">
                  <c:v>657</c:v>
                </c:pt>
                <c:pt idx="5955">
                  <c:v>658</c:v>
                </c:pt>
                <c:pt idx="5956">
                  <c:v>658</c:v>
                </c:pt>
                <c:pt idx="5957">
                  <c:v>656</c:v>
                </c:pt>
                <c:pt idx="5958">
                  <c:v>655</c:v>
                </c:pt>
                <c:pt idx="5959">
                  <c:v>657</c:v>
                </c:pt>
                <c:pt idx="5960">
                  <c:v>660</c:v>
                </c:pt>
                <c:pt idx="5961">
                  <c:v>665</c:v>
                </c:pt>
                <c:pt idx="5962">
                  <c:v>668</c:v>
                </c:pt>
                <c:pt idx="5963">
                  <c:v>668</c:v>
                </c:pt>
                <c:pt idx="5964">
                  <c:v>669</c:v>
                </c:pt>
                <c:pt idx="5965">
                  <c:v>666</c:v>
                </c:pt>
                <c:pt idx="5966">
                  <c:v>668</c:v>
                </c:pt>
                <c:pt idx="5967">
                  <c:v>669</c:v>
                </c:pt>
                <c:pt idx="5968">
                  <c:v>671</c:v>
                </c:pt>
                <c:pt idx="5969">
                  <c:v>670</c:v>
                </c:pt>
                <c:pt idx="5970">
                  <c:v>671</c:v>
                </c:pt>
                <c:pt idx="5971">
                  <c:v>671</c:v>
                </c:pt>
                <c:pt idx="5972">
                  <c:v>672</c:v>
                </c:pt>
                <c:pt idx="5973">
                  <c:v>674</c:v>
                </c:pt>
                <c:pt idx="5974">
                  <c:v>675</c:v>
                </c:pt>
                <c:pt idx="5975">
                  <c:v>674</c:v>
                </c:pt>
                <c:pt idx="5976">
                  <c:v>672</c:v>
                </c:pt>
                <c:pt idx="5977">
                  <c:v>672</c:v>
                </c:pt>
                <c:pt idx="5978">
                  <c:v>672</c:v>
                </c:pt>
                <c:pt idx="5979">
                  <c:v>669</c:v>
                </c:pt>
                <c:pt idx="5980">
                  <c:v>668</c:v>
                </c:pt>
                <c:pt idx="5981">
                  <c:v>669</c:v>
                </c:pt>
                <c:pt idx="5982">
                  <c:v>667</c:v>
                </c:pt>
                <c:pt idx="5983">
                  <c:v>663</c:v>
                </c:pt>
                <c:pt idx="5984">
                  <c:v>657</c:v>
                </c:pt>
                <c:pt idx="5985">
                  <c:v>655</c:v>
                </c:pt>
                <c:pt idx="5986">
                  <c:v>653</c:v>
                </c:pt>
                <c:pt idx="5987">
                  <c:v>650</c:v>
                </c:pt>
                <c:pt idx="5988">
                  <c:v>655</c:v>
                </c:pt>
                <c:pt idx="5989">
                  <c:v>655</c:v>
                </c:pt>
                <c:pt idx="5990">
                  <c:v>656</c:v>
                </c:pt>
                <c:pt idx="5991">
                  <c:v>655</c:v>
                </c:pt>
                <c:pt idx="5992">
                  <c:v>658</c:v>
                </c:pt>
                <c:pt idx="5993">
                  <c:v>661</c:v>
                </c:pt>
                <c:pt idx="5994">
                  <c:v>662</c:v>
                </c:pt>
                <c:pt idx="5995">
                  <c:v>662</c:v>
                </c:pt>
                <c:pt idx="5996">
                  <c:v>664</c:v>
                </c:pt>
                <c:pt idx="5997">
                  <c:v>663</c:v>
                </c:pt>
                <c:pt idx="5998">
                  <c:v>663</c:v>
                </c:pt>
                <c:pt idx="5999">
                  <c:v>662</c:v>
                </c:pt>
                <c:pt idx="6000">
                  <c:v>663</c:v>
                </c:pt>
                <c:pt idx="6001">
                  <c:v>660</c:v>
                </c:pt>
                <c:pt idx="6002">
                  <c:v>660</c:v>
                </c:pt>
                <c:pt idx="6003">
                  <c:v>660</c:v>
                </c:pt>
                <c:pt idx="6004">
                  <c:v>663</c:v>
                </c:pt>
                <c:pt idx="6005">
                  <c:v>662</c:v>
                </c:pt>
                <c:pt idx="6006">
                  <c:v>662</c:v>
                </c:pt>
                <c:pt idx="6007">
                  <c:v>662</c:v>
                </c:pt>
                <c:pt idx="6008">
                  <c:v>660</c:v>
                </c:pt>
                <c:pt idx="6009">
                  <c:v>659</c:v>
                </c:pt>
                <c:pt idx="6010">
                  <c:v>657</c:v>
                </c:pt>
                <c:pt idx="6011">
                  <c:v>658</c:v>
                </c:pt>
                <c:pt idx="6012">
                  <c:v>659</c:v>
                </c:pt>
                <c:pt idx="6013">
                  <c:v>661</c:v>
                </c:pt>
                <c:pt idx="6014">
                  <c:v>663</c:v>
                </c:pt>
                <c:pt idx="6015">
                  <c:v>665</c:v>
                </c:pt>
                <c:pt idx="6016">
                  <c:v>665</c:v>
                </c:pt>
                <c:pt idx="6017">
                  <c:v>668</c:v>
                </c:pt>
                <c:pt idx="6018">
                  <c:v>670</c:v>
                </c:pt>
                <c:pt idx="6019">
                  <c:v>672</c:v>
                </c:pt>
                <c:pt idx="6020">
                  <c:v>674</c:v>
                </c:pt>
                <c:pt idx="6021">
                  <c:v>674</c:v>
                </c:pt>
                <c:pt idx="6022">
                  <c:v>676</c:v>
                </c:pt>
                <c:pt idx="6023">
                  <c:v>675</c:v>
                </c:pt>
                <c:pt idx="6024">
                  <c:v>675</c:v>
                </c:pt>
                <c:pt idx="6025">
                  <c:v>675</c:v>
                </c:pt>
                <c:pt idx="6026">
                  <c:v>676</c:v>
                </c:pt>
                <c:pt idx="6027">
                  <c:v>679</c:v>
                </c:pt>
                <c:pt idx="6028">
                  <c:v>681</c:v>
                </c:pt>
                <c:pt idx="6029">
                  <c:v>683</c:v>
                </c:pt>
                <c:pt idx="6030">
                  <c:v>685</c:v>
                </c:pt>
                <c:pt idx="6031">
                  <c:v>686</c:v>
                </c:pt>
                <c:pt idx="6032">
                  <c:v>686</c:v>
                </c:pt>
                <c:pt idx="6033">
                  <c:v>687</c:v>
                </c:pt>
                <c:pt idx="6034">
                  <c:v>687</c:v>
                </c:pt>
                <c:pt idx="6035">
                  <c:v>688</c:v>
                </c:pt>
                <c:pt idx="6036">
                  <c:v>689</c:v>
                </c:pt>
                <c:pt idx="6037">
                  <c:v>691</c:v>
                </c:pt>
                <c:pt idx="6038">
                  <c:v>693</c:v>
                </c:pt>
                <c:pt idx="6039">
                  <c:v>694</c:v>
                </c:pt>
                <c:pt idx="6040">
                  <c:v>694</c:v>
                </c:pt>
                <c:pt idx="6041">
                  <c:v>694</c:v>
                </c:pt>
                <c:pt idx="6042">
                  <c:v>694</c:v>
                </c:pt>
                <c:pt idx="6043">
                  <c:v>695</c:v>
                </c:pt>
                <c:pt idx="6044">
                  <c:v>694</c:v>
                </c:pt>
                <c:pt idx="6045">
                  <c:v>693</c:v>
                </c:pt>
                <c:pt idx="6046">
                  <c:v>693</c:v>
                </c:pt>
                <c:pt idx="6047">
                  <c:v>693</c:v>
                </c:pt>
                <c:pt idx="6048">
                  <c:v>694</c:v>
                </c:pt>
                <c:pt idx="6049">
                  <c:v>692</c:v>
                </c:pt>
                <c:pt idx="6050">
                  <c:v>691</c:v>
                </c:pt>
                <c:pt idx="6051">
                  <c:v>690</c:v>
                </c:pt>
                <c:pt idx="6052">
                  <c:v>689</c:v>
                </c:pt>
                <c:pt idx="6053">
                  <c:v>688</c:v>
                </c:pt>
                <c:pt idx="6054">
                  <c:v>690</c:v>
                </c:pt>
                <c:pt idx="6055">
                  <c:v>693</c:v>
                </c:pt>
                <c:pt idx="6056">
                  <c:v>691</c:v>
                </c:pt>
                <c:pt idx="6057">
                  <c:v>688</c:v>
                </c:pt>
                <c:pt idx="6058">
                  <c:v>686</c:v>
                </c:pt>
                <c:pt idx="6059">
                  <c:v>686</c:v>
                </c:pt>
                <c:pt idx="6060">
                  <c:v>686</c:v>
                </c:pt>
                <c:pt idx="6061">
                  <c:v>686</c:v>
                </c:pt>
                <c:pt idx="6062">
                  <c:v>687</c:v>
                </c:pt>
                <c:pt idx="6063">
                  <c:v>689</c:v>
                </c:pt>
                <c:pt idx="6064">
                  <c:v>691</c:v>
                </c:pt>
                <c:pt idx="6065">
                  <c:v>691</c:v>
                </c:pt>
                <c:pt idx="6066">
                  <c:v>691</c:v>
                </c:pt>
                <c:pt idx="6067">
                  <c:v>690</c:v>
                </c:pt>
                <c:pt idx="6068">
                  <c:v>692</c:v>
                </c:pt>
                <c:pt idx="6069">
                  <c:v>692</c:v>
                </c:pt>
                <c:pt idx="6070">
                  <c:v>692</c:v>
                </c:pt>
                <c:pt idx="6071">
                  <c:v>691</c:v>
                </c:pt>
                <c:pt idx="6072">
                  <c:v>690</c:v>
                </c:pt>
                <c:pt idx="6073">
                  <c:v>690</c:v>
                </c:pt>
                <c:pt idx="6074">
                  <c:v>690</c:v>
                </c:pt>
                <c:pt idx="6075">
                  <c:v>692</c:v>
                </c:pt>
                <c:pt idx="6076">
                  <c:v>691</c:v>
                </c:pt>
                <c:pt idx="6077">
                  <c:v>690</c:v>
                </c:pt>
                <c:pt idx="6078">
                  <c:v>690</c:v>
                </c:pt>
                <c:pt idx="6079">
                  <c:v>688</c:v>
                </c:pt>
                <c:pt idx="6080">
                  <c:v>687</c:v>
                </c:pt>
                <c:pt idx="6081">
                  <c:v>689</c:v>
                </c:pt>
                <c:pt idx="6082">
                  <c:v>692</c:v>
                </c:pt>
                <c:pt idx="6083">
                  <c:v>690</c:v>
                </c:pt>
                <c:pt idx="6084">
                  <c:v>691</c:v>
                </c:pt>
                <c:pt idx="6085">
                  <c:v>692</c:v>
                </c:pt>
                <c:pt idx="6086">
                  <c:v>692</c:v>
                </c:pt>
                <c:pt idx="6087">
                  <c:v>694</c:v>
                </c:pt>
                <c:pt idx="6088">
                  <c:v>694</c:v>
                </c:pt>
                <c:pt idx="6089">
                  <c:v>695</c:v>
                </c:pt>
                <c:pt idx="6090">
                  <c:v>697</c:v>
                </c:pt>
                <c:pt idx="6091">
                  <c:v>700</c:v>
                </c:pt>
                <c:pt idx="6092">
                  <c:v>701</c:v>
                </c:pt>
                <c:pt idx="6093">
                  <c:v>701</c:v>
                </c:pt>
                <c:pt idx="6094">
                  <c:v>699</c:v>
                </c:pt>
                <c:pt idx="6095">
                  <c:v>699</c:v>
                </c:pt>
                <c:pt idx="6096">
                  <c:v>697</c:v>
                </c:pt>
                <c:pt idx="6097">
                  <c:v>695</c:v>
                </c:pt>
                <c:pt idx="6098">
                  <c:v>694</c:v>
                </c:pt>
                <c:pt idx="6099">
                  <c:v>692</c:v>
                </c:pt>
                <c:pt idx="6100">
                  <c:v>691</c:v>
                </c:pt>
                <c:pt idx="6101">
                  <c:v>690</c:v>
                </c:pt>
                <c:pt idx="6102">
                  <c:v>688</c:v>
                </c:pt>
                <c:pt idx="6103">
                  <c:v>687</c:v>
                </c:pt>
                <c:pt idx="6104">
                  <c:v>686</c:v>
                </c:pt>
                <c:pt idx="6105">
                  <c:v>686</c:v>
                </c:pt>
                <c:pt idx="6106">
                  <c:v>686</c:v>
                </c:pt>
                <c:pt idx="6107">
                  <c:v>685</c:v>
                </c:pt>
                <c:pt idx="6108">
                  <c:v>683</c:v>
                </c:pt>
                <c:pt idx="6109">
                  <c:v>682</c:v>
                </c:pt>
                <c:pt idx="6110">
                  <c:v>681</c:v>
                </c:pt>
                <c:pt idx="6111">
                  <c:v>681</c:v>
                </c:pt>
                <c:pt idx="6112">
                  <c:v>680</c:v>
                </c:pt>
                <c:pt idx="6113">
                  <c:v>680</c:v>
                </c:pt>
                <c:pt idx="6114">
                  <c:v>679</c:v>
                </c:pt>
                <c:pt idx="6115">
                  <c:v>681</c:v>
                </c:pt>
                <c:pt idx="6116">
                  <c:v>681</c:v>
                </c:pt>
                <c:pt idx="6117">
                  <c:v>681</c:v>
                </c:pt>
                <c:pt idx="6118">
                  <c:v>682</c:v>
                </c:pt>
                <c:pt idx="6119">
                  <c:v>686</c:v>
                </c:pt>
                <c:pt idx="6120">
                  <c:v>689</c:v>
                </c:pt>
                <c:pt idx="6121">
                  <c:v>691</c:v>
                </c:pt>
                <c:pt idx="6122">
                  <c:v>690</c:v>
                </c:pt>
                <c:pt idx="6123">
                  <c:v>691</c:v>
                </c:pt>
                <c:pt idx="6124">
                  <c:v>691</c:v>
                </c:pt>
                <c:pt idx="6125">
                  <c:v>689</c:v>
                </c:pt>
                <c:pt idx="6126">
                  <c:v>689</c:v>
                </c:pt>
                <c:pt idx="6127">
                  <c:v>688</c:v>
                </c:pt>
                <c:pt idx="6128">
                  <c:v>687</c:v>
                </c:pt>
                <c:pt idx="6129">
                  <c:v>688</c:v>
                </c:pt>
                <c:pt idx="6130">
                  <c:v>688</c:v>
                </c:pt>
                <c:pt idx="6131">
                  <c:v>687</c:v>
                </c:pt>
                <c:pt idx="6132">
                  <c:v>683</c:v>
                </c:pt>
                <c:pt idx="6133">
                  <c:v>686</c:v>
                </c:pt>
                <c:pt idx="6134">
                  <c:v>686</c:v>
                </c:pt>
                <c:pt idx="6135">
                  <c:v>688</c:v>
                </c:pt>
                <c:pt idx="6136">
                  <c:v>691</c:v>
                </c:pt>
                <c:pt idx="6137">
                  <c:v>693</c:v>
                </c:pt>
                <c:pt idx="6138">
                  <c:v>695</c:v>
                </c:pt>
                <c:pt idx="6139">
                  <c:v>696</c:v>
                </c:pt>
                <c:pt idx="6140">
                  <c:v>696</c:v>
                </c:pt>
                <c:pt idx="6141">
                  <c:v>696</c:v>
                </c:pt>
                <c:pt idx="6142">
                  <c:v>697</c:v>
                </c:pt>
                <c:pt idx="6143">
                  <c:v>695</c:v>
                </c:pt>
                <c:pt idx="6144">
                  <c:v>696</c:v>
                </c:pt>
                <c:pt idx="6145">
                  <c:v>694</c:v>
                </c:pt>
                <c:pt idx="6146">
                  <c:v>695</c:v>
                </c:pt>
                <c:pt idx="6147">
                  <c:v>695</c:v>
                </c:pt>
                <c:pt idx="6148">
                  <c:v>696</c:v>
                </c:pt>
                <c:pt idx="6149">
                  <c:v>697</c:v>
                </c:pt>
                <c:pt idx="6150">
                  <c:v>699</c:v>
                </c:pt>
                <c:pt idx="6151">
                  <c:v>700</c:v>
                </c:pt>
                <c:pt idx="6152">
                  <c:v>701</c:v>
                </c:pt>
                <c:pt idx="6153">
                  <c:v>700</c:v>
                </c:pt>
                <c:pt idx="6154">
                  <c:v>701</c:v>
                </c:pt>
                <c:pt idx="6155">
                  <c:v>701</c:v>
                </c:pt>
                <c:pt idx="6156">
                  <c:v>702</c:v>
                </c:pt>
                <c:pt idx="6157">
                  <c:v>702</c:v>
                </c:pt>
                <c:pt idx="6158">
                  <c:v>703</c:v>
                </c:pt>
                <c:pt idx="6159">
                  <c:v>703</c:v>
                </c:pt>
                <c:pt idx="6160">
                  <c:v>704</c:v>
                </c:pt>
                <c:pt idx="6161">
                  <c:v>704</c:v>
                </c:pt>
                <c:pt idx="6162">
                  <c:v>701</c:v>
                </c:pt>
                <c:pt idx="6163">
                  <c:v>703</c:v>
                </c:pt>
                <c:pt idx="6164">
                  <c:v>704</c:v>
                </c:pt>
                <c:pt idx="6165">
                  <c:v>703</c:v>
                </c:pt>
                <c:pt idx="6166">
                  <c:v>703</c:v>
                </c:pt>
                <c:pt idx="6167">
                  <c:v>702</c:v>
                </c:pt>
                <c:pt idx="6168">
                  <c:v>701</c:v>
                </c:pt>
                <c:pt idx="6169">
                  <c:v>701</c:v>
                </c:pt>
                <c:pt idx="6170">
                  <c:v>701</c:v>
                </c:pt>
                <c:pt idx="6171">
                  <c:v>703</c:v>
                </c:pt>
                <c:pt idx="6172">
                  <c:v>703</c:v>
                </c:pt>
                <c:pt idx="6173">
                  <c:v>704</c:v>
                </c:pt>
                <c:pt idx="6174">
                  <c:v>704</c:v>
                </c:pt>
                <c:pt idx="6175">
                  <c:v>704</c:v>
                </c:pt>
                <c:pt idx="6176">
                  <c:v>704</c:v>
                </c:pt>
                <c:pt idx="6177">
                  <c:v>704</c:v>
                </c:pt>
                <c:pt idx="6178">
                  <c:v>704</c:v>
                </c:pt>
                <c:pt idx="6179">
                  <c:v>704</c:v>
                </c:pt>
                <c:pt idx="6180">
                  <c:v>703</c:v>
                </c:pt>
                <c:pt idx="6181">
                  <c:v>701</c:v>
                </c:pt>
                <c:pt idx="6182">
                  <c:v>700</c:v>
                </c:pt>
                <c:pt idx="6183">
                  <c:v>699</c:v>
                </c:pt>
                <c:pt idx="6184">
                  <c:v>699</c:v>
                </c:pt>
                <c:pt idx="6185">
                  <c:v>699</c:v>
                </c:pt>
                <c:pt idx="6186">
                  <c:v>700</c:v>
                </c:pt>
                <c:pt idx="6187">
                  <c:v>701</c:v>
                </c:pt>
                <c:pt idx="6188">
                  <c:v>700</c:v>
                </c:pt>
                <c:pt idx="6189">
                  <c:v>700</c:v>
                </c:pt>
                <c:pt idx="6190">
                  <c:v>699</c:v>
                </c:pt>
                <c:pt idx="6191">
                  <c:v>701</c:v>
                </c:pt>
                <c:pt idx="6192">
                  <c:v>703</c:v>
                </c:pt>
                <c:pt idx="6193">
                  <c:v>704</c:v>
                </c:pt>
                <c:pt idx="6194">
                  <c:v>706</c:v>
                </c:pt>
                <c:pt idx="6195">
                  <c:v>707</c:v>
                </c:pt>
                <c:pt idx="6196">
                  <c:v>707</c:v>
                </c:pt>
                <c:pt idx="6197">
                  <c:v>706</c:v>
                </c:pt>
                <c:pt idx="6198">
                  <c:v>704</c:v>
                </c:pt>
                <c:pt idx="6199">
                  <c:v>703</c:v>
                </c:pt>
                <c:pt idx="6200">
                  <c:v>702</c:v>
                </c:pt>
                <c:pt idx="6201">
                  <c:v>703</c:v>
                </c:pt>
                <c:pt idx="6202">
                  <c:v>703</c:v>
                </c:pt>
                <c:pt idx="6203">
                  <c:v>703</c:v>
                </c:pt>
                <c:pt idx="6204">
                  <c:v>704</c:v>
                </c:pt>
                <c:pt idx="6205">
                  <c:v>704</c:v>
                </c:pt>
                <c:pt idx="6206">
                  <c:v>704</c:v>
                </c:pt>
                <c:pt idx="6207">
                  <c:v>703</c:v>
                </c:pt>
                <c:pt idx="6208">
                  <c:v>704</c:v>
                </c:pt>
                <c:pt idx="6209">
                  <c:v>703</c:v>
                </c:pt>
                <c:pt idx="6210">
                  <c:v>703</c:v>
                </c:pt>
                <c:pt idx="6211">
                  <c:v>703</c:v>
                </c:pt>
                <c:pt idx="6212">
                  <c:v>703</c:v>
                </c:pt>
                <c:pt idx="6213">
                  <c:v>703</c:v>
                </c:pt>
                <c:pt idx="6214">
                  <c:v>703</c:v>
                </c:pt>
                <c:pt idx="6215">
                  <c:v>702</c:v>
                </c:pt>
                <c:pt idx="6216">
                  <c:v>703</c:v>
                </c:pt>
                <c:pt idx="6217">
                  <c:v>703</c:v>
                </c:pt>
                <c:pt idx="6218">
                  <c:v>703</c:v>
                </c:pt>
                <c:pt idx="6219">
                  <c:v>701</c:v>
                </c:pt>
                <c:pt idx="6220">
                  <c:v>701</c:v>
                </c:pt>
                <c:pt idx="6221">
                  <c:v>701</c:v>
                </c:pt>
                <c:pt idx="6222">
                  <c:v>701</c:v>
                </c:pt>
                <c:pt idx="6223">
                  <c:v>701</c:v>
                </c:pt>
                <c:pt idx="6224">
                  <c:v>702</c:v>
                </c:pt>
                <c:pt idx="6225">
                  <c:v>701</c:v>
                </c:pt>
                <c:pt idx="6226">
                  <c:v>700</c:v>
                </c:pt>
                <c:pt idx="6227">
                  <c:v>701</c:v>
                </c:pt>
                <c:pt idx="6228">
                  <c:v>701</c:v>
                </c:pt>
                <c:pt idx="6229">
                  <c:v>702</c:v>
                </c:pt>
                <c:pt idx="6230">
                  <c:v>702</c:v>
                </c:pt>
                <c:pt idx="6231">
                  <c:v>701</c:v>
                </c:pt>
                <c:pt idx="6232">
                  <c:v>699</c:v>
                </c:pt>
                <c:pt idx="6233">
                  <c:v>697</c:v>
                </c:pt>
                <c:pt idx="6234">
                  <c:v>695</c:v>
                </c:pt>
                <c:pt idx="6235">
                  <c:v>692</c:v>
                </c:pt>
                <c:pt idx="6236">
                  <c:v>692</c:v>
                </c:pt>
                <c:pt idx="6237">
                  <c:v>692</c:v>
                </c:pt>
                <c:pt idx="6238">
                  <c:v>691</c:v>
                </c:pt>
                <c:pt idx="6239">
                  <c:v>691</c:v>
                </c:pt>
                <c:pt idx="6240">
                  <c:v>689</c:v>
                </c:pt>
                <c:pt idx="6241">
                  <c:v>684</c:v>
                </c:pt>
                <c:pt idx="6242">
                  <c:v>680</c:v>
                </c:pt>
                <c:pt idx="6243">
                  <c:v>677</c:v>
                </c:pt>
                <c:pt idx="6244">
                  <c:v>677</c:v>
                </c:pt>
                <c:pt idx="6245">
                  <c:v>676</c:v>
                </c:pt>
                <c:pt idx="6246">
                  <c:v>673</c:v>
                </c:pt>
                <c:pt idx="6247">
                  <c:v>673</c:v>
                </c:pt>
                <c:pt idx="6248">
                  <c:v>673</c:v>
                </c:pt>
                <c:pt idx="6249">
                  <c:v>675</c:v>
                </c:pt>
                <c:pt idx="6250">
                  <c:v>676</c:v>
                </c:pt>
                <c:pt idx="6251">
                  <c:v>677</c:v>
                </c:pt>
                <c:pt idx="6252">
                  <c:v>679</c:v>
                </c:pt>
                <c:pt idx="6253">
                  <c:v>676</c:v>
                </c:pt>
                <c:pt idx="6254">
                  <c:v>670</c:v>
                </c:pt>
                <c:pt idx="6255">
                  <c:v>662</c:v>
                </c:pt>
                <c:pt idx="6256">
                  <c:v>657</c:v>
                </c:pt>
                <c:pt idx="6257">
                  <c:v>655</c:v>
                </c:pt>
                <c:pt idx="6258">
                  <c:v>656</c:v>
                </c:pt>
                <c:pt idx="6259">
                  <c:v>657</c:v>
                </c:pt>
                <c:pt idx="6260">
                  <c:v>659</c:v>
                </c:pt>
                <c:pt idx="6261">
                  <c:v>662</c:v>
                </c:pt>
                <c:pt idx="6262">
                  <c:v>663</c:v>
                </c:pt>
                <c:pt idx="6263">
                  <c:v>665</c:v>
                </c:pt>
                <c:pt idx="6264">
                  <c:v>667</c:v>
                </c:pt>
                <c:pt idx="6265">
                  <c:v>667</c:v>
                </c:pt>
                <c:pt idx="6266">
                  <c:v>668</c:v>
                </c:pt>
                <c:pt idx="6267">
                  <c:v>670</c:v>
                </c:pt>
                <c:pt idx="6268">
                  <c:v>672</c:v>
                </c:pt>
                <c:pt idx="6269">
                  <c:v>675</c:v>
                </c:pt>
                <c:pt idx="6270">
                  <c:v>674</c:v>
                </c:pt>
                <c:pt idx="6271">
                  <c:v>675</c:v>
                </c:pt>
                <c:pt idx="6272">
                  <c:v>677</c:v>
                </c:pt>
                <c:pt idx="6273">
                  <c:v>676</c:v>
                </c:pt>
                <c:pt idx="6274">
                  <c:v>677</c:v>
                </c:pt>
                <c:pt idx="6275">
                  <c:v>679</c:v>
                </c:pt>
                <c:pt idx="6276">
                  <c:v>681</c:v>
                </c:pt>
                <c:pt idx="6277">
                  <c:v>682</c:v>
                </c:pt>
                <c:pt idx="6278">
                  <c:v>682</c:v>
                </c:pt>
                <c:pt idx="6279">
                  <c:v>682</c:v>
                </c:pt>
                <c:pt idx="6280">
                  <c:v>683</c:v>
                </c:pt>
                <c:pt idx="6281">
                  <c:v>684</c:v>
                </c:pt>
                <c:pt idx="6282">
                  <c:v>685</c:v>
                </c:pt>
                <c:pt idx="6283">
                  <c:v>687</c:v>
                </c:pt>
                <c:pt idx="6284">
                  <c:v>687</c:v>
                </c:pt>
                <c:pt idx="6285">
                  <c:v>686</c:v>
                </c:pt>
                <c:pt idx="6286">
                  <c:v>686</c:v>
                </c:pt>
                <c:pt idx="6287">
                  <c:v>686</c:v>
                </c:pt>
                <c:pt idx="6288">
                  <c:v>685</c:v>
                </c:pt>
                <c:pt idx="6289">
                  <c:v>685</c:v>
                </c:pt>
                <c:pt idx="6290">
                  <c:v>685</c:v>
                </c:pt>
                <c:pt idx="6291">
                  <c:v>685</c:v>
                </c:pt>
                <c:pt idx="6292">
                  <c:v>685</c:v>
                </c:pt>
                <c:pt idx="6293">
                  <c:v>684</c:v>
                </c:pt>
                <c:pt idx="6294">
                  <c:v>683</c:v>
                </c:pt>
                <c:pt idx="6295">
                  <c:v>680</c:v>
                </c:pt>
                <c:pt idx="6296">
                  <c:v>677</c:v>
                </c:pt>
                <c:pt idx="6297">
                  <c:v>674</c:v>
                </c:pt>
                <c:pt idx="6298">
                  <c:v>674</c:v>
                </c:pt>
                <c:pt idx="6299">
                  <c:v>675</c:v>
                </c:pt>
                <c:pt idx="6300">
                  <c:v>676</c:v>
                </c:pt>
                <c:pt idx="6301">
                  <c:v>678</c:v>
                </c:pt>
                <c:pt idx="6302">
                  <c:v>680</c:v>
                </c:pt>
                <c:pt idx="6303">
                  <c:v>682</c:v>
                </c:pt>
                <c:pt idx="6304">
                  <c:v>682</c:v>
                </c:pt>
                <c:pt idx="6305">
                  <c:v>684</c:v>
                </c:pt>
                <c:pt idx="6306">
                  <c:v>685</c:v>
                </c:pt>
                <c:pt idx="6307">
                  <c:v>686</c:v>
                </c:pt>
                <c:pt idx="6308">
                  <c:v>686</c:v>
                </c:pt>
                <c:pt idx="6309">
                  <c:v>683</c:v>
                </c:pt>
                <c:pt idx="6310">
                  <c:v>681</c:v>
                </c:pt>
                <c:pt idx="6311">
                  <c:v>681</c:v>
                </c:pt>
                <c:pt idx="6312">
                  <c:v>682</c:v>
                </c:pt>
                <c:pt idx="6313">
                  <c:v>685</c:v>
                </c:pt>
                <c:pt idx="6314">
                  <c:v>685</c:v>
                </c:pt>
                <c:pt idx="6315">
                  <c:v>687</c:v>
                </c:pt>
                <c:pt idx="6316">
                  <c:v>689</c:v>
                </c:pt>
                <c:pt idx="6317">
                  <c:v>691</c:v>
                </c:pt>
                <c:pt idx="6318">
                  <c:v>695</c:v>
                </c:pt>
                <c:pt idx="6319">
                  <c:v>694</c:v>
                </c:pt>
                <c:pt idx="6320">
                  <c:v>692</c:v>
                </c:pt>
                <c:pt idx="6321">
                  <c:v>690</c:v>
                </c:pt>
                <c:pt idx="6322">
                  <c:v>688</c:v>
                </c:pt>
                <c:pt idx="6323">
                  <c:v>687</c:v>
                </c:pt>
                <c:pt idx="6324">
                  <c:v>686</c:v>
                </c:pt>
                <c:pt idx="6325">
                  <c:v>687</c:v>
                </c:pt>
                <c:pt idx="6326">
                  <c:v>687</c:v>
                </c:pt>
                <c:pt idx="6327">
                  <c:v>687</c:v>
                </c:pt>
                <c:pt idx="6328">
                  <c:v>689</c:v>
                </c:pt>
                <c:pt idx="6329">
                  <c:v>690</c:v>
                </c:pt>
                <c:pt idx="6330">
                  <c:v>695</c:v>
                </c:pt>
                <c:pt idx="6331">
                  <c:v>700</c:v>
                </c:pt>
                <c:pt idx="6332">
                  <c:v>705</c:v>
                </c:pt>
                <c:pt idx="6333">
                  <c:v>708</c:v>
                </c:pt>
                <c:pt idx="6334">
                  <c:v>708</c:v>
                </c:pt>
                <c:pt idx="6335">
                  <c:v>709</c:v>
                </c:pt>
                <c:pt idx="6336">
                  <c:v>710</c:v>
                </c:pt>
                <c:pt idx="6337">
                  <c:v>711</c:v>
                </c:pt>
                <c:pt idx="6338">
                  <c:v>710</c:v>
                </c:pt>
                <c:pt idx="6339">
                  <c:v>710</c:v>
                </c:pt>
                <c:pt idx="6340">
                  <c:v>710</c:v>
                </c:pt>
                <c:pt idx="6341">
                  <c:v>709</c:v>
                </c:pt>
                <c:pt idx="6342">
                  <c:v>707</c:v>
                </c:pt>
                <c:pt idx="6343">
                  <c:v>705</c:v>
                </c:pt>
                <c:pt idx="6344">
                  <c:v>702</c:v>
                </c:pt>
                <c:pt idx="6345">
                  <c:v>700</c:v>
                </c:pt>
                <c:pt idx="6346">
                  <c:v>699</c:v>
                </c:pt>
                <c:pt idx="6347">
                  <c:v>699</c:v>
                </c:pt>
                <c:pt idx="6348">
                  <c:v>697</c:v>
                </c:pt>
                <c:pt idx="6349">
                  <c:v>694</c:v>
                </c:pt>
                <c:pt idx="6350">
                  <c:v>693</c:v>
                </c:pt>
                <c:pt idx="6351">
                  <c:v>691</c:v>
                </c:pt>
                <c:pt idx="6352">
                  <c:v>688</c:v>
                </c:pt>
                <c:pt idx="6353">
                  <c:v>689</c:v>
                </c:pt>
                <c:pt idx="6354">
                  <c:v>688</c:v>
                </c:pt>
                <c:pt idx="6355">
                  <c:v>692</c:v>
                </c:pt>
                <c:pt idx="6356">
                  <c:v>697</c:v>
                </c:pt>
                <c:pt idx="6357">
                  <c:v>700</c:v>
                </c:pt>
                <c:pt idx="6358">
                  <c:v>703</c:v>
                </c:pt>
                <c:pt idx="6359">
                  <c:v>703</c:v>
                </c:pt>
                <c:pt idx="6360">
                  <c:v>703</c:v>
                </c:pt>
                <c:pt idx="6361">
                  <c:v>703</c:v>
                </c:pt>
                <c:pt idx="6362">
                  <c:v>705</c:v>
                </c:pt>
                <c:pt idx="6363">
                  <c:v>706</c:v>
                </c:pt>
                <c:pt idx="6364">
                  <c:v>704</c:v>
                </c:pt>
                <c:pt idx="6365">
                  <c:v>707</c:v>
                </c:pt>
                <c:pt idx="6366">
                  <c:v>707</c:v>
                </c:pt>
                <c:pt idx="6367">
                  <c:v>704</c:v>
                </c:pt>
                <c:pt idx="6368">
                  <c:v>702</c:v>
                </c:pt>
                <c:pt idx="6369">
                  <c:v>698</c:v>
                </c:pt>
                <c:pt idx="6370">
                  <c:v>693</c:v>
                </c:pt>
                <c:pt idx="6371">
                  <c:v>691</c:v>
                </c:pt>
                <c:pt idx="6372">
                  <c:v>693</c:v>
                </c:pt>
                <c:pt idx="6373">
                  <c:v>697</c:v>
                </c:pt>
                <c:pt idx="6374">
                  <c:v>699</c:v>
                </c:pt>
                <c:pt idx="6375">
                  <c:v>704</c:v>
                </c:pt>
                <c:pt idx="6376">
                  <c:v>706</c:v>
                </c:pt>
                <c:pt idx="6377">
                  <c:v>707</c:v>
                </c:pt>
                <c:pt idx="6378">
                  <c:v>707</c:v>
                </c:pt>
                <c:pt idx="6379">
                  <c:v>704</c:v>
                </c:pt>
                <c:pt idx="6380">
                  <c:v>702</c:v>
                </c:pt>
                <c:pt idx="6381">
                  <c:v>701</c:v>
                </c:pt>
                <c:pt idx="6382">
                  <c:v>702</c:v>
                </c:pt>
                <c:pt idx="6383">
                  <c:v>702</c:v>
                </c:pt>
                <c:pt idx="6384">
                  <c:v>704</c:v>
                </c:pt>
                <c:pt idx="6385">
                  <c:v>705</c:v>
                </c:pt>
                <c:pt idx="6386">
                  <c:v>705</c:v>
                </c:pt>
                <c:pt idx="6387">
                  <c:v>704</c:v>
                </c:pt>
                <c:pt idx="6388">
                  <c:v>704</c:v>
                </c:pt>
                <c:pt idx="6389">
                  <c:v>702</c:v>
                </c:pt>
                <c:pt idx="6390">
                  <c:v>700</c:v>
                </c:pt>
                <c:pt idx="6391">
                  <c:v>700</c:v>
                </c:pt>
                <c:pt idx="6392">
                  <c:v>701</c:v>
                </c:pt>
                <c:pt idx="6393">
                  <c:v>702</c:v>
                </c:pt>
                <c:pt idx="6394">
                  <c:v>705</c:v>
                </c:pt>
                <c:pt idx="6395">
                  <c:v>707</c:v>
                </c:pt>
                <c:pt idx="6396">
                  <c:v>709</c:v>
                </c:pt>
                <c:pt idx="6397">
                  <c:v>711</c:v>
                </c:pt>
                <c:pt idx="6398">
                  <c:v>711</c:v>
                </c:pt>
                <c:pt idx="6399">
                  <c:v>714</c:v>
                </c:pt>
                <c:pt idx="6400">
                  <c:v>712</c:v>
                </c:pt>
                <c:pt idx="6401">
                  <c:v>715</c:v>
                </c:pt>
                <c:pt idx="6402">
                  <c:v>714</c:v>
                </c:pt>
                <c:pt idx="6403">
                  <c:v>714</c:v>
                </c:pt>
                <c:pt idx="6404">
                  <c:v>715</c:v>
                </c:pt>
                <c:pt idx="6405">
                  <c:v>719</c:v>
                </c:pt>
                <c:pt idx="6406">
                  <c:v>720</c:v>
                </c:pt>
                <c:pt idx="6407">
                  <c:v>723</c:v>
                </c:pt>
                <c:pt idx="6408">
                  <c:v>725</c:v>
                </c:pt>
                <c:pt idx="6409">
                  <c:v>727</c:v>
                </c:pt>
                <c:pt idx="6410">
                  <c:v>728</c:v>
                </c:pt>
                <c:pt idx="6411">
                  <c:v>728</c:v>
                </c:pt>
                <c:pt idx="6412">
                  <c:v>726</c:v>
                </c:pt>
                <c:pt idx="6413">
                  <c:v>724</c:v>
                </c:pt>
                <c:pt idx="6414">
                  <c:v>723</c:v>
                </c:pt>
                <c:pt idx="6415">
                  <c:v>723</c:v>
                </c:pt>
                <c:pt idx="6416">
                  <c:v>723</c:v>
                </c:pt>
                <c:pt idx="6417">
                  <c:v>723</c:v>
                </c:pt>
                <c:pt idx="6418">
                  <c:v>721</c:v>
                </c:pt>
                <c:pt idx="6419">
                  <c:v>718</c:v>
                </c:pt>
                <c:pt idx="6420">
                  <c:v>716</c:v>
                </c:pt>
                <c:pt idx="6421">
                  <c:v>711</c:v>
                </c:pt>
                <c:pt idx="6422">
                  <c:v>706</c:v>
                </c:pt>
                <c:pt idx="6423">
                  <c:v>705</c:v>
                </c:pt>
                <c:pt idx="6424">
                  <c:v>704</c:v>
                </c:pt>
                <c:pt idx="6425">
                  <c:v>706</c:v>
                </c:pt>
                <c:pt idx="6426">
                  <c:v>706</c:v>
                </c:pt>
                <c:pt idx="6427">
                  <c:v>707</c:v>
                </c:pt>
                <c:pt idx="6428">
                  <c:v>710</c:v>
                </c:pt>
                <c:pt idx="6429">
                  <c:v>713</c:v>
                </c:pt>
                <c:pt idx="6430">
                  <c:v>712</c:v>
                </c:pt>
                <c:pt idx="6431">
                  <c:v>709</c:v>
                </c:pt>
                <c:pt idx="6432">
                  <c:v>703</c:v>
                </c:pt>
                <c:pt idx="6433">
                  <c:v>703</c:v>
                </c:pt>
                <c:pt idx="6434">
                  <c:v>704</c:v>
                </c:pt>
                <c:pt idx="6435">
                  <c:v>707</c:v>
                </c:pt>
                <c:pt idx="6436">
                  <c:v>707</c:v>
                </c:pt>
                <c:pt idx="6437">
                  <c:v>706</c:v>
                </c:pt>
                <c:pt idx="6438">
                  <c:v>703</c:v>
                </c:pt>
                <c:pt idx="6439">
                  <c:v>699</c:v>
                </c:pt>
                <c:pt idx="6440">
                  <c:v>700</c:v>
                </c:pt>
                <c:pt idx="6441">
                  <c:v>702</c:v>
                </c:pt>
                <c:pt idx="6442">
                  <c:v>705</c:v>
                </c:pt>
                <c:pt idx="6443">
                  <c:v>709</c:v>
                </c:pt>
                <c:pt idx="6444">
                  <c:v>714</c:v>
                </c:pt>
                <c:pt idx="6445">
                  <c:v>716</c:v>
                </c:pt>
                <c:pt idx="6446">
                  <c:v>719</c:v>
                </c:pt>
                <c:pt idx="6447">
                  <c:v>723</c:v>
                </c:pt>
                <c:pt idx="6448">
                  <c:v>723</c:v>
                </c:pt>
                <c:pt idx="6449">
                  <c:v>723</c:v>
                </c:pt>
                <c:pt idx="6450">
                  <c:v>722</c:v>
                </c:pt>
                <c:pt idx="6451">
                  <c:v>725</c:v>
                </c:pt>
                <c:pt idx="6452">
                  <c:v>721</c:v>
                </c:pt>
                <c:pt idx="6453">
                  <c:v>720</c:v>
                </c:pt>
                <c:pt idx="6454">
                  <c:v>722</c:v>
                </c:pt>
                <c:pt idx="6455">
                  <c:v>721</c:v>
                </c:pt>
                <c:pt idx="6456">
                  <c:v>719</c:v>
                </c:pt>
                <c:pt idx="6457">
                  <c:v>719</c:v>
                </c:pt>
                <c:pt idx="6458">
                  <c:v>719</c:v>
                </c:pt>
                <c:pt idx="6459">
                  <c:v>719</c:v>
                </c:pt>
                <c:pt idx="6460">
                  <c:v>718</c:v>
                </c:pt>
                <c:pt idx="6461">
                  <c:v>717</c:v>
                </c:pt>
                <c:pt idx="6462">
                  <c:v>717</c:v>
                </c:pt>
                <c:pt idx="6463">
                  <c:v>718</c:v>
                </c:pt>
                <c:pt idx="6464">
                  <c:v>718</c:v>
                </c:pt>
                <c:pt idx="6465">
                  <c:v>717</c:v>
                </c:pt>
                <c:pt idx="6466">
                  <c:v>721</c:v>
                </c:pt>
                <c:pt idx="6467">
                  <c:v>724</c:v>
                </c:pt>
                <c:pt idx="6468">
                  <c:v>726</c:v>
                </c:pt>
                <c:pt idx="6469">
                  <c:v>725</c:v>
                </c:pt>
                <c:pt idx="6470">
                  <c:v>727</c:v>
                </c:pt>
                <c:pt idx="6471">
                  <c:v>726</c:v>
                </c:pt>
                <c:pt idx="6472">
                  <c:v>726</c:v>
                </c:pt>
                <c:pt idx="6473">
                  <c:v>727</c:v>
                </c:pt>
                <c:pt idx="6474">
                  <c:v>727</c:v>
                </c:pt>
                <c:pt idx="6475">
                  <c:v>726</c:v>
                </c:pt>
                <c:pt idx="6476">
                  <c:v>727</c:v>
                </c:pt>
                <c:pt idx="6477">
                  <c:v>727</c:v>
                </c:pt>
                <c:pt idx="6478">
                  <c:v>725</c:v>
                </c:pt>
                <c:pt idx="6479">
                  <c:v>724</c:v>
                </c:pt>
                <c:pt idx="6480">
                  <c:v>725</c:v>
                </c:pt>
                <c:pt idx="6481">
                  <c:v>726</c:v>
                </c:pt>
                <c:pt idx="6482">
                  <c:v>724</c:v>
                </c:pt>
                <c:pt idx="6483">
                  <c:v>716</c:v>
                </c:pt>
                <c:pt idx="6484">
                  <c:v>709</c:v>
                </c:pt>
                <c:pt idx="6485">
                  <c:v>706</c:v>
                </c:pt>
                <c:pt idx="6486">
                  <c:v>704</c:v>
                </c:pt>
                <c:pt idx="6487">
                  <c:v>702</c:v>
                </c:pt>
                <c:pt idx="6488">
                  <c:v>702</c:v>
                </c:pt>
                <c:pt idx="6489">
                  <c:v>701</c:v>
                </c:pt>
                <c:pt idx="6490">
                  <c:v>700</c:v>
                </c:pt>
                <c:pt idx="6491">
                  <c:v>701</c:v>
                </c:pt>
                <c:pt idx="6492">
                  <c:v>707</c:v>
                </c:pt>
                <c:pt idx="6493">
                  <c:v>713</c:v>
                </c:pt>
                <c:pt idx="6494">
                  <c:v>719</c:v>
                </c:pt>
                <c:pt idx="6495">
                  <c:v>721</c:v>
                </c:pt>
                <c:pt idx="6496">
                  <c:v>723</c:v>
                </c:pt>
                <c:pt idx="6497">
                  <c:v>721</c:v>
                </c:pt>
                <c:pt idx="6498">
                  <c:v>718</c:v>
                </c:pt>
                <c:pt idx="6499">
                  <c:v>711</c:v>
                </c:pt>
                <c:pt idx="6500">
                  <c:v>708</c:v>
                </c:pt>
                <c:pt idx="6501">
                  <c:v>709</c:v>
                </c:pt>
                <c:pt idx="6502">
                  <c:v>712</c:v>
                </c:pt>
                <c:pt idx="6503">
                  <c:v>715</c:v>
                </c:pt>
                <c:pt idx="6504">
                  <c:v>719</c:v>
                </c:pt>
                <c:pt idx="6505">
                  <c:v>722</c:v>
                </c:pt>
                <c:pt idx="6506">
                  <c:v>726</c:v>
                </c:pt>
                <c:pt idx="6507">
                  <c:v>727</c:v>
                </c:pt>
                <c:pt idx="6508">
                  <c:v>730</c:v>
                </c:pt>
                <c:pt idx="6509">
                  <c:v>731</c:v>
                </c:pt>
                <c:pt idx="6510">
                  <c:v>731</c:v>
                </c:pt>
                <c:pt idx="6511">
                  <c:v>729</c:v>
                </c:pt>
                <c:pt idx="6512">
                  <c:v>727</c:v>
                </c:pt>
                <c:pt idx="6513">
                  <c:v>727</c:v>
                </c:pt>
                <c:pt idx="6514">
                  <c:v>730</c:v>
                </c:pt>
                <c:pt idx="6515">
                  <c:v>730</c:v>
                </c:pt>
                <c:pt idx="6516">
                  <c:v>732</c:v>
                </c:pt>
                <c:pt idx="6517">
                  <c:v>733</c:v>
                </c:pt>
                <c:pt idx="6518">
                  <c:v>734</c:v>
                </c:pt>
                <c:pt idx="6519">
                  <c:v>735</c:v>
                </c:pt>
                <c:pt idx="6520">
                  <c:v>738</c:v>
                </c:pt>
                <c:pt idx="6521">
                  <c:v>739</c:v>
                </c:pt>
                <c:pt idx="6522">
                  <c:v>739</c:v>
                </c:pt>
                <c:pt idx="6523">
                  <c:v>739</c:v>
                </c:pt>
                <c:pt idx="6524">
                  <c:v>740</c:v>
                </c:pt>
                <c:pt idx="6525">
                  <c:v>738</c:v>
                </c:pt>
                <c:pt idx="6526">
                  <c:v>737</c:v>
                </c:pt>
                <c:pt idx="6527">
                  <c:v>735</c:v>
                </c:pt>
                <c:pt idx="6528">
                  <c:v>732</c:v>
                </c:pt>
                <c:pt idx="6529">
                  <c:v>732</c:v>
                </c:pt>
                <c:pt idx="6530">
                  <c:v>733</c:v>
                </c:pt>
                <c:pt idx="6531">
                  <c:v>732</c:v>
                </c:pt>
                <c:pt idx="6532">
                  <c:v>725</c:v>
                </c:pt>
                <c:pt idx="6533">
                  <c:v>715</c:v>
                </c:pt>
                <c:pt idx="6534">
                  <c:v>705</c:v>
                </c:pt>
                <c:pt idx="6535">
                  <c:v>697</c:v>
                </c:pt>
                <c:pt idx="6536">
                  <c:v>687</c:v>
                </c:pt>
                <c:pt idx="6537">
                  <c:v>677</c:v>
                </c:pt>
                <c:pt idx="6538">
                  <c:v>669</c:v>
                </c:pt>
                <c:pt idx="6539">
                  <c:v>665</c:v>
                </c:pt>
                <c:pt idx="6540">
                  <c:v>667</c:v>
                </c:pt>
                <c:pt idx="6541">
                  <c:v>674</c:v>
                </c:pt>
                <c:pt idx="6542">
                  <c:v>684</c:v>
                </c:pt>
                <c:pt idx="6543">
                  <c:v>694</c:v>
                </c:pt>
                <c:pt idx="6544">
                  <c:v>698</c:v>
                </c:pt>
                <c:pt idx="6545">
                  <c:v>693</c:v>
                </c:pt>
                <c:pt idx="6546">
                  <c:v>684</c:v>
                </c:pt>
                <c:pt idx="6547">
                  <c:v>677</c:v>
                </c:pt>
                <c:pt idx="6548">
                  <c:v>673</c:v>
                </c:pt>
                <c:pt idx="6549">
                  <c:v>666</c:v>
                </c:pt>
                <c:pt idx="6550">
                  <c:v>660</c:v>
                </c:pt>
                <c:pt idx="6551">
                  <c:v>656</c:v>
                </c:pt>
                <c:pt idx="6552">
                  <c:v>650</c:v>
                </c:pt>
                <c:pt idx="6553">
                  <c:v>644</c:v>
                </c:pt>
                <c:pt idx="6554">
                  <c:v>641</c:v>
                </c:pt>
                <c:pt idx="6555">
                  <c:v>637</c:v>
                </c:pt>
                <c:pt idx="6556">
                  <c:v>635</c:v>
                </c:pt>
                <c:pt idx="6557">
                  <c:v>632</c:v>
                </c:pt>
                <c:pt idx="6558">
                  <c:v>627</c:v>
                </c:pt>
                <c:pt idx="6559">
                  <c:v>625</c:v>
                </c:pt>
                <c:pt idx="6560">
                  <c:v>625</c:v>
                </c:pt>
                <c:pt idx="6561">
                  <c:v>624</c:v>
                </c:pt>
                <c:pt idx="6562">
                  <c:v>625</c:v>
                </c:pt>
                <c:pt idx="6563">
                  <c:v>626</c:v>
                </c:pt>
                <c:pt idx="6564">
                  <c:v>627</c:v>
                </c:pt>
                <c:pt idx="6565">
                  <c:v>631</c:v>
                </c:pt>
                <c:pt idx="6566">
                  <c:v>638</c:v>
                </c:pt>
                <c:pt idx="6567">
                  <c:v>643</c:v>
                </c:pt>
                <c:pt idx="6568">
                  <c:v>651</c:v>
                </c:pt>
                <c:pt idx="6569">
                  <c:v>660</c:v>
                </c:pt>
                <c:pt idx="6570">
                  <c:v>666</c:v>
                </c:pt>
                <c:pt idx="6571">
                  <c:v>671</c:v>
                </c:pt>
                <c:pt idx="6572">
                  <c:v>675</c:v>
                </c:pt>
                <c:pt idx="6573">
                  <c:v>681</c:v>
                </c:pt>
                <c:pt idx="6574">
                  <c:v>684</c:v>
                </c:pt>
                <c:pt idx="6575">
                  <c:v>689</c:v>
                </c:pt>
                <c:pt idx="6576">
                  <c:v>694</c:v>
                </c:pt>
                <c:pt idx="6577">
                  <c:v>695</c:v>
                </c:pt>
                <c:pt idx="6578">
                  <c:v>692</c:v>
                </c:pt>
                <c:pt idx="6579">
                  <c:v>688</c:v>
                </c:pt>
                <c:pt idx="6580">
                  <c:v>683</c:v>
                </c:pt>
                <c:pt idx="6581">
                  <c:v>679</c:v>
                </c:pt>
                <c:pt idx="6582">
                  <c:v>676</c:v>
                </c:pt>
                <c:pt idx="6583">
                  <c:v>676</c:v>
                </c:pt>
                <c:pt idx="6584">
                  <c:v>677</c:v>
                </c:pt>
                <c:pt idx="6585">
                  <c:v>678</c:v>
                </c:pt>
                <c:pt idx="6586">
                  <c:v>688</c:v>
                </c:pt>
                <c:pt idx="6587">
                  <c:v>694</c:v>
                </c:pt>
                <c:pt idx="6588">
                  <c:v>697</c:v>
                </c:pt>
                <c:pt idx="6589">
                  <c:v>696</c:v>
                </c:pt>
                <c:pt idx="6590">
                  <c:v>693</c:v>
                </c:pt>
                <c:pt idx="6591">
                  <c:v>693</c:v>
                </c:pt>
                <c:pt idx="6592">
                  <c:v>692</c:v>
                </c:pt>
                <c:pt idx="6593">
                  <c:v>694</c:v>
                </c:pt>
                <c:pt idx="6594">
                  <c:v>696</c:v>
                </c:pt>
                <c:pt idx="6595">
                  <c:v>698</c:v>
                </c:pt>
                <c:pt idx="6596">
                  <c:v>702</c:v>
                </c:pt>
                <c:pt idx="6597">
                  <c:v>708</c:v>
                </c:pt>
                <c:pt idx="6598">
                  <c:v>714</c:v>
                </c:pt>
                <c:pt idx="6599">
                  <c:v>719</c:v>
                </c:pt>
                <c:pt idx="6600">
                  <c:v>724</c:v>
                </c:pt>
                <c:pt idx="6601">
                  <c:v>728</c:v>
                </c:pt>
                <c:pt idx="6602">
                  <c:v>729</c:v>
                </c:pt>
                <c:pt idx="6603">
                  <c:v>727</c:v>
                </c:pt>
                <c:pt idx="6604">
                  <c:v>721</c:v>
                </c:pt>
                <c:pt idx="6605">
                  <c:v>717</c:v>
                </c:pt>
                <c:pt idx="6606">
                  <c:v>712</c:v>
                </c:pt>
                <c:pt idx="6607">
                  <c:v>711</c:v>
                </c:pt>
                <c:pt idx="6608">
                  <c:v>714</c:v>
                </c:pt>
                <c:pt idx="6609">
                  <c:v>713</c:v>
                </c:pt>
                <c:pt idx="6610">
                  <c:v>713</c:v>
                </c:pt>
                <c:pt idx="6611">
                  <c:v>713</c:v>
                </c:pt>
                <c:pt idx="6612">
                  <c:v>713</c:v>
                </c:pt>
                <c:pt idx="6613">
                  <c:v>715</c:v>
                </c:pt>
                <c:pt idx="6614">
                  <c:v>718</c:v>
                </c:pt>
                <c:pt idx="6615">
                  <c:v>721</c:v>
                </c:pt>
                <c:pt idx="6616">
                  <c:v>722</c:v>
                </c:pt>
                <c:pt idx="6617">
                  <c:v>721</c:v>
                </c:pt>
                <c:pt idx="6618">
                  <c:v>720</c:v>
                </c:pt>
                <c:pt idx="6619">
                  <c:v>719</c:v>
                </c:pt>
                <c:pt idx="6620">
                  <c:v>717</c:v>
                </c:pt>
                <c:pt idx="6621">
                  <c:v>713</c:v>
                </c:pt>
                <c:pt idx="6622">
                  <c:v>708</c:v>
                </c:pt>
                <c:pt idx="6623">
                  <c:v>700</c:v>
                </c:pt>
                <c:pt idx="6624">
                  <c:v>691</c:v>
                </c:pt>
                <c:pt idx="6625">
                  <c:v>685</c:v>
                </c:pt>
                <c:pt idx="6626">
                  <c:v>683</c:v>
                </c:pt>
                <c:pt idx="6627">
                  <c:v>684</c:v>
                </c:pt>
                <c:pt idx="6628">
                  <c:v>683</c:v>
                </c:pt>
                <c:pt idx="6629">
                  <c:v>685</c:v>
                </c:pt>
                <c:pt idx="6630">
                  <c:v>685</c:v>
                </c:pt>
                <c:pt idx="6631">
                  <c:v>684</c:v>
                </c:pt>
                <c:pt idx="6632">
                  <c:v>683</c:v>
                </c:pt>
                <c:pt idx="6633">
                  <c:v>682</c:v>
                </c:pt>
                <c:pt idx="6634">
                  <c:v>682</c:v>
                </c:pt>
                <c:pt idx="6635">
                  <c:v>683</c:v>
                </c:pt>
                <c:pt idx="6636">
                  <c:v>687</c:v>
                </c:pt>
                <c:pt idx="6637">
                  <c:v>692</c:v>
                </c:pt>
                <c:pt idx="6638">
                  <c:v>695</c:v>
                </c:pt>
                <c:pt idx="6639">
                  <c:v>698</c:v>
                </c:pt>
                <c:pt idx="6640">
                  <c:v>700</c:v>
                </c:pt>
                <c:pt idx="6641">
                  <c:v>703</c:v>
                </c:pt>
                <c:pt idx="6642">
                  <c:v>706</c:v>
                </c:pt>
                <c:pt idx="6643">
                  <c:v>706</c:v>
                </c:pt>
                <c:pt idx="6644">
                  <c:v>705</c:v>
                </c:pt>
                <c:pt idx="6645">
                  <c:v>706</c:v>
                </c:pt>
                <c:pt idx="6646">
                  <c:v>703</c:v>
                </c:pt>
                <c:pt idx="6647">
                  <c:v>700</c:v>
                </c:pt>
                <c:pt idx="6648">
                  <c:v>698</c:v>
                </c:pt>
                <c:pt idx="6649">
                  <c:v>697</c:v>
                </c:pt>
                <c:pt idx="6650">
                  <c:v>692</c:v>
                </c:pt>
                <c:pt idx="6651">
                  <c:v>687</c:v>
                </c:pt>
                <c:pt idx="6652">
                  <c:v>685</c:v>
                </c:pt>
                <c:pt idx="6653">
                  <c:v>688</c:v>
                </c:pt>
                <c:pt idx="6654">
                  <c:v>692</c:v>
                </c:pt>
                <c:pt idx="6655">
                  <c:v>695</c:v>
                </c:pt>
                <c:pt idx="6656">
                  <c:v>696</c:v>
                </c:pt>
                <c:pt idx="6657">
                  <c:v>699</c:v>
                </c:pt>
                <c:pt idx="6658">
                  <c:v>702</c:v>
                </c:pt>
                <c:pt idx="6659">
                  <c:v>705</c:v>
                </c:pt>
                <c:pt idx="6660">
                  <c:v>705</c:v>
                </c:pt>
                <c:pt idx="6661">
                  <c:v>706</c:v>
                </c:pt>
                <c:pt idx="6662">
                  <c:v>710</c:v>
                </c:pt>
                <c:pt idx="6663">
                  <c:v>714</c:v>
                </c:pt>
                <c:pt idx="6664">
                  <c:v>716</c:v>
                </c:pt>
                <c:pt idx="6665">
                  <c:v>717</c:v>
                </c:pt>
                <c:pt idx="6666">
                  <c:v>718</c:v>
                </c:pt>
                <c:pt idx="6667">
                  <c:v>718</c:v>
                </c:pt>
                <c:pt idx="6668">
                  <c:v>717</c:v>
                </c:pt>
                <c:pt idx="6669">
                  <c:v>715</c:v>
                </c:pt>
                <c:pt idx="6670">
                  <c:v>713</c:v>
                </c:pt>
                <c:pt idx="6671">
                  <c:v>714</c:v>
                </c:pt>
                <c:pt idx="6672">
                  <c:v>716</c:v>
                </c:pt>
                <c:pt idx="6673">
                  <c:v>713</c:v>
                </c:pt>
                <c:pt idx="6674">
                  <c:v>714</c:v>
                </c:pt>
                <c:pt idx="6675">
                  <c:v>715</c:v>
                </c:pt>
                <c:pt idx="6676">
                  <c:v>717</c:v>
                </c:pt>
                <c:pt idx="6677">
                  <c:v>718</c:v>
                </c:pt>
                <c:pt idx="6678">
                  <c:v>715</c:v>
                </c:pt>
                <c:pt idx="6679">
                  <c:v>710</c:v>
                </c:pt>
                <c:pt idx="6680">
                  <c:v>705</c:v>
                </c:pt>
                <c:pt idx="6681">
                  <c:v>701</c:v>
                </c:pt>
                <c:pt idx="6682">
                  <c:v>698</c:v>
                </c:pt>
                <c:pt idx="6683">
                  <c:v>698</c:v>
                </c:pt>
                <c:pt idx="6684">
                  <c:v>697</c:v>
                </c:pt>
                <c:pt idx="6685">
                  <c:v>697</c:v>
                </c:pt>
                <c:pt idx="6686">
                  <c:v>697</c:v>
                </c:pt>
                <c:pt idx="6687">
                  <c:v>698</c:v>
                </c:pt>
                <c:pt idx="6688">
                  <c:v>702</c:v>
                </c:pt>
                <c:pt idx="6689">
                  <c:v>705</c:v>
                </c:pt>
                <c:pt idx="6690">
                  <c:v>706</c:v>
                </c:pt>
                <c:pt idx="6691">
                  <c:v>705</c:v>
                </c:pt>
                <c:pt idx="6692">
                  <c:v>701</c:v>
                </c:pt>
                <c:pt idx="6693">
                  <c:v>696</c:v>
                </c:pt>
                <c:pt idx="6694">
                  <c:v>693</c:v>
                </c:pt>
                <c:pt idx="6695">
                  <c:v>690</c:v>
                </c:pt>
                <c:pt idx="6696">
                  <c:v>684</c:v>
                </c:pt>
                <c:pt idx="6697">
                  <c:v>675</c:v>
                </c:pt>
                <c:pt idx="6698">
                  <c:v>668</c:v>
                </c:pt>
                <c:pt idx="6699">
                  <c:v>662</c:v>
                </c:pt>
                <c:pt idx="6700">
                  <c:v>659</c:v>
                </c:pt>
                <c:pt idx="6701">
                  <c:v>653</c:v>
                </c:pt>
                <c:pt idx="6702">
                  <c:v>647</c:v>
                </c:pt>
                <c:pt idx="6703">
                  <c:v>645</c:v>
                </c:pt>
                <c:pt idx="6704">
                  <c:v>646</c:v>
                </c:pt>
                <c:pt idx="6705">
                  <c:v>651</c:v>
                </c:pt>
                <c:pt idx="6706">
                  <c:v>657</c:v>
                </c:pt>
                <c:pt idx="6707">
                  <c:v>662</c:v>
                </c:pt>
                <c:pt idx="6708">
                  <c:v>669</c:v>
                </c:pt>
                <c:pt idx="6709">
                  <c:v>676</c:v>
                </c:pt>
                <c:pt idx="6710">
                  <c:v>678</c:v>
                </c:pt>
                <c:pt idx="6711">
                  <c:v>681</c:v>
                </c:pt>
                <c:pt idx="6712">
                  <c:v>682</c:v>
                </c:pt>
                <c:pt idx="6713">
                  <c:v>680</c:v>
                </c:pt>
                <c:pt idx="6714">
                  <c:v>680</c:v>
                </c:pt>
                <c:pt idx="6715">
                  <c:v>678</c:v>
                </c:pt>
                <c:pt idx="6716">
                  <c:v>680</c:v>
                </c:pt>
                <c:pt idx="6717">
                  <c:v>680</c:v>
                </c:pt>
                <c:pt idx="6718">
                  <c:v>683</c:v>
                </c:pt>
                <c:pt idx="6719">
                  <c:v>684</c:v>
                </c:pt>
                <c:pt idx="6720">
                  <c:v>685</c:v>
                </c:pt>
                <c:pt idx="6721">
                  <c:v>687</c:v>
                </c:pt>
                <c:pt idx="6722">
                  <c:v>689</c:v>
                </c:pt>
                <c:pt idx="6723">
                  <c:v>693</c:v>
                </c:pt>
                <c:pt idx="6724">
                  <c:v>696</c:v>
                </c:pt>
                <c:pt idx="6725">
                  <c:v>699</c:v>
                </c:pt>
                <c:pt idx="6726">
                  <c:v>701</c:v>
                </c:pt>
                <c:pt idx="6727">
                  <c:v>701</c:v>
                </c:pt>
                <c:pt idx="6728">
                  <c:v>701</c:v>
                </c:pt>
                <c:pt idx="6729">
                  <c:v>701</c:v>
                </c:pt>
                <c:pt idx="6730">
                  <c:v>702</c:v>
                </c:pt>
                <c:pt idx="6731">
                  <c:v>704</c:v>
                </c:pt>
                <c:pt idx="6732">
                  <c:v>704</c:v>
                </c:pt>
                <c:pt idx="6733">
                  <c:v>701</c:v>
                </c:pt>
                <c:pt idx="6734">
                  <c:v>698</c:v>
                </c:pt>
                <c:pt idx="6735">
                  <c:v>694</c:v>
                </c:pt>
                <c:pt idx="6736">
                  <c:v>691</c:v>
                </c:pt>
                <c:pt idx="6737">
                  <c:v>687</c:v>
                </c:pt>
                <c:pt idx="6738">
                  <c:v>684</c:v>
                </c:pt>
                <c:pt idx="6739">
                  <c:v>682</c:v>
                </c:pt>
                <c:pt idx="6740">
                  <c:v>679</c:v>
                </c:pt>
                <c:pt idx="6741">
                  <c:v>677</c:v>
                </c:pt>
                <c:pt idx="6742">
                  <c:v>674</c:v>
                </c:pt>
                <c:pt idx="6743">
                  <c:v>673</c:v>
                </c:pt>
                <c:pt idx="6744">
                  <c:v>673</c:v>
                </c:pt>
                <c:pt idx="6745">
                  <c:v>675</c:v>
                </c:pt>
                <c:pt idx="6746">
                  <c:v>677</c:v>
                </c:pt>
                <c:pt idx="6747">
                  <c:v>676</c:v>
                </c:pt>
                <c:pt idx="6748">
                  <c:v>674</c:v>
                </c:pt>
                <c:pt idx="6749">
                  <c:v>672</c:v>
                </c:pt>
                <c:pt idx="6750">
                  <c:v>673</c:v>
                </c:pt>
                <c:pt idx="6751">
                  <c:v>672</c:v>
                </c:pt>
                <c:pt idx="6752">
                  <c:v>674</c:v>
                </c:pt>
                <c:pt idx="6753">
                  <c:v>673</c:v>
                </c:pt>
                <c:pt idx="6754">
                  <c:v>674</c:v>
                </c:pt>
                <c:pt idx="6755">
                  <c:v>676</c:v>
                </c:pt>
                <c:pt idx="6756">
                  <c:v>680</c:v>
                </c:pt>
                <c:pt idx="6757">
                  <c:v>686</c:v>
                </c:pt>
                <c:pt idx="6758">
                  <c:v>689</c:v>
                </c:pt>
                <c:pt idx="6759">
                  <c:v>692</c:v>
                </c:pt>
                <c:pt idx="6760">
                  <c:v>694</c:v>
                </c:pt>
                <c:pt idx="6761">
                  <c:v>695</c:v>
                </c:pt>
                <c:pt idx="6762">
                  <c:v>695</c:v>
                </c:pt>
                <c:pt idx="6763">
                  <c:v>695</c:v>
                </c:pt>
                <c:pt idx="6764">
                  <c:v>696</c:v>
                </c:pt>
                <c:pt idx="6765">
                  <c:v>699</c:v>
                </c:pt>
                <c:pt idx="6766">
                  <c:v>700</c:v>
                </c:pt>
                <c:pt idx="6767">
                  <c:v>703</c:v>
                </c:pt>
                <c:pt idx="6768">
                  <c:v>702</c:v>
                </c:pt>
                <c:pt idx="6769">
                  <c:v>702</c:v>
                </c:pt>
                <c:pt idx="6770">
                  <c:v>702</c:v>
                </c:pt>
                <c:pt idx="6771">
                  <c:v>702</c:v>
                </c:pt>
                <c:pt idx="6772">
                  <c:v>704</c:v>
                </c:pt>
                <c:pt idx="6773">
                  <c:v>707</c:v>
                </c:pt>
                <c:pt idx="6774">
                  <c:v>708</c:v>
                </c:pt>
                <c:pt idx="6775">
                  <c:v>710</c:v>
                </c:pt>
                <c:pt idx="6776">
                  <c:v>712</c:v>
                </c:pt>
                <c:pt idx="6777">
                  <c:v>712</c:v>
                </c:pt>
                <c:pt idx="6778">
                  <c:v>712</c:v>
                </c:pt>
                <c:pt idx="6779">
                  <c:v>713</c:v>
                </c:pt>
                <c:pt idx="6780">
                  <c:v>712</c:v>
                </c:pt>
                <c:pt idx="6781">
                  <c:v>711</c:v>
                </c:pt>
                <c:pt idx="6782">
                  <c:v>708</c:v>
                </c:pt>
                <c:pt idx="6783">
                  <c:v>710</c:v>
                </c:pt>
                <c:pt idx="6784">
                  <c:v>713</c:v>
                </c:pt>
                <c:pt idx="6785">
                  <c:v>712</c:v>
                </c:pt>
                <c:pt idx="6786">
                  <c:v>712</c:v>
                </c:pt>
                <c:pt idx="6787">
                  <c:v>713</c:v>
                </c:pt>
                <c:pt idx="6788">
                  <c:v>711</c:v>
                </c:pt>
                <c:pt idx="6789">
                  <c:v>706</c:v>
                </c:pt>
                <c:pt idx="6790">
                  <c:v>706</c:v>
                </c:pt>
                <c:pt idx="6791">
                  <c:v>707</c:v>
                </c:pt>
                <c:pt idx="6792">
                  <c:v>705</c:v>
                </c:pt>
                <c:pt idx="6793">
                  <c:v>702</c:v>
                </c:pt>
                <c:pt idx="6794">
                  <c:v>697</c:v>
                </c:pt>
                <c:pt idx="6795">
                  <c:v>693</c:v>
                </c:pt>
                <c:pt idx="6796">
                  <c:v>689</c:v>
                </c:pt>
                <c:pt idx="6797">
                  <c:v>692</c:v>
                </c:pt>
                <c:pt idx="6798">
                  <c:v>697</c:v>
                </c:pt>
                <c:pt idx="6799">
                  <c:v>707</c:v>
                </c:pt>
                <c:pt idx="6800">
                  <c:v>716</c:v>
                </c:pt>
                <c:pt idx="6801">
                  <c:v>719</c:v>
                </c:pt>
                <c:pt idx="6802">
                  <c:v>718</c:v>
                </c:pt>
                <c:pt idx="6803">
                  <c:v>713</c:v>
                </c:pt>
                <c:pt idx="6804">
                  <c:v>708</c:v>
                </c:pt>
                <c:pt idx="6805">
                  <c:v>705</c:v>
                </c:pt>
                <c:pt idx="6806">
                  <c:v>701</c:v>
                </c:pt>
                <c:pt idx="6807">
                  <c:v>696</c:v>
                </c:pt>
                <c:pt idx="6808">
                  <c:v>691</c:v>
                </c:pt>
                <c:pt idx="6809">
                  <c:v>686</c:v>
                </c:pt>
                <c:pt idx="6810">
                  <c:v>680</c:v>
                </c:pt>
                <c:pt idx="6811">
                  <c:v>675</c:v>
                </c:pt>
                <c:pt idx="6812">
                  <c:v>672</c:v>
                </c:pt>
                <c:pt idx="6813">
                  <c:v>677</c:v>
                </c:pt>
                <c:pt idx="6814">
                  <c:v>684</c:v>
                </c:pt>
                <c:pt idx="6815">
                  <c:v>690</c:v>
                </c:pt>
                <c:pt idx="6816">
                  <c:v>693</c:v>
                </c:pt>
                <c:pt idx="6817">
                  <c:v>695</c:v>
                </c:pt>
                <c:pt idx="6818">
                  <c:v>701</c:v>
                </c:pt>
                <c:pt idx="6819">
                  <c:v>707</c:v>
                </c:pt>
                <c:pt idx="6820">
                  <c:v>709</c:v>
                </c:pt>
                <c:pt idx="6821">
                  <c:v>706</c:v>
                </c:pt>
                <c:pt idx="6822">
                  <c:v>701</c:v>
                </c:pt>
                <c:pt idx="6823">
                  <c:v>703</c:v>
                </c:pt>
                <c:pt idx="6824">
                  <c:v>702</c:v>
                </c:pt>
                <c:pt idx="6825">
                  <c:v>701</c:v>
                </c:pt>
                <c:pt idx="6826">
                  <c:v>699</c:v>
                </c:pt>
                <c:pt idx="6827">
                  <c:v>695</c:v>
                </c:pt>
                <c:pt idx="6828">
                  <c:v>691</c:v>
                </c:pt>
                <c:pt idx="6829">
                  <c:v>689</c:v>
                </c:pt>
                <c:pt idx="6830">
                  <c:v>685</c:v>
                </c:pt>
                <c:pt idx="6831">
                  <c:v>683</c:v>
                </c:pt>
                <c:pt idx="6832">
                  <c:v>686</c:v>
                </c:pt>
                <c:pt idx="6833">
                  <c:v>690</c:v>
                </c:pt>
                <c:pt idx="6834">
                  <c:v>691</c:v>
                </c:pt>
                <c:pt idx="6835">
                  <c:v>691</c:v>
                </c:pt>
                <c:pt idx="6836">
                  <c:v>693</c:v>
                </c:pt>
                <c:pt idx="6837">
                  <c:v>688</c:v>
                </c:pt>
                <c:pt idx="6838">
                  <c:v>684</c:v>
                </c:pt>
                <c:pt idx="6839">
                  <c:v>685</c:v>
                </c:pt>
                <c:pt idx="6840">
                  <c:v>688</c:v>
                </c:pt>
                <c:pt idx="6841">
                  <c:v>689</c:v>
                </c:pt>
                <c:pt idx="6842">
                  <c:v>691</c:v>
                </c:pt>
                <c:pt idx="6843">
                  <c:v>695</c:v>
                </c:pt>
                <c:pt idx="6844">
                  <c:v>701</c:v>
                </c:pt>
                <c:pt idx="6845">
                  <c:v>707</c:v>
                </c:pt>
                <c:pt idx="6846">
                  <c:v>703</c:v>
                </c:pt>
                <c:pt idx="6847">
                  <c:v>698</c:v>
                </c:pt>
                <c:pt idx="6848">
                  <c:v>691</c:v>
                </c:pt>
                <c:pt idx="6849">
                  <c:v>692</c:v>
                </c:pt>
                <c:pt idx="6850">
                  <c:v>691</c:v>
                </c:pt>
                <c:pt idx="6851">
                  <c:v>692</c:v>
                </c:pt>
                <c:pt idx="6852">
                  <c:v>695</c:v>
                </c:pt>
                <c:pt idx="6853">
                  <c:v>698</c:v>
                </c:pt>
                <c:pt idx="6854">
                  <c:v>701</c:v>
                </c:pt>
                <c:pt idx="6855">
                  <c:v>698</c:v>
                </c:pt>
                <c:pt idx="6856">
                  <c:v>696</c:v>
                </c:pt>
                <c:pt idx="6857">
                  <c:v>695</c:v>
                </c:pt>
                <c:pt idx="6858">
                  <c:v>697</c:v>
                </c:pt>
                <c:pt idx="6859">
                  <c:v>702</c:v>
                </c:pt>
                <c:pt idx="6860">
                  <c:v>705</c:v>
                </c:pt>
                <c:pt idx="6861">
                  <c:v>708</c:v>
                </c:pt>
                <c:pt idx="6862">
                  <c:v>707</c:v>
                </c:pt>
                <c:pt idx="6863">
                  <c:v>702</c:v>
                </c:pt>
                <c:pt idx="6864">
                  <c:v>700</c:v>
                </c:pt>
                <c:pt idx="6865">
                  <c:v>697</c:v>
                </c:pt>
                <c:pt idx="6866">
                  <c:v>691</c:v>
                </c:pt>
                <c:pt idx="6867">
                  <c:v>687</c:v>
                </c:pt>
                <c:pt idx="6868">
                  <c:v>685</c:v>
                </c:pt>
                <c:pt idx="6869">
                  <c:v>684</c:v>
                </c:pt>
                <c:pt idx="6870">
                  <c:v>684</c:v>
                </c:pt>
                <c:pt idx="6871">
                  <c:v>680</c:v>
                </c:pt>
                <c:pt idx="6872">
                  <c:v>682</c:v>
                </c:pt>
                <c:pt idx="6873">
                  <c:v>688</c:v>
                </c:pt>
                <c:pt idx="6874">
                  <c:v>691</c:v>
                </c:pt>
                <c:pt idx="6875">
                  <c:v>692</c:v>
                </c:pt>
                <c:pt idx="6876">
                  <c:v>692</c:v>
                </c:pt>
                <c:pt idx="6877">
                  <c:v>693</c:v>
                </c:pt>
                <c:pt idx="6878">
                  <c:v>693</c:v>
                </c:pt>
                <c:pt idx="6879">
                  <c:v>691</c:v>
                </c:pt>
                <c:pt idx="6880">
                  <c:v>688</c:v>
                </c:pt>
                <c:pt idx="6881">
                  <c:v>683</c:v>
                </c:pt>
                <c:pt idx="6882">
                  <c:v>677</c:v>
                </c:pt>
                <c:pt idx="6883">
                  <c:v>670</c:v>
                </c:pt>
                <c:pt idx="6884">
                  <c:v>665</c:v>
                </c:pt>
                <c:pt idx="6885">
                  <c:v>665</c:v>
                </c:pt>
                <c:pt idx="6886">
                  <c:v>664</c:v>
                </c:pt>
                <c:pt idx="6887">
                  <c:v>663</c:v>
                </c:pt>
                <c:pt idx="6888">
                  <c:v>663</c:v>
                </c:pt>
                <c:pt idx="6889">
                  <c:v>659</c:v>
                </c:pt>
                <c:pt idx="6890">
                  <c:v>656</c:v>
                </c:pt>
                <c:pt idx="6891">
                  <c:v>653</c:v>
                </c:pt>
                <c:pt idx="6892">
                  <c:v>653</c:v>
                </c:pt>
                <c:pt idx="6893">
                  <c:v>657</c:v>
                </c:pt>
                <c:pt idx="6894">
                  <c:v>659</c:v>
                </c:pt>
                <c:pt idx="6895">
                  <c:v>663</c:v>
                </c:pt>
                <c:pt idx="6896">
                  <c:v>666</c:v>
                </c:pt>
                <c:pt idx="6897">
                  <c:v>667</c:v>
                </c:pt>
                <c:pt idx="6898">
                  <c:v>674</c:v>
                </c:pt>
                <c:pt idx="6899">
                  <c:v>681</c:v>
                </c:pt>
                <c:pt idx="6900">
                  <c:v>686</c:v>
                </c:pt>
                <c:pt idx="6901">
                  <c:v>685</c:v>
                </c:pt>
                <c:pt idx="6902">
                  <c:v>684</c:v>
                </c:pt>
                <c:pt idx="6903">
                  <c:v>683</c:v>
                </c:pt>
                <c:pt idx="6904">
                  <c:v>682</c:v>
                </c:pt>
                <c:pt idx="6905">
                  <c:v>678</c:v>
                </c:pt>
                <c:pt idx="6906">
                  <c:v>675</c:v>
                </c:pt>
                <c:pt idx="6907">
                  <c:v>675</c:v>
                </c:pt>
                <c:pt idx="6908">
                  <c:v>677</c:v>
                </c:pt>
                <c:pt idx="6909">
                  <c:v>681</c:v>
                </c:pt>
                <c:pt idx="6910">
                  <c:v>684</c:v>
                </c:pt>
                <c:pt idx="6911">
                  <c:v>687</c:v>
                </c:pt>
                <c:pt idx="6912">
                  <c:v>690</c:v>
                </c:pt>
                <c:pt idx="6913">
                  <c:v>690</c:v>
                </c:pt>
                <c:pt idx="6914">
                  <c:v>693</c:v>
                </c:pt>
                <c:pt idx="6915">
                  <c:v>694</c:v>
                </c:pt>
                <c:pt idx="6916">
                  <c:v>696</c:v>
                </c:pt>
                <c:pt idx="6917">
                  <c:v>697</c:v>
                </c:pt>
                <c:pt idx="6918">
                  <c:v>700</c:v>
                </c:pt>
                <c:pt idx="6919">
                  <c:v>702</c:v>
                </c:pt>
                <c:pt idx="6920">
                  <c:v>702</c:v>
                </c:pt>
                <c:pt idx="6921">
                  <c:v>702</c:v>
                </c:pt>
                <c:pt idx="6922">
                  <c:v>705</c:v>
                </c:pt>
                <c:pt idx="6923">
                  <c:v>705</c:v>
                </c:pt>
                <c:pt idx="6924">
                  <c:v>704</c:v>
                </c:pt>
                <c:pt idx="6925">
                  <c:v>704</c:v>
                </c:pt>
                <c:pt idx="6926">
                  <c:v>705</c:v>
                </c:pt>
                <c:pt idx="6927">
                  <c:v>706</c:v>
                </c:pt>
                <c:pt idx="6928">
                  <c:v>708</c:v>
                </c:pt>
                <c:pt idx="6929">
                  <c:v>709</c:v>
                </c:pt>
                <c:pt idx="6930">
                  <c:v>710</c:v>
                </c:pt>
                <c:pt idx="6931">
                  <c:v>711</c:v>
                </c:pt>
                <c:pt idx="6932">
                  <c:v>708</c:v>
                </c:pt>
                <c:pt idx="6933">
                  <c:v>707</c:v>
                </c:pt>
                <c:pt idx="6934">
                  <c:v>705</c:v>
                </c:pt>
                <c:pt idx="6935">
                  <c:v>705</c:v>
                </c:pt>
                <c:pt idx="6936">
                  <c:v>708</c:v>
                </c:pt>
                <c:pt idx="6937">
                  <c:v>714</c:v>
                </c:pt>
                <c:pt idx="6938">
                  <c:v>719</c:v>
                </c:pt>
                <c:pt idx="6939">
                  <c:v>722</c:v>
                </c:pt>
                <c:pt idx="6940">
                  <c:v>725</c:v>
                </c:pt>
                <c:pt idx="6941">
                  <c:v>727</c:v>
                </c:pt>
                <c:pt idx="6942">
                  <c:v>726</c:v>
                </c:pt>
                <c:pt idx="6943">
                  <c:v>725</c:v>
                </c:pt>
                <c:pt idx="6944">
                  <c:v>726</c:v>
                </c:pt>
                <c:pt idx="6945">
                  <c:v>728</c:v>
                </c:pt>
                <c:pt idx="6946">
                  <c:v>727</c:v>
                </c:pt>
                <c:pt idx="6947">
                  <c:v>724</c:v>
                </c:pt>
                <c:pt idx="6948">
                  <c:v>719</c:v>
                </c:pt>
                <c:pt idx="6949">
                  <c:v>716</c:v>
                </c:pt>
                <c:pt idx="6950">
                  <c:v>717</c:v>
                </c:pt>
                <c:pt idx="6951">
                  <c:v>717</c:v>
                </c:pt>
                <c:pt idx="6952">
                  <c:v>721</c:v>
                </c:pt>
                <c:pt idx="6953">
                  <c:v>723</c:v>
                </c:pt>
                <c:pt idx="6954">
                  <c:v>724</c:v>
                </c:pt>
                <c:pt idx="6955">
                  <c:v>721</c:v>
                </c:pt>
                <c:pt idx="6956">
                  <c:v>716</c:v>
                </c:pt>
                <c:pt idx="6957">
                  <c:v>713</c:v>
                </c:pt>
                <c:pt idx="6958">
                  <c:v>708</c:v>
                </c:pt>
                <c:pt idx="6959">
                  <c:v>707</c:v>
                </c:pt>
                <c:pt idx="6960">
                  <c:v>709</c:v>
                </c:pt>
                <c:pt idx="6961">
                  <c:v>709</c:v>
                </c:pt>
                <c:pt idx="6962">
                  <c:v>710</c:v>
                </c:pt>
                <c:pt idx="6963">
                  <c:v>712</c:v>
                </c:pt>
                <c:pt idx="6964">
                  <c:v>714</c:v>
                </c:pt>
                <c:pt idx="6965">
                  <c:v>715</c:v>
                </c:pt>
                <c:pt idx="6966">
                  <c:v>719</c:v>
                </c:pt>
                <c:pt idx="6967">
                  <c:v>722</c:v>
                </c:pt>
                <c:pt idx="6968">
                  <c:v>723</c:v>
                </c:pt>
                <c:pt idx="6969">
                  <c:v>723</c:v>
                </c:pt>
                <c:pt idx="6970">
                  <c:v>720</c:v>
                </c:pt>
                <c:pt idx="6971">
                  <c:v>720</c:v>
                </c:pt>
                <c:pt idx="6972">
                  <c:v>718</c:v>
                </c:pt>
                <c:pt idx="6973">
                  <c:v>720</c:v>
                </c:pt>
                <c:pt idx="6974">
                  <c:v>718</c:v>
                </c:pt>
                <c:pt idx="6975">
                  <c:v>716</c:v>
                </c:pt>
                <c:pt idx="6976">
                  <c:v>713</c:v>
                </c:pt>
                <c:pt idx="6977">
                  <c:v>710</c:v>
                </c:pt>
                <c:pt idx="6978">
                  <c:v>712</c:v>
                </c:pt>
                <c:pt idx="6979">
                  <c:v>715</c:v>
                </c:pt>
                <c:pt idx="6980">
                  <c:v>720</c:v>
                </c:pt>
                <c:pt idx="6981">
                  <c:v>723</c:v>
                </c:pt>
                <c:pt idx="6982">
                  <c:v>724</c:v>
                </c:pt>
                <c:pt idx="6983">
                  <c:v>722</c:v>
                </c:pt>
                <c:pt idx="6984">
                  <c:v>717</c:v>
                </c:pt>
                <c:pt idx="6985">
                  <c:v>713</c:v>
                </c:pt>
                <c:pt idx="6986">
                  <c:v>711</c:v>
                </c:pt>
                <c:pt idx="6987">
                  <c:v>711</c:v>
                </c:pt>
                <c:pt idx="6988">
                  <c:v>711</c:v>
                </c:pt>
                <c:pt idx="6989">
                  <c:v>714</c:v>
                </c:pt>
                <c:pt idx="6990">
                  <c:v>718</c:v>
                </c:pt>
                <c:pt idx="6991">
                  <c:v>723</c:v>
                </c:pt>
                <c:pt idx="6992">
                  <c:v>727</c:v>
                </c:pt>
                <c:pt idx="6993">
                  <c:v>729</c:v>
                </c:pt>
                <c:pt idx="6994">
                  <c:v>732</c:v>
                </c:pt>
                <c:pt idx="6995">
                  <c:v>734</c:v>
                </c:pt>
                <c:pt idx="6996">
                  <c:v>732</c:v>
                </c:pt>
                <c:pt idx="6997">
                  <c:v>731</c:v>
                </c:pt>
                <c:pt idx="6998">
                  <c:v>732</c:v>
                </c:pt>
                <c:pt idx="6999">
                  <c:v>731</c:v>
                </c:pt>
                <c:pt idx="7000">
                  <c:v>732</c:v>
                </c:pt>
                <c:pt idx="7001">
                  <c:v>731</c:v>
                </c:pt>
                <c:pt idx="7002">
                  <c:v>726</c:v>
                </c:pt>
                <c:pt idx="7003">
                  <c:v>716</c:v>
                </c:pt>
                <c:pt idx="7004">
                  <c:v>703</c:v>
                </c:pt>
                <c:pt idx="7005">
                  <c:v>690</c:v>
                </c:pt>
                <c:pt idx="7006">
                  <c:v>683</c:v>
                </c:pt>
                <c:pt idx="7007">
                  <c:v>682</c:v>
                </c:pt>
                <c:pt idx="7008">
                  <c:v>685</c:v>
                </c:pt>
                <c:pt idx="7009">
                  <c:v>690</c:v>
                </c:pt>
                <c:pt idx="7010">
                  <c:v>697</c:v>
                </c:pt>
                <c:pt idx="7011">
                  <c:v>703</c:v>
                </c:pt>
                <c:pt idx="7012">
                  <c:v>707</c:v>
                </c:pt>
                <c:pt idx="7013">
                  <c:v>709</c:v>
                </c:pt>
                <c:pt idx="7014">
                  <c:v>704</c:v>
                </c:pt>
                <c:pt idx="7015">
                  <c:v>694</c:v>
                </c:pt>
                <c:pt idx="7016">
                  <c:v>686</c:v>
                </c:pt>
                <c:pt idx="7017">
                  <c:v>680</c:v>
                </c:pt>
                <c:pt idx="7018">
                  <c:v>677</c:v>
                </c:pt>
                <c:pt idx="7019">
                  <c:v>677</c:v>
                </c:pt>
                <c:pt idx="7020">
                  <c:v>677</c:v>
                </c:pt>
                <c:pt idx="7021">
                  <c:v>678</c:v>
                </c:pt>
                <c:pt idx="7022">
                  <c:v>681</c:v>
                </c:pt>
                <c:pt idx="7023">
                  <c:v>682</c:v>
                </c:pt>
                <c:pt idx="7024">
                  <c:v>679</c:v>
                </c:pt>
                <c:pt idx="7025">
                  <c:v>679</c:v>
                </c:pt>
                <c:pt idx="7026">
                  <c:v>678</c:v>
                </c:pt>
                <c:pt idx="7027">
                  <c:v>677</c:v>
                </c:pt>
                <c:pt idx="7028">
                  <c:v>677</c:v>
                </c:pt>
                <c:pt idx="7029">
                  <c:v>681</c:v>
                </c:pt>
                <c:pt idx="7030">
                  <c:v>681</c:v>
                </c:pt>
                <c:pt idx="7031">
                  <c:v>685</c:v>
                </c:pt>
                <c:pt idx="7032">
                  <c:v>687</c:v>
                </c:pt>
                <c:pt idx="7033">
                  <c:v>686</c:v>
                </c:pt>
                <c:pt idx="7034">
                  <c:v>692</c:v>
                </c:pt>
                <c:pt idx="7035">
                  <c:v>698</c:v>
                </c:pt>
                <c:pt idx="7036">
                  <c:v>700</c:v>
                </c:pt>
                <c:pt idx="7037">
                  <c:v>700</c:v>
                </c:pt>
                <c:pt idx="7038">
                  <c:v>705</c:v>
                </c:pt>
                <c:pt idx="7039">
                  <c:v>715</c:v>
                </c:pt>
                <c:pt idx="7040">
                  <c:v>717</c:v>
                </c:pt>
                <c:pt idx="7041">
                  <c:v>713</c:v>
                </c:pt>
                <c:pt idx="7042">
                  <c:v>706</c:v>
                </c:pt>
                <c:pt idx="7043">
                  <c:v>699</c:v>
                </c:pt>
                <c:pt idx="7044">
                  <c:v>690</c:v>
                </c:pt>
                <c:pt idx="7045">
                  <c:v>680</c:v>
                </c:pt>
                <c:pt idx="7046">
                  <c:v>676</c:v>
                </c:pt>
                <c:pt idx="7047">
                  <c:v>676</c:v>
                </c:pt>
                <c:pt idx="7048">
                  <c:v>679</c:v>
                </c:pt>
                <c:pt idx="7049">
                  <c:v>682</c:v>
                </c:pt>
                <c:pt idx="7050">
                  <c:v>685</c:v>
                </c:pt>
                <c:pt idx="7051">
                  <c:v>687</c:v>
                </c:pt>
                <c:pt idx="7052">
                  <c:v>686</c:v>
                </c:pt>
                <c:pt idx="7053">
                  <c:v>686</c:v>
                </c:pt>
                <c:pt idx="7054">
                  <c:v>690</c:v>
                </c:pt>
                <c:pt idx="7055">
                  <c:v>691</c:v>
                </c:pt>
                <c:pt idx="7056">
                  <c:v>695</c:v>
                </c:pt>
                <c:pt idx="7057">
                  <c:v>696</c:v>
                </c:pt>
                <c:pt idx="7058">
                  <c:v>690</c:v>
                </c:pt>
                <c:pt idx="7059">
                  <c:v>685</c:v>
                </c:pt>
                <c:pt idx="7060">
                  <c:v>680</c:v>
                </c:pt>
                <c:pt idx="7061">
                  <c:v>679</c:v>
                </c:pt>
                <c:pt idx="7062">
                  <c:v>680</c:v>
                </c:pt>
                <c:pt idx="7063">
                  <c:v>681</c:v>
                </c:pt>
                <c:pt idx="7064">
                  <c:v>684</c:v>
                </c:pt>
                <c:pt idx="7065">
                  <c:v>688</c:v>
                </c:pt>
                <c:pt idx="7066">
                  <c:v>692</c:v>
                </c:pt>
                <c:pt idx="7067">
                  <c:v>693</c:v>
                </c:pt>
                <c:pt idx="7068">
                  <c:v>695</c:v>
                </c:pt>
                <c:pt idx="7069">
                  <c:v>696</c:v>
                </c:pt>
                <c:pt idx="7070">
                  <c:v>700</c:v>
                </c:pt>
                <c:pt idx="7071">
                  <c:v>704</c:v>
                </c:pt>
                <c:pt idx="7072">
                  <c:v>708</c:v>
                </c:pt>
                <c:pt idx="7073">
                  <c:v>706</c:v>
                </c:pt>
                <c:pt idx="7074">
                  <c:v>707</c:v>
                </c:pt>
                <c:pt idx="7075">
                  <c:v>712</c:v>
                </c:pt>
                <c:pt idx="7076">
                  <c:v>715</c:v>
                </c:pt>
                <c:pt idx="7077">
                  <c:v>718</c:v>
                </c:pt>
                <c:pt idx="7078">
                  <c:v>721</c:v>
                </c:pt>
                <c:pt idx="7079">
                  <c:v>723</c:v>
                </c:pt>
                <c:pt idx="7080">
                  <c:v>723</c:v>
                </c:pt>
                <c:pt idx="7081">
                  <c:v>725</c:v>
                </c:pt>
                <c:pt idx="7082">
                  <c:v>727</c:v>
                </c:pt>
                <c:pt idx="7083">
                  <c:v>724</c:v>
                </c:pt>
                <c:pt idx="7084">
                  <c:v>719</c:v>
                </c:pt>
                <c:pt idx="7085">
                  <c:v>718</c:v>
                </c:pt>
                <c:pt idx="7086">
                  <c:v>718</c:v>
                </c:pt>
                <c:pt idx="7087">
                  <c:v>718</c:v>
                </c:pt>
                <c:pt idx="7088">
                  <c:v>715</c:v>
                </c:pt>
                <c:pt idx="7089">
                  <c:v>713</c:v>
                </c:pt>
                <c:pt idx="7090">
                  <c:v>714</c:v>
                </c:pt>
                <c:pt idx="7091">
                  <c:v>715</c:v>
                </c:pt>
                <c:pt idx="7092">
                  <c:v>713</c:v>
                </c:pt>
                <c:pt idx="7093">
                  <c:v>709</c:v>
                </c:pt>
                <c:pt idx="7094">
                  <c:v>703</c:v>
                </c:pt>
                <c:pt idx="7095">
                  <c:v>697</c:v>
                </c:pt>
                <c:pt idx="7096">
                  <c:v>692</c:v>
                </c:pt>
                <c:pt idx="7097">
                  <c:v>694</c:v>
                </c:pt>
                <c:pt idx="7098">
                  <c:v>694</c:v>
                </c:pt>
                <c:pt idx="7099">
                  <c:v>693</c:v>
                </c:pt>
                <c:pt idx="7100">
                  <c:v>694</c:v>
                </c:pt>
                <c:pt idx="7101">
                  <c:v>702</c:v>
                </c:pt>
                <c:pt idx="7102">
                  <c:v>709</c:v>
                </c:pt>
                <c:pt idx="7103">
                  <c:v>714</c:v>
                </c:pt>
                <c:pt idx="7104">
                  <c:v>708</c:v>
                </c:pt>
                <c:pt idx="7105">
                  <c:v>700</c:v>
                </c:pt>
                <c:pt idx="7106">
                  <c:v>694</c:v>
                </c:pt>
                <c:pt idx="7107">
                  <c:v>693</c:v>
                </c:pt>
                <c:pt idx="7108">
                  <c:v>695</c:v>
                </c:pt>
                <c:pt idx="7109">
                  <c:v>692</c:v>
                </c:pt>
                <c:pt idx="7110">
                  <c:v>689</c:v>
                </c:pt>
                <c:pt idx="7111">
                  <c:v>687</c:v>
                </c:pt>
                <c:pt idx="7112">
                  <c:v>680</c:v>
                </c:pt>
                <c:pt idx="7113">
                  <c:v>673</c:v>
                </c:pt>
                <c:pt idx="7114">
                  <c:v>679</c:v>
                </c:pt>
                <c:pt idx="7115">
                  <c:v>693</c:v>
                </c:pt>
                <c:pt idx="7116">
                  <c:v>712</c:v>
                </c:pt>
                <c:pt idx="7117">
                  <c:v>720</c:v>
                </c:pt>
                <c:pt idx="7118">
                  <c:v>721</c:v>
                </c:pt>
                <c:pt idx="7119">
                  <c:v>694</c:v>
                </c:pt>
                <c:pt idx="7120">
                  <c:v>671</c:v>
                </c:pt>
                <c:pt idx="7121">
                  <c:v>673</c:v>
                </c:pt>
                <c:pt idx="7122">
                  <c:v>679</c:v>
                </c:pt>
                <c:pt idx="7123">
                  <c:v>674</c:v>
                </c:pt>
                <c:pt idx="7124">
                  <c:v>667</c:v>
                </c:pt>
                <c:pt idx="7125">
                  <c:v>670</c:v>
                </c:pt>
                <c:pt idx="7126">
                  <c:v>679</c:v>
                </c:pt>
                <c:pt idx="7127">
                  <c:v>684</c:v>
                </c:pt>
                <c:pt idx="7128">
                  <c:v>684</c:v>
                </c:pt>
                <c:pt idx="7129">
                  <c:v>687</c:v>
                </c:pt>
                <c:pt idx="7130">
                  <c:v>691</c:v>
                </c:pt>
                <c:pt idx="7131">
                  <c:v>691</c:v>
                </c:pt>
                <c:pt idx="7132">
                  <c:v>687</c:v>
                </c:pt>
                <c:pt idx="7133">
                  <c:v>682</c:v>
                </c:pt>
                <c:pt idx="7134">
                  <c:v>679</c:v>
                </c:pt>
                <c:pt idx="7135">
                  <c:v>681</c:v>
                </c:pt>
                <c:pt idx="7136">
                  <c:v>682</c:v>
                </c:pt>
                <c:pt idx="7137">
                  <c:v>687</c:v>
                </c:pt>
                <c:pt idx="7138">
                  <c:v>691</c:v>
                </c:pt>
                <c:pt idx="7139">
                  <c:v>694</c:v>
                </c:pt>
                <c:pt idx="7140">
                  <c:v>697</c:v>
                </c:pt>
                <c:pt idx="7141">
                  <c:v>696</c:v>
                </c:pt>
                <c:pt idx="7142">
                  <c:v>695</c:v>
                </c:pt>
                <c:pt idx="7143">
                  <c:v>693</c:v>
                </c:pt>
                <c:pt idx="7144">
                  <c:v>688</c:v>
                </c:pt>
                <c:pt idx="7145">
                  <c:v>681</c:v>
                </c:pt>
                <c:pt idx="7146">
                  <c:v>678</c:v>
                </c:pt>
                <c:pt idx="7147">
                  <c:v>681</c:v>
                </c:pt>
                <c:pt idx="7148">
                  <c:v>683</c:v>
                </c:pt>
                <c:pt idx="7149">
                  <c:v>687</c:v>
                </c:pt>
                <c:pt idx="7150">
                  <c:v>693</c:v>
                </c:pt>
                <c:pt idx="7151">
                  <c:v>697</c:v>
                </c:pt>
                <c:pt idx="7152">
                  <c:v>698</c:v>
                </c:pt>
                <c:pt idx="7153">
                  <c:v>694</c:v>
                </c:pt>
                <c:pt idx="7154">
                  <c:v>684</c:v>
                </c:pt>
                <c:pt idx="7155">
                  <c:v>677</c:v>
                </c:pt>
                <c:pt idx="7156">
                  <c:v>683</c:v>
                </c:pt>
                <c:pt idx="7157">
                  <c:v>692</c:v>
                </c:pt>
                <c:pt idx="7158">
                  <c:v>694</c:v>
                </c:pt>
                <c:pt idx="7159">
                  <c:v>695</c:v>
                </c:pt>
                <c:pt idx="7160">
                  <c:v>700</c:v>
                </c:pt>
                <c:pt idx="7161">
                  <c:v>705</c:v>
                </c:pt>
                <c:pt idx="7162">
                  <c:v>707</c:v>
                </c:pt>
                <c:pt idx="7163">
                  <c:v>712</c:v>
                </c:pt>
                <c:pt idx="7164">
                  <c:v>715</c:v>
                </c:pt>
                <c:pt idx="7165">
                  <c:v>716</c:v>
                </c:pt>
                <c:pt idx="7166">
                  <c:v>715</c:v>
                </c:pt>
                <c:pt idx="7167">
                  <c:v>714</c:v>
                </c:pt>
                <c:pt idx="7168">
                  <c:v>717</c:v>
                </c:pt>
                <c:pt idx="7169">
                  <c:v>719</c:v>
                </c:pt>
                <c:pt idx="7170">
                  <c:v>720</c:v>
                </c:pt>
                <c:pt idx="7171">
                  <c:v>719</c:v>
                </c:pt>
                <c:pt idx="7172">
                  <c:v>717</c:v>
                </c:pt>
                <c:pt idx="7173">
                  <c:v>712</c:v>
                </c:pt>
                <c:pt idx="7174">
                  <c:v>703</c:v>
                </c:pt>
                <c:pt idx="7175">
                  <c:v>698</c:v>
                </c:pt>
                <c:pt idx="7176">
                  <c:v>705</c:v>
                </c:pt>
                <c:pt idx="7177">
                  <c:v>707</c:v>
                </c:pt>
                <c:pt idx="7178">
                  <c:v>709</c:v>
                </c:pt>
                <c:pt idx="7179">
                  <c:v>711</c:v>
                </c:pt>
                <c:pt idx="7180">
                  <c:v>713</c:v>
                </c:pt>
                <c:pt idx="7181">
                  <c:v>715</c:v>
                </c:pt>
                <c:pt idx="7182">
                  <c:v>719</c:v>
                </c:pt>
                <c:pt idx="7183">
                  <c:v>721</c:v>
                </c:pt>
                <c:pt idx="7184">
                  <c:v>724</c:v>
                </c:pt>
                <c:pt idx="7185">
                  <c:v>728</c:v>
                </c:pt>
                <c:pt idx="7186">
                  <c:v>727</c:v>
                </c:pt>
                <c:pt idx="7187">
                  <c:v>729</c:v>
                </c:pt>
                <c:pt idx="7188">
                  <c:v>732</c:v>
                </c:pt>
                <c:pt idx="7189">
                  <c:v>730</c:v>
                </c:pt>
                <c:pt idx="7190">
                  <c:v>730</c:v>
                </c:pt>
                <c:pt idx="7191">
                  <c:v>731</c:v>
                </c:pt>
                <c:pt idx="7192">
                  <c:v>727</c:v>
                </c:pt>
                <c:pt idx="7193">
                  <c:v>723</c:v>
                </c:pt>
                <c:pt idx="7194">
                  <c:v>719</c:v>
                </c:pt>
                <c:pt idx="7195">
                  <c:v>721</c:v>
                </c:pt>
                <c:pt idx="7196">
                  <c:v>725</c:v>
                </c:pt>
                <c:pt idx="7197">
                  <c:v>729</c:v>
                </c:pt>
                <c:pt idx="7198">
                  <c:v>729</c:v>
                </c:pt>
                <c:pt idx="7199">
                  <c:v>729</c:v>
                </c:pt>
                <c:pt idx="7200">
                  <c:v>729</c:v>
                </c:pt>
                <c:pt idx="7201">
                  <c:v>729</c:v>
                </c:pt>
                <c:pt idx="7202">
                  <c:v>729</c:v>
                </c:pt>
                <c:pt idx="7203">
                  <c:v>731</c:v>
                </c:pt>
                <c:pt idx="7204">
                  <c:v>725</c:v>
                </c:pt>
                <c:pt idx="7205">
                  <c:v>721</c:v>
                </c:pt>
                <c:pt idx="7206">
                  <c:v>723</c:v>
                </c:pt>
                <c:pt idx="7207">
                  <c:v>725</c:v>
                </c:pt>
                <c:pt idx="7208">
                  <c:v>724</c:v>
                </c:pt>
                <c:pt idx="7209">
                  <c:v>722</c:v>
                </c:pt>
                <c:pt idx="7210">
                  <c:v>719</c:v>
                </c:pt>
                <c:pt idx="7211">
                  <c:v>719</c:v>
                </c:pt>
                <c:pt idx="7212">
                  <c:v>715</c:v>
                </c:pt>
                <c:pt idx="7213">
                  <c:v>708</c:v>
                </c:pt>
                <c:pt idx="7214">
                  <c:v>699</c:v>
                </c:pt>
                <c:pt idx="7215">
                  <c:v>686</c:v>
                </c:pt>
                <c:pt idx="7216">
                  <c:v>681</c:v>
                </c:pt>
                <c:pt idx="7217">
                  <c:v>679</c:v>
                </c:pt>
                <c:pt idx="7218">
                  <c:v>675</c:v>
                </c:pt>
                <c:pt idx="7219">
                  <c:v>673</c:v>
                </c:pt>
                <c:pt idx="7220">
                  <c:v>664</c:v>
                </c:pt>
                <c:pt idx="7221">
                  <c:v>658</c:v>
                </c:pt>
                <c:pt idx="7222">
                  <c:v>664</c:v>
                </c:pt>
                <c:pt idx="7223">
                  <c:v>666</c:v>
                </c:pt>
                <c:pt idx="7224">
                  <c:v>673</c:v>
                </c:pt>
                <c:pt idx="7225">
                  <c:v>680</c:v>
                </c:pt>
                <c:pt idx="7226">
                  <c:v>684</c:v>
                </c:pt>
                <c:pt idx="7227">
                  <c:v>686</c:v>
                </c:pt>
                <c:pt idx="7228">
                  <c:v>684</c:v>
                </c:pt>
                <c:pt idx="7229">
                  <c:v>684</c:v>
                </c:pt>
                <c:pt idx="7230">
                  <c:v>685</c:v>
                </c:pt>
                <c:pt idx="7231">
                  <c:v>688</c:v>
                </c:pt>
                <c:pt idx="7232">
                  <c:v>694</c:v>
                </c:pt>
                <c:pt idx="7233">
                  <c:v>698</c:v>
                </c:pt>
                <c:pt idx="7234">
                  <c:v>699</c:v>
                </c:pt>
                <c:pt idx="7235">
                  <c:v>703</c:v>
                </c:pt>
                <c:pt idx="7236">
                  <c:v>702</c:v>
                </c:pt>
                <c:pt idx="7237">
                  <c:v>704</c:v>
                </c:pt>
                <c:pt idx="7238">
                  <c:v>709</c:v>
                </c:pt>
                <c:pt idx="7239">
                  <c:v>711</c:v>
                </c:pt>
                <c:pt idx="7240">
                  <c:v>715</c:v>
                </c:pt>
                <c:pt idx="7241">
                  <c:v>719</c:v>
                </c:pt>
                <c:pt idx="7242">
                  <c:v>723</c:v>
                </c:pt>
                <c:pt idx="7243">
                  <c:v>725</c:v>
                </c:pt>
                <c:pt idx="7244">
                  <c:v>728</c:v>
                </c:pt>
                <c:pt idx="7245">
                  <c:v>729</c:v>
                </c:pt>
                <c:pt idx="7246">
                  <c:v>730</c:v>
                </c:pt>
                <c:pt idx="7247">
                  <c:v>729</c:v>
                </c:pt>
                <c:pt idx="7248">
                  <c:v>729</c:v>
                </c:pt>
                <c:pt idx="7249">
                  <c:v>726</c:v>
                </c:pt>
                <c:pt idx="7250">
                  <c:v>729</c:v>
                </c:pt>
                <c:pt idx="7251">
                  <c:v>728</c:v>
                </c:pt>
                <c:pt idx="7252">
                  <c:v>725</c:v>
                </c:pt>
                <c:pt idx="7253">
                  <c:v>722</c:v>
                </c:pt>
                <c:pt idx="7254">
                  <c:v>727</c:v>
                </c:pt>
                <c:pt idx="7255">
                  <c:v>726</c:v>
                </c:pt>
                <c:pt idx="7256">
                  <c:v>727</c:v>
                </c:pt>
                <c:pt idx="7257">
                  <c:v>725</c:v>
                </c:pt>
                <c:pt idx="7258">
                  <c:v>727</c:v>
                </c:pt>
                <c:pt idx="7259">
                  <c:v>729</c:v>
                </c:pt>
                <c:pt idx="7260">
                  <c:v>726</c:v>
                </c:pt>
                <c:pt idx="7261">
                  <c:v>727</c:v>
                </c:pt>
                <c:pt idx="7262">
                  <c:v>728</c:v>
                </c:pt>
                <c:pt idx="7263">
                  <c:v>728</c:v>
                </c:pt>
                <c:pt idx="7264">
                  <c:v>726</c:v>
                </c:pt>
                <c:pt idx="7265">
                  <c:v>725</c:v>
                </c:pt>
                <c:pt idx="7266">
                  <c:v>723</c:v>
                </c:pt>
                <c:pt idx="7267">
                  <c:v>726</c:v>
                </c:pt>
                <c:pt idx="7268">
                  <c:v>731</c:v>
                </c:pt>
                <c:pt idx="7269">
                  <c:v>734</c:v>
                </c:pt>
                <c:pt idx="7270">
                  <c:v>733</c:v>
                </c:pt>
                <c:pt idx="7271">
                  <c:v>733</c:v>
                </c:pt>
                <c:pt idx="7272">
                  <c:v>734</c:v>
                </c:pt>
                <c:pt idx="7273">
                  <c:v>736</c:v>
                </c:pt>
                <c:pt idx="7274">
                  <c:v>736</c:v>
                </c:pt>
                <c:pt idx="7275">
                  <c:v>735</c:v>
                </c:pt>
                <c:pt idx="7276">
                  <c:v>730</c:v>
                </c:pt>
                <c:pt idx="7277">
                  <c:v>723</c:v>
                </c:pt>
                <c:pt idx="7278">
                  <c:v>715</c:v>
                </c:pt>
                <c:pt idx="7279">
                  <c:v>709</c:v>
                </c:pt>
                <c:pt idx="7280">
                  <c:v>700</c:v>
                </c:pt>
                <c:pt idx="7281">
                  <c:v>698</c:v>
                </c:pt>
                <c:pt idx="7282">
                  <c:v>699</c:v>
                </c:pt>
                <c:pt idx="7283">
                  <c:v>708</c:v>
                </c:pt>
                <c:pt idx="7284">
                  <c:v>714</c:v>
                </c:pt>
                <c:pt idx="7285">
                  <c:v>717</c:v>
                </c:pt>
                <c:pt idx="7286">
                  <c:v>722</c:v>
                </c:pt>
                <c:pt idx="7287">
                  <c:v>725</c:v>
                </c:pt>
                <c:pt idx="7288">
                  <c:v>728</c:v>
                </c:pt>
                <c:pt idx="7289">
                  <c:v>729</c:v>
                </c:pt>
                <c:pt idx="7290">
                  <c:v>729</c:v>
                </c:pt>
                <c:pt idx="7291">
                  <c:v>728</c:v>
                </c:pt>
                <c:pt idx="7292">
                  <c:v>722</c:v>
                </c:pt>
                <c:pt idx="7293">
                  <c:v>716</c:v>
                </c:pt>
                <c:pt idx="7294">
                  <c:v>715</c:v>
                </c:pt>
                <c:pt idx="7295">
                  <c:v>715</c:v>
                </c:pt>
                <c:pt idx="7296">
                  <c:v>722</c:v>
                </c:pt>
                <c:pt idx="7297">
                  <c:v>725</c:v>
                </c:pt>
                <c:pt idx="7298">
                  <c:v>723</c:v>
                </c:pt>
                <c:pt idx="7299">
                  <c:v>719</c:v>
                </c:pt>
                <c:pt idx="7300">
                  <c:v>721</c:v>
                </c:pt>
                <c:pt idx="7301">
                  <c:v>718</c:v>
                </c:pt>
                <c:pt idx="7302">
                  <c:v>716</c:v>
                </c:pt>
                <c:pt idx="7303">
                  <c:v>723</c:v>
                </c:pt>
                <c:pt idx="7304">
                  <c:v>726</c:v>
                </c:pt>
                <c:pt idx="7305">
                  <c:v>725</c:v>
                </c:pt>
                <c:pt idx="7306">
                  <c:v>723</c:v>
                </c:pt>
                <c:pt idx="7307">
                  <c:v>726</c:v>
                </c:pt>
                <c:pt idx="7308">
                  <c:v>729</c:v>
                </c:pt>
                <c:pt idx="7309">
                  <c:v>731</c:v>
                </c:pt>
                <c:pt idx="7310">
                  <c:v>734</c:v>
                </c:pt>
                <c:pt idx="7311">
                  <c:v>732</c:v>
                </c:pt>
                <c:pt idx="7312">
                  <c:v>728</c:v>
                </c:pt>
                <c:pt idx="7313">
                  <c:v>725</c:v>
                </c:pt>
                <c:pt idx="7314">
                  <c:v>723</c:v>
                </c:pt>
                <c:pt idx="7315">
                  <c:v>720</c:v>
                </c:pt>
                <c:pt idx="7316">
                  <c:v>721</c:v>
                </c:pt>
                <c:pt idx="7317">
                  <c:v>725</c:v>
                </c:pt>
                <c:pt idx="7318">
                  <c:v>727</c:v>
                </c:pt>
                <c:pt idx="7319">
                  <c:v>728</c:v>
                </c:pt>
                <c:pt idx="7320">
                  <c:v>729</c:v>
                </c:pt>
                <c:pt idx="7321">
                  <c:v>729</c:v>
                </c:pt>
                <c:pt idx="7322">
                  <c:v>732</c:v>
                </c:pt>
                <c:pt idx="7323">
                  <c:v>731</c:v>
                </c:pt>
                <c:pt idx="7324">
                  <c:v>729</c:v>
                </c:pt>
                <c:pt idx="7325">
                  <c:v>732</c:v>
                </c:pt>
                <c:pt idx="7326">
                  <c:v>733</c:v>
                </c:pt>
                <c:pt idx="7327">
                  <c:v>732</c:v>
                </c:pt>
                <c:pt idx="7328">
                  <c:v>731</c:v>
                </c:pt>
                <c:pt idx="7329">
                  <c:v>731</c:v>
                </c:pt>
                <c:pt idx="7330">
                  <c:v>733</c:v>
                </c:pt>
                <c:pt idx="7331">
                  <c:v>734</c:v>
                </c:pt>
                <c:pt idx="7332">
                  <c:v>735</c:v>
                </c:pt>
                <c:pt idx="7333">
                  <c:v>735</c:v>
                </c:pt>
                <c:pt idx="7334">
                  <c:v>734</c:v>
                </c:pt>
                <c:pt idx="7335">
                  <c:v>733</c:v>
                </c:pt>
                <c:pt idx="7336">
                  <c:v>732</c:v>
                </c:pt>
                <c:pt idx="7337">
                  <c:v>732</c:v>
                </c:pt>
                <c:pt idx="7338">
                  <c:v>731</c:v>
                </c:pt>
                <c:pt idx="7339">
                  <c:v>729</c:v>
                </c:pt>
                <c:pt idx="7340">
                  <c:v>729</c:v>
                </c:pt>
                <c:pt idx="7341">
                  <c:v>731</c:v>
                </c:pt>
                <c:pt idx="7342">
                  <c:v>736</c:v>
                </c:pt>
                <c:pt idx="7343">
                  <c:v>744</c:v>
                </c:pt>
                <c:pt idx="7344">
                  <c:v>745</c:v>
                </c:pt>
                <c:pt idx="7345">
                  <c:v>742</c:v>
                </c:pt>
                <c:pt idx="7346">
                  <c:v>741</c:v>
                </c:pt>
                <c:pt idx="7347">
                  <c:v>737</c:v>
                </c:pt>
                <c:pt idx="7348">
                  <c:v>727</c:v>
                </c:pt>
                <c:pt idx="7349">
                  <c:v>717</c:v>
                </c:pt>
                <c:pt idx="7350">
                  <c:v>712</c:v>
                </c:pt>
                <c:pt idx="7351">
                  <c:v>710</c:v>
                </c:pt>
                <c:pt idx="7352">
                  <c:v>711</c:v>
                </c:pt>
                <c:pt idx="7353">
                  <c:v>715</c:v>
                </c:pt>
                <c:pt idx="7354">
                  <c:v>720</c:v>
                </c:pt>
                <c:pt idx="7355">
                  <c:v>724</c:v>
                </c:pt>
                <c:pt idx="7356">
                  <c:v>725</c:v>
                </c:pt>
                <c:pt idx="7357">
                  <c:v>723</c:v>
                </c:pt>
                <c:pt idx="7358">
                  <c:v>722</c:v>
                </c:pt>
                <c:pt idx="7359">
                  <c:v>721</c:v>
                </c:pt>
                <c:pt idx="7360">
                  <c:v>723</c:v>
                </c:pt>
                <c:pt idx="7361">
                  <c:v>725</c:v>
                </c:pt>
                <c:pt idx="7362">
                  <c:v>729</c:v>
                </c:pt>
                <c:pt idx="7363">
                  <c:v>729</c:v>
                </c:pt>
                <c:pt idx="7364">
                  <c:v>731</c:v>
                </c:pt>
                <c:pt idx="7365">
                  <c:v>730</c:v>
                </c:pt>
                <c:pt idx="7366">
                  <c:v>726</c:v>
                </c:pt>
                <c:pt idx="7367">
                  <c:v>720</c:v>
                </c:pt>
                <c:pt idx="7368">
                  <c:v>715</c:v>
                </c:pt>
                <c:pt idx="7369">
                  <c:v>708</c:v>
                </c:pt>
                <c:pt idx="7370">
                  <c:v>706</c:v>
                </c:pt>
                <c:pt idx="7371">
                  <c:v>708</c:v>
                </c:pt>
                <c:pt idx="7372">
                  <c:v>711</c:v>
                </c:pt>
                <c:pt idx="7373">
                  <c:v>713</c:v>
                </c:pt>
                <c:pt idx="7374">
                  <c:v>717</c:v>
                </c:pt>
                <c:pt idx="7375">
                  <c:v>717</c:v>
                </c:pt>
                <c:pt idx="7376">
                  <c:v>718</c:v>
                </c:pt>
                <c:pt idx="7377">
                  <c:v>715</c:v>
                </c:pt>
                <c:pt idx="7378">
                  <c:v>714</c:v>
                </c:pt>
                <c:pt idx="7379">
                  <c:v>716</c:v>
                </c:pt>
                <c:pt idx="7380">
                  <c:v>721</c:v>
                </c:pt>
                <c:pt idx="7381">
                  <c:v>725</c:v>
                </c:pt>
                <c:pt idx="7382">
                  <c:v>729</c:v>
                </c:pt>
                <c:pt idx="7383">
                  <c:v>731</c:v>
                </c:pt>
                <c:pt idx="7384">
                  <c:v>732</c:v>
                </c:pt>
                <c:pt idx="7385">
                  <c:v>725</c:v>
                </c:pt>
                <c:pt idx="7386">
                  <c:v>724</c:v>
                </c:pt>
                <c:pt idx="7387">
                  <c:v>725</c:v>
                </c:pt>
                <c:pt idx="7388">
                  <c:v>726</c:v>
                </c:pt>
                <c:pt idx="7389">
                  <c:v>727</c:v>
                </c:pt>
                <c:pt idx="7390">
                  <c:v>726</c:v>
                </c:pt>
                <c:pt idx="7391">
                  <c:v>727</c:v>
                </c:pt>
                <c:pt idx="7392">
                  <c:v>728</c:v>
                </c:pt>
                <c:pt idx="7393">
                  <c:v>729</c:v>
                </c:pt>
                <c:pt idx="7394">
                  <c:v>730</c:v>
                </c:pt>
                <c:pt idx="7395">
                  <c:v>733</c:v>
                </c:pt>
                <c:pt idx="7396">
                  <c:v>734</c:v>
                </c:pt>
                <c:pt idx="7397">
                  <c:v>731</c:v>
                </c:pt>
                <c:pt idx="7398">
                  <c:v>731</c:v>
                </c:pt>
                <c:pt idx="7399">
                  <c:v>732</c:v>
                </c:pt>
                <c:pt idx="7400">
                  <c:v>729</c:v>
                </c:pt>
                <c:pt idx="7401">
                  <c:v>727</c:v>
                </c:pt>
                <c:pt idx="7402">
                  <c:v>725</c:v>
                </c:pt>
                <c:pt idx="7403">
                  <c:v>724</c:v>
                </c:pt>
                <c:pt idx="7404">
                  <c:v>723</c:v>
                </c:pt>
                <c:pt idx="7405">
                  <c:v>720</c:v>
                </c:pt>
                <c:pt idx="7406">
                  <c:v>717</c:v>
                </c:pt>
                <c:pt idx="7407">
                  <c:v>716</c:v>
                </c:pt>
                <c:pt idx="7408">
                  <c:v>717</c:v>
                </c:pt>
                <c:pt idx="7409">
                  <c:v>719</c:v>
                </c:pt>
                <c:pt idx="7410">
                  <c:v>717</c:v>
                </c:pt>
                <c:pt idx="7411">
                  <c:v>717</c:v>
                </c:pt>
                <c:pt idx="7412">
                  <c:v>714</c:v>
                </c:pt>
                <c:pt idx="7413">
                  <c:v>714</c:v>
                </c:pt>
                <c:pt idx="7414">
                  <c:v>715</c:v>
                </c:pt>
                <c:pt idx="7415">
                  <c:v>717</c:v>
                </c:pt>
                <c:pt idx="7416">
                  <c:v>720</c:v>
                </c:pt>
                <c:pt idx="7417">
                  <c:v>723</c:v>
                </c:pt>
                <c:pt idx="7418">
                  <c:v>724</c:v>
                </c:pt>
                <c:pt idx="7419">
                  <c:v>727</c:v>
                </c:pt>
                <c:pt idx="7420">
                  <c:v>723</c:v>
                </c:pt>
                <c:pt idx="7421">
                  <c:v>725</c:v>
                </c:pt>
                <c:pt idx="7422">
                  <c:v>727</c:v>
                </c:pt>
                <c:pt idx="7423">
                  <c:v>729</c:v>
                </c:pt>
                <c:pt idx="7424">
                  <c:v>725</c:v>
                </c:pt>
                <c:pt idx="7425">
                  <c:v>725</c:v>
                </c:pt>
                <c:pt idx="7426">
                  <c:v>725</c:v>
                </c:pt>
                <c:pt idx="7427">
                  <c:v>728</c:v>
                </c:pt>
                <c:pt idx="7428">
                  <c:v>728</c:v>
                </c:pt>
                <c:pt idx="7429">
                  <c:v>729</c:v>
                </c:pt>
                <c:pt idx="7430">
                  <c:v>731</c:v>
                </c:pt>
                <c:pt idx="7431">
                  <c:v>735</c:v>
                </c:pt>
                <c:pt idx="7432">
                  <c:v>736</c:v>
                </c:pt>
                <c:pt idx="7433">
                  <c:v>734</c:v>
                </c:pt>
                <c:pt idx="7434">
                  <c:v>733</c:v>
                </c:pt>
                <c:pt idx="7435">
                  <c:v>729</c:v>
                </c:pt>
                <c:pt idx="7436">
                  <c:v>730</c:v>
                </c:pt>
                <c:pt idx="7437">
                  <c:v>727</c:v>
                </c:pt>
                <c:pt idx="7438">
                  <c:v>726</c:v>
                </c:pt>
                <c:pt idx="7439">
                  <c:v>729</c:v>
                </c:pt>
                <c:pt idx="7440">
                  <c:v>728</c:v>
                </c:pt>
                <c:pt idx="7441">
                  <c:v>731</c:v>
                </c:pt>
                <c:pt idx="7442">
                  <c:v>732</c:v>
                </c:pt>
                <c:pt idx="7443">
                  <c:v>734</c:v>
                </c:pt>
                <c:pt idx="7444">
                  <c:v>736</c:v>
                </c:pt>
                <c:pt idx="7445">
                  <c:v>740</c:v>
                </c:pt>
                <c:pt idx="7446">
                  <c:v>737</c:v>
                </c:pt>
                <c:pt idx="7447">
                  <c:v>735</c:v>
                </c:pt>
                <c:pt idx="7448">
                  <c:v>732</c:v>
                </c:pt>
                <c:pt idx="7449">
                  <c:v>733</c:v>
                </c:pt>
                <c:pt idx="7450">
                  <c:v>733</c:v>
                </c:pt>
                <c:pt idx="7451">
                  <c:v>730</c:v>
                </c:pt>
                <c:pt idx="7452">
                  <c:v>730</c:v>
                </c:pt>
                <c:pt idx="7453">
                  <c:v>733</c:v>
                </c:pt>
                <c:pt idx="7454">
                  <c:v>732</c:v>
                </c:pt>
                <c:pt idx="7455">
                  <c:v>729</c:v>
                </c:pt>
                <c:pt idx="7456">
                  <c:v>734</c:v>
                </c:pt>
                <c:pt idx="7457">
                  <c:v>739</c:v>
                </c:pt>
                <c:pt idx="7458">
                  <c:v>740</c:v>
                </c:pt>
                <c:pt idx="7459">
                  <c:v>737</c:v>
                </c:pt>
                <c:pt idx="7460">
                  <c:v>733</c:v>
                </c:pt>
                <c:pt idx="7461">
                  <c:v>733</c:v>
                </c:pt>
                <c:pt idx="7462">
                  <c:v>736</c:v>
                </c:pt>
                <c:pt idx="7463">
                  <c:v>741</c:v>
                </c:pt>
                <c:pt idx="7464">
                  <c:v>743</c:v>
                </c:pt>
                <c:pt idx="7465">
                  <c:v>745</c:v>
                </c:pt>
                <c:pt idx="7466">
                  <c:v>744</c:v>
                </c:pt>
                <c:pt idx="7467">
                  <c:v>745</c:v>
                </c:pt>
                <c:pt idx="7468">
                  <c:v>744</c:v>
                </c:pt>
                <c:pt idx="7469">
                  <c:v>741</c:v>
                </c:pt>
                <c:pt idx="7470">
                  <c:v>739</c:v>
                </c:pt>
                <c:pt idx="7471">
                  <c:v>740</c:v>
                </c:pt>
                <c:pt idx="7472">
                  <c:v>737</c:v>
                </c:pt>
                <c:pt idx="7473">
                  <c:v>740</c:v>
                </c:pt>
                <c:pt idx="7474">
                  <c:v>742</c:v>
                </c:pt>
                <c:pt idx="7475">
                  <c:v>745</c:v>
                </c:pt>
                <c:pt idx="7476">
                  <c:v>746</c:v>
                </c:pt>
                <c:pt idx="7477">
                  <c:v>747</c:v>
                </c:pt>
                <c:pt idx="7478">
                  <c:v>747</c:v>
                </c:pt>
                <c:pt idx="7479">
                  <c:v>746</c:v>
                </c:pt>
                <c:pt idx="7480">
                  <c:v>744</c:v>
                </c:pt>
                <c:pt idx="7481">
                  <c:v>743</c:v>
                </c:pt>
                <c:pt idx="7482">
                  <c:v>741</c:v>
                </c:pt>
                <c:pt idx="7483">
                  <c:v>740</c:v>
                </c:pt>
                <c:pt idx="7484">
                  <c:v>737</c:v>
                </c:pt>
                <c:pt idx="7485">
                  <c:v>735</c:v>
                </c:pt>
                <c:pt idx="7486">
                  <c:v>735</c:v>
                </c:pt>
                <c:pt idx="7487">
                  <c:v>735</c:v>
                </c:pt>
                <c:pt idx="7488">
                  <c:v>734</c:v>
                </c:pt>
                <c:pt idx="7489">
                  <c:v>736</c:v>
                </c:pt>
                <c:pt idx="7490">
                  <c:v>736</c:v>
                </c:pt>
                <c:pt idx="7491">
                  <c:v>738</c:v>
                </c:pt>
                <c:pt idx="7492">
                  <c:v>737</c:v>
                </c:pt>
                <c:pt idx="7493">
                  <c:v>735</c:v>
                </c:pt>
                <c:pt idx="7494">
                  <c:v>735</c:v>
                </c:pt>
                <c:pt idx="7495">
                  <c:v>734</c:v>
                </c:pt>
                <c:pt idx="7496">
                  <c:v>732</c:v>
                </c:pt>
                <c:pt idx="7497">
                  <c:v>733</c:v>
                </c:pt>
                <c:pt idx="7498">
                  <c:v>732</c:v>
                </c:pt>
                <c:pt idx="7499">
                  <c:v>731</c:v>
                </c:pt>
                <c:pt idx="7500">
                  <c:v>731</c:v>
                </c:pt>
                <c:pt idx="7501">
                  <c:v>727</c:v>
                </c:pt>
                <c:pt idx="7502">
                  <c:v>728</c:v>
                </c:pt>
                <c:pt idx="7503">
                  <c:v>728</c:v>
                </c:pt>
                <c:pt idx="7504">
                  <c:v>730</c:v>
                </c:pt>
                <c:pt idx="7505">
                  <c:v>734</c:v>
                </c:pt>
                <c:pt idx="7506">
                  <c:v>739</c:v>
                </c:pt>
                <c:pt idx="7507">
                  <c:v>741</c:v>
                </c:pt>
                <c:pt idx="7508">
                  <c:v>742</c:v>
                </c:pt>
                <c:pt idx="7509">
                  <c:v>744</c:v>
                </c:pt>
                <c:pt idx="7510">
                  <c:v>742</c:v>
                </c:pt>
                <c:pt idx="7511">
                  <c:v>742</c:v>
                </c:pt>
                <c:pt idx="7512">
                  <c:v>744</c:v>
                </c:pt>
                <c:pt idx="7513">
                  <c:v>745</c:v>
                </c:pt>
                <c:pt idx="7514">
                  <c:v>738</c:v>
                </c:pt>
                <c:pt idx="7515">
                  <c:v>734</c:v>
                </c:pt>
                <c:pt idx="7516">
                  <c:v>743</c:v>
                </c:pt>
                <c:pt idx="7517">
                  <c:v>748</c:v>
                </c:pt>
                <c:pt idx="7518">
                  <c:v>739</c:v>
                </c:pt>
                <c:pt idx="7519">
                  <c:v>722</c:v>
                </c:pt>
                <c:pt idx="7520">
                  <c:v>706</c:v>
                </c:pt>
                <c:pt idx="7521">
                  <c:v>703</c:v>
                </c:pt>
                <c:pt idx="7522">
                  <c:v>695</c:v>
                </c:pt>
                <c:pt idx="7523">
                  <c:v>691</c:v>
                </c:pt>
                <c:pt idx="7524">
                  <c:v>689</c:v>
                </c:pt>
                <c:pt idx="7525">
                  <c:v>695</c:v>
                </c:pt>
                <c:pt idx="7526">
                  <c:v>693</c:v>
                </c:pt>
                <c:pt idx="7527">
                  <c:v>693</c:v>
                </c:pt>
                <c:pt idx="7528">
                  <c:v>704</c:v>
                </c:pt>
                <c:pt idx="7529">
                  <c:v>708</c:v>
                </c:pt>
                <c:pt idx="7530">
                  <c:v>710</c:v>
                </c:pt>
                <c:pt idx="7531">
                  <c:v>712</c:v>
                </c:pt>
                <c:pt idx="7532">
                  <c:v>715</c:v>
                </c:pt>
                <c:pt idx="7533">
                  <c:v>720</c:v>
                </c:pt>
                <c:pt idx="7534">
                  <c:v>728</c:v>
                </c:pt>
                <c:pt idx="7535">
                  <c:v>730</c:v>
                </c:pt>
                <c:pt idx="7536">
                  <c:v>726</c:v>
                </c:pt>
                <c:pt idx="7537">
                  <c:v>717</c:v>
                </c:pt>
                <c:pt idx="7538">
                  <c:v>711</c:v>
                </c:pt>
                <c:pt idx="7539">
                  <c:v>709</c:v>
                </c:pt>
                <c:pt idx="7540">
                  <c:v>706</c:v>
                </c:pt>
                <c:pt idx="7541">
                  <c:v>707</c:v>
                </c:pt>
                <c:pt idx="7542">
                  <c:v>710</c:v>
                </c:pt>
                <c:pt idx="7543">
                  <c:v>714</c:v>
                </c:pt>
                <c:pt idx="7544">
                  <c:v>709</c:v>
                </c:pt>
                <c:pt idx="7545">
                  <c:v>703</c:v>
                </c:pt>
                <c:pt idx="7546">
                  <c:v>698</c:v>
                </c:pt>
                <c:pt idx="7547">
                  <c:v>701</c:v>
                </c:pt>
                <c:pt idx="7548">
                  <c:v>698</c:v>
                </c:pt>
                <c:pt idx="7549">
                  <c:v>696</c:v>
                </c:pt>
                <c:pt idx="7550">
                  <c:v>699</c:v>
                </c:pt>
                <c:pt idx="7551">
                  <c:v>699</c:v>
                </c:pt>
                <c:pt idx="7552">
                  <c:v>701</c:v>
                </c:pt>
                <c:pt idx="7553">
                  <c:v>700</c:v>
                </c:pt>
                <c:pt idx="7554">
                  <c:v>700</c:v>
                </c:pt>
                <c:pt idx="7555">
                  <c:v>702</c:v>
                </c:pt>
                <c:pt idx="7556">
                  <c:v>704</c:v>
                </c:pt>
                <c:pt idx="7557">
                  <c:v>704</c:v>
                </c:pt>
                <c:pt idx="7558">
                  <c:v>707</c:v>
                </c:pt>
                <c:pt idx="7559">
                  <c:v>708</c:v>
                </c:pt>
                <c:pt idx="7560">
                  <c:v>708</c:v>
                </c:pt>
                <c:pt idx="7561">
                  <c:v>708</c:v>
                </c:pt>
                <c:pt idx="7562">
                  <c:v>708</c:v>
                </c:pt>
                <c:pt idx="7563">
                  <c:v>712</c:v>
                </c:pt>
                <c:pt idx="7564">
                  <c:v>714</c:v>
                </c:pt>
                <c:pt idx="7565">
                  <c:v>713</c:v>
                </c:pt>
                <c:pt idx="7566">
                  <c:v>709</c:v>
                </c:pt>
                <c:pt idx="7567">
                  <c:v>707</c:v>
                </c:pt>
                <c:pt idx="7568">
                  <c:v>704</c:v>
                </c:pt>
                <c:pt idx="7569">
                  <c:v>707</c:v>
                </c:pt>
                <c:pt idx="7570">
                  <c:v>708</c:v>
                </c:pt>
                <c:pt idx="7571">
                  <c:v>710</c:v>
                </c:pt>
                <c:pt idx="7572">
                  <c:v>711</c:v>
                </c:pt>
                <c:pt idx="7573">
                  <c:v>713</c:v>
                </c:pt>
                <c:pt idx="7574">
                  <c:v>710</c:v>
                </c:pt>
                <c:pt idx="7575">
                  <c:v>711</c:v>
                </c:pt>
                <c:pt idx="7576">
                  <c:v>709</c:v>
                </c:pt>
                <c:pt idx="7577">
                  <c:v>699</c:v>
                </c:pt>
                <c:pt idx="7578">
                  <c:v>693</c:v>
                </c:pt>
                <c:pt idx="7579">
                  <c:v>685</c:v>
                </c:pt>
                <c:pt idx="7580">
                  <c:v>679</c:v>
                </c:pt>
                <c:pt idx="7581">
                  <c:v>675</c:v>
                </c:pt>
                <c:pt idx="7582">
                  <c:v>673</c:v>
                </c:pt>
                <c:pt idx="7583">
                  <c:v>671</c:v>
                </c:pt>
                <c:pt idx="7584">
                  <c:v>670</c:v>
                </c:pt>
                <c:pt idx="7585">
                  <c:v>676</c:v>
                </c:pt>
                <c:pt idx="7586">
                  <c:v>682</c:v>
                </c:pt>
                <c:pt idx="7587">
                  <c:v>688</c:v>
                </c:pt>
                <c:pt idx="7588">
                  <c:v>695</c:v>
                </c:pt>
                <c:pt idx="7589">
                  <c:v>702</c:v>
                </c:pt>
                <c:pt idx="7590">
                  <c:v>707</c:v>
                </c:pt>
                <c:pt idx="7591">
                  <c:v>710</c:v>
                </c:pt>
                <c:pt idx="7592">
                  <c:v>713</c:v>
                </c:pt>
                <c:pt idx="7593">
                  <c:v>717</c:v>
                </c:pt>
                <c:pt idx="7594">
                  <c:v>718</c:v>
                </c:pt>
                <c:pt idx="7595">
                  <c:v>720</c:v>
                </c:pt>
                <c:pt idx="7596">
                  <c:v>722</c:v>
                </c:pt>
                <c:pt idx="7597">
                  <c:v>721</c:v>
                </c:pt>
                <c:pt idx="7598">
                  <c:v>718</c:v>
                </c:pt>
                <c:pt idx="7599">
                  <c:v>717</c:v>
                </c:pt>
                <c:pt idx="7600">
                  <c:v>720</c:v>
                </c:pt>
                <c:pt idx="7601">
                  <c:v>723</c:v>
                </c:pt>
                <c:pt idx="7602">
                  <c:v>724</c:v>
                </c:pt>
                <c:pt idx="7603">
                  <c:v>724</c:v>
                </c:pt>
                <c:pt idx="7604">
                  <c:v>719</c:v>
                </c:pt>
                <c:pt idx="7605">
                  <c:v>724</c:v>
                </c:pt>
                <c:pt idx="7606">
                  <c:v>728</c:v>
                </c:pt>
                <c:pt idx="7607">
                  <c:v>732</c:v>
                </c:pt>
                <c:pt idx="7608">
                  <c:v>735</c:v>
                </c:pt>
                <c:pt idx="7609">
                  <c:v>737</c:v>
                </c:pt>
                <c:pt idx="7610">
                  <c:v>734</c:v>
                </c:pt>
                <c:pt idx="7611">
                  <c:v>729</c:v>
                </c:pt>
                <c:pt idx="7612">
                  <c:v>721</c:v>
                </c:pt>
                <c:pt idx="7613">
                  <c:v>713</c:v>
                </c:pt>
                <c:pt idx="7614">
                  <c:v>704</c:v>
                </c:pt>
                <c:pt idx="7615">
                  <c:v>699</c:v>
                </c:pt>
                <c:pt idx="7616">
                  <c:v>697</c:v>
                </c:pt>
                <c:pt idx="7617">
                  <c:v>696</c:v>
                </c:pt>
                <c:pt idx="7618">
                  <c:v>696</c:v>
                </c:pt>
                <c:pt idx="7619">
                  <c:v>700</c:v>
                </c:pt>
                <c:pt idx="7620">
                  <c:v>706</c:v>
                </c:pt>
                <c:pt idx="7621">
                  <c:v>705</c:v>
                </c:pt>
                <c:pt idx="7622">
                  <c:v>700</c:v>
                </c:pt>
                <c:pt idx="7623">
                  <c:v>700</c:v>
                </c:pt>
                <c:pt idx="7624">
                  <c:v>707</c:v>
                </c:pt>
                <c:pt idx="7625">
                  <c:v>714</c:v>
                </c:pt>
                <c:pt idx="7626">
                  <c:v>717</c:v>
                </c:pt>
                <c:pt idx="7627">
                  <c:v>718</c:v>
                </c:pt>
                <c:pt idx="7628">
                  <c:v>722</c:v>
                </c:pt>
                <c:pt idx="7629">
                  <c:v>726</c:v>
                </c:pt>
                <c:pt idx="7630">
                  <c:v>725</c:v>
                </c:pt>
                <c:pt idx="7631">
                  <c:v>721</c:v>
                </c:pt>
                <c:pt idx="7632">
                  <c:v>721</c:v>
                </c:pt>
                <c:pt idx="7633">
                  <c:v>722</c:v>
                </c:pt>
                <c:pt idx="7634">
                  <c:v>725</c:v>
                </c:pt>
                <c:pt idx="7635">
                  <c:v>727</c:v>
                </c:pt>
                <c:pt idx="7636">
                  <c:v>725</c:v>
                </c:pt>
                <c:pt idx="7637">
                  <c:v>726</c:v>
                </c:pt>
                <c:pt idx="7638">
                  <c:v>727</c:v>
                </c:pt>
                <c:pt idx="7639">
                  <c:v>727</c:v>
                </c:pt>
                <c:pt idx="7640">
                  <c:v>721</c:v>
                </c:pt>
                <c:pt idx="7641">
                  <c:v>718</c:v>
                </c:pt>
                <c:pt idx="7642">
                  <c:v>715</c:v>
                </c:pt>
                <c:pt idx="7643">
                  <c:v>719</c:v>
                </c:pt>
                <c:pt idx="7644">
                  <c:v>721</c:v>
                </c:pt>
                <c:pt idx="7645">
                  <c:v>722</c:v>
                </c:pt>
                <c:pt idx="7646">
                  <c:v>720</c:v>
                </c:pt>
                <c:pt idx="7647">
                  <c:v>719</c:v>
                </c:pt>
                <c:pt idx="7648">
                  <c:v>724</c:v>
                </c:pt>
                <c:pt idx="7649">
                  <c:v>726</c:v>
                </c:pt>
                <c:pt idx="7650">
                  <c:v>727</c:v>
                </c:pt>
                <c:pt idx="7651">
                  <c:v>726</c:v>
                </c:pt>
                <c:pt idx="7652">
                  <c:v>727</c:v>
                </c:pt>
                <c:pt idx="7653">
                  <c:v>724</c:v>
                </c:pt>
                <c:pt idx="7654">
                  <c:v>723</c:v>
                </c:pt>
                <c:pt idx="7655">
                  <c:v>723</c:v>
                </c:pt>
                <c:pt idx="7656">
                  <c:v>726</c:v>
                </c:pt>
                <c:pt idx="7657">
                  <c:v>729</c:v>
                </c:pt>
                <c:pt idx="7658">
                  <c:v>729</c:v>
                </c:pt>
                <c:pt idx="7659">
                  <c:v>728</c:v>
                </c:pt>
                <c:pt idx="7660">
                  <c:v>727</c:v>
                </c:pt>
                <c:pt idx="7661">
                  <c:v>729</c:v>
                </c:pt>
                <c:pt idx="7662">
                  <c:v>729</c:v>
                </c:pt>
                <c:pt idx="7663">
                  <c:v>729</c:v>
                </c:pt>
                <c:pt idx="7664">
                  <c:v>729</c:v>
                </c:pt>
                <c:pt idx="7665">
                  <c:v>730</c:v>
                </c:pt>
                <c:pt idx="7666">
                  <c:v>730</c:v>
                </c:pt>
                <c:pt idx="7667">
                  <c:v>733</c:v>
                </c:pt>
                <c:pt idx="7668">
                  <c:v>734</c:v>
                </c:pt>
                <c:pt idx="7669">
                  <c:v>731</c:v>
                </c:pt>
                <c:pt idx="7670">
                  <c:v>727</c:v>
                </c:pt>
                <c:pt idx="7671">
                  <c:v>728</c:v>
                </c:pt>
                <c:pt idx="7672">
                  <c:v>727</c:v>
                </c:pt>
                <c:pt idx="7673">
                  <c:v>726</c:v>
                </c:pt>
                <c:pt idx="7674">
                  <c:v>722</c:v>
                </c:pt>
                <c:pt idx="7675">
                  <c:v>719</c:v>
                </c:pt>
                <c:pt idx="7676">
                  <c:v>716</c:v>
                </c:pt>
                <c:pt idx="7677">
                  <c:v>717</c:v>
                </c:pt>
                <c:pt idx="7678">
                  <c:v>720</c:v>
                </c:pt>
                <c:pt idx="7679">
                  <c:v>723</c:v>
                </c:pt>
                <c:pt idx="7680">
                  <c:v>725</c:v>
                </c:pt>
                <c:pt idx="7681">
                  <c:v>726</c:v>
                </c:pt>
                <c:pt idx="7682">
                  <c:v>727</c:v>
                </c:pt>
                <c:pt idx="7683">
                  <c:v>727</c:v>
                </c:pt>
                <c:pt idx="7684">
                  <c:v>728</c:v>
                </c:pt>
                <c:pt idx="7685">
                  <c:v>729</c:v>
                </c:pt>
                <c:pt idx="7686">
                  <c:v>728</c:v>
                </c:pt>
                <c:pt idx="7687">
                  <c:v>727</c:v>
                </c:pt>
                <c:pt idx="7688">
                  <c:v>728</c:v>
                </c:pt>
                <c:pt idx="7689">
                  <c:v>728</c:v>
                </c:pt>
                <c:pt idx="7690">
                  <c:v>729</c:v>
                </c:pt>
                <c:pt idx="7691">
                  <c:v>729</c:v>
                </c:pt>
                <c:pt idx="7692">
                  <c:v>731</c:v>
                </c:pt>
                <c:pt idx="7693">
                  <c:v>731</c:v>
                </c:pt>
                <c:pt idx="7694">
                  <c:v>729</c:v>
                </c:pt>
                <c:pt idx="7695">
                  <c:v>728</c:v>
                </c:pt>
                <c:pt idx="7696">
                  <c:v>728</c:v>
                </c:pt>
                <c:pt idx="7697">
                  <c:v>727</c:v>
                </c:pt>
                <c:pt idx="7698">
                  <c:v>728</c:v>
                </c:pt>
                <c:pt idx="7699">
                  <c:v>727</c:v>
                </c:pt>
                <c:pt idx="7700">
                  <c:v>730</c:v>
                </c:pt>
                <c:pt idx="7701">
                  <c:v>729</c:v>
                </c:pt>
                <c:pt idx="7702">
                  <c:v>731</c:v>
                </c:pt>
                <c:pt idx="7703">
                  <c:v>731</c:v>
                </c:pt>
                <c:pt idx="7704">
                  <c:v>733</c:v>
                </c:pt>
                <c:pt idx="7705">
                  <c:v>736</c:v>
                </c:pt>
                <c:pt idx="7706">
                  <c:v>737</c:v>
                </c:pt>
                <c:pt idx="7707">
                  <c:v>736</c:v>
                </c:pt>
                <c:pt idx="7708">
                  <c:v>736</c:v>
                </c:pt>
                <c:pt idx="7709">
                  <c:v>739</c:v>
                </c:pt>
                <c:pt idx="7710">
                  <c:v>738</c:v>
                </c:pt>
                <c:pt idx="7711">
                  <c:v>735</c:v>
                </c:pt>
                <c:pt idx="7712">
                  <c:v>735</c:v>
                </c:pt>
                <c:pt idx="7713">
                  <c:v>735</c:v>
                </c:pt>
                <c:pt idx="7714">
                  <c:v>734</c:v>
                </c:pt>
                <c:pt idx="7715">
                  <c:v>734</c:v>
                </c:pt>
                <c:pt idx="7716">
                  <c:v>731</c:v>
                </c:pt>
                <c:pt idx="7717">
                  <c:v>729</c:v>
                </c:pt>
                <c:pt idx="7718">
                  <c:v>727</c:v>
                </c:pt>
                <c:pt idx="7719">
                  <c:v>728</c:v>
                </c:pt>
                <c:pt idx="7720">
                  <c:v>729</c:v>
                </c:pt>
                <c:pt idx="7721">
                  <c:v>729</c:v>
                </c:pt>
                <c:pt idx="7722">
                  <c:v>730</c:v>
                </c:pt>
                <c:pt idx="7723">
                  <c:v>730</c:v>
                </c:pt>
                <c:pt idx="7724">
                  <c:v>732</c:v>
                </c:pt>
                <c:pt idx="7725">
                  <c:v>735</c:v>
                </c:pt>
                <c:pt idx="7726">
                  <c:v>739</c:v>
                </c:pt>
                <c:pt idx="7727">
                  <c:v>740</c:v>
                </c:pt>
                <c:pt idx="7728">
                  <c:v>740</c:v>
                </c:pt>
                <c:pt idx="7729">
                  <c:v>739</c:v>
                </c:pt>
                <c:pt idx="7730">
                  <c:v>738</c:v>
                </c:pt>
                <c:pt idx="7731">
                  <c:v>738</c:v>
                </c:pt>
                <c:pt idx="7732">
                  <c:v>739</c:v>
                </c:pt>
                <c:pt idx="7733">
                  <c:v>738</c:v>
                </c:pt>
                <c:pt idx="7734">
                  <c:v>737</c:v>
                </c:pt>
                <c:pt idx="7735">
                  <c:v>736</c:v>
                </c:pt>
                <c:pt idx="7736">
                  <c:v>736</c:v>
                </c:pt>
                <c:pt idx="7737">
                  <c:v>735</c:v>
                </c:pt>
                <c:pt idx="7738">
                  <c:v>734</c:v>
                </c:pt>
                <c:pt idx="7739">
                  <c:v>735</c:v>
                </c:pt>
                <c:pt idx="7740">
                  <c:v>737</c:v>
                </c:pt>
                <c:pt idx="7741">
                  <c:v>738</c:v>
                </c:pt>
                <c:pt idx="7742">
                  <c:v>739</c:v>
                </c:pt>
                <c:pt idx="7743">
                  <c:v>740</c:v>
                </c:pt>
                <c:pt idx="7744">
                  <c:v>738</c:v>
                </c:pt>
                <c:pt idx="7745">
                  <c:v>736</c:v>
                </c:pt>
                <c:pt idx="7746">
                  <c:v>734</c:v>
                </c:pt>
                <c:pt idx="7747">
                  <c:v>732</c:v>
                </c:pt>
                <c:pt idx="7748">
                  <c:v>733</c:v>
                </c:pt>
                <c:pt idx="7749">
                  <c:v>733</c:v>
                </c:pt>
                <c:pt idx="7750">
                  <c:v>734</c:v>
                </c:pt>
                <c:pt idx="7751">
                  <c:v>734</c:v>
                </c:pt>
                <c:pt idx="7752">
                  <c:v>735</c:v>
                </c:pt>
                <c:pt idx="7753">
                  <c:v>736</c:v>
                </c:pt>
                <c:pt idx="7754">
                  <c:v>736</c:v>
                </c:pt>
                <c:pt idx="7755">
                  <c:v>735</c:v>
                </c:pt>
                <c:pt idx="7756">
                  <c:v>734</c:v>
                </c:pt>
                <c:pt idx="7757">
                  <c:v>733</c:v>
                </c:pt>
                <c:pt idx="7758">
                  <c:v>731</c:v>
                </c:pt>
                <c:pt idx="7759">
                  <c:v>730</c:v>
                </c:pt>
                <c:pt idx="7760">
                  <c:v>728</c:v>
                </c:pt>
                <c:pt idx="7761">
                  <c:v>728</c:v>
                </c:pt>
                <c:pt idx="7762">
                  <c:v>728</c:v>
                </c:pt>
                <c:pt idx="7763">
                  <c:v>728</c:v>
                </c:pt>
                <c:pt idx="7764">
                  <c:v>729</c:v>
                </c:pt>
                <c:pt idx="7765">
                  <c:v>727</c:v>
                </c:pt>
                <c:pt idx="7766">
                  <c:v>725</c:v>
                </c:pt>
                <c:pt idx="7767">
                  <c:v>727</c:v>
                </c:pt>
                <c:pt idx="7768">
                  <c:v>725</c:v>
                </c:pt>
                <c:pt idx="7769">
                  <c:v>725</c:v>
                </c:pt>
                <c:pt idx="7770">
                  <c:v>724</c:v>
                </c:pt>
                <c:pt idx="7771">
                  <c:v>725</c:v>
                </c:pt>
                <c:pt idx="7772">
                  <c:v>726</c:v>
                </c:pt>
                <c:pt idx="7773">
                  <c:v>726</c:v>
                </c:pt>
                <c:pt idx="7774">
                  <c:v>725</c:v>
                </c:pt>
                <c:pt idx="7775">
                  <c:v>724</c:v>
                </c:pt>
                <c:pt idx="7776">
                  <c:v>727</c:v>
                </c:pt>
                <c:pt idx="7777">
                  <c:v>728</c:v>
                </c:pt>
                <c:pt idx="7778">
                  <c:v>729</c:v>
                </c:pt>
                <c:pt idx="7779">
                  <c:v>729</c:v>
                </c:pt>
                <c:pt idx="7780">
                  <c:v>727</c:v>
                </c:pt>
                <c:pt idx="7781">
                  <c:v>725</c:v>
                </c:pt>
                <c:pt idx="7782">
                  <c:v>726</c:v>
                </c:pt>
                <c:pt idx="7783">
                  <c:v>723</c:v>
                </c:pt>
                <c:pt idx="7784">
                  <c:v>721</c:v>
                </c:pt>
                <c:pt idx="7785">
                  <c:v>723</c:v>
                </c:pt>
                <c:pt idx="7786">
                  <c:v>723</c:v>
                </c:pt>
                <c:pt idx="7787">
                  <c:v>725</c:v>
                </c:pt>
                <c:pt idx="7788">
                  <c:v>726</c:v>
                </c:pt>
                <c:pt idx="7789">
                  <c:v>728</c:v>
                </c:pt>
                <c:pt idx="7790">
                  <c:v>728</c:v>
                </c:pt>
                <c:pt idx="7791">
                  <c:v>729</c:v>
                </c:pt>
                <c:pt idx="7792">
                  <c:v>731</c:v>
                </c:pt>
                <c:pt idx="7793">
                  <c:v>731</c:v>
                </c:pt>
                <c:pt idx="7794">
                  <c:v>731</c:v>
                </c:pt>
                <c:pt idx="7795">
                  <c:v>729</c:v>
                </c:pt>
                <c:pt idx="7796">
                  <c:v>727</c:v>
                </c:pt>
                <c:pt idx="7797">
                  <c:v>728</c:v>
                </c:pt>
                <c:pt idx="7798">
                  <c:v>731</c:v>
                </c:pt>
                <c:pt idx="7799">
                  <c:v>731</c:v>
                </c:pt>
                <c:pt idx="7800">
                  <c:v>729</c:v>
                </c:pt>
                <c:pt idx="7801">
                  <c:v>726</c:v>
                </c:pt>
                <c:pt idx="7802">
                  <c:v>723</c:v>
                </c:pt>
                <c:pt idx="7803">
                  <c:v>720</c:v>
                </c:pt>
                <c:pt idx="7804">
                  <c:v>719</c:v>
                </c:pt>
                <c:pt idx="7805">
                  <c:v>719</c:v>
                </c:pt>
                <c:pt idx="7806">
                  <c:v>722</c:v>
                </c:pt>
                <c:pt idx="7807">
                  <c:v>723</c:v>
                </c:pt>
                <c:pt idx="7808">
                  <c:v>722</c:v>
                </c:pt>
                <c:pt idx="7809">
                  <c:v>720</c:v>
                </c:pt>
                <c:pt idx="7810">
                  <c:v>721</c:v>
                </c:pt>
                <c:pt idx="7811">
                  <c:v>724</c:v>
                </c:pt>
                <c:pt idx="7812">
                  <c:v>726</c:v>
                </c:pt>
                <c:pt idx="7813">
                  <c:v>726</c:v>
                </c:pt>
                <c:pt idx="7814">
                  <c:v>726</c:v>
                </c:pt>
                <c:pt idx="7815">
                  <c:v>727</c:v>
                </c:pt>
                <c:pt idx="7816">
                  <c:v>730</c:v>
                </c:pt>
                <c:pt idx="7817">
                  <c:v>728</c:v>
                </c:pt>
                <c:pt idx="7818">
                  <c:v>726</c:v>
                </c:pt>
                <c:pt idx="7819">
                  <c:v>725</c:v>
                </c:pt>
                <c:pt idx="7820">
                  <c:v>723</c:v>
                </c:pt>
                <c:pt idx="7821">
                  <c:v>724</c:v>
                </c:pt>
                <c:pt idx="7822">
                  <c:v>723</c:v>
                </c:pt>
                <c:pt idx="7823">
                  <c:v>725</c:v>
                </c:pt>
                <c:pt idx="7824">
                  <c:v>725</c:v>
                </c:pt>
                <c:pt idx="7825">
                  <c:v>721</c:v>
                </c:pt>
                <c:pt idx="7826">
                  <c:v>720</c:v>
                </c:pt>
                <c:pt idx="7827">
                  <c:v>721</c:v>
                </c:pt>
                <c:pt idx="7828">
                  <c:v>714</c:v>
                </c:pt>
                <c:pt idx="7829">
                  <c:v>707</c:v>
                </c:pt>
                <c:pt idx="7830">
                  <c:v>698</c:v>
                </c:pt>
                <c:pt idx="7831">
                  <c:v>689</c:v>
                </c:pt>
                <c:pt idx="7832">
                  <c:v>685</c:v>
                </c:pt>
                <c:pt idx="7833">
                  <c:v>685</c:v>
                </c:pt>
                <c:pt idx="7834">
                  <c:v>686</c:v>
                </c:pt>
                <c:pt idx="7835">
                  <c:v>688</c:v>
                </c:pt>
                <c:pt idx="7836">
                  <c:v>691</c:v>
                </c:pt>
                <c:pt idx="7837">
                  <c:v>695</c:v>
                </c:pt>
                <c:pt idx="7838">
                  <c:v>698</c:v>
                </c:pt>
                <c:pt idx="7839">
                  <c:v>700</c:v>
                </c:pt>
                <c:pt idx="7840">
                  <c:v>699</c:v>
                </c:pt>
                <c:pt idx="7841">
                  <c:v>695</c:v>
                </c:pt>
                <c:pt idx="7842">
                  <c:v>692</c:v>
                </c:pt>
                <c:pt idx="7843">
                  <c:v>696</c:v>
                </c:pt>
                <c:pt idx="7844">
                  <c:v>701</c:v>
                </c:pt>
                <c:pt idx="7845">
                  <c:v>704</c:v>
                </c:pt>
                <c:pt idx="7846">
                  <c:v>707</c:v>
                </c:pt>
                <c:pt idx="7847">
                  <c:v>708</c:v>
                </c:pt>
                <c:pt idx="7848">
                  <c:v>708</c:v>
                </c:pt>
                <c:pt idx="7849">
                  <c:v>710</c:v>
                </c:pt>
                <c:pt idx="7850">
                  <c:v>711</c:v>
                </c:pt>
                <c:pt idx="7851">
                  <c:v>715</c:v>
                </c:pt>
                <c:pt idx="7852">
                  <c:v>718</c:v>
                </c:pt>
                <c:pt idx="7853">
                  <c:v>715</c:v>
                </c:pt>
                <c:pt idx="7854">
                  <c:v>716</c:v>
                </c:pt>
                <c:pt idx="7855">
                  <c:v>719</c:v>
                </c:pt>
                <c:pt idx="7856">
                  <c:v>719</c:v>
                </c:pt>
                <c:pt idx="7857">
                  <c:v>719</c:v>
                </c:pt>
                <c:pt idx="7858">
                  <c:v>718</c:v>
                </c:pt>
                <c:pt idx="7859">
                  <c:v>715</c:v>
                </c:pt>
                <c:pt idx="7860">
                  <c:v>713</c:v>
                </c:pt>
                <c:pt idx="7861">
                  <c:v>716</c:v>
                </c:pt>
                <c:pt idx="7862">
                  <c:v>717</c:v>
                </c:pt>
                <c:pt idx="7863">
                  <c:v>713</c:v>
                </c:pt>
                <c:pt idx="7864">
                  <c:v>710</c:v>
                </c:pt>
                <c:pt idx="7865">
                  <c:v>713</c:v>
                </c:pt>
                <c:pt idx="7866">
                  <c:v>714</c:v>
                </c:pt>
                <c:pt idx="7867">
                  <c:v>717</c:v>
                </c:pt>
                <c:pt idx="7868">
                  <c:v>722</c:v>
                </c:pt>
                <c:pt idx="7869">
                  <c:v>722</c:v>
                </c:pt>
                <c:pt idx="7870">
                  <c:v>721</c:v>
                </c:pt>
                <c:pt idx="7871">
                  <c:v>720</c:v>
                </c:pt>
                <c:pt idx="7872">
                  <c:v>717</c:v>
                </c:pt>
                <c:pt idx="7873">
                  <c:v>718</c:v>
                </c:pt>
                <c:pt idx="7874">
                  <c:v>716</c:v>
                </c:pt>
                <c:pt idx="7875">
                  <c:v>711</c:v>
                </c:pt>
                <c:pt idx="7876">
                  <c:v>710</c:v>
                </c:pt>
                <c:pt idx="7877">
                  <c:v>709</c:v>
                </c:pt>
                <c:pt idx="7878">
                  <c:v>709</c:v>
                </c:pt>
                <c:pt idx="7879">
                  <c:v>712</c:v>
                </c:pt>
                <c:pt idx="7880">
                  <c:v>717</c:v>
                </c:pt>
                <c:pt idx="7881">
                  <c:v>722</c:v>
                </c:pt>
                <c:pt idx="7882">
                  <c:v>724</c:v>
                </c:pt>
                <c:pt idx="7883">
                  <c:v>724</c:v>
                </c:pt>
                <c:pt idx="7884">
                  <c:v>724</c:v>
                </c:pt>
                <c:pt idx="7885">
                  <c:v>723</c:v>
                </c:pt>
                <c:pt idx="7886">
                  <c:v>724</c:v>
                </c:pt>
                <c:pt idx="7887">
                  <c:v>724</c:v>
                </c:pt>
                <c:pt idx="7888">
                  <c:v>724</c:v>
                </c:pt>
                <c:pt idx="7889">
                  <c:v>724</c:v>
                </c:pt>
                <c:pt idx="7890">
                  <c:v>726</c:v>
                </c:pt>
                <c:pt idx="7891">
                  <c:v>728</c:v>
                </c:pt>
                <c:pt idx="7892">
                  <c:v>729</c:v>
                </c:pt>
                <c:pt idx="7893">
                  <c:v>729</c:v>
                </c:pt>
                <c:pt idx="7894">
                  <c:v>730</c:v>
                </c:pt>
                <c:pt idx="7895">
                  <c:v>729</c:v>
                </c:pt>
                <c:pt idx="7896">
                  <c:v>727</c:v>
                </c:pt>
                <c:pt idx="7897">
                  <c:v>725</c:v>
                </c:pt>
                <c:pt idx="7898">
                  <c:v>723</c:v>
                </c:pt>
                <c:pt idx="7899">
                  <c:v>722</c:v>
                </c:pt>
                <c:pt idx="7900">
                  <c:v>718</c:v>
                </c:pt>
                <c:pt idx="7901">
                  <c:v>715</c:v>
                </c:pt>
                <c:pt idx="7902">
                  <c:v>713</c:v>
                </c:pt>
                <c:pt idx="7903">
                  <c:v>713</c:v>
                </c:pt>
                <c:pt idx="7904">
                  <c:v>715</c:v>
                </c:pt>
                <c:pt idx="7905">
                  <c:v>717</c:v>
                </c:pt>
                <c:pt idx="7906">
                  <c:v>719</c:v>
                </c:pt>
                <c:pt idx="7907">
                  <c:v>719</c:v>
                </c:pt>
                <c:pt idx="7908">
                  <c:v>718</c:v>
                </c:pt>
                <c:pt idx="7909">
                  <c:v>716</c:v>
                </c:pt>
                <c:pt idx="7910">
                  <c:v>718</c:v>
                </c:pt>
                <c:pt idx="7911">
                  <c:v>719</c:v>
                </c:pt>
                <c:pt idx="7912">
                  <c:v>720</c:v>
                </c:pt>
                <c:pt idx="7913">
                  <c:v>721</c:v>
                </c:pt>
                <c:pt idx="7914">
                  <c:v>723</c:v>
                </c:pt>
                <c:pt idx="7915">
                  <c:v>725</c:v>
                </c:pt>
                <c:pt idx="7916">
                  <c:v>725</c:v>
                </c:pt>
                <c:pt idx="7917">
                  <c:v>724</c:v>
                </c:pt>
                <c:pt idx="7918">
                  <c:v>725</c:v>
                </c:pt>
                <c:pt idx="7919">
                  <c:v>725</c:v>
                </c:pt>
                <c:pt idx="7920">
                  <c:v>723</c:v>
                </c:pt>
                <c:pt idx="7921">
                  <c:v>723</c:v>
                </c:pt>
                <c:pt idx="7922">
                  <c:v>723</c:v>
                </c:pt>
                <c:pt idx="7923">
                  <c:v>723</c:v>
                </c:pt>
                <c:pt idx="7924">
                  <c:v>721</c:v>
                </c:pt>
                <c:pt idx="7925">
                  <c:v>713</c:v>
                </c:pt>
                <c:pt idx="7926">
                  <c:v>701</c:v>
                </c:pt>
                <c:pt idx="7927">
                  <c:v>685</c:v>
                </c:pt>
                <c:pt idx="7928">
                  <c:v>665</c:v>
                </c:pt>
                <c:pt idx="7929">
                  <c:v>651</c:v>
                </c:pt>
                <c:pt idx="7930">
                  <c:v>642</c:v>
                </c:pt>
                <c:pt idx="7931">
                  <c:v>650</c:v>
                </c:pt>
                <c:pt idx="7932">
                  <c:v>641</c:v>
                </c:pt>
                <c:pt idx="7933">
                  <c:v>614</c:v>
                </c:pt>
                <c:pt idx="7934">
                  <c:v>592</c:v>
                </c:pt>
                <c:pt idx="7935">
                  <c:v>574</c:v>
                </c:pt>
                <c:pt idx="7936">
                  <c:v>558</c:v>
                </c:pt>
                <c:pt idx="7937">
                  <c:v>547</c:v>
                </c:pt>
                <c:pt idx="7938">
                  <c:v>538</c:v>
                </c:pt>
                <c:pt idx="7939">
                  <c:v>530</c:v>
                </c:pt>
                <c:pt idx="7940">
                  <c:v>525</c:v>
                </c:pt>
                <c:pt idx="7941">
                  <c:v>523</c:v>
                </c:pt>
                <c:pt idx="7942">
                  <c:v>519</c:v>
                </c:pt>
                <c:pt idx="7943">
                  <c:v>516</c:v>
                </c:pt>
                <c:pt idx="7944">
                  <c:v>513</c:v>
                </c:pt>
                <c:pt idx="7945">
                  <c:v>512</c:v>
                </c:pt>
                <c:pt idx="7946">
                  <c:v>509</c:v>
                </c:pt>
                <c:pt idx="7947">
                  <c:v>508</c:v>
                </c:pt>
                <c:pt idx="7948">
                  <c:v>502</c:v>
                </c:pt>
                <c:pt idx="7949">
                  <c:v>499</c:v>
                </c:pt>
                <c:pt idx="7950">
                  <c:v>492</c:v>
                </c:pt>
                <c:pt idx="7951">
                  <c:v>492</c:v>
                </c:pt>
                <c:pt idx="7952">
                  <c:v>490</c:v>
                </c:pt>
                <c:pt idx="7953">
                  <c:v>487</c:v>
                </c:pt>
                <c:pt idx="7954">
                  <c:v>488</c:v>
                </c:pt>
                <c:pt idx="7955">
                  <c:v>484</c:v>
                </c:pt>
                <c:pt idx="7956">
                  <c:v>481</c:v>
                </c:pt>
                <c:pt idx="7957">
                  <c:v>481</c:v>
                </c:pt>
                <c:pt idx="7958">
                  <c:v>478</c:v>
                </c:pt>
                <c:pt idx="7959">
                  <c:v>475</c:v>
                </c:pt>
                <c:pt idx="7960">
                  <c:v>476</c:v>
                </c:pt>
                <c:pt idx="7961">
                  <c:v>480</c:v>
                </c:pt>
                <c:pt idx="7962">
                  <c:v>481</c:v>
                </c:pt>
                <c:pt idx="7963">
                  <c:v>480</c:v>
                </c:pt>
                <c:pt idx="7964">
                  <c:v>482</c:v>
                </c:pt>
                <c:pt idx="7965">
                  <c:v>482</c:v>
                </c:pt>
                <c:pt idx="7966">
                  <c:v>486</c:v>
                </c:pt>
                <c:pt idx="7967">
                  <c:v>485</c:v>
                </c:pt>
                <c:pt idx="7968">
                  <c:v>485</c:v>
                </c:pt>
                <c:pt idx="7969">
                  <c:v>488</c:v>
                </c:pt>
                <c:pt idx="7970">
                  <c:v>491</c:v>
                </c:pt>
                <c:pt idx="7971">
                  <c:v>494</c:v>
                </c:pt>
                <c:pt idx="7972">
                  <c:v>493</c:v>
                </c:pt>
                <c:pt idx="7973">
                  <c:v>495</c:v>
                </c:pt>
                <c:pt idx="7974">
                  <c:v>499</c:v>
                </c:pt>
                <c:pt idx="7975">
                  <c:v>505</c:v>
                </c:pt>
                <c:pt idx="7976">
                  <c:v>512</c:v>
                </c:pt>
                <c:pt idx="7977">
                  <c:v>514</c:v>
                </c:pt>
                <c:pt idx="7978">
                  <c:v>516</c:v>
                </c:pt>
                <c:pt idx="7979">
                  <c:v>517</c:v>
                </c:pt>
                <c:pt idx="7980">
                  <c:v>518</c:v>
                </c:pt>
                <c:pt idx="7981">
                  <c:v>519</c:v>
                </c:pt>
                <c:pt idx="7982">
                  <c:v>519</c:v>
                </c:pt>
                <c:pt idx="7983">
                  <c:v>520</c:v>
                </c:pt>
                <c:pt idx="7984">
                  <c:v>521</c:v>
                </c:pt>
                <c:pt idx="7985">
                  <c:v>522</c:v>
                </c:pt>
                <c:pt idx="7986">
                  <c:v>522</c:v>
                </c:pt>
                <c:pt idx="7987">
                  <c:v>522</c:v>
                </c:pt>
                <c:pt idx="7988">
                  <c:v>520</c:v>
                </c:pt>
                <c:pt idx="7989">
                  <c:v>520</c:v>
                </c:pt>
                <c:pt idx="7990">
                  <c:v>521</c:v>
                </c:pt>
                <c:pt idx="7991">
                  <c:v>520</c:v>
                </c:pt>
                <c:pt idx="7992">
                  <c:v>520</c:v>
                </c:pt>
                <c:pt idx="7993">
                  <c:v>520</c:v>
                </c:pt>
                <c:pt idx="7994">
                  <c:v>520</c:v>
                </c:pt>
                <c:pt idx="7995">
                  <c:v>521</c:v>
                </c:pt>
                <c:pt idx="7996">
                  <c:v>521</c:v>
                </c:pt>
                <c:pt idx="7997">
                  <c:v>521</c:v>
                </c:pt>
                <c:pt idx="7998">
                  <c:v>520</c:v>
                </c:pt>
                <c:pt idx="7999">
                  <c:v>519</c:v>
                </c:pt>
                <c:pt idx="8000">
                  <c:v>516</c:v>
                </c:pt>
                <c:pt idx="8001">
                  <c:v>513</c:v>
                </c:pt>
                <c:pt idx="8002">
                  <c:v>512</c:v>
                </c:pt>
                <c:pt idx="8003">
                  <c:v>515</c:v>
                </c:pt>
                <c:pt idx="8004">
                  <c:v>519</c:v>
                </c:pt>
                <c:pt idx="8005">
                  <c:v>521</c:v>
                </c:pt>
                <c:pt idx="8006">
                  <c:v>522</c:v>
                </c:pt>
                <c:pt idx="8007">
                  <c:v>523</c:v>
                </c:pt>
                <c:pt idx="8008">
                  <c:v>523</c:v>
                </c:pt>
                <c:pt idx="8009">
                  <c:v>522</c:v>
                </c:pt>
                <c:pt idx="8010">
                  <c:v>521</c:v>
                </c:pt>
                <c:pt idx="8011">
                  <c:v>521</c:v>
                </c:pt>
                <c:pt idx="8012">
                  <c:v>521</c:v>
                </c:pt>
                <c:pt idx="8013">
                  <c:v>520</c:v>
                </c:pt>
                <c:pt idx="8014">
                  <c:v>521</c:v>
                </c:pt>
                <c:pt idx="8015">
                  <c:v>521</c:v>
                </c:pt>
                <c:pt idx="8016">
                  <c:v>522</c:v>
                </c:pt>
                <c:pt idx="8017">
                  <c:v>521</c:v>
                </c:pt>
                <c:pt idx="8018">
                  <c:v>520</c:v>
                </c:pt>
                <c:pt idx="8019">
                  <c:v>518</c:v>
                </c:pt>
                <c:pt idx="8020">
                  <c:v>516</c:v>
                </c:pt>
                <c:pt idx="8021">
                  <c:v>516</c:v>
                </c:pt>
                <c:pt idx="8022">
                  <c:v>515</c:v>
                </c:pt>
                <c:pt idx="8023">
                  <c:v>515</c:v>
                </c:pt>
                <c:pt idx="8024">
                  <c:v>515</c:v>
                </c:pt>
                <c:pt idx="8025">
                  <c:v>516</c:v>
                </c:pt>
                <c:pt idx="8026">
                  <c:v>516</c:v>
                </c:pt>
                <c:pt idx="8027">
                  <c:v>515</c:v>
                </c:pt>
                <c:pt idx="8028">
                  <c:v>515</c:v>
                </c:pt>
                <c:pt idx="8029">
                  <c:v>512</c:v>
                </c:pt>
                <c:pt idx="8030">
                  <c:v>511</c:v>
                </c:pt>
                <c:pt idx="8031">
                  <c:v>513</c:v>
                </c:pt>
                <c:pt idx="8032">
                  <c:v>515</c:v>
                </c:pt>
                <c:pt idx="8033">
                  <c:v>516</c:v>
                </c:pt>
                <c:pt idx="8034">
                  <c:v>518</c:v>
                </c:pt>
                <c:pt idx="8035">
                  <c:v>520</c:v>
                </c:pt>
                <c:pt idx="8036">
                  <c:v>522</c:v>
                </c:pt>
                <c:pt idx="8037">
                  <c:v>523</c:v>
                </c:pt>
                <c:pt idx="8038">
                  <c:v>523</c:v>
                </c:pt>
                <c:pt idx="8039">
                  <c:v>522</c:v>
                </c:pt>
                <c:pt idx="8040">
                  <c:v>522</c:v>
                </c:pt>
                <c:pt idx="8041">
                  <c:v>520</c:v>
                </c:pt>
                <c:pt idx="8042">
                  <c:v>520</c:v>
                </c:pt>
                <c:pt idx="8043">
                  <c:v>519</c:v>
                </c:pt>
                <c:pt idx="8044">
                  <c:v>519</c:v>
                </c:pt>
                <c:pt idx="8045">
                  <c:v>518</c:v>
                </c:pt>
                <c:pt idx="8046">
                  <c:v>518</c:v>
                </c:pt>
                <c:pt idx="8047">
                  <c:v>519</c:v>
                </c:pt>
                <c:pt idx="8048">
                  <c:v>521</c:v>
                </c:pt>
                <c:pt idx="8049">
                  <c:v>522</c:v>
                </c:pt>
                <c:pt idx="8050">
                  <c:v>522</c:v>
                </c:pt>
                <c:pt idx="8051">
                  <c:v>522</c:v>
                </c:pt>
                <c:pt idx="8052">
                  <c:v>523</c:v>
                </c:pt>
                <c:pt idx="8053">
                  <c:v>523</c:v>
                </c:pt>
                <c:pt idx="8054">
                  <c:v>522</c:v>
                </c:pt>
                <c:pt idx="8055">
                  <c:v>522</c:v>
                </c:pt>
                <c:pt idx="8056">
                  <c:v>523</c:v>
                </c:pt>
                <c:pt idx="8057">
                  <c:v>523</c:v>
                </c:pt>
                <c:pt idx="8058">
                  <c:v>523</c:v>
                </c:pt>
                <c:pt idx="8059">
                  <c:v>522</c:v>
                </c:pt>
                <c:pt idx="8060">
                  <c:v>520</c:v>
                </c:pt>
                <c:pt idx="8061">
                  <c:v>520</c:v>
                </c:pt>
                <c:pt idx="8062">
                  <c:v>519</c:v>
                </c:pt>
                <c:pt idx="8063">
                  <c:v>518</c:v>
                </c:pt>
                <c:pt idx="8064">
                  <c:v>517</c:v>
                </c:pt>
                <c:pt idx="8065">
                  <c:v>517</c:v>
                </c:pt>
                <c:pt idx="8066">
                  <c:v>516</c:v>
                </c:pt>
                <c:pt idx="8067">
                  <c:v>516</c:v>
                </c:pt>
                <c:pt idx="8068">
                  <c:v>516</c:v>
                </c:pt>
                <c:pt idx="8069">
                  <c:v>516</c:v>
                </c:pt>
                <c:pt idx="8070">
                  <c:v>515</c:v>
                </c:pt>
                <c:pt idx="8071">
                  <c:v>515</c:v>
                </c:pt>
                <c:pt idx="8072">
                  <c:v>514</c:v>
                </c:pt>
                <c:pt idx="8073">
                  <c:v>513</c:v>
                </c:pt>
                <c:pt idx="8074">
                  <c:v>513</c:v>
                </c:pt>
                <c:pt idx="8075">
                  <c:v>513</c:v>
                </c:pt>
                <c:pt idx="8076">
                  <c:v>513</c:v>
                </c:pt>
                <c:pt idx="8077">
                  <c:v>511</c:v>
                </c:pt>
                <c:pt idx="8078">
                  <c:v>512</c:v>
                </c:pt>
                <c:pt idx="8079">
                  <c:v>510</c:v>
                </c:pt>
                <c:pt idx="8080">
                  <c:v>510</c:v>
                </c:pt>
                <c:pt idx="8081">
                  <c:v>510</c:v>
                </c:pt>
                <c:pt idx="8082">
                  <c:v>509</c:v>
                </c:pt>
                <c:pt idx="8083">
                  <c:v>510</c:v>
                </c:pt>
                <c:pt idx="8084">
                  <c:v>509</c:v>
                </c:pt>
                <c:pt idx="8085">
                  <c:v>508</c:v>
                </c:pt>
                <c:pt idx="8086">
                  <c:v>507</c:v>
                </c:pt>
                <c:pt idx="8087">
                  <c:v>506</c:v>
                </c:pt>
                <c:pt idx="8088">
                  <c:v>505</c:v>
                </c:pt>
                <c:pt idx="8089">
                  <c:v>505</c:v>
                </c:pt>
                <c:pt idx="8090">
                  <c:v>504</c:v>
                </c:pt>
                <c:pt idx="8091">
                  <c:v>503</c:v>
                </c:pt>
                <c:pt idx="8092">
                  <c:v>502</c:v>
                </c:pt>
                <c:pt idx="8093">
                  <c:v>503</c:v>
                </c:pt>
                <c:pt idx="8094">
                  <c:v>502</c:v>
                </c:pt>
                <c:pt idx="8095">
                  <c:v>500</c:v>
                </c:pt>
                <c:pt idx="8096">
                  <c:v>501</c:v>
                </c:pt>
                <c:pt idx="8097">
                  <c:v>499</c:v>
                </c:pt>
                <c:pt idx="8098">
                  <c:v>499</c:v>
                </c:pt>
                <c:pt idx="8099">
                  <c:v>500</c:v>
                </c:pt>
                <c:pt idx="8100">
                  <c:v>501</c:v>
                </c:pt>
                <c:pt idx="8101">
                  <c:v>502</c:v>
                </c:pt>
                <c:pt idx="8102">
                  <c:v>501</c:v>
                </c:pt>
                <c:pt idx="8103">
                  <c:v>501</c:v>
                </c:pt>
                <c:pt idx="8104">
                  <c:v>504</c:v>
                </c:pt>
                <c:pt idx="8105">
                  <c:v>506</c:v>
                </c:pt>
                <c:pt idx="8106">
                  <c:v>508</c:v>
                </c:pt>
                <c:pt idx="8107">
                  <c:v>510</c:v>
                </c:pt>
                <c:pt idx="8108">
                  <c:v>513</c:v>
                </c:pt>
                <c:pt idx="8109">
                  <c:v>513</c:v>
                </c:pt>
                <c:pt idx="8110">
                  <c:v>514</c:v>
                </c:pt>
                <c:pt idx="8111">
                  <c:v>514</c:v>
                </c:pt>
                <c:pt idx="8112">
                  <c:v>514</c:v>
                </c:pt>
                <c:pt idx="8113">
                  <c:v>512</c:v>
                </c:pt>
                <c:pt idx="8114">
                  <c:v>510</c:v>
                </c:pt>
                <c:pt idx="8115">
                  <c:v>507</c:v>
                </c:pt>
                <c:pt idx="8116">
                  <c:v>505</c:v>
                </c:pt>
                <c:pt idx="8117">
                  <c:v>502</c:v>
                </c:pt>
                <c:pt idx="8118">
                  <c:v>502</c:v>
                </c:pt>
                <c:pt idx="8119">
                  <c:v>500</c:v>
                </c:pt>
                <c:pt idx="8120">
                  <c:v>499</c:v>
                </c:pt>
                <c:pt idx="8121">
                  <c:v>497</c:v>
                </c:pt>
                <c:pt idx="8122">
                  <c:v>495</c:v>
                </c:pt>
                <c:pt idx="8123">
                  <c:v>493</c:v>
                </c:pt>
                <c:pt idx="8124">
                  <c:v>492</c:v>
                </c:pt>
                <c:pt idx="8125">
                  <c:v>489</c:v>
                </c:pt>
                <c:pt idx="8126">
                  <c:v>488</c:v>
                </c:pt>
                <c:pt idx="8127">
                  <c:v>487</c:v>
                </c:pt>
                <c:pt idx="8128">
                  <c:v>486</c:v>
                </c:pt>
                <c:pt idx="8129">
                  <c:v>486</c:v>
                </c:pt>
                <c:pt idx="8130">
                  <c:v>485</c:v>
                </c:pt>
                <c:pt idx="8131">
                  <c:v>483</c:v>
                </c:pt>
                <c:pt idx="8132">
                  <c:v>482</c:v>
                </c:pt>
                <c:pt idx="8133">
                  <c:v>481</c:v>
                </c:pt>
                <c:pt idx="8134">
                  <c:v>480</c:v>
                </c:pt>
                <c:pt idx="8135">
                  <c:v>479</c:v>
                </c:pt>
                <c:pt idx="8136">
                  <c:v>478</c:v>
                </c:pt>
                <c:pt idx="8137">
                  <c:v>476</c:v>
                </c:pt>
                <c:pt idx="8138">
                  <c:v>475</c:v>
                </c:pt>
                <c:pt idx="8139">
                  <c:v>476</c:v>
                </c:pt>
                <c:pt idx="8140">
                  <c:v>478</c:v>
                </c:pt>
                <c:pt idx="8141">
                  <c:v>479</c:v>
                </c:pt>
                <c:pt idx="8142">
                  <c:v>479</c:v>
                </c:pt>
                <c:pt idx="8143">
                  <c:v>479</c:v>
                </c:pt>
                <c:pt idx="8144">
                  <c:v>479</c:v>
                </c:pt>
                <c:pt idx="8145">
                  <c:v>479</c:v>
                </c:pt>
                <c:pt idx="8146">
                  <c:v>479</c:v>
                </c:pt>
                <c:pt idx="8147">
                  <c:v>479</c:v>
                </c:pt>
                <c:pt idx="8148">
                  <c:v>478</c:v>
                </c:pt>
                <c:pt idx="8149">
                  <c:v>478</c:v>
                </c:pt>
                <c:pt idx="8150">
                  <c:v>478</c:v>
                </c:pt>
                <c:pt idx="8151">
                  <c:v>477</c:v>
                </c:pt>
                <c:pt idx="8152">
                  <c:v>477</c:v>
                </c:pt>
                <c:pt idx="8153">
                  <c:v>476</c:v>
                </c:pt>
                <c:pt idx="8154">
                  <c:v>476</c:v>
                </c:pt>
                <c:pt idx="8155">
                  <c:v>475</c:v>
                </c:pt>
                <c:pt idx="8156">
                  <c:v>474</c:v>
                </c:pt>
                <c:pt idx="8157">
                  <c:v>473</c:v>
                </c:pt>
                <c:pt idx="8158">
                  <c:v>474</c:v>
                </c:pt>
                <c:pt idx="8159">
                  <c:v>475</c:v>
                </c:pt>
                <c:pt idx="8160">
                  <c:v>476</c:v>
                </c:pt>
                <c:pt idx="8161">
                  <c:v>476</c:v>
                </c:pt>
                <c:pt idx="8162">
                  <c:v>476</c:v>
                </c:pt>
                <c:pt idx="8163">
                  <c:v>475</c:v>
                </c:pt>
                <c:pt idx="8164">
                  <c:v>475</c:v>
                </c:pt>
                <c:pt idx="8165">
                  <c:v>474</c:v>
                </c:pt>
                <c:pt idx="8166">
                  <c:v>473</c:v>
                </c:pt>
                <c:pt idx="8167">
                  <c:v>471</c:v>
                </c:pt>
                <c:pt idx="8168">
                  <c:v>470</c:v>
                </c:pt>
                <c:pt idx="8169">
                  <c:v>468</c:v>
                </c:pt>
                <c:pt idx="8170">
                  <c:v>467</c:v>
                </c:pt>
                <c:pt idx="8171">
                  <c:v>466</c:v>
                </c:pt>
                <c:pt idx="8172">
                  <c:v>465</c:v>
                </c:pt>
                <c:pt idx="8173">
                  <c:v>463</c:v>
                </c:pt>
                <c:pt idx="8174">
                  <c:v>462</c:v>
                </c:pt>
                <c:pt idx="8175">
                  <c:v>461</c:v>
                </c:pt>
                <c:pt idx="8176">
                  <c:v>460</c:v>
                </c:pt>
                <c:pt idx="8177">
                  <c:v>459</c:v>
                </c:pt>
                <c:pt idx="8178">
                  <c:v>457</c:v>
                </c:pt>
                <c:pt idx="8179">
                  <c:v>457</c:v>
                </c:pt>
                <c:pt idx="8180">
                  <c:v>456</c:v>
                </c:pt>
                <c:pt idx="8181">
                  <c:v>455</c:v>
                </c:pt>
                <c:pt idx="8182">
                  <c:v>454</c:v>
                </c:pt>
                <c:pt idx="8183">
                  <c:v>453</c:v>
                </c:pt>
                <c:pt idx="8184">
                  <c:v>453</c:v>
                </c:pt>
                <c:pt idx="8185">
                  <c:v>451</c:v>
                </c:pt>
                <c:pt idx="8186">
                  <c:v>451</c:v>
                </c:pt>
                <c:pt idx="8187">
                  <c:v>450</c:v>
                </c:pt>
                <c:pt idx="8188">
                  <c:v>450</c:v>
                </c:pt>
                <c:pt idx="8189">
                  <c:v>449</c:v>
                </c:pt>
                <c:pt idx="8190">
                  <c:v>450</c:v>
                </c:pt>
                <c:pt idx="8191">
                  <c:v>449</c:v>
                </c:pt>
                <c:pt idx="8192">
                  <c:v>449</c:v>
                </c:pt>
                <c:pt idx="8193">
                  <c:v>449</c:v>
                </c:pt>
                <c:pt idx="8194">
                  <c:v>448</c:v>
                </c:pt>
                <c:pt idx="8195">
                  <c:v>449</c:v>
                </c:pt>
                <c:pt idx="8196">
                  <c:v>449</c:v>
                </c:pt>
                <c:pt idx="8197">
                  <c:v>450</c:v>
                </c:pt>
                <c:pt idx="8198">
                  <c:v>451</c:v>
                </c:pt>
                <c:pt idx="8199">
                  <c:v>451</c:v>
                </c:pt>
                <c:pt idx="8200">
                  <c:v>451</c:v>
                </c:pt>
                <c:pt idx="8201">
                  <c:v>452</c:v>
                </c:pt>
                <c:pt idx="8202">
                  <c:v>451</c:v>
                </c:pt>
                <c:pt idx="8203">
                  <c:v>451</c:v>
                </c:pt>
                <c:pt idx="8204">
                  <c:v>451</c:v>
                </c:pt>
                <c:pt idx="8205">
                  <c:v>450</c:v>
                </c:pt>
                <c:pt idx="8206">
                  <c:v>449</c:v>
                </c:pt>
                <c:pt idx="8207">
                  <c:v>448</c:v>
                </c:pt>
                <c:pt idx="8208">
                  <c:v>446</c:v>
                </c:pt>
                <c:pt idx="8209">
                  <c:v>446</c:v>
                </c:pt>
                <c:pt idx="8210">
                  <c:v>444</c:v>
                </c:pt>
                <c:pt idx="8211">
                  <c:v>443</c:v>
                </c:pt>
                <c:pt idx="8212">
                  <c:v>440</c:v>
                </c:pt>
                <c:pt idx="8213">
                  <c:v>440</c:v>
                </c:pt>
                <c:pt idx="8214">
                  <c:v>439</c:v>
                </c:pt>
                <c:pt idx="8215">
                  <c:v>438</c:v>
                </c:pt>
                <c:pt idx="8216">
                  <c:v>438</c:v>
                </c:pt>
                <c:pt idx="8217">
                  <c:v>437</c:v>
                </c:pt>
                <c:pt idx="8218">
                  <c:v>437</c:v>
                </c:pt>
                <c:pt idx="8219">
                  <c:v>436</c:v>
                </c:pt>
                <c:pt idx="8220">
                  <c:v>435</c:v>
                </c:pt>
                <c:pt idx="8221">
                  <c:v>436</c:v>
                </c:pt>
                <c:pt idx="8222">
                  <c:v>435</c:v>
                </c:pt>
                <c:pt idx="8223">
                  <c:v>435</c:v>
                </c:pt>
                <c:pt idx="8224">
                  <c:v>434</c:v>
                </c:pt>
                <c:pt idx="8225">
                  <c:v>434</c:v>
                </c:pt>
                <c:pt idx="8226">
                  <c:v>433</c:v>
                </c:pt>
                <c:pt idx="8227">
                  <c:v>433</c:v>
                </c:pt>
                <c:pt idx="8228">
                  <c:v>432</c:v>
                </c:pt>
                <c:pt idx="8229">
                  <c:v>433</c:v>
                </c:pt>
                <c:pt idx="8230">
                  <c:v>432</c:v>
                </c:pt>
                <c:pt idx="8231">
                  <c:v>433</c:v>
                </c:pt>
                <c:pt idx="8232">
                  <c:v>432</c:v>
                </c:pt>
                <c:pt idx="8233">
                  <c:v>433</c:v>
                </c:pt>
                <c:pt idx="8234">
                  <c:v>432</c:v>
                </c:pt>
                <c:pt idx="8235">
                  <c:v>433</c:v>
                </c:pt>
                <c:pt idx="8236">
                  <c:v>433</c:v>
                </c:pt>
                <c:pt idx="8237">
                  <c:v>434</c:v>
                </c:pt>
                <c:pt idx="8238">
                  <c:v>435</c:v>
                </c:pt>
                <c:pt idx="8239">
                  <c:v>436</c:v>
                </c:pt>
                <c:pt idx="8240">
                  <c:v>436</c:v>
                </c:pt>
                <c:pt idx="8241">
                  <c:v>438</c:v>
                </c:pt>
                <c:pt idx="8242">
                  <c:v>438</c:v>
                </c:pt>
                <c:pt idx="8243">
                  <c:v>439</c:v>
                </c:pt>
                <c:pt idx="8244">
                  <c:v>441</c:v>
                </c:pt>
                <c:pt idx="8245">
                  <c:v>442</c:v>
                </c:pt>
                <c:pt idx="8246">
                  <c:v>443</c:v>
                </c:pt>
                <c:pt idx="8247">
                  <c:v>443</c:v>
                </c:pt>
                <c:pt idx="8248">
                  <c:v>443</c:v>
                </c:pt>
                <c:pt idx="8249">
                  <c:v>441</c:v>
                </c:pt>
                <c:pt idx="8250">
                  <c:v>444</c:v>
                </c:pt>
                <c:pt idx="8251">
                  <c:v>444</c:v>
                </c:pt>
                <c:pt idx="8252">
                  <c:v>446</c:v>
                </c:pt>
                <c:pt idx="8253">
                  <c:v>447</c:v>
                </c:pt>
                <c:pt idx="8254">
                  <c:v>447</c:v>
                </c:pt>
                <c:pt idx="8255">
                  <c:v>448</c:v>
                </c:pt>
                <c:pt idx="8256">
                  <c:v>448</c:v>
                </c:pt>
                <c:pt idx="8257">
                  <c:v>448</c:v>
                </c:pt>
                <c:pt idx="8258">
                  <c:v>449</c:v>
                </c:pt>
                <c:pt idx="8259">
                  <c:v>450</c:v>
                </c:pt>
                <c:pt idx="8260">
                  <c:v>451</c:v>
                </c:pt>
                <c:pt idx="8261">
                  <c:v>450</c:v>
                </c:pt>
                <c:pt idx="8262">
                  <c:v>450</c:v>
                </c:pt>
                <c:pt idx="8263">
                  <c:v>449</c:v>
                </c:pt>
                <c:pt idx="8264">
                  <c:v>449</c:v>
                </c:pt>
                <c:pt idx="8265">
                  <c:v>448</c:v>
                </c:pt>
                <c:pt idx="8266">
                  <c:v>448</c:v>
                </c:pt>
                <c:pt idx="8267">
                  <c:v>447</c:v>
                </c:pt>
                <c:pt idx="8268">
                  <c:v>446</c:v>
                </c:pt>
                <c:pt idx="8269">
                  <c:v>444</c:v>
                </c:pt>
                <c:pt idx="8270">
                  <c:v>443</c:v>
                </c:pt>
                <c:pt idx="8271">
                  <c:v>442</c:v>
                </c:pt>
                <c:pt idx="8272">
                  <c:v>441</c:v>
                </c:pt>
                <c:pt idx="8273">
                  <c:v>441</c:v>
                </c:pt>
                <c:pt idx="8274">
                  <c:v>441</c:v>
                </c:pt>
                <c:pt idx="8275">
                  <c:v>440</c:v>
                </c:pt>
                <c:pt idx="8276">
                  <c:v>440</c:v>
                </c:pt>
                <c:pt idx="8277">
                  <c:v>439</c:v>
                </c:pt>
                <c:pt idx="8278">
                  <c:v>437</c:v>
                </c:pt>
                <c:pt idx="8279">
                  <c:v>437</c:v>
                </c:pt>
                <c:pt idx="8280">
                  <c:v>437</c:v>
                </c:pt>
                <c:pt idx="8281">
                  <c:v>437</c:v>
                </c:pt>
                <c:pt idx="8282">
                  <c:v>436</c:v>
                </c:pt>
                <c:pt idx="8283">
                  <c:v>435</c:v>
                </c:pt>
                <c:pt idx="8284">
                  <c:v>435</c:v>
                </c:pt>
                <c:pt idx="8285">
                  <c:v>434</c:v>
                </c:pt>
                <c:pt idx="8286">
                  <c:v>433</c:v>
                </c:pt>
                <c:pt idx="8287">
                  <c:v>432</c:v>
                </c:pt>
                <c:pt idx="8288">
                  <c:v>430</c:v>
                </c:pt>
                <c:pt idx="8289">
                  <c:v>430</c:v>
                </c:pt>
                <c:pt idx="8290">
                  <c:v>430</c:v>
                </c:pt>
                <c:pt idx="8291">
                  <c:v>430</c:v>
                </c:pt>
                <c:pt idx="8292">
                  <c:v>430</c:v>
                </c:pt>
                <c:pt idx="8293">
                  <c:v>431</c:v>
                </c:pt>
                <c:pt idx="8294">
                  <c:v>431</c:v>
                </c:pt>
                <c:pt idx="8295">
                  <c:v>430</c:v>
                </c:pt>
                <c:pt idx="8296">
                  <c:v>428</c:v>
                </c:pt>
                <c:pt idx="8297">
                  <c:v>427</c:v>
                </c:pt>
                <c:pt idx="8298">
                  <c:v>426</c:v>
                </c:pt>
                <c:pt idx="8299">
                  <c:v>423</c:v>
                </c:pt>
                <c:pt idx="8300">
                  <c:v>422</c:v>
                </c:pt>
                <c:pt idx="8301">
                  <c:v>421</c:v>
                </c:pt>
                <c:pt idx="8302">
                  <c:v>420</c:v>
                </c:pt>
                <c:pt idx="8303">
                  <c:v>420</c:v>
                </c:pt>
                <c:pt idx="8304">
                  <c:v>419</c:v>
                </c:pt>
                <c:pt idx="8305">
                  <c:v>418</c:v>
                </c:pt>
                <c:pt idx="8306">
                  <c:v>417</c:v>
                </c:pt>
                <c:pt idx="8307">
                  <c:v>417</c:v>
                </c:pt>
                <c:pt idx="8308">
                  <c:v>416</c:v>
                </c:pt>
                <c:pt idx="8309">
                  <c:v>416</c:v>
                </c:pt>
                <c:pt idx="8310">
                  <c:v>415</c:v>
                </c:pt>
                <c:pt idx="8311">
                  <c:v>415</c:v>
                </c:pt>
                <c:pt idx="8312">
                  <c:v>414</c:v>
                </c:pt>
                <c:pt idx="8313">
                  <c:v>416</c:v>
                </c:pt>
                <c:pt idx="8314">
                  <c:v>415</c:v>
                </c:pt>
                <c:pt idx="8315">
                  <c:v>415</c:v>
                </c:pt>
                <c:pt idx="8316">
                  <c:v>415</c:v>
                </c:pt>
                <c:pt idx="8317">
                  <c:v>416</c:v>
                </c:pt>
                <c:pt idx="8318">
                  <c:v>416</c:v>
                </c:pt>
                <c:pt idx="8319">
                  <c:v>415</c:v>
                </c:pt>
                <c:pt idx="8320">
                  <c:v>415</c:v>
                </c:pt>
                <c:pt idx="8321">
                  <c:v>414</c:v>
                </c:pt>
                <c:pt idx="8322">
                  <c:v>413</c:v>
                </c:pt>
                <c:pt idx="8323">
                  <c:v>412</c:v>
                </c:pt>
                <c:pt idx="8324">
                  <c:v>411</c:v>
                </c:pt>
                <c:pt idx="8325">
                  <c:v>411</c:v>
                </c:pt>
                <c:pt idx="8326">
                  <c:v>412</c:v>
                </c:pt>
                <c:pt idx="8327">
                  <c:v>411</c:v>
                </c:pt>
                <c:pt idx="8328">
                  <c:v>412</c:v>
                </c:pt>
                <c:pt idx="8329">
                  <c:v>412</c:v>
                </c:pt>
                <c:pt idx="8330">
                  <c:v>413</c:v>
                </c:pt>
                <c:pt idx="8331">
                  <c:v>414</c:v>
                </c:pt>
                <c:pt idx="8332">
                  <c:v>415</c:v>
                </c:pt>
                <c:pt idx="8333">
                  <c:v>415</c:v>
                </c:pt>
                <c:pt idx="8334">
                  <c:v>414</c:v>
                </c:pt>
                <c:pt idx="8335">
                  <c:v>414</c:v>
                </c:pt>
                <c:pt idx="8336">
                  <c:v>416</c:v>
                </c:pt>
                <c:pt idx="8337">
                  <c:v>417</c:v>
                </c:pt>
                <c:pt idx="8338">
                  <c:v>419</c:v>
                </c:pt>
                <c:pt idx="8339">
                  <c:v>420</c:v>
                </c:pt>
                <c:pt idx="8340">
                  <c:v>422</c:v>
                </c:pt>
                <c:pt idx="8341">
                  <c:v>423</c:v>
                </c:pt>
                <c:pt idx="8342">
                  <c:v>424</c:v>
                </c:pt>
                <c:pt idx="8343">
                  <c:v>425</c:v>
                </c:pt>
                <c:pt idx="8344">
                  <c:v>424</c:v>
                </c:pt>
                <c:pt idx="8345">
                  <c:v>424</c:v>
                </c:pt>
                <c:pt idx="8346">
                  <c:v>425</c:v>
                </c:pt>
                <c:pt idx="8347">
                  <c:v>425</c:v>
                </c:pt>
                <c:pt idx="8348">
                  <c:v>424</c:v>
                </c:pt>
                <c:pt idx="8349">
                  <c:v>424</c:v>
                </c:pt>
                <c:pt idx="8350">
                  <c:v>423</c:v>
                </c:pt>
                <c:pt idx="8351">
                  <c:v>423</c:v>
                </c:pt>
                <c:pt idx="8352">
                  <c:v>421</c:v>
                </c:pt>
                <c:pt idx="8353">
                  <c:v>418</c:v>
                </c:pt>
                <c:pt idx="8354">
                  <c:v>416</c:v>
                </c:pt>
                <c:pt idx="8355">
                  <c:v>415</c:v>
                </c:pt>
                <c:pt idx="8356">
                  <c:v>412</c:v>
                </c:pt>
                <c:pt idx="8357">
                  <c:v>412</c:v>
                </c:pt>
                <c:pt idx="8358">
                  <c:v>413</c:v>
                </c:pt>
                <c:pt idx="8359">
                  <c:v>412</c:v>
                </c:pt>
                <c:pt idx="8360">
                  <c:v>412</c:v>
                </c:pt>
                <c:pt idx="8361">
                  <c:v>412</c:v>
                </c:pt>
                <c:pt idx="8362">
                  <c:v>411</c:v>
                </c:pt>
                <c:pt idx="8363">
                  <c:v>411</c:v>
                </c:pt>
                <c:pt idx="8364">
                  <c:v>410</c:v>
                </c:pt>
                <c:pt idx="8365">
                  <c:v>412</c:v>
                </c:pt>
                <c:pt idx="8366">
                  <c:v>413</c:v>
                </c:pt>
                <c:pt idx="8367">
                  <c:v>413</c:v>
                </c:pt>
                <c:pt idx="8368">
                  <c:v>415</c:v>
                </c:pt>
                <c:pt idx="8369">
                  <c:v>415</c:v>
                </c:pt>
                <c:pt idx="8370">
                  <c:v>416</c:v>
                </c:pt>
                <c:pt idx="8371">
                  <c:v>416</c:v>
                </c:pt>
                <c:pt idx="8372">
                  <c:v>417</c:v>
                </c:pt>
                <c:pt idx="8373">
                  <c:v>418</c:v>
                </c:pt>
                <c:pt idx="8374">
                  <c:v>419</c:v>
                </c:pt>
                <c:pt idx="8375">
                  <c:v>422</c:v>
                </c:pt>
                <c:pt idx="8376">
                  <c:v>424</c:v>
                </c:pt>
                <c:pt idx="8377">
                  <c:v>425</c:v>
                </c:pt>
                <c:pt idx="8378">
                  <c:v>426</c:v>
                </c:pt>
                <c:pt idx="8379">
                  <c:v>427</c:v>
                </c:pt>
                <c:pt idx="8380">
                  <c:v>428</c:v>
                </c:pt>
                <c:pt idx="8381">
                  <c:v>428</c:v>
                </c:pt>
                <c:pt idx="8382">
                  <c:v>429</c:v>
                </c:pt>
                <c:pt idx="8383">
                  <c:v>430</c:v>
                </c:pt>
                <c:pt idx="8384">
                  <c:v>429</c:v>
                </c:pt>
                <c:pt idx="8385">
                  <c:v>429</c:v>
                </c:pt>
                <c:pt idx="8386">
                  <c:v>429</c:v>
                </c:pt>
                <c:pt idx="8387">
                  <c:v>428</c:v>
                </c:pt>
                <c:pt idx="8388">
                  <c:v>427</c:v>
                </c:pt>
                <c:pt idx="8389">
                  <c:v>427</c:v>
                </c:pt>
                <c:pt idx="8390">
                  <c:v>428</c:v>
                </c:pt>
                <c:pt idx="8391">
                  <c:v>427</c:v>
                </c:pt>
                <c:pt idx="8392">
                  <c:v>427</c:v>
                </c:pt>
                <c:pt idx="8393">
                  <c:v>427</c:v>
                </c:pt>
                <c:pt idx="8394">
                  <c:v>427</c:v>
                </c:pt>
                <c:pt idx="8395">
                  <c:v>426</c:v>
                </c:pt>
                <c:pt idx="8396">
                  <c:v>426</c:v>
                </c:pt>
                <c:pt idx="8397">
                  <c:v>426</c:v>
                </c:pt>
                <c:pt idx="8398">
                  <c:v>427</c:v>
                </c:pt>
                <c:pt idx="8399">
                  <c:v>428</c:v>
                </c:pt>
                <c:pt idx="8400">
                  <c:v>428</c:v>
                </c:pt>
                <c:pt idx="8401">
                  <c:v>428</c:v>
                </c:pt>
                <c:pt idx="8402">
                  <c:v>429</c:v>
                </c:pt>
                <c:pt idx="8403">
                  <c:v>429</c:v>
                </c:pt>
                <c:pt idx="8404">
                  <c:v>429</c:v>
                </c:pt>
                <c:pt idx="8405">
                  <c:v>429</c:v>
                </c:pt>
                <c:pt idx="8406">
                  <c:v>429</c:v>
                </c:pt>
                <c:pt idx="8407">
                  <c:v>428</c:v>
                </c:pt>
                <c:pt idx="8408">
                  <c:v>427</c:v>
                </c:pt>
                <c:pt idx="8409">
                  <c:v>426</c:v>
                </c:pt>
                <c:pt idx="8410">
                  <c:v>427</c:v>
                </c:pt>
                <c:pt idx="8411">
                  <c:v>424</c:v>
                </c:pt>
                <c:pt idx="8412">
                  <c:v>425</c:v>
                </c:pt>
                <c:pt idx="8413">
                  <c:v>423</c:v>
                </c:pt>
                <c:pt idx="8414">
                  <c:v>422</c:v>
                </c:pt>
                <c:pt idx="8415">
                  <c:v>421</c:v>
                </c:pt>
                <c:pt idx="8416">
                  <c:v>420</c:v>
                </c:pt>
                <c:pt idx="8417">
                  <c:v>418</c:v>
                </c:pt>
                <c:pt idx="8418">
                  <c:v>418</c:v>
                </c:pt>
                <c:pt idx="8419">
                  <c:v>417</c:v>
                </c:pt>
                <c:pt idx="8420">
                  <c:v>415</c:v>
                </c:pt>
                <c:pt idx="8421">
                  <c:v>415</c:v>
                </c:pt>
                <c:pt idx="8422">
                  <c:v>413</c:v>
                </c:pt>
                <c:pt idx="8423">
                  <c:v>412</c:v>
                </c:pt>
                <c:pt idx="8424">
                  <c:v>411</c:v>
                </c:pt>
                <c:pt idx="8425">
                  <c:v>409</c:v>
                </c:pt>
                <c:pt idx="8426">
                  <c:v>406</c:v>
                </c:pt>
                <c:pt idx="8427">
                  <c:v>405</c:v>
                </c:pt>
                <c:pt idx="8428">
                  <c:v>405</c:v>
                </c:pt>
                <c:pt idx="8429">
                  <c:v>405</c:v>
                </c:pt>
                <c:pt idx="8430">
                  <c:v>407</c:v>
                </c:pt>
                <c:pt idx="8431">
                  <c:v>407</c:v>
                </c:pt>
                <c:pt idx="8432">
                  <c:v>408</c:v>
                </c:pt>
                <c:pt idx="8433">
                  <c:v>407</c:v>
                </c:pt>
                <c:pt idx="8434">
                  <c:v>406</c:v>
                </c:pt>
                <c:pt idx="8435">
                  <c:v>405</c:v>
                </c:pt>
                <c:pt idx="8436">
                  <c:v>403</c:v>
                </c:pt>
                <c:pt idx="8437">
                  <c:v>402</c:v>
                </c:pt>
                <c:pt idx="8438">
                  <c:v>401</c:v>
                </c:pt>
                <c:pt idx="8439">
                  <c:v>399</c:v>
                </c:pt>
                <c:pt idx="8440">
                  <c:v>397</c:v>
                </c:pt>
                <c:pt idx="8441">
                  <c:v>397</c:v>
                </c:pt>
                <c:pt idx="8442">
                  <c:v>396</c:v>
                </c:pt>
                <c:pt idx="8443">
                  <c:v>396</c:v>
                </c:pt>
                <c:pt idx="8444">
                  <c:v>397</c:v>
                </c:pt>
                <c:pt idx="8445">
                  <c:v>398</c:v>
                </c:pt>
                <c:pt idx="8446">
                  <c:v>399</c:v>
                </c:pt>
                <c:pt idx="8447">
                  <c:v>401</c:v>
                </c:pt>
                <c:pt idx="8448">
                  <c:v>402</c:v>
                </c:pt>
                <c:pt idx="8449">
                  <c:v>403</c:v>
                </c:pt>
                <c:pt idx="8450">
                  <c:v>403</c:v>
                </c:pt>
                <c:pt idx="8451">
                  <c:v>404</c:v>
                </c:pt>
                <c:pt idx="8452">
                  <c:v>404</c:v>
                </c:pt>
                <c:pt idx="8453">
                  <c:v>403</c:v>
                </c:pt>
                <c:pt idx="8454">
                  <c:v>403</c:v>
                </c:pt>
                <c:pt idx="8455">
                  <c:v>404</c:v>
                </c:pt>
                <c:pt idx="8456">
                  <c:v>403</c:v>
                </c:pt>
                <c:pt idx="8457">
                  <c:v>402</c:v>
                </c:pt>
                <c:pt idx="8458">
                  <c:v>402</c:v>
                </c:pt>
                <c:pt idx="8459">
                  <c:v>400</c:v>
                </c:pt>
                <c:pt idx="8460">
                  <c:v>400</c:v>
                </c:pt>
                <c:pt idx="8461">
                  <c:v>399</c:v>
                </c:pt>
                <c:pt idx="8462">
                  <c:v>398</c:v>
                </c:pt>
                <c:pt idx="8463">
                  <c:v>397</c:v>
                </c:pt>
                <c:pt idx="8464">
                  <c:v>396</c:v>
                </c:pt>
                <c:pt idx="8465">
                  <c:v>395</c:v>
                </c:pt>
                <c:pt idx="8466">
                  <c:v>394</c:v>
                </c:pt>
                <c:pt idx="8467">
                  <c:v>393</c:v>
                </c:pt>
                <c:pt idx="8468">
                  <c:v>392</c:v>
                </c:pt>
                <c:pt idx="8469">
                  <c:v>391</c:v>
                </c:pt>
                <c:pt idx="8470">
                  <c:v>390</c:v>
                </c:pt>
                <c:pt idx="8471">
                  <c:v>390</c:v>
                </c:pt>
                <c:pt idx="8472">
                  <c:v>390</c:v>
                </c:pt>
                <c:pt idx="8473">
                  <c:v>390</c:v>
                </c:pt>
                <c:pt idx="8474">
                  <c:v>390</c:v>
                </c:pt>
                <c:pt idx="8475">
                  <c:v>391</c:v>
                </c:pt>
                <c:pt idx="8476">
                  <c:v>390</c:v>
                </c:pt>
                <c:pt idx="8477">
                  <c:v>391</c:v>
                </c:pt>
                <c:pt idx="8478">
                  <c:v>391</c:v>
                </c:pt>
                <c:pt idx="8479">
                  <c:v>392</c:v>
                </c:pt>
                <c:pt idx="8480">
                  <c:v>393</c:v>
                </c:pt>
                <c:pt idx="8481">
                  <c:v>393</c:v>
                </c:pt>
                <c:pt idx="8482">
                  <c:v>393</c:v>
                </c:pt>
                <c:pt idx="8483">
                  <c:v>394</c:v>
                </c:pt>
                <c:pt idx="8484">
                  <c:v>394</c:v>
                </c:pt>
                <c:pt idx="8485">
                  <c:v>395</c:v>
                </c:pt>
                <c:pt idx="8486">
                  <c:v>392</c:v>
                </c:pt>
                <c:pt idx="8487">
                  <c:v>395</c:v>
                </c:pt>
                <c:pt idx="8488">
                  <c:v>395</c:v>
                </c:pt>
                <c:pt idx="8489">
                  <c:v>395</c:v>
                </c:pt>
                <c:pt idx="8490">
                  <c:v>395</c:v>
                </c:pt>
                <c:pt idx="8491">
                  <c:v>394</c:v>
                </c:pt>
                <c:pt idx="8492">
                  <c:v>393</c:v>
                </c:pt>
                <c:pt idx="8493">
                  <c:v>392</c:v>
                </c:pt>
                <c:pt idx="8494">
                  <c:v>393</c:v>
                </c:pt>
                <c:pt idx="8495">
                  <c:v>391</c:v>
                </c:pt>
                <c:pt idx="8496">
                  <c:v>391</c:v>
                </c:pt>
                <c:pt idx="8497">
                  <c:v>390</c:v>
                </c:pt>
                <c:pt idx="8498">
                  <c:v>389</c:v>
                </c:pt>
                <c:pt idx="8499">
                  <c:v>389</c:v>
                </c:pt>
                <c:pt idx="8500">
                  <c:v>387</c:v>
                </c:pt>
                <c:pt idx="8501">
                  <c:v>385</c:v>
                </c:pt>
                <c:pt idx="8502">
                  <c:v>384</c:v>
                </c:pt>
                <c:pt idx="8503">
                  <c:v>383</c:v>
                </c:pt>
                <c:pt idx="8504">
                  <c:v>383</c:v>
                </c:pt>
                <c:pt idx="8505">
                  <c:v>383</c:v>
                </c:pt>
                <c:pt idx="8506">
                  <c:v>382</c:v>
                </c:pt>
                <c:pt idx="8507">
                  <c:v>384</c:v>
                </c:pt>
                <c:pt idx="8508">
                  <c:v>383</c:v>
                </c:pt>
                <c:pt idx="8509">
                  <c:v>384</c:v>
                </c:pt>
                <c:pt idx="8510">
                  <c:v>383</c:v>
                </c:pt>
                <c:pt idx="8511">
                  <c:v>383</c:v>
                </c:pt>
                <c:pt idx="8512">
                  <c:v>382</c:v>
                </c:pt>
                <c:pt idx="8513">
                  <c:v>383</c:v>
                </c:pt>
                <c:pt idx="8514">
                  <c:v>383</c:v>
                </c:pt>
                <c:pt idx="8515">
                  <c:v>385</c:v>
                </c:pt>
                <c:pt idx="8516">
                  <c:v>384</c:v>
                </c:pt>
                <c:pt idx="8517">
                  <c:v>387</c:v>
                </c:pt>
                <c:pt idx="8518">
                  <c:v>387</c:v>
                </c:pt>
                <c:pt idx="8519">
                  <c:v>387</c:v>
                </c:pt>
                <c:pt idx="8520">
                  <c:v>388</c:v>
                </c:pt>
                <c:pt idx="8521">
                  <c:v>389</c:v>
                </c:pt>
                <c:pt idx="8522">
                  <c:v>389</c:v>
                </c:pt>
                <c:pt idx="8523">
                  <c:v>390</c:v>
                </c:pt>
                <c:pt idx="8524">
                  <c:v>390</c:v>
                </c:pt>
                <c:pt idx="8525">
                  <c:v>391</c:v>
                </c:pt>
                <c:pt idx="8526">
                  <c:v>390</c:v>
                </c:pt>
                <c:pt idx="8527">
                  <c:v>389</c:v>
                </c:pt>
                <c:pt idx="8528">
                  <c:v>388</c:v>
                </c:pt>
                <c:pt idx="8529">
                  <c:v>388</c:v>
                </c:pt>
                <c:pt idx="8530">
                  <c:v>388</c:v>
                </c:pt>
                <c:pt idx="8531">
                  <c:v>386</c:v>
                </c:pt>
                <c:pt idx="8532">
                  <c:v>387</c:v>
                </c:pt>
                <c:pt idx="8533">
                  <c:v>387</c:v>
                </c:pt>
                <c:pt idx="8534">
                  <c:v>388</c:v>
                </c:pt>
                <c:pt idx="8535">
                  <c:v>389</c:v>
                </c:pt>
                <c:pt idx="8536">
                  <c:v>388</c:v>
                </c:pt>
                <c:pt idx="8537">
                  <c:v>388</c:v>
                </c:pt>
                <c:pt idx="8538">
                  <c:v>389</c:v>
                </c:pt>
                <c:pt idx="8539">
                  <c:v>387</c:v>
                </c:pt>
                <c:pt idx="8540">
                  <c:v>389</c:v>
                </c:pt>
                <c:pt idx="8541">
                  <c:v>389</c:v>
                </c:pt>
                <c:pt idx="8542">
                  <c:v>389</c:v>
                </c:pt>
                <c:pt idx="8543">
                  <c:v>389</c:v>
                </c:pt>
                <c:pt idx="8544">
                  <c:v>388</c:v>
                </c:pt>
                <c:pt idx="8545">
                  <c:v>387</c:v>
                </c:pt>
                <c:pt idx="8546">
                  <c:v>386</c:v>
                </c:pt>
                <c:pt idx="8547">
                  <c:v>385</c:v>
                </c:pt>
                <c:pt idx="8548">
                  <c:v>386</c:v>
                </c:pt>
                <c:pt idx="8549">
                  <c:v>385</c:v>
                </c:pt>
                <c:pt idx="8550">
                  <c:v>384</c:v>
                </c:pt>
                <c:pt idx="8551">
                  <c:v>383</c:v>
                </c:pt>
                <c:pt idx="8552">
                  <c:v>382</c:v>
                </c:pt>
                <c:pt idx="8553">
                  <c:v>379</c:v>
                </c:pt>
                <c:pt idx="8554">
                  <c:v>381</c:v>
                </c:pt>
                <c:pt idx="8555">
                  <c:v>381</c:v>
                </c:pt>
                <c:pt idx="8556">
                  <c:v>380</c:v>
                </c:pt>
                <c:pt idx="8557">
                  <c:v>379</c:v>
                </c:pt>
                <c:pt idx="8558">
                  <c:v>380</c:v>
                </c:pt>
                <c:pt idx="8559">
                  <c:v>379</c:v>
                </c:pt>
                <c:pt idx="8560">
                  <c:v>378</c:v>
                </c:pt>
                <c:pt idx="8561">
                  <c:v>378</c:v>
                </c:pt>
                <c:pt idx="8562">
                  <c:v>377</c:v>
                </c:pt>
                <c:pt idx="8563">
                  <c:v>376</c:v>
                </c:pt>
                <c:pt idx="8564">
                  <c:v>375</c:v>
                </c:pt>
                <c:pt idx="8565">
                  <c:v>374</c:v>
                </c:pt>
                <c:pt idx="8566">
                  <c:v>374</c:v>
                </c:pt>
                <c:pt idx="8567">
                  <c:v>373</c:v>
                </c:pt>
                <c:pt idx="8568">
                  <c:v>373</c:v>
                </c:pt>
                <c:pt idx="8569">
                  <c:v>372</c:v>
                </c:pt>
                <c:pt idx="8570">
                  <c:v>372</c:v>
                </c:pt>
                <c:pt idx="8571">
                  <c:v>372</c:v>
                </c:pt>
                <c:pt idx="8572">
                  <c:v>372</c:v>
                </c:pt>
                <c:pt idx="8573">
                  <c:v>372</c:v>
                </c:pt>
                <c:pt idx="8574">
                  <c:v>372</c:v>
                </c:pt>
                <c:pt idx="8575">
                  <c:v>372</c:v>
                </c:pt>
                <c:pt idx="8576">
                  <c:v>372</c:v>
                </c:pt>
                <c:pt idx="8577">
                  <c:v>372</c:v>
                </c:pt>
                <c:pt idx="8578">
                  <c:v>372</c:v>
                </c:pt>
                <c:pt idx="8579">
                  <c:v>372</c:v>
                </c:pt>
                <c:pt idx="8580">
                  <c:v>371</c:v>
                </c:pt>
                <c:pt idx="8581">
                  <c:v>371</c:v>
                </c:pt>
                <c:pt idx="8582">
                  <c:v>371</c:v>
                </c:pt>
                <c:pt idx="8583">
                  <c:v>370</c:v>
                </c:pt>
                <c:pt idx="8584">
                  <c:v>369</c:v>
                </c:pt>
                <c:pt idx="8585">
                  <c:v>369</c:v>
                </c:pt>
                <c:pt idx="8586">
                  <c:v>369</c:v>
                </c:pt>
                <c:pt idx="8587">
                  <c:v>368</c:v>
                </c:pt>
                <c:pt idx="8588">
                  <c:v>366</c:v>
                </c:pt>
                <c:pt idx="8589">
                  <c:v>365</c:v>
                </c:pt>
                <c:pt idx="8590">
                  <c:v>364</c:v>
                </c:pt>
                <c:pt idx="8591">
                  <c:v>363</c:v>
                </c:pt>
                <c:pt idx="8592">
                  <c:v>362</c:v>
                </c:pt>
                <c:pt idx="8593">
                  <c:v>361</c:v>
                </c:pt>
                <c:pt idx="8594">
                  <c:v>361</c:v>
                </c:pt>
                <c:pt idx="8595">
                  <c:v>360</c:v>
                </c:pt>
                <c:pt idx="8596">
                  <c:v>359</c:v>
                </c:pt>
                <c:pt idx="8597">
                  <c:v>358</c:v>
                </c:pt>
                <c:pt idx="8598">
                  <c:v>358</c:v>
                </c:pt>
                <c:pt idx="8599">
                  <c:v>357</c:v>
                </c:pt>
                <c:pt idx="8600">
                  <c:v>357</c:v>
                </c:pt>
                <c:pt idx="8601">
                  <c:v>356</c:v>
                </c:pt>
                <c:pt idx="8602">
                  <c:v>356</c:v>
                </c:pt>
                <c:pt idx="8603">
                  <c:v>356</c:v>
                </c:pt>
                <c:pt idx="8604">
                  <c:v>356</c:v>
                </c:pt>
                <c:pt idx="8605">
                  <c:v>356</c:v>
                </c:pt>
                <c:pt idx="8606">
                  <c:v>355</c:v>
                </c:pt>
                <c:pt idx="8607">
                  <c:v>355</c:v>
                </c:pt>
                <c:pt idx="8608">
                  <c:v>355</c:v>
                </c:pt>
                <c:pt idx="8609">
                  <c:v>355</c:v>
                </c:pt>
                <c:pt idx="8610">
                  <c:v>355</c:v>
                </c:pt>
                <c:pt idx="8611">
                  <c:v>355</c:v>
                </c:pt>
                <c:pt idx="8612">
                  <c:v>355</c:v>
                </c:pt>
                <c:pt idx="8613">
                  <c:v>355</c:v>
                </c:pt>
                <c:pt idx="8614">
                  <c:v>355</c:v>
                </c:pt>
                <c:pt idx="8615">
                  <c:v>355</c:v>
                </c:pt>
                <c:pt idx="8616">
                  <c:v>354</c:v>
                </c:pt>
                <c:pt idx="8617">
                  <c:v>352</c:v>
                </c:pt>
                <c:pt idx="8618">
                  <c:v>351</c:v>
                </c:pt>
                <c:pt idx="8619">
                  <c:v>351</c:v>
                </c:pt>
                <c:pt idx="8620">
                  <c:v>351</c:v>
                </c:pt>
                <c:pt idx="8621">
                  <c:v>351</c:v>
                </c:pt>
                <c:pt idx="8622">
                  <c:v>351</c:v>
                </c:pt>
                <c:pt idx="8623">
                  <c:v>350</c:v>
                </c:pt>
                <c:pt idx="8624">
                  <c:v>350</c:v>
                </c:pt>
                <c:pt idx="8625">
                  <c:v>350</c:v>
                </c:pt>
                <c:pt idx="8626">
                  <c:v>350</c:v>
                </c:pt>
                <c:pt idx="8627">
                  <c:v>351</c:v>
                </c:pt>
                <c:pt idx="8628">
                  <c:v>350</c:v>
                </c:pt>
                <c:pt idx="8629">
                  <c:v>349</c:v>
                </c:pt>
                <c:pt idx="8630">
                  <c:v>348</c:v>
                </c:pt>
                <c:pt idx="8631">
                  <c:v>348</c:v>
                </c:pt>
                <c:pt idx="8632">
                  <c:v>348</c:v>
                </c:pt>
                <c:pt idx="8633">
                  <c:v>345</c:v>
                </c:pt>
                <c:pt idx="8634">
                  <c:v>347</c:v>
                </c:pt>
                <c:pt idx="8635">
                  <c:v>348</c:v>
                </c:pt>
                <c:pt idx="8636">
                  <c:v>347</c:v>
                </c:pt>
                <c:pt idx="8637">
                  <c:v>347</c:v>
                </c:pt>
                <c:pt idx="8638">
                  <c:v>346</c:v>
                </c:pt>
                <c:pt idx="8639">
                  <c:v>346</c:v>
                </c:pt>
                <c:pt idx="8640">
                  <c:v>346</c:v>
                </c:pt>
                <c:pt idx="8641">
                  <c:v>343</c:v>
                </c:pt>
                <c:pt idx="8642">
                  <c:v>342</c:v>
                </c:pt>
                <c:pt idx="8643">
                  <c:v>341</c:v>
                </c:pt>
                <c:pt idx="8644">
                  <c:v>342</c:v>
                </c:pt>
                <c:pt idx="8645">
                  <c:v>341</c:v>
                </c:pt>
                <c:pt idx="8646">
                  <c:v>340</c:v>
                </c:pt>
                <c:pt idx="8647">
                  <c:v>341</c:v>
                </c:pt>
                <c:pt idx="8648">
                  <c:v>343</c:v>
                </c:pt>
                <c:pt idx="8649">
                  <c:v>344</c:v>
                </c:pt>
                <c:pt idx="8650">
                  <c:v>343</c:v>
                </c:pt>
                <c:pt idx="8651">
                  <c:v>342</c:v>
                </c:pt>
                <c:pt idx="8652">
                  <c:v>342</c:v>
                </c:pt>
                <c:pt idx="8653">
                  <c:v>345</c:v>
                </c:pt>
                <c:pt idx="8654">
                  <c:v>345</c:v>
                </c:pt>
                <c:pt idx="8655">
                  <c:v>345</c:v>
                </c:pt>
                <c:pt idx="8656">
                  <c:v>346</c:v>
                </c:pt>
                <c:pt idx="8657">
                  <c:v>346</c:v>
                </c:pt>
                <c:pt idx="8658">
                  <c:v>345</c:v>
                </c:pt>
                <c:pt idx="8659">
                  <c:v>346</c:v>
                </c:pt>
                <c:pt idx="8660">
                  <c:v>345</c:v>
                </c:pt>
                <c:pt idx="8661">
                  <c:v>346</c:v>
                </c:pt>
                <c:pt idx="8662">
                  <c:v>346</c:v>
                </c:pt>
                <c:pt idx="8663">
                  <c:v>347</c:v>
                </c:pt>
                <c:pt idx="8664">
                  <c:v>347</c:v>
                </c:pt>
                <c:pt idx="8665">
                  <c:v>347</c:v>
                </c:pt>
                <c:pt idx="8666">
                  <c:v>347</c:v>
                </c:pt>
                <c:pt idx="8667">
                  <c:v>347</c:v>
                </c:pt>
                <c:pt idx="8668">
                  <c:v>347</c:v>
                </c:pt>
                <c:pt idx="8669">
                  <c:v>346</c:v>
                </c:pt>
                <c:pt idx="8670">
                  <c:v>345</c:v>
                </c:pt>
                <c:pt idx="8671">
                  <c:v>345</c:v>
                </c:pt>
                <c:pt idx="8672">
                  <c:v>344</c:v>
                </c:pt>
                <c:pt idx="8673">
                  <c:v>344</c:v>
                </c:pt>
                <c:pt idx="8674">
                  <c:v>344</c:v>
                </c:pt>
                <c:pt idx="8675">
                  <c:v>343</c:v>
                </c:pt>
                <c:pt idx="8676">
                  <c:v>343</c:v>
                </c:pt>
                <c:pt idx="8677">
                  <c:v>344</c:v>
                </c:pt>
                <c:pt idx="8678">
                  <c:v>343</c:v>
                </c:pt>
                <c:pt idx="8679">
                  <c:v>344</c:v>
                </c:pt>
                <c:pt idx="8680">
                  <c:v>345</c:v>
                </c:pt>
                <c:pt idx="8681">
                  <c:v>345</c:v>
                </c:pt>
                <c:pt idx="8682">
                  <c:v>346</c:v>
                </c:pt>
                <c:pt idx="8683">
                  <c:v>346</c:v>
                </c:pt>
                <c:pt idx="8684">
                  <c:v>347</c:v>
                </c:pt>
                <c:pt idx="8685">
                  <c:v>348</c:v>
                </c:pt>
                <c:pt idx="8686">
                  <c:v>347</c:v>
                </c:pt>
                <c:pt idx="8687">
                  <c:v>348</c:v>
                </c:pt>
                <c:pt idx="8688">
                  <c:v>347</c:v>
                </c:pt>
                <c:pt idx="8689">
                  <c:v>346</c:v>
                </c:pt>
                <c:pt idx="8690">
                  <c:v>346</c:v>
                </c:pt>
                <c:pt idx="8691">
                  <c:v>345</c:v>
                </c:pt>
                <c:pt idx="8692">
                  <c:v>343</c:v>
                </c:pt>
                <c:pt idx="8693">
                  <c:v>341</c:v>
                </c:pt>
                <c:pt idx="8694">
                  <c:v>342</c:v>
                </c:pt>
                <c:pt idx="8695">
                  <c:v>343</c:v>
                </c:pt>
                <c:pt idx="8696">
                  <c:v>344</c:v>
                </c:pt>
                <c:pt idx="8697">
                  <c:v>346</c:v>
                </c:pt>
                <c:pt idx="8698">
                  <c:v>347</c:v>
                </c:pt>
                <c:pt idx="8699">
                  <c:v>348</c:v>
                </c:pt>
                <c:pt idx="8700">
                  <c:v>347</c:v>
                </c:pt>
                <c:pt idx="8701">
                  <c:v>346</c:v>
                </c:pt>
                <c:pt idx="8702">
                  <c:v>345</c:v>
                </c:pt>
                <c:pt idx="8703">
                  <c:v>344</c:v>
                </c:pt>
                <c:pt idx="8704">
                  <c:v>343</c:v>
                </c:pt>
                <c:pt idx="8705">
                  <c:v>341</c:v>
                </c:pt>
                <c:pt idx="8706">
                  <c:v>340</c:v>
                </c:pt>
                <c:pt idx="8707">
                  <c:v>338</c:v>
                </c:pt>
                <c:pt idx="8708">
                  <c:v>337</c:v>
                </c:pt>
                <c:pt idx="8709">
                  <c:v>335</c:v>
                </c:pt>
                <c:pt idx="8710">
                  <c:v>334</c:v>
                </c:pt>
                <c:pt idx="8711">
                  <c:v>333</c:v>
                </c:pt>
                <c:pt idx="8712">
                  <c:v>333</c:v>
                </c:pt>
                <c:pt idx="8713">
                  <c:v>332</c:v>
                </c:pt>
                <c:pt idx="8714">
                  <c:v>332</c:v>
                </c:pt>
                <c:pt idx="8715">
                  <c:v>332</c:v>
                </c:pt>
                <c:pt idx="8716">
                  <c:v>332</c:v>
                </c:pt>
                <c:pt idx="8717">
                  <c:v>332</c:v>
                </c:pt>
                <c:pt idx="8718">
                  <c:v>332</c:v>
                </c:pt>
                <c:pt idx="8719">
                  <c:v>332</c:v>
                </c:pt>
                <c:pt idx="8720">
                  <c:v>332</c:v>
                </c:pt>
                <c:pt idx="8721">
                  <c:v>332</c:v>
                </c:pt>
                <c:pt idx="8722">
                  <c:v>334</c:v>
                </c:pt>
                <c:pt idx="8723">
                  <c:v>331</c:v>
                </c:pt>
                <c:pt idx="8724">
                  <c:v>332</c:v>
                </c:pt>
                <c:pt idx="8725">
                  <c:v>333</c:v>
                </c:pt>
                <c:pt idx="8726">
                  <c:v>334</c:v>
                </c:pt>
                <c:pt idx="8727">
                  <c:v>335</c:v>
                </c:pt>
                <c:pt idx="8728">
                  <c:v>334</c:v>
                </c:pt>
                <c:pt idx="8729">
                  <c:v>336</c:v>
                </c:pt>
                <c:pt idx="8730">
                  <c:v>337</c:v>
                </c:pt>
                <c:pt idx="8731">
                  <c:v>336</c:v>
                </c:pt>
                <c:pt idx="8732">
                  <c:v>337</c:v>
                </c:pt>
                <c:pt idx="8733">
                  <c:v>337</c:v>
                </c:pt>
                <c:pt idx="8734">
                  <c:v>338</c:v>
                </c:pt>
                <c:pt idx="8735">
                  <c:v>337</c:v>
                </c:pt>
                <c:pt idx="8736">
                  <c:v>337</c:v>
                </c:pt>
                <c:pt idx="8737">
                  <c:v>337</c:v>
                </c:pt>
                <c:pt idx="8738">
                  <c:v>339</c:v>
                </c:pt>
                <c:pt idx="8739">
                  <c:v>339</c:v>
                </c:pt>
                <c:pt idx="8740">
                  <c:v>339</c:v>
                </c:pt>
                <c:pt idx="8741">
                  <c:v>339</c:v>
                </c:pt>
                <c:pt idx="8742">
                  <c:v>337</c:v>
                </c:pt>
                <c:pt idx="8743">
                  <c:v>335</c:v>
                </c:pt>
                <c:pt idx="8744">
                  <c:v>334</c:v>
                </c:pt>
                <c:pt idx="8745">
                  <c:v>333</c:v>
                </c:pt>
                <c:pt idx="8746">
                  <c:v>332</c:v>
                </c:pt>
                <c:pt idx="8747">
                  <c:v>330</c:v>
                </c:pt>
                <c:pt idx="8748">
                  <c:v>328</c:v>
                </c:pt>
                <c:pt idx="8749">
                  <c:v>326</c:v>
                </c:pt>
                <c:pt idx="8750">
                  <c:v>325</c:v>
                </c:pt>
                <c:pt idx="8751">
                  <c:v>323</c:v>
                </c:pt>
                <c:pt idx="8752">
                  <c:v>323</c:v>
                </c:pt>
                <c:pt idx="8753">
                  <c:v>322</c:v>
                </c:pt>
                <c:pt idx="8754">
                  <c:v>321</c:v>
                </c:pt>
                <c:pt idx="8755">
                  <c:v>320</c:v>
                </c:pt>
                <c:pt idx="8756">
                  <c:v>319</c:v>
                </c:pt>
                <c:pt idx="8757">
                  <c:v>318</c:v>
                </c:pt>
                <c:pt idx="8758">
                  <c:v>317</c:v>
                </c:pt>
                <c:pt idx="8759">
                  <c:v>314</c:v>
                </c:pt>
                <c:pt idx="8760">
                  <c:v>313</c:v>
                </c:pt>
                <c:pt idx="8761">
                  <c:v>309</c:v>
                </c:pt>
                <c:pt idx="8762">
                  <c:v>306</c:v>
                </c:pt>
                <c:pt idx="8763">
                  <c:v>304</c:v>
                </c:pt>
                <c:pt idx="8764">
                  <c:v>303</c:v>
                </c:pt>
                <c:pt idx="8765">
                  <c:v>301</c:v>
                </c:pt>
                <c:pt idx="8766">
                  <c:v>299</c:v>
                </c:pt>
                <c:pt idx="8767">
                  <c:v>297</c:v>
                </c:pt>
                <c:pt idx="8768">
                  <c:v>296</c:v>
                </c:pt>
                <c:pt idx="8769">
                  <c:v>294</c:v>
                </c:pt>
                <c:pt idx="8770">
                  <c:v>293</c:v>
                </c:pt>
                <c:pt idx="8771">
                  <c:v>290</c:v>
                </c:pt>
                <c:pt idx="8772">
                  <c:v>288</c:v>
                </c:pt>
                <c:pt idx="8773">
                  <c:v>285</c:v>
                </c:pt>
                <c:pt idx="8774">
                  <c:v>284</c:v>
                </c:pt>
                <c:pt idx="8775">
                  <c:v>281</c:v>
                </c:pt>
                <c:pt idx="8776">
                  <c:v>280</c:v>
                </c:pt>
                <c:pt idx="8777">
                  <c:v>279</c:v>
                </c:pt>
                <c:pt idx="8778">
                  <c:v>280</c:v>
                </c:pt>
                <c:pt idx="8779">
                  <c:v>278</c:v>
                </c:pt>
                <c:pt idx="8780">
                  <c:v>280</c:v>
                </c:pt>
                <c:pt idx="8781">
                  <c:v>278</c:v>
                </c:pt>
                <c:pt idx="8782">
                  <c:v>277</c:v>
                </c:pt>
                <c:pt idx="8783">
                  <c:v>278</c:v>
                </c:pt>
                <c:pt idx="8784">
                  <c:v>279</c:v>
                </c:pt>
                <c:pt idx="8785">
                  <c:v>279</c:v>
                </c:pt>
                <c:pt idx="8786">
                  <c:v>279</c:v>
                </c:pt>
                <c:pt idx="8787">
                  <c:v>279</c:v>
                </c:pt>
                <c:pt idx="8788">
                  <c:v>279</c:v>
                </c:pt>
                <c:pt idx="8789">
                  <c:v>280</c:v>
                </c:pt>
                <c:pt idx="8790">
                  <c:v>280</c:v>
                </c:pt>
                <c:pt idx="8791">
                  <c:v>280</c:v>
                </c:pt>
                <c:pt idx="8792">
                  <c:v>279</c:v>
                </c:pt>
                <c:pt idx="8793">
                  <c:v>279</c:v>
                </c:pt>
                <c:pt idx="8794">
                  <c:v>277</c:v>
                </c:pt>
                <c:pt idx="8795">
                  <c:v>277</c:v>
                </c:pt>
                <c:pt idx="8796">
                  <c:v>277</c:v>
                </c:pt>
                <c:pt idx="8797">
                  <c:v>277</c:v>
                </c:pt>
                <c:pt idx="8798">
                  <c:v>276</c:v>
                </c:pt>
                <c:pt idx="8799">
                  <c:v>274</c:v>
                </c:pt>
                <c:pt idx="8800">
                  <c:v>272</c:v>
                </c:pt>
                <c:pt idx="8801">
                  <c:v>272</c:v>
                </c:pt>
                <c:pt idx="8802">
                  <c:v>272</c:v>
                </c:pt>
                <c:pt idx="8803">
                  <c:v>272</c:v>
                </c:pt>
                <c:pt idx="8804">
                  <c:v>271</c:v>
                </c:pt>
                <c:pt idx="8805">
                  <c:v>269</c:v>
                </c:pt>
                <c:pt idx="8806">
                  <c:v>269</c:v>
                </c:pt>
                <c:pt idx="8807">
                  <c:v>270</c:v>
                </c:pt>
                <c:pt idx="8808">
                  <c:v>269</c:v>
                </c:pt>
                <c:pt idx="8809">
                  <c:v>270</c:v>
                </c:pt>
                <c:pt idx="8810">
                  <c:v>269</c:v>
                </c:pt>
                <c:pt idx="8811">
                  <c:v>269</c:v>
                </c:pt>
                <c:pt idx="8812">
                  <c:v>269</c:v>
                </c:pt>
                <c:pt idx="8813">
                  <c:v>268</c:v>
                </c:pt>
                <c:pt idx="8814">
                  <c:v>267</c:v>
                </c:pt>
                <c:pt idx="8815">
                  <c:v>264</c:v>
                </c:pt>
                <c:pt idx="8816">
                  <c:v>263</c:v>
                </c:pt>
                <c:pt idx="8817">
                  <c:v>262</c:v>
                </c:pt>
                <c:pt idx="8818">
                  <c:v>260</c:v>
                </c:pt>
                <c:pt idx="8819">
                  <c:v>258</c:v>
                </c:pt>
                <c:pt idx="8820">
                  <c:v>257</c:v>
                </c:pt>
                <c:pt idx="8821">
                  <c:v>257</c:v>
                </c:pt>
                <c:pt idx="8822">
                  <c:v>256</c:v>
                </c:pt>
                <c:pt idx="8823">
                  <c:v>255</c:v>
                </c:pt>
                <c:pt idx="8824">
                  <c:v>255</c:v>
                </c:pt>
                <c:pt idx="8825">
                  <c:v>255</c:v>
                </c:pt>
                <c:pt idx="8826">
                  <c:v>252</c:v>
                </c:pt>
                <c:pt idx="8827">
                  <c:v>253</c:v>
                </c:pt>
                <c:pt idx="8828">
                  <c:v>253</c:v>
                </c:pt>
                <c:pt idx="8829">
                  <c:v>254</c:v>
                </c:pt>
                <c:pt idx="8830">
                  <c:v>254</c:v>
                </c:pt>
                <c:pt idx="8831">
                  <c:v>254</c:v>
                </c:pt>
                <c:pt idx="8832">
                  <c:v>253</c:v>
                </c:pt>
                <c:pt idx="8833">
                  <c:v>253</c:v>
                </c:pt>
                <c:pt idx="8834">
                  <c:v>253</c:v>
                </c:pt>
                <c:pt idx="8835">
                  <c:v>252</c:v>
                </c:pt>
                <c:pt idx="8836">
                  <c:v>251</c:v>
                </c:pt>
                <c:pt idx="8837">
                  <c:v>251</c:v>
                </c:pt>
                <c:pt idx="8838">
                  <c:v>250</c:v>
                </c:pt>
                <c:pt idx="8839">
                  <c:v>249</c:v>
                </c:pt>
                <c:pt idx="8840">
                  <c:v>249</c:v>
                </c:pt>
                <c:pt idx="8841">
                  <c:v>249</c:v>
                </c:pt>
                <c:pt idx="8842">
                  <c:v>248</c:v>
                </c:pt>
                <c:pt idx="8843">
                  <c:v>248</c:v>
                </c:pt>
                <c:pt idx="8844">
                  <c:v>248</c:v>
                </c:pt>
                <c:pt idx="8845">
                  <c:v>248</c:v>
                </c:pt>
                <c:pt idx="8846">
                  <c:v>247</c:v>
                </c:pt>
                <c:pt idx="8847">
                  <c:v>246</c:v>
                </c:pt>
                <c:pt idx="8848">
                  <c:v>245</c:v>
                </c:pt>
                <c:pt idx="8849">
                  <c:v>243</c:v>
                </c:pt>
                <c:pt idx="8850">
                  <c:v>242</c:v>
                </c:pt>
                <c:pt idx="8851">
                  <c:v>241</c:v>
                </c:pt>
                <c:pt idx="8852">
                  <c:v>240</c:v>
                </c:pt>
                <c:pt idx="8853">
                  <c:v>240</c:v>
                </c:pt>
                <c:pt idx="8854">
                  <c:v>238</c:v>
                </c:pt>
                <c:pt idx="8855">
                  <c:v>238</c:v>
                </c:pt>
                <c:pt idx="8856">
                  <c:v>236</c:v>
                </c:pt>
                <c:pt idx="8857">
                  <c:v>235</c:v>
                </c:pt>
                <c:pt idx="8858">
                  <c:v>233</c:v>
                </c:pt>
                <c:pt idx="8859">
                  <c:v>232</c:v>
                </c:pt>
                <c:pt idx="8860">
                  <c:v>232</c:v>
                </c:pt>
                <c:pt idx="8861">
                  <c:v>231</c:v>
                </c:pt>
                <c:pt idx="8862">
                  <c:v>229</c:v>
                </c:pt>
                <c:pt idx="8863">
                  <c:v>228</c:v>
                </c:pt>
                <c:pt idx="8864">
                  <c:v>226</c:v>
                </c:pt>
                <c:pt idx="8865">
                  <c:v>227</c:v>
                </c:pt>
                <c:pt idx="8866">
                  <c:v>224</c:v>
                </c:pt>
                <c:pt idx="8867">
                  <c:v>221</c:v>
                </c:pt>
                <c:pt idx="8868">
                  <c:v>220</c:v>
                </c:pt>
                <c:pt idx="8869">
                  <c:v>221</c:v>
                </c:pt>
                <c:pt idx="8870">
                  <c:v>221</c:v>
                </c:pt>
                <c:pt idx="8871">
                  <c:v>222</c:v>
                </c:pt>
                <c:pt idx="8872">
                  <c:v>225</c:v>
                </c:pt>
                <c:pt idx="8873">
                  <c:v>226</c:v>
                </c:pt>
                <c:pt idx="8874">
                  <c:v>228</c:v>
                </c:pt>
                <c:pt idx="8875">
                  <c:v>229</c:v>
                </c:pt>
                <c:pt idx="8876">
                  <c:v>230</c:v>
                </c:pt>
                <c:pt idx="8877">
                  <c:v>232</c:v>
                </c:pt>
                <c:pt idx="8878">
                  <c:v>234</c:v>
                </c:pt>
                <c:pt idx="8879">
                  <c:v>234</c:v>
                </c:pt>
                <c:pt idx="8880">
                  <c:v>235</c:v>
                </c:pt>
                <c:pt idx="8881">
                  <c:v>235</c:v>
                </c:pt>
                <c:pt idx="8882">
                  <c:v>236</c:v>
                </c:pt>
                <c:pt idx="8883">
                  <c:v>234</c:v>
                </c:pt>
                <c:pt idx="8884">
                  <c:v>234</c:v>
                </c:pt>
                <c:pt idx="8885">
                  <c:v>233</c:v>
                </c:pt>
                <c:pt idx="8886">
                  <c:v>232</c:v>
                </c:pt>
                <c:pt idx="8887">
                  <c:v>233</c:v>
                </c:pt>
                <c:pt idx="8888">
                  <c:v>233</c:v>
                </c:pt>
                <c:pt idx="8889">
                  <c:v>232</c:v>
                </c:pt>
                <c:pt idx="8890">
                  <c:v>232</c:v>
                </c:pt>
                <c:pt idx="8891">
                  <c:v>231</c:v>
                </c:pt>
                <c:pt idx="8892">
                  <c:v>232</c:v>
                </c:pt>
                <c:pt idx="8893">
                  <c:v>232</c:v>
                </c:pt>
                <c:pt idx="8894">
                  <c:v>231</c:v>
                </c:pt>
                <c:pt idx="8895">
                  <c:v>231</c:v>
                </c:pt>
                <c:pt idx="8896">
                  <c:v>230</c:v>
                </c:pt>
                <c:pt idx="8897">
                  <c:v>231</c:v>
                </c:pt>
                <c:pt idx="8898">
                  <c:v>230</c:v>
                </c:pt>
                <c:pt idx="8899">
                  <c:v>231</c:v>
                </c:pt>
                <c:pt idx="8900">
                  <c:v>230</c:v>
                </c:pt>
                <c:pt idx="8901">
                  <c:v>230</c:v>
                </c:pt>
                <c:pt idx="8902">
                  <c:v>229</c:v>
                </c:pt>
                <c:pt idx="8903">
                  <c:v>230</c:v>
                </c:pt>
                <c:pt idx="8904">
                  <c:v>229</c:v>
                </c:pt>
                <c:pt idx="8905">
                  <c:v>229</c:v>
                </c:pt>
                <c:pt idx="8906">
                  <c:v>229</c:v>
                </c:pt>
                <c:pt idx="8907">
                  <c:v>228</c:v>
                </c:pt>
                <c:pt idx="8908">
                  <c:v>228</c:v>
                </c:pt>
                <c:pt idx="8909">
                  <c:v>227</c:v>
                </c:pt>
                <c:pt idx="8910">
                  <c:v>226</c:v>
                </c:pt>
                <c:pt idx="8911">
                  <c:v>226</c:v>
                </c:pt>
                <c:pt idx="8912">
                  <c:v>226</c:v>
                </c:pt>
                <c:pt idx="8913">
                  <c:v>225</c:v>
                </c:pt>
                <c:pt idx="8914">
                  <c:v>226</c:v>
                </c:pt>
                <c:pt idx="8915">
                  <c:v>224</c:v>
                </c:pt>
                <c:pt idx="8916">
                  <c:v>224</c:v>
                </c:pt>
                <c:pt idx="8917">
                  <c:v>224</c:v>
                </c:pt>
                <c:pt idx="8918">
                  <c:v>223</c:v>
                </c:pt>
                <c:pt idx="8919">
                  <c:v>223</c:v>
                </c:pt>
                <c:pt idx="8920">
                  <c:v>222</c:v>
                </c:pt>
                <c:pt idx="8921">
                  <c:v>221</c:v>
                </c:pt>
                <c:pt idx="8922">
                  <c:v>219</c:v>
                </c:pt>
                <c:pt idx="8923">
                  <c:v>218</c:v>
                </c:pt>
                <c:pt idx="8924">
                  <c:v>218</c:v>
                </c:pt>
                <c:pt idx="8925">
                  <c:v>216</c:v>
                </c:pt>
                <c:pt idx="8926">
                  <c:v>215</c:v>
                </c:pt>
                <c:pt idx="8927">
                  <c:v>215</c:v>
                </c:pt>
                <c:pt idx="8928">
                  <c:v>216</c:v>
                </c:pt>
                <c:pt idx="8929">
                  <c:v>216</c:v>
                </c:pt>
                <c:pt idx="8930">
                  <c:v>216</c:v>
                </c:pt>
                <c:pt idx="8931">
                  <c:v>215</c:v>
                </c:pt>
                <c:pt idx="8932">
                  <c:v>215</c:v>
                </c:pt>
                <c:pt idx="8933">
                  <c:v>215</c:v>
                </c:pt>
                <c:pt idx="8934">
                  <c:v>218</c:v>
                </c:pt>
                <c:pt idx="8935">
                  <c:v>217</c:v>
                </c:pt>
                <c:pt idx="8936">
                  <c:v>217</c:v>
                </c:pt>
                <c:pt idx="8937">
                  <c:v>219</c:v>
                </c:pt>
                <c:pt idx="8938">
                  <c:v>221</c:v>
                </c:pt>
                <c:pt idx="8939">
                  <c:v>221</c:v>
                </c:pt>
                <c:pt idx="8940">
                  <c:v>223</c:v>
                </c:pt>
                <c:pt idx="8941">
                  <c:v>223</c:v>
                </c:pt>
                <c:pt idx="8942">
                  <c:v>225</c:v>
                </c:pt>
                <c:pt idx="8943">
                  <c:v>226</c:v>
                </c:pt>
                <c:pt idx="8944">
                  <c:v>228</c:v>
                </c:pt>
                <c:pt idx="8945">
                  <c:v>228</c:v>
                </c:pt>
                <c:pt idx="8946">
                  <c:v>228</c:v>
                </c:pt>
                <c:pt idx="8947">
                  <c:v>228</c:v>
                </c:pt>
                <c:pt idx="8948">
                  <c:v>227</c:v>
                </c:pt>
                <c:pt idx="8949">
                  <c:v>227</c:v>
                </c:pt>
                <c:pt idx="8950">
                  <c:v>226</c:v>
                </c:pt>
                <c:pt idx="8951">
                  <c:v>226</c:v>
                </c:pt>
                <c:pt idx="8952">
                  <c:v>226</c:v>
                </c:pt>
                <c:pt idx="8953">
                  <c:v>225</c:v>
                </c:pt>
                <c:pt idx="8954">
                  <c:v>225</c:v>
                </c:pt>
                <c:pt idx="8955">
                  <c:v>224</c:v>
                </c:pt>
                <c:pt idx="8956">
                  <c:v>225</c:v>
                </c:pt>
                <c:pt idx="8957">
                  <c:v>224</c:v>
                </c:pt>
                <c:pt idx="8958">
                  <c:v>224</c:v>
                </c:pt>
                <c:pt idx="8959">
                  <c:v>223</c:v>
                </c:pt>
                <c:pt idx="8960">
                  <c:v>222</c:v>
                </c:pt>
                <c:pt idx="8961">
                  <c:v>222</c:v>
                </c:pt>
                <c:pt idx="8962">
                  <c:v>222</c:v>
                </c:pt>
                <c:pt idx="8963">
                  <c:v>222</c:v>
                </c:pt>
                <c:pt idx="8964">
                  <c:v>223</c:v>
                </c:pt>
                <c:pt idx="8965">
                  <c:v>221</c:v>
                </c:pt>
                <c:pt idx="8966">
                  <c:v>221</c:v>
                </c:pt>
                <c:pt idx="8967">
                  <c:v>220</c:v>
                </c:pt>
                <c:pt idx="8968">
                  <c:v>220</c:v>
                </c:pt>
                <c:pt idx="8969">
                  <c:v>220</c:v>
                </c:pt>
                <c:pt idx="8970">
                  <c:v>219</c:v>
                </c:pt>
                <c:pt idx="8971">
                  <c:v>219</c:v>
                </c:pt>
                <c:pt idx="8972">
                  <c:v>218</c:v>
                </c:pt>
                <c:pt idx="8973">
                  <c:v>218</c:v>
                </c:pt>
                <c:pt idx="8974">
                  <c:v>217</c:v>
                </c:pt>
                <c:pt idx="8975">
                  <c:v>217</c:v>
                </c:pt>
                <c:pt idx="8976">
                  <c:v>217</c:v>
                </c:pt>
                <c:pt idx="8977">
                  <c:v>216</c:v>
                </c:pt>
                <c:pt idx="8978">
                  <c:v>219</c:v>
                </c:pt>
                <c:pt idx="8979">
                  <c:v>216</c:v>
                </c:pt>
                <c:pt idx="8980">
                  <c:v>217</c:v>
                </c:pt>
                <c:pt idx="8981">
                  <c:v>217</c:v>
                </c:pt>
                <c:pt idx="8982">
                  <c:v>218</c:v>
                </c:pt>
                <c:pt idx="8983">
                  <c:v>217</c:v>
                </c:pt>
                <c:pt idx="8984">
                  <c:v>217</c:v>
                </c:pt>
                <c:pt idx="8985">
                  <c:v>216</c:v>
                </c:pt>
                <c:pt idx="8986">
                  <c:v>217</c:v>
                </c:pt>
                <c:pt idx="8987">
                  <c:v>217</c:v>
                </c:pt>
                <c:pt idx="8988">
                  <c:v>219</c:v>
                </c:pt>
                <c:pt idx="8989">
                  <c:v>218</c:v>
                </c:pt>
                <c:pt idx="8990">
                  <c:v>220</c:v>
                </c:pt>
                <c:pt idx="8991">
                  <c:v>218</c:v>
                </c:pt>
                <c:pt idx="8992">
                  <c:v>220</c:v>
                </c:pt>
                <c:pt idx="8993">
                  <c:v>219</c:v>
                </c:pt>
                <c:pt idx="8994">
                  <c:v>220</c:v>
                </c:pt>
                <c:pt idx="8995">
                  <c:v>218</c:v>
                </c:pt>
                <c:pt idx="8996">
                  <c:v>219</c:v>
                </c:pt>
                <c:pt idx="8997">
                  <c:v>219</c:v>
                </c:pt>
                <c:pt idx="8998">
                  <c:v>219</c:v>
                </c:pt>
                <c:pt idx="8999">
                  <c:v>219</c:v>
                </c:pt>
                <c:pt idx="9000">
                  <c:v>218</c:v>
                </c:pt>
                <c:pt idx="9001">
                  <c:v>219</c:v>
                </c:pt>
                <c:pt idx="9002">
                  <c:v>219</c:v>
                </c:pt>
                <c:pt idx="9003">
                  <c:v>220</c:v>
                </c:pt>
                <c:pt idx="9004">
                  <c:v>219</c:v>
                </c:pt>
                <c:pt idx="9005">
                  <c:v>217</c:v>
                </c:pt>
                <c:pt idx="9006">
                  <c:v>217</c:v>
                </c:pt>
                <c:pt idx="9007">
                  <c:v>216</c:v>
                </c:pt>
                <c:pt idx="9008">
                  <c:v>217</c:v>
                </c:pt>
                <c:pt idx="9009">
                  <c:v>217</c:v>
                </c:pt>
                <c:pt idx="9010">
                  <c:v>219</c:v>
                </c:pt>
                <c:pt idx="9011">
                  <c:v>216</c:v>
                </c:pt>
                <c:pt idx="9012">
                  <c:v>216</c:v>
                </c:pt>
                <c:pt idx="9013">
                  <c:v>218</c:v>
                </c:pt>
                <c:pt idx="9014">
                  <c:v>215</c:v>
                </c:pt>
                <c:pt idx="9015">
                  <c:v>216</c:v>
                </c:pt>
                <c:pt idx="9016">
                  <c:v>216</c:v>
                </c:pt>
                <c:pt idx="9017">
                  <c:v>215</c:v>
                </c:pt>
                <c:pt idx="9018">
                  <c:v>216</c:v>
                </c:pt>
                <c:pt idx="9019">
                  <c:v>216</c:v>
                </c:pt>
                <c:pt idx="9020">
                  <c:v>215</c:v>
                </c:pt>
                <c:pt idx="9021">
                  <c:v>216</c:v>
                </c:pt>
                <c:pt idx="9022">
                  <c:v>216</c:v>
                </c:pt>
                <c:pt idx="9023">
                  <c:v>215</c:v>
                </c:pt>
                <c:pt idx="9024">
                  <c:v>217</c:v>
                </c:pt>
                <c:pt idx="9025">
                  <c:v>216</c:v>
                </c:pt>
                <c:pt idx="9026">
                  <c:v>215</c:v>
                </c:pt>
                <c:pt idx="9027">
                  <c:v>216</c:v>
                </c:pt>
                <c:pt idx="9028">
                  <c:v>215</c:v>
                </c:pt>
                <c:pt idx="9029">
                  <c:v>217</c:v>
                </c:pt>
                <c:pt idx="9030">
                  <c:v>214</c:v>
                </c:pt>
                <c:pt idx="9031">
                  <c:v>214</c:v>
                </c:pt>
                <c:pt idx="9032">
                  <c:v>214</c:v>
                </c:pt>
                <c:pt idx="9033">
                  <c:v>212</c:v>
                </c:pt>
                <c:pt idx="9034">
                  <c:v>213</c:v>
                </c:pt>
                <c:pt idx="9035">
                  <c:v>213</c:v>
                </c:pt>
                <c:pt idx="9036">
                  <c:v>212</c:v>
                </c:pt>
                <c:pt idx="9037">
                  <c:v>212</c:v>
                </c:pt>
                <c:pt idx="9038">
                  <c:v>213</c:v>
                </c:pt>
                <c:pt idx="9039">
                  <c:v>212</c:v>
                </c:pt>
                <c:pt idx="9040">
                  <c:v>212</c:v>
                </c:pt>
                <c:pt idx="9041">
                  <c:v>211</c:v>
                </c:pt>
                <c:pt idx="9042">
                  <c:v>212</c:v>
                </c:pt>
                <c:pt idx="9043">
                  <c:v>212</c:v>
                </c:pt>
                <c:pt idx="9044">
                  <c:v>212</c:v>
                </c:pt>
                <c:pt idx="9045">
                  <c:v>215</c:v>
                </c:pt>
                <c:pt idx="9046">
                  <c:v>213</c:v>
                </c:pt>
                <c:pt idx="9047">
                  <c:v>212</c:v>
                </c:pt>
                <c:pt idx="9048">
                  <c:v>213</c:v>
                </c:pt>
                <c:pt idx="9049">
                  <c:v>213</c:v>
                </c:pt>
                <c:pt idx="9050">
                  <c:v>213</c:v>
                </c:pt>
                <c:pt idx="9051">
                  <c:v>214</c:v>
                </c:pt>
                <c:pt idx="9052">
                  <c:v>213</c:v>
                </c:pt>
                <c:pt idx="9053">
                  <c:v>213</c:v>
                </c:pt>
                <c:pt idx="9054">
                  <c:v>214</c:v>
                </c:pt>
                <c:pt idx="9055">
                  <c:v>212</c:v>
                </c:pt>
                <c:pt idx="9056">
                  <c:v>213</c:v>
                </c:pt>
                <c:pt idx="9057">
                  <c:v>214</c:v>
                </c:pt>
                <c:pt idx="9058">
                  <c:v>210</c:v>
                </c:pt>
                <c:pt idx="9059">
                  <c:v>212</c:v>
                </c:pt>
                <c:pt idx="9060">
                  <c:v>213</c:v>
                </c:pt>
                <c:pt idx="9061">
                  <c:v>213</c:v>
                </c:pt>
                <c:pt idx="9062">
                  <c:v>213</c:v>
                </c:pt>
                <c:pt idx="9063">
                  <c:v>214</c:v>
                </c:pt>
                <c:pt idx="9064">
                  <c:v>215</c:v>
                </c:pt>
                <c:pt idx="9065">
                  <c:v>215</c:v>
                </c:pt>
                <c:pt idx="9066">
                  <c:v>212</c:v>
                </c:pt>
                <c:pt idx="9067">
                  <c:v>215</c:v>
                </c:pt>
                <c:pt idx="9068">
                  <c:v>215</c:v>
                </c:pt>
                <c:pt idx="9069">
                  <c:v>214</c:v>
                </c:pt>
                <c:pt idx="9070">
                  <c:v>216</c:v>
                </c:pt>
                <c:pt idx="9071">
                  <c:v>215</c:v>
                </c:pt>
                <c:pt idx="9072">
                  <c:v>216</c:v>
                </c:pt>
                <c:pt idx="9073">
                  <c:v>216</c:v>
                </c:pt>
                <c:pt idx="9074">
                  <c:v>216</c:v>
                </c:pt>
                <c:pt idx="9075">
                  <c:v>216</c:v>
                </c:pt>
                <c:pt idx="9076">
                  <c:v>216</c:v>
                </c:pt>
                <c:pt idx="9077">
                  <c:v>215</c:v>
                </c:pt>
                <c:pt idx="9078">
                  <c:v>217</c:v>
                </c:pt>
                <c:pt idx="9079">
                  <c:v>217</c:v>
                </c:pt>
                <c:pt idx="9080">
                  <c:v>217</c:v>
                </c:pt>
                <c:pt idx="9081">
                  <c:v>217</c:v>
                </c:pt>
                <c:pt idx="9082">
                  <c:v>218</c:v>
                </c:pt>
                <c:pt idx="9083">
                  <c:v>218</c:v>
                </c:pt>
                <c:pt idx="9084">
                  <c:v>219</c:v>
                </c:pt>
                <c:pt idx="9085">
                  <c:v>218</c:v>
                </c:pt>
                <c:pt idx="9086">
                  <c:v>217</c:v>
                </c:pt>
                <c:pt idx="9087">
                  <c:v>221</c:v>
                </c:pt>
                <c:pt idx="9088">
                  <c:v>222</c:v>
                </c:pt>
                <c:pt idx="9089">
                  <c:v>220</c:v>
                </c:pt>
                <c:pt idx="9090">
                  <c:v>220</c:v>
                </c:pt>
                <c:pt idx="9091">
                  <c:v>219</c:v>
                </c:pt>
                <c:pt idx="9092">
                  <c:v>220</c:v>
                </c:pt>
                <c:pt idx="9093">
                  <c:v>221</c:v>
                </c:pt>
                <c:pt idx="9094">
                  <c:v>221</c:v>
                </c:pt>
                <c:pt idx="9095">
                  <c:v>222</c:v>
                </c:pt>
                <c:pt idx="9096">
                  <c:v>223</c:v>
                </c:pt>
                <c:pt idx="9097">
                  <c:v>222</c:v>
                </c:pt>
                <c:pt idx="9098">
                  <c:v>222</c:v>
                </c:pt>
                <c:pt idx="9099">
                  <c:v>223</c:v>
                </c:pt>
                <c:pt idx="9100">
                  <c:v>223</c:v>
                </c:pt>
                <c:pt idx="9101">
                  <c:v>222</c:v>
                </c:pt>
                <c:pt idx="9102">
                  <c:v>225</c:v>
                </c:pt>
                <c:pt idx="9103">
                  <c:v>224</c:v>
                </c:pt>
                <c:pt idx="9104">
                  <c:v>225</c:v>
                </c:pt>
                <c:pt idx="9105">
                  <c:v>225</c:v>
                </c:pt>
                <c:pt idx="9106">
                  <c:v>225</c:v>
                </c:pt>
                <c:pt idx="9107">
                  <c:v>226</c:v>
                </c:pt>
                <c:pt idx="9108">
                  <c:v>227</c:v>
                </c:pt>
                <c:pt idx="9109">
                  <c:v>229</c:v>
                </c:pt>
                <c:pt idx="9110">
                  <c:v>226</c:v>
                </c:pt>
                <c:pt idx="9111">
                  <c:v>228</c:v>
                </c:pt>
                <c:pt idx="9112">
                  <c:v>226</c:v>
                </c:pt>
                <c:pt idx="9113">
                  <c:v>227</c:v>
                </c:pt>
                <c:pt idx="9114">
                  <c:v>226</c:v>
                </c:pt>
                <c:pt idx="9115">
                  <c:v>226</c:v>
                </c:pt>
                <c:pt idx="9116">
                  <c:v>225</c:v>
                </c:pt>
                <c:pt idx="9117">
                  <c:v>225</c:v>
                </c:pt>
                <c:pt idx="9118">
                  <c:v>224</c:v>
                </c:pt>
                <c:pt idx="9119">
                  <c:v>221</c:v>
                </c:pt>
                <c:pt idx="9120">
                  <c:v>224</c:v>
                </c:pt>
                <c:pt idx="9121">
                  <c:v>224</c:v>
                </c:pt>
                <c:pt idx="9122">
                  <c:v>224</c:v>
                </c:pt>
                <c:pt idx="9123">
                  <c:v>224</c:v>
                </c:pt>
                <c:pt idx="9124">
                  <c:v>224</c:v>
                </c:pt>
                <c:pt idx="9125">
                  <c:v>223</c:v>
                </c:pt>
                <c:pt idx="9126">
                  <c:v>224</c:v>
                </c:pt>
                <c:pt idx="9127">
                  <c:v>224</c:v>
                </c:pt>
                <c:pt idx="9128">
                  <c:v>223</c:v>
                </c:pt>
                <c:pt idx="9129">
                  <c:v>223</c:v>
                </c:pt>
                <c:pt idx="9130">
                  <c:v>223</c:v>
                </c:pt>
                <c:pt idx="9131">
                  <c:v>222</c:v>
                </c:pt>
                <c:pt idx="9132">
                  <c:v>223</c:v>
                </c:pt>
                <c:pt idx="9133">
                  <c:v>222</c:v>
                </c:pt>
                <c:pt idx="9134">
                  <c:v>222</c:v>
                </c:pt>
                <c:pt idx="9135">
                  <c:v>223</c:v>
                </c:pt>
                <c:pt idx="9136">
                  <c:v>223</c:v>
                </c:pt>
                <c:pt idx="9137">
                  <c:v>224</c:v>
                </c:pt>
                <c:pt idx="9138">
                  <c:v>221</c:v>
                </c:pt>
                <c:pt idx="9139">
                  <c:v>223</c:v>
                </c:pt>
                <c:pt idx="9140">
                  <c:v>223</c:v>
                </c:pt>
                <c:pt idx="9141">
                  <c:v>223</c:v>
                </c:pt>
                <c:pt idx="9142">
                  <c:v>223</c:v>
                </c:pt>
                <c:pt idx="9143">
                  <c:v>223</c:v>
                </c:pt>
                <c:pt idx="9144">
                  <c:v>223</c:v>
                </c:pt>
                <c:pt idx="9145">
                  <c:v>223</c:v>
                </c:pt>
                <c:pt idx="9146">
                  <c:v>223</c:v>
                </c:pt>
                <c:pt idx="9147">
                  <c:v>223</c:v>
                </c:pt>
                <c:pt idx="9148">
                  <c:v>221</c:v>
                </c:pt>
                <c:pt idx="9149">
                  <c:v>223</c:v>
                </c:pt>
                <c:pt idx="9150">
                  <c:v>222</c:v>
                </c:pt>
                <c:pt idx="9151">
                  <c:v>222</c:v>
                </c:pt>
                <c:pt idx="9152">
                  <c:v>222</c:v>
                </c:pt>
                <c:pt idx="9153">
                  <c:v>223</c:v>
                </c:pt>
                <c:pt idx="9154">
                  <c:v>223</c:v>
                </c:pt>
                <c:pt idx="9155">
                  <c:v>223</c:v>
                </c:pt>
                <c:pt idx="9156">
                  <c:v>224</c:v>
                </c:pt>
                <c:pt idx="9157">
                  <c:v>224</c:v>
                </c:pt>
                <c:pt idx="9158">
                  <c:v>223</c:v>
                </c:pt>
                <c:pt idx="9159">
                  <c:v>225</c:v>
                </c:pt>
                <c:pt idx="9160">
                  <c:v>225</c:v>
                </c:pt>
                <c:pt idx="9161">
                  <c:v>226</c:v>
                </c:pt>
                <c:pt idx="9162">
                  <c:v>226</c:v>
                </c:pt>
                <c:pt idx="9163">
                  <c:v>228</c:v>
                </c:pt>
                <c:pt idx="9164">
                  <c:v>227</c:v>
                </c:pt>
                <c:pt idx="9165">
                  <c:v>229</c:v>
                </c:pt>
                <c:pt idx="9166">
                  <c:v>227</c:v>
                </c:pt>
                <c:pt idx="9167">
                  <c:v>229</c:v>
                </c:pt>
                <c:pt idx="9168">
                  <c:v>229</c:v>
                </c:pt>
                <c:pt idx="9169">
                  <c:v>229</c:v>
                </c:pt>
                <c:pt idx="9170">
                  <c:v>227</c:v>
                </c:pt>
                <c:pt idx="9171">
                  <c:v>228</c:v>
                </c:pt>
                <c:pt idx="9172">
                  <c:v>229</c:v>
                </c:pt>
                <c:pt idx="9173">
                  <c:v>228</c:v>
                </c:pt>
                <c:pt idx="9174">
                  <c:v>230</c:v>
                </c:pt>
                <c:pt idx="9175">
                  <c:v>227</c:v>
                </c:pt>
                <c:pt idx="9176">
                  <c:v>227</c:v>
                </c:pt>
                <c:pt idx="9177">
                  <c:v>226</c:v>
                </c:pt>
                <c:pt idx="9178">
                  <c:v>227</c:v>
                </c:pt>
                <c:pt idx="9179">
                  <c:v>226</c:v>
                </c:pt>
                <c:pt idx="9180">
                  <c:v>224</c:v>
                </c:pt>
                <c:pt idx="9181">
                  <c:v>225</c:v>
                </c:pt>
                <c:pt idx="9182">
                  <c:v>225</c:v>
                </c:pt>
                <c:pt idx="9183">
                  <c:v>225</c:v>
                </c:pt>
                <c:pt idx="9184">
                  <c:v>226</c:v>
                </c:pt>
                <c:pt idx="9185">
                  <c:v>226</c:v>
                </c:pt>
                <c:pt idx="9186">
                  <c:v>225</c:v>
                </c:pt>
                <c:pt idx="9187">
                  <c:v>226</c:v>
                </c:pt>
                <c:pt idx="9188">
                  <c:v>225</c:v>
                </c:pt>
                <c:pt idx="9189">
                  <c:v>224</c:v>
                </c:pt>
                <c:pt idx="9190">
                  <c:v>226</c:v>
                </c:pt>
                <c:pt idx="9191">
                  <c:v>222</c:v>
                </c:pt>
                <c:pt idx="9192">
                  <c:v>224</c:v>
                </c:pt>
                <c:pt idx="9193">
                  <c:v>224</c:v>
                </c:pt>
                <c:pt idx="9194">
                  <c:v>225</c:v>
                </c:pt>
                <c:pt idx="9195">
                  <c:v>225</c:v>
                </c:pt>
                <c:pt idx="9196">
                  <c:v>225</c:v>
                </c:pt>
                <c:pt idx="9197">
                  <c:v>224</c:v>
                </c:pt>
                <c:pt idx="9198">
                  <c:v>224</c:v>
                </c:pt>
                <c:pt idx="9199">
                  <c:v>224</c:v>
                </c:pt>
                <c:pt idx="9200">
                  <c:v>223</c:v>
                </c:pt>
                <c:pt idx="9201">
                  <c:v>224</c:v>
                </c:pt>
                <c:pt idx="9202">
                  <c:v>223</c:v>
                </c:pt>
                <c:pt idx="9203">
                  <c:v>222</c:v>
                </c:pt>
                <c:pt idx="9204">
                  <c:v>221</c:v>
                </c:pt>
                <c:pt idx="9205">
                  <c:v>223</c:v>
                </c:pt>
                <c:pt idx="9206">
                  <c:v>220</c:v>
                </c:pt>
                <c:pt idx="9207">
                  <c:v>219</c:v>
                </c:pt>
                <c:pt idx="9208">
                  <c:v>220</c:v>
                </c:pt>
                <c:pt idx="9209">
                  <c:v>222</c:v>
                </c:pt>
                <c:pt idx="9210">
                  <c:v>219</c:v>
                </c:pt>
                <c:pt idx="9211">
                  <c:v>220</c:v>
                </c:pt>
                <c:pt idx="9212">
                  <c:v>218</c:v>
                </c:pt>
                <c:pt idx="9213">
                  <c:v>220</c:v>
                </c:pt>
                <c:pt idx="9214">
                  <c:v>219</c:v>
                </c:pt>
                <c:pt idx="9215">
                  <c:v>219</c:v>
                </c:pt>
                <c:pt idx="9216">
                  <c:v>219</c:v>
                </c:pt>
                <c:pt idx="9217">
                  <c:v>218</c:v>
                </c:pt>
                <c:pt idx="9218">
                  <c:v>219</c:v>
                </c:pt>
                <c:pt idx="9219">
                  <c:v>219</c:v>
                </c:pt>
                <c:pt idx="9220">
                  <c:v>218</c:v>
                </c:pt>
                <c:pt idx="9221">
                  <c:v>220</c:v>
                </c:pt>
                <c:pt idx="9222">
                  <c:v>218</c:v>
                </c:pt>
                <c:pt idx="9223">
                  <c:v>218</c:v>
                </c:pt>
                <c:pt idx="9224">
                  <c:v>218</c:v>
                </c:pt>
                <c:pt idx="9225">
                  <c:v>218</c:v>
                </c:pt>
                <c:pt idx="9226">
                  <c:v>218</c:v>
                </c:pt>
                <c:pt idx="9227">
                  <c:v>217</c:v>
                </c:pt>
                <c:pt idx="9228">
                  <c:v>217</c:v>
                </c:pt>
                <c:pt idx="9229">
                  <c:v>216</c:v>
                </c:pt>
                <c:pt idx="9230">
                  <c:v>215</c:v>
                </c:pt>
                <c:pt idx="9231">
                  <c:v>215</c:v>
                </c:pt>
                <c:pt idx="9232">
                  <c:v>215</c:v>
                </c:pt>
                <c:pt idx="9233">
                  <c:v>214</c:v>
                </c:pt>
                <c:pt idx="9234">
                  <c:v>212</c:v>
                </c:pt>
                <c:pt idx="9235">
                  <c:v>213</c:v>
                </c:pt>
                <c:pt idx="9236">
                  <c:v>212</c:v>
                </c:pt>
                <c:pt idx="9237">
                  <c:v>212</c:v>
                </c:pt>
                <c:pt idx="9238">
                  <c:v>211</c:v>
                </c:pt>
                <c:pt idx="9239">
                  <c:v>212</c:v>
                </c:pt>
                <c:pt idx="9240">
                  <c:v>212</c:v>
                </c:pt>
                <c:pt idx="9241">
                  <c:v>212</c:v>
                </c:pt>
                <c:pt idx="9242">
                  <c:v>211</c:v>
                </c:pt>
                <c:pt idx="9243">
                  <c:v>212</c:v>
                </c:pt>
                <c:pt idx="9244">
                  <c:v>212</c:v>
                </c:pt>
                <c:pt idx="9245">
                  <c:v>212</c:v>
                </c:pt>
                <c:pt idx="9246">
                  <c:v>212</c:v>
                </c:pt>
                <c:pt idx="9247">
                  <c:v>212</c:v>
                </c:pt>
                <c:pt idx="9248">
                  <c:v>212</c:v>
                </c:pt>
                <c:pt idx="9249">
                  <c:v>212</c:v>
                </c:pt>
                <c:pt idx="9250">
                  <c:v>212</c:v>
                </c:pt>
                <c:pt idx="9251">
                  <c:v>212</c:v>
                </c:pt>
                <c:pt idx="9252">
                  <c:v>212</c:v>
                </c:pt>
                <c:pt idx="9253">
                  <c:v>212</c:v>
                </c:pt>
                <c:pt idx="9254">
                  <c:v>212</c:v>
                </c:pt>
                <c:pt idx="9255">
                  <c:v>211</c:v>
                </c:pt>
                <c:pt idx="9256">
                  <c:v>211</c:v>
                </c:pt>
                <c:pt idx="9257">
                  <c:v>211</c:v>
                </c:pt>
                <c:pt idx="9258">
                  <c:v>210</c:v>
                </c:pt>
                <c:pt idx="9259">
                  <c:v>210</c:v>
                </c:pt>
                <c:pt idx="9260">
                  <c:v>210</c:v>
                </c:pt>
                <c:pt idx="9261">
                  <c:v>212</c:v>
                </c:pt>
                <c:pt idx="9262">
                  <c:v>211</c:v>
                </c:pt>
                <c:pt idx="9263">
                  <c:v>211</c:v>
                </c:pt>
                <c:pt idx="9264">
                  <c:v>210</c:v>
                </c:pt>
                <c:pt idx="9265">
                  <c:v>213</c:v>
                </c:pt>
                <c:pt idx="9266">
                  <c:v>211</c:v>
                </c:pt>
                <c:pt idx="9267">
                  <c:v>212</c:v>
                </c:pt>
                <c:pt idx="9268">
                  <c:v>212</c:v>
                </c:pt>
                <c:pt idx="9269">
                  <c:v>213</c:v>
                </c:pt>
                <c:pt idx="9270">
                  <c:v>213</c:v>
                </c:pt>
                <c:pt idx="9271">
                  <c:v>214</c:v>
                </c:pt>
                <c:pt idx="9272">
                  <c:v>213</c:v>
                </c:pt>
                <c:pt idx="9273">
                  <c:v>213</c:v>
                </c:pt>
                <c:pt idx="9274">
                  <c:v>212</c:v>
                </c:pt>
                <c:pt idx="9275">
                  <c:v>213</c:v>
                </c:pt>
                <c:pt idx="9276">
                  <c:v>211</c:v>
                </c:pt>
                <c:pt idx="9277">
                  <c:v>212</c:v>
                </c:pt>
                <c:pt idx="9278">
                  <c:v>211</c:v>
                </c:pt>
                <c:pt idx="9279">
                  <c:v>211</c:v>
                </c:pt>
                <c:pt idx="9280">
                  <c:v>210</c:v>
                </c:pt>
                <c:pt idx="9281">
                  <c:v>210</c:v>
                </c:pt>
                <c:pt idx="9282">
                  <c:v>210</c:v>
                </c:pt>
                <c:pt idx="9283">
                  <c:v>209</c:v>
                </c:pt>
                <c:pt idx="9284">
                  <c:v>211</c:v>
                </c:pt>
                <c:pt idx="9285">
                  <c:v>210</c:v>
                </c:pt>
                <c:pt idx="9286">
                  <c:v>209</c:v>
                </c:pt>
                <c:pt idx="9287">
                  <c:v>208</c:v>
                </c:pt>
                <c:pt idx="9288">
                  <c:v>209</c:v>
                </c:pt>
                <c:pt idx="9289">
                  <c:v>208</c:v>
                </c:pt>
                <c:pt idx="9290">
                  <c:v>208</c:v>
                </c:pt>
                <c:pt idx="9291">
                  <c:v>208</c:v>
                </c:pt>
                <c:pt idx="9292">
                  <c:v>208</c:v>
                </c:pt>
                <c:pt idx="9293">
                  <c:v>207</c:v>
                </c:pt>
                <c:pt idx="9294">
                  <c:v>207</c:v>
                </c:pt>
                <c:pt idx="9295">
                  <c:v>207</c:v>
                </c:pt>
                <c:pt idx="9296">
                  <c:v>206</c:v>
                </c:pt>
                <c:pt idx="9297">
                  <c:v>206</c:v>
                </c:pt>
                <c:pt idx="9298">
                  <c:v>206</c:v>
                </c:pt>
                <c:pt idx="9299">
                  <c:v>207</c:v>
                </c:pt>
                <c:pt idx="9300">
                  <c:v>207</c:v>
                </c:pt>
                <c:pt idx="9301">
                  <c:v>206</c:v>
                </c:pt>
                <c:pt idx="9302">
                  <c:v>207</c:v>
                </c:pt>
                <c:pt idx="9303">
                  <c:v>207</c:v>
                </c:pt>
                <c:pt idx="9304">
                  <c:v>207</c:v>
                </c:pt>
                <c:pt idx="9305">
                  <c:v>207</c:v>
                </c:pt>
                <c:pt idx="9306">
                  <c:v>208</c:v>
                </c:pt>
                <c:pt idx="9307">
                  <c:v>207</c:v>
                </c:pt>
                <c:pt idx="9308">
                  <c:v>207</c:v>
                </c:pt>
                <c:pt idx="9309">
                  <c:v>209</c:v>
                </c:pt>
                <c:pt idx="9310">
                  <c:v>208</c:v>
                </c:pt>
                <c:pt idx="9311">
                  <c:v>209</c:v>
                </c:pt>
                <c:pt idx="9312">
                  <c:v>210</c:v>
                </c:pt>
                <c:pt idx="9313">
                  <c:v>210</c:v>
                </c:pt>
                <c:pt idx="9314">
                  <c:v>211</c:v>
                </c:pt>
                <c:pt idx="9315">
                  <c:v>212</c:v>
                </c:pt>
                <c:pt idx="9316">
                  <c:v>211</c:v>
                </c:pt>
                <c:pt idx="9317">
                  <c:v>212</c:v>
                </c:pt>
                <c:pt idx="9318">
                  <c:v>210</c:v>
                </c:pt>
                <c:pt idx="9319">
                  <c:v>210</c:v>
                </c:pt>
                <c:pt idx="9320">
                  <c:v>208</c:v>
                </c:pt>
                <c:pt idx="9321">
                  <c:v>207</c:v>
                </c:pt>
                <c:pt idx="9322">
                  <c:v>209</c:v>
                </c:pt>
                <c:pt idx="9323">
                  <c:v>206</c:v>
                </c:pt>
                <c:pt idx="9324">
                  <c:v>206</c:v>
                </c:pt>
                <c:pt idx="9325">
                  <c:v>205</c:v>
                </c:pt>
                <c:pt idx="9326">
                  <c:v>205</c:v>
                </c:pt>
                <c:pt idx="9327">
                  <c:v>205</c:v>
                </c:pt>
                <c:pt idx="9328">
                  <c:v>204</c:v>
                </c:pt>
                <c:pt idx="9329">
                  <c:v>204</c:v>
                </c:pt>
                <c:pt idx="9330">
                  <c:v>204</c:v>
                </c:pt>
                <c:pt idx="9331">
                  <c:v>203</c:v>
                </c:pt>
                <c:pt idx="9332">
                  <c:v>204</c:v>
                </c:pt>
                <c:pt idx="9333">
                  <c:v>205</c:v>
                </c:pt>
                <c:pt idx="9334">
                  <c:v>205</c:v>
                </c:pt>
                <c:pt idx="9335">
                  <c:v>208</c:v>
                </c:pt>
                <c:pt idx="9336">
                  <c:v>206</c:v>
                </c:pt>
                <c:pt idx="9337">
                  <c:v>206</c:v>
                </c:pt>
                <c:pt idx="9338">
                  <c:v>207</c:v>
                </c:pt>
                <c:pt idx="9339">
                  <c:v>208</c:v>
                </c:pt>
                <c:pt idx="9340">
                  <c:v>207</c:v>
                </c:pt>
                <c:pt idx="9341">
                  <c:v>206</c:v>
                </c:pt>
                <c:pt idx="9342">
                  <c:v>206</c:v>
                </c:pt>
                <c:pt idx="9343">
                  <c:v>210</c:v>
                </c:pt>
                <c:pt idx="9344">
                  <c:v>206</c:v>
                </c:pt>
                <c:pt idx="9345">
                  <c:v>207</c:v>
                </c:pt>
                <c:pt idx="9346">
                  <c:v>205</c:v>
                </c:pt>
                <c:pt idx="9347">
                  <c:v>206</c:v>
                </c:pt>
                <c:pt idx="9348">
                  <c:v>206</c:v>
                </c:pt>
                <c:pt idx="9349">
                  <c:v>206</c:v>
                </c:pt>
                <c:pt idx="9350">
                  <c:v>205</c:v>
                </c:pt>
                <c:pt idx="9351">
                  <c:v>205</c:v>
                </c:pt>
                <c:pt idx="9352">
                  <c:v>204</c:v>
                </c:pt>
                <c:pt idx="9353">
                  <c:v>206</c:v>
                </c:pt>
                <c:pt idx="9354">
                  <c:v>206</c:v>
                </c:pt>
                <c:pt idx="9355">
                  <c:v>207</c:v>
                </c:pt>
                <c:pt idx="9356">
                  <c:v>207</c:v>
                </c:pt>
                <c:pt idx="9357">
                  <c:v>207</c:v>
                </c:pt>
                <c:pt idx="9358">
                  <c:v>209</c:v>
                </c:pt>
                <c:pt idx="9359">
                  <c:v>209</c:v>
                </c:pt>
                <c:pt idx="9360">
                  <c:v>209</c:v>
                </c:pt>
                <c:pt idx="9361">
                  <c:v>212</c:v>
                </c:pt>
                <c:pt idx="9362">
                  <c:v>210</c:v>
                </c:pt>
                <c:pt idx="9363">
                  <c:v>211</c:v>
                </c:pt>
                <c:pt idx="9364">
                  <c:v>213</c:v>
                </c:pt>
                <c:pt idx="9365">
                  <c:v>214</c:v>
                </c:pt>
                <c:pt idx="9366">
                  <c:v>215</c:v>
                </c:pt>
                <c:pt idx="9367">
                  <c:v>216</c:v>
                </c:pt>
                <c:pt idx="9368">
                  <c:v>216</c:v>
                </c:pt>
                <c:pt idx="9369">
                  <c:v>216</c:v>
                </c:pt>
                <c:pt idx="9370">
                  <c:v>217</c:v>
                </c:pt>
                <c:pt idx="9371">
                  <c:v>217</c:v>
                </c:pt>
                <c:pt idx="9372">
                  <c:v>217</c:v>
                </c:pt>
                <c:pt idx="9373">
                  <c:v>217</c:v>
                </c:pt>
                <c:pt idx="9374">
                  <c:v>219</c:v>
                </c:pt>
                <c:pt idx="9375">
                  <c:v>215</c:v>
                </c:pt>
                <c:pt idx="9376">
                  <c:v>216</c:v>
                </c:pt>
                <c:pt idx="9377">
                  <c:v>216</c:v>
                </c:pt>
                <c:pt idx="9378">
                  <c:v>215</c:v>
                </c:pt>
                <c:pt idx="9379">
                  <c:v>214</c:v>
                </c:pt>
                <c:pt idx="9380">
                  <c:v>214</c:v>
                </c:pt>
                <c:pt idx="9381">
                  <c:v>214</c:v>
                </c:pt>
                <c:pt idx="9382">
                  <c:v>213</c:v>
                </c:pt>
                <c:pt idx="9383">
                  <c:v>211</c:v>
                </c:pt>
                <c:pt idx="9384">
                  <c:v>212</c:v>
                </c:pt>
                <c:pt idx="9385">
                  <c:v>213</c:v>
                </c:pt>
                <c:pt idx="9386">
                  <c:v>212</c:v>
                </c:pt>
                <c:pt idx="9387">
                  <c:v>211</c:v>
                </c:pt>
                <c:pt idx="9388">
                  <c:v>211</c:v>
                </c:pt>
                <c:pt idx="9389">
                  <c:v>211</c:v>
                </c:pt>
                <c:pt idx="9390">
                  <c:v>211</c:v>
                </c:pt>
                <c:pt idx="9391">
                  <c:v>211</c:v>
                </c:pt>
                <c:pt idx="9392">
                  <c:v>211</c:v>
                </c:pt>
                <c:pt idx="9393">
                  <c:v>212</c:v>
                </c:pt>
                <c:pt idx="9394">
                  <c:v>211</c:v>
                </c:pt>
                <c:pt idx="9395">
                  <c:v>212</c:v>
                </c:pt>
                <c:pt idx="9396">
                  <c:v>211</c:v>
                </c:pt>
                <c:pt idx="9397">
                  <c:v>211</c:v>
                </c:pt>
                <c:pt idx="9398">
                  <c:v>212</c:v>
                </c:pt>
                <c:pt idx="9399">
                  <c:v>214</c:v>
                </c:pt>
                <c:pt idx="9400">
                  <c:v>215</c:v>
                </c:pt>
                <c:pt idx="9401">
                  <c:v>215</c:v>
                </c:pt>
                <c:pt idx="9402">
                  <c:v>216</c:v>
                </c:pt>
                <c:pt idx="9403">
                  <c:v>215</c:v>
                </c:pt>
                <c:pt idx="9404">
                  <c:v>215</c:v>
                </c:pt>
                <c:pt idx="9405">
                  <c:v>215</c:v>
                </c:pt>
                <c:pt idx="9406">
                  <c:v>216</c:v>
                </c:pt>
                <c:pt idx="9407">
                  <c:v>217</c:v>
                </c:pt>
                <c:pt idx="9408">
                  <c:v>216</c:v>
                </c:pt>
                <c:pt idx="9409">
                  <c:v>217</c:v>
                </c:pt>
                <c:pt idx="9410">
                  <c:v>218</c:v>
                </c:pt>
                <c:pt idx="9411">
                  <c:v>218</c:v>
                </c:pt>
                <c:pt idx="9412">
                  <c:v>219</c:v>
                </c:pt>
                <c:pt idx="9413">
                  <c:v>221</c:v>
                </c:pt>
                <c:pt idx="9414">
                  <c:v>222</c:v>
                </c:pt>
                <c:pt idx="9415">
                  <c:v>222</c:v>
                </c:pt>
                <c:pt idx="9416">
                  <c:v>224</c:v>
                </c:pt>
                <c:pt idx="9417">
                  <c:v>224</c:v>
                </c:pt>
                <c:pt idx="9418">
                  <c:v>223</c:v>
                </c:pt>
                <c:pt idx="9419">
                  <c:v>225</c:v>
                </c:pt>
                <c:pt idx="9420">
                  <c:v>225</c:v>
                </c:pt>
                <c:pt idx="9421">
                  <c:v>226</c:v>
                </c:pt>
                <c:pt idx="9422">
                  <c:v>226</c:v>
                </c:pt>
                <c:pt idx="9423">
                  <c:v>226</c:v>
                </c:pt>
                <c:pt idx="9424">
                  <c:v>227</c:v>
                </c:pt>
                <c:pt idx="9425">
                  <c:v>226</c:v>
                </c:pt>
                <c:pt idx="9426">
                  <c:v>227</c:v>
                </c:pt>
                <c:pt idx="9427">
                  <c:v>227</c:v>
                </c:pt>
                <c:pt idx="9428">
                  <c:v>225</c:v>
                </c:pt>
                <c:pt idx="9429">
                  <c:v>226</c:v>
                </c:pt>
                <c:pt idx="9430">
                  <c:v>227</c:v>
                </c:pt>
                <c:pt idx="9431">
                  <c:v>226</c:v>
                </c:pt>
                <c:pt idx="9432">
                  <c:v>225</c:v>
                </c:pt>
                <c:pt idx="9433">
                  <c:v>225</c:v>
                </c:pt>
                <c:pt idx="9434">
                  <c:v>226</c:v>
                </c:pt>
                <c:pt idx="9435">
                  <c:v>224</c:v>
                </c:pt>
                <c:pt idx="9436">
                  <c:v>223</c:v>
                </c:pt>
                <c:pt idx="9437">
                  <c:v>223</c:v>
                </c:pt>
                <c:pt idx="9438">
                  <c:v>223</c:v>
                </c:pt>
                <c:pt idx="9439">
                  <c:v>221</c:v>
                </c:pt>
                <c:pt idx="9440">
                  <c:v>222</c:v>
                </c:pt>
                <c:pt idx="9441">
                  <c:v>222</c:v>
                </c:pt>
                <c:pt idx="9442">
                  <c:v>220</c:v>
                </c:pt>
                <c:pt idx="9443">
                  <c:v>219</c:v>
                </c:pt>
                <c:pt idx="9444">
                  <c:v>219</c:v>
                </c:pt>
                <c:pt idx="9445">
                  <c:v>219</c:v>
                </c:pt>
                <c:pt idx="9446">
                  <c:v>217</c:v>
                </c:pt>
                <c:pt idx="9447">
                  <c:v>216</c:v>
                </c:pt>
                <c:pt idx="9448">
                  <c:v>216</c:v>
                </c:pt>
                <c:pt idx="9449">
                  <c:v>215</c:v>
                </c:pt>
                <c:pt idx="9450">
                  <c:v>212</c:v>
                </c:pt>
                <c:pt idx="9451">
                  <c:v>214</c:v>
                </c:pt>
                <c:pt idx="9452">
                  <c:v>213</c:v>
                </c:pt>
                <c:pt idx="9453">
                  <c:v>213</c:v>
                </c:pt>
                <c:pt idx="9454">
                  <c:v>210</c:v>
                </c:pt>
                <c:pt idx="9455">
                  <c:v>209</c:v>
                </c:pt>
                <c:pt idx="9456">
                  <c:v>208</c:v>
                </c:pt>
                <c:pt idx="9457">
                  <c:v>207</c:v>
                </c:pt>
                <c:pt idx="9458">
                  <c:v>207</c:v>
                </c:pt>
                <c:pt idx="9459">
                  <c:v>206</c:v>
                </c:pt>
                <c:pt idx="9460">
                  <c:v>205</c:v>
                </c:pt>
                <c:pt idx="9461">
                  <c:v>205</c:v>
                </c:pt>
                <c:pt idx="9462">
                  <c:v>207</c:v>
                </c:pt>
                <c:pt idx="9463">
                  <c:v>208</c:v>
                </c:pt>
                <c:pt idx="9464">
                  <c:v>208</c:v>
                </c:pt>
                <c:pt idx="9465">
                  <c:v>209</c:v>
                </c:pt>
                <c:pt idx="9466">
                  <c:v>211</c:v>
                </c:pt>
                <c:pt idx="9467">
                  <c:v>213</c:v>
                </c:pt>
                <c:pt idx="9468">
                  <c:v>215</c:v>
                </c:pt>
                <c:pt idx="9469">
                  <c:v>217</c:v>
                </c:pt>
                <c:pt idx="9470">
                  <c:v>217</c:v>
                </c:pt>
                <c:pt idx="9471">
                  <c:v>218</c:v>
                </c:pt>
                <c:pt idx="9472">
                  <c:v>220</c:v>
                </c:pt>
                <c:pt idx="9473">
                  <c:v>220</c:v>
                </c:pt>
                <c:pt idx="9474">
                  <c:v>220</c:v>
                </c:pt>
                <c:pt idx="9475">
                  <c:v>222</c:v>
                </c:pt>
                <c:pt idx="9476">
                  <c:v>224</c:v>
                </c:pt>
                <c:pt idx="9477">
                  <c:v>223</c:v>
                </c:pt>
                <c:pt idx="9478">
                  <c:v>223</c:v>
                </c:pt>
                <c:pt idx="9479">
                  <c:v>222</c:v>
                </c:pt>
                <c:pt idx="9480">
                  <c:v>224</c:v>
                </c:pt>
                <c:pt idx="9481">
                  <c:v>224</c:v>
                </c:pt>
                <c:pt idx="9482">
                  <c:v>224</c:v>
                </c:pt>
                <c:pt idx="9483">
                  <c:v>223</c:v>
                </c:pt>
                <c:pt idx="9484">
                  <c:v>223</c:v>
                </c:pt>
                <c:pt idx="9485">
                  <c:v>222</c:v>
                </c:pt>
                <c:pt idx="9486">
                  <c:v>223</c:v>
                </c:pt>
                <c:pt idx="9487">
                  <c:v>223</c:v>
                </c:pt>
                <c:pt idx="9488">
                  <c:v>222</c:v>
                </c:pt>
                <c:pt idx="9489">
                  <c:v>225</c:v>
                </c:pt>
                <c:pt idx="9490">
                  <c:v>224</c:v>
                </c:pt>
                <c:pt idx="9491">
                  <c:v>224</c:v>
                </c:pt>
                <c:pt idx="9492">
                  <c:v>225</c:v>
                </c:pt>
                <c:pt idx="9493">
                  <c:v>225</c:v>
                </c:pt>
                <c:pt idx="9494">
                  <c:v>225</c:v>
                </c:pt>
                <c:pt idx="9495">
                  <c:v>227</c:v>
                </c:pt>
                <c:pt idx="9496">
                  <c:v>225</c:v>
                </c:pt>
                <c:pt idx="9497">
                  <c:v>226</c:v>
                </c:pt>
                <c:pt idx="9498">
                  <c:v>224</c:v>
                </c:pt>
                <c:pt idx="9499">
                  <c:v>224</c:v>
                </c:pt>
                <c:pt idx="9500">
                  <c:v>224</c:v>
                </c:pt>
                <c:pt idx="9501">
                  <c:v>223</c:v>
                </c:pt>
                <c:pt idx="9502">
                  <c:v>223</c:v>
                </c:pt>
                <c:pt idx="9503">
                  <c:v>223</c:v>
                </c:pt>
                <c:pt idx="9504">
                  <c:v>221</c:v>
                </c:pt>
                <c:pt idx="9505">
                  <c:v>222</c:v>
                </c:pt>
                <c:pt idx="9506">
                  <c:v>220</c:v>
                </c:pt>
                <c:pt idx="9507">
                  <c:v>218</c:v>
                </c:pt>
                <c:pt idx="9508">
                  <c:v>217</c:v>
                </c:pt>
                <c:pt idx="9509">
                  <c:v>217</c:v>
                </c:pt>
                <c:pt idx="9510">
                  <c:v>217</c:v>
                </c:pt>
                <c:pt idx="9511">
                  <c:v>218</c:v>
                </c:pt>
                <c:pt idx="9512">
                  <c:v>216</c:v>
                </c:pt>
                <c:pt idx="9513">
                  <c:v>216</c:v>
                </c:pt>
                <c:pt idx="9514">
                  <c:v>215</c:v>
                </c:pt>
                <c:pt idx="9515">
                  <c:v>215</c:v>
                </c:pt>
                <c:pt idx="9516">
                  <c:v>214</c:v>
                </c:pt>
                <c:pt idx="9517">
                  <c:v>215</c:v>
                </c:pt>
                <c:pt idx="9518">
                  <c:v>216</c:v>
                </c:pt>
                <c:pt idx="9519">
                  <c:v>216</c:v>
                </c:pt>
                <c:pt idx="9520">
                  <c:v>217</c:v>
                </c:pt>
                <c:pt idx="9521">
                  <c:v>217</c:v>
                </c:pt>
                <c:pt idx="9522">
                  <c:v>219</c:v>
                </c:pt>
                <c:pt idx="9523">
                  <c:v>220</c:v>
                </c:pt>
                <c:pt idx="9524">
                  <c:v>220</c:v>
                </c:pt>
                <c:pt idx="9525">
                  <c:v>222</c:v>
                </c:pt>
                <c:pt idx="9526">
                  <c:v>222</c:v>
                </c:pt>
                <c:pt idx="9527">
                  <c:v>225</c:v>
                </c:pt>
                <c:pt idx="9528">
                  <c:v>227</c:v>
                </c:pt>
                <c:pt idx="9529">
                  <c:v>226</c:v>
                </c:pt>
                <c:pt idx="9530">
                  <c:v>225</c:v>
                </c:pt>
                <c:pt idx="9531">
                  <c:v>225</c:v>
                </c:pt>
                <c:pt idx="9532">
                  <c:v>224</c:v>
                </c:pt>
                <c:pt idx="9533">
                  <c:v>223</c:v>
                </c:pt>
                <c:pt idx="9534">
                  <c:v>222</c:v>
                </c:pt>
                <c:pt idx="9535">
                  <c:v>222</c:v>
                </c:pt>
                <c:pt idx="9536">
                  <c:v>221</c:v>
                </c:pt>
                <c:pt idx="9537">
                  <c:v>220</c:v>
                </c:pt>
                <c:pt idx="9538">
                  <c:v>220</c:v>
                </c:pt>
                <c:pt idx="9539">
                  <c:v>218</c:v>
                </c:pt>
                <c:pt idx="9540">
                  <c:v>220</c:v>
                </c:pt>
                <c:pt idx="9541">
                  <c:v>218</c:v>
                </c:pt>
                <c:pt idx="9542">
                  <c:v>220</c:v>
                </c:pt>
                <c:pt idx="9543">
                  <c:v>216</c:v>
                </c:pt>
                <c:pt idx="9544">
                  <c:v>215</c:v>
                </c:pt>
                <c:pt idx="9545">
                  <c:v>217</c:v>
                </c:pt>
                <c:pt idx="9546">
                  <c:v>217</c:v>
                </c:pt>
                <c:pt idx="9547">
                  <c:v>217</c:v>
                </c:pt>
                <c:pt idx="9548">
                  <c:v>216</c:v>
                </c:pt>
                <c:pt idx="9549">
                  <c:v>216</c:v>
                </c:pt>
                <c:pt idx="9550">
                  <c:v>216</c:v>
                </c:pt>
                <c:pt idx="9551">
                  <c:v>216</c:v>
                </c:pt>
                <c:pt idx="9552">
                  <c:v>216</c:v>
                </c:pt>
                <c:pt idx="9553">
                  <c:v>217</c:v>
                </c:pt>
                <c:pt idx="9554">
                  <c:v>216</c:v>
                </c:pt>
                <c:pt idx="9555">
                  <c:v>216</c:v>
                </c:pt>
                <c:pt idx="9556">
                  <c:v>217</c:v>
                </c:pt>
                <c:pt idx="9557">
                  <c:v>217</c:v>
                </c:pt>
                <c:pt idx="9558">
                  <c:v>217</c:v>
                </c:pt>
                <c:pt idx="9559">
                  <c:v>217</c:v>
                </c:pt>
                <c:pt idx="9560">
                  <c:v>214</c:v>
                </c:pt>
                <c:pt idx="9561">
                  <c:v>217</c:v>
                </c:pt>
                <c:pt idx="9562">
                  <c:v>218</c:v>
                </c:pt>
                <c:pt idx="9563">
                  <c:v>219</c:v>
                </c:pt>
                <c:pt idx="9564">
                  <c:v>220</c:v>
                </c:pt>
                <c:pt idx="9565">
                  <c:v>220</c:v>
                </c:pt>
                <c:pt idx="9566">
                  <c:v>221</c:v>
                </c:pt>
                <c:pt idx="9567">
                  <c:v>222</c:v>
                </c:pt>
                <c:pt idx="9568">
                  <c:v>221</c:v>
                </c:pt>
                <c:pt idx="9569">
                  <c:v>222</c:v>
                </c:pt>
                <c:pt idx="9570">
                  <c:v>222</c:v>
                </c:pt>
                <c:pt idx="9571">
                  <c:v>222</c:v>
                </c:pt>
                <c:pt idx="9572">
                  <c:v>222</c:v>
                </c:pt>
                <c:pt idx="9573">
                  <c:v>222</c:v>
                </c:pt>
                <c:pt idx="9574">
                  <c:v>221</c:v>
                </c:pt>
                <c:pt idx="9575">
                  <c:v>222</c:v>
                </c:pt>
                <c:pt idx="9576">
                  <c:v>221</c:v>
                </c:pt>
                <c:pt idx="9577">
                  <c:v>221</c:v>
                </c:pt>
                <c:pt idx="9578">
                  <c:v>220</c:v>
                </c:pt>
                <c:pt idx="9579">
                  <c:v>221</c:v>
                </c:pt>
                <c:pt idx="9580">
                  <c:v>222</c:v>
                </c:pt>
                <c:pt idx="9581">
                  <c:v>219</c:v>
                </c:pt>
                <c:pt idx="9582">
                  <c:v>220</c:v>
                </c:pt>
                <c:pt idx="9583">
                  <c:v>217</c:v>
                </c:pt>
                <c:pt idx="9584">
                  <c:v>214</c:v>
                </c:pt>
                <c:pt idx="9585">
                  <c:v>211</c:v>
                </c:pt>
                <c:pt idx="9586">
                  <c:v>212</c:v>
                </c:pt>
                <c:pt idx="9587">
                  <c:v>210</c:v>
                </c:pt>
                <c:pt idx="9588">
                  <c:v>210</c:v>
                </c:pt>
                <c:pt idx="9589">
                  <c:v>209</c:v>
                </c:pt>
                <c:pt idx="9590">
                  <c:v>208</c:v>
                </c:pt>
                <c:pt idx="9591">
                  <c:v>208</c:v>
                </c:pt>
                <c:pt idx="9592">
                  <c:v>206</c:v>
                </c:pt>
                <c:pt idx="9593">
                  <c:v>205</c:v>
                </c:pt>
                <c:pt idx="9594">
                  <c:v>204</c:v>
                </c:pt>
                <c:pt idx="9595">
                  <c:v>205</c:v>
                </c:pt>
                <c:pt idx="9596">
                  <c:v>206</c:v>
                </c:pt>
                <c:pt idx="9597">
                  <c:v>204</c:v>
                </c:pt>
                <c:pt idx="9598">
                  <c:v>205</c:v>
                </c:pt>
                <c:pt idx="9599">
                  <c:v>207</c:v>
                </c:pt>
                <c:pt idx="9600">
                  <c:v>210</c:v>
                </c:pt>
                <c:pt idx="9601">
                  <c:v>212</c:v>
                </c:pt>
                <c:pt idx="9602">
                  <c:v>215</c:v>
                </c:pt>
                <c:pt idx="9603">
                  <c:v>215</c:v>
                </c:pt>
                <c:pt idx="9604">
                  <c:v>220</c:v>
                </c:pt>
                <c:pt idx="9605">
                  <c:v>222</c:v>
                </c:pt>
                <c:pt idx="9606">
                  <c:v>223</c:v>
                </c:pt>
                <c:pt idx="9607">
                  <c:v>224</c:v>
                </c:pt>
                <c:pt idx="9608">
                  <c:v>225</c:v>
                </c:pt>
                <c:pt idx="9609">
                  <c:v>228</c:v>
                </c:pt>
                <c:pt idx="9610">
                  <c:v>228</c:v>
                </c:pt>
                <c:pt idx="9611">
                  <c:v>229</c:v>
                </c:pt>
                <c:pt idx="9612">
                  <c:v>230</c:v>
                </c:pt>
                <c:pt idx="9613">
                  <c:v>231</c:v>
                </c:pt>
                <c:pt idx="9614">
                  <c:v>230</c:v>
                </c:pt>
                <c:pt idx="9615">
                  <c:v>231</c:v>
                </c:pt>
                <c:pt idx="9616">
                  <c:v>230</c:v>
                </c:pt>
                <c:pt idx="9617">
                  <c:v>231</c:v>
                </c:pt>
                <c:pt idx="9618">
                  <c:v>231</c:v>
                </c:pt>
                <c:pt idx="9619">
                  <c:v>231</c:v>
                </c:pt>
                <c:pt idx="9620">
                  <c:v>231</c:v>
                </c:pt>
                <c:pt idx="9621">
                  <c:v>233</c:v>
                </c:pt>
                <c:pt idx="9622">
                  <c:v>231</c:v>
                </c:pt>
                <c:pt idx="9623">
                  <c:v>232</c:v>
                </c:pt>
                <c:pt idx="9624">
                  <c:v>232</c:v>
                </c:pt>
                <c:pt idx="9625">
                  <c:v>231</c:v>
                </c:pt>
                <c:pt idx="9626">
                  <c:v>231</c:v>
                </c:pt>
                <c:pt idx="9627">
                  <c:v>231</c:v>
                </c:pt>
                <c:pt idx="9628">
                  <c:v>231</c:v>
                </c:pt>
                <c:pt idx="9629">
                  <c:v>229</c:v>
                </c:pt>
                <c:pt idx="9630">
                  <c:v>229</c:v>
                </c:pt>
                <c:pt idx="9631">
                  <c:v>229</c:v>
                </c:pt>
                <c:pt idx="9632">
                  <c:v>229</c:v>
                </c:pt>
                <c:pt idx="9633">
                  <c:v>229</c:v>
                </c:pt>
                <c:pt idx="9634">
                  <c:v>228</c:v>
                </c:pt>
                <c:pt idx="9635">
                  <c:v>227</c:v>
                </c:pt>
                <c:pt idx="9636">
                  <c:v>227</c:v>
                </c:pt>
                <c:pt idx="9637">
                  <c:v>227</c:v>
                </c:pt>
                <c:pt idx="9638">
                  <c:v>227</c:v>
                </c:pt>
                <c:pt idx="9639">
                  <c:v>227</c:v>
                </c:pt>
                <c:pt idx="9640">
                  <c:v>226</c:v>
                </c:pt>
                <c:pt idx="9641">
                  <c:v>225</c:v>
                </c:pt>
                <c:pt idx="9642">
                  <c:v>224</c:v>
                </c:pt>
                <c:pt idx="9643">
                  <c:v>224</c:v>
                </c:pt>
                <c:pt idx="9644">
                  <c:v>223</c:v>
                </c:pt>
                <c:pt idx="9645">
                  <c:v>222</c:v>
                </c:pt>
                <c:pt idx="9646">
                  <c:v>222</c:v>
                </c:pt>
                <c:pt idx="9647">
                  <c:v>222</c:v>
                </c:pt>
                <c:pt idx="9648">
                  <c:v>221</c:v>
                </c:pt>
                <c:pt idx="9649">
                  <c:v>221</c:v>
                </c:pt>
                <c:pt idx="9650">
                  <c:v>221</c:v>
                </c:pt>
                <c:pt idx="9651">
                  <c:v>219</c:v>
                </c:pt>
                <c:pt idx="9652">
                  <c:v>220</c:v>
                </c:pt>
                <c:pt idx="9653">
                  <c:v>219</c:v>
                </c:pt>
                <c:pt idx="9654">
                  <c:v>216</c:v>
                </c:pt>
                <c:pt idx="9655">
                  <c:v>217</c:v>
                </c:pt>
                <c:pt idx="9656">
                  <c:v>216</c:v>
                </c:pt>
                <c:pt idx="9657">
                  <c:v>216</c:v>
                </c:pt>
                <c:pt idx="9658">
                  <c:v>215</c:v>
                </c:pt>
                <c:pt idx="9659">
                  <c:v>216</c:v>
                </c:pt>
                <c:pt idx="9660">
                  <c:v>215</c:v>
                </c:pt>
                <c:pt idx="9661">
                  <c:v>215</c:v>
                </c:pt>
                <c:pt idx="9662">
                  <c:v>214</c:v>
                </c:pt>
                <c:pt idx="9663">
                  <c:v>213</c:v>
                </c:pt>
                <c:pt idx="9664">
                  <c:v>212</c:v>
                </c:pt>
                <c:pt idx="9665">
                  <c:v>211</c:v>
                </c:pt>
                <c:pt idx="9666">
                  <c:v>212</c:v>
                </c:pt>
                <c:pt idx="9667">
                  <c:v>213</c:v>
                </c:pt>
                <c:pt idx="9668">
                  <c:v>215</c:v>
                </c:pt>
                <c:pt idx="9669">
                  <c:v>217</c:v>
                </c:pt>
                <c:pt idx="9670">
                  <c:v>221</c:v>
                </c:pt>
                <c:pt idx="9671">
                  <c:v>223</c:v>
                </c:pt>
                <c:pt idx="9672">
                  <c:v>224</c:v>
                </c:pt>
                <c:pt idx="9673">
                  <c:v>226</c:v>
                </c:pt>
                <c:pt idx="9674">
                  <c:v>228</c:v>
                </c:pt>
                <c:pt idx="9675">
                  <c:v>229</c:v>
                </c:pt>
                <c:pt idx="9676">
                  <c:v>229</c:v>
                </c:pt>
                <c:pt idx="9677">
                  <c:v>229</c:v>
                </c:pt>
                <c:pt idx="9678">
                  <c:v>229</c:v>
                </c:pt>
                <c:pt idx="9679">
                  <c:v>228</c:v>
                </c:pt>
                <c:pt idx="9680">
                  <c:v>228</c:v>
                </c:pt>
                <c:pt idx="9681">
                  <c:v>228</c:v>
                </c:pt>
                <c:pt idx="9682">
                  <c:v>227</c:v>
                </c:pt>
                <c:pt idx="9683">
                  <c:v>226</c:v>
                </c:pt>
                <c:pt idx="9684">
                  <c:v>228</c:v>
                </c:pt>
                <c:pt idx="9685">
                  <c:v>227</c:v>
                </c:pt>
                <c:pt idx="9686">
                  <c:v>227</c:v>
                </c:pt>
                <c:pt idx="9687">
                  <c:v>228</c:v>
                </c:pt>
                <c:pt idx="9688">
                  <c:v>227</c:v>
                </c:pt>
                <c:pt idx="9689">
                  <c:v>228</c:v>
                </c:pt>
                <c:pt idx="9690">
                  <c:v>228</c:v>
                </c:pt>
                <c:pt idx="9691">
                  <c:v>227</c:v>
                </c:pt>
                <c:pt idx="9692">
                  <c:v>228</c:v>
                </c:pt>
                <c:pt idx="9693">
                  <c:v>228</c:v>
                </c:pt>
                <c:pt idx="9694">
                  <c:v>229</c:v>
                </c:pt>
                <c:pt idx="9695">
                  <c:v>228</c:v>
                </c:pt>
                <c:pt idx="9696">
                  <c:v>229</c:v>
                </c:pt>
                <c:pt idx="9697">
                  <c:v>229</c:v>
                </c:pt>
                <c:pt idx="9698">
                  <c:v>230</c:v>
                </c:pt>
                <c:pt idx="9699">
                  <c:v>231</c:v>
                </c:pt>
                <c:pt idx="9700">
                  <c:v>230</c:v>
                </c:pt>
                <c:pt idx="9701">
                  <c:v>232</c:v>
                </c:pt>
                <c:pt idx="9702">
                  <c:v>231</c:v>
                </c:pt>
                <c:pt idx="9703">
                  <c:v>231</c:v>
                </c:pt>
                <c:pt idx="9704">
                  <c:v>231</c:v>
                </c:pt>
                <c:pt idx="9705">
                  <c:v>230</c:v>
                </c:pt>
                <c:pt idx="9706">
                  <c:v>231</c:v>
                </c:pt>
                <c:pt idx="9707">
                  <c:v>229</c:v>
                </c:pt>
                <c:pt idx="9708">
                  <c:v>231</c:v>
                </c:pt>
                <c:pt idx="9709">
                  <c:v>231</c:v>
                </c:pt>
                <c:pt idx="9710">
                  <c:v>231</c:v>
                </c:pt>
                <c:pt idx="9711">
                  <c:v>230</c:v>
                </c:pt>
                <c:pt idx="9712">
                  <c:v>231</c:v>
                </c:pt>
                <c:pt idx="9713">
                  <c:v>232</c:v>
                </c:pt>
                <c:pt idx="9714">
                  <c:v>232</c:v>
                </c:pt>
                <c:pt idx="9715">
                  <c:v>231</c:v>
                </c:pt>
                <c:pt idx="9716">
                  <c:v>232</c:v>
                </c:pt>
                <c:pt idx="9717">
                  <c:v>232</c:v>
                </c:pt>
                <c:pt idx="9718">
                  <c:v>234</c:v>
                </c:pt>
                <c:pt idx="9719">
                  <c:v>233</c:v>
                </c:pt>
                <c:pt idx="9720">
                  <c:v>234</c:v>
                </c:pt>
                <c:pt idx="9721">
                  <c:v>233</c:v>
                </c:pt>
                <c:pt idx="9722">
                  <c:v>233</c:v>
                </c:pt>
                <c:pt idx="9723">
                  <c:v>234</c:v>
                </c:pt>
                <c:pt idx="9724">
                  <c:v>233</c:v>
                </c:pt>
                <c:pt idx="9725">
                  <c:v>234</c:v>
                </c:pt>
                <c:pt idx="9726">
                  <c:v>234</c:v>
                </c:pt>
                <c:pt idx="9727">
                  <c:v>234</c:v>
                </c:pt>
                <c:pt idx="9728">
                  <c:v>234</c:v>
                </c:pt>
                <c:pt idx="9729">
                  <c:v>234</c:v>
                </c:pt>
                <c:pt idx="9730">
                  <c:v>234</c:v>
                </c:pt>
                <c:pt idx="9731">
                  <c:v>233</c:v>
                </c:pt>
                <c:pt idx="9732">
                  <c:v>232</c:v>
                </c:pt>
                <c:pt idx="9733">
                  <c:v>231</c:v>
                </c:pt>
                <c:pt idx="9734">
                  <c:v>230</c:v>
                </c:pt>
                <c:pt idx="9735">
                  <c:v>230</c:v>
                </c:pt>
                <c:pt idx="9736">
                  <c:v>228</c:v>
                </c:pt>
                <c:pt idx="9737">
                  <c:v>227</c:v>
                </c:pt>
                <c:pt idx="9738">
                  <c:v>226</c:v>
                </c:pt>
                <c:pt idx="9739">
                  <c:v>225</c:v>
                </c:pt>
                <c:pt idx="9740">
                  <c:v>225</c:v>
                </c:pt>
                <c:pt idx="9741">
                  <c:v>225</c:v>
                </c:pt>
                <c:pt idx="9742">
                  <c:v>226</c:v>
                </c:pt>
                <c:pt idx="9743">
                  <c:v>222</c:v>
                </c:pt>
                <c:pt idx="9744">
                  <c:v>223</c:v>
                </c:pt>
                <c:pt idx="9745">
                  <c:v>223</c:v>
                </c:pt>
                <c:pt idx="9746">
                  <c:v>223</c:v>
                </c:pt>
                <c:pt idx="9747">
                  <c:v>225</c:v>
                </c:pt>
                <c:pt idx="9748">
                  <c:v>228</c:v>
                </c:pt>
                <c:pt idx="9749">
                  <c:v>231</c:v>
                </c:pt>
                <c:pt idx="9750">
                  <c:v>233</c:v>
                </c:pt>
                <c:pt idx="9751">
                  <c:v>232</c:v>
                </c:pt>
                <c:pt idx="9752">
                  <c:v>238</c:v>
                </c:pt>
                <c:pt idx="9753">
                  <c:v>240</c:v>
                </c:pt>
                <c:pt idx="9754">
                  <c:v>242</c:v>
                </c:pt>
                <c:pt idx="9755">
                  <c:v>243</c:v>
                </c:pt>
                <c:pt idx="9756">
                  <c:v>247</c:v>
                </c:pt>
                <c:pt idx="9757">
                  <c:v>247</c:v>
                </c:pt>
                <c:pt idx="9758">
                  <c:v>247</c:v>
                </c:pt>
                <c:pt idx="9759">
                  <c:v>249</c:v>
                </c:pt>
                <c:pt idx="9760">
                  <c:v>249</c:v>
                </c:pt>
                <c:pt idx="9761">
                  <c:v>250</c:v>
                </c:pt>
                <c:pt idx="9762">
                  <c:v>250</c:v>
                </c:pt>
                <c:pt idx="9763">
                  <c:v>250</c:v>
                </c:pt>
                <c:pt idx="9764">
                  <c:v>250</c:v>
                </c:pt>
                <c:pt idx="9765">
                  <c:v>250</c:v>
                </c:pt>
                <c:pt idx="9766">
                  <c:v>249</c:v>
                </c:pt>
                <c:pt idx="9767">
                  <c:v>249</c:v>
                </c:pt>
                <c:pt idx="9768">
                  <c:v>250</c:v>
                </c:pt>
                <c:pt idx="9769">
                  <c:v>249</c:v>
                </c:pt>
                <c:pt idx="9770">
                  <c:v>247</c:v>
                </c:pt>
                <c:pt idx="9771">
                  <c:v>248</c:v>
                </c:pt>
                <c:pt idx="9772">
                  <c:v>246</c:v>
                </c:pt>
                <c:pt idx="9773">
                  <c:v>248</c:v>
                </c:pt>
                <c:pt idx="9774">
                  <c:v>248</c:v>
                </c:pt>
                <c:pt idx="9775">
                  <c:v>247</c:v>
                </c:pt>
                <c:pt idx="9776">
                  <c:v>247</c:v>
                </c:pt>
                <c:pt idx="9777">
                  <c:v>248</c:v>
                </c:pt>
                <c:pt idx="9778">
                  <c:v>248</c:v>
                </c:pt>
                <c:pt idx="9779">
                  <c:v>248</c:v>
                </c:pt>
                <c:pt idx="9780">
                  <c:v>246</c:v>
                </c:pt>
                <c:pt idx="9781">
                  <c:v>248</c:v>
                </c:pt>
                <c:pt idx="9782">
                  <c:v>248</c:v>
                </c:pt>
                <c:pt idx="9783">
                  <c:v>248</c:v>
                </c:pt>
                <c:pt idx="9784">
                  <c:v>249</c:v>
                </c:pt>
                <c:pt idx="9785">
                  <c:v>248</c:v>
                </c:pt>
                <c:pt idx="9786">
                  <c:v>248</c:v>
                </c:pt>
                <c:pt idx="9787">
                  <c:v>249</c:v>
                </c:pt>
                <c:pt idx="9788">
                  <c:v>249</c:v>
                </c:pt>
                <c:pt idx="9789">
                  <c:v>249</c:v>
                </c:pt>
                <c:pt idx="9790">
                  <c:v>248</c:v>
                </c:pt>
                <c:pt idx="9791">
                  <c:v>250</c:v>
                </c:pt>
                <c:pt idx="9792">
                  <c:v>247</c:v>
                </c:pt>
                <c:pt idx="9793">
                  <c:v>247</c:v>
                </c:pt>
                <c:pt idx="9794">
                  <c:v>248</c:v>
                </c:pt>
                <c:pt idx="9795">
                  <c:v>248</c:v>
                </c:pt>
                <c:pt idx="9796">
                  <c:v>247</c:v>
                </c:pt>
                <c:pt idx="9797">
                  <c:v>246</c:v>
                </c:pt>
                <c:pt idx="9798">
                  <c:v>245</c:v>
                </c:pt>
                <c:pt idx="9799">
                  <c:v>246</c:v>
                </c:pt>
                <c:pt idx="9800">
                  <c:v>244</c:v>
                </c:pt>
                <c:pt idx="9801">
                  <c:v>242</c:v>
                </c:pt>
                <c:pt idx="9802">
                  <c:v>242</c:v>
                </c:pt>
                <c:pt idx="9803">
                  <c:v>241</c:v>
                </c:pt>
                <c:pt idx="9804">
                  <c:v>241</c:v>
                </c:pt>
                <c:pt idx="9805">
                  <c:v>239</c:v>
                </c:pt>
                <c:pt idx="9806">
                  <c:v>240</c:v>
                </c:pt>
                <c:pt idx="9807">
                  <c:v>241</c:v>
                </c:pt>
                <c:pt idx="9808">
                  <c:v>243</c:v>
                </c:pt>
                <c:pt idx="9809">
                  <c:v>244</c:v>
                </c:pt>
                <c:pt idx="9810">
                  <c:v>245</c:v>
                </c:pt>
                <c:pt idx="9811">
                  <c:v>246</c:v>
                </c:pt>
                <c:pt idx="9812">
                  <c:v>250</c:v>
                </c:pt>
                <c:pt idx="9813">
                  <c:v>250</c:v>
                </c:pt>
                <c:pt idx="9814">
                  <c:v>252</c:v>
                </c:pt>
                <c:pt idx="9815">
                  <c:v>253</c:v>
                </c:pt>
                <c:pt idx="9816">
                  <c:v>257</c:v>
                </c:pt>
                <c:pt idx="9817">
                  <c:v>258</c:v>
                </c:pt>
                <c:pt idx="9818">
                  <c:v>261</c:v>
                </c:pt>
                <c:pt idx="9819">
                  <c:v>261</c:v>
                </c:pt>
                <c:pt idx="9820">
                  <c:v>263</c:v>
                </c:pt>
                <c:pt idx="9821">
                  <c:v>266</c:v>
                </c:pt>
                <c:pt idx="9822">
                  <c:v>265</c:v>
                </c:pt>
                <c:pt idx="9823">
                  <c:v>264</c:v>
                </c:pt>
                <c:pt idx="9824">
                  <c:v>266</c:v>
                </c:pt>
                <c:pt idx="9825">
                  <c:v>266</c:v>
                </c:pt>
                <c:pt idx="9826">
                  <c:v>266</c:v>
                </c:pt>
                <c:pt idx="9827">
                  <c:v>264</c:v>
                </c:pt>
                <c:pt idx="9828">
                  <c:v>264</c:v>
                </c:pt>
                <c:pt idx="9829">
                  <c:v>264</c:v>
                </c:pt>
                <c:pt idx="9830">
                  <c:v>263</c:v>
                </c:pt>
                <c:pt idx="9831">
                  <c:v>266</c:v>
                </c:pt>
                <c:pt idx="9832">
                  <c:v>265</c:v>
                </c:pt>
                <c:pt idx="9833">
                  <c:v>263</c:v>
                </c:pt>
                <c:pt idx="9834">
                  <c:v>264</c:v>
                </c:pt>
                <c:pt idx="9835">
                  <c:v>264</c:v>
                </c:pt>
                <c:pt idx="9836">
                  <c:v>263</c:v>
                </c:pt>
                <c:pt idx="9837">
                  <c:v>266</c:v>
                </c:pt>
                <c:pt idx="9838">
                  <c:v>264</c:v>
                </c:pt>
                <c:pt idx="9839">
                  <c:v>265</c:v>
                </c:pt>
                <c:pt idx="9840">
                  <c:v>266</c:v>
                </c:pt>
                <c:pt idx="9841">
                  <c:v>266</c:v>
                </c:pt>
                <c:pt idx="9842">
                  <c:v>268</c:v>
                </c:pt>
                <c:pt idx="9843">
                  <c:v>270</c:v>
                </c:pt>
                <c:pt idx="9844">
                  <c:v>271</c:v>
                </c:pt>
                <c:pt idx="9845">
                  <c:v>274</c:v>
                </c:pt>
                <c:pt idx="9846">
                  <c:v>272</c:v>
                </c:pt>
                <c:pt idx="9847">
                  <c:v>272</c:v>
                </c:pt>
                <c:pt idx="9848">
                  <c:v>274</c:v>
                </c:pt>
                <c:pt idx="9849">
                  <c:v>272</c:v>
                </c:pt>
                <c:pt idx="9850">
                  <c:v>272</c:v>
                </c:pt>
                <c:pt idx="9851">
                  <c:v>271</c:v>
                </c:pt>
                <c:pt idx="9852">
                  <c:v>272</c:v>
                </c:pt>
                <c:pt idx="9853">
                  <c:v>274</c:v>
                </c:pt>
                <c:pt idx="9854">
                  <c:v>272</c:v>
                </c:pt>
                <c:pt idx="9855">
                  <c:v>271</c:v>
                </c:pt>
                <c:pt idx="9856">
                  <c:v>272</c:v>
                </c:pt>
                <c:pt idx="9857">
                  <c:v>271</c:v>
                </c:pt>
                <c:pt idx="9858">
                  <c:v>273</c:v>
                </c:pt>
                <c:pt idx="9859">
                  <c:v>273</c:v>
                </c:pt>
                <c:pt idx="9860">
                  <c:v>274</c:v>
                </c:pt>
                <c:pt idx="9861">
                  <c:v>274</c:v>
                </c:pt>
                <c:pt idx="9862">
                  <c:v>274</c:v>
                </c:pt>
                <c:pt idx="9863">
                  <c:v>273</c:v>
                </c:pt>
                <c:pt idx="9864">
                  <c:v>274</c:v>
                </c:pt>
                <c:pt idx="9865">
                  <c:v>275</c:v>
                </c:pt>
                <c:pt idx="9866">
                  <c:v>276</c:v>
                </c:pt>
                <c:pt idx="9867">
                  <c:v>274</c:v>
                </c:pt>
                <c:pt idx="9868">
                  <c:v>275</c:v>
                </c:pt>
                <c:pt idx="9869">
                  <c:v>275</c:v>
                </c:pt>
                <c:pt idx="9870">
                  <c:v>275</c:v>
                </c:pt>
                <c:pt idx="9871">
                  <c:v>275</c:v>
                </c:pt>
                <c:pt idx="9872">
                  <c:v>275</c:v>
                </c:pt>
                <c:pt idx="9873">
                  <c:v>278</c:v>
                </c:pt>
                <c:pt idx="9874">
                  <c:v>276</c:v>
                </c:pt>
                <c:pt idx="9875">
                  <c:v>276</c:v>
                </c:pt>
                <c:pt idx="9876">
                  <c:v>275</c:v>
                </c:pt>
                <c:pt idx="9877">
                  <c:v>276</c:v>
                </c:pt>
                <c:pt idx="9878">
                  <c:v>275</c:v>
                </c:pt>
                <c:pt idx="9879">
                  <c:v>275</c:v>
                </c:pt>
                <c:pt idx="9880">
                  <c:v>275</c:v>
                </c:pt>
                <c:pt idx="9881">
                  <c:v>273</c:v>
                </c:pt>
                <c:pt idx="9882">
                  <c:v>272</c:v>
                </c:pt>
                <c:pt idx="9883">
                  <c:v>272</c:v>
                </c:pt>
                <c:pt idx="9884">
                  <c:v>272</c:v>
                </c:pt>
                <c:pt idx="9885">
                  <c:v>271</c:v>
                </c:pt>
                <c:pt idx="9886">
                  <c:v>270</c:v>
                </c:pt>
                <c:pt idx="9887">
                  <c:v>270</c:v>
                </c:pt>
                <c:pt idx="9888">
                  <c:v>268</c:v>
                </c:pt>
                <c:pt idx="9889">
                  <c:v>268</c:v>
                </c:pt>
                <c:pt idx="9890">
                  <c:v>267</c:v>
                </c:pt>
                <c:pt idx="9891">
                  <c:v>266</c:v>
                </c:pt>
                <c:pt idx="9892">
                  <c:v>266</c:v>
                </c:pt>
                <c:pt idx="9893">
                  <c:v>265</c:v>
                </c:pt>
                <c:pt idx="9894">
                  <c:v>266</c:v>
                </c:pt>
                <c:pt idx="9895">
                  <c:v>264</c:v>
                </c:pt>
                <c:pt idx="9896">
                  <c:v>267</c:v>
                </c:pt>
                <c:pt idx="9897">
                  <c:v>267</c:v>
                </c:pt>
                <c:pt idx="9898">
                  <c:v>268</c:v>
                </c:pt>
                <c:pt idx="9899">
                  <c:v>268</c:v>
                </c:pt>
                <c:pt idx="9900">
                  <c:v>269</c:v>
                </c:pt>
                <c:pt idx="9901">
                  <c:v>268</c:v>
                </c:pt>
                <c:pt idx="9902">
                  <c:v>269</c:v>
                </c:pt>
                <c:pt idx="9903">
                  <c:v>271</c:v>
                </c:pt>
                <c:pt idx="9904">
                  <c:v>270</c:v>
                </c:pt>
                <c:pt idx="9905">
                  <c:v>270</c:v>
                </c:pt>
                <c:pt idx="9906">
                  <c:v>272</c:v>
                </c:pt>
                <c:pt idx="9907">
                  <c:v>273</c:v>
                </c:pt>
                <c:pt idx="9908">
                  <c:v>275</c:v>
                </c:pt>
                <c:pt idx="9909">
                  <c:v>278</c:v>
                </c:pt>
                <c:pt idx="9910">
                  <c:v>280</c:v>
                </c:pt>
                <c:pt idx="9911">
                  <c:v>280</c:v>
                </c:pt>
                <c:pt idx="9912">
                  <c:v>281</c:v>
                </c:pt>
                <c:pt idx="9913">
                  <c:v>281</c:v>
                </c:pt>
                <c:pt idx="9914">
                  <c:v>281</c:v>
                </c:pt>
                <c:pt idx="9915">
                  <c:v>281</c:v>
                </c:pt>
                <c:pt idx="9916">
                  <c:v>282</c:v>
                </c:pt>
                <c:pt idx="9917">
                  <c:v>282</c:v>
                </c:pt>
                <c:pt idx="9918">
                  <c:v>283</c:v>
                </c:pt>
                <c:pt idx="9919">
                  <c:v>281</c:v>
                </c:pt>
                <c:pt idx="9920">
                  <c:v>280</c:v>
                </c:pt>
                <c:pt idx="9921">
                  <c:v>280</c:v>
                </c:pt>
                <c:pt idx="9922">
                  <c:v>280</c:v>
                </c:pt>
                <c:pt idx="9923">
                  <c:v>280</c:v>
                </c:pt>
                <c:pt idx="9924">
                  <c:v>279</c:v>
                </c:pt>
                <c:pt idx="9925">
                  <c:v>280</c:v>
                </c:pt>
                <c:pt idx="9926">
                  <c:v>279</c:v>
                </c:pt>
                <c:pt idx="9927">
                  <c:v>277</c:v>
                </c:pt>
                <c:pt idx="9928">
                  <c:v>277</c:v>
                </c:pt>
                <c:pt idx="9929">
                  <c:v>276</c:v>
                </c:pt>
                <c:pt idx="9930">
                  <c:v>275</c:v>
                </c:pt>
                <c:pt idx="9931">
                  <c:v>277</c:v>
                </c:pt>
                <c:pt idx="9932">
                  <c:v>276</c:v>
                </c:pt>
                <c:pt idx="9933">
                  <c:v>277</c:v>
                </c:pt>
                <c:pt idx="9934">
                  <c:v>276</c:v>
                </c:pt>
                <c:pt idx="9935">
                  <c:v>276</c:v>
                </c:pt>
                <c:pt idx="9936">
                  <c:v>276</c:v>
                </c:pt>
                <c:pt idx="9937">
                  <c:v>274</c:v>
                </c:pt>
                <c:pt idx="9938">
                  <c:v>273</c:v>
                </c:pt>
                <c:pt idx="9939">
                  <c:v>274</c:v>
                </c:pt>
                <c:pt idx="9940">
                  <c:v>273</c:v>
                </c:pt>
                <c:pt idx="9941">
                  <c:v>274</c:v>
                </c:pt>
                <c:pt idx="9942">
                  <c:v>273</c:v>
                </c:pt>
                <c:pt idx="9943">
                  <c:v>273</c:v>
                </c:pt>
                <c:pt idx="9944">
                  <c:v>273</c:v>
                </c:pt>
                <c:pt idx="9945">
                  <c:v>272</c:v>
                </c:pt>
                <c:pt idx="9946">
                  <c:v>274</c:v>
                </c:pt>
                <c:pt idx="9947">
                  <c:v>275</c:v>
                </c:pt>
                <c:pt idx="9948">
                  <c:v>275</c:v>
                </c:pt>
                <c:pt idx="9949">
                  <c:v>276</c:v>
                </c:pt>
                <c:pt idx="9950">
                  <c:v>276</c:v>
                </c:pt>
                <c:pt idx="9951">
                  <c:v>276</c:v>
                </c:pt>
                <c:pt idx="9952">
                  <c:v>276</c:v>
                </c:pt>
                <c:pt idx="9953">
                  <c:v>277</c:v>
                </c:pt>
                <c:pt idx="9954">
                  <c:v>277</c:v>
                </c:pt>
                <c:pt idx="9955">
                  <c:v>277</c:v>
                </c:pt>
                <c:pt idx="9956">
                  <c:v>277</c:v>
                </c:pt>
                <c:pt idx="9957">
                  <c:v>277</c:v>
                </c:pt>
                <c:pt idx="9958">
                  <c:v>277</c:v>
                </c:pt>
                <c:pt idx="9959">
                  <c:v>278</c:v>
                </c:pt>
                <c:pt idx="9960">
                  <c:v>277</c:v>
                </c:pt>
                <c:pt idx="9961">
                  <c:v>277</c:v>
                </c:pt>
                <c:pt idx="9962">
                  <c:v>277</c:v>
                </c:pt>
                <c:pt idx="9963">
                  <c:v>277</c:v>
                </c:pt>
                <c:pt idx="9964">
                  <c:v>277</c:v>
                </c:pt>
                <c:pt idx="9965">
                  <c:v>278</c:v>
                </c:pt>
                <c:pt idx="9966">
                  <c:v>277</c:v>
                </c:pt>
                <c:pt idx="9967">
                  <c:v>278</c:v>
                </c:pt>
                <c:pt idx="9968">
                  <c:v>277</c:v>
                </c:pt>
                <c:pt idx="9969">
                  <c:v>276</c:v>
                </c:pt>
                <c:pt idx="9970">
                  <c:v>274</c:v>
                </c:pt>
                <c:pt idx="9971">
                  <c:v>276</c:v>
                </c:pt>
                <c:pt idx="9972">
                  <c:v>275</c:v>
                </c:pt>
                <c:pt idx="9973">
                  <c:v>276</c:v>
                </c:pt>
                <c:pt idx="9974">
                  <c:v>278</c:v>
                </c:pt>
                <c:pt idx="9975">
                  <c:v>276</c:v>
                </c:pt>
                <c:pt idx="9976">
                  <c:v>276</c:v>
                </c:pt>
                <c:pt idx="9977">
                  <c:v>274</c:v>
                </c:pt>
                <c:pt idx="9978">
                  <c:v>275</c:v>
                </c:pt>
                <c:pt idx="9979">
                  <c:v>275</c:v>
                </c:pt>
                <c:pt idx="9980">
                  <c:v>275</c:v>
                </c:pt>
                <c:pt idx="9981">
                  <c:v>274</c:v>
                </c:pt>
                <c:pt idx="9982">
                  <c:v>273</c:v>
                </c:pt>
                <c:pt idx="9983">
                  <c:v>267</c:v>
                </c:pt>
                <c:pt idx="9984">
                  <c:v>274</c:v>
                </c:pt>
                <c:pt idx="9985">
                  <c:v>274</c:v>
                </c:pt>
                <c:pt idx="9986">
                  <c:v>274</c:v>
                </c:pt>
                <c:pt idx="9987">
                  <c:v>273</c:v>
                </c:pt>
                <c:pt idx="9988">
                  <c:v>273</c:v>
                </c:pt>
                <c:pt idx="9989">
                  <c:v>275</c:v>
                </c:pt>
                <c:pt idx="9990">
                  <c:v>273</c:v>
                </c:pt>
                <c:pt idx="9991">
                  <c:v>273</c:v>
                </c:pt>
                <c:pt idx="9992">
                  <c:v>273</c:v>
                </c:pt>
                <c:pt idx="9993">
                  <c:v>273</c:v>
                </c:pt>
                <c:pt idx="9994">
                  <c:v>272</c:v>
                </c:pt>
                <c:pt idx="9995">
                  <c:v>274</c:v>
                </c:pt>
                <c:pt idx="9996">
                  <c:v>274</c:v>
                </c:pt>
                <c:pt idx="9997">
                  <c:v>273</c:v>
                </c:pt>
                <c:pt idx="9998">
                  <c:v>273</c:v>
                </c:pt>
                <c:pt idx="9999">
                  <c:v>274</c:v>
                </c:pt>
                <c:pt idx="10000">
                  <c:v>272</c:v>
                </c:pt>
                <c:pt idx="10001">
                  <c:v>273</c:v>
                </c:pt>
                <c:pt idx="10002">
                  <c:v>273</c:v>
                </c:pt>
                <c:pt idx="10003">
                  <c:v>273</c:v>
                </c:pt>
                <c:pt idx="10004">
                  <c:v>273</c:v>
                </c:pt>
                <c:pt idx="10005">
                  <c:v>273</c:v>
                </c:pt>
                <c:pt idx="10006">
                  <c:v>273</c:v>
                </c:pt>
                <c:pt idx="10007">
                  <c:v>273</c:v>
                </c:pt>
                <c:pt idx="10008">
                  <c:v>274</c:v>
                </c:pt>
                <c:pt idx="10009">
                  <c:v>272</c:v>
                </c:pt>
                <c:pt idx="10010">
                  <c:v>271</c:v>
                </c:pt>
                <c:pt idx="10011">
                  <c:v>271</c:v>
                </c:pt>
                <c:pt idx="10012">
                  <c:v>271</c:v>
                </c:pt>
                <c:pt idx="10013">
                  <c:v>270</c:v>
                </c:pt>
                <c:pt idx="10014">
                  <c:v>270</c:v>
                </c:pt>
                <c:pt idx="10015">
                  <c:v>270</c:v>
                </c:pt>
                <c:pt idx="10016">
                  <c:v>271</c:v>
                </c:pt>
                <c:pt idx="10017">
                  <c:v>271</c:v>
                </c:pt>
                <c:pt idx="10018">
                  <c:v>269</c:v>
                </c:pt>
                <c:pt idx="10019">
                  <c:v>270</c:v>
                </c:pt>
                <c:pt idx="10020">
                  <c:v>269</c:v>
                </c:pt>
                <c:pt idx="10021">
                  <c:v>269</c:v>
                </c:pt>
                <c:pt idx="10022">
                  <c:v>269</c:v>
                </c:pt>
                <c:pt idx="10023">
                  <c:v>270</c:v>
                </c:pt>
                <c:pt idx="10024">
                  <c:v>268</c:v>
                </c:pt>
                <c:pt idx="10025">
                  <c:v>268</c:v>
                </c:pt>
                <c:pt idx="10026">
                  <c:v>267</c:v>
                </c:pt>
                <c:pt idx="10027">
                  <c:v>268</c:v>
                </c:pt>
                <c:pt idx="10028">
                  <c:v>266</c:v>
                </c:pt>
                <c:pt idx="10029">
                  <c:v>265</c:v>
                </c:pt>
                <c:pt idx="10030">
                  <c:v>264</c:v>
                </c:pt>
                <c:pt idx="10031">
                  <c:v>263</c:v>
                </c:pt>
                <c:pt idx="10032">
                  <c:v>261</c:v>
                </c:pt>
                <c:pt idx="10033">
                  <c:v>262</c:v>
                </c:pt>
                <c:pt idx="10034">
                  <c:v>260</c:v>
                </c:pt>
                <c:pt idx="10035">
                  <c:v>261</c:v>
                </c:pt>
                <c:pt idx="10036">
                  <c:v>259</c:v>
                </c:pt>
                <c:pt idx="10037">
                  <c:v>259</c:v>
                </c:pt>
                <c:pt idx="10038">
                  <c:v>260</c:v>
                </c:pt>
                <c:pt idx="10039">
                  <c:v>258</c:v>
                </c:pt>
                <c:pt idx="10040">
                  <c:v>259</c:v>
                </c:pt>
                <c:pt idx="10041">
                  <c:v>259</c:v>
                </c:pt>
                <c:pt idx="10042">
                  <c:v>258</c:v>
                </c:pt>
                <c:pt idx="10043">
                  <c:v>259</c:v>
                </c:pt>
                <c:pt idx="10044">
                  <c:v>257</c:v>
                </c:pt>
                <c:pt idx="10045">
                  <c:v>258</c:v>
                </c:pt>
                <c:pt idx="10046">
                  <c:v>258</c:v>
                </c:pt>
                <c:pt idx="10047">
                  <c:v>259</c:v>
                </c:pt>
                <c:pt idx="10048">
                  <c:v>261</c:v>
                </c:pt>
                <c:pt idx="10049">
                  <c:v>262</c:v>
                </c:pt>
                <c:pt idx="10050">
                  <c:v>264</c:v>
                </c:pt>
                <c:pt idx="10051">
                  <c:v>265</c:v>
                </c:pt>
                <c:pt idx="10052">
                  <c:v>266</c:v>
                </c:pt>
                <c:pt idx="10053">
                  <c:v>267</c:v>
                </c:pt>
                <c:pt idx="10054">
                  <c:v>267</c:v>
                </c:pt>
                <c:pt idx="10055">
                  <c:v>268</c:v>
                </c:pt>
                <c:pt idx="10056">
                  <c:v>268</c:v>
                </c:pt>
                <c:pt idx="10057">
                  <c:v>268</c:v>
                </c:pt>
                <c:pt idx="10058">
                  <c:v>267</c:v>
                </c:pt>
                <c:pt idx="10059">
                  <c:v>267</c:v>
                </c:pt>
                <c:pt idx="10060">
                  <c:v>271</c:v>
                </c:pt>
                <c:pt idx="10061">
                  <c:v>268</c:v>
                </c:pt>
                <c:pt idx="10062">
                  <c:v>268</c:v>
                </c:pt>
                <c:pt idx="10063">
                  <c:v>269</c:v>
                </c:pt>
                <c:pt idx="10064">
                  <c:v>269</c:v>
                </c:pt>
                <c:pt idx="10065">
                  <c:v>270</c:v>
                </c:pt>
                <c:pt idx="10066">
                  <c:v>270</c:v>
                </c:pt>
                <c:pt idx="10067">
                  <c:v>271</c:v>
                </c:pt>
                <c:pt idx="10068">
                  <c:v>271</c:v>
                </c:pt>
                <c:pt idx="10069">
                  <c:v>271</c:v>
                </c:pt>
                <c:pt idx="10070">
                  <c:v>272</c:v>
                </c:pt>
                <c:pt idx="10071">
                  <c:v>272</c:v>
                </c:pt>
                <c:pt idx="10072">
                  <c:v>273</c:v>
                </c:pt>
                <c:pt idx="10073">
                  <c:v>272</c:v>
                </c:pt>
                <c:pt idx="10074">
                  <c:v>273</c:v>
                </c:pt>
                <c:pt idx="10075">
                  <c:v>272</c:v>
                </c:pt>
                <c:pt idx="10076">
                  <c:v>274</c:v>
                </c:pt>
                <c:pt idx="10077">
                  <c:v>276</c:v>
                </c:pt>
                <c:pt idx="10078">
                  <c:v>273</c:v>
                </c:pt>
                <c:pt idx="10079">
                  <c:v>273</c:v>
                </c:pt>
                <c:pt idx="10080">
                  <c:v>274</c:v>
                </c:pt>
                <c:pt idx="10081">
                  <c:v>272</c:v>
                </c:pt>
                <c:pt idx="10082">
                  <c:v>272</c:v>
                </c:pt>
                <c:pt idx="10083">
                  <c:v>271</c:v>
                </c:pt>
                <c:pt idx="10084">
                  <c:v>270</c:v>
                </c:pt>
                <c:pt idx="10085">
                  <c:v>270</c:v>
                </c:pt>
                <c:pt idx="10086">
                  <c:v>268</c:v>
                </c:pt>
                <c:pt idx="10087">
                  <c:v>268</c:v>
                </c:pt>
                <c:pt idx="10088">
                  <c:v>269</c:v>
                </c:pt>
                <c:pt idx="10089">
                  <c:v>269</c:v>
                </c:pt>
                <c:pt idx="10090">
                  <c:v>269</c:v>
                </c:pt>
                <c:pt idx="10091">
                  <c:v>269</c:v>
                </c:pt>
                <c:pt idx="10092">
                  <c:v>269</c:v>
                </c:pt>
                <c:pt idx="10093">
                  <c:v>269</c:v>
                </c:pt>
                <c:pt idx="10094">
                  <c:v>269</c:v>
                </c:pt>
                <c:pt idx="10095">
                  <c:v>268</c:v>
                </c:pt>
                <c:pt idx="10096">
                  <c:v>270</c:v>
                </c:pt>
                <c:pt idx="10097">
                  <c:v>267</c:v>
                </c:pt>
                <c:pt idx="10098">
                  <c:v>267</c:v>
                </c:pt>
                <c:pt idx="10099">
                  <c:v>267</c:v>
                </c:pt>
                <c:pt idx="10100">
                  <c:v>267</c:v>
                </c:pt>
                <c:pt idx="10101">
                  <c:v>268</c:v>
                </c:pt>
                <c:pt idx="10102">
                  <c:v>266</c:v>
                </c:pt>
                <c:pt idx="10103">
                  <c:v>265</c:v>
                </c:pt>
                <c:pt idx="10104">
                  <c:v>265</c:v>
                </c:pt>
                <c:pt idx="10105">
                  <c:v>264</c:v>
                </c:pt>
                <c:pt idx="10106">
                  <c:v>264</c:v>
                </c:pt>
                <c:pt idx="10107">
                  <c:v>263</c:v>
                </c:pt>
                <c:pt idx="10108">
                  <c:v>264</c:v>
                </c:pt>
                <c:pt idx="10109">
                  <c:v>263</c:v>
                </c:pt>
                <c:pt idx="10110">
                  <c:v>263</c:v>
                </c:pt>
                <c:pt idx="10111">
                  <c:v>261</c:v>
                </c:pt>
                <c:pt idx="10112">
                  <c:v>260</c:v>
                </c:pt>
                <c:pt idx="10113">
                  <c:v>261</c:v>
                </c:pt>
                <c:pt idx="10114">
                  <c:v>260</c:v>
                </c:pt>
                <c:pt idx="10115">
                  <c:v>258</c:v>
                </c:pt>
                <c:pt idx="10116">
                  <c:v>259</c:v>
                </c:pt>
                <c:pt idx="10117">
                  <c:v>258</c:v>
                </c:pt>
                <c:pt idx="10118">
                  <c:v>256</c:v>
                </c:pt>
                <c:pt idx="10119">
                  <c:v>256</c:v>
                </c:pt>
                <c:pt idx="10120">
                  <c:v>254</c:v>
                </c:pt>
                <c:pt idx="10121">
                  <c:v>254</c:v>
                </c:pt>
                <c:pt idx="10122">
                  <c:v>254</c:v>
                </c:pt>
                <c:pt idx="10123">
                  <c:v>254</c:v>
                </c:pt>
                <c:pt idx="10124">
                  <c:v>253</c:v>
                </c:pt>
                <c:pt idx="10125">
                  <c:v>253</c:v>
                </c:pt>
                <c:pt idx="10126">
                  <c:v>253</c:v>
                </c:pt>
                <c:pt idx="10127">
                  <c:v>253</c:v>
                </c:pt>
                <c:pt idx="10128">
                  <c:v>253</c:v>
                </c:pt>
                <c:pt idx="10129">
                  <c:v>253</c:v>
                </c:pt>
                <c:pt idx="10130">
                  <c:v>253</c:v>
                </c:pt>
                <c:pt idx="10131">
                  <c:v>254</c:v>
                </c:pt>
                <c:pt idx="10132">
                  <c:v>255</c:v>
                </c:pt>
                <c:pt idx="10133">
                  <c:v>253</c:v>
                </c:pt>
                <c:pt idx="10134">
                  <c:v>254</c:v>
                </c:pt>
                <c:pt idx="10135">
                  <c:v>254</c:v>
                </c:pt>
                <c:pt idx="10136">
                  <c:v>253</c:v>
                </c:pt>
                <c:pt idx="10137">
                  <c:v>254</c:v>
                </c:pt>
                <c:pt idx="10138">
                  <c:v>254</c:v>
                </c:pt>
                <c:pt idx="10139">
                  <c:v>254</c:v>
                </c:pt>
                <c:pt idx="10140">
                  <c:v>254</c:v>
                </c:pt>
                <c:pt idx="10141">
                  <c:v>253</c:v>
                </c:pt>
                <c:pt idx="10142">
                  <c:v>254</c:v>
                </c:pt>
                <c:pt idx="10143">
                  <c:v>253</c:v>
                </c:pt>
                <c:pt idx="10144">
                  <c:v>253</c:v>
                </c:pt>
                <c:pt idx="10145">
                  <c:v>252</c:v>
                </c:pt>
                <c:pt idx="10146">
                  <c:v>253</c:v>
                </c:pt>
                <c:pt idx="10147">
                  <c:v>252</c:v>
                </c:pt>
                <c:pt idx="10148">
                  <c:v>251</c:v>
                </c:pt>
                <c:pt idx="10149">
                  <c:v>252</c:v>
                </c:pt>
                <c:pt idx="10150">
                  <c:v>251</c:v>
                </c:pt>
                <c:pt idx="10151">
                  <c:v>252</c:v>
                </c:pt>
                <c:pt idx="10152">
                  <c:v>252</c:v>
                </c:pt>
                <c:pt idx="10153">
                  <c:v>252</c:v>
                </c:pt>
                <c:pt idx="10154">
                  <c:v>252</c:v>
                </c:pt>
                <c:pt idx="10155">
                  <c:v>252</c:v>
                </c:pt>
                <c:pt idx="10156">
                  <c:v>252</c:v>
                </c:pt>
                <c:pt idx="10157">
                  <c:v>252</c:v>
                </c:pt>
                <c:pt idx="10158">
                  <c:v>252</c:v>
                </c:pt>
                <c:pt idx="10159">
                  <c:v>251</c:v>
                </c:pt>
                <c:pt idx="10160">
                  <c:v>253</c:v>
                </c:pt>
                <c:pt idx="10161">
                  <c:v>252</c:v>
                </c:pt>
                <c:pt idx="10162">
                  <c:v>253</c:v>
                </c:pt>
                <c:pt idx="10163">
                  <c:v>253</c:v>
                </c:pt>
                <c:pt idx="10164">
                  <c:v>253</c:v>
                </c:pt>
                <c:pt idx="10165">
                  <c:v>253</c:v>
                </c:pt>
                <c:pt idx="10166">
                  <c:v>255</c:v>
                </c:pt>
                <c:pt idx="10167">
                  <c:v>254</c:v>
                </c:pt>
                <c:pt idx="10168">
                  <c:v>254</c:v>
                </c:pt>
                <c:pt idx="10169">
                  <c:v>254</c:v>
                </c:pt>
                <c:pt idx="10170">
                  <c:v>255</c:v>
                </c:pt>
                <c:pt idx="10171">
                  <c:v>254</c:v>
                </c:pt>
                <c:pt idx="10172">
                  <c:v>255</c:v>
                </c:pt>
                <c:pt idx="10173">
                  <c:v>253</c:v>
                </c:pt>
                <c:pt idx="10174">
                  <c:v>253</c:v>
                </c:pt>
                <c:pt idx="10175">
                  <c:v>254</c:v>
                </c:pt>
                <c:pt idx="10176">
                  <c:v>254</c:v>
                </c:pt>
                <c:pt idx="10177">
                  <c:v>254</c:v>
                </c:pt>
                <c:pt idx="10178">
                  <c:v>255</c:v>
                </c:pt>
                <c:pt idx="10179">
                  <c:v>254</c:v>
                </c:pt>
                <c:pt idx="10180">
                  <c:v>253</c:v>
                </c:pt>
                <c:pt idx="10181">
                  <c:v>254</c:v>
                </c:pt>
                <c:pt idx="10182">
                  <c:v>255</c:v>
                </c:pt>
                <c:pt idx="10183">
                  <c:v>253</c:v>
                </c:pt>
                <c:pt idx="10184">
                  <c:v>254</c:v>
                </c:pt>
                <c:pt idx="10185">
                  <c:v>253</c:v>
                </c:pt>
                <c:pt idx="10186">
                  <c:v>256</c:v>
                </c:pt>
                <c:pt idx="10187">
                  <c:v>255</c:v>
                </c:pt>
                <c:pt idx="10188">
                  <c:v>254</c:v>
                </c:pt>
                <c:pt idx="10189">
                  <c:v>254</c:v>
                </c:pt>
                <c:pt idx="10190">
                  <c:v>255</c:v>
                </c:pt>
                <c:pt idx="10191">
                  <c:v>254</c:v>
                </c:pt>
                <c:pt idx="10192">
                  <c:v>255</c:v>
                </c:pt>
                <c:pt idx="10193">
                  <c:v>255</c:v>
                </c:pt>
                <c:pt idx="10194">
                  <c:v>254</c:v>
                </c:pt>
                <c:pt idx="10195">
                  <c:v>254</c:v>
                </c:pt>
                <c:pt idx="10196">
                  <c:v>255</c:v>
                </c:pt>
                <c:pt idx="10197">
                  <c:v>254</c:v>
                </c:pt>
                <c:pt idx="10198">
                  <c:v>254</c:v>
                </c:pt>
                <c:pt idx="10199">
                  <c:v>255</c:v>
                </c:pt>
                <c:pt idx="10200">
                  <c:v>255</c:v>
                </c:pt>
                <c:pt idx="10201">
                  <c:v>254</c:v>
                </c:pt>
                <c:pt idx="10202">
                  <c:v>254</c:v>
                </c:pt>
                <c:pt idx="10203">
                  <c:v>254</c:v>
                </c:pt>
                <c:pt idx="10204">
                  <c:v>254</c:v>
                </c:pt>
                <c:pt idx="10205">
                  <c:v>253</c:v>
                </c:pt>
                <c:pt idx="10206">
                  <c:v>253</c:v>
                </c:pt>
                <c:pt idx="10207">
                  <c:v>253</c:v>
                </c:pt>
                <c:pt idx="10208">
                  <c:v>252</c:v>
                </c:pt>
                <c:pt idx="10209">
                  <c:v>251</c:v>
                </c:pt>
                <c:pt idx="10210">
                  <c:v>251</c:v>
                </c:pt>
                <c:pt idx="10211">
                  <c:v>250</c:v>
                </c:pt>
                <c:pt idx="10212">
                  <c:v>249</c:v>
                </c:pt>
                <c:pt idx="10213">
                  <c:v>249</c:v>
                </c:pt>
                <c:pt idx="10214">
                  <c:v>249</c:v>
                </c:pt>
                <c:pt idx="10215">
                  <c:v>249</c:v>
                </c:pt>
                <c:pt idx="10216">
                  <c:v>248</c:v>
                </c:pt>
                <c:pt idx="10217">
                  <c:v>247</c:v>
                </c:pt>
                <c:pt idx="10218">
                  <c:v>247</c:v>
                </c:pt>
                <c:pt idx="10219">
                  <c:v>247</c:v>
                </c:pt>
                <c:pt idx="10220">
                  <c:v>248</c:v>
                </c:pt>
                <c:pt idx="10221">
                  <c:v>247</c:v>
                </c:pt>
                <c:pt idx="10222">
                  <c:v>248</c:v>
                </c:pt>
                <c:pt idx="10223">
                  <c:v>247</c:v>
                </c:pt>
                <c:pt idx="10224">
                  <c:v>248</c:v>
                </c:pt>
                <c:pt idx="10225">
                  <c:v>247</c:v>
                </c:pt>
                <c:pt idx="10226">
                  <c:v>247</c:v>
                </c:pt>
                <c:pt idx="10227">
                  <c:v>249</c:v>
                </c:pt>
                <c:pt idx="10228">
                  <c:v>249</c:v>
                </c:pt>
                <c:pt idx="10229">
                  <c:v>251</c:v>
                </c:pt>
                <c:pt idx="10230">
                  <c:v>250</c:v>
                </c:pt>
                <c:pt idx="10231">
                  <c:v>249</c:v>
                </c:pt>
                <c:pt idx="10232">
                  <c:v>250</c:v>
                </c:pt>
                <c:pt idx="10233">
                  <c:v>249</c:v>
                </c:pt>
                <c:pt idx="10234">
                  <c:v>251</c:v>
                </c:pt>
                <c:pt idx="10235">
                  <c:v>251</c:v>
                </c:pt>
                <c:pt idx="10236">
                  <c:v>252</c:v>
                </c:pt>
                <c:pt idx="10237">
                  <c:v>251</c:v>
                </c:pt>
                <c:pt idx="10238">
                  <c:v>252</c:v>
                </c:pt>
                <c:pt idx="10239">
                  <c:v>254</c:v>
                </c:pt>
                <c:pt idx="10240">
                  <c:v>253</c:v>
                </c:pt>
                <c:pt idx="10241">
                  <c:v>254</c:v>
                </c:pt>
                <c:pt idx="10242">
                  <c:v>254</c:v>
                </c:pt>
                <c:pt idx="10243">
                  <c:v>255</c:v>
                </c:pt>
                <c:pt idx="10244">
                  <c:v>254</c:v>
                </c:pt>
                <c:pt idx="10245">
                  <c:v>254</c:v>
                </c:pt>
                <c:pt idx="10246">
                  <c:v>254</c:v>
                </c:pt>
                <c:pt idx="10247">
                  <c:v>254</c:v>
                </c:pt>
                <c:pt idx="10248">
                  <c:v>255</c:v>
                </c:pt>
                <c:pt idx="10249">
                  <c:v>255</c:v>
                </c:pt>
                <c:pt idx="10250">
                  <c:v>255</c:v>
                </c:pt>
                <c:pt idx="10251">
                  <c:v>255</c:v>
                </c:pt>
                <c:pt idx="10252">
                  <c:v>254</c:v>
                </c:pt>
                <c:pt idx="10253">
                  <c:v>255</c:v>
                </c:pt>
                <c:pt idx="10254">
                  <c:v>254</c:v>
                </c:pt>
                <c:pt idx="10255">
                  <c:v>253</c:v>
                </c:pt>
                <c:pt idx="10256">
                  <c:v>253</c:v>
                </c:pt>
                <c:pt idx="10257">
                  <c:v>252</c:v>
                </c:pt>
                <c:pt idx="10258">
                  <c:v>252</c:v>
                </c:pt>
                <c:pt idx="10259">
                  <c:v>252</c:v>
                </c:pt>
                <c:pt idx="10260">
                  <c:v>250</c:v>
                </c:pt>
                <c:pt idx="10261">
                  <c:v>250</c:v>
                </c:pt>
                <c:pt idx="10262">
                  <c:v>249</c:v>
                </c:pt>
                <c:pt idx="10263">
                  <c:v>248</c:v>
                </c:pt>
                <c:pt idx="10264">
                  <c:v>248</c:v>
                </c:pt>
                <c:pt idx="10265">
                  <c:v>247</c:v>
                </c:pt>
                <c:pt idx="10266">
                  <c:v>246</c:v>
                </c:pt>
                <c:pt idx="10267">
                  <c:v>245</c:v>
                </c:pt>
                <c:pt idx="10268">
                  <c:v>245</c:v>
                </c:pt>
                <c:pt idx="10269">
                  <c:v>243</c:v>
                </c:pt>
                <c:pt idx="10270">
                  <c:v>243</c:v>
                </c:pt>
                <c:pt idx="10271">
                  <c:v>242</c:v>
                </c:pt>
                <c:pt idx="10272">
                  <c:v>240</c:v>
                </c:pt>
                <c:pt idx="10273">
                  <c:v>239</c:v>
                </c:pt>
                <c:pt idx="10274">
                  <c:v>238</c:v>
                </c:pt>
                <c:pt idx="10275">
                  <c:v>238</c:v>
                </c:pt>
                <c:pt idx="10276">
                  <c:v>237</c:v>
                </c:pt>
                <c:pt idx="10277">
                  <c:v>237</c:v>
                </c:pt>
                <c:pt idx="10278">
                  <c:v>237</c:v>
                </c:pt>
                <c:pt idx="10279">
                  <c:v>240</c:v>
                </c:pt>
                <c:pt idx="10280">
                  <c:v>241</c:v>
                </c:pt>
                <c:pt idx="10281">
                  <c:v>243</c:v>
                </c:pt>
                <c:pt idx="10282">
                  <c:v>244</c:v>
                </c:pt>
                <c:pt idx="10283">
                  <c:v>246</c:v>
                </c:pt>
                <c:pt idx="10284">
                  <c:v>248</c:v>
                </c:pt>
                <c:pt idx="10285">
                  <c:v>250</c:v>
                </c:pt>
                <c:pt idx="10286">
                  <c:v>251</c:v>
                </c:pt>
                <c:pt idx="10287">
                  <c:v>252</c:v>
                </c:pt>
                <c:pt idx="10288">
                  <c:v>253</c:v>
                </c:pt>
                <c:pt idx="10289">
                  <c:v>254</c:v>
                </c:pt>
                <c:pt idx="10290">
                  <c:v>255</c:v>
                </c:pt>
                <c:pt idx="10291">
                  <c:v>253</c:v>
                </c:pt>
                <c:pt idx="10292">
                  <c:v>252</c:v>
                </c:pt>
                <c:pt idx="10293">
                  <c:v>251</c:v>
                </c:pt>
                <c:pt idx="10294">
                  <c:v>251</c:v>
                </c:pt>
                <c:pt idx="10295">
                  <c:v>250</c:v>
                </c:pt>
                <c:pt idx="10296">
                  <c:v>249</c:v>
                </c:pt>
                <c:pt idx="10297">
                  <c:v>249</c:v>
                </c:pt>
                <c:pt idx="10298">
                  <c:v>248</c:v>
                </c:pt>
                <c:pt idx="10299">
                  <c:v>247</c:v>
                </c:pt>
                <c:pt idx="10300">
                  <c:v>247</c:v>
                </c:pt>
                <c:pt idx="10301">
                  <c:v>247</c:v>
                </c:pt>
                <c:pt idx="10302">
                  <c:v>247</c:v>
                </c:pt>
                <c:pt idx="10303">
                  <c:v>244</c:v>
                </c:pt>
                <c:pt idx="10304">
                  <c:v>245</c:v>
                </c:pt>
                <c:pt idx="10305">
                  <c:v>244</c:v>
                </c:pt>
                <c:pt idx="10306">
                  <c:v>242</c:v>
                </c:pt>
                <c:pt idx="10307">
                  <c:v>242</c:v>
                </c:pt>
                <c:pt idx="10308">
                  <c:v>243</c:v>
                </c:pt>
                <c:pt idx="10309">
                  <c:v>243</c:v>
                </c:pt>
                <c:pt idx="10310">
                  <c:v>243</c:v>
                </c:pt>
                <c:pt idx="10311">
                  <c:v>242</c:v>
                </c:pt>
                <c:pt idx="10312">
                  <c:v>241</c:v>
                </c:pt>
                <c:pt idx="10313">
                  <c:v>241</c:v>
                </c:pt>
                <c:pt idx="10314">
                  <c:v>240</c:v>
                </c:pt>
                <c:pt idx="10315">
                  <c:v>241</c:v>
                </c:pt>
                <c:pt idx="10316">
                  <c:v>240</c:v>
                </c:pt>
                <c:pt idx="10317">
                  <c:v>239</c:v>
                </c:pt>
                <c:pt idx="10318">
                  <c:v>241</c:v>
                </c:pt>
                <c:pt idx="10319">
                  <c:v>241</c:v>
                </c:pt>
                <c:pt idx="10320">
                  <c:v>241</c:v>
                </c:pt>
                <c:pt idx="10321">
                  <c:v>242</c:v>
                </c:pt>
                <c:pt idx="10322">
                  <c:v>241</c:v>
                </c:pt>
                <c:pt idx="10323">
                  <c:v>241</c:v>
                </c:pt>
                <c:pt idx="10324">
                  <c:v>241</c:v>
                </c:pt>
                <c:pt idx="10325">
                  <c:v>240</c:v>
                </c:pt>
                <c:pt idx="10326">
                  <c:v>240</c:v>
                </c:pt>
                <c:pt idx="10327">
                  <c:v>240</c:v>
                </c:pt>
                <c:pt idx="10328">
                  <c:v>240</c:v>
                </c:pt>
                <c:pt idx="10329">
                  <c:v>240</c:v>
                </c:pt>
                <c:pt idx="10330">
                  <c:v>242</c:v>
                </c:pt>
                <c:pt idx="10331">
                  <c:v>241</c:v>
                </c:pt>
                <c:pt idx="10332">
                  <c:v>244</c:v>
                </c:pt>
                <c:pt idx="10333">
                  <c:v>242</c:v>
                </c:pt>
                <c:pt idx="10334">
                  <c:v>244</c:v>
                </c:pt>
                <c:pt idx="10335">
                  <c:v>243</c:v>
                </c:pt>
                <c:pt idx="10336">
                  <c:v>245</c:v>
                </c:pt>
                <c:pt idx="10337">
                  <c:v>243</c:v>
                </c:pt>
                <c:pt idx="10338">
                  <c:v>244</c:v>
                </c:pt>
                <c:pt idx="10339">
                  <c:v>243</c:v>
                </c:pt>
                <c:pt idx="10340">
                  <c:v>244</c:v>
                </c:pt>
                <c:pt idx="10341">
                  <c:v>243</c:v>
                </c:pt>
                <c:pt idx="10342">
                  <c:v>242</c:v>
                </c:pt>
                <c:pt idx="10343">
                  <c:v>242</c:v>
                </c:pt>
                <c:pt idx="10344">
                  <c:v>241</c:v>
                </c:pt>
                <c:pt idx="10345">
                  <c:v>243</c:v>
                </c:pt>
                <c:pt idx="10346">
                  <c:v>243</c:v>
                </c:pt>
                <c:pt idx="10347">
                  <c:v>239</c:v>
                </c:pt>
                <c:pt idx="10348">
                  <c:v>241</c:v>
                </c:pt>
                <c:pt idx="10349">
                  <c:v>242</c:v>
                </c:pt>
                <c:pt idx="10350">
                  <c:v>241</c:v>
                </c:pt>
                <c:pt idx="10351">
                  <c:v>241</c:v>
                </c:pt>
                <c:pt idx="10352">
                  <c:v>240</c:v>
                </c:pt>
                <c:pt idx="10353">
                  <c:v>239</c:v>
                </c:pt>
                <c:pt idx="10354">
                  <c:v>240</c:v>
                </c:pt>
                <c:pt idx="10355">
                  <c:v>240</c:v>
                </c:pt>
                <c:pt idx="10356">
                  <c:v>240</c:v>
                </c:pt>
                <c:pt idx="10357">
                  <c:v>240</c:v>
                </c:pt>
                <c:pt idx="10358">
                  <c:v>242</c:v>
                </c:pt>
                <c:pt idx="10359">
                  <c:v>242</c:v>
                </c:pt>
                <c:pt idx="10360">
                  <c:v>241</c:v>
                </c:pt>
                <c:pt idx="10361">
                  <c:v>241</c:v>
                </c:pt>
                <c:pt idx="10362">
                  <c:v>240</c:v>
                </c:pt>
                <c:pt idx="10363">
                  <c:v>240</c:v>
                </c:pt>
                <c:pt idx="10364">
                  <c:v>238</c:v>
                </c:pt>
                <c:pt idx="10365">
                  <c:v>238</c:v>
                </c:pt>
                <c:pt idx="10366">
                  <c:v>236</c:v>
                </c:pt>
                <c:pt idx="10367">
                  <c:v>237</c:v>
                </c:pt>
                <c:pt idx="10368">
                  <c:v>236</c:v>
                </c:pt>
                <c:pt idx="10369">
                  <c:v>236</c:v>
                </c:pt>
                <c:pt idx="10370">
                  <c:v>237</c:v>
                </c:pt>
                <c:pt idx="10371">
                  <c:v>236</c:v>
                </c:pt>
                <c:pt idx="10372">
                  <c:v>235</c:v>
                </c:pt>
                <c:pt idx="10373">
                  <c:v>234</c:v>
                </c:pt>
                <c:pt idx="10374">
                  <c:v>233</c:v>
                </c:pt>
                <c:pt idx="10375">
                  <c:v>233</c:v>
                </c:pt>
                <c:pt idx="10376">
                  <c:v>232</c:v>
                </c:pt>
                <c:pt idx="10377">
                  <c:v>232</c:v>
                </c:pt>
                <c:pt idx="10378">
                  <c:v>231</c:v>
                </c:pt>
                <c:pt idx="10379">
                  <c:v>231</c:v>
                </c:pt>
                <c:pt idx="10380">
                  <c:v>231</c:v>
                </c:pt>
                <c:pt idx="10381">
                  <c:v>230</c:v>
                </c:pt>
                <c:pt idx="10382">
                  <c:v>230</c:v>
                </c:pt>
                <c:pt idx="10383">
                  <c:v>230</c:v>
                </c:pt>
                <c:pt idx="10384">
                  <c:v>232</c:v>
                </c:pt>
                <c:pt idx="10385">
                  <c:v>231</c:v>
                </c:pt>
                <c:pt idx="10386">
                  <c:v>231</c:v>
                </c:pt>
                <c:pt idx="10387">
                  <c:v>231</c:v>
                </c:pt>
                <c:pt idx="10388">
                  <c:v>231</c:v>
                </c:pt>
                <c:pt idx="10389">
                  <c:v>231</c:v>
                </c:pt>
                <c:pt idx="10390">
                  <c:v>232</c:v>
                </c:pt>
                <c:pt idx="10391">
                  <c:v>234</c:v>
                </c:pt>
                <c:pt idx="10392">
                  <c:v>234</c:v>
                </c:pt>
                <c:pt idx="10393">
                  <c:v>235</c:v>
                </c:pt>
                <c:pt idx="10394">
                  <c:v>235</c:v>
                </c:pt>
                <c:pt idx="10395">
                  <c:v>236</c:v>
                </c:pt>
                <c:pt idx="10396">
                  <c:v>236</c:v>
                </c:pt>
                <c:pt idx="10397">
                  <c:v>238</c:v>
                </c:pt>
                <c:pt idx="10398">
                  <c:v>238</c:v>
                </c:pt>
                <c:pt idx="10399">
                  <c:v>239</c:v>
                </c:pt>
                <c:pt idx="10400">
                  <c:v>240</c:v>
                </c:pt>
                <c:pt idx="10401">
                  <c:v>240</c:v>
                </c:pt>
                <c:pt idx="10402">
                  <c:v>241</c:v>
                </c:pt>
                <c:pt idx="10403">
                  <c:v>242</c:v>
                </c:pt>
                <c:pt idx="10404">
                  <c:v>244</c:v>
                </c:pt>
                <c:pt idx="10405">
                  <c:v>241</c:v>
                </c:pt>
                <c:pt idx="10406">
                  <c:v>244</c:v>
                </c:pt>
                <c:pt idx="10407">
                  <c:v>243</c:v>
                </c:pt>
                <c:pt idx="10408">
                  <c:v>244</c:v>
                </c:pt>
                <c:pt idx="10409">
                  <c:v>243</c:v>
                </c:pt>
                <c:pt idx="10410">
                  <c:v>242</c:v>
                </c:pt>
                <c:pt idx="10411">
                  <c:v>243</c:v>
                </c:pt>
                <c:pt idx="10412">
                  <c:v>242</c:v>
                </c:pt>
                <c:pt idx="10413">
                  <c:v>241</c:v>
                </c:pt>
                <c:pt idx="10414">
                  <c:v>242</c:v>
                </c:pt>
                <c:pt idx="10415">
                  <c:v>241</c:v>
                </c:pt>
                <c:pt idx="10416">
                  <c:v>241</c:v>
                </c:pt>
                <c:pt idx="10417">
                  <c:v>241</c:v>
                </c:pt>
                <c:pt idx="10418">
                  <c:v>241</c:v>
                </c:pt>
                <c:pt idx="10419">
                  <c:v>242</c:v>
                </c:pt>
                <c:pt idx="10420">
                  <c:v>242</c:v>
                </c:pt>
                <c:pt idx="10421">
                  <c:v>240</c:v>
                </c:pt>
                <c:pt idx="10422">
                  <c:v>244</c:v>
                </c:pt>
                <c:pt idx="10423">
                  <c:v>244</c:v>
                </c:pt>
                <c:pt idx="10424">
                  <c:v>243</c:v>
                </c:pt>
                <c:pt idx="10425">
                  <c:v>246</c:v>
                </c:pt>
                <c:pt idx="10426">
                  <c:v>245</c:v>
                </c:pt>
                <c:pt idx="10427">
                  <c:v>246</c:v>
                </c:pt>
                <c:pt idx="10428">
                  <c:v>247</c:v>
                </c:pt>
                <c:pt idx="10429">
                  <c:v>247</c:v>
                </c:pt>
                <c:pt idx="10430">
                  <c:v>246</c:v>
                </c:pt>
                <c:pt idx="10431">
                  <c:v>247</c:v>
                </c:pt>
                <c:pt idx="10432">
                  <c:v>246</c:v>
                </c:pt>
                <c:pt idx="10433">
                  <c:v>246</c:v>
                </c:pt>
                <c:pt idx="10434">
                  <c:v>247</c:v>
                </c:pt>
                <c:pt idx="10435">
                  <c:v>246</c:v>
                </c:pt>
                <c:pt idx="10436">
                  <c:v>245</c:v>
                </c:pt>
                <c:pt idx="10437">
                  <c:v>244</c:v>
                </c:pt>
                <c:pt idx="10438">
                  <c:v>244</c:v>
                </c:pt>
                <c:pt idx="10439">
                  <c:v>244</c:v>
                </c:pt>
                <c:pt idx="10440">
                  <c:v>243</c:v>
                </c:pt>
                <c:pt idx="10441">
                  <c:v>242</c:v>
                </c:pt>
                <c:pt idx="10442">
                  <c:v>243</c:v>
                </c:pt>
                <c:pt idx="10443">
                  <c:v>242</c:v>
                </c:pt>
                <c:pt idx="10444">
                  <c:v>241</c:v>
                </c:pt>
                <c:pt idx="10445">
                  <c:v>240</c:v>
                </c:pt>
                <c:pt idx="10446">
                  <c:v>240</c:v>
                </c:pt>
                <c:pt idx="10447">
                  <c:v>242</c:v>
                </c:pt>
                <c:pt idx="10448">
                  <c:v>238</c:v>
                </c:pt>
                <c:pt idx="10449">
                  <c:v>239</c:v>
                </c:pt>
                <c:pt idx="10450">
                  <c:v>238</c:v>
                </c:pt>
                <c:pt idx="10451">
                  <c:v>240</c:v>
                </c:pt>
                <c:pt idx="10452">
                  <c:v>238</c:v>
                </c:pt>
                <c:pt idx="10453">
                  <c:v>237</c:v>
                </c:pt>
                <c:pt idx="10454">
                  <c:v>237</c:v>
                </c:pt>
                <c:pt idx="10455">
                  <c:v>237</c:v>
                </c:pt>
                <c:pt idx="10456">
                  <c:v>238</c:v>
                </c:pt>
                <c:pt idx="10457">
                  <c:v>238</c:v>
                </c:pt>
                <c:pt idx="10458">
                  <c:v>237</c:v>
                </c:pt>
                <c:pt idx="10459">
                  <c:v>238</c:v>
                </c:pt>
                <c:pt idx="10460">
                  <c:v>238</c:v>
                </c:pt>
                <c:pt idx="10461">
                  <c:v>239</c:v>
                </c:pt>
                <c:pt idx="10462">
                  <c:v>238</c:v>
                </c:pt>
                <c:pt idx="10463">
                  <c:v>238</c:v>
                </c:pt>
                <c:pt idx="10464">
                  <c:v>237</c:v>
                </c:pt>
                <c:pt idx="10465">
                  <c:v>236</c:v>
                </c:pt>
                <c:pt idx="10466">
                  <c:v>235</c:v>
                </c:pt>
                <c:pt idx="10467">
                  <c:v>236</c:v>
                </c:pt>
                <c:pt idx="10468">
                  <c:v>234</c:v>
                </c:pt>
                <c:pt idx="10469">
                  <c:v>233</c:v>
                </c:pt>
                <c:pt idx="10470">
                  <c:v>228</c:v>
                </c:pt>
                <c:pt idx="10471">
                  <c:v>232</c:v>
                </c:pt>
                <c:pt idx="10472">
                  <c:v>230</c:v>
                </c:pt>
                <c:pt idx="10473">
                  <c:v>232</c:v>
                </c:pt>
                <c:pt idx="10474">
                  <c:v>230</c:v>
                </c:pt>
                <c:pt idx="10475">
                  <c:v>228</c:v>
                </c:pt>
                <c:pt idx="10476">
                  <c:v>228</c:v>
                </c:pt>
                <c:pt idx="10477">
                  <c:v>227</c:v>
                </c:pt>
                <c:pt idx="10478">
                  <c:v>226</c:v>
                </c:pt>
                <c:pt idx="10479">
                  <c:v>226</c:v>
                </c:pt>
                <c:pt idx="10480">
                  <c:v>226</c:v>
                </c:pt>
                <c:pt idx="10481">
                  <c:v>225</c:v>
                </c:pt>
                <c:pt idx="10482">
                  <c:v>225</c:v>
                </c:pt>
                <c:pt idx="10483">
                  <c:v>224</c:v>
                </c:pt>
                <c:pt idx="10484">
                  <c:v>224</c:v>
                </c:pt>
                <c:pt idx="10485">
                  <c:v>224</c:v>
                </c:pt>
                <c:pt idx="10486">
                  <c:v>224</c:v>
                </c:pt>
                <c:pt idx="10487">
                  <c:v>224</c:v>
                </c:pt>
                <c:pt idx="10488">
                  <c:v>224</c:v>
                </c:pt>
                <c:pt idx="10489">
                  <c:v>224</c:v>
                </c:pt>
                <c:pt idx="10490">
                  <c:v>224</c:v>
                </c:pt>
                <c:pt idx="10491">
                  <c:v>225</c:v>
                </c:pt>
                <c:pt idx="10492">
                  <c:v>226</c:v>
                </c:pt>
                <c:pt idx="10493">
                  <c:v>228</c:v>
                </c:pt>
                <c:pt idx="10494">
                  <c:v>228</c:v>
                </c:pt>
                <c:pt idx="10495">
                  <c:v>229</c:v>
                </c:pt>
                <c:pt idx="10496">
                  <c:v>229</c:v>
                </c:pt>
                <c:pt idx="10497">
                  <c:v>231</c:v>
                </c:pt>
                <c:pt idx="10498">
                  <c:v>231</c:v>
                </c:pt>
                <c:pt idx="10499">
                  <c:v>231</c:v>
                </c:pt>
                <c:pt idx="10500">
                  <c:v>232</c:v>
                </c:pt>
                <c:pt idx="10501">
                  <c:v>232</c:v>
                </c:pt>
                <c:pt idx="10502">
                  <c:v>232</c:v>
                </c:pt>
                <c:pt idx="10503">
                  <c:v>234</c:v>
                </c:pt>
                <c:pt idx="10504">
                  <c:v>235</c:v>
                </c:pt>
                <c:pt idx="10505">
                  <c:v>233</c:v>
                </c:pt>
                <c:pt idx="10506">
                  <c:v>233</c:v>
                </c:pt>
                <c:pt idx="10507">
                  <c:v>232</c:v>
                </c:pt>
                <c:pt idx="10508">
                  <c:v>233</c:v>
                </c:pt>
                <c:pt idx="10509">
                  <c:v>231</c:v>
                </c:pt>
                <c:pt idx="10510">
                  <c:v>231</c:v>
                </c:pt>
                <c:pt idx="10511">
                  <c:v>229</c:v>
                </c:pt>
                <c:pt idx="10512">
                  <c:v>226</c:v>
                </c:pt>
                <c:pt idx="10513">
                  <c:v>224</c:v>
                </c:pt>
                <c:pt idx="10514">
                  <c:v>223</c:v>
                </c:pt>
                <c:pt idx="10515">
                  <c:v>223</c:v>
                </c:pt>
                <c:pt idx="10516">
                  <c:v>223</c:v>
                </c:pt>
                <c:pt idx="10517">
                  <c:v>221</c:v>
                </c:pt>
                <c:pt idx="10518">
                  <c:v>222</c:v>
                </c:pt>
                <c:pt idx="10519">
                  <c:v>221</c:v>
                </c:pt>
                <c:pt idx="10520">
                  <c:v>221</c:v>
                </c:pt>
                <c:pt idx="10521">
                  <c:v>220</c:v>
                </c:pt>
                <c:pt idx="10522">
                  <c:v>223</c:v>
                </c:pt>
                <c:pt idx="10523">
                  <c:v>223</c:v>
                </c:pt>
                <c:pt idx="10524">
                  <c:v>223</c:v>
                </c:pt>
                <c:pt idx="10525">
                  <c:v>223</c:v>
                </c:pt>
                <c:pt idx="10526">
                  <c:v>223</c:v>
                </c:pt>
                <c:pt idx="10527">
                  <c:v>220</c:v>
                </c:pt>
                <c:pt idx="10528">
                  <c:v>220</c:v>
                </c:pt>
                <c:pt idx="10529">
                  <c:v>218</c:v>
                </c:pt>
                <c:pt idx="10530">
                  <c:v>218</c:v>
                </c:pt>
                <c:pt idx="10531">
                  <c:v>217</c:v>
                </c:pt>
                <c:pt idx="10532">
                  <c:v>216</c:v>
                </c:pt>
                <c:pt idx="10533">
                  <c:v>216</c:v>
                </c:pt>
                <c:pt idx="10534">
                  <c:v>215</c:v>
                </c:pt>
                <c:pt idx="10535">
                  <c:v>214</c:v>
                </c:pt>
                <c:pt idx="10536">
                  <c:v>213</c:v>
                </c:pt>
                <c:pt idx="10537">
                  <c:v>212</c:v>
                </c:pt>
                <c:pt idx="10538">
                  <c:v>211</c:v>
                </c:pt>
                <c:pt idx="10539">
                  <c:v>210</c:v>
                </c:pt>
                <c:pt idx="10540">
                  <c:v>210</c:v>
                </c:pt>
                <c:pt idx="10541">
                  <c:v>209</c:v>
                </c:pt>
                <c:pt idx="10542">
                  <c:v>209</c:v>
                </c:pt>
                <c:pt idx="10543">
                  <c:v>208</c:v>
                </c:pt>
                <c:pt idx="10544">
                  <c:v>208</c:v>
                </c:pt>
                <c:pt idx="10545">
                  <c:v>209</c:v>
                </c:pt>
                <c:pt idx="10546">
                  <c:v>208</c:v>
                </c:pt>
                <c:pt idx="10547">
                  <c:v>209</c:v>
                </c:pt>
                <c:pt idx="10548">
                  <c:v>209</c:v>
                </c:pt>
                <c:pt idx="10549">
                  <c:v>208</c:v>
                </c:pt>
                <c:pt idx="10550">
                  <c:v>209</c:v>
                </c:pt>
                <c:pt idx="10551">
                  <c:v>209</c:v>
                </c:pt>
                <c:pt idx="10552">
                  <c:v>211</c:v>
                </c:pt>
                <c:pt idx="10553">
                  <c:v>209</c:v>
                </c:pt>
                <c:pt idx="10554">
                  <c:v>209</c:v>
                </c:pt>
                <c:pt idx="10555">
                  <c:v>209</c:v>
                </c:pt>
                <c:pt idx="10556">
                  <c:v>209</c:v>
                </c:pt>
                <c:pt idx="10557">
                  <c:v>208</c:v>
                </c:pt>
                <c:pt idx="10558">
                  <c:v>210</c:v>
                </c:pt>
                <c:pt idx="10559">
                  <c:v>208</c:v>
                </c:pt>
                <c:pt idx="10560">
                  <c:v>209</c:v>
                </c:pt>
                <c:pt idx="10561">
                  <c:v>210</c:v>
                </c:pt>
                <c:pt idx="10562">
                  <c:v>209</c:v>
                </c:pt>
                <c:pt idx="10563">
                  <c:v>211</c:v>
                </c:pt>
                <c:pt idx="10564">
                  <c:v>210</c:v>
                </c:pt>
                <c:pt idx="10565">
                  <c:v>208</c:v>
                </c:pt>
                <c:pt idx="10566">
                  <c:v>207</c:v>
                </c:pt>
                <c:pt idx="10567">
                  <c:v>205</c:v>
                </c:pt>
                <c:pt idx="10568">
                  <c:v>205</c:v>
                </c:pt>
                <c:pt idx="10569">
                  <c:v>204</c:v>
                </c:pt>
                <c:pt idx="10570">
                  <c:v>204</c:v>
                </c:pt>
                <c:pt idx="10571">
                  <c:v>203</c:v>
                </c:pt>
                <c:pt idx="10572">
                  <c:v>202</c:v>
                </c:pt>
                <c:pt idx="10573">
                  <c:v>202</c:v>
                </c:pt>
                <c:pt idx="10574">
                  <c:v>201</c:v>
                </c:pt>
                <c:pt idx="10575">
                  <c:v>200</c:v>
                </c:pt>
                <c:pt idx="10576">
                  <c:v>199</c:v>
                </c:pt>
                <c:pt idx="10577">
                  <c:v>197</c:v>
                </c:pt>
                <c:pt idx="10578">
                  <c:v>194</c:v>
                </c:pt>
                <c:pt idx="10579">
                  <c:v>194</c:v>
                </c:pt>
                <c:pt idx="10580">
                  <c:v>188</c:v>
                </c:pt>
                <c:pt idx="10581">
                  <c:v>184</c:v>
                </c:pt>
                <c:pt idx="10582">
                  <c:v>186</c:v>
                </c:pt>
                <c:pt idx="10583">
                  <c:v>187</c:v>
                </c:pt>
                <c:pt idx="10584">
                  <c:v>186</c:v>
                </c:pt>
                <c:pt idx="10585">
                  <c:v>184</c:v>
                </c:pt>
                <c:pt idx="10586">
                  <c:v>182</c:v>
                </c:pt>
                <c:pt idx="10587">
                  <c:v>181</c:v>
                </c:pt>
                <c:pt idx="10588">
                  <c:v>181</c:v>
                </c:pt>
                <c:pt idx="10589">
                  <c:v>182</c:v>
                </c:pt>
                <c:pt idx="10590">
                  <c:v>178</c:v>
                </c:pt>
                <c:pt idx="10591">
                  <c:v>181</c:v>
                </c:pt>
                <c:pt idx="10592">
                  <c:v>179</c:v>
                </c:pt>
                <c:pt idx="10593">
                  <c:v>180</c:v>
                </c:pt>
                <c:pt idx="10594">
                  <c:v>179</c:v>
                </c:pt>
                <c:pt idx="10595">
                  <c:v>178</c:v>
                </c:pt>
                <c:pt idx="10596">
                  <c:v>178</c:v>
                </c:pt>
                <c:pt idx="10597">
                  <c:v>179</c:v>
                </c:pt>
                <c:pt idx="10598">
                  <c:v>180</c:v>
                </c:pt>
                <c:pt idx="10599">
                  <c:v>180</c:v>
                </c:pt>
                <c:pt idx="10600">
                  <c:v>181</c:v>
                </c:pt>
                <c:pt idx="10601">
                  <c:v>179</c:v>
                </c:pt>
                <c:pt idx="10602">
                  <c:v>181</c:v>
                </c:pt>
                <c:pt idx="10603">
                  <c:v>181</c:v>
                </c:pt>
                <c:pt idx="10604">
                  <c:v>182</c:v>
                </c:pt>
                <c:pt idx="10605">
                  <c:v>181</c:v>
                </c:pt>
                <c:pt idx="10606">
                  <c:v>183</c:v>
                </c:pt>
                <c:pt idx="10607">
                  <c:v>184</c:v>
                </c:pt>
                <c:pt idx="10608">
                  <c:v>185</c:v>
                </c:pt>
                <c:pt idx="10609">
                  <c:v>185</c:v>
                </c:pt>
                <c:pt idx="10610">
                  <c:v>186</c:v>
                </c:pt>
                <c:pt idx="10611">
                  <c:v>186</c:v>
                </c:pt>
                <c:pt idx="10612">
                  <c:v>188</c:v>
                </c:pt>
                <c:pt idx="10613">
                  <c:v>187</c:v>
                </c:pt>
                <c:pt idx="10614">
                  <c:v>186</c:v>
                </c:pt>
                <c:pt idx="10615">
                  <c:v>188</c:v>
                </c:pt>
                <c:pt idx="10616">
                  <c:v>188</c:v>
                </c:pt>
                <c:pt idx="10617">
                  <c:v>188</c:v>
                </c:pt>
                <c:pt idx="10618">
                  <c:v>186</c:v>
                </c:pt>
                <c:pt idx="10619">
                  <c:v>186</c:v>
                </c:pt>
                <c:pt idx="10620">
                  <c:v>183</c:v>
                </c:pt>
                <c:pt idx="10621">
                  <c:v>180</c:v>
                </c:pt>
                <c:pt idx="10622">
                  <c:v>179</c:v>
                </c:pt>
                <c:pt idx="10623">
                  <c:v>176</c:v>
                </c:pt>
                <c:pt idx="10624">
                  <c:v>175</c:v>
                </c:pt>
                <c:pt idx="10625">
                  <c:v>176</c:v>
                </c:pt>
                <c:pt idx="10626">
                  <c:v>173</c:v>
                </c:pt>
                <c:pt idx="10627">
                  <c:v>171</c:v>
                </c:pt>
                <c:pt idx="10628">
                  <c:v>172</c:v>
                </c:pt>
                <c:pt idx="10629">
                  <c:v>167</c:v>
                </c:pt>
                <c:pt idx="10630">
                  <c:v>164</c:v>
                </c:pt>
                <c:pt idx="10631">
                  <c:v>164</c:v>
                </c:pt>
                <c:pt idx="10632">
                  <c:v>158</c:v>
                </c:pt>
                <c:pt idx="10633">
                  <c:v>156</c:v>
                </c:pt>
                <c:pt idx="10634">
                  <c:v>154</c:v>
                </c:pt>
                <c:pt idx="10635">
                  <c:v>153</c:v>
                </c:pt>
                <c:pt idx="10636">
                  <c:v>149</c:v>
                </c:pt>
                <c:pt idx="10637">
                  <c:v>147</c:v>
                </c:pt>
                <c:pt idx="10638">
                  <c:v>149</c:v>
                </c:pt>
                <c:pt idx="10639">
                  <c:v>145</c:v>
                </c:pt>
                <c:pt idx="10640">
                  <c:v>141</c:v>
                </c:pt>
                <c:pt idx="10641">
                  <c:v>140</c:v>
                </c:pt>
                <c:pt idx="10642">
                  <c:v>141</c:v>
                </c:pt>
                <c:pt idx="10643">
                  <c:v>142</c:v>
                </c:pt>
                <c:pt idx="10644">
                  <c:v>140</c:v>
                </c:pt>
                <c:pt idx="10645">
                  <c:v>139</c:v>
                </c:pt>
                <c:pt idx="10646">
                  <c:v>142</c:v>
                </c:pt>
                <c:pt idx="10647">
                  <c:v>139</c:v>
                </c:pt>
                <c:pt idx="10648">
                  <c:v>140</c:v>
                </c:pt>
                <c:pt idx="10649">
                  <c:v>140</c:v>
                </c:pt>
                <c:pt idx="10650">
                  <c:v>140</c:v>
                </c:pt>
                <c:pt idx="10651">
                  <c:v>140</c:v>
                </c:pt>
                <c:pt idx="10652">
                  <c:v>140</c:v>
                </c:pt>
                <c:pt idx="10653">
                  <c:v>139</c:v>
                </c:pt>
                <c:pt idx="10654">
                  <c:v>137</c:v>
                </c:pt>
                <c:pt idx="10655">
                  <c:v>138</c:v>
                </c:pt>
                <c:pt idx="10656">
                  <c:v>134</c:v>
                </c:pt>
                <c:pt idx="10657">
                  <c:v>133</c:v>
                </c:pt>
                <c:pt idx="10658">
                  <c:v>132</c:v>
                </c:pt>
                <c:pt idx="10659">
                  <c:v>127</c:v>
                </c:pt>
                <c:pt idx="10660">
                  <c:v>124</c:v>
                </c:pt>
                <c:pt idx="10661">
                  <c:v>124</c:v>
                </c:pt>
                <c:pt idx="10662">
                  <c:v>122</c:v>
                </c:pt>
                <c:pt idx="10663">
                  <c:v>120</c:v>
                </c:pt>
                <c:pt idx="10664">
                  <c:v>119</c:v>
                </c:pt>
                <c:pt idx="10665">
                  <c:v>117</c:v>
                </c:pt>
                <c:pt idx="10666">
                  <c:v>118</c:v>
                </c:pt>
                <c:pt idx="10667">
                  <c:v>117</c:v>
                </c:pt>
                <c:pt idx="10668">
                  <c:v>112</c:v>
                </c:pt>
                <c:pt idx="10669">
                  <c:v>111</c:v>
                </c:pt>
                <c:pt idx="10670">
                  <c:v>111</c:v>
                </c:pt>
                <c:pt idx="10671">
                  <c:v>108</c:v>
                </c:pt>
                <c:pt idx="10672">
                  <c:v>108</c:v>
                </c:pt>
                <c:pt idx="10673">
                  <c:v>107</c:v>
                </c:pt>
                <c:pt idx="10674">
                  <c:v>106</c:v>
                </c:pt>
                <c:pt idx="10675">
                  <c:v>106</c:v>
                </c:pt>
                <c:pt idx="10676">
                  <c:v>103</c:v>
                </c:pt>
                <c:pt idx="10677">
                  <c:v>104</c:v>
                </c:pt>
                <c:pt idx="10678">
                  <c:v>103</c:v>
                </c:pt>
                <c:pt idx="10679">
                  <c:v>106</c:v>
                </c:pt>
                <c:pt idx="10680">
                  <c:v>101</c:v>
                </c:pt>
                <c:pt idx="10681">
                  <c:v>100</c:v>
                </c:pt>
                <c:pt idx="10682">
                  <c:v>101</c:v>
                </c:pt>
                <c:pt idx="10683">
                  <c:v>100</c:v>
                </c:pt>
                <c:pt idx="10684">
                  <c:v>101</c:v>
                </c:pt>
                <c:pt idx="10685">
                  <c:v>99</c:v>
                </c:pt>
                <c:pt idx="10686">
                  <c:v>98</c:v>
                </c:pt>
                <c:pt idx="10687">
                  <c:v>98</c:v>
                </c:pt>
                <c:pt idx="10688">
                  <c:v>98</c:v>
                </c:pt>
                <c:pt idx="10689">
                  <c:v>97</c:v>
                </c:pt>
                <c:pt idx="10690">
                  <c:v>98</c:v>
                </c:pt>
                <c:pt idx="10691">
                  <c:v>98</c:v>
                </c:pt>
                <c:pt idx="10692">
                  <c:v>97</c:v>
                </c:pt>
                <c:pt idx="10693">
                  <c:v>96</c:v>
                </c:pt>
                <c:pt idx="10694">
                  <c:v>95</c:v>
                </c:pt>
                <c:pt idx="10695">
                  <c:v>95</c:v>
                </c:pt>
                <c:pt idx="10696">
                  <c:v>96</c:v>
                </c:pt>
                <c:pt idx="10697">
                  <c:v>98</c:v>
                </c:pt>
                <c:pt idx="10698">
                  <c:v>97</c:v>
                </c:pt>
                <c:pt idx="10699">
                  <c:v>96</c:v>
                </c:pt>
                <c:pt idx="10700">
                  <c:v>98</c:v>
                </c:pt>
                <c:pt idx="10701">
                  <c:v>97</c:v>
                </c:pt>
                <c:pt idx="10702">
                  <c:v>95</c:v>
                </c:pt>
                <c:pt idx="10703">
                  <c:v>95</c:v>
                </c:pt>
                <c:pt idx="10704">
                  <c:v>94</c:v>
                </c:pt>
                <c:pt idx="10705">
                  <c:v>95</c:v>
                </c:pt>
                <c:pt idx="10706">
                  <c:v>95</c:v>
                </c:pt>
                <c:pt idx="10707">
                  <c:v>98</c:v>
                </c:pt>
                <c:pt idx="10708">
                  <c:v>95</c:v>
                </c:pt>
                <c:pt idx="10709">
                  <c:v>93</c:v>
                </c:pt>
                <c:pt idx="10710">
                  <c:v>94</c:v>
                </c:pt>
                <c:pt idx="10711">
                  <c:v>93</c:v>
                </c:pt>
                <c:pt idx="10712">
                  <c:v>93</c:v>
                </c:pt>
                <c:pt idx="10713">
                  <c:v>94</c:v>
                </c:pt>
                <c:pt idx="10714">
                  <c:v>95</c:v>
                </c:pt>
                <c:pt idx="10715">
                  <c:v>94</c:v>
                </c:pt>
                <c:pt idx="10716">
                  <c:v>94</c:v>
                </c:pt>
                <c:pt idx="10717">
                  <c:v>98</c:v>
                </c:pt>
                <c:pt idx="10718">
                  <c:v>95</c:v>
                </c:pt>
                <c:pt idx="10719">
                  <c:v>96</c:v>
                </c:pt>
                <c:pt idx="10720">
                  <c:v>95</c:v>
                </c:pt>
                <c:pt idx="10721">
                  <c:v>96</c:v>
                </c:pt>
                <c:pt idx="10722">
                  <c:v>96</c:v>
                </c:pt>
                <c:pt idx="10723">
                  <c:v>95</c:v>
                </c:pt>
                <c:pt idx="10724">
                  <c:v>96</c:v>
                </c:pt>
                <c:pt idx="10725">
                  <c:v>97</c:v>
                </c:pt>
                <c:pt idx="10726">
                  <c:v>98</c:v>
                </c:pt>
                <c:pt idx="10727">
                  <c:v>96</c:v>
                </c:pt>
                <c:pt idx="10728">
                  <c:v>98</c:v>
                </c:pt>
                <c:pt idx="10729">
                  <c:v>97</c:v>
                </c:pt>
                <c:pt idx="10730">
                  <c:v>97</c:v>
                </c:pt>
                <c:pt idx="10731">
                  <c:v>95</c:v>
                </c:pt>
                <c:pt idx="10732">
                  <c:v>100</c:v>
                </c:pt>
                <c:pt idx="10733">
                  <c:v>96</c:v>
                </c:pt>
                <c:pt idx="10734">
                  <c:v>97</c:v>
                </c:pt>
                <c:pt idx="10735">
                  <c:v>98</c:v>
                </c:pt>
                <c:pt idx="10736">
                  <c:v>96</c:v>
                </c:pt>
                <c:pt idx="10737">
                  <c:v>98</c:v>
                </c:pt>
                <c:pt idx="10738">
                  <c:v>97</c:v>
                </c:pt>
                <c:pt idx="10739">
                  <c:v>99</c:v>
                </c:pt>
                <c:pt idx="10740">
                  <c:v>98</c:v>
                </c:pt>
                <c:pt idx="10741">
                  <c:v>98</c:v>
                </c:pt>
                <c:pt idx="10742">
                  <c:v>99</c:v>
                </c:pt>
                <c:pt idx="10743">
                  <c:v>99</c:v>
                </c:pt>
                <c:pt idx="10744">
                  <c:v>97</c:v>
                </c:pt>
                <c:pt idx="10745">
                  <c:v>98</c:v>
                </c:pt>
                <c:pt idx="10746">
                  <c:v>98</c:v>
                </c:pt>
                <c:pt idx="10747">
                  <c:v>97</c:v>
                </c:pt>
                <c:pt idx="10748">
                  <c:v>97</c:v>
                </c:pt>
                <c:pt idx="10749">
                  <c:v>98</c:v>
                </c:pt>
                <c:pt idx="10750">
                  <c:v>97</c:v>
                </c:pt>
                <c:pt idx="10751">
                  <c:v>102</c:v>
                </c:pt>
                <c:pt idx="10752">
                  <c:v>96</c:v>
                </c:pt>
                <c:pt idx="10753">
                  <c:v>98</c:v>
                </c:pt>
                <c:pt idx="10754">
                  <c:v>97</c:v>
                </c:pt>
                <c:pt idx="10755">
                  <c:v>96</c:v>
                </c:pt>
                <c:pt idx="10756">
                  <c:v>97</c:v>
                </c:pt>
                <c:pt idx="10757">
                  <c:v>99</c:v>
                </c:pt>
                <c:pt idx="10758">
                  <c:v>96</c:v>
                </c:pt>
                <c:pt idx="10759">
                  <c:v>95</c:v>
                </c:pt>
                <c:pt idx="10760">
                  <c:v>95</c:v>
                </c:pt>
                <c:pt idx="10761">
                  <c:v>93</c:v>
                </c:pt>
                <c:pt idx="10762">
                  <c:v>95</c:v>
                </c:pt>
                <c:pt idx="10763">
                  <c:v>93</c:v>
                </c:pt>
                <c:pt idx="10764">
                  <c:v>92</c:v>
                </c:pt>
                <c:pt idx="10765">
                  <c:v>94</c:v>
                </c:pt>
                <c:pt idx="10766">
                  <c:v>93</c:v>
                </c:pt>
                <c:pt idx="10767">
                  <c:v>91</c:v>
                </c:pt>
                <c:pt idx="10768">
                  <c:v>92</c:v>
                </c:pt>
                <c:pt idx="10769">
                  <c:v>91</c:v>
                </c:pt>
                <c:pt idx="10770">
                  <c:v>92</c:v>
                </c:pt>
                <c:pt idx="10771">
                  <c:v>90</c:v>
                </c:pt>
                <c:pt idx="10772">
                  <c:v>92</c:v>
                </c:pt>
                <c:pt idx="10773">
                  <c:v>91</c:v>
                </c:pt>
                <c:pt idx="10774">
                  <c:v>89</c:v>
                </c:pt>
                <c:pt idx="10775">
                  <c:v>89</c:v>
                </c:pt>
                <c:pt idx="10776">
                  <c:v>89</c:v>
                </c:pt>
                <c:pt idx="10777">
                  <c:v>89</c:v>
                </c:pt>
                <c:pt idx="10778">
                  <c:v>90</c:v>
                </c:pt>
                <c:pt idx="10779">
                  <c:v>89</c:v>
                </c:pt>
                <c:pt idx="10780">
                  <c:v>91</c:v>
                </c:pt>
                <c:pt idx="10781">
                  <c:v>90</c:v>
                </c:pt>
                <c:pt idx="10782">
                  <c:v>91</c:v>
                </c:pt>
                <c:pt idx="10783">
                  <c:v>92</c:v>
                </c:pt>
                <c:pt idx="10784">
                  <c:v>94</c:v>
                </c:pt>
                <c:pt idx="10785">
                  <c:v>91</c:v>
                </c:pt>
                <c:pt idx="10786">
                  <c:v>92</c:v>
                </c:pt>
                <c:pt idx="10787">
                  <c:v>92</c:v>
                </c:pt>
                <c:pt idx="10788">
                  <c:v>92</c:v>
                </c:pt>
                <c:pt idx="10789">
                  <c:v>91</c:v>
                </c:pt>
                <c:pt idx="10790">
                  <c:v>92</c:v>
                </c:pt>
                <c:pt idx="10791">
                  <c:v>91</c:v>
                </c:pt>
                <c:pt idx="10792">
                  <c:v>91</c:v>
                </c:pt>
                <c:pt idx="10793">
                  <c:v>92</c:v>
                </c:pt>
                <c:pt idx="10794">
                  <c:v>91</c:v>
                </c:pt>
                <c:pt idx="10795">
                  <c:v>91</c:v>
                </c:pt>
                <c:pt idx="10796">
                  <c:v>90</c:v>
                </c:pt>
                <c:pt idx="10797">
                  <c:v>91</c:v>
                </c:pt>
                <c:pt idx="10798">
                  <c:v>92</c:v>
                </c:pt>
                <c:pt idx="10799">
                  <c:v>92</c:v>
                </c:pt>
                <c:pt idx="10800">
                  <c:v>94</c:v>
                </c:pt>
                <c:pt idx="10801">
                  <c:v>91</c:v>
                </c:pt>
                <c:pt idx="10802">
                  <c:v>92</c:v>
                </c:pt>
                <c:pt idx="10803">
                  <c:v>92</c:v>
                </c:pt>
                <c:pt idx="10804">
                  <c:v>92</c:v>
                </c:pt>
                <c:pt idx="10805">
                  <c:v>94</c:v>
                </c:pt>
                <c:pt idx="10806">
                  <c:v>92</c:v>
                </c:pt>
                <c:pt idx="10807">
                  <c:v>93</c:v>
                </c:pt>
                <c:pt idx="10808">
                  <c:v>93</c:v>
                </c:pt>
                <c:pt idx="10809">
                  <c:v>93</c:v>
                </c:pt>
                <c:pt idx="10810">
                  <c:v>94</c:v>
                </c:pt>
                <c:pt idx="10811">
                  <c:v>93</c:v>
                </c:pt>
                <c:pt idx="10812">
                  <c:v>92</c:v>
                </c:pt>
                <c:pt idx="10813">
                  <c:v>91</c:v>
                </c:pt>
                <c:pt idx="10814">
                  <c:v>92</c:v>
                </c:pt>
                <c:pt idx="10815">
                  <c:v>92</c:v>
                </c:pt>
                <c:pt idx="10816">
                  <c:v>92</c:v>
                </c:pt>
                <c:pt idx="10817">
                  <c:v>90</c:v>
                </c:pt>
                <c:pt idx="10818">
                  <c:v>90</c:v>
                </c:pt>
                <c:pt idx="10819">
                  <c:v>91</c:v>
                </c:pt>
                <c:pt idx="10820">
                  <c:v>90</c:v>
                </c:pt>
                <c:pt idx="10821">
                  <c:v>89</c:v>
                </c:pt>
                <c:pt idx="10822">
                  <c:v>89</c:v>
                </c:pt>
                <c:pt idx="10823">
                  <c:v>88</c:v>
                </c:pt>
                <c:pt idx="10824">
                  <c:v>86</c:v>
                </c:pt>
                <c:pt idx="10825">
                  <c:v>87</c:v>
                </c:pt>
                <c:pt idx="10826">
                  <c:v>87</c:v>
                </c:pt>
                <c:pt idx="10827">
                  <c:v>86</c:v>
                </c:pt>
                <c:pt idx="10828">
                  <c:v>87</c:v>
                </c:pt>
                <c:pt idx="10829">
                  <c:v>87</c:v>
                </c:pt>
                <c:pt idx="10830">
                  <c:v>87</c:v>
                </c:pt>
                <c:pt idx="10831">
                  <c:v>86</c:v>
                </c:pt>
                <c:pt idx="10832">
                  <c:v>87</c:v>
                </c:pt>
                <c:pt idx="10833">
                  <c:v>88</c:v>
                </c:pt>
                <c:pt idx="10834">
                  <c:v>86</c:v>
                </c:pt>
                <c:pt idx="10835">
                  <c:v>88</c:v>
                </c:pt>
                <c:pt idx="10836">
                  <c:v>87</c:v>
                </c:pt>
                <c:pt idx="10837">
                  <c:v>87</c:v>
                </c:pt>
                <c:pt idx="10838">
                  <c:v>84</c:v>
                </c:pt>
                <c:pt idx="10839">
                  <c:v>90</c:v>
                </c:pt>
                <c:pt idx="10840">
                  <c:v>87</c:v>
                </c:pt>
                <c:pt idx="10841">
                  <c:v>87</c:v>
                </c:pt>
                <c:pt idx="10842">
                  <c:v>88</c:v>
                </c:pt>
                <c:pt idx="10843">
                  <c:v>89</c:v>
                </c:pt>
                <c:pt idx="10844">
                  <c:v>86</c:v>
                </c:pt>
                <c:pt idx="10845">
                  <c:v>89</c:v>
                </c:pt>
                <c:pt idx="10846">
                  <c:v>92</c:v>
                </c:pt>
                <c:pt idx="10847">
                  <c:v>93</c:v>
                </c:pt>
                <c:pt idx="10848">
                  <c:v>91</c:v>
                </c:pt>
                <c:pt idx="10849">
                  <c:v>92</c:v>
                </c:pt>
                <c:pt idx="10850">
                  <c:v>91</c:v>
                </c:pt>
                <c:pt idx="10851">
                  <c:v>93</c:v>
                </c:pt>
                <c:pt idx="10852">
                  <c:v>92</c:v>
                </c:pt>
                <c:pt idx="10853">
                  <c:v>94</c:v>
                </c:pt>
                <c:pt idx="10854">
                  <c:v>93</c:v>
                </c:pt>
                <c:pt idx="10855">
                  <c:v>93</c:v>
                </c:pt>
                <c:pt idx="10856">
                  <c:v>92</c:v>
                </c:pt>
                <c:pt idx="10857">
                  <c:v>93</c:v>
                </c:pt>
                <c:pt idx="10858">
                  <c:v>92</c:v>
                </c:pt>
                <c:pt idx="10859">
                  <c:v>94</c:v>
                </c:pt>
                <c:pt idx="10860">
                  <c:v>91</c:v>
                </c:pt>
                <c:pt idx="10861">
                  <c:v>91</c:v>
                </c:pt>
                <c:pt idx="10862">
                  <c:v>89</c:v>
                </c:pt>
                <c:pt idx="10863">
                  <c:v>89</c:v>
                </c:pt>
                <c:pt idx="10864">
                  <c:v>88</c:v>
                </c:pt>
                <c:pt idx="10865">
                  <c:v>87</c:v>
                </c:pt>
                <c:pt idx="10866">
                  <c:v>86</c:v>
                </c:pt>
                <c:pt idx="10867">
                  <c:v>86</c:v>
                </c:pt>
                <c:pt idx="10868">
                  <c:v>85</c:v>
                </c:pt>
                <c:pt idx="10869">
                  <c:v>85</c:v>
                </c:pt>
                <c:pt idx="10870">
                  <c:v>83</c:v>
                </c:pt>
                <c:pt idx="10871">
                  <c:v>82</c:v>
                </c:pt>
                <c:pt idx="10872">
                  <c:v>81</c:v>
                </c:pt>
                <c:pt idx="10873">
                  <c:v>82</c:v>
                </c:pt>
                <c:pt idx="10874">
                  <c:v>79</c:v>
                </c:pt>
                <c:pt idx="10875">
                  <c:v>81</c:v>
                </c:pt>
                <c:pt idx="10876">
                  <c:v>82</c:v>
                </c:pt>
                <c:pt idx="10877">
                  <c:v>83</c:v>
                </c:pt>
                <c:pt idx="10878">
                  <c:v>83</c:v>
                </c:pt>
                <c:pt idx="10879">
                  <c:v>83</c:v>
                </c:pt>
                <c:pt idx="10880">
                  <c:v>82</c:v>
                </c:pt>
                <c:pt idx="10881">
                  <c:v>84</c:v>
                </c:pt>
                <c:pt idx="10882">
                  <c:v>84</c:v>
                </c:pt>
                <c:pt idx="10883">
                  <c:v>84</c:v>
                </c:pt>
                <c:pt idx="10884">
                  <c:v>85</c:v>
                </c:pt>
                <c:pt idx="10885">
                  <c:v>86</c:v>
                </c:pt>
                <c:pt idx="10886">
                  <c:v>86</c:v>
                </c:pt>
                <c:pt idx="10887">
                  <c:v>87</c:v>
                </c:pt>
                <c:pt idx="10888">
                  <c:v>89</c:v>
                </c:pt>
                <c:pt idx="10889">
                  <c:v>87</c:v>
                </c:pt>
                <c:pt idx="10890">
                  <c:v>86</c:v>
                </c:pt>
                <c:pt idx="10891">
                  <c:v>88</c:v>
                </c:pt>
                <c:pt idx="10892">
                  <c:v>88</c:v>
                </c:pt>
                <c:pt idx="10893">
                  <c:v>88</c:v>
                </c:pt>
                <c:pt idx="10894">
                  <c:v>88</c:v>
                </c:pt>
                <c:pt idx="10895">
                  <c:v>88</c:v>
                </c:pt>
                <c:pt idx="10896">
                  <c:v>88</c:v>
                </c:pt>
                <c:pt idx="10897">
                  <c:v>90</c:v>
                </c:pt>
                <c:pt idx="10898">
                  <c:v>88</c:v>
                </c:pt>
                <c:pt idx="10899">
                  <c:v>88</c:v>
                </c:pt>
                <c:pt idx="10900">
                  <c:v>88</c:v>
                </c:pt>
                <c:pt idx="10901">
                  <c:v>89</c:v>
                </c:pt>
                <c:pt idx="10902">
                  <c:v>89</c:v>
                </c:pt>
                <c:pt idx="10903">
                  <c:v>86</c:v>
                </c:pt>
                <c:pt idx="10904">
                  <c:v>88</c:v>
                </c:pt>
                <c:pt idx="10905">
                  <c:v>90</c:v>
                </c:pt>
                <c:pt idx="10906">
                  <c:v>89</c:v>
                </c:pt>
                <c:pt idx="10907">
                  <c:v>91</c:v>
                </c:pt>
                <c:pt idx="10908">
                  <c:v>91</c:v>
                </c:pt>
                <c:pt idx="10909">
                  <c:v>91</c:v>
                </c:pt>
                <c:pt idx="10910">
                  <c:v>89</c:v>
                </c:pt>
                <c:pt idx="10911">
                  <c:v>89</c:v>
                </c:pt>
                <c:pt idx="10912">
                  <c:v>88</c:v>
                </c:pt>
                <c:pt idx="10913">
                  <c:v>89</c:v>
                </c:pt>
                <c:pt idx="10914">
                  <c:v>89</c:v>
                </c:pt>
                <c:pt idx="10915">
                  <c:v>89</c:v>
                </c:pt>
                <c:pt idx="10916">
                  <c:v>87</c:v>
                </c:pt>
                <c:pt idx="10917">
                  <c:v>88</c:v>
                </c:pt>
                <c:pt idx="10918">
                  <c:v>87</c:v>
                </c:pt>
                <c:pt idx="10919">
                  <c:v>86</c:v>
                </c:pt>
                <c:pt idx="10920">
                  <c:v>86</c:v>
                </c:pt>
                <c:pt idx="10921">
                  <c:v>86</c:v>
                </c:pt>
                <c:pt idx="10922">
                  <c:v>88</c:v>
                </c:pt>
                <c:pt idx="10923">
                  <c:v>85</c:v>
                </c:pt>
                <c:pt idx="10924">
                  <c:v>83</c:v>
                </c:pt>
                <c:pt idx="10925">
                  <c:v>84</c:v>
                </c:pt>
                <c:pt idx="10926">
                  <c:v>84</c:v>
                </c:pt>
                <c:pt idx="10927">
                  <c:v>83</c:v>
                </c:pt>
                <c:pt idx="10928">
                  <c:v>80</c:v>
                </c:pt>
                <c:pt idx="10929">
                  <c:v>82</c:v>
                </c:pt>
                <c:pt idx="10930">
                  <c:v>83</c:v>
                </c:pt>
                <c:pt idx="10931">
                  <c:v>82</c:v>
                </c:pt>
                <c:pt idx="10932">
                  <c:v>82</c:v>
                </c:pt>
                <c:pt idx="10933">
                  <c:v>84</c:v>
                </c:pt>
                <c:pt idx="10934">
                  <c:v>83</c:v>
                </c:pt>
                <c:pt idx="10935">
                  <c:v>81</c:v>
                </c:pt>
                <c:pt idx="10936">
                  <c:v>84</c:v>
                </c:pt>
                <c:pt idx="10937">
                  <c:v>84</c:v>
                </c:pt>
                <c:pt idx="10938">
                  <c:v>83</c:v>
                </c:pt>
                <c:pt idx="10939">
                  <c:v>84</c:v>
                </c:pt>
                <c:pt idx="10940">
                  <c:v>83</c:v>
                </c:pt>
                <c:pt idx="10941">
                  <c:v>84</c:v>
                </c:pt>
                <c:pt idx="10942">
                  <c:v>85</c:v>
                </c:pt>
                <c:pt idx="10943">
                  <c:v>86</c:v>
                </c:pt>
                <c:pt idx="10944">
                  <c:v>85</c:v>
                </c:pt>
                <c:pt idx="10945">
                  <c:v>85</c:v>
                </c:pt>
                <c:pt idx="10946">
                  <c:v>81</c:v>
                </c:pt>
                <c:pt idx="10947">
                  <c:v>84</c:v>
                </c:pt>
                <c:pt idx="10948">
                  <c:v>86</c:v>
                </c:pt>
                <c:pt idx="10949">
                  <c:v>87</c:v>
                </c:pt>
                <c:pt idx="10950">
                  <c:v>86</c:v>
                </c:pt>
                <c:pt idx="10951">
                  <c:v>88</c:v>
                </c:pt>
                <c:pt idx="10952">
                  <c:v>89</c:v>
                </c:pt>
                <c:pt idx="10953">
                  <c:v>86</c:v>
                </c:pt>
                <c:pt idx="10954">
                  <c:v>88</c:v>
                </c:pt>
                <c:pt idx="10955">
                  <c:v>88</c:v>
                </c:pt>
                <c:pt idx="10956">
                  <c:v>89</c:v>
                </c:pt>
                <c:pt idx="10957">
                  <c:v>88</c:v>
                </c:pt>
                <c:pt idx="10958">
                  <c:v>87</c:v>
                </c:pt>
                <c:pt idx="10959">
                  <c:v>87</c:v>
                </c:pt>
                <c:pt idx="10960">
                  <c:v>88</c:v>
                </c:pt>
                <c:pt idx="10961">
                  <c:v>88</c:v>
                </c:pt>
                <c:pt idx="10962">
                  <c:v>87</c:v>
                </c:pt>
                <c:pt idx="10963">
                  <c:v>87</c:v>
                </c:pt>
                <c:pt idx="10964">
                  <c:v>88</c:v>
                </c:pt>
                <c:pt idx="10965">
                  <c:v>83</c:v>
                </c:pt>
                <c:pt idx="10966">
                  <c:v>86</c:v>
                </c:pt>
                <c:pt idx="10967">
                  <c:v>85</c:v>
                </c:pt>
                <c:pt idx="10968">
                  <c:v>85</c:v>
                </c:pt>
                <c:pt idx="10969">
                  <c:v>84</c:v>
                </c:pt>
                <c:pt idx="10970">
                  <c:v>85</c:v>
                </c:pt>
                <c:pt idx="10971">
                  <c:v>83</c:v>
                </c:pt>
                <c:pt idx="10972">
                  <c:v>85</c:v>
                </c:pt>
                <c:pt idx="10973">
                  <c:v>86</c:v>
                </c:pt>
                <c:pt idx="10974">
                  <c:v>86</c:v>
                </c:pt>
                <c:pt idx="10975">
                  <c:v>81</c:v>
                </c:pt>
                <c:pt idx="10976">
                  <c:v>81</c:v>
                </c:pt>
                <c:pt idx="10977">
                  <c:v>81</c:v>
                </c:pt>
                <c:pt idx="10978">
                  <c:v>80</c:v>
                </c:pt>
                <c:pt idx="10979">
                  <c:v>79</c:v>
                </c:pt>
                <c:pt idx="10980">
                  <c:v>79</c:v>
                </c:pt>
                <c:pt idx="10981">
                  <c:v>78</c:v>
                </c:pt>
                <c:pt idx="10982">
                  <c:v>77</c:v>
                </c:pt>
                <c:pt idx="10983">
                  <c:v>77</c:v>
                </c:pt>
                <c:pt idx="10984">
                  <c:v>74</c:v>
                </c:pt>
                <c:pt idx="10985">
                  <c:v>76</c:v>
                </c:pt>
                <c:pt idx="10986">
                  <c:v>75</c:v>
                </c:pt>
                <c:pt idx="10987">
                  <c:v>75</c:v>
                </c:pt>
                <c:pt idx="10988">
                  <c:v>74</c:v>
                </c:pt>
                <c:pt idx="10989">
                  <c:v>74</c:v>
                </c:pt>
                <c:pt idx="10990">
                  <c:v>73</c:v>
                </c:pt>
                <c:pt idx="10991">
                  <c:v>75</c:v>
                </c:pt>
                <c:pt idx="10992">
                  <c:v>77</c:v>
                </c:pt>
                <c:pt idx="10993">
                  <c:v>75</c:v>
                </c:pt>
                <c:pt idx="10994">
                  <c:v>74</c:v>
                </c:pt>
                <c:pt idx="10995">
                  <c:v>74</c:v>
                </c:pt>
                <c:pt idx="10996">
                  <c:v>74</c:v>
                </c:pt>
                <c:pt idx="10997">
                  <c:v>74</c:v>
                </c:pt>
                <c:pt idx="10998">
                  <c:v>73</c:v>
                </c:pt>
                <c:pt idx="10999">
                  <c:v>73</c:v>
                </c:pt>
                <c:pt idx="11000">
                  <c:v>72</c:v>
                </c:pt>
                <c:pt idx="11001">
                  <c:v>72</c:v>
                </c:pt>
                <c:pt idx="11002">
                  <c:v>73</c:v>
                </c:pt>
                <c:pt idx="11003">
                  <c:v>73</c:v>
                </c:pt>
                <c:pt idx="11004">
                  <c:v>71</c:v>
                </c:pt>
                <c:pt idx="11005">
                  <c:v>74</c:v>
                </c:pt>
                <c:pt idx="11006">
                  <c:v>70</c:v>
                </c:pt>
                <c:pt idx="11007">
                  <c:v>71</c:v>
                </c:pt>
                <c:pt idx="11008">
                  <c:v>70</c:v>
                </c:pt>
                <c:pt idx="11009">
                  <c:v>70</c:v>
                </c:pt>
                <c:pt idx="11010">
                  <c:v>70</c:v>
                </c:pt>
                <c:pt idx="11011">
                  <c:v>69</c:v>
                </c:pt>
                <c:pt idx="11012">
                  <c:v>68</c:v>
                </c:pt>
                <c:pt idx="11013">
                  <c:v>70</c:v>
                </c:pt>
                <c:pt idx="11014">
                  <c:v>69</c:v>
                </c:pt>
                <c:pt idx="11015">
                  <c:v>68</c:v>
                </c:pt>
                <c:pt idx="11016">
                  <c:v>69</c:v>
                </c:pt>
                <c:pt idx="11017">
                  <c:v>72</c:v>
                </c:pt>
                <c:pt idx="11018">
                  <c:v>69</c:v>
                </c:pt>
                <c:pt idx="11019">
                  <c:v>69</c:v>
                </c:pt>
                <c:pt idx="11020">
                  <c:v>68</c:v>
                </c:pt>
                <c:pt idx="11021">
                  <c:v>68</c:v>
                </c:pt>
                <c:pt idx="11022">
                  <c:v>65</c:v>
                </c:pt>
                <c:pt idx="11023">
                  <c:v>69</c:v>
                </c:pt>
                <c:pt idx="11024">
                  <c:v>68</c:v>
                </c:pt>
                <c:pt idx="11025">
                  <c:v>69</c:v>
                </c:pt>
                <c:pt idx="11026">
                  <c:v>70</c:v>
                </c:pt>
                <c:pt idx="11027">
                  <c:v>67</c:v>
                </c:pt>
                <c:pt idx="11028">
                  <c:v>67</c:v>
                </c:pt>
                <c:pt idx="11029">
                  <c:v>67</c:v>
                </c:pt>
                <c:pt idx="11030">
                  <c:v>66</c:v>
                </c:pt>
                <c:pt idx="11031">
                  <c:v>66</c:v>
                </c:pt>
                <c:pt idx="11032">
                  <c:v>67</c:v>
                </c:pt>
                <c:pt idx="11033">
                  <c:v>67</c:v>
                </c:pt>
                <c:pt idx="11034">
                  <c:v>66</c:v>
                </c:pt>
                <c:pt idx="11035">
                  <c:v>68</c:v>
                </c:pt>
                <c:pt idx="11036">
                  <c:v>66</c:v>
                </c:pt>
                <c:pt idx="11037">
                  <c:v>70</c:v>
                </c:pt>
                <c:pt idx="11038">
                  <c:v>65</c:v>
                </c:pt>
                <c:pt idx="11039">
                  <c:v>66</c:v>
                </c:pt>
                <c:pt idx="11040">
                  <c:v>65</c:v>
                </c:pt>
                <c:pt idx="11041">
                  <c:v>65</c:v>
                </c:pt>
                <c:pt idx="11042">
                  <c:v>65</c:v>
                </c:pt>
                <c:pt idx="11043">
                  <c:v>66</c:v>
                </c:pt>
                <c:pt idx="11044">
                  <c:v>64</c:v>
                </c:pt>
                <c:pt idx="11045">
                  <c:v>64</c:v>
                </c:pt>
                <c:pt idx="11046">
                  <c:v>63</c:v>
                </c:pt>
                <c:pt idx="11047">
                  <c:v>63</c:v>
                </c:pt>
                <c:pt idx="11048">
                  <c:v>63</c:v>
                </c:pt>
                <c:pt idx="11049">
                  <c:v>63</c:v>
                </c:pt>
                <c:pt idx="11050">
                  <c:v>62</c:v>
                </c:pt>
                <c:pt idx="11051">
                  <c:v>63</c:v>
                </c:pt>
                <c:pt idx="11052">
                  <c:v>63</c:v>
                </c:pt>
                <c:pt idx="11053">
                  <c:v>63</c:v>
                </c:pt>
                <c:pt idx="11054">
                  <c:v>63</c:v>
                </c:pt>
                <c:pt idx="11055">
                  <c:v>63</c:v>
                </c:pt>
                <c:pt idx="11056">
                  <c:v>63</c:v>
                </c:pt>
                <c:pt idx="11057">
                  <c:v>63</c:v>
                </c:pt>
                <c:pt idx="11058">
                  <c:v>58</c:v>
                </c:pt>
                <c:pt idx="11059">
                  <c:v>62</c:v>
                </c:pt>
                <c:pt idx="11060">
                  <c:v>61</c:v>
                </c:pt>
                <c:pt idx="11061">
                  <c:v>61</c:v>
                </c:pt>
                <c:pt idx="11062">
                  <c:v>61</c:v>
                </c:pt>
                <c:pt idx="11063">
                  <c:v>60</c:v>
                </c:pt>
                <c:pt idx="11064">
                  <c:v>62</c:v>
                </c:pt>
                <c:pt idx="11065">
                  <c:v>60</c:v>
                </c:pt>
                <c:pt idx="11066">
                  <c:v>60</c:v>
                </c:pt>
                <c:pt idx="11067">
                  <c:v>60</c:v>
                </c:pt>
                <c:pt idx="11068">
                  <c:v>60</c:v>
                </c:pt>
                <c:pt idx="11069">
                  <c:v>62</c:v>
                </c:pt>
                <c:pt idx="11070">
                  <c:v>60</c:v>
                </c:pt>
                <c:pt idx="11071">
                  <c:v>60</c:v>
                </c:pt>
                <c:pt idx="11072">
                  <c:v>60</c:v>
                </c:pt>
                <c:pt idx="11073">
                  <c:v>60</c:v>
                </c:pt>
                <c:pt idx="11074">
                  <c:v>59</c:v>
                </c:pt>
                <c:pt idx="11075">
                  <c:v>60</c:v>
                </c:pt>
                <c:pt idx="11076">
                  <c:v>59</c:v>
                </c:pt>
                <c:pt idx="11077">
                  <c:v>60</c:v>
                </c:pt>
                <c:pt idx="11078">
                  <c:v>62</c:v>
                </c:pt>
                <c:pt idx="11079">
                  <c:v>61</c:v>
                </c:pt>
                <c:pt idx="11080">
                  <c:v>60</c:v>
                </c:pt>
                <c:pt idx="11081">
                  <c:v>60</c:v>
                </c:pt>
                <c:pt idx="11082">
                  <c:v>60</c:v>
                </c:pt>
                <c:pt idx="11083">
                  <c:v>57</c:v>
                </c:pt>
                <c:pt idx="11084">
                  <c:v>60</c:v>
                </c:pt>
                <c:pt idx="11085">
                  <c:v>60</c:v>
                </c:pt>
                <c:pt idx="11086">
                  <c:v>59</c:v>
                </c:pt>
                <c:pt idx="11087">
                  <c:v>59</c:v>
                </c:pt>
                <c:pt idx="11088">
                  <c:v>59</c:v>
                </c:pt>
                <c:pt idx="11089">
                  <c:v>61</c:v>
                </c:pt>
                <c:pt idx="11090">
                  <c:v>60</c:v>
                </c:pt>
                <c:pt idx="11091">
                  <c:v>59</c:v>
                </c:pt>
                <c:pt idx="11092">
                  <c:v>59</c:v>
                </c:pt>
                <c:pt idx="11093">
                  <c:v>60</c:v>
                </c:pt>
                <c:pt idx="11094">
                  <c:v>59</c:v>
                </c:pt>
                <c:pt idx="11095">
                  <c:v>58</c:v>
                </c:pt>
                <c:pt idx="11096">
                  <c:v>59</c:v>
                </c:pt>
                <c:pt idx="11097">
                  <c:v>58</c:v>
                </c:pt>
                <c:pt idx="11098">
                  <c:v>56</c:v>
                </c:pt>
                <c:pt idx="11099">
                  <c:v>56</c:v>
                </c:pt>
                <c:pt idx="11100">
                  <c:v>56</c:v>
                </c:pt>
                <c:pt idx="11101">
                  <c:v>55</c:v>
                </c:pt>
                <c:pt idx="11102">
                  <c:v>55</c:v>
                </c:pt>
                <c:pt idx="11103">
                  <c:v>54</c:v>
                </c:pt>
                <c:pt idx="11104">
                  <c:v>55</c:v>
                </c:pt>
                <c:pt idx="11105">
                  <c:v>53</c:v>
                </c:pt>
                <c:pt idx="11106">
                  <c:v>55</c:v>
                </c:pt>
                <c:pt idx="11107">
                  <c:v>54</c:v>
                </c:pt>
                <c:pt idx="11108">
                  <c:v>54</c:v>
                </c:pt>
                <c:pt idx="11109">
                  <c:v>56</c:v>
                </c:pt>
                <c:pt idx="11110">
                  <c:v>57</c:v>
                </c:pt>
                <c:pt idx="11111">
                  <c:v>54</c:v>
                </c:pt>
                <c:pt idx="11112">
                  <c:v>55</c:v>
                </c:pt>
                <c:pt idx="11113">
                  <c:v>55</c:v>
                </c:pt>
                <c:pt idx="11114">
                  <c:v>54</c:v>
                </c:pt>
                <c:pt idx="11115">
                  <c:v>55</c:v>
                </c:pt>
                <c:pt idx="11116">
                  <c:v>56</c:v>
                </c:pt>
                <c:pt idx="11117">
                  <c:v>53</c:v>
                </c:pt>
                <c:pt idx="11118">
                  <c:v>55</c:v>
                </c:pt>
                <c:pt idx="11119">
                  <c:v>55</c:v>
                </c:pt>
                <c:pt idx="11120">
                  <c:v>54</c:v>
                </c:pt>
                <c:pt idx="11121">
                  <c:v>54</c:v>
                </c:pt>
                <c:pt idx="11122">
                  <c:v>54</c:v>
                </c:pt>
                <c:pt idx="11123">
                  <c:v>55</c:v>
                </c:pt>
                <c:pt idx="11124">
                  <c:v>53</c:v>
                </c:pt>
                <c:pt idx="11125">
                  <c:v>53</c:v>
                </c:pt>
                <c:pt idx="11126">
                  <c:v>55</c:v>
                </c:pt>
                <c:pt idx="11127">
                  <c:v>54</c:v>
                </c:pt>
                <c:pt idx="11128">
                  <c:v>54</c:v>
                </c:pt>
                <c:pt idx="11129">
                  <c:v>56</c:v>
                </c:pt>
                <c:pt idx="11130">
                  <c:v>54</c:v>
                </c:pt>
                <c:pt idx="11131">
                  <c:v>54</c:v>
                </c:pt>
                <c:pt idx="11132">
                  <c:v>54</c:v>
                </c:pt>
                <c:pt idx="11133">
                  <c:v>54</c:v>
                </c:pt>
                <c:pt idx="11134">
                  <c:v>55</c:v>
                </c:pt>
                <c:pt idx="11135">
                  <c:v>54</c:v>
                </c:pt>
                <c:pt idx="11136">
                  <c:v>54</c:v>
                </c:pt>
                <c:pt idx="11137">
                  <c:v>56</c:v>
                </c:pt>
                <c:pt idx="11138">
                  <c:v>54</c:v>
                </c:pt>
                <c:pt idx="11139">
                  <c:v>55</c:v>
                </c:pt>
                <c:pt idx="11140">
                  <c:v>54</c:v>
                </c:pt>
                <c:pt idx="11141">
                  <c:v>56</c:v>
                </c:pt>
                <c:pt idx="11142">
                  <c:v>55</c:v>
                </c:pt>
                <c:pt idx="11143">
                  <c:v>55</c:v>
                </c:pt>
                <c:pt idx="11144">
                  <c:v>55</c:v>
                </c:pt>
                <c:pt idx="11145">
                  <c:v>54</c:v>
                </c:pt>
                <c:pt idx="11146">
                  <c:v>56</c:v>
                </c:pt>
                <c:pt idx="11147">
                  <c:v>53</c:v>
                </c:pt>
                <c:pt idx="11148">
                  <c:v>52</c:v>
                </c:pt>
                <c:pt idx="11149">
                  <c:v>54</c:v>
                </c:pt>
                <c:pt idx="11150">
                  <c:v>56</c:v>
                </c:pt>
                <c:pt idx="11151">
                  <c:v>56</c:v>
                </c:pt>
                <c:pt idx="11152">
                  <c:v>52</c:v>
                </c:pt>
                <c:pt idx="11153">
                  <c:v>54</c:v>
                </c:pt>
                <c:pt idx="11154">
                  <c:v>53</c:v>
                </c:pt>
                <c:pt idx="11155">
                  <c:v>53</c:v>
                </c:pt>
                <c:pt idx="11156">
                  <c:v>54</c:v>
                </c:pt>
                <c:pt idx="11157">
                  <c:v>52</c:v>
                </c:pt>
                <c:pt idx="11158">
                  <c:v>53</c:v>
                </c:pt>
                <c:pt idx="11159">
                  <c:v>52</c:v>
                </c:pt>
                <c:pt idx="11160">
                  <c:v>52</c:v>
                </c:pt>
                <c:pt idx="11161">
                  <c:v>54</c:v>
                </c:pt>
                <c:pt idx="11162">
                  <c:v>52</c:v>
                </c:pt>
                <c:pt idx="11163">
                  <c:v>51</c:v>
                </c:pt>
                <c:pt idx="11164">
                  <c:v>51</c:v>
                </c:pt>
                <c:pt idx="11165">
                  <c:v>53</c:v>
                </c:pt>
                <c:pt idx="11166">
                  <c:v>52</c:v>
                </c:pt>
                <c:pt idx="11167">
                  <c:v>51</c:v>
                </c:pt>
                <c:pt idx="11168">
                  <c:v>52</c:v>
                </c:pt>
                <c:pt idx="11169">
                  <c:v>53</c:v>
                </c:pt>
                <c:pt idx="11170">
                  <c:v>52</c:v>
                </c:pt>
                <c:pt idx="11171">
                  <c:v>53</c:v>
                </c:pt>
                <c:pt idx="11172">
                  <c:v>56</c:v>
                </c:pt>
                <c:pt idx="11173">
                  <c:v>51</c:v>
                </c:pt>
                <c:pt idx="11174">
                  <c:v>52</c:v>
                </c:pt>
                <c:pt idx="11175">
                  <c:v>52</c:v>
                </c:pt>
                <c:pt idx="11176">
                  <c:v>52</c:v>
                </c:pt>
                <c:pt idx="11177">
                  <c:v>53</c:v>
                </c:pt>
                <c:pt idx="11178">
                  <c:v>54</c:v>
                </c:pt>
                <c:pt idx="11179">
                  <c:v>53</c:v>
                </c:pt>
                <c:pt idx="11180">
                  <c:v>56</c:v>
                </c:pt>
                <c:pt idx="11181">
                  <c:v>52</c:v>
                </c:pt>
                <c:pt idx="11182">
                  <c:v>56</c:v>
                </c:pt>
                <c:pt idx="11183">
                  <c:v>54</c:v>
                </c:pt>
                <c:pt idx="11184">
                  <c:v>57</c:v>
                </c:pt>
                <c:pt idx="11185">
                  <c:v>54</c:v>
                </c:pt>
                <c:pt idx="11186">
                  <c:v>53</c:v>
                </c:pt>
                <c:pt idx="11187">
                  <c:v>54</c:v>
                </c:pt>
                <c:pt idx="11188">
                  <c:v>53</c:v>
                </c:pt>
                <c:pt idx="11189">
                  <c:v>53</c:v>
                </c:pt>
                <c:pt idx="11190">
                  <c:v>53</c:v>
                </c:pt>
                <c:pt idx="11191">
                  <c:v>54</c:v>
                </c:pt>
                <c:pt idx="11192">
                  <c:v>54</c:v>
                </c:pt>
                <c:pt idx="11193">
                  <c:v>55</c:v>
                </c:pt>
                <c:pt idx="11194">
                  <c:v>53</c:v>
                </c:pt>
                <c:pt idx="11195">
                  <c:v>53</c:v>
                </c:pt>
                <c:pt idx="11196">
                  <c:v>53</c:v>
                </c:pt>
                <c:pt idx="11197">
                  <c:v>53</c:v>
                </c:pt>
                <c:pt idx="11198">
                  <c:v>51</c:v>
                </c:pt>
                <c:pt idx="11199">
                  <c:v>52</c:v>
                </c:pt>
                <c:pt idx="11200">
                  <c:v>53</c:v>
                </c:pt>
                <c:pt idx="11201">
                  <c:v>53</c:v>
                </c:pt>
                <c:pt idx="11202">
                  <c:v>53</c:v>
                </c:pt>
                <c:pt idx="11203">
                  <c:v>52</c:v>
                </c:pt>
                <c:pt idx="11204">
                  <c:v>52</c:v>
                </c:pt>
                <c:pt idx="11205">
                  <c:v>53</c:v>
                </c:pt>
                <c:pt idx="11206">
                  <c:v>51</c:v>
                </c:pt>
                <c:pt idx="11207">
                  <c:v>51</c:v>
                </c:pt>
                <c:pt idx="11208">
                  <c:v>52</c:v>
                </c:pt>
                <c:pt idx="11209">
                  <c:v>51</c:v>
                </c:pt>
                <c:pt idx="11210">
                  <c:v>52</c:v>
                </c:pt>
                <c:pt idx="11211">
                  <c:v>53</c:v>
                </c:pt>
                <c:pt idx="11212">
                  <c:v>51</c:v>
                </c:pt>
                <c:pt idx="11213">
                  <c:v>52</c:v>
                </c:pt>
                <c:pt idx="11214">
                  <c:v>52</c:v>
                </c:pt>
                <c:pt idx="11215">
                  <c:v>51</c:v>
                </c:pt>
                <c:pt idx="11216">
                  <c:v>52</c:v>
                </c:pt>
                <c:pt idx="11217">
                  <c:v>50</c:v>
                </c:pt>
                <c:pt idx="11218">
                  <c:v>49</c:v>
                </c:pt>
                <c:pt idx="11219">
                  <c:v>51</c:v>
                </c:pt>
                <c:pt idx="11220">
                  <c:v>50</c:v>
                </c:pt>
                <c:pt idx="11221">
                  <c:v>50</c:v>
                </c:pt>
                <c:pt idx="11222">
                  <c:v>51</c:v>
                </c:pt>
                <c:pt idx="11223">
                  <c:v>51</c:v>
                </c:pt>
                <c:pt idx="11224">
                  <c:v>49</c:v>
                </c:pt>
                <c:pt idx="11225">
                  <c:v>50</c:v>
                </c:pt>
                <c:pt idx="11226">
                  <c:v>50</c:v>
                </c:pt>
                <c:pt idx="11227">
                  <c:v>49</c:v>
                </c:pt>
                <c:pt idx="11228">
                  <c:v>50</c:v>
                </c:pt>
                <c:pt idx="11229">
                  <c:v>49</c:v>
                </c:pt>
                <c:pt idx="11230">
                  <c:v>50</c:v>
                </c:pt>
                <c:pt idx="11231">
                  <c:v>48</c:v>
                </c:pt>
                <c:pt idx="11232">
                  <c:v>49</c:v>
                </c:pt>
                <c:pt idx="11233">
                  <c:v>49</c:v>
                </c:pt>
                <c:pt idx="11234">
                  <c:v>49</c:v>
                </c:pt>
                <c:pt idx="11235">
                  <c:v>49</c:v>
                </c:pt>
                <c:pt idx="11236">
                  <c:v>48</c:v>
                </c:pt>
                <c:pt idx="11237">
                  <c:v>49</c:v>
                </c:pt>
                <c:pt idx="11238">
                  <c:v>52</c:v>
                </c:pt>
                <c:pt idx="11239">
                  <c:v>49</c:v>
                </c:pt>
                <c:pt idx="11240">
                  <c:v>51</c:v>
                </c:pt>
                <c:pt idx="11241">
                  <c:v>49</c:v>
                </c:pt>
                <c:pt idx="11242">
                  <c:v>50</c:v>
                </c:pt>
                <c:pt idx="11243">
                  <c:v>49</c:v>
                </c:pt>
                <c:pt idx="11244">
                  <c:v>51</c:v>
                </c:pt>
                <c:pt idx="11245">
                  <c:v>50</c:v>
                </c:pt>
                <c:pt idx="11246">
                  <c:v>52</c:v>
                </c:pt>
                <c:pt idx="11247">
                  <c:v>52</c:v>
                </c:pt>
                <c:pt idx="11248">
                  <c:v>51</c:v>
                </c:pt>
                <c:pt idx="11249">
                  <c:v>50</c:v>
                </c:pt>
                <c:pt idx="11250">
                  <c:v>47</c:v>
                </c:pt>
                <c:pt idx="11251">
                  <c:v>50</c:v>
                </c:pt>
                <c:pt idx="11252">
                  <c:v>54</c:v>
                </c:pt>
                <c:pt idx="11253">
                  <c:v>52</c:v>
                </c:pt>
                <c:pt idx="11254">
                  <c:v>50</c:v>
                </c:pt>
                <c:pt idx="11255">
                  <c:v>51</c:v>
                </c:pt>
                <c:pt idx="11256">
                  <c:v>51</c:v>
                </c:pt>
                <c:pt idx="11257">
                  <c:v>54</c:v>
                </c:pt>
                <c:pt idx="11258">
                  <c:v>53</c:v>
                </c:pt>
                <c:pt idx="11259">
                  <c:v>53</c:v>
                </c:pt>
                <c:pt idx="11260">
                  <c:v>54</c:v>
                </c:pt>
                <c:pt idx="11261">
                  <c:v>55</c:v>
                </c:pt>
                <c:pt idx="11262">
                  <c:v>56</c:v>
                </c:pt>
                <c:pt idx="11263">
                  <c:v>55</c:v>
                </c:pt>
                <c:pt idx="11264">
                  <c:v>56</c:v>
                </c:pt>
                <c:pt idx="11265">
                  <c:v>58</c:v>
                </c:pt>
                <c:pt idx="11266">
                  <c:v>55</c:v>
                </c:pt>
                <c:pt idx="11267">
                  <c:v>58</c:v>
                </c:pt>
                <c:pt idx="11268">
                  <c:v>57</c:v>
                </c:pt>
                <c:pt idx="11269">
                  <c:v>59</c:v>
                </c:pt>
                <c:pt idx="11270">
                  <c:v>58</c:v>
                </c:pt>
                <c:pt idx="11271">
                  <c:v>60</c:v>
                </c:pt>
                <c:pt idx="11272">
                  <c:v>59</c:v>
                </c:pt>
                <c:pt idx="11273">
                  <c:v>60</c:v>
                </c:pt>
                <c:pt idx="11274">
                  <c:v>59</c:v>
                </c:pt>
                <c:pt idx="11275">
                  <c:v>61</c:v>
                </c:pt>
                <c:pt idx="11276">
                  <c:v>61</c:v>
                </c:pt>
                <c:pt idx="11277">
                  <c:v>63</c:v>
                </c:pt>
                <c:pt idx="11278">
                  <c:v>63</c:v>
                </c:pt>
                <c:pt idx="11279">
                  <c:v>63</c:v>
                </c:pt>
                <c:pt idx="11280">
                  <c:v>64</c:v>
                </c:pt>
                <c:pt idx="11281">
                  <c:v>64</c:v>
                </c:pt>
                <c:pt idx="11282">
                  <c:v>66</c:v>
                </c:pt>
                <c:pt idx="11283">
                  <c:v>65</c:v>
                </c:pt>
                <c:pt idx="11284">
                  <c:v>66</c:v>
                </c:pt>
                <c:pt idx="11285">
                  <c:v>67</c:v>
                </c:pt>
                <c:pt idx="11286">
                  <c:v>66</c:v>
                </c:pt>
                <c:pt idx="11287">
                  <c:v>67</c:v>
                </c:pt>
                <c:pt idx="11288">
                  <c:v>70</c:v>
                </c:pt>
                <c:pt idx="11289">
                  <c:v>70</c:v>
                </c:pt>
                <c:pt idx="11290">
                  <c:v>69</c:v>
                </c:pt>
                <c:pt idx="11291">
                  <c:v>70</c:v>
                </c:pt>
                <c:pt idx="11292">
                  <c:v>72</c:v>
                </c:pt>
                <c:pt idx="11293">
                  <c:v>69</c:v>
                </c:pt>
                <c:pt idx="11294">
                  <c:v>69</c:v>
                </c:pt>
                <c:pt idx="11295">
                  <c:v>70</c:v>
                </c:pt>
                <c:pt idx="11296">
                  <c:v>69</c:v>
                </c:pt>
                <c:pt idx="11297">
                  <c:v>71</c:v>
                </c:pt>
                <c:pt idx="11298">
                  <c:v>70</c:v>
                </c:pt>
                <c:pt idx="11299">
                  <c:v>73</c:v>
                </c:pt>
                <c:pt idx="11300">
                  <c:v>71</c:v>
                </c:pt>
                <c:pt idx="11301">
                  <c:v>71</c:v>
                </c:pt>
                <c:pt idx="11302">
                  <c:v>73</c:v>
                </c:pt>
                <c:pt idx="11303">
                  <c:v>72</c:v>
                </c:pt>
                <c:pt idx="11304">
                  <c:v>73</c:v>
                </c:pt>
                <c:pt idx="11305">
                  <c:v>73</c:v>
                </c:pt>
                <c:pt idx="11306">
                  <c:v>73</c:v>
                </c:pt>
                <c:pt idx="11307">
                  <c:v>72</c:v>
                </c:pt>
                <c:pt idx="11308">
                  <c:v>71</c:v>
                </c:pt>
                <c:pt idx="11309">
                  <c:v>72</c:v>
                </c:pt>
                <c:pt idx="11310">
                  <c:v>72</c:v>
                </c:pt>
                <c:pt idx="11311">
                  <c:v>72</c:v>
                </c:pt>
                <c:pt idx="11312">
                  <c:v>73</c:v>
                </c:pt>
                <c:pt idx="11313">
                  <c:v>71</c:v>
                </c:pt>
                <c:pt idx="11314">
                  <c:v>71</c:v>
                </c:pt>
                <c:pt idx="11315">
                  <c:v>72</c:v>
                </c:pt>
                <c:pt idx="11316">
                  <c:v>73</c:v>
                </c:pt>
                <c:pt idx="11317">
                  <c:v>71</c:v>
                </c:pt>
                <c:pt idx="11318">
                  <c:v>74</c:v>
                </c:pt>
                <c:pt idx="11319">
                  <c:v>71</c:v>
                </c:pt>
                <c:pt idx="11320">
                  <c:v>71</c:v>
                </c:pt>
                <c:pt idx="11321">
                  <c:v>73</c:v>
                </c:pt>
                <c:pt idx="11322">
                  <c:v>74</c:v>
                </c:pt>
                <c:pt idx="11323">
                  <c:v>74</c:v>
                </c:pt>
                <c:pt idx="11324">
                  <c:v>74</c:v>
                </c:pt>
                <c:pt idx="11325">
                  <c:v>75</c:v>
                </c:pt>
                <c:pt idx="11326">
                  <c:v>77</c:v>
                </c:pt>
                <c:pt idx="11327">
                  <c:v>78</c:v>
                </c:pt>
                <c:pt idx="11328">
                  <c:v>77</c:v>
                </c:pt>
                <c:pt idx="11329">
                  <c:v>78</c:v>
                </c:pt>
                <c:pt idx="11330">
                  <c:v>77</c:v>
                </c:pt>
                <c:pt idx="11331">
                  <c:v>79</c:v>
                </c:pt>
                <c:pt idx="11332">
                  <c:v>79</c:v>
                </c:pt>
                <c:pt idx="11333">
                  <c:v>80</c:v>
                </c:pt>
                <c:pt idx="11334">
                  <c:v>80</c:v>
                </c:pt>
                <c:pt idx="11335">
                  <c:v>80</c:v>
                </c:pt>
                <c:pt idx="11336">
                  <c:v>82</c:v>
                </c:pt>
                <c:pt idx="11337">
                  <c:v>80</c:v>
                </c:pt>
                <c:pt idx="11338">
                  <c:v>81</c:v>
                </c:pt>
                <c:pt idx="11339">
                  <c:v>81</c:v>
                </c:pt>
                <c:pt idx="11340">
                  <c:v>82</c:v>
                </c:pt>
                <c:pt idx="11341">
                  <c:v>83</c:v>
                </c:pt>
                <c:pt idx="11342">
                  <c:v>82</c:v>
                </c:pt>
                <c:pt idx="11343">
                  <c:v>81</c:v>
                </c:pt>
                <c:pt idx="11344">
                  <c:v>83</c:v>
                </c:pt>
                <c:pt idx="11345">
                  <c:v>83</c:v>
                </c:pt>
                <c:pt idx="11346">
                  <c:v>84</c:v>
                </c:pt>
                <c:pt idx="11347">
                  <c:v>85</c:v>
                </c:pt>
                <c:pt idx="11348">
                  <c:v>85</c:v>
                </c:pt>
                <c:pt idx="11349">
                  <c:v>85</c:v>
                </c:pt>
                <c:pt idx="11350">
                  <c:v>88</c:v>
                </c:pt>
                <c:pt idx="11351">
                  <c:v>84</c:v>
                </c:pt>
                <c:pt idx="11352">
                  <c:v>88</c:v>
                </c:pt>
                <c:pt idx="11353">
                  <c:v>88</c:v>
                </c:pt>
                <c:pt idx="11354">
                  <c:v>86</c:v>
                </c:pt>
                <c:pt idx="11355">
                  <c:v>89</c:v>
                </c:pt>
                <c:pt idx="11356">
                  <c:v>90</c:v>
                </c:pt>
                <c:pt idx="11357">
                  <c:v>91</c:v>
                </c:pt>
                <c:pt idx="11358">
                  <c:v>94</c:v>
                </c:pt>
                <c:pt idx="11359">
                  <c:v>93</c:v>
                </c:pt>
                <c:pt idx="11360">
                  <c:v>95</c:v>
                </c:pt>
                <c:pt idx="11361">
                  <c:v>96</c:v>
                </c:pt>
                <c:pt idx="11362">
                  <c:v>96</c:v>
                </c:pt>
                <c:pt idx="11363">
                  <c:v>97</c:v>
                </c:pt>
                <c:pt idx="11364">
                  <c:v>96</c:v>
                </c:pt>
                <c:pt idx="11365">
                  <c:v>98</c:v>
                </c:pt>
                <c:pt idx="11366">
                  <c:v>100</c:v>
                </c:pt>
                <c:pt idx="11367">
                  <c:v>98</c:v>
                </c:pt>
                <c:pt idx="11368">
                  <c:v>100</c:v>
                </c:pt>
                <c:pt idx="11369">
                  <c:v>100</c:v>
                </c:pt>
                <c:pt idx="11370">
                  <c:v>101</c:v>
                </c:pt>
                <c:pt idx="11371">
                  <c:v>101</c:v>
                </c:pt>
                <c:pt idx="11372">
                  <c:v>102</c:v>
                </c:pt>
                <c:pt idx="11373">
                  <c:v>102</c:v>
                </c:pt>
                <c:pt idx="11374">
                  <c:v>104</c:v>
                </c:pt>
                <c:pt idx="11375">
                  <c:v>104</c:v>
                </c:pt>
                <c:pt idx="11376">
                  <c:v>103</c:v>
                </c:pt>
                <c:pt idx="11377">
                  <c:v>104</c:v>
                </c:pt>
                <c:pt idx="11378">
                  <c:v>106</c:v>
                </c:pt>
                <c:pt idx="11379">
                  <c:v>106</c:v>
                </c:pt>
                <c:pt idx="11380">
                  <c:v>106</c:v>
                </c:pt>
                <c:pt idx="11381">
                  <c:v>106</c:v>
                </c:pt>
                <c:pt idx="11382">
                  <c:v>106</c:v>
                </c:pt>
                <c:pt idx="11383">
                  <c:v>109</c:v>
                </c:pt>
                <c:pt idx="11384">
                  <c:v>108</c:v>
                </c:pt>
                <c:pt idx="11385">
                  <c:v>109</c:v>
                </c:pt>
                <c:pt idx="11386">
                  <c:v>111</c:v>
                </c:pt>
                <c:pt idx="11387">
                  <c:v>109</c:v>
                </c:pt>
                <c:pt idx="11388">
                  <c:v>108</c:v>
                </c:pt>
                <c:pt idx="11389">
                  <c:v>110</c:v>
                </c:pt>
                <c:pt idx="11390">
                  <c:v>112</c:v>
                </c:pt>
                <c:pt idx="11391">
                  <c:v>112</c:v>
                </c:pt>
                <c:pt idx="11392">
                  <c:v>111</c:v>
                </c:pt>
                <c:pt idx="11393">
                  <c:v>112</c:v>
                </c:pt>
                <c:pt idx="11394">
                  <c:v>113</c:v>
                </c:pt>
                <c:pt idx="11395">
                  <c:v>113</c:v>
                </c:pt>
                <c:pt idx="11396">
                  <c:v>113</c:v>
                </c:pt>
                <c:pt idx="11397">
                  <c:v>113</c:v>
                </c:pt>
                <c:pt idx="11398">
                  <c:v>116</c:v>
                </c:pt>
                <c:pt idx="11399">
                  <c:v>118</c:v>
                </c:pt>
                <c:pt idx="11400">
                  <c:v>115</c:v>
                </c:pt>
                <c:pt idx="11401">
                  <c:v>115</c:v>
                </c:pt>
                <c:pt idx="11402">
                  <c:v>115</c:v>
                </c:pt>
                <c:pt idx="11403">
                  <c:v>117</c:v>
                </c:pt>
                <c:pt idx="11404">
                  <c:v>118</c:v>
                </c:pt>
                <c:pt idx="11405">
                  <c:v>118</c:v>
                </c:pt>
                <c:pt idx="11406">
                  <c:v>119</c:v>
                </c:pt>
                <c:pt idx="11407">
                  <c:v>120</c:v>
                </c:pt>
                <c:pt idx="11408">
                  <c:v>121</c:v>
                </c:pt>
                <c:pt idx="11409">
                  <c:v>124</c:v>
                </c:pt>
                <c:pt idx="11410">
                  <c:v>122</c:v>
                </c:pt>
                <c:pt idx="11411">
                  <c:v>124</c:v>
                </c:pt>
                <c:pt idx="11412">
                  <c:v>122</c:v>
                </c:pt>
                <c:pt idx="11413">
                  <c:v>122</c:v>
                </c:pt>
                <c:pt idx="11414">
                  <c:v>124</c:v>
                </c:pt>
                <c:pt idx="11415">
                  <c:v>124</c:v>
                </c:pt>
                <c:pt idx="11416">
                  <c:v>127</c:v>
                </c:pt>
                <c:pt idx="11417">
                  <c:v>125</c:v>
                </c:pt>
                <c:pt idx="11418">
                  <c:v>125</c:v>
                </c:pt>
                <c:pt idx="11419">
                  <c:v>126</c:v>
                </c:pt>
                <c:pt idx="11420">
                  <c:v>127</c:v>
                </c:pt>
                <c:pt idx="11421">
                  <c:v>126</c:v>
                </c:pt>
                <c:pt idx="11422">
                  <c:v>125</c:v>
                </c:pt>
                <c:pt idx="11423">
                  <c:v>127</c:v>
                </c:pt>
                <c:pt idx="11424">
                  <c:v>126</c:v>
                </c:pt>
                <c:pt idx="11425">
                  <c:v>127</c:v>
                </c:pt>
                <c:pt idx="11426">
                  <c:v>127</c:v>
                </c:pt>
                <c:pt idx="11427">
                  <c:v>127</c:v>
                </c:pt>
                <c:pt idx="11428">
                  <c:v>128</c:v>
                </c:pt>
                <c:pt idx="11429">
                  <c:v>127</c:v>
                </c:pt>
                <c:pt idx="11430">
                  <c:v>130</c:v>
                </c:pt>
                <c:pt idx="11431">
                  <c:v>129</c:v>
                </c:pt>
                <c:pt idx="11432">
                  <c:v>128</c:v>
                </c:pt>
                <c:pt idx="11433">
                  <c:v>130</c:v>
                </c:pt>
                <c:pt idx="11434">
                  <c:v>129</c:v>
                </c:pt>
                <c:pt idx="11435">
                  <c:v>130</c:v>
                </c:pt>
                <c:pt idx="11436">
                  <c:v>132</c:v>
                </c:pt>
                <c:pt idx="11437">
                  <c:v>130</c:v>
                </c:pt>
                <c:pt idx="11438">
                  <c:v>132</c:v>
                </c:pt>
                <c:pt idx="11439">
                  <c:v>132</c:v>
                </c:pt>
                <c:pt idx="11440">
                  <c:v>131</c:v>
                </c:pt>
                <c:pt idx="11441">
                  <c:v>131</c:v>
                </c:pt>
                <c:pt idx="11442">
                  <c:v>131</c:v>
                </c:pt>
                <c:pt idx="11443">
                  <c:v>132</c:v>
                </c:pt>
                <c:pt idx="11444">
                  <c:v>133</c:v>
                </c:pt>
                <c:pt idx="11445">
                  <c:v>132</c:v>
                </c:pt>
                <c:pt idx="11446">
                  <c:v>134</c:v>
                </c:pt>
                <c:pt idx="11447">
                  <c:v>134</c:v>
                </c:pt>
                <c:pt idx="11448">
                  <c:v>133</c:v>
                </c:pt>
                <c:pt idx="11449">
                  <c:v>136</c:v>
                </c:pt>
                <c:pt idx="11450">
                  <c:v>134</c:v>
                </c:pt>
                <c:pt idx="11451">
                  <c:v>135</c:v>
                </c:pt>
                <c:pt idx="11452">
                  <c:v>134</c:v>
                </c:pt>
                <c:pt idx="11453">
                  <c:v>135</c:v>
                </c:pt>
                <c:pt idx="11454">
                  <c:v>134</c:v>
                </c:pt>
                <c:pt idx="11455">
                  <c:v>135</c:v>
                </c:pt>
                <c:pt idx="11456">
                  <c:v>137</c:v>
                </c:pt>
                <c:pt idx="11457">
                  <c:v>136</c:v>
                </c:pt>
                <c:pt idx="11458">
                  <c:v>137</c:v>
                </c:pt>
                <c:pt idx="11459">
                  <c:v>137</c:v>
                </c:pt>
                <c:pt idx="11460">
                  <c:v>137</c:v>
                </c:pt>
                <c:pt idx="11461">
                  <c:v>138</c:v>
                </c:pt>
                <c:pt idx="11462">
                  <c:v>138</c:v>
                </c:pt>
                <c:pt idx="11463">
                  <c:v>137</c:v>
                </c:pt>
                <c:pt idx="11464">
                  <c:v>138</c:v>
                </c:pt>
                <c:pt idx="11465">
                  <c:v>138</c:v>
                </c:pt>
                <c:pt idx="11466">
                  <c:v>139</c:v>
                </c:pt>
                <c:pt idx="11467">
                  <c:v>140</c:v>
                </c:pt>
                <c:pt idx="11468">
                  <c:v>139</c:v>
                </c:pt>
                <c:pt idx="11469">
                  <c:v>139</c:v>
                </c:pt>
                <c:pt idx="11470">
                  <c:v>140</c:v>
                </c:pt>
                <c:pt idx="11471">
                  <c:v>139</c:v>
                </c:pt>
                <c:pt idx="11472">
                  <c:v>142</c:v>
                </c:pt>
                <c:pt idx="11473">
                  <c:v>141</c:v>
                </c:pt>
                <c:pt idx="11474">
                  <c:v>140</c:v>
                </c:pt>
                <c:pt idx="11475">
                  <c:v>139</c:v>
                </c:pt>
                <c:pt idx="11476">
                  <c:v>139</c:v>
                </c:pt>
                <c:pt idx="11477">
                  <c:v>142</c:v>
                </c:pt>
                <c:pt idx="11478">
                  <c:v>140</c:v>
                </c:pt>
                <c:pt idx="11479">
                  <c:v>140</c:v>
                </c:pt>
                <c:pt idx="11480">
                  <c:v>142</c:v>
                </c:pt>
                <c:pt idx="11481">
                  <c:v>143</c:v>
                </c:pt>
                <c:pt idx="11482">
                  <c:v>141</c:v>
                </c:pt>
                <c:pt idx="11483">
                  <c:v>140</c:v>
                </c:pt>
                <c:pt idx="11484">
                  <c:v>142</c:v>
                </c:pt>
                <c:pt idx="11485">
                  <c:v>142</c:v>
                </c:pt>
                <c:pt idx="11486">
                  <c:v>141</c:v>
                </c:pt>
                <c:pt idx="11487">
                  <c:v>140</c:v>
                </c:pt>
                <c:pt idx="11488">
                  <c:v>140</c:v>
                </c:pt>
                <c:pt idx="11489">
                  <c:v>141</c:v>
                </c:pt>
                <c:pt idx="11490">
                  <c:v>141</c:v>
                </c:pt>
                <c:pt idx="11491">
                  <c:v>141</c:v>
                </c:pt>
                <c:pt idx="11492">
                  <c:v>141</c:v>
                </c:pt>
                <c:pt idx="11493">
                  <c:v>141</c:v>
                </c:pt>
                <c:pt idx="11494">
                  <c:v>142</c:v>
                </c:pt>
                <c:pt idx="11495">
                  <c:v>140</c:v>
                </c:pt>
                <c:pt idx="11496">
                  <c:v>140</c:v>
                </c:pt>
                <c:pt idx="11497">
                  <c:v>140</c:v>
                </c:pt>
                <c:pt idx="11498">
                  <c:v>139</c:v>
                </c:pt>
                <c:pt idx="11499">
                  <c:v>139</c:v>
                </c:pt>
                <c:pt idx="11500">
                  <c:v>138</c:v>
                </c:pt>
                <c:pt idx="11501">
                  <c:v>140</c:v>
                </c:pt>
                <c:pt idx="11502">
                  <c:v>138</c:v>
                </c:pt>
                <c:pt idx="11503">
                  <c:v>137</c:v>
                </c:pt>
                <c:pt idx="11504">
                  <c:v>137</c:v>
                </c:pt>
                <c:pt idx="11505">
                  <c:v>137</c:v>
                </c:pt>
                <c:pt idx="11506">
                  <c:v>137</c:v>
                </c:pt>
                <c:pt idx="11507">
                  <c:v>137</c:v>
                </c:pt>
                <c:pt idx="11508">
                  <c:v>137</c:v>
                </c:pt>
                <c:pt idx="11509">
                  <c:v>137</c:v>
                </c:pt>
                <c:pt idx="11510">
                  <c:v>137</c:v>
                </c:pt>
                <c:pt idx="11511">
                  <c:v>137</c:v>
                </c:pt>
                <c:pt idx="11512">
                  <c:v>136</c:v>
                </c:pt>
                <c:pt idx="11513">
                  <c:v>140</c:v>
                </c:pt>
                <c:pt idx="11514">
                  <c:v>139</c:v>
                </c:pt>
                <c:pt idx="11515">
                  <c:v>137</c:v>
                </c:pt>
                <c:pt idx="11516">
                  <c:v>139</c:v>
                </c:pt>
                <c:pt idx="11517">
                  <c:v>140</c:v>
                </c:pt>
                <c:pt idx="11518">
                  <c:v>139</c:v>
                </c:pt>
                <c:pt idx="11519">
                  <c:v>139</c:v>
                </c:pt>
                <c:pt idx="11520">
                  <c:v>140</c:v>
                </c:pt>
                <c:pt idx="11521">
                  <c:v>140</c:v>
                </c:pt>
                <c:pt idx="11522">
                  <c:v>140</c:v>
                </c:pt>
                <c:pt idx="11523">
                  <c:v>141</c:v>
                </c:pt>
                <c:pt idx="11524">
                  <c:v>140</c:v>
                </c:pt>
                <c:pt idx="11525">
                  <c:v>140</c:v>
                </c:pt>
                <c:pt idx="11526">
                  <c:v>140</c:v>
                </c:pt>
                <c:pt idx="11527">
                  <c:v>141</c:v>
                </c:pt>
                <c:pt idx="11528">
                  <c:v>141</c:v>
                </c:pt>
                <c:pt idx="11529">
                  <c:v>142</c:v>
                </c:pt>
                <c:pt idx="11530">
                  <c:v>141</c:v>
                </c:pt>
                <c:pt idx="11531">
                  <c:v>141</c:v>
                </c:pt>
                <c:pt idx="11532">
                  <c:v>139</c:v>
                </c:pt>
                <c:pt idx="11533">
                  <c:v>142</c:v>
                </c:pt>
                <c:pt idx="11534">
                  <c:v>141</c:v>
                </c:pt>
                <c:pt idx="11535">
                  <c:v>141</c:v>
                </c:pt>
                <c:pt idx="11536">
                  <c:v>140</c:v>
                </c:pt>
                <c:pt idx="11537">
                  <c:v>142</c:v>
                </c:pt>
                <c:pt idx="11538">
                  <c:v>139</c:v>
                </c:pt>
                <c:pt idx="11539">
                  <c:v>140</c:v>
                </c:pt>
                <c:pt idx="11540">
                  <c:v>140</c:v>
                </c:pt>
                <c:pt idx="11541">
                  <c:v>139</c:v>
                </c:pt>
                <c:pt idx="11542">
                  <c:v>139</c:v>
                </c:pt>
                <c:pt idx="11543">
                  <c:v>139</c:v>
                </c:pt>
                <c:pt idx="11544">
                  <c:v>139</c:v>
                </c:pt>
                <c:pt idx="11545">
                  <c:v>139</c:v>
                </c:pt>
                <c:pt idx="11546">
                  <c:v>138</c:v>
                </c:pt>
                <c:pt idx="11547">
                  <c:v>138</c:v>
                </c:pt>
                <c:pt idx="11548">
                  <c:v>140</c:v>
                </c:pt>
                <c:pt idx="11549">
                  <c:v>138</c:v>
                </c:pt>
                <c:pt idx="11550">
                  <c:v>136</c:v>
                </c:pt>
                <c:pt idx="11551">
                  <c:v>135</c:v>
                </c:pt>
                <c:pt idx="11552">
                  <c:v>134</c:v>
                </c:pt>
                <c:pt idx="11553">
                  <c:v>137</c:v>
                </c:pt>
                <c:pt idx="11554">
                  <c:v>136</c:v>
                </c:pt>
                <c:pt idx="11555">
                  <c:v>137</c:v>
                </c:pt>
                <c:pt idx="11556">
                  <c:v>137</c:v>
                </c:pt>
                <c:pt idx="11557">
                  <c:v>138</c:v>
                </c:pt>
                <c:pt idx="11558">
                  <c:v>138</c:v>
                </c:pt>
                <c:pt idx="11559">
                  <c:v>139</c:v>
                </c:pt>
                <c:pt idx="11560">
                  <c:v>141</c:v>
                </c:pt>
                <c:pt idx="11561">
                  <c:v>141</c:v>
                </c:pt>
                <c:pt idx="11562">
                  <c:v>141</c:v>
                </c:pt>
                <c:pt idx="11563">
                  <c:v>141</c:v>
                </c:pt>
                <c:pt idx="11564">
                  <c:v>142</c:v>
                </c:pt>
                <c:pt idx="11565">
                  <c:v>143</c:v>
                </c:pt>
                <c:pt idx="11566">
                  <c:v>142</c:v>
                </c:pt>
                <c:pt idx="11567">
                  <c:v>143</c:v>
                </c:pt>
                <c:pt idx="11568">
                  <c:v>146</c:v>
                </c:pt>
                <c:pt idx="11569">
                  <c:v>143</c:v>
                </c:pt>
                <c:pt idx="11570">
                  <c:v>144</c:v>
                </c:pt>
                <c:pt idx="11571">
                  <c:v>143</c:v>
                </c:pt>
                <c:pt idx="11572">
                  <c:v>142</c:v>
                </c:pt>
                <c:pt idx="11573">
                  <c:v>142</c:v>
                </c:pt>
                <c:pt idx="11574">
                  <c:v>143</c:v>
                </c:pt>
                <c:pt idx="11575">
                  <c:v>143</c:v>
                </c:pt>
                <c:pt idx="11576">
                  <c:v>143</c:v>
                </c:pt>
                <c:pt idx="11577">
                  <c:v>143</c:v>
                </c:pt>
                <c:pt idx="11578">
                  <c:v>143</c:v>
                </c:pt>
                <c:pt idx="11579">
                  <c:v>142</c:v>
                </c:pt>
                <c:pt idx="11580">
                  <c:v>141</c:v>
                </c:pt>
                <c:pt idx="11581">
                  <c:v>143</c:v>
                </c:pt>
                <c:pt idx="11582">
                  <c:v>143</c:v>
                </c:pt>
                <c:pt idx="11583">
                  <c:v>143</c:v>
                </c:pt>
                <c:pt idx="11584">
                  <c:v>142</c:v>
                </c:pt>
                <c:pt idx="11585">
                  <c:v>143</c:v>
                </c:pt>
                <c:pt idx="11586">
                  <c:v>143</c:v>
                </c:pt>
                <c:pt idx="11587">
                  <c:v>143</c:v>
                </c:pt>
                <c:pt idx="11588">
                  <c:v>142</c:v>
                </c:pt>
                <c:pt idx="11589">
                  <c:v>141</c:v>
                </c:pt>
                <c:pt idx="11590">
                  <c:v>140</c:v>
                </c:pt>
                <c:pt idx="11591">
                  <c:v>139</c:v>
                </c:pt>
                <c:pt idx="11592">
                  <c:v>139</c:v>
                </c:pt>
                <c:pt idx="11593">
                  <c:v>138</c:v>
                </c:pt>
                <c:pt idx="11594">
                  <c:v>139</c:v>
                </c:pt>
                <c:pt idx="11595">
                  <c:v>139</c:v>
                </c:pt>
                <c:pt idx="11596">
                  <c:v>139</c:v>
                </c:pt>
                <c:pt idx="11597">
                  <c:v>139</c:v>
                </c:pt>
                <c:pt idx="11598">
                  <c:v>140</c:v>
                </c:pt>
                <c:pt idx="11599">
                  <c:v>138</c:v>
                </c:pt>
                <c:pt idx="11600">
                  <c:v>138</c:v>
                </c:pt>
                <c:pt idx="11601">
                  <c:v>140</c:v>
                </c:pt>
                <c:pt idx="11602">
                  <c:v>139</c:v>
                </c:pt>
                <c:pt idx="11603">
                  <c:v>140</c:v>
                </c:pt>
                <c:pt idx="11604">
                  <c:v>140</c:v>
                </c:pt>
                <c:pt idx="11605">
                  <c:v>140</c:v>
                </c:pt>
                <c:pt idx="11606">
                  <c:v>140</c:v>
                </c:pt>
                <c:pt idx="11607">
                  <c:v>142</c:v>
                </c:pt>
                <c:pt idx="11608">
                  <c:v>146</c:v>
                </c:pt>
                <c:pt idx="11609">
                  <c:v>142</c:v>
                </c:pt>
                <c:pt idx="11610">
                  <c:v>143</c:v>
                </c:pt>
                <c:pt idx="11611">
                  <c:v>143</c:v>
                </c:pt>
                <c:pt idx="11612">
                  <c:v>144</c:v>
                </c:pt>
                <c:pt idx="11613">
                  <c:v>144</c:v>
                </c:pt>
                <c:pt idx="11614">
                  <c:v>145</c:v>
                </c:pt>
                <c:pt idx="11615">
                  <c:v>146</c:v>
                </c:pt>
                <c:pt idx="11616">
                  <c:v>146</c:v>
                </c:pt>
                <c:pt idx="11617">
                  <c:v>145</c:v>
                </c:pt>
                <c:pt idx="11618">
                  <c:v>150</c:v>
                </c:pt>
                <c:pt idx="11619">
                  <c:v>148</c:v>
                </c:pt>
                <c:pt idx="11620">
                  <c:v>149</c:v>
                </c:pt>
                <c:pt idx="11621">
                  <c:v>148</c:v>
                </c:pt>
                <c:pt idx="11622">
                  <c:v>149</c:v>
                </c:pt>
                <c:pt idx="11623">
                  <c:v>150</c:v>
                </c:pt>
                <c:pt idx="11624">
                  <c:v>149</c:v>
                </c:pt>
                <c:pt idx="11625">
                  <c:v>150</c:v>
                </c:pt>
                <c:pt idx="11626">
                  <c:v>151</c:v>
                </c:pt>
                <c:pt idx="11627">
                  <c:v>151</c:v>
                </c:pt>
                <c:pt idx="11628">
                  <c:v>150</c:v>
                </c:pt>
                <c:pt idx="11629">
                  <c:v>153</c:v>
                </c:pt>
                <c:pt idx="11630">
                  <c:v>150</c:v>
                </c:pt>
                <c:pt idx="11631">
                  <c:v>152</c:v>
                </c:pt>
                <c:pt idx="11632">
                  <c:v>152</c:v>
                </c:pt>
                <c:pt idx="11633">
                  <c:v>152</c:v>
                </c:pt>
                <c:pt idx="11634">
                  <c:v>153</c:v>
                </c:pt>
                <c:pt idx="11635">
                  <c:v>153</c:v>
                </c:pt>
                <c:pt idx="11636">
                  <c:v>153</c:v>
                </c:pt>
                <c:pt idx="11637">
                  <c:v>154</c:v>
                </c:pt>
                <c:pt idx="11638">
                  <c:v>155</c:v>
                </c:pt>
                <c:pt idx="11639">
                  <c:v>154</c:v>
                </c:pt>
                <c:pt idx="11640">
                  <c:v>155</c:v>
                </c:pt>
                <c:pt idx="11641">
                  <c:v>156</c:v>
                </c:pt>
                <c:pt idx="11642">
                  <c:v>156</c:v>
                </c:pt>
                <c:pt idx="11643">
                  <c:v>158</c:v>
                </c:pt>
                <c:pt idx="11644">
                  <c:v>157</c:v>
                </c:pt>
                <c:pt idx="11645">
                  <c:v>160</c:v>
                </c:pt>
                <c:pt idx="11646">
                  <c:v>159</c:v>
                </c:pt>
                <c:pt idx="11647">
                  <c:v>159</c:v>
                </c:pt>
                <c:pt idx="11648">
                  <c:v>159</c:v>
                </c:pt>
                <c:pt idx="11649">
                  <c:v>159</c:v>
                </c:pt>
                <c:pt idx="11650">
                  <c:v>159</c:v>
                </c:pt>
                <c:pt idx="11651">
                  <c:v>160</c:v>
                </c:pt>
                <c:pt idx="11652">
                  <c:v>160</c:v>
                </c:pt>
                <c:pt idx="11653">
                  <c:v>162</c:v>
                </c:pt>
                <c:pt idx="11654">
                  <c:v>160</c:v>
                </c:pt>
                <c:pt idx="11655">
                  <c:v>160</c:v>
                </c:pt>
                <c:pt idx="11656">
                  <c:v>162</c:v>
                </c:pt>
                <c:pt idx="11657">
                  <c:v>162</c:v>
                </c:pt>
                <c:pt idx="11658">
                  <c:v>163</c:v>
                </c:pt>
                <c:pt idx="11659">
                  <c:v>166</c:v>
                </c:pt>
                <c:pt idx="11660">
                  <c:v>163</c:v>
                </c:pt>
                <c:pt idx="11661">
                  <c:v>166</c:v>
                </c:pt>
                <c:pt idx="11662">
                  <c:v>164</c:v>
                </c:pt>
                <c:pt idx="11663">
                  <c:v>164</c:v>
                </c:pt>
                <c:pt idx="11664">
                  <c:v>163</c:v>
                </c:pt>
                <c:pt idx="11665">
                  <c:v>166</c:v>
                </c:pt>
                <c:pt idx="11666">
                  <c:v>163</c:v>
                </c:pt>
                <c:pt idx="11667">
                  <c:v>166</c:v>
                </c:pt>
                <c:pt idx="11668">
                  <c:v>165</c:v>
                </c:pt>
                <c:pt idx="11669">
                  <c:v>164</c:v>
                </c:pt>
                <c:pt idx="11670">
                  <c:v>164</c:v>
                </c:pt>
                <c:pt idx="11671">
                  <c:v>162</c:v>
                </c:pt>
                <c:pt idx="11672">
                  <c:v>165</c:v>
                </c:pt>
                <c:pt idx="11673">
                  <c:v>163</c:v>
                </c:pt>
                <c:pt idx="11674">
                  <c:v>165</c:v>
                </c:pt>
                <c:pt idx="11675">
                  <c:v>163</c:v>
                </c:pt>
                <c:pt idx="11676">
                  <c:v>164</c:v>
                </c:pt>
                <c:pt idx="11677">
                  <c:v>164</c:v>
                </c:pt>
                <c:pt idx="11678">
                  <c:v>165</c:v>
                </c:pt>
                <c:pt idx="11679">
                  <c:v>164</c:v>
                </c:pt>
                <c:pt idx="11680">
                  <c:v>164</c:v>
                </c:pt>
                <c:pt idx="11681">
                  <c:v>164</c:v>
                </c:pt>
                <c:pt idx="11682">
                  <c:v>164</c:v>
                </c:pt>
                <c:pt idx="11683">
                  <c:v>164</c:v>
                </c:pt>
                <c:pt idx="11684">
                  <c:v>163</c:v>
                </c:pt>
                <c:pt idx="11685">
                  <c:v>164</c:v>
                </c:pt>
                <c:pt idx="11686">
                  <c:v>164</c:v>
                </c:pt>
                <c:pt idx="11687">
                  <c:v>166</c:v>
                </c:pt>
                <c:pt idx="11688">
                  <c:v>164</c:v>
                </c:pt>
                <c:pt idx="11689">
                  <c:v>165</c:v>
                </c:pt>
                <c:pt idx="11690">
                  <c:v>164</c:v>
                </c:pt>
                <c:pt idx="11691">
                  <c:v>163</c:v>
                </c:pt>
                <c:pt idx="11692">
                  <c:v>166</c:v>
                </c:pt>
                <c:pt idx="11693">
                  <c:v>164</c:v>
                </c:pt>
                <c:pt idx="11694">
                  <c:v>165</c:v>
                </c:pt>
                <c:pt idx="11695">
                  <c:v>165</c:v>
                </c:pt>
                <c:pt idx="11696">
                  <c:v>168</c:v>
                </c:pt>
                <c:pt idx="11697">
                  <c:v>165</c:v>
                </c:pt>
                <c:pt idx="11698">
                  <c:v>166</c:v>
                </c:pt>
                <c:pt idx="11699">
                  <c:v>167</c:v>
                </c:pt>
                <c:pt idx="11700">
                  <c:v>169</c:v>
                </c:pt>
                <c:pt idx="11701">
                  <c:v>168</c:v>
                </c:pt>
                <c:pt idx="11702">
                  <c:v>168</c:v>
                </c:pt>
                <c:pt idx="11703">
                  <c:v>169</c:v>
                </c:pt>
                <c:pt idx="11704">
                  <c:v>168</c:v>
                </c:pt>
                <c:pt idx="11705">
                  <c:v>167</c:v>
                </c:pt>
                <c:pt idx="11706">
                  <c:v>168</c:v>
                </c:pt>
                <c:pt idx="11707">
                  <c:v>167</c:v>
                </c:pt>
                <c:pt idx="11708">
                  <c:v>168</c:v>
                </c:pt>
                <c:pt idx="11709">
                  <c:v>168</c:v>
                </c:pt>
                <c:pt idx="11710">
                  <c:v>167</c:v>
                </c:pt>
                <c:pt idx="11711">
                  <c:v>168</c:v>
                </c:pt>
                <c:pt idx="11712">
                  <c:v>165</c:v>
                </c:pt>
                <c:pt idx="11713">
                  <c:v>166</c:v>
                </c:pt>
                <c:pt idx="11714">
                  <c:v>165</c:v>
                </c:pt>
                <c:pt idx="11715">
                  <c:v>163</c:v>
                </c:pt>
                <c:pt idx="11716">
                  <c:v>164</c:v>
                </c:pt>
                <c:pt idx="11717">
                  <c:v>163</c:v>
                </c:pt>
                <c:pt idx="11718">
                  <c:v>164</c:v>
                </c:pt>
                <c:pt idx="11719">
                  <c:v>164</c:v>
                </c:pt>
                <c:pt idx="11720">
                  <c:v>165</c:v>
                </c:pt>
                <c:pt idx="11721">
                  <c:v>166</c:v>
                </c:pt>
                <c:pt idx="11722">
                  <c:v>164</c:v>
                </c:pt>
                <c:pt idx="11723">
                  <c:v>163</c:v>
                </c:pt>
                <c:pt idx="11724">
                  <c:v>163</c:v>
                </c:pt>
                <c:pt idx="11725">
                  <c:v>163</c:v>
                </c:pt>
                <c:pt idx="11726">
                  <c:v>163</c:v>
                </c:pt>
                <c:pt idx="11727">
                  <c:v>163</c:v>
                </c:pt>
                <c:pt idx="11728">
                  <c:v>163</c:v>
                </c:pt>
                <c:pt idx="11729">
                  <c:v>164</c:v>
                </c:pt>
                <c:pt idx="11730">
                  <c:v>166</c:v>
                </c:pt>
                <c:pt idx="11731">
                  <c:v>163</c:v>
                </c:pt>
                <c:pt idx="11732">
                  <c:v>163</c:v>
                </c:pt>
                <c:pt idx="11733">
                  <c:v>164</c:v>
                </c:pt>
                <c:pt idx="11734">
                  <c:v>162</c:v>
                </c:pt>
                <c:pt idx="11735">
                  <c:v>163</c:v>
                </c:pt>
                <c:pt idx="11736">
                  <c:v>163</c:v>
                </c:pt>
                <c:pt idx="11737">
                  <c:v>163</c:v>
                </c:pt>
                <c:pt idx="11738">
                  <c:v>162</c:v>
                </c:pt>
                <c:pt idx="11739">
                  <c:v>161</c:v>
                </c:pt>
                <c:pt idx="11740">
                  <c:v>162</c:v>
                </c:pt>
                <c:pt idx="11741">
                  <c:v>162</c:v>
                </c:pt>
                <c:pt idx="11742">
                  <c:v>162</c:v>
                </c:pt>
                <c:pt idx="11743">
                  <c:v>162</c:v>
                </c:pt>
                <c:pt idx="11744">
                  <c:v>161</c:v>
                </c:pt>
                <c:pt idx="11745">
                  <c:v>162</c:v>
                </c:pt>
                <c:pt idx="11746">
                  <c:v>160</c:v>
                </c:pt>
                <c:pt idx="11747">
                  <c:v>162</c:v>
                </c:pt>
                <c:pt idx="11748">
                  <c:v>162</c:v>
                </c:pt>
                <c:pt idx="11749">
                  <c:v>162</c:v>
                </c:pt>
                <c:pt idx="11750">
                  <c:v>160</c:v>
                </c:pt>
                <c:pt idx="11751">
                  <c:v>161</c:v>
                </c:pt>
                <c:pt idx="11752">
                  <c:v>160</c:v>
                </c:pt>
                <c:pt idx="11753">
                  <c:v>162</c:v>
                </c:pt>
                <c:pt idx="11754">
                  <c:v>161</c:v>
                </c:pt>
                <c:pt idx="11755">
                  <c:v>162</c:v>
                </c:pt>
                <c:pt idx="11756">
                  <c:v>160</c:v>
                </c:pt>
                <c:pt idx="11757">
                  <c:v>161</c:v>
                </c:pt>
                <c:pt idx="11758">
                  <c:v>160</c:v>
                </c:pt>
                <c:pt idx="11759">
                  <c:v>162</c:v>
                </c:pt>
                <c:pt idx="11760">
                  <c:v>161</c:v>
                </c:pt>
                <c:pt idx="11761">
                  <c:v>161</c:v>
                </c:pt>
                <c:pt idx="11762">
                  <c:v>158</c:v>
                </c:pt>
                <c:pt idx="11763">
                  <c:v>160</c:v>
                </c:pt>
                <c:pt idx="11764">
                  <c:v>161</c:v>
                </c:pt>
                <c:pt idx="11765">
                  <c:v>161</c:v>
                </c:pt>
                <c:pt idx="11766">
                  <c:v>160</c:v>
                </c:pt>
                <c:pt idx="11767">
                  <c:v>161</c:v>
                </c:pt>
                <c:pt idx="11768">
                  <c:v>161</c:v>
                </c:pt>
                <c:pt idx="11769">
                  <c:v>160</c:v>
                </c:pt>
                <c:pt idx="11770">
                  <c:v>161</c:v>
                </c:pt>
                <c:pt idx="11771">
                  <c:v>161</c:v>
                </c:pt>
                <c:pt idx="11772">
                  <c:v>161</c:v>
                </c:pt>
                <c:pt idx="11773">
                  <c:v>162</c:v>
                </c:pt>
                <c:pt idx="11774">
                  <c:v>162</c:v>
                </c:pt>
                <c:pt idx="11775">
                  <c:v>161</c:v>
                </c:pt>
                <c:pt idx="11776">
                  <c:v>161</c:v>
                </c:pt>
                <c:pt idx="11777">
                  <c:v>163</c:v>
                </c:pt>
                <c:pt idx="11778">
                  <c:v>162</c:v>
                </c:pt>
                <c:pt idx="11779">
                  <c:v>162</c:v>
                </c:pt>
                <c:pt idx="11780">
                  <c:v>162</c:v>
                </c:pt>
                <c:pt idx="11781">
                  <c:v>163</c:v>
                </c:pt>
                <c:pt idx="11782">
                  <c:v>162</c:v>
                </c:pt>
                <c:pt idx="11783">
                  <c:v>161</c:v>
                </c:pt>
                <c:pt idx="11784">
                  <c:v>160</c:v>
                </c:pt>
                <c:pt idx="11785">
                  <c:v>162</c:v>
                </c:pt>
                <c:pt idx="11786">
                  <c:v>160</c:v>
                </c:pt>
                <c:pt idx="11787">
                  <c:v>160</c:v>
                </c:pt>
                <c:pt idx="11788">
                  <c:v>162</c:v>
                </c:pt>
                <c:pt idx="11789">
                  <c:v>159</c:v>
                </c:pt>
                <c:pt idx="11790">
                  <c:v>159</c:v>
                </c:pt>
                <c:pt idx="11791">
                  <c:v>159</c:v>
                </c:pt>
                <c:pt idx="11792">
                  <c:v>158</c:v>
                </c:pt>
                <c:pt idx="11793">
                  <c:v>157</c:v>
                </c:pt>
                <c:pt idx="11794">
                  <c:v>154</c:v>
                </c:pt>
                <c:pt idx="11795">
                  <c:v>156</c:v>
                </c:pt>
                <c:pt idx="11796">
                  <c:v>155</c:v>
                </c:pt>
                <c:pt idx="11797">
                  <c:v>155</c:v>
                </c:pt>
                <c:pt idx="11798">
                  <c:v>155</c:v>
                </c:pt>
                <c:pt idx="11799">
                  <c:v>155</c:v>
                </c:pt>
                <c:pt idx="11800">
                  <c:v>155</c:v>
                </c:pt>
                <c:pt idx="11801">
                  <c:v>155</c:v>
                </c:pt>
                <c:pt idx="11802">
                  <c:v>156</c:v>
                </c:pt>
                <c:pt idx="11803">
                  <c:v>155</c:v>
                </c:pt>
                <c:pt idx="11804">
                  <c:v>155</c:v>
                </c:pt>
                <c:pt idx="11805">
                  <c:v>155</c:v>
                </c:pt>
                <c:pt idx="11806">
                  <c:v>155</c:v>
                </c:pt>
                <c:pt idx="11807">
                  <c:v>156</c:v>
                </c:pt>
                <c:pt idx="11808">
                  <c:v>155</c:v>
                </c:pt>
                <c:pt idx="11809">
                  <c:v>156</c:v>
                </c:pt>
                <c:pt idx="11810">
                  <c:v>155</c:v>
                </c:pt>
                <c:pt idx="11811">
                  <c:v>155</c:v>
                </c:pt>
                <c:pt idx="11812">
                  <c:v>154</c:v>
                </c:pt>
                <c:pt idx="11813">
                  <c:v>156</c:v>
                </c:pt>
                <c:pt idx="11814">
                  <c:v>154</c:v>
                </c:pt>
                <c:pt idx="11815">
                  <c:v>156</c:v>
                </c:pt>
                <c:pt idx="11816">
                  <c:v>154</c:v>
                </c:pt>
                <c:pt idx="11817">
                  <c:v>156</c:v>
                </c:pt>
                <c:pt idx="11818">
                  <c:v>156</c:v>
                </c:pt>
                <c:pt idx="11819">
                  <c:v>155</c:v>
                </c:pt>
                <c:pt idx="11820">
                  <c:v>155</c:v>
                </c:pt>
                <c:pt idx="11821">
                  <c:v>156</c:v>
                </c:pt>
                <c:pt idx="11822">
                  <c:v>155</c:v>
                </c:pt>
                <c:pt idx="11823">
                  <c:v>155</c:v>
                </c:pt>
                <c:pt idx="11824">
                  <c:v>158</c:v>
                </c:pt>
                <c:pt idx="11825">
                  <c:v>154</c:v>
                </c:pt>
                <c:pt idx="11826">
                  <c:v>155</c:v>
                </c:pt>
                <c:pt idx="11827">
                  <c:v>156</c:v>
                </c:pt>
                <c:pt idx="11828">
                  <c:v>157</c:v>
                </c:pt>
                <c:pt idx="11829">
                  <c:v>156</c:v>
                </c:pt>
                <c:pt idx="11830">
                  <c:v>157</c:v>
                </c:pt>
                <c:pt idx="11831">
                  <c:v>157</c:v>
                </c:pt>
                <c:pt idx="11832">
                  <c:v>157</c:v>
                </c:pt>
                <c:pt idx="11833">
                  <c:v>156</c:v>
                </c:pt>
                <c:pt idx="11834">
                  <c:v>157</c:v>
                </c:pt>
                <c:pt idx="11835">
                  <c:v>156</c:v>
                </c:pt>
                <c:pt idx="11836">
                  <c:v>157</c:v>
                </c:pt>
                <c:pt idx="11837">
                  <c:v>156</c:v>
                </c:pt>
                <c:pt idx="11838">
                  <c:v>157</c:v>
                </c:pt>
                <c:pt idx="11839">
                  <c:v>157</c:v>
                </c:pt>
                <c:pt idx="11840">
                  <c:v>158</c:v>
                </c:pt>
                <c:pt idx="11841">
                  <c:v>157</c:v>
                </c:pt>
                <c:pt idx="11842">
                  <c:v>157</c:v>
                </c:pt>
                <c:pt idx="11843">
                  <c:v>157</c:v>
                </c:pt>
                <c:pt idx="11844">
                  <c:v>157</c:v>
                </c:pt>
                <c:pt idx="11845">
                  <c:v>155</c:v>
                </c:pt>
                <c:pt idx="11846">
                  <c:v>156</c:v>
                </c:pt>
                <c:pt idx="11847">
                  <c:v>157</c:v>
                </c:pt>
                <c:pt idx="11848">
                  <c:v>156</c:v>
                </c:pt>
                <c:pt idx="11849">
                  <c:v>156</c:v>
                </c:pt>
                <c:pt idx="11850">
                  <c:v>155</c:v>
                </c:pt>
                <c:pt idx="11851">
                  <c:v>157</c:v>
                </c:pt>
                <c:pt idx="11852">
                  <c:v>156</c:v>
                </c:pt>
                <c:pt idx="11853">
                  <c:v>154</c:v>
                </c:pt>
                <c:pt idx="11854">
                  <c:v>154</c:v>
                </c:pt>
                <c:pt idx="11855">
                  <c:v>154</c:v>
                </c:pt>
                <c:pt idx="11856">
                  <c:v>154</c:v>
                </c:pt>
                <c:pt idx="11857">
                  <c:v>153</c:v>
                </c:pt>
                <c:pt idx="11858">
                  <c:v>154</c:v>
                </c:pt>
                <c:pt idx="11859">
                  <c:v>153</c:v>
                </c:pt>
                <c:pt idx="11860">
                  <c:v>153</c:v>
                </c:pt>
                <c:pt idx="11861">
                  <c:v>156</c:v>
                </c:pt>
                <c:pt idx="11862">
                  <c:v>152</c:v>
                </c:pt>
                <c:pt idx="11863">
                  <c:v>152</c:v>
                </c:pt>
                <c:pt idx="11864">
                  <c:v>153</c:v>
                </c:pt>
                <c:pt idx="11865">
                  <c:v>152</c:v>
                </c:pt>
                <c:pt idx="11866">
                  <c:v>152</c:v>
                </c:pt>
                <c:pt idx="11867">
                  <c:v>152</c:v>
                </c:pt>
                <c:pt idx="11868">
                  <c:v>150</c:v>
                </c:pt>
                <c:pt idx="11869">
                  <c:v>151</c:v>
                </c:pt>
                <c:pt idx="11870">
                  <c:v>152</c:v>
                </c:pt>
                <c:pt idx="11871">
                  <c:v>154</c:v>
                </c:pt>
                <c:pt idx="11872">
                  <c:v>152</c:v>
                </c:pt>
                <c:pt idx="11873">
                  <c:v>151</c:v>
                </c:pt>
                <c:pt idx="11874">
                  <c:v>152</c:v>
                </c:pt>
                <c:pt idx="11875">
                  <c:v>151</c:v>
                </c:pt>
                <c:pt idx="11876">
                  <c:v>153</c:v>
                </c:pt>
                <c:pt idx="11877">
                  <c:v>150</c:v>
                </c:pt>
                <c:pt idx="11878">
                  <c:v>151</c:v>
                </c:pt>
                <c:pt idx="11879">
                  <c:v>153</c:v>
                </c:pt>
                <c:pt idx="11880">
                  <c:v>153</c:v>
                </c:pt>
                <c:pt idx="11881">
                  <c:v>152</c:v>
                </c:pt>
                <c:pt idx="11882">
                  <c:v>152</c:v>
                </c:pt>
                <c:pt idx="11883">
                  <c:v>152</c:v>
                </c:pt>
                <c:pt idx="11884">
                  <c:v>152</c:v>
                </c:pt>
                <c:pt idx="11885">
                  <c:v>152</c:v>
                </c:pt>
                <c:pt idx="11886">
                  <c:v>151</c:v>
                </c:pt>
                <c:pt idx="11887">
                  <c:v>150</c:v>
                </c:pt>
                <c:pt idx="11888">
                  <c:v>151</c:v>
                </c:pt>
                <c:pt idx="11889">
                  <c:v>152</c:v>
                </c:pt>
                <c:pt idx="11890">
                  <c:v>151</c:v>
                </c:pt>
                <c:pt idx="11891">
                  <c:v>150</c:v>
                </c:pt>
                <c:pt idx="11892">
                  <c:v>152</c:v>
                </c:pt>
                <c:pt idx="11893">
                  <c:v>149</c:v>
                </c:pt>
                <c:pt idx="11894">
                  <c:v>149</c:v>
                </c:pt>
                <c:pt idx="11895">
                  <c:v>149</c:v>
                </c:pt>
                <c:pt idx="11896">
                  <c:v>148</c:v>
                </c:pt>
                <c:pt idx="11897">
                  <c:v>150</c:v>
                </c:pt>
                <c:pt idx="11898">
                  <c:v>149</c:v>
                </c:pt>
                <c:pt idx="11899">
                  <c:v>149</c:v>
                </c:pt>
                <c:pt idx="11900">
                  <c:v>149</c:v>
                </c:pt>
                <c:pt idx="11901">
                  <c:v>148</c:v>
                </c:pt>
                <c:pt idx="11902">
                  <c:v>149</c:v>
                </c:pt>
                <c:pt idx="11903">
                  <c:v>149</c:v>
                </c:pt>
                <c:pt idx="11904">
                  <c:v>149</c:v>
                </c:pt>
                <c:pt idx="11905">
                  <c:v>149</c:v>
                </c:pt>
                <c:pt idx="11906">
                  <c:v>150</c:v>
                </c:pt>
                <c:pt idx="11907">
                  <c:v>148</c:v>
                </c:pt>
                <c:pt idx="11908">
                  <c:v>148</c:v>
                </c:pt>
                <c:pt idx="11909">
                  <c:v>149</c:v>
                </c:pt>
                <c:pt idx="11910">
                  <c:v>149</c:v>
                </c:pt>
                <c:pt idx="11911">
                  <c:v>149</c:v>
                </c:pt>
                <c:pt idx="11912">
                  <c:v>150</c:v>
                </c:pt>
                <c:pt idx="11913">
                  <c:v>148</c:v>
                </c:pt>
                <c:pt idx="11914">
                  <c:v>149</c:v>
                </c:pt>
                <c:pt idx="11915">
                  <c:v>148</c:v>
                </c:pt>
                <c:pt idx="11916">
                  <c:v>148</c:v>
                </c:pt>
                <c:pt idx="11917">
                  <c:v>147</c:v>
                </c:pt>
                <c:pt idx="11918">
                  <c:v>148</c:v>
                </c:pt>
                <c:pt idx="11919">
                  <c:v>150</c:v>
                </c:pt>
                <c:pt idx="11920">
                  <c:v>148</c:v>
                </c:pt>
                <c:pt idx="11921">
                  <c:v>148</c:v>
                </c:pt>
                <c:pt idx="11922">
                  <c:v>148</c:v>
                </c:pt>
                <c:pt idx="11923">
                  <c:v>147</c:v>
                </c:pt>
                <c:pt idx="11924">
                  <c:v>148</c:v>
                </c:pt>
                <c:pt idx="11925">
                  <c:v>146</c:v>
                </c:pt>
                <c:pt idx="11926">
                  <c:v>145</c:v>
                </c:pt>
                <c:pt idx="11927">
                  <c:v>147</c:v>
                </c:pt>
                <c:pt idx="11928">
                  <c:v>146</c:v>
                </c:pt>
                <c:pt idx="11929">
                  <c:v>148</c:v>
                </c:pt>
                <c:pt idx="11930">
                  <c:v>147</c:v>
                </c:pt>
                <c:pt idx="11931">
                  <c:v>146</c:v>
                </c:pt>
                <c:pt idx="11932">
                  <c:v>144</c:v>
                </c:pt>
                <c:pt idx="11933">
                  <c:v>147</c:v>
                </c:pt>
                <c:pt idx="11934">
                  <c:v>146</c:v>
                </c:pt>
                <c:pt idx="11935">
                  <c:v>144</c:v>
                </c:pt>
                <c:pt idx="11936">
                  <c:v>146</c:v>
                </c:pt>
                <c:pt idx="11937">
                  <c:v>148</c:v>
                </c:pt>
                <c:pt idx="11938">
                  <c:v>145</c:v>
                </c:pt>
                <c:pt idx="11939">
                  <c:v>146</c:v>
                </c:pt>
                <c:pt idx="11940">
                  <c:v>146</c:v>
                </c:pt>
                <c:pt idx="11941">
                  <c:v>146</c:v>
                </c:pt>
                <c:pt idx="11942">
                  <c:v>147</c:v>
                </c:pt>
                <c:pt idx="11943">
                  <c:v>145</c:v>
                </c:pt>
                <c:pt idx="11944">
                  <c:v>146</c:v>
                </c:pt>
                <c:pt idx="11945">
                  <c:v>146</c:v>
                </c:pt>
                <c:pt idx="11946">
                  <c:v>147</c:v>
                </c:pt>
                <c:pt idx="11947">
                  <c:v>147</c:v>
                </c:pt>
                <c:pt idx="11948">
                  <c:v>147</c:v>
                </c:pt>
                <c:pt idx="11949">
                  <c:v>147</c:v>
                </c:pt>
                <c:pt idx="11950">
                  <c:v>146</c:v>
                </c:pt>
                <c:pt idx="11951">
                  <c:v>146</c:v>
                </c:pt>
                <c:pt idx="11952">
                  <c:v>147</c:v>
                </c:pt>
                <c:pt idx="11953">
                  <c:v>147</c:v>
                </c:pt>
                <c:pt idx="11954">
                  <c:v>146</c:v>
                </c:pt>
                <c:pt idx="11955">
                  <c:v>147</c:v>
                </c:pt>
                <c:pt idx="11956">
                  <c:v>147</c:v>
                </c:pt>
                <c:pt idx="11957">
                  <c:v>148</c:v>
                </c:pt>
                <c:pt idx="11958">
                  <c:v>147</c:v>
                </c:pt>
                <c:pt idx="11959">
                  <c:v>147</c:v>
                </c:pt>
                <c:pt idx="11960">
                  <c:v>147</c:v>
                </c:pt>
                <c:pt idx="11961">
                  <c:v>147</c:v>
                </c:pt>
                <c:pt idx="11962">
                  <c:v>147</c:v>
                </c:pt>
                <c:pt idx="11963">
                  <c:v>150</c:v>
                </c:pt>
                <c:pt idx="11964">
                  <c:v>148</c:v>
                </c:pt>
                <c:pt idx="11965">
                  <c:v>146</c:v>
                </c:pt>
                <c:pt idx="11966">
                  <c:v>148</c:v>
                </c:pt>
                <c:pt idx="11967">
                  <c:v>148</c:v>
                </c:pt>
                <c:pt idx="11968">
                  <c:v>147</c:v>
                </c:pt>
                <c:pt idx="11969">
                  <c:v>147</c:v>
                </c:pt>
                <c:pt idx="11970">
                  <c:v>146</c:v>
                </c:pt>
                <c:pt idx="11971">
                  <c:v>146</c:v>
                </c:pt>
                <c:pt idx="11972">
                  <c:v>145</c:v>
                </c:pt>
                <c:pt idx="11973">
                  <c:v>146</c:v>
                </c:pt>
                <c:pt idx="11974">
                  <c:v>147</c:v>
                </c:pt>
                <c:pt idx="11975">
                  <c:v>147</c:v>
                </c:pt>
                <c:pt idx="11976">
                  <c:v>146</c:v>
                </c:pt>
                <c:pt idx="11977">
                  <c:v>147</c:v>
                </c:pt>
                <c:pt idx="11978">
                  <c:v>147</c:v>
                </c:pt>
                <c:pt idx="11979">
                  <c:v>148</c:v>
                </c:pt>
                <c:pt idx="11980">
                  <c:v>150</c:v>
                </c:pt>
                <c:pt idx="11981">
                  <c:v>149</c:v>
                </c:pt>
                <c:pt idx="11982">
                  <c:v>148</c:v>
                </c:pt>
                <c:pt idx="11983">
                  <c:v>149</c:v>
                </c:pt>
                <c:pt idx="11984">
                  <c:v>148</c:v>
                </c:pt>
                <c:pt idx="11985">
                  <c:v>148</c:v>
                </c:pt>
                <c:pt idx="11986">
                  <c:v>150</c:v>
                </c:pt>
                <c:pt idx="11987">
                  <c:v>148</c:v>
                </c:pt>
                <c:pt idx="11988">
                  <c:v>148</c:v>
                </c:pt>
                <c:pt idx="11989">
                  <c:v>148</c:v>
                </c:pt>
                <c:pt idx="11990">
                  <c:v>150</c:v>
                </c:pt>
                <c:pt idx="11991">
                  <c:v>148</c:v>
                </c:pt>
                <c:pt idx="11992">
                  <c:v>148</c:v>
                </c:pt>
                <c:pt idx="11993">
                  <c:v>147</c:v>
                </c:pt>
                <c:pt idx="11994">
                  <c:v>148</c:v>
                </c:pt>
                <c:pt idx="11995">
                  <c:v>150</c:v>
                </c:pt>
                <c:pt idx="11996">
                  <c:v>151</c:v>
                </c:pt>
                <c:pt idx="11997">
                  <c:v>147</c:v>
                </c:pt>
                <c:pt idx="11998">
                  <c:v>147</c:v>
                </c:pt>
                <c:pt idx="11999">
                  <c:v>146</c:v>
                </c:pt>
                <c:pt idx="12000">
                  <c:v>148</c:v>
                </c:pt>
                <c:pt idx="12001">
                  <c:v>146</c:v>
                </c:pt>
                <c:pt idx="12002">
                  <c:v>146</c:v>
                </c:pt>
                <c:pt idx="12003">
                  <c:v>145</c:v>
                </c:pt>
                <c:pt idx="12004">
                  <c:v>146</c:v>
                </c:pt>
                <c:pt idx="12005">
                  <c:v>145</c:v>
                </c:pt>
                <c:pt idx="12006">
                  <c:v>145</c:v>
                </c:pt>
                <c:pt idx="12007">
                  <c:v>146</c:v>
                </c:pt>
                <c:pt idx="12008">
                  <c:v>143</c:v>
                </c:pt>
                <c:pt idx="12009">
                  <c:v>144</c:v>
                </c:pt>
                <c:pt idx="12010">
                  <c:v>142</c:v>
                </c:pt>
                <c:pt idx="12011">
                  <c:v>142</c:v>
                </c:pt>
                <c:pt idx="12012">
                  <c:v>141</c:v>
                </c:pt>
                <c:pt idx="12013">
                  <c:v>141</c:v>
                </c:pt>
                <c:pt idx="12014">
                  <c:v>141</c:v>
                </c:pt>
                <c:pt idx="12015">
                  <c:v>142</c:v>
                </c:pt>
                <c:pt idx="12016">
                  <c:v>141</c:v>
                </c:pt>
                <c:pt idx="12017">
                  <c:v>140</c:v>
                </c:pt>
                <c:pt idx="12018">
                  <c:v>141</c:v>
                </c:pt>
                <c:pt idx="12019">
                  <c:v>141</c:v>
                </c:pt>
                <c:pt idx="12020">
                  <c:v>142</c:v>
                </c:pt>
                <c:pt idx="12021">
                  <c:v>140</c:v>
                </c:pt>
                <c:pt idx="12022">
                  <c:v>141</c:v>
                </c:pt>
                <c:pt idx="12023">
                  <c:v>143</c:v>
                </c:pt>
                <c:pt idx="12024">
                  <c:v>144</c:v>
                </c:pt>
                <c:pt idx="12025">
                  <c:v>146</c:v>
                </c:pt>
                <c:pt idx="12026">
                  <c:v>146</c:v>
                </c:pt>
                <c:pt idx="12027">
                  <c:v>144</c:v>
                </c:pt>
                <c:pt idx="12028">
                  <c:v>144</c:v>
                </c:pt>
                <c:pt idx="12029">
                  <c:v>145</c:v>
                </c:pt>
                <c:pt idx="12030">
                  <c:v>145</c:v>
                </c:pt>
                <c:pt idx="12031">
                  <c:v>145</c:v>
                </c:pt>
                <c:pt idx="12032">
                  <c:v>145</c:v>
                </c:pt>
                <c:pt idx="12033">
                  <c:v>145</c:v>
                </c:pt>
                <c:pt idx="12034">
                  <c:v>146</c:v>
                </c:pt>
                <c:pt idx="12035">
                  <c:v>144</c:v>
                </c:pt>
                <c:pt idx="12036">
                  <c:v>146</c:v>
                </c:pt>
                <c:pt idx="12037">
                  <c:v>146</c:v>
                </c:pt>
                <c:pt idx="12038">
                  <c:v>145</c:v>
                </c:pt>
                <c:pt idx="12039">
                  <c:v>145</c:v>
                </c:pt>
                <c:pt idx="12040">
                  <c:v>145</c:v>
                </c:pt>
                <c:pt idx="12041">
                  <c:v>146</c:v>
                </c:pt>
                <c:pt idx="12042">
                  <c:v>144</c:v>
                </c:pt>
                <c:pt idx="12043">
                  <c:v>144</c:v>
                </c:pt>
                <c:pt idx="12044">
                  <c:v>145</c:v>
                </c:pt>
                <c:pt idx="12045">
                  <c:v>144</c:v>
                </c:pt>
                <c:pt idx="12046">
                  <c:v>143</c:v>
                </c:pt>
                <c:pt idx="12047">
                  <c:v>143</c:v>
                </c:pt>
                <c:pt idx="12048">
                  <c:v>144</c:v>
                </c:pt>
                <c:pt idx="12049">
                  <c:v>143</c:v>
                </c:pt>
                <c:pt idx="12050">
                  <c:v>144</c:v>
                </c:pt>
                <c:pt idx="12051">
                  <c:v>146</c:v>
                </c:pt>
                <c:pt idx="12052">
                  <c:v>144</c:v>
                </c:pt>
                <c:pt idx="12053">
                  <c:v>143</c:v>
                </c:pt>
                <c:pt idx="12054">
                  <c:v>146</c:v>
                </c:pt>
                <c:pt idx="12055">
                  <c:v>146</c:v>
                </c:pt>
                <c:pt idx="12056">
                  <c:v>146</c:v>
                </c:pt>
                <c:pt idx="12057">
                  <c:v>146</c:v>
                </c:pt>
                <c:pt idx="12058">
                  <c:v>145</c:v>
                </c:pt>
                <c:pt idx="12059">
                  <c:v>149</c:v>
                </c:pt>
                <c:pt idx="12060">
                  <c:v>148</c:v>
                </c:pt>
                <c:pt idx="12061">
                  <c:v>147</c:v>
                </c:pt>
                <c:pt idx="12062">
                  <c:v>147</c:v>
                </c:pt>
                <c:pt idx="12063">
                  <c:v>148</c:v>
                </c:pt>
                <c:pt idx="12064">
                  <c:v>147</c:v>
                </c:pt>
                <c:pt idx="12065">
                  <c:v>147</c:v>
                </c:pt>
                <c:pt idx="12066">
                  <c:v>146</c:v>
                </c:pt>
                <c:pt idx="12067">
                  <c:v>147</c:v>
                </c:pt>
                <c:pt idx="12068">
                  <c:v>149</c:v>
                </c:pt>
                <c:pt idx="12069">
                  <c:v>146</c:v>
                </c:pt>
                <c:pt idx="12070">
                  <c:v>144</c:v>
                </c:pt>
                <c:pt idx="12071">
                  <c:v>146</c:v>
                </c:pt>
                <c:pt idx="12072">
                  <c:v>146</c:v>
                </c:pt>
                <c:pt idx="12073">
                  <c:v>144</c:v>
                </c:pt>
                <c:pt idx="12074">
                  <c:v>146</c:v>
                </c:pt>
                <c:pt idx="12075">
                  <c:v>144</c:v>
                </c:pt>
                <c:pt idx="12076">
                  <c:v>144</c:v>
                </c:pt>
                <c:pt idx="12077">
                  <c:v>142</c:v>
                </c:pt>
                <c:pt idx="12078">
                  <c:v>144</c:v>
                </c:pt>
                <c:pt idx="12079">
                  <c:v>144</c:v>
                </c:pt>
                <c:pt idx="12080">
                  <c:v>143</c:v>
                </c:pt>
                <c:pt idx="12081">
                  <c:v>142</c:v>
                </c:pt>
                <c:pt idx="12082">
                  <c:v>143</c:v>
                </c:pt>
                <c:pt idx="12083">
                  <c:v>141</c:v>
                </c:pt>
                <c:pt idx="12084">
                  <c:v>142</c:v>
                </c:pt>
                <c:pt idx="12085">
                  <c:v>142</c:v>
                </c:pt>
                <c:pt idx="12086">
                  <c:v>143</c:v>
                </c:pt>
                <c:pt idx="12087">
                  <c:v>143</c:v>
                </c:pt>
                <c:pt idx="12088">
                  <c:v>144</c:v>
                </c:pt>
                <c:pt idx="12089">
                  <c:v>144</c:v>
                </c:pt>
                <c:pt idx="12090">
                  <c:v>144</c:v>
                </c:pt>
                <c:pt idx="12091">
                  <c:v>144</c:v>
                </c:pt>
                <c:pt idx="12092">
                  <c:v>144</c:v>
                </c:pt>
                <c:pt idx="12093">
                  <c:v>144</c:v>
                </c:pt>
                <c:pt idx="12094">
                  <c:v>144</c:v>
                </c:pt>
                <c:pt idx="12095">
                  <c:v>144</c:v>
                </c:pt>
                <c:pt idx="12096">
                  <c:v>144</c:v>
                </c:pt>
                <c:pt idx="12097">
                  <c:v>143</c:v>
                </c:pt>
                <c:pt idx="12098">
                  <c:v>144</c:v>
                </c:pt>
                <c:pt idx="12099">
                  <c:v>144</c:v>
                </c:pt>
                <c:pt idx="12100">
                  <c:v>144</c:v>
                </c:pt>
                <c:pt idx="12101">
                  <c:v>144</c:v>
                </c:pt>
                <c:pt idx="12102">
                  <c:v>144</c:v>
                </c:pt>
                <c:pt idx="12103">
                  <c:v>145</c:v>
                </c:pt>
                <c:pt idx="12104">
                  <c:v>144</c:v>
                </c:pt>
                <c:pt idx="12105">
                  <c:v>145</c:v>
                </c:pt>
                <c:pt idx="12106">
                  <c:v>145</c:v>
                </c:pt>
                <c:pt idx="12107">
                  <c:v>143</c:v>
                </c:pt>
                <c:pt idx="12108">
                  <c:v>143</c:v>
                </c:pt>
                <c:pt idx="12109">
                  <c:v>146</c:v>
                </c:pt>
                <c:pt idx="12110">
                  <c:v>146</c:v>
                </c:pt>
                <c:pt idx="12111">
                  <c:v>145</c:v>
                </c:pt>
                <c:pt idx="12112">
                  <c:v>147</c:v>
                </c:pt>
                <c:pt idx="12113">
                  <c:v>146</c:v>
                </c:pt>
                <c:pt idx="12114">
                  <c:v>146</c:v>
                </c:pt>
                <c:pt idx="12115">
                  <c:v>145</c:v>
                </c:pt>
                <c:pt idx="12116">
                  <c:v>147</c:v>
                </c:pt>
                <c:pt idx="12117">
                  <c:v>148</c:v>
                </c:pt>
                <c:pt idx="12118">
                  <c:v>147</c:v>
                </c:pt>
                <c:pt idx="12119">
                  <c:v>147</c:v>
                </c:pt>
                <c:pt idx="12120">
                  <c:v>146</c:v>
                </c:pt>
                <c:pt idx="12121">
                  <c:v>150</c:v>
                </c:pt>
                <c:pt idx="12122">
                  <c:v>149</c:v>
                </c:pt>
                <c:pt idx="12123">
                  <c:v>149</c:v>
                </c:pt>
                <c:pt idx="12124">
                  <c:v>150</c:v>
                </c:pt>
                <c:pt idx="12125">
                  <c:v>148</c:v>
                </c:pt>
                <c:pt idx="12126">
                  <c:v>148</c:v>
                </c:pt>
                <c:pt idx="12127">
                  <c:v>147</c:v>
                </c:pt>
                <c:pt idx="12128">
                  <c:v>147</c:v>
                </c:pt>
                <c:pt idx="12129">
                  <c:v>150</c:v>
                </c:pt>
                <c:pt idx="12130">
                  <c:v>148</c:v>
                </c:pt>
                <c:pt idx="12131">
                  <c:v>146</c:v>
                </c:pt>
                <c:pt idx="12132">
                  <c:v>148</c:v>
                </c:pt>
                <c:pt idx="12133">
                  <c:v>149</c:v>
                </c:pt>
                <c:pt idx="12134">
                  <c:v>150</c:v>
                </c:pt>
                <c:pt idx="12135">
                  <c:v>150</c:v>
                </c:pt>
                <c:pt idx="12136">
                  <c:v>150</c:v>
                </c:pt>
                <c:pt idx="12137">
                  <c:v>149</c:v>
                </c:pt>
                <c:pt idx="12138">
                  <c:v>149</c:v>
                </c:pt>
                <c:pt idx="12139">
                  <c:v>148</c:v>
                </c:pt>
                <c:pt idx="12140">
                  <c:v>149</c:v>
                </c:pt>
                <c:pt idx="12141">
                  <c:v>151</c:v>
                </c:pt>
                <c:pt idx="12142">
                  <c:v>150</c:v>
                </c:pt>
                <c:pt idx="12143">
                  <c:v>151</c:v>
                </c:pt>
                <c:pt idx="12144">
                  <c:v>151</c:v>
                </c:pt>
                <c:pt idx="12145">
                  <c:v>149</c:v>
                </c:pt>
                <c:pt idx="12146">
                  <c:v>151</c:v>
                </c:pt>
                <c:pt idx="12147">
                  <c:v>151</c:v>
                </c:pt>
                <c:pt idx="12148">
                  <c:v>149</c:v>
                </c:pt>
                <c:pt idx="12149">
                  <c:v>151</c:v>
                </c:pt>
                <c:pt idx="12150">
                  <c:v>151</c:v>
                </c:pt>
                <c:pt idx="12151">
                  <c:v>150</c:v>
                </c:pt>
                <c:pt idx="12152">
                  <c:v>152</c:v>
                </c:pt>
                <c:pt idx="12153">
                  <c:v>152</c:v>
                </c:pt>
                <c:pt idx="12154">
                  <c:v>151</c:v>
                </c:pt>
                <c:pt idx="12155">
                  <c:v>151</c:v>
                </c:pt>
                <c:pt idx="12156">
                  <c:v>152</c:v>
                </c:pt>
                <c:pt idx="12157">
                  <c:v>149</c:v>
                </c:pt>
                <c:pt idx="12158">
                  <c:v>149</c:v>
                </c:pt>
                <c:pt idx="12159">
                  <c:v>150</c:v>
                </c:pt>
                <c:pt idx="12160">
                  <c:v>150</c:v>
                </c:pt>
                <c:pt idx="12161">
                  <c:v>150</c:v>
                </c:pt>
                <c:pt idx="12162">
                  <c:v>150</c:v>
                </c:pt>
                <c:pt idx="12163">
                  <c:v>150</c:v>
                </c:pt>
                <c:pt idx="12164">
                  <c:v>151</c:v>
                </c:pt>
                <c:pt idx="12165">
                  <c:v>148</c:v>
                </c:pt>
                <c:pt idx="12166">
                  <c:v>149</c:v>
                </c:pt>
                <c:pt idx="12167">
                  <c:v>148</c:v>
                </c:pt>
                <c:pt idx="12168">
                  <c:v>149</c:v>
                </c:pt>
                <c:pt idx="12169">
                  <c:v>148</c:v>
                </c:pt>
                <c:pt idx="12170">
                  <c:v>149</c:v>
                </c:pt>
                <c:pt idx="12171">
                  <c:v>148</c:v>
                </c:pt>
                <c:pt idx="12172">
                  <c:v>147</c:v>
                </c:pt>
                <c:pt idx="12173">
                  <c:v>149</c:v>
                </c:pt>
                <c:pt idx="12174">
                  <c:v>148</c:v>
                </c:pt>
                <c:pt idx="12175">
                  <c:v>147</c:v>
                </c:pt>
                <c:pt idx="12176">
                  <c:v>149</c:v>
                </c:pt>
                <c:pt idx="12177">
                  <c:v>148</c:v>
                </c:pt>
                <c:pt idx="12178">
                  <c:v>146</c:v>
                </c:pt>
                <c:pt idx="12179">
                  <c:v>148</c:v>
                </c:pt>
                <c:pt idx="12180">
                  <c:v>146</c:v>
                </c:pt>
                <c:pt idx="12181">
                  <c:v>145</c:v>
                </c:pt>
                <c:pt idx="12182">
                  <c:v>146</c:v>
                </c:pt>
                <c:pt idx="12183">
                  <c:v>146</c:v>
                </c:pt>
                <c:pt idx="12184">
                  <c:v>146</c:v>
                </c:pt>
                <c:pt idx="12185">
                  <c:v>146</c:v>
                </c:pt>
                <c:pt idx="12186">
                  <c:v>145</c:v>
                </c:pt>
                <c:pt idx="12187">
                  <c:v>146</c:v>
                </c:pt>
                <c:pt idx="12188">
                  <c:v>146</c:v>
                </c:pt>
                <c:pt idx="12189">
                  <c:v>146</c:v>
                </c:pt>
                <c:pt idx="12190">
                  <c:v>147</c:v>
                </c:pt>
                <c:pt idx="12191">
                  <c:v>147</c:v>
                </c:pt>
                <c:pt idx="12192">
                  <c:v>147</c:v>
                </c:pt>
                <c:pt idx="12193">
                  <c:v>147</c:v>
                </c:pt>
                <c:pt idx="12194">
                  <c:v>148</c:v>
                </c:pt>
                <c:pt idx="12195">
                  <c:v>148</c:v>
                </c:pt>
                <c:pt idx="12196">
                  <c:v>148</c:v>
                </c:pt>
                <c:pt idx="12197">
                  <c:v>147</c:v>
                </c:pt>
                <c:pt idx="12198">
                  <c:v>148</c:v>
                </c:pt>
                <c:pt idx="12199">
                  <c:v>148</c:v>
                </c:pt>
                <c:pt idx="12200">
                  <c:v>148</c:v>
                </c:pt>
                <c:pt idx="12201">
                  <c:v>149</c:v>
                </c:pt>
                <c:pt idx="12202">
                  <c:v>148</c:v>
                </c:pt>
                <c:pt idx="12203">
                  <c:v>148</c:v>
                </c:pt>
                <c:pt idx="12204">
                  <c:v>150</c:v>
                </c:pt>
                <c:pt idx="12205">
                  <c:v>149</c:v>
                </c:pt>
                <c:pt idx="12206">
                  <c:v>149</c:v>
                </c:pt>
                <c:pt idx="12207">
                  <c:v>149</c:v>
                </c:pt>
                <c:pt idx="12208">
                  <c:v>148</c:v>
                </c:pt>
                <c:pt idx="12209">
                  <c:v>149</c:v>
                </c:pt>
                <c:pt idx="12210">
                  <c:v>148</c:v>
                </c:pt>
                <c:pt idx="12211">
                  <c:v>149</c:v>
                </c:pt>
                <c:pt idx="12212">
                  <c:v>149</c:v>
                </c:pt>
                <c:pt idx="12213">
                  <c:v>148</c:v>
                </c:pt>
                <c:pt idx="12214">
                  <c:v>148</c:v>
                </c:pt>
                <c:pt idx="12215">
                  <c:v>147</c:v>
                </c:pt>
                <c:pt idx="12216">
                  <c:v>147</c:v>
                </c:pt>
                <c:pt idx="12217">
                  <c:v>146</c:v>
                </c:pt>
                <c:pt idx="12218">
                  <c:v>146</c:v>
                </c:pt>
                <c:pt idx="12219">
                  <c:v>147</c:v>
                </c:pt>
                <c:pt idx="12220">
                  <c:v>147</c:v>
                </c:pt>
                <c:pt idx="12221">
                  <c:v>150</c:v>
                </c:pt>
                <c:pt idx="12222">
                  <c:v>148</c:v>
                </c:pt>
                <c:pt idx="12223">
                  <c:v>148</c:v>
                </c:pt>
                <c:pt idx="12224">
                  <c:v>148</c:v>
                </c:pt>
                <c:pt idx="12225">
                  <c:v>150</c:v>
                </c:pt>
                <c:pt idx="12226">
                  <c:v>148</c:v>
                </c:pt>
                <c:pt idx="12227">
                  <c:v>149</c:v>
                </c:pt>
                <c:pt idx="12228">
                  <c:v>149</c:v>
                </c:pt>
                <c:pt idx="12229">
                  <c:v>148</c:v>
                </c:pt>
                <c:pt idx="12230">
                  <c:v>151</c:v>
                </c:pt>
                <c:pt idx="12231">
                  <c:v>149</c:v>
                </c:pt>
                <c:pt idx="12232">
                  <c:v>149</c:v>
                </c:pt>
                <c:pt idx="12233">
                  <c:v>150</c:v>
                </c:pt>
                <c:pt idx="12234">
                  <c:v>149</c:v>
                </c:pt>
                <c:pt idx="12235">
                  <c:v>149</c:v>
                </c:pt>
                <c:pt idx="12236">
                  <c:v>148</c:v>
                </c:pt>
                <c:pt idx="12237">
                  <c:v>149</c:v>
                </c:pt>
                <c:pt idx="12238">
                  <c:v>148</c:v>
                </c:pt>
                <c:pt idx="12239">
                  <c:v>148</c:v>
                </c:pt>
                <c:pt idx="12240">
                  <c:v>148</c:v>
                </c:pt>
                <c:pt idx="12241">
                  <c:v>148</c:v>
                </c:pt>
                <c:pt idx="12242">
                  <c:v>148</c:v>
                </c:pt>
                <c:pt idx="12243">
                  <c:v>151</c:v>
                </c:pt>
                <c:pt idx="12244">
                  <c:v>149</c:v>
                </c:pt>
                <c:pt idx="12245">
                  <c:v>147</c:v>
                </c:pt>
                <c:pt idx="12246">
                  <c:v>149</c:v>
                </c:pt>
                <c:pt idx="12247">
                  <c:v>148</c:v>
                </c:pt>
                <c:pt idx="12248">
                  <c:v>148</c:v>
                </c:pt>
                <c:pt idx="12249">
                  <c:v>149</c:v>
                </c:pt>
                <c:pt idx="12250">
                  <c:v>149</c:v>
                </c:pt>
                <c:pt idx="12251">
                  <c:v>148</c:v>
                </c:pt>
                <c:pt idx="12252">
                  <c:v>150</c:v>
                </c:pt>
                <c:pt idx="12253">
                  <c:v>149</c:v>
                </c:pt>
                <c:pt idx="12254">
                  <c:v>149</c:v>
                </c:pt>
                <c:pt idx="12255">
                  <c:v>149</c:v>
                </c:pt>
                <c:pt idx="12256">
                  <c:v>149</c:v>
                </c:pt>
                <c:pt idx="12257">
                  <c:v>150</c:v>
                </c:pt>
                <c:pt idx="12258">
                  <c:v>150</c:v>
                </c:pt>
                <c:pt idx="12259">
                  <c:v>150</c:v>
                </c:pt>
                <c:pt idx="12260">
                  <c:v>148</c:v>
                </c:pt>
                <c:pt idx="12261">
                  <c:v>152</c:v>
                </c:pt>
                <c:pt idx="12262">
                  <c:v>149</c:v>
                </c:pt>
                <c:pt idx="12263">
                  <c:v>150</c:v>
                </c:pt>
                <c:pt idx="12264">
                  <c:v>151</c:v>
                </c:pt>
                <c:pt idx="12265">
                  <c:v>149</c:v>
                </c:pt>
                <c:pt idx="12266">
                  <c:v>148</c:v>
                </c:pt>
                <c:pt idx="12267">
                  <c:v>149</c:v>
                </c:pt>
                <c:pt idx="12268">
                  <c:v>149</c:v>
                </c:pt>
                <c:pt idx="12269">
                  <c:v>150</c:v>
                </c:pt>
                <c:pt idx="12270">
                  <c:v>148</c:v>
                </c:pt>
                <c:pt idx="12271">
                  <c:v>148</c:v>
                </c:pt>
                <c:pt idx="12272">
                  <c:v>148</c:v>
                </c:pt>
                <c:pt idx="12273">
                  <c:v>149</c:v>
                </c:pt>
                <c:pt idx="12274">
                  <c:v>148</c:v>
                </c:pt>
                <c:pt idx="12275">
                  <c:v>148</c:v>
                </c:pt>
                <c:pt idx="12276">
                  <c:v>148</c:v>
                </c:pt>
                <c:pt idx="12277">
                  <c:v>150</c:v>
                </c:pt>
                <c:pt idx="12278">
                  <c:v>150</c:v>
                </c:pt>
                <c:pt idx="12279">
                  <c:v>148</c:v>
                </c:pt>
                <c:pt idx="12280">
                  <c:v>149</c:v>
                </c:pt>
                <c:pt idx="12281">
                  <c:v>152</c:v>
                </c:pt>
                <c:pt idx="12282">
                  <c:v>150</c:v>
                </c:pt>
                <c:pt idx="12283">
                  <c:v>148</c:v>
                </c:pt>
                <c:pt idx="12284">
                  <c:v>149</c:v>
                </c:pt>
                <c:pt idx="12285">
                  <c:v>151</c:v>
                </c:pt>
                <c:pt idx="12286">
                  <c:v>150</c:v>
                </c:pt>
                <c:pt idx="12287">
                  <c:v>150</c:v>
                </c:pt>
                <c:pt idx="12288">
                  <c:v>150</c:v>
                </c:pt>
                <c:pt idx="12289">
                  <c:v>151</c:v>
                </c:pt>
                <c:pt idx="12290">
                  <c:v>151</c:v>
                </c:pt>
                <c:pt idx="12291">
                  <c:v>152</c:v>
                </c:pt>
                <c:pt idx="12292">
                  <c:v>152</c:v>
                </c:pt>
                <c:pt idx="12293">
                  <c:v>152</c:v>
                </c:pt>
                <c:pt idx="12294">
                  <c:v>152</c:v>
                </c:pt>
                <c:pt idx="12295">
                  <c:v>151</c:v>
                </c:pt>
                <c:pt idx="12296">
                  <c:v>152</c:v>
                </c:pt>
                <c:pt idx="12297">
                  <c:v>152</c:v>
                </c:pt>
                <c:pt idx="12298">
                  <c:v>152</c:v>
                </c:pt>
                <c:pt idx="12299">
                  <c:v>153</c:v>
                </c:pt>
                <c:pt idx="12300">
                  <c:v>153</c:v>
                </c:pt>
                <c:pt idx="12301">
                  <c:v>153</c:v>
                </c:pt>
                <c:pt idx="12302">
                  <c:v>154</c:v>
                </c:pt>
                <c:pt idx="12303">
                  <c:v>153</c:v>
                </c:pt>
                <c:pt idx="12304">
                  <c:v>152</c:v>
                </c:pt>
                <c:pt idx="12305">
                  <c:v>154</c:v>
                </c:pt>
                <c:pt idx="12306">
                  <c:v>153</c:v>
                </c:pt>
                <c:pt idx="12307">
                  <c:v>154</c:v>
                </c:pt>
                <c:pt idx="12308">
                  <c:v>153</c:v>
                </c:pt>
                <c:pt idx="12309">
                  <c:v>153</c:v>
                </c:pt>
                <c:pt idx="12310">
                  <c:v>153</c:v>
                </c:pt>
                <c:pt idx="12311">
                  <c:v>152</c:v>
                </c:pt>
                <c:pt idx="12312">
                  <c:v>153</c:v>
                </c:pt>
                <c:pt idx="12313">
                  <c:v>153</c:v>
                </c:pt>
                <c:pt idx="12314">
                  <c:v>153</c:v>
                </c:pt>
                <c:pt idx="12315">
                  <c:v>151</c:v>
                </c:pt>
                <c:pt idx="12316">
                  <c:v>153</c:v>
                </c:pt>
                <c:pt idx="12317">
                  <c:v>153</c:v>
                </c:pt>
                <c:pt idx="12318">
                  <c:v>152</c:v>
                </c:pt>
                <c:pt idx="12319">
                  <c:v>152</c:v>
                </c:pt>
                <c:pt idx="12320">
                  <c:v>151</c:v>
                </c:pt>
                <c:pt idx="12321">
                  <c:v>152</c:v>
                </c:pt>
                <c:pt idx="12322">
                  <c:v>150</c:v>
                </c:pt>
                <c:pt idx="12323">
                  <c:v>151</c:v>
                </c:pt>
                <c:pt idx="12324">
                  <c:v>152</c:v>
                </c:pt>
                <c:pt idx="12325">
                  <c:v>152</c:v>
                </c:pt>
                <c:pt idx="12326">
                  <c:v>152</c:v>
                </c:pt>
                <c:pt idx="12327">
                  <c:v>153</c:v>
                </c:pt>
                <c:pt idx="12328">
                  <c:v>154</c:v>
                </c:pt>
                <c:pt idx="12329">
                  <c:v>154</c:v>
                </c:pt>
                <c:pt idx="12330">
                  <c:v>153</c:v>
                </c:pt>
                <c:pt idx="12331">
                  <c:v>153</c:v>
                </c:pt>
                <c:pt idx="12332">
                  <c:v>155</c:v>
                </c:pt>
                <c:pt idx="12333">
                  <c:v>155</c:v>
                </c:pt>
                <c:pt idx="12334">
                  <c:v>156</c:v>
                </c:pt>
                <c:pt idx="12335">
                  <c:v>155</c:v>
                </c:pt>
                <c:pt idx="12336">
                  <c:v>154</c:v>
                </c:pt>
                <c:pt idx="12337">
                  <c:v>156</c:v>
                </c:pt>
                <c:pt idx="12338">
                  <c:v>154</c:v>
                </c:pt>
                <c:pt idx="12339">
                  <c:v>156</c:v>
                </c:pt>
                <c:pt idx="12340">
                  <c:v>154</c:v>
                </c:pt>
                <c:pt idx="12341">
                  <c:v>155</c:v>
                </c:pt>
                <c:pt idx="12342">
                  <c:v>157</c:v>
                </c:pt>
                <c:pt idx="12343">
                  <c:v>156</c:v>
                </c:pt>
                <c:pt idx="12344">
                  <c:v>153</c:v>
                </c:pt>
                <c:pt idx="12345">
                  <c:v>155</c:v>
                </c:pt>
                <c:pt idx="12346">
                  <c:v>154</c:v>
                </c:pt>
                <c:pt idx="12347">
                  <c:v>154</c:v>
                </c:pt>
                <c:pt idx="12348">
                  <c:v>154</c:v>
                </c:pt>
                <c:pt idx="12349">
                  <c:v>153</c:v>
                </c:pt>
                <c:pt idx="12350">
                  <c:v>154</c:v>
                </c:pt>
                <c:pt idx="12351">
                  <c:v>154</c:v>
                </c:pt>
                <c:pt idx="12352">
                  <c:v>154</c:v>
                </c:pt>
                <c:pt idx="12353">
                  <c:v>155</c:v>
                </c:pt>
                <c:pt idx="12354">
                  <c:v>153</c:v>
                </c:pt>
                <c:pt idx="12355">
                  <c:v>155</c:v>
                </c:pt>
                <c:pt idx="12356">
                  <c:v>153</c:v>
                </c:pt>
                <c:pt idx="12357">
                  <c:v>155</c:v>
                </c:pt>
                <c:pt idx="12358">
                  <c:v>155</c:v>
                </c:pt>
                <c:pt idx="12359">
                  <c:v>155</c:v>
                </c:pt>
                <c:pt idx="12360">
                  <c:v>155</c:v>
                </c:pt>
                <c:pt idx="12361">
                  <c:v>155</c:v>
                </c:pt>
                <c:pt idx="12362">
                  <c:v>156</c:v>
                </c:pt>
                <c:pt idx="12363">
                  <c:v>156</c:v>
                </c:pt>
                <c:pt idx="12364">
                  <c:v>156</c:v>
                </c:pt>
                <c:pt idx="12365">
                  <c:v>157</c:v>
                </c:pt>
                <c:pt idx="12366">
                  <c:v>156</c:v>
                </c:pt>
                <c:pt idx="12367">
                  <c:v>156</c:v>
                </c:pt>
                <c:pt idx="12368">
                  <c:v>157</c:v>
                </c:pt>
                <c:pt idx="12369">
                  <c:v>155</c:v>
                </c:pt>
                <c:pt idx="12370">
                  <c:v>157</c:v>
                </c:pt>
                <c:pt idx="12371">
                  <c:v>156</c:v>
                </c:pt>
                <c:pt idx="12372">
                  <c:v>157</c:v>
                </c:pt>
                <c:pt idx="12373">
                  <c:v>157</c:v>
                </c:pt>
                <c:pt idx="12374">
                  <c:v>159</c:v>
                </c:pt>
                <c:pt idx="12375">
                  <c:v>156</c:v>
                </c:pt>
                <c:pt idx="12376">
                  <c:v>156</c:v>
                </c:pt>
                <c:pt idx="12377">
                  <c:v>156</c:v>
                </c:pt>
                <c:pt idx="12378">
                  <c:v>156</c:v>
                </c:pt>
                <c:pt idx="12379">
                  <c:v>157</c:v>
                </c:pt>
                <c:pt idx="12380">
                  <c:v>156</c:v>
                </c:pt>
                <c:pt idx="12381">
                  <c:v>157</c:v>
                </c:pt>
                <c:pt idx="12382">
                  <c:v>156</c:v>
                </c:pt>
                <c:pt idx="12383">
                  <c:v>155</c:v>
                </c:pt>
                <c:pt idx="12384">
                  <c:v>155</c:v>
                </c:pt>
                <c:pt idx="12385">
                  <c:v>156</c:v>
                </c:pt>
                <c:pt idx="12386">
                  <c:v>156</c:v>
                </c:pt>
                <c:pt idx="12387">
                  <c:v>154</c:v>
                </c:pt>
                <c:pt idx="12388">
                  <c:v>154</c:v>
                </c:pt>
                <c:pt idx="12389">
                  <c:v>156</c:v>
                </c:pt>
                <c:pt idx="12390">
                  <c:v>153</c:v>
                </c:pt>
                <c:pt idx="12391">
                  <c:v>151</c:v>
                </c:pt>
                <c:pt idx="12392">
                  <c:v>153</c:v>
                </c:pt>
                <c:pt idx="12393">
                  <c:v>152</c:v>
                </c:pt>
                <c:pt idx="12394">
                  <c:v>151</c:v>
                </c:pt>
                <c:pt idx="12395">
                  <c:v>150</c:v>
                </c:pt>
                <c:pt idx="12396">
                  <c:v>151</c:v>
                </c:pt>
                <c:pt idx="12397">
                  <c:v>150</c:v>
                </c:pt>
                <c:pt idx="12398">
                  <c:v>150</c:v>
                </c:pt>
                <c:pt idx="12399">
                  <c:v>151</c:v>
                </c:pt>
                <c:pt idx="12400">
                  <c:v>150</c:v>
                </c:pt>
                <c:pt idx="12401">
                  <c:v>148</c:v>
                </c:pt>
                <c:pt idx="12402">
                  <c:v>150</c:v>
                </c:pt>
                <c:pt idx="12403">
                  <c:v>150</c:v>
                </c:pt>
                <c:pt idx="12404">
                  <c:v>150</c:v>
                </c:pt>
                <c:pt idx="12405">
                  <c:v>149</c:v>
                </c:pt>
                <c:pt idx="12406">
                  <c:v>150</c:v>
                </c:pt>
                <c:pt idx="12407">
                  <c:v>150</c:v>
                </c:pt>
                <c:pt idx="12408">
                  <c:v>151</c:v>
                </c:pt>
                <c:pt idx="12409">
                  <c:v>152</c:v>
                </c:pt>
                <c:pt idx="12410">
                  <c:v>150</c:v>
                </c:pt>
                <c:pt idx="12411">
                  <c:v>152</c:v>
                </c:pt>
                <c:pt idx="12412">
                  <c:v>152</c:v>
                </c:pt>
                <c:pt idx="12413">
                  <c:v>152</c:v>
                </c:pt>
                <c:pt idx="12414">
                  <c:v>151</c:v>
                </c:pt>
                <c:pt idx="12415">
                  <c:v>148</c:v>
                </c:pt>
                <c:pt idx="12416">
                  <c:v>151</c:v>
                </c:pt>
                <c:pt idx="12417">
                  <c:v>151</c:v>
                </c:pt>
                <c:pt idx="12418">
                  <c:v>151</c:v>
                </c:pt>
                <c:pt idx="12419">
                  <c:v>149</c:v>
                </c:pt>
                <c:pt idx="12420">
                  <c:v>150</c:v>
                </c:pt>
                <c:pt idx="12421">
                  <c:v>152</c:v>
                </c:pt>
                <c:pt idx="12422">
                  <c:v>149</c:v>
                </c:pt>
                <c:pt idx="12423">
                  <c:v>148</c:v>
                </c:pt>
                <c:pt idx="12424">
                  <c:v>149</c:v>
                </c:pt>
                <c:pt idx="12425">
                  <c:v>122</c:v>
                </c:pt>
                <c:pt idx="12426">
                  <c:v>120</c:v>
                </c:pt>
                <c:pt idx="12427">
                  <c:v>118</c:v>
                </c:pt>
                <c:pt idx="12428">
                  <c:v>117</c:v>
                </c:pt>
                <c:pt idx="12429">
                  <c:v>115</c:v>
                </c:pt>
                <c:pt idx="12430">
                  <c:v>113</c:v>
                </c:pt>
                <c:pt idx="12431">
                  <c:v>113</c:v>
                </c:pt>
                <c:pt idx="12432">
                  <c:v>110</c:v>
                </c:pt>
                <c:pt idx="12433">
                  <c:v>108</c:v>
                </c:pt>
                <c:pt idx="12434">
                  <c:v>108</c:v>
                </c:pt>
                <c:pt idx="12435">
                  <c:v>107</c:v>
                </c:pt>
                <c:pt idx="12436">
                  <c:v>106</c:v>
                </c:pt>
                <c:pt idx="12437">
                  <c:v>105</c:v>
                </c:pt>
                <c:pt idx="12438">
                  <c:v>104</c:v>
                </c:pt>
                <c:pt idx="12439">
                  <c:v>104</c:v>
                </c:pt>
                <c:pt idx="12440">
                  <c:v>103</c:v>
                </c:pt>
                <c:pt idx="12441">
                  <c:v>102</c:v>
                </c:pt>
                <c:pt idx="12442">
                  <c:v>101</c:v>
                </c:pt>
                <c:pt idx="12443">
                  <c:v>101</c:v>
                </c:pt>
                <c:pt idx="12444">
                  <c:v>100</c:v>
                </c:pt>
                <c:pt idx="12445">
                  <c:v>100</c:v>
                </c:pt>
                <c:pt idx="12446">
                  <c:v>99</c:v>
                </c:pt>
                <c:pt idx="12447">
                  <c:v>100</c:v>
                </c:pt>
                <c:pt idx="12448">
                  <c:v>98</c:v>
                </c:pt>
                <c:pt idx="12449">
                  <c:v>99</c:v>
                </c:pt>
                <c:pt idx="12450">
                  <c:v>98</c:v>
                </c:pt>
                <c:pt idx="12451">
                  <c:v>97</c:v>
                </c:pt>
                <c:pt idx="12452">
                  <c:v>97</c:v>
                </c:pt>
                <c:pt idx="12453">
                  <c:v>96</c:v>
                </c:pt>
                <c:pt idx="12454">
                  <c:v>96</c:v>
                </c:pt>
                <c:pt idx="12455">
                  <c:v>95</c:v>
                </c:pt>
                <c:pt idx="12456">
                  <c:v>95</c:v>
                </c:pt>
                <c:pt idx="12457">
                  <c:v>95</c:v>
                </c:pt>
                <c:pt idx="12458">
                  <c:v>95</c:v>
                </c:pt>
                <c:pt idx="12459">
                  <c:v>95</c:v>
                </c:pt>
                <c:pt idx="12460">
                  <c:v>94</c:v>
                </c:pt>
                <c:pt idx="12461">
                  <c:v>94</c:v>
                </c:pt>
                <c:pt idx="12462">
                  <c:v>93</c:v>
                </c:pt>
                <c:pt idx="12463">
                  <c:v>93</c:v>
                </c:pt>
                <c:pt idx="12464">
                  <c:v>93</c:v>
                </c:pt>
                <c:pt idx="12465">
                  <c:v>93</c:v>
                </c:pt>
                <c:pt idx="12466">
                  <c:v>92</c:v>
                </c:pt>
                <c:pt idx="12467">
                  <c:v>92</c:v>
                </c:pt>
                <c:pt idx="12468">
                  <c:v>92</c:v>
                </c:pt>
                <c:pt idx="12469">
                  <c:v>91</c:v>
                </c:pt>
                <c:pt idx="12470">
                  <c:v>91</c:v>
                </c:pt>
                <c:pt idx="12471">
                  <c:v>91</c:v>
                </c:pt>
                <c:pt idx="12472">
                  <c:v>90</c:v>
                </c:pt>
                <c:pt idx="12473">
                  <c:v>90</c:v>
                </c:pt>
                <c:pt idx="12474">
                  <c:v>89</c:v>
                </c:pt>
                <c:pt idx="12475">
                  <c:v>89</c:v>
                </c:pt>
                <c:pt idx="12476">
                  <c:v>88</c:v>
                </c:pt>
                <c:pt idx="12477">
                  <c:v>88</c:v>
                </c:pt>
                <c:pt idx="12478">
                  <c:v>87</c:v>
                </c:pt>
                <c:pt idx="12479">
                  <c:v>87</c:v>
                </c:pt>
                <c:pt idx="12480">
                  <c:v>87</c:v>
                </c:pt>
                <c:pt idx="12481">
                  <c:v>86</c:v>
                </c:pt>
                <c:pt idx="12482">
                  <c:v>86</c:v>
                </c:pt>
                <c:pt idx="12483">
                  <c:v>86</c:v>
                </c:pt>
                <c:pt idx="12484">
                  <c:v>86</c:v>
                </c:pt>
                <c:pt idx="12485">
                  <c:v>85</c:v>
                </c:pt>
                <c:pt idx="12486">
                  <c:v>85</c:v>
                </c:pt>
                <c:pt idx="12487">
                  <c:v>84</c:v>
                </c:pt>
                <c:pt idx="12488">
                  <c:v>85</c:v>
                </c:pt>
                <c:pt idx="12489">
                  <c:v>85</c:v>
                </c:pt>
                <c:pt idx="12490">
                  <c:v>84</c:v>
                </c:pt>
                <c:pt idx="12491">
                  <c:v>84</c:v>
                </c:pt>
                <c:pt idx="12492">
                  <c:v>84</c:v>
                </c:pt>
                <c:pt idx="12493">
                  <c:v>83</c:v>
                </c:pt>
                <c:pt idx="12494">
                  <c:v>83</c:v>
                </c:pt>
                <c:pt idx="12495">
                  <c:v>83</c:v>
                </c:pt>
                <c:pt idx="12496">
                  <c:v>83</c:v>
                </c:pt>
                <c:pt idx="12497">
                  <c:v>83</c:v>
                </c:pt>
                <c:pt idx="12498">
                  <c:v>83</c:v>
                </c:pt>
                <c:pt idx="12499">
                  <c:v>82</c:v>
                </c:pt>
                <c:pt idx="12500">
                  <c:v>82</c:v>
                </c:pt>
                <c:pt idx="12501">
                  <c:v>82</c:v>
                </c:pt>
                <c:pt idx="12502">
                  <c:v>82</c:v>
                </c:pt>
                <c:pt idx="12503">
                  <c:v>82</c:v>
                </c:pt>
                <c:pt idx="12504">
                  <c:v>81</c:v>
                </c:pt>
                <c:pt idx="12505">
                  <c:v>81</c:v>
                </c:pt>
                <c:pt idx="12506">
                  <c:v>81</c:v>
                </c:pt>
                <c:pt idx="12507">
                  <c:v>81</c:v>
                </c:pt>
                <c:pt idx="12508">
                  <c:v>80</c:v>
                </c:pt>
                <c:pt idx="12509">
                  <c:v>80</c:v>
                </c:pt>
                <c:pt idx="12510">
                  <c:v>80</c:v>
                </c:pt>
                <c:pt idx="12511">
                  <c:v>80</c:v>
                </c:pt>
                <c:pt idx="12512">
                  <c:v>80</c:v>
                </c:pt>
                <c:pt idx="12513">
                  <c:v>80</c:v>
                </c:pt>
                <c:pt idx="12514">
                  <c:v>80</c:v>
                </c:pt>
                <c:pt idx="12515">
                  <c:v>79</c:v>
                </c:pt>
                <c:pt idx="12516">
                  <c:v>79</c:v>
                </c:pt>
                <c:pt idx="12517">
                  <c:v>79</c:v>
                </c:pt>
                <c:pt idx="12518">
                  <c:v>79</c:v>
                </c:pt>
                <c:pt idx="12519">
                  <c:v>79</c:v>
                </c:pt>
                <c:pt idx="12520">
                  <c:v>79</c:v>
                </c:pt>
                <c:pt idx="12521">
                  <c:v>79</c:v>
                </c:pt>
                <c:pt idx="12522">
                  <c:v>79</c:v>
                </c:pt>
                <c:pt idx="12523">
                  <c:v>79</c:v>
                </c:pt>
                <c:pt idx="12524">
                  <c:v>79</c:v>
                </c:pt>
                <c:pt idx="12525">
                  <c:v>79</c:v>
                </c:pt>
                <c:pt idx="12526">
                  <c:v>79</c:v>
                </c:pt>
                <c:pt idx="12527">
                  <c:v>78</c:v>
                </c:pt>
                <c:pt idx="12528">
                  <c:v>78</c:v>
                </c:pt>
                <c:pt idx="12529">
                  <c:v>78</c:v>
                </c:pt>
                <c:pt idx="12530">
                  <c:v>78</c:v>
                </c:pt>
                <c:pt idx="12531">
                  <c:v>78</c:v>
                </c:pt>
                <c:pt idx="12532">
                  <c:v>78</c:v>
                </c:pt>
                <c:pt idx="12533">
                  <c:v>78</c:v>
                </c:pt>
                <c:pt idx="12534">
                  <c:v>77</c:v>
                </c:pt>
                <c:pt idx="12535">
                  <c:v>78</c:v>
                </c:pt>
                <c:pt idx="12536">
                  <c:v>78</c:v>
                </c:pt>
                <c:pt idx="12537">
                  <c:v>78</c:v>
                </c:pt>
                <c:pt idx="12538">
                  <c:v>78</c:v>
                </c:pt>
                <c:pt idx="12539">
                  <c:v>78</c:v>
                </c:pt>
                <c:pt idx="12540">
                  <c:v>78</c:v>
                </c:pt>
                <c:pt idx="12541">
                  <c:v>78</c:v>
                </c:pt>
                <c:pt idx="12542">
                  <c:v>78</c:v>
                </c:pt>
                <c:pt idx="12543">
                  <c:v>78</c:v>
                </c:pt>
                <c:pt idx="12544">
                  <c:v>78</c:v>
                </c:pt>
                <c:pt idx="12545">
                  <c:v>78</c:v>
                </c:pt>
                <c:pt idx="12546">
                  <c:v>78</c:v>
                </c:pt>
                <c:pt idx="12547">
                  <c:v>78</c:v>
                </c:pt>
                <c:pt idx="12548">
                  <c:v>78</c:v>
                </c:pt>
                <c:pt idx="12549">
                  <c:v>78</c:v>
                </c:pt>
                <c:pt idx="12550">
                  <c:v>79</c:v>
                </c:pt>
                <c:pt idx="12551">
                  <c:v>78</c:v>
                </c:pt>
                <c:pt idx="12552">
                  <c:v>78</c:v>
                </c:pt>
                <c:pt idx="12553">
                  <c:v>78</c:v>
                </c:pt>
                <c:pt idx="12554">
                  <c:v>78</c:v>
                </c:pt>
                <c:pt idx="12555">
                  <c:v>79</c:v>
                </c:pt>
                <c:pt idx="12556">
                  <c:v>78</c:v>
                </c:pt>
                <c:pt idx="12557">
                  <c:v>77</c:v>
                </c:pt>
                <c:pt idx="12558">
                  <c:v>78</c:v>
                </c:pt>
                <c:pt idx="12559">
                  <c:v>78</c:v>
                </c:pt>
                <c:pt idx="12560">
                  <c:v>77</c:v>
                </c:pt>
                <c:pt idx="12561">
                  <c:v>77</c:v>
                </c:pt>
                <c:pt idx="12562">
                  <c:v>77</c:v>
                </c:pt>
                <c:pt idx="12563">
                  <c:v>77</c:v>
                </c:pt>
                <c:pt idx="12564">
                  <c:v>77</c:v>
                </c:pt>
                <c:pt idx="12565">
                  <c:v>76</c:v>
                </c:pt>
                <c:pt idx="12566">
                  <c:v>77</c:v>
                </c:pt>
                <c:pt idx="12567">
                  <c:v>77</c:v>
                </c:pt>
                <c:pt idx="12568">
                  <c:v>77</c:v>
                </c:pt>
                <c:pt idx="12569">
                  <c:v>77</c:v>
                </c:pt>
                <c:pt idx="12570">
                  <c:v>77</c:v>
                </c:pt>
                <c:pt idx="12571">
                  <c:v>78</c:v>
                </c:pt>
                <c:pt idx="12572">
                  <c:v>78</c:v>
                </c:pt>
                <c:pt idx="12573">
                  <c:v>78</c:v>
                </c:pt>
                <c:pt idx="12574">
                  <c:v>78</c:v>
                </c:pt>
                <c:pt idx="12575">
                  <c:v>78</c:v>
                </c:pt>
                <c:pt idx="12576">
                  <c:v>78</c:v>
                </c:pt>
                <c:pt idx="12577">
                  <c:v>78</c:v>
                </c:pt>
                <c:pt idx="12578">
                  <c:v>78</c:v>
                </c:pt>
                <c:pt idx="12579">
                  <c:v>79</c:v>
                </c:pt>
                <c:pt idx="12580">
                  <c:v>78</c:v>
                </c:pt>
                <c:pt idx="12581">
                  <c:v>78</c:v>
                </c:pt>
                <c:pt idx="12582">
                  <c:v>78</c:v>
                </c:pt>
                <c:pt idx="12583">
                  <c:v>78</c:v>
                </c:pt>
                <c:pt idx="12584">
                  <c:v>77</c:v>
                </c:pt>
                <c:pt idx="12585">
                  <c:v>78</c:v>
                </c:pt>
                <c:pt idx="12586">
                  <c:v>78</c:v>
                </c:pt>
                <c:pt idx="12587">
                  <c:v>77</c:v>
                </c:pt>
                <c:pt idx="12588">
                  <c:v>77</c:v>
                </c:pt>
                <c:pt idx="12589">
                  <c:v>77</c:v>
                </c:pt>
                <c:pt idx="12590">
                  <c:v>79</c:v>
                </c:pt>
                <c:pt idx="12591">
                  <c:v>77</c:v>
                </c:pt>
                <c:pt idx="12592">
                  <c:v>77</c:v>
                </c:pt>
                <c:pt idx="12593">
                  <c:v>77</c:v>
                </c:pt>
                <c:pt idx="12594">
                  <c:v>77</c:v>
                </c:pt>
                <c:pt idx="12595">
                  <c:v>76</c:v>
                </c:pt>
                <c:pt idx="12596">
                  <c:v>76</c:v>
                </c:pt>
                <c:pt idx="12597">
                  <c:v>76</c:v>
                </c:pt>
                <c:pt idx="12598">
                  <c:v>75</c:v>
                </c:pt>
                <c:pt idx="12599">
                  <c:v>76</c:v>
                </c:pt>
                <c:pt idx="12600">
                  <c:v>75</c:v>
                </c:pt>
                <c:pt idx="12601">
                  <c:v>75</c:v>
                </c:pt>
                <c:pt idx="12602">
                  <c:v>74</c:v>
                </c:pt>
                <c:pt idx="12603">
                  <c:v>74</c:v>
                </c:pt>
                <c:pt idx="12604">
                  <c:v>74</c:v>
                </c:pt>
                <c:pt idx="12605">
                  <c:v>74</c:v>
                </c:pt>
                <c:pt idx="12606">
                  <c:v>74</c:v>
                </c:pt>
                <c:pt idx="12607">
                  <c:v>74</c:v>
                </c:pt>
                <c:pt idx="12608">
                  <c:v>72</c:v>
                </c:pt>
                <c:pt idx="12609">
                  <c:v>74</c:v>
                </c:pt>
                <c:pt idx="12610">
                  <c:v>73</c:v>
                </c:pt>
                <c:pt idx="12611">
                  <c:v>73</c:v>
                </c:pt>
                <c:pt idx="12612">
                  <c:v>73</c:v>
                </c:pt>
                <c:pt idx="12613">
                  <c:v>73</c:v>
                </c:pt>
                <c:pt idx="12614">
                  <c:v>73</c:v>
                </c:pt>
                <c:pt idx="12615">
                  <c:v>73</c:v>
                </c:pt>
                <c:pt idx="12616">
                  <c:v>73</c:v>
                </c:pt>
                <c:pt idx="12617">
                  <c:v>73</c:v>
                </c:pt>
                <c:pt idx="12618">
                  <c:v>73</c:v>
                </c:pt>
                <c:pt idx="12619">
                  <c:v>72</c:v>
                </c:pt>
                <c:pt idx="12620">
                  <c:v>72</c:v>
                </c:pt>
                <c:pt idx="12621">
                  <c:v>72</c:v>
                </c:pt>
                <c:pt idx="12622">
                  <c:v>73</c:v>
                </c:pt>
                <c:pt idx="12623">
                  <c:v>73</c:v>
                </c:pt>
                <c:pt idx="12624">
                  <c:v>73</c:v>
                </c:pt>
                <c:pt idx="12625">
                  <c:v>73</c:v>
                </c:pt>
                <c:pt idx="12626">
                  <c:v>73</c:v>
                </c:pt>
                <c:pt idx="12627">
                  <c:v>73</c:v>
                </c:pt>
                <c:pt idx="12628">
                  <c:v>73</c:v>
                </c:pt>
                <c:pt idx="12629">
                  <c:v>73</c:v>
                </c:pt>
                <c:pt idx="12630">
                  <c:v>73</c:v>
                </c:pt>
                <c:pt idx="12631">
                  <c:v>73</c:v>
                </c:pt>
                <c:pt idx="12632">
                  <c:v>73</c:v>
                </c:pt>
                <c:pt idx="12633">
                  <c:v>73</c:v>
                </c:pt>
                <c:pt idx="12634">
                  <c:v>73</c:v>
                </c:pt>
                <c:pt idx="12635">
                  <c:v>73</c:v>
                </c:pt>
                <c:pt idx="12636">
                  <c:v>73</c:v>
                </c:pt>
                <c:pt idx="12637">
                  <c:v>72</c:v>
                </c:pt>
                <c:pt idx="12638">
                  <c:v>73</c:v>
                </c:pt>
                <c:pt idx="12639">
                  <c:v>74</c:v>
                </c:pt>
                <c:pt idx="12640">
                  <c:v>74</c:v>
                </c:pt>
                <c:pt idx="12641">
                  <c:v>74</c:v>
                </c:pt>
                <c:pt idx="12642">
                  <c:v>74</c:v>
                </c:pt>
                <c:pt idx="12643">
                  <c:v>74</c:v>
                </c:pt>
                <c:pt idx="12644">
                  <c:v>74</c:v>
                </c:pt>
                <c:pt idx="12645">
                  <c:v>75</c:v>
                </c:pt>
                <c:pt idx="12646">
                  <c:v>75</c:v>
                </c:pt>
                <c:pt idx="12647">
                  <c:v>75</c:v>
                </c:pt>
                <c:pt idx="12648">
                  <c:v>75</c:v>
                </c:pt>
                <c:pt idx="12649">
                  <c:v>75</c:v>
                </c:pt>
                <c:pt idx="12650">
                  <c:v>75</c:v>
                </c:pt>
                <c:pt idx="12651">
                  <c:v>75</c:v>
                </c:pt>
                <c:pt idx="12652">
                  <c:v>75</c:v>
                </c:pt>
                <c:pt idx="12653">
                  <c:v>75</c:v>
                </c:pt>
                <c:pt idx="12654">
                  <c:v>75</c:v>
                </c:pt>
                <c:pt idx="12655">
                  <c:v>75</c:v>
                </c:pt>
                <c:pt idx="12656">
                  <c:v>75</c:v>
                </c:pt>
                <c:pt idx="12657">
                  <c:v>75</c:v>
                </c:pt>
                <c:pt idx="12658">
                  <c:v>75</c:v>
                </c:pt>
                <c:pt idx="12659">
                  <c:v>75</c:v>
                </c:pt>
                <c:pt idx="12660">
                  <c:v>76</c:v>
                </c:pt>
                <c:pt idx="12661">
                  <c:v>76</c:v>
                </c:pt>
                <c:pt idx="12662">
                  <c:v>76</c:v>
                </c:pt>
                <c:pt idx="12663">
                  <c:v>76</c:v>
                </c:pt>
                <c:pt idx="12664">
                  <c:v>76</c:v>
                </c:pt>
                <c:pt idx="12665">
                  <c:v>76</c:v>
                </c:pt>
                <c:pt idx="12666">
                  <c:v>76</c:v>
                </c:pt>
                <c:pt idx="12667">
                  <c:v>76</c:v>
                </c:pt>
                <c:pt idx="12668">
                  <c:v>76</c:v>
                </c:pt>
                <c:pt idx="12669">
                  <c:v>78</c:v>
                </c:pt>
                <c:pt idx="12670">
                  <c:v>76</c:v>
                </c:pt>
                <c:pt idx="12671">
                  <c:v>76</c:v>
                </c:pt>
                <c:pt idx="12672">
                  <c:v>76</c:v>
                </c:pt>
                <c:pt idx="12673">
                  <c:v>76</c:v>
                </c:pt>
                <c:pt idx="12674">
                  <c:v>76</c:v>
                </c:pt>
                <c:pt idx="12675">
                  <c:v>76</c:v>
                </c:pt>
                <c:pt idx="12676">
                  <c:v>73</c:v>
                </c:pt>
                <c:pt idx="12677">
                  <c:v>76</c:v>
                </c:pt>
                <c:pt idx="12678">
                  <c:v>76</c:v>
                </c:pt>
                <c:pt idx="12679">
                  <c:v>76</c:v>
                </c:pt>
                <c:pt idx="12680">
                  <c:v>77</c:v>
                </c:pt>
                <c:pt idx="12681">
                  <c:v>76</c:v>
                </c:pt>
                <c:pt idx="12682">
                  <c:v>77</c:v>
                </c:pt>
                <c:pt idx="12683">
                  <c:v>77</c:v>
                </c:pt>
                <c:pt idx="12684">
                  <c:v>77</c:v>
                </c:pt>
                <c:pt idx="12685">
                  <c:v>77</c:v>
                </c:pt>
                <c:pt idx="12686">
                  <c:v>78</c:v>
                </c:pt>
                <c:pt idx="12687">
                  <c:v>78</c:v>
                </c:pt>
                <c:pt idx="12688">
                  <c:v>79</c:v>
                </c:pt>
                <c:pt idx="12689">
                  <c:v>79</c:v>
                </c:pt>
                <c:pt idx="12690">
                  <c:v>79</c:v>
                </c:pt>
                <c:pt idx="12691">
                  <c:v>79</c:v>
                </c:pt>
                <c:pt idx="12692">
                  <c:v>80</c:v>
                </c:pt>
                <c:pt idx="12693">
                  <c:v>80</c:v>
                </c:pt>
                <c:pt idx="12694">
                  <c:v>80</c:v>
                </c:pt>
                <c:pt idx="12695">
                  <c:v>80</c:v>
                </c:pt>
                <c:pt idx="12696">
                  <c:v>80</c:v>
                </c:pt>
                <c:pt idx="12697">
                  <c:v>80</c:v>
                </c:pt>
                <c:pt idx="12698">
                  <c:v>80</c:v>
                </c:pt>
                <c:pt idx="12699">
                  <c:v>80</c:v>
                </c:pt>
                <c:pt idx="12700">
                  <c:v>80</c:v>
                </c:pt>
                <c:pt idx="12701">
                  <c:v>81</c:v>
                </c:pt>
                <c:pt idx="12702">
                  <c:v>81</c:v>
                </c:pt>
                <c:pt idx="12703">
                  <c:v>81</c:v>
                </c:pt>
                <c:pt idx="12704">
                  <c:v>82</c:v>
                </c:pt>
                <c:pt idx="12705">
                  <c:v>81</c:v>
                </c:pt>
                <c:pt idx="12706">
                  <c:v>82</c:v>
                </c:pt>
                <c:pt idx="12707">
                  <c:v>82</c:v>
                </c:pt>
                <c:pt idx="12708">
                  <c:v>82</c:v>
                </c:pt>
                <c:pt idx="12709">
                  <c:v>82</c:v>
                </c:pt>
                <c:pt idx="12710">
                  <c:v>84</c:v>
                </c:pt>
                <c:pt idx="12711">
                  <c:v>82</c:v>
                </c:pt>
                <c:pt idx="12712">
                  <c:v>82</c:v>
                </c:pt>
                <c:pt idx="12713">
                  <c:v>82</c:v>
                </c:pt>
                <c:pt idx="12714">
                  <c:v>83</c:v>
                </c:pt>
                <c:pt idx="12715">
                  <c:v>82</c:v>
                </c:pt>
                <c:pt idx="12716">
                  <c:v>82</c:v>
                </c:pt>
                <c:pt idx="12717">
                  <c:v>83</c:v>
                </c:pt>
                <c:pt idx="12718">
                  <c:v>82</c:v>
                </c:pt>
                <c:pt idx="12719">
                  <c:v>82</c:v>
                </c:pt>
                <c:pt idx="12720">
                  <c:v>82</c:v>
                </c:pt>
                <c:pt idx="12721">
                  <c:v>82</c:v>
                </c:pt>
                <c:pt idx="12722">
                  <c:v>82</c:v>
                </c:pt>
                <c:pt idx="12723">
                  <c:v>82</c:v>
                </c:pt>
                <c:pt idx="12724">
                  <c:v>82</c:v>
                </c:pt>
                <c:pt idx="12725">
                  <c:v>82</c:v>
                </c:pt>
                <c:pt idx="12726">
                  <c:v>82</c:v>
                </c:pt>
                <c:pt idx="12727">
                  <c:v>82</c:v>
                </c:pt>
                <c:pt idx="12728">
                  <c:v>82</c:v>
                </c:pt>
                <c:pt idx="12729">
                  <c:v>82</c:v>
                </c:pt>
                <c:pt idx="12730">
                  <c:v>82</c:v>
                </c:pt>
                <c:pt idx="12731">
                  <c:v>82</c:v>
                </c:pt>
                <c:pt idx="12732">
                  <c:v>82</c:v>
                </c:pt>
                <c:pt idx="12733">
                  <c:v>86</c:v>
                </c:pt>
                <c:pt idx="12734">
                  <c:v>83</c:v>
                </c:pt>
                <c:pt idx="12735">
                  <c:v>83</c:v>
                </c:pt>
                <c:pt idx="12736">
                  <c:v>83</c:v>
                </c:pt>
                <c:pt idx="12737">
                  <c:v>83</c:v>
                </c:pt>
                <c:pt idx="12738">
                  <c:v>83</c:v>
                </c:pt>
                <c:pt idx="12739">
                  <c:v>81</c:v>
                </c:pt>
                <c:pt idx="12740">
                  <c:v>83</c:v>
                </c:pt>
                <c:pt idx="12741">
                  <c:v>83</c:v>
                </c:pt>
                <c:pt idx="12742">
                  <c:v>83</c:v>
                </c:pt>
                <c:pt idx="12743">
                  <c:v>83</c:v>
                </c:pt>
                <c:pt idx="12744">
                  <c:v>83</c:v>
                </c:pt>
                <c:pt idx="12745">
                  <c:v>83</c:v>
                </c:pt>
                <c:pt idx="12746">
                  <c:v>83</c:v>
                </c:pt>
                <c:pt idx="12747">
                  <c:v>83</c:v>
                </c:pt>
                <c:pt idx="12748">
                  <c:v>83</c:v>
                </c:pt>
                <c:pt idx="12749">
                  <c:v>83</c:v>
                </c:pt>
                <c:pt idx="12750">
                  <c:v>83</c:v>
                </c:pt>
                <c:pt idx="12751">
                  <c:v>83</c:v>
                </c:pt>
                <c:pt idx="12752">
                  <c:v>82</c:v>
                </c:pt>
                <c:pt idx="12753">
                  <c:v>82</c:v>
                </c:pt>
                <c:pt idx="12754">
                  <c:v>82</c:v>
                </c:pt>
                <c:pt idx="12755">
                  <c:v>82</c:v>
                </c:pt>
                <c:pt idx="12756">
                  <c:v>82</c:v>
                </c:pt>
                <c:pt idx="12757">
                  <c:v>82</c:v>
                </c:pt>
                <c:pt idx="12758">
                  <c:v>81</c:v>
                </c:pt>
                <c:pt idx="12759">
                  <c:v>80</c:v>
                </c:pt>
                <c:pt idx="12760">
                  <c:v>81</c:v>
                </c:pt>
                <c:pt idx="12761">
                  <c:v>81</c:v>
                </c:pt>
                <c:pt idx="12762">
                  <c:v>83</c:v>
                </c:pt>
                <c:pt idx="12763">
                  <c:v>81</c:v>
                </c:pt>
                <c:pt idx="12764">
                  <c:v>80</c:v>
                </c:pt>
                <c:pt idx="12765">
                  <c:v>80</c:v>
                </c:pt>
                <c:pt idx="12766">
                  <c:v>80</c:v>
                </c:pt>
                <c:pt idx="12767">
                  <c:v>80</c:v>
                </c:pt>
                <c:pt idx="12768">
                  <c:v>81</c:v>
                </c:pt>
                <c:pt idx="12769">
                  <c:v>80</c:v>
                </c:pt>
                <c:pt idx="12770">
                  <c:v>80</c:v>
                </c:pt>
                <c:pt idx="12771">
                  <c:v>80</c:v>
                </c:pt>
                <c:pt idx="12772">
                  <c:v>80</c:v>
                </c:pt>
                <c:pt idx="12773">
                  <c:v>80</c:v>
                </c:pt>
                <c:pt idx="12774">
                  <c:v>80</c:v>
                </c:pt>
                <c:pt idx="12775">
                  <c:v>80</c:v>
                </c:pt>
                <c:pt idx="12776">
                  <c:v>80</c:v>
                </c:pt>
                <c:pt idx="12777">
                  <c:v>80</c:v>
                </c:pt>
                <c:pt idx="12778">
                  <c:v>83</c:v>
                </c:pt>
                <c:pt idx="12779">
                  <c:v>81</c:v>
                </c:pt>
                <c:pt idx="12780">
                  <c:v>81</c:v>
                </c:pt>
                <c:pt idx="12781">
                  <c:v>80</c:v>
                </c:pt>
                <c:pt idx="12782">
                  <c:v>81</c:v>
                </c:pt>
                <c:pt idx="12783">
                  <c:v>81</c:v>
                </c:pt>
                <c:pt idx="12784">
                  <c:v>81</c:v>
                </c:pt>
                <c:pt idx="12785">
                  <c:v>81</c:v>
                </c:pt>
                <c:pt idx="12786">
                  <c:v>81</c:v>
                </c:pt>
                <c:pt idx="12787">
                  <c:v>81</c:v>
                </c:pt>
                <c:pt idx="12788">
                  <c:v>81</c:v>
                </c:pt>
                <c:pt idx="12789">
                  <c:v>81</c:v>
                </c:pt>
                <c:pt idx="12790">
                  <c:v>81</c:v>
                </c:pt>
                <c:pt idx="12791">
                  <c:v>81</c:v>
                </c:pt>
                <c:pt idx="12792">
                  <c:v>81</c:v>
                </c:pt>
                <c:pt idx="12793">
                  <c:v>82</c:v>
                </c:pt>
                <c:pt idx="12794">
                  <c:v>81</c:v>
                </c:pt>
                <c:pt idx="12795">
                  <c:v>81</c:v>
                </c:pt>
                <c:pt idx="12796">
                  <c:v>81</c:v>
                </c:pt>
                <c:pt idx="12797">
                  <c:v>81</c:v>
                </c:pt>
                <c:pt idx="12798">
                  <c:v>81</c:v>
                </c:pt>
                <c:pt idx="12799">
                  <c:v>81</c:v>
                </c:pt>
                <c:pt idx="12800">
                  <c:v>81</c:v>
                </c:pt>
                <c:pt idx="12801">
                  <c:v>82</c:v>
                </c:pt>
                <c:pt idx="12802">
                  <c:v>81</c:v>
                </c:pt>
                <c:pt idx="12803">
                  <c:v>81</c:v>
                </c:pt>
                <c:pt idx="12804">
                  <c:v>81</c:v>
                </c:pt>
                <c:pt idx="12805">
                  <c:v>81</c:v>
                </c:pt>
                <c:pt idx="12806">
                  <c:v>81</c:v>
                </c:pt>
                <c:pt idx="12807">
                  <c:v>81</c:v>
                </c:pt>
                <c:pt idx="12808">
                  <c:v>81</c:v>
                </c:pt>
                <c:pt idx="12809">
                  <c:v>81</c:v>
                </c:pt>
                <c:pt idx="12810">
                  <c:v>81</c:v>
                </c:pt>
                <c:pt idx="12811">
                  <c:v>81</c:v>
                </c:pt>
                <c:pt idx="12812">
                  <c:v>81</c:v>
                </c:pt>
                <c:pt idx="12813">
                  <c:v>81</c:v>
                </c:pt>
                <c:pt idx="12814">
                  <c:v>81</c:v>
                </c:pt>
                <c:pt idx="12815">
                  <c:v>81</c:v>
                </c:pt>
                <c:pt idx="12816">
                  <c:v>81</c:v>
                </c:pt>
                <c:pt idx="12817">
                  <c:v>81</c:v>
                </c:pt>
                <c:pt idx="12818">
                  <c:v>81</c:v>
                </c:pt>
                <c:pt idx="12819">
                  <c:v>81</c:v>
                </c:pt>
                <c:pt idx="12820">
                  <c:v>81</c:v>
                </c:pt>
                <c:pt idx="12821">
                  <c:v>81</c:v>
                </c:pt>
                <c:pt idx="12822">
                  <c:v>81</c:v>
                </c:pt>
                <c:pt idx="12823">
                  <c:v>81</c:v>
                </c:pt>
                <c:pt idx="12824">
                  <c:v>81</c:v>
                </c:pt>
                <c:pt idx="12825">
                  <c:v>81</c:v>
                </c:pt>
                <c:pt idx="12826">
                  <c:v>81</c:v>
                </c:pt>
                <c:pt idx="12827">
                  <c:v>79</c:v>
                </c:pt>
                <c:pt idx="12828">
                  <c:v>80</c:v>
                </c:pt>
                <c:pt idx="12829">
                  <c:v>80</c:v>
                </c:pt>
                <c:pt idx="12830">
                  <c:v>80</c:v>
                </c:pt>
                <c:pt idx="12831">
                  <c:v>80</c:v>
                </c:pt>
                <c:pt idx="12832">
                  <c:v>80</c:v>
                </c:pt>
                <c:pt idx="12833">
                  <c:v>80</c:v>
                </c:pt>
                <c:pt idx="12834">
                  <c:v>80</c:v>
                </c:pt>
                <c:pt idx="12835">
                  <c:v>80</c:v>
                </c:pt>
                <c:pt idx="12836">
                  <c:v>79</c:v>
                </c:pt>
                <c:pt idx="12837">
                  <c:v>80</c:v>
                </c:pt>
                <c:pt idx="12838">
                  <c:v>79</c:v>
                </c:pt>
                <c:pt idx="12839">
                  <c:v>79</c:v>
                </c:pt>
                <c:pt idx="12840">
                  <c:v>79</c:v>
                </c:pt>
                <c:pt idx="12841">
                  <c:v>78</c:v>
                </c:pt>
                <c:pt idx="12842">
                  <c:v>78</c:v>
                </c:pt>
                <c:pt idx="12843">
                  <c:v>78</c:v>
                </c:pt>
                <c:pt idx="12844">
                  <c:v>78</c:v>
                </c:pt>
                <c:pt idx="12845">
                  <c:v>78</c:v>
                </c:pt>
                <c:pt idx="12846">
                  <c:v>79</c:v>
                </c:pt>
                <c:pt idx="12847">
                  <c:v>79</c:v>
                </c:pt>
                <c:pt idx="12848">
                  <c:v>79</c:v>
                </c:pt>
                <c:pt idx="12849">
                  <c:v>78</c:v>
                </c:pt>
                <c:pt idx="12850">
                  <c:v>78</c:v>
                </c:pt>
                <c:pt idx="12851">
                  <c:v>78</c:v>
                </c:pt>
                <c:pt idx="12852">
                  <c:v>78</c:v>
                </c:pt>
                <c:pt idx="12853">
                  <c:v>78</c:v>
                </c:pt>
                <c:pt idx="12854">
                  <c:v>78</c:v>
                </c:pt>
                <c:pt idx="12855">
                  <c:v>79</c:v>
                </c:pt>
                <c:pt idx="12856">
                  <c:v>79</c:v>
                </c:pt>
                <c:pt idx="12857">
                  <c:v>79</c:v>
                </c:pt>
                <c:pt idx="12858">
                  <c:v>79</c:v>
                </c:pt>
                <c:pt idx="12859">
                  <c:v>79</c:v>
                </c:pt>
                <c:pt idx="12860">
                  <c:v>79</c:v>
                </c:pt>
                <c:pt idx="12861">
                  <c:v>80</c:v>
                </c:pt>
                <c:pt idx="12862">
                  <c:v>80</c:v>
                </c:pt>
                <c:pt idx="12863">
                  <c:v>80</c:v>
                </c:pt>
                <c:pt idx="12864">
                  <c:v>80</c:v>
                </c:pt>
                <c:pt idx="12865">
                  <c:v>80</c:v>
                </c:pt>
                <c:pt idx="12866">
                  <c:v>80</c:v>
                </c:pt>
                <c:pt idx="12867">
                  <c:v>80</c:v>
                </c:pt>
                <c:pt idx="12868">
                  <c:v>80</c:v>
                </c:pt>
                <c:pt idx="12869">
                  <c:v>80</c:v>
                </c:pt>
                <c:pt idx="12870">
                  <c:v>80</c:v>
                </c:pt>
                <c:pt idx="12871">
                  <c:v>80</c:v>
                </c:pt>
                <c:pt idx="12872">
                  <c:v>81</c:v>
                </c:pt>
                <c:pt idx="12873">
                  <c:v>81</c:v>
                </c:pt>
                <c:pt idx="12874">
                  <c:v>81</c:v>
                </c:pt>
                <c:pt idx="12875">
                  <c:v>81</c:v>
                </c:pt>
                <c:pt idx="12876">
                  <c:v>80</c:v>
                </c:pt>
                <c:pt idx="12877">
                  <c:v>81</c:v>
                </c:pt>
                <c:pt idx="12878">
                  <c:v>81</c:v>
                </c:pt>
                <c:pt idx="12879">
                  <c:v>81</c:v>
                </c:pt>
                <c:pt idx="12880">
                  <c:v>81</c:v>
                </c:pt>
                <c:pt idx="12881">
                  <c:v>80</c:v>
                </c:pt>
                <c:pt idx="12882">
                  <c:v>81</c:v>
                </c:pt>
                <c:pt idx="12883">
                  <c:v>81</c:v>
                </c:pt>
                <c:pt idx="12884">
                  <c:v>81</c:v>
                </c:pt>
                <c:pt idx="12885">
                  <c:v>81</c:v>
                </c:pt>
                <c:pt idx="12886">
                  <c:v>80</c:v>
                </c:pt>
                <c:pt idx="12887">
                  <c:v>82</c:v>
                </c:pt>
                <c:pt idx="12888">
                  <c:v>82</c:v>
                </c:pt>
                <c:pt idx="12889">
                  <c:v>82</c:v>
                </c:pt>
                <c:pt idx="12890">
                  <c:v>82</c:v>
                </c:pt>
                <c:pt idx="12891">
                  <c:v>82</c:v>
                </c:pt>
                <c:pt idx="12892">
                  <c:v>82</c:v>
                </c:pt>
                <c:pt idx="12893">
                  <c:v>82</c:v>
                </c:pt>
                <c:pt idx="12894">
                  <c:v>82</c:v>
                </c:pt>
                <c:pt idx="12895">
                  <c:v>82</c:v>
                </c:pt>
                <c:pt idx="12896">
                  <c:v>81</c:v>
                </c:pt>
                <c:pt idx="12897">
                  <c:v>82</c:v>
                </c:pt>
                <c:pt idx="12898">
                  <c:v>82</c:v>
                </c:pt>
                <c:pt idx="12899">
                  <c:v>82</c:v>
                </c:pt>
                <c:pt idx="12900">
                  <c:v>82</c:v>
                </c:pt>
                <c:pt idx="12901">
                  <c:v>82</c:v>
                </c:pt>
                <c:pt idx="12902">
                  <c:v>82</c:v>
                </c:pt>
                <c:pt idx="12903">
                  <c:v>82</c:v>
                </c:pt>
                <c:pt idx="12904">
                  <c:v>82</c:v>
                </c:pt>
                <c:pt idx="12905">
                  <c:v>82</c:v>
                </c:pt>
                <c:pt idx="12906">
                  <c:v>83</c:v>
                </c:pt>
                <c:pt idx="12907">
                  <c:v>81</c:v>
                </c:pt>
                <c:pt idx="12908">
                  <c:v>82</c:v>
                </c:pt>
                <c:pt idx="12909">
                  <c:v>82</c:v>
                </c:pt>
                <c:pt idx="12910">
                  <c:v>82</c:v>
                </c:pt>
                <c:pt idx="12911">
                  <c:v>80</c:v>
                </c:pt>
                <c:pt idx="12912">
                  <c:v>82</c:v>
                </c:pt>
                <c:pt idx="12913">
                  <c:v>82</c:v>
                </c:pt>
                <c:pt idx="12914">
                  <c:v>82</c:v>
                </c:pt>
                <c:pt idx="12915">
                  <c:v>82</c:v>
                </c:pt>
                <c:pt idx="12916">
                  <c:v>84</c:v>
                </c:pt>
                <c:pt idx="12917">
                  <c:v>82</c:v>
                </c:pt>
                <c:pt idx="12918">
                  <c:v>82</c:v>
                </c:pt>
                <c:pt idx="12919">
                  <c:v>82</c:v>
                </c:pt>
                <c:pt idx="12920">
                  <c:v>82</c:v>
                </c:pt>
                <c:pt idx="12921">
                  <c:v>83</c:v>
                </c:pt>
                <c:pt idx="12922">
                  <c:v>82</c:v>
                </c:pt>
                <c:pt idx="12923">
                  <c:v>82</c:v>
                </c:pt>
                <c:pt idx="12924">
                  <c:v>82</c:v>
                </c:pt>
                <c:pt idx="12925">
                  <c:v>82</c:v>
                </c:pt>
                <c:pt idx="12926">
                  <c:v>81</c:v>
                </c:pt>
                <c:pt idx="12927">
                  <c:v>81</c:v>
                </c:pt>
                <c:pt idx="12928">
                  <c:v>81</c:v>
                </c:pt>
                <c:pt idx="12929">
                  <c:v>80</c:v>
                </c:pt>
                <c:pt idx="12930">
                  <c:v>80</c:v>
                </c:pt>
                <c:pt idx="12931">
                  <c:v>80</c:v>
                </c:pt>
                <c:pt idx="12932">
                  <c:v>80</c:v>
                </c:pt>
                <c:pt idx="12933">
                  <c:v>80</c:v>
                </c:pt>
                <c:pt idx="12934">
                  <c:v>79</c:v>
                </c:pt>
                <c:pt idx="12935">
                  <c:v>80</c:v>
                </c:pt>
                <c:pt idx="12936">
                  <c:v>80</c:v>
                </c:pt>
                <c:pt idx="12937">
                  <c:v>80</c:v>
                </c:pt>
                <c:pt idx="12938">
                  <c:v>80</c:v>
                </c:pt>
                <c:pt idx="12939">
                  <c:v>80</c:v>
                </c:pt>
                <c:pt idx="12940">
                  <c:v>81</c:v>
                </c:pt>
                <c:pt idx="12941">
                  <c:v>80</c:v>
                </c:pt>
                <c:pt idx="12942">
                  <c:v>81</c:v>
                </c:pt>
                <c:pt idx="12943">
                  <c:v>81</c:v>
                </c:pt>
                <c:pt idx="12944">
                  <c:v>80</c:v>
                </c:pt>
                <c:pt idx="12945">
                  <c:v>80</c:v>
                </c:pt>
                <c:pt idx="12946">
                  <c:v>81</c:v>
                </c:pt>
                <c:pt idx="12947">
                  <c:v>81</c:v>
                </c:pt>
                <c:pt idx="12948">
                  <c:v>81</c:v>
                </c:pt>
                <c:pt idx="12949">
                  <c:v>81</c:v>
                </c:pt>
                <c:pt idx="12950">
                  <c:v>80</c:v>
                </c:pt>
                <c:pt idx="12951">
                  <c:v>81</c:v>
                </c:pt>
                <c:pt idx="12952">
                  <c:v>81</c:v>
                </c:pt>
                <c:pt idx="12953">
                  <c:v>81</c:v>
                </c:pt>
                <c:pt idx="12954">
                  <c:v>80</c:v>
                </c:pt>
                <c:pt idx="12955">
                  <c:v>80</c:v>
                </c:pt>
                <c:pt idx="12956">
                  <c:v>81</c:v>
                </c:pt>
                <c:pt idx="12957">
                  <c:v>80</c:v>
                </c:pt>
                <c:pt idx="12958">
                  <c:v>80</c:v>
                </c:pt>
                <c:pt idx="12959">
                  <c:v>80</c:v>
                </c:pt>
                <c:pt idx="12960">
                  <c:v>80</c:v>
                </c:pt>
                <c:pt idx="12961">
                  <c:v>80</c:v>
                </c:pt>
                <c:pt idx="12962">
                  <c:v>81</c:v>
                </c:pt>
                <c:pt idx="12963">
                  <c:v>80</c:v>
                </c:pt>
                <c:pt idx="12964">
                  <c:v>80</c:v>
                </c:pt>
                <c:pt idx="12965">
                  <c:v>82</c:v>
                </c:pt>
                <c:pt idx="12966">
                  <c:v>81</c:v>
                </c:pt>
                <c:pt idx="12967">
                  <c:v>80</c:v>
                </c:pt>
                <c:pt idx="12968">
                  <c:v>80</c:v>
                </c:pt>
                <c:pt idx="12969">
                  <c:v>81</c:v>
                </c:pt>
                <c:pt idx="12970">
                  <c:v>80</c:v>
                </c:pt>
                <c:pt idx="12971">
                  <c:v>83</c:v>
                </c:pt>
                <c:pt idx="12972">
                  <c:v>80</c:v>
                </c:pt>
                <c:pt idx="12973">
                  <c:v>80</c:v>
                </c:pt>
                <c:pt idx="12974">
                  <c:v>80</c:v>
                </c:pt>
                <c:pt idx="12975">
                  <c:v>80</c:v>
                </c:pt>
                <c:pt idx="12976">
                  <c:v>80</c:v>
                </c:pt>
                <c:pt idx="12977">
                  <c:v>80</c:v>
                </c:pt>
                <c:pt idx="12978">
                  <c:v>80</c:v>
                </c:pt>
                <c:pt idx="12979">
                  <c:v>80</c:v>
                </c:pt>
                <c:pt idx="12980">
                  <c:v>80</c:v>
                </c:pt>
                <c:pt idx="12981">
                  <c:v>80</c:v>
                </c:pt>
                <c:pt idx="12982">
                  <c:v>80</c:v>
                </c:pt>
                <c:pt idx="12983">
                  <c:v>81</c:v>
                </c:pt>
                <c:pt idx="12984">
                  <c:v>80</c:v>
                </c:pt>
                <c:pt idx="12985">
                  <c:v>80</c:v>
                </c:pt>
                <c:pt idx="12986">
                  <c:v>81</c:v>
                </c:pt>
                <c:pt idx="12987">
                  <c:v>81</c:v>
                </c:pt>
                <c:pt idx="12988">
                  <c:v>81</c:v>
                </c:pt>
                <c:pt idx="12989">
                  <c:v>81</c:v>
                </c:pt>
                <c:pt idx="12990">
                  <c:v>81</c:v>
                </c:pt>
                <c:pt idx="12991">
                  <c:v>81</c:v>
                </c:pt>
                <c:pt idx="12992">
                  <c:v>81</c:v>
                </c:pt>
                <c:pt idx="12993">
                  <c:v>81</c:v>
                </c:pt>
                <c:pt idx="12994">
                  <c:v>81</c:v>
                </c:pt>
                <c:pt idx="12995">
                  <c:v>82</c:v>
                </c:pt>
                <c:pt idx="12996">
                  <c:v>82</c:v>
                </c:pt>
                <c:pt idx="12997">
                  <c:v>81</c:v>
                </c:pt>
                <c:pt idx="12998">
                  <c:v>82</c:v>
                </c:pt>
                <c:pt idx="12999">
                  <c:v>82</c:v>
                </c:pt>
                <c:pt idx="13000">
                  <c:v>81</c:v>
                </c:pt>
                <c:pt idx="13001">
                  <c:v>82</c:v>
                </c:pt>
                <c:pt idx="13002">
                  <c:v>81</c:v>
                </c:pt>
                <c:pt idx="13003">
                  <c:v>81</c:v>
                </c:pt>
                <c:pt idx="13004">
                  <c:v>81</c:v>
                </c:pt>
                <c:pt idx="13005">
                  <c:v>81</c:v>
                </c:pt>
                <c:pt idx="13006">
                  <c:v>81</c:v>
                </c:pt>
                <c:pt idx="13007">
                  <c:v>81</c:v>
                </c:pt>
                <c:pt idx="13008">
                  <c:v>81</c:v>
                </c:pt>
                <c:pt idx="13009">
                  <c:v>82</c:v>
                </c:pt>
                <c:pt idx="13010">
                  <c:v>81</c:v>
                </c:pt>
                <c:pt idx="13011">
                  <c:v>81</c:v>
                </c:pt>
                <c:pt idx="13012">
                  <c:v>82</c:v>
                </c:pt>
                <c:pt idx="13013">
                  <c:v>81</c:v>
                </c:pt>
                <c:pt idx="13014">
                  <c:v>82</c:v>
                </c:pt>
                <c:pt idx="13015">
                  <c:v>82</c:v>
                </c:pt>
                <c:pt idx="13016">
                  <c:v>81</c:v>
                </c:pt>
                <c:pt idx="13017">
                  <c:v>83</c:v>
                </c:pt>
                <c:pt idx="13018">
                  <c:v>81</c:v>
                </c:pt>
                <c:pt idx="13019">
                  <c:v>78</c:v>
                </c:pt>
                <c:pt idx="13020">
                  <c:v>81</c:v>
                </c:pt>
                <c:pt idx="13021">
                  <c:v>81</c:v>
                </c:pt>
                <c:pt idx="13022">
                  <c:v>81</c:v>
                </c:pt>
                <c:pt idx="13023">
                  <c:v>81</c:v>
                </c:pt>
                <c:pt idx="13024">
                  <c:v>83</c:v>
                </c:pt>
                <c:pt idx="13025">
                  <c:v>81</c:v>
                </c:pt>
                <c:pt idx="13026">
                  <c:v>81</c:v>
                </c:pt>
                <c:pt idx="13027">
                  <c:v>81</c:v>
                </c:pt>
                <c:pt idx="13028">
                  <c:v>81</c:v>
                </c:pt>
                <c:pt idx="13029">
                  <c:v>81</c:v>
                </c:pt>
                <c:pt idx="13030">
                  <c:v>81</c:v>
                </c:pt>
                <c:pt idx="13031">
                  <c:v>81</c:v>
                </c:pt>
                <c:pt idx="13032">
                  <c:v>81</c:v>
                </c:pt>
                <c:pt idx="13033">
                  <c:v>80</c:v>
                </c:pt>
                <c:pt idx="13034">
                  <c:v>80</c:v>
                </c:pt>
                <c:pt idx="13035">
                  <c:v>81</c:v>
                </c:pt>
                <c:pt idx="13036">
                  <c:v>81</c:v>
                </c:pt>
                <c:pt idx="13037">
                  <c:v>81</c:v>
                </c:pt>
                <c:pt idx="13038">
                  <c:v>81</c:v>
                </c:pt>
                <c:pt idx="13039">
                  <c:v>81</c:v>
                </c:pt>
                <c:pt idx="13040">
                  <c:v>81</c:v>
                </c:pt>
                <c:pt idx="13041">
                  <c:v>81</c:v>
                </c:pt>
                <c:pt idx="13042">
                  <c:v>81</c:v>
                </c:pt>
                <c:pt idx="13043">
                  <c:v>81</c:v>
                </c:pt>
                <c:pt idx="13044">
                  <c:v>82</c:v>
                </c:pt>
                <c:pt idx="13045">
                  <c:v>80</c:v>
                </c:pt>
                <c:pt idx="13046">
                  <c:v>80</c:v>
                </c:pt>
                <c:pt idx="13047">
                  <c:v>80</c:v>
                </c:pt>
                <c:pt idx="13048">
                  <c:v>80</c:v>
                </c:pt>
                <c:pt idx="13049">
                  <c:v>80</c:v>
                </c:pt>
                <c:pt idx="13050">
                  <c:v>91</c:v>
                </c:pt>
                <c:pt idx="13051">
                  <c:v>80</c:v>
                </c:pt>
                <c:pt idx="13052">
                  <c:v>80</c:v>
                </c:pt>
                <c:pt idx="13053">
                  <c:v>79</c:v>
                </c:pt>
                <c:pt idx="13054">
                  <c:v>79</c:v>
                </c:pt>
                <c:pt idx="13055">
                  <c:v>79</c:v>
                </c:pt>
                <c:pt idx="13056">
                  <c:v>78</c:v>
                </c:pt>
                <c:pt idx="13057">
                  <c:v>78</c:v>
                </c:pt>
                <c:pt idx="13058">
                  <c:v>78</c:v>
                </c:pt>
                <c:pt idx="13059">
                  <c:v>78</c:v>
                </c:pt>
                <c:pt idx="13060">
                  <c:v>77</c:v>
                </c:pt>
                <c:pt idx="13061">
                  <c:v>77</c:v>
                </c:pt>
                <c:pt idx="13062">
                  <c:v>77</c:v>
                </c:pt>
                <c:pt idx="13063">
                  <c:v>76</c:v>
                </c:pt>
                <c:pt idx="13064">
                  <c:v>76</c:v>
                </c:pt>
                <c:pt idx="13065">
                  <c:v>76</c:v>
                </c:pt>
                <c:pt idx="13066">
                  <c:v>76</c:v>
                </c:pt>
                <c:pt idx="13067">
                  <c:v>76</c:v>
                </c:pt>
                <c:pt idx="13068">
                  <c:v>76</c:v>
                </c:pt>
                <c:pt idx="13069">
                  <c:v>76</c:v>
                </c:pt>
                <c:pt idx="13070">
                  <c:v>77</c:v>
                </c:pt>
                <c:pt idx="13071">
                  <c:v>77</c:v>
                </c:pt>
                <c:pt idx="13072">
                  <c:v>77</c:v>
                </c:pt>
                <c:pt idx="13073">
                  <c:v>77</c:v>
                </c:pt>
                <c:pt idx="13074">
                  <c:v>75</c:v>
                </c:pt>
                <c:pt idx="13075">
                  <c:v>76</c:v>
                </c:pt>
                <c:pt idx="13076">
                  <c:v>77</c:v>
                </c:pt>
                <c:pt idx="13077">
                  <c:v>77</c:v>
                </c:pt>
                <c:pt idx="13078">
                  <c:v>76</c:v>
                </c:pt>
                <c:pt idx="13079">
                  <c:v>77</c:v>
                </c:pt>
                <c:pt idx="13080">
                  <c:v>77</c:v>
                </c:pt>
                <c:pt idx="13081">
                  <c:v>77</c:v>
                </c:pt>
                <c:pt idx="13082">
                  <c:v>77</c:v>
                </c:pt>
                <c:pt idx="13083">
                  <c:v>77</c:v>
                </c:pt>
                <c:pt idx="13084">
                  <c:v>77</c:v>
                </c:pt>
                <c:pt idx="13085">
                  <c:v>77</c:v>
                </c:pt>
                <c:pt idx="13086">
                  <c:v>77</c:v>
                </c:pt>
                <c:pt idx="13087">
                  <c:v>77</c:v>
                </c:pt>
                <c:pt idx="13088">
                  <c:v>77</c:v>
                </c:pt>
                <c:pt idx="13089">
                  <c:v>77</c:v>
                </c:pt>
                <c:pt idx="13090">
                  <c:v>77</c:v>
                </c:pt>
                <c:pt idx="13091">
                  <c:v>77</c:v>
                </c:pt>
                <c:pt idx="13092">
                  <c:v>77</c:v>
                </c:pt>
                <c:pt idx="13093">
                  <c:v>76</c:v>
                </c:pt>
                <c:pt idx="13094">
                  <c:v>77</c:v>
                </c:pt>
                <c:pt idx="13095">
                  <c:v>77</c:v>
                </c:pt>
                <c:pt idx="13096">
                  <c:v>77</c:v>
                </c:pt>
                <c:pt idx="13097">
                  <c:v>77</c:v>
                </c:pt>
                <c:pt idx="13098">
                  <c:v>77</c:v>
                </c:pt>
                <c:pt idx="13099">
                  <c:v>77</c:v>
                </c:pt>
                <c:pt idx="13100">
                  <c:v>77</c:v>
                </c:pt>
                <c:pt idx="13101">
                  <c:v>77</c:v>
                </c:pt>
                <c:pt idx="13102">
                  <c:v>77</c:v>
                </c:pt>
                <c:pt idx="13103">
                  <c:v>77</c:v>
                </c:pt>
                <c:pt idx="13104">
                  <c:v>78</c:v>
                </c:pt>
                <c:pt idx="13105">
                  <c:v>77</c:v>
                </c:pt>
                <c:pt idx="13106">
                  <c:v>77</c:v>
                </c:pt>
                <c:pt idx="13107">
                  <c:v>77</c:v>
                </c:pt>
                <c:pt idx="13108">
                  <c:v>77</c:v>
                </c:pt>
                <c:pt idx="13109">
                  <c:v>77</c:v>
                </c:pt>
                <c:pt idx="13110">
                  <c:v>76</c:v>
                </c:pt>
                <c:pt idx="13111">
                  <c:v>77</c:v>
                </c:pt>
                <c:pt idx="13112">
                  <c:v>79</c:v>
                </c:pt>
                <c:pt idx="13113">
                  <c:v>76</c:v>
                </c:pt>
                <c:pt idx="13114">
                  <c:v>76</c:v>
                </c:pt>
                <c:pt idx="13115">
                  <c:v>76</c:v>
                </c:pt>
                <c:pt idx="13116">
                  <c:v>76</c:v>
                </c:pt>
                <c:pt idx="13117">
                  <c:v>75</c:v>
                </c:pt>
                <c:pt idx="13118">
                  <c:v>76</c:v>
                </c:pt>
                <c:pt idx="13119">
                  <c:v>75</c:v>
                </c:pt>
                <c:pt idx="13120">
                  <c:v>75</c:v>
                </c:pt>
                <c:pt idx="13121">
                  <c:v>75</c:v>
                </c:pt>
                <c:pt idx="13122">
                  <c:v>72</c:v>
                </c:pt>
                <c:pt idx="13123">
                  <c:v>75</c:v>
                </c:pt>
                <c:pt idx="13124">
                  <c:v>75</c:v>
                </c:pt>
                <c:pt idx="13125">
                  <c:v>74</c:v>
                </c:pt>
                <c:pt idx="13126">
                  <c:v>74</c:v>
                </c:pt>
                <c:pt idx="13127">
                  <c:v>74</c:v>
                </c:pt>
                <c:pt idx="13128">
                  <c:v>74</c:v>
                </c:pt>
                <c:pt idx="13129">
                  <c:v>74</c:v>
                </c:pt>
                <c:pt idx="13130">
                  <c:v>73</c:v>
                </c:pt>
                <c:pt idx="13131">
                  <c:v>73</c:v>
                </c:pt>
                <c:pt idx="13132">
                  <c:v>74</c:v>
                </c:pt>
                <c:pt idx="13133">
                  <c:v>73</c:v>
                </c:pt>
                <c:pt idx="13134">
                  <c:v>74</c:v>
                </c:pt>
                <c:pt idx="13135">
                  <c:v>74</c:v>
                </c:pt>
                <c:pt idx="13136">
                  <c:v>73</c:v>
                </c:pt>
                <c:pt idx="13137">
                  <c:v>74</c:v>
                </c:pt>
                <c:pt idx="13138">
                  <c:v>74</c:v>
                </c:pt>
                <c:pt idx="13139">
                  <c:v>74</c:v>
                </c:pt>
                <c:pt idx="13140">
                  <c:v>74</c:v>
                </c:pt>
                <c:pt idx="13141">
                  <c:v>76</c:v>
                </c:pt>
                <c:pt idx="13142">
                  <c:v>74</c:v>
                </c:pt>
                <c:pt idx="13143">
                  <c:v>74</c:v>
                </c:pt>
                <c:pt idx="13144">
                  <c:v>74</c:v>
                </c:pt>
                <c:pt idx="13145">
                  <c:v>74</c:v>
                </c:pt>
                <c:pt idx="13146">
                  <c:v>74</c:v>
                </c:pt>
                <c:pt idx="13147">
                  <c:v>74</c:v>
                </c:pt>
                <c:pt idx="13148">
                  <c:v>74</c:v>
                </c:pt>
                <c:pt idx="13149">
                  <c:v>74</c:v>
                </c:pt>
                <c:pt idx="13150">
                  <c:v>74</c:v>
                </c:pt>
                <c:pt idx="13151">
                  <c:v>77</c:v>
                </c:pt>
                <c:pt idx="13152">
                  <c:v>74</c:v>
                </c:pt>
                <c:pt idx="13153">
                  <c:v>74</c:v>
                </c:pt>
                <c:pt idx="13154">
                  <c:v>74</c:v>
                </c:pt>
                <c:pt idx="13155">
                  <c:v>74</c:v>
                </c:pt>
                <c:pt idx="13156">
                  <c:v>74</c:v>
                </c:pt>
                <c:pt idx="13157">
                  <c:v>75</c:v>
                </c:pt>
                <c:pt idx="13158">
                  <c:v>75</c:v>
                </c:pt>
                <c:pt idx="13159">
                  <c:v>75</c:v>
                </c:pt>
                <c:pt idx="13160">
                  <c:v>75</c:v>
                </c:pt>
                <c:pt idx="13161">
                  <c:v>75</c:v>
                </c:pt>
                <c:pt idx="13162">
                  <c:v>75</c:v>
                </c:pt>
                <c:pt idx="13163">
                  <c:v>75</c:v>
                </c:pt>
                <c:pt idx="13164">
                  <c:v>75</c:v>
                </c:pt>
                <c:pt idx="13165">
                  <c:v>76</c:v>
                </c:pt>
                <c:pt idx="13166">
                  <c:v>76</c:v>
                </c:pt>
                <c:pt idx="13167">
                  <c:v>76</c:v>
                </c:pt>
                <c:pt idx="13168">
                  <c:v>78</c:v>
                </c:pt>
                <c:pt idx="13169">
                  <c:v>76</c:v>
                </c:pt>
                <c:pt idx="13170">
                  <c:v>72</c:v>
                </c:pt>
                <c:pt idx="13171">
                  <c:v>76</c:v>
                </c:pt>
                <c:pt idx="13172">
                  <c:v>76</c:v>
                </c:pt>
                <c:pt idx="13173">
                  <c:v>76</c:v>
                </c:pt>
                <c:pt idx="13174">
                  <c:v>76</c:v>
                </c:pt>
                <c:pt idx="13175">
                  <c:v>76</c:v>
                </c:pt>
                <c:pt idx="13176">
                  <c:v>76</c:v>
                </c:pt>
                <c:pt idx="13177">
                  <c:v>76</c:v>
                </c:pt>
                <c:pt idx="13178">
                  <c:v>76</c:v>
                </c:pt>
                <c:pt idx="13179">
                  <c:v>76</c:v>
                </c:pt>
                <c:pt idx="13180">
                  <c:v>79</c:v>
                </c:pt>
                <c:pt idx="13181">
                  <c:v>76</c:v>
                </c:pt>
                <c:pt idx="13182">
                  <c:v>76</c:v>
                </c:pt>
                <c:pt idx="13183">
                  <c:v>76</c:v>
                </c:pt>
                <c:pt idx="13184">
                  <c:v>76</c:v>
                </c:pt>
                <c:pt idx="13185">
                  <c:v>76</c:v>
                </c:pt>
                <c:pt idx="13186">
                  <c:v>76</c:v>
                </c:pt>
                <c:pt idx="13187">
                  <c:v>76</c:v>
                </c:pt>
                <c:pt idx="13188">
                  <c:v>76</c:v>
                </c:pt>
                <c:pt idx="13189">
                  <c:v>76</c:v>
                </c:pt>
                <c:pt idx="13190">
                  <c:v>75</c:v>
                </c:pt>
                <c:pt idx="13191">
                  <c:v>76</c:v>
                </c:pt>
                <c:pt idx="13192">
                  <c:v>76</c:v>
                </c:pt>
                <c:pt idx="13193">
                  <c:v>76</c:v>
                </c:pt>
                <c:pt idx="13194">
                  <c:v>76</c:v>
                </c:pt>
                <c:pt idx="13195">
                  <c:v>76</c:v>
                </c:pt>
                <c:pt idx="13196">
                  <c:v>76</c:v>
                </c:pt>
                <c:pt idx="13197">
                  <c:v>76</c:v>
                </c:pt>
                <c:pt idx="13198">
                  <c:v>76</c:v>
                </c:pt>
                <c:pt idx="13199">
                  <c:v>77</c:v>
                </c:pt>
                <c:pt idx="13200">
                  <c:v>76</c:v>
                </c:pt>
                <c:pt idx="13201">
                  <c:v>76</c:v>
                </c:pt>
                <c:pt idx="13202">
                  <c:v>76</c:v>
                </c:pt>
                <c:pt idx="13203">
                  <c:v>76</c:v>
                </c:pt>
                <c:pt idx="13204">
                  <c:v>76</c:v>
                </c:pt>
                <c:pt idx="13205">
                  <c:v>77</c:v>
                </c:pt>
                <c:pt idx="13206">
                  <c:v>77</c:v>
                </c:pt>
                <c:pt idx="13207">
                  <c:v>77</c:v>
                </c:pt>
                <c:pt idx="13208">
                  <c:v>77</c:v>
                </c:pt>
                <c:pt idx="13209">
                  <c:v>76</c:v>
                </c:pt>
                <c:pt idx="13210">
                  <c:v>77</c:v>
                </c:pt>
                <c:pt idx="13211">
                  <c:v>77</c:v>
                </c:pt>
                <c:pt idx="13212">
                  <c:v>77</c:v>
                </c:pt>
                <c:pt idx="13213">
                  <c:v>79</c:v>
                </c:pt>
                <c:pt idx="13214">
                  <c:v>77</c:v>
                </c:pt>
                <c:pt idx="13215">
                  <c:v>77</c:v>
                </c:pt>
                <c:pt idx="13216">
                  <c:v>77</c:v>
                </c:pt>
                <c:pt idx="13217">
                  <c:v>77</c:v>
                </c:pt>
                <c:pt idx="13218">
                  <c:v>78</c:v>
                </c:pt>
                <c:pt idx="13219">
                  <c:v>78</c:v>
                </c:pt>
                <c:pt idx="13220">
                  <c:v>78</c:v>
                </c:pt>
                <c:pt idx="13221">
                  <c:v>78</c:v>
                </c:pt>
                <c:pt idx="13222">
                  <c:v>78</c:v>
                </c:pt>
                <c:pt idx="13223">
                  <c:v>78</c:v>
                </c:pt>
                <c:pt idx="13224">
                  <c:v>78</c:v>
                </c:pt>
                <c:pt idx="13225">
                  <c:v>78</c:v>
                </c:pt>
                <c:pt idx="13226">
                  <c:v>78</c:v>
                </c:pt>
                <c:pt idx="13227">
                  <c:v>78</c:v>
                </c:pt>
                <c:pt idx="13228">
                  <c:v>78</c:v>
                </c:pt>
                <c:pt idx="13229">
                  <c:v>78</c:v>
                </c:pt>
                <c:pt idx="13230">
                  <c:v>78</c:v>
                </c:pt>
                <c:pt idx="13231">
                  <c:v>78</c:v>
                </c:pt>
                <c:pt idx="13232">
                  <c:v>78</c:v>
                </c:pt>
                <c:pt idx="13233">
                  <c:v>77</c:v>
                </c:pt>
                <c:pt idx="13234">
                  <c:v>77</c:v>
                </c:pt>
                <c:pt idx="13235">
                  <c:v>77</c:v>
                </c:pt>
                <c:pt idx="13236">
                  <c:v>77</c:v>
                </c:pt>
                <c:pt idx="13237">
                  <c:v>77</c:v>
                </c:pt>
                <c:pt idx="13238">
                  <c:v>77</c:v>
                </c:pt>
                <c:pt idx="13239">
                  <c:v>77</c:v>
                </c:pt>
                <c:pt idx="13240">
                  <c:v>77</c:v>
                </c:pt>
                <c:pt idx="13241">
                  <c:v>77</c:v>
                </c:pt>
                <c:pt idx="13242">
                  <c:v>77</c:v>
                </c:pt>
                <c:pt idx="13243">
                  <c:v>77</c:v>
                </c:pt>
                <c:pt idx="13244">
                  <c:v>77</c:v>
                </c:pt>
                <c:pt idx="13245">
                  <c:v>77</c:v>
                </c:pt>
                <c:pt idx="13246">
                  <c:v>77</c:v>
                </c:pt>
                <c:pt idx="13247">
                  <c:v>77</c:v>
                </c:pt>
                <c:pt idx="13248">
                  <c:v>77</c:v>
                </c:pt>
                <c:pt idx="13249">
                  <c:v>77</c:v>
                </c:pt>
                <c:pt idx="13250">
                  <c:v>77</c:v>
                </c:pt>
                <c:pt idx="13251">
                  <c:v>77</c:v>
                </c:pt>
                <c:pt idx="13252">
                  <c:v>78</c:v>
                </c:pt>
                <c:pt idx="13253">
                  <c:v>78</c:v>
                </c:pt>
                <c:pt idx="13254">
                  <c:v>78</c:v>
                </c:pt>
                <c:pt idx="13255">
                  <c:v>78</c:v>
                </c:pt>
                <c:pt idx="13256">
                  <c:v>78</c:v>
                </c:pt>
                <c:pt idx="13257">
                  <c:v>78</c:v>
                </c:pt>
                <c:pt idx="13258">
                  <c:v>78</c:v>
                </c:pt>
                <c:pt idx="13259">
                  <c:v>79</c:v>
                </c:pt>
                <c:pt idx="13260">
                  <c:v>78</c:v>
                </c:pt>
                <c:pt idx="13261">
                  <c:v>78</c:v>
                </c:pt>
                <c:pt idx="13262">
                  <c:v>78</c:v>
                </c:pt>
                <c:pt idx="13263">
                  <c:v>78</c:v>
                </c:pt>
                <c:pt idx="13264">
                  <c:v>78</c:v>
                </c:pt>
                <c:pt idx="13265">
                  <c:v>77</c:v>
                </c:pt>
                <c:pt idx="13266">
                  <c:v>77</c:v>
                </c:pt>
                <c:pt idx="13267">
                  <c:v>71</c:v>
                </c:pt>
                <c:pt idx="13268">
                  <c:v>77</c:v>
                </c:pt>
                <c:pt idx="13269">
                  <c:v>77</c:v>
                </c:pt>
                <c:pt idx="13270">
                  <c:v>77</c:v>
                </c:pt>
                <c:pt idx="13271">
                  <c:v>77</c:v>
                </c:pt>
                <c:pt idx="13272">
                  <c:v>77</c:v>
                </c:pt>
                <c:pt idx="13273">
                  <c:v>77</c:v>
                </c:pt>
                <c:pt idx="13274">
                  <c:v>77</c:v>
                </c:pt>
                <c:pt idx="13275">
                  <c:v>77</c:v>
                </c:pt>
                <c:pt idx="13276">
                  <c:v>78</c:v>
                </c:pt>
                <c:pt idx="13277">
                  <c:v>79</c:v>
                </c:pt>
                <c:pt idx="13278">
                  <c:v>78</c:v>
                </c:pt>
                <c:pt idx="13279">
                  <c:v>78</c:v>
                </c:pt>
                <c:pt idx="13280">
                  <c:v>78</c:v>
                </c:pt>
                <c:pt idx="13281">
                  <c:v>77</c:v>
                </c:pt>
                <c:pt idx="13282">
                  <c:v>78</c:v>
                </c:pt>
                <c:pt idx="13283">
                  <c:v>78</c:v>
                </c:pt>
                <c:pt idx="13284">
                  <c:v>78</c:v>
                </c:pt>
                <c:pt idx="13285">
                  <c:v>78</c:v>
                </c:pt>
                <c:pt idx="13286">
                  <c:v>76</c:v>
                </c:pt>
                <c:pt idx="13287">
                  <c:v>78</c:v>
                </c:pt>
                <c:pt idx="13288">
                  <c:v>78</c:v>
                </c:pt>
                <c:pt idx="13289">
                  <c:v>78</c:v>
                </c:pt>
                <c:pt idx="13290">
                  <c:v>78</c:v>
                </c:pt>
                <c:pt idx="13291">
                  <c:v>78</c:v>
                </c:pt>
                <c:pt idx="13292">
                  <c:v>78</c:v>
                </c:pt>
                <c:pt idx="13293">
                  <c:v>77</c:v>
                </c:pt>
                <c:pt idx="13294">
                  <c:v>78</c:v>
                </c:pt>
                <c:pt idx="13295">
                  <c:v>78</c:v>
                </c:pt>
                <c:pt idx="13296">
                  <c:v>79</c:v>
                </c:pt>
                <c:pt idx="13297">
                  <c:v>77</c:v>
                </c:pt>
                <c:pt idx="13298">
                  <c:v>71</c:v>
                </c:pt>
                <c:pt idx="13299">
                  <c:v>77</c:v>
                </c:pt>
                <c:pt idx="13300">
                  <c:v>78</c:v>
                </c:pt>
                <c:pt idx="13301">
                  <c:v>77</c:v>
                </c:pt>
                <c:pt idx="13302">
                  <c:v>78</c:v>
                </c:pt>
                <c:pt idx="13303">
                  <c:v>78</c:v>
                </c:pt>
                <c:pt idx="13304">
                  <c:v>78</c:v>
                </c:pt>
                <c:pt idx="13305">
                  <c:v>78</c:v>
                </c:pt>
                <c:pt idx="13306">
                  <c:v>78</c:v>
                </c:pt>
                <c:pt idx="13307">
                  <c:v>77</c:v>
                </c:pt>
                <c:pt idx="13308">
                  <c:v>78</c:v>
                </c:pt>
                <c:pt idx="13309">
                  <c:v>78</c:v>
                </c:pt>
                <c:pt idx="13310">
                  <c:v>78</c:v>
                </c:pt>
                <c:pt idx="13311">
                  <c:v>78</c:v>
                </c:pt>
                <c:pt idx="13312">
                  <c:v>77</c:v>
                </c:pt>
                <c:pt idx="13313">
                  <c:v>77</c:v>
                </c:pt>
                <c:pt idx="13314">
                  <c:v>77</c:v>
                </c:pt>
                <c:pt idx="13315">
                  <c:v>70</c:v>
                </c:pt>
                <c:pt idx="13316">
                  <c:v>77</c:v>
                </c:pt>
                <c:pt idx="13317">
                  <c:v>77</c:v>
                </c:pt>
                <c:pt idx="13318">
                  <c:v>77</c:v>
                </c:pt>
                <c:pt idx="13319">
                  <c:v>77</c:v>
                </c:pt>
                <c:pt idx="13320">
                  <c:v>77</c:v>
                </c:pt>
                <c:pt idx="13321">
                  <c:v>77</c:v>
                </c:pt>
                <c:pt idx="13322">
                  <c:v>77</c:v>
                </c:pt>
                <c:pt idx="13323">
                  <c:v>77</c:v>
                </c:pt>
                <c:pt idx="13324">
                  <c:v>77</c:v>
                </c:pt>
                <c:pt idx="13325">
                  <c:v>78</c:v>
                </c:pt>
                <c:pt idx="13326">
                  <c:v>77</c:v>
                </c:pt>
                <c:pt idx="13327">
                  <c:v>77</c:v>
                </c:pt>
                <c:pt idx="13328">
                  <c:v>77</c:v>
                </c:pt>
                <c:pt idx="13329">
                  <c:v>77</c:v>
                </c:pt>
                <c:pt idx="13330">
                  <c:v>77</c:v>
                </c:pt>
                <c:pt idx="13331">
                  <c:v>77</c:v>
                </c:pt>
                <c:pt idx="13332">
                  <c:v>77</c:v>
                </c:pt>
                <c:pt idx="13333">
                  <c:v>77</c:v>
                </c:pt>
                <c:pt idx="13334">
                  <c:v>77</c:v>
                </c:pt>
                <c:pt idx="13335">
                  <c:v>77</c:v>
                </c:pt>
                <c:pt idx="13336">
                  <c:v>77</c:v>
                </c:pt>
                <c:pt idx="13337">
                  <c:v>77</c:v>
                </c:pt>
                <c:pt idx="13338">
                  <c:v>77</c:v>
                </c:pt>
                <c:pt idx="13339">
                  <c:v>78</c:v>
                </c:pt>
                <c:pt idx="13340">
                  <c:v>77</c:v>
                </c:pt>
                <c:pt idx="13341">
                  <c:v>78</c:v>
                </c:pt>
                <c:pt idx="13342">
                  <c:v>79</c:v>
                </c:pt>
                <c:pt idx="13343">
                  <c:v>78</c:v>
                </c:pt>
                <c:pt idx="13344">
                  <c:v>72</c:v>
                </c:pt>
                <c:pt idx="13345">
                  <c:v>78</c:v>
                </c:pt>
                <c:pt idx="13346">
                  <c:v>78</c:v>
                </c:pt>
                <c:pt idx="13347">
                  <c:v>77</c:v>
                </c:pt>
                <c:pt idx="13348">
                  <c:v>77</c:v>
                </c:pt>
              </c:numCache>
            </c:numRef>
          </c:yVal>
        </c:ser>
        <c:axId val="52562176"/>
        <c:axId val="52572544"/>
      </c:scatterChart>
      <c:valAx>
        <c:axId val="525621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2572544"/>
        <c:crosses val="autoZero"/>
        <c:crossBetween val="midCat"/>
        <c:majorUnit val="5"/>
      </c:valAx>
      <c:valAx>
        <c:axId val="52572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Methane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2562176"/>
        <c:crosses val="autoZero"/>
        <c:crossBetween val="midCat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Temperature</a:t>
            </a:r>
            <a:r>
              <a:rPr lang="en-US" baseline="0"/>
              <a:t> </a:t>
            </a:r>
            <a:r>
              <a:rPr lang="en-US"/>
              <a:t>Sensor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'LOG016'!$T$1</c:f>
              <c:strCache>
                <c:ptCount val="1"/>
                <c:pt idx="0">
                  <c:v>Pressure Sensor 1</c:v>
                </c:pt>
              </c:strCache>
            </c:strRef>
          </c:tx>
          <c:spPr>
            <a:ln w="28575">
              <a:noFill/>
            </a:ln>
          </c:spPr>
          <c:xVal>
            <c:numRef>
              <c:f>'LOG016'!$Q$2:$Q$13351</c:f>
              <c:numCache>
                <c:formatCode>General</c:formatCode>
                <c:ptCount val="13350"/>
                <c:pt idx="0">
                  <c:v>3.7333333333333343E-2</c:v>
                </c:pt>
                <c:pt idx="1">
                  <c:v>3.9833333333333346E-2</c:v>
                </c:pt>
                <c:pt idx="2">
                  <c:v>4.2333333333333348E-2</c:v>
                </c:pt>
                <c:pt idx="3">
                  <c:v>4.483333333333335E-2</c:v>
                </c:pt>
                <c:pt idx="4">
                  <c:v>4.7333333333333345E-2</c:v>
                </c:pt>
                <c:pt idx="5">
                  <c:v>4.9816666666666676E-2</c:v>
                </c:pt>
                <c:pt idx="6">
                  <c:v>5.2316666666666678E-2</c:v>
                </c:pt>
                <c:pt idx="7">
                  <c:v>5.4816666666666687E-2</c:v>
                </c:pt>
                <c:pt idx="8">
                  <c:v>5.7316666666666689E-2</c:v>
                </c:pt>
                <c:pt idx="9">
                  <c:v>5.9816666666666678E-2</c:v>
                </c:pt>
                <c:pt idx="10">
                  <c:v>6.2316666666666687E-2</c:v>
                </c:pt>
                <c:pt idx="11">
                  <c:v>6.4816666666666675E-2</c:v>
                </c:pt>
                <c:pt idx="12">
                  <c:v>6.7283333333333348E-2</c:v>
                </c:pt>
                <c:pt idx="13">
                  <c:v>6.9766666666666685E-2</c:v>
                </c:pt>
                <c:pt idx="14">
                  <c:v>7.2266666666666687E-2</c:v>
                </c:pt>
                <c:pt idx="15">
                  <c:v>7.476666666666669E-2</c:v>
                </c:pt>
                <c:pt idx="16">
                  <c:v>7.7266666666666678E-2</c:v>
                </c:pt>
                <c:pt idx="17">
                  <c:v>7.9766666666666694E-2</c:v>
                </c:pt>
                <c:pt idx="18">
                  <c:v>8.2266666666666668E-2</c:v>
                </c:pt>
                <c:pt idx="19">
                  <c:v>8.4766666666666712E-2</c:v>
                </c:pt>
                <c:pt idx="20">
                  <c:v>8.7266666666666687E-2</c:v>
                </c:pt>
                <c:pt idx="21">
                  <c:v>8.9766666666666717E-2</c:v>
                </c:pt>
                <c:pt idx="22">
                  <c:v>9.2266666666666677E-2</c:v>
                </c:pt>
                <c:pt idx="23">
                  <c:v>9.4766666666666693E-2</c:v>
                </c:pt>
                <c:pt idx="24">
                  <c:v>9.7266666666666682E-2</c:v>
                </c:pt>
                <c:pt idx="25">
                  <c:v>9.9766666666666698E-2</c:v>
                </c:pt>
                <c:pt idx="26">
                  <c:v>0.10226666666666669</c:v>
                </c:pt>
                <c:pt idx="27">
                  <c:v>0.10476666666666667</c:v>
                </c:pt>
                <c:pt idx="28">
                  <c:v>0.10726666666666668</c:v>
                </c:pt>
                <c:pt idx="29">
                  <c:v>0.10978333333333334</c:v>
                </c:pt>
                <c:pt idx="30">
                  <c:v>0.11228333333333333</c:v>
                </c:pt>
                <c:pt idx="31">
                  <c:v>0.11476666666666668</c:v>
                </c:pt>
                <c:pt idx="32">
                  <c:v>0.11725000000000002</c:v>
                </c:pt>
                <c:pt idx="33">
                  <c:v>0.11976666666666667</c:v>
                </c:pt>
                <c:pt idx="34">
                  <c:v>0.1222666666666667</c:v>
                </c:pt>
                <c:pt idx="35">
                  <c:v>0.12478333333333334</c:v>
                </c:pt>
                <c:pt idx="36">
                  <c:v>0.1273</c:v>
                </c:pt>
                <c:pt idx="37">
                  <c:v>0.1298</c:v>
                </c:pt>
                <c:pt idx="38">
                  <c:v>0.1323</c:v>
                </c:pt>
                <c:pt idx="39">
                  <c:v>0.1348</c:v>
                </c:pt>
                <c:pt idx="40">
                  <c:v>0.13730000000000001</c:v>
                </c:pt>
                <c:pt idx="41">
                  <c:v>0.13980000000000001</c:v>
                </c:pt>
                <c:pt idx="42">
                  <c:v>0.14230000000000001</c:v>
                </c:pt>
                <c:pt idx="43">
                  <c:v>0.14480000000000001</c:v>
                </c:pt>
                <c:pt idx="44">
                  <c:v>0.14730000000000001</c:v>
                </c:pt>
                <c:pt idx="45">
                  <c:v>0.14980000000000002</c:v>
                </c:pt>
                <c:pt idx="46">
                  <c:v>0.15230000000000002</c:v>
                </c:pt>
                <c:pt idx="47">
                  <c:v>0.15480000000000002</c:v>
                </c:pt>
                <c:pt idx="48">
                  <c:v>0.15730000000000005</c:v>
                </c:pt>
                <c:pt idx="49">
                  <c:v>0.15980000000000003</c:v>
                </c:pt>
                <c:pt idx="50">
                  <c:v>0.1623</c:v>
                </c:pt>
                <c:pt idx="51">
                  <c:v>0.1648</c:v>
                </c:pt>
                <c:pt idx="52">
                  <c:v>0.1673</c:v>
                </c:pt>
                <c:pt idx="53">
                  <c:v>0.1698166666666667</c:v>
                </c:pt>
                <c:pt idx="54">
                  <c:v>0.17235</c:v>
                </c:pt>
                <c:pt idx="55">
                  <c:v>0.1748666666666667</c:v>
                </c:pt>
                <c:pt idx="56">
                  <c:v>0.17736666666666664</c:v>
                </c:pt>
                <c:pt idx="57">
                  <c:v>0.1798666666666667</c:v>
                </c:pt>
                <c:pt idx="58">
                  <c:v>0.18240000000000003</c:v>
                </c:pt>
                <c:pt idx="59">
                  <c:v>0.18491666666666673</c:v>
                </c:pt>
                <c:pt idx="60">
                  <c:v>0.1874333333333334</c:v>
                </c:pt>
                <c:pt idx="61">
                  <c:v>0.18995000000000004</c:v>
                </c:pt>
                <c:pt idx="62">
                  <c:v>0.1924666666666667</c:v>
                </c:pt>
                <c:pt idx="63">
                  <c:v>0.19498333333333337</c:v>
                </c:pt>
                <c:pt idx="64">
                  <c:v>0.19750000000000001</c:v>
                </c:pt>
                <c:pt idx="65">
                  <c:v>0.20001666666666668</c:v>
                </c:pt>
                <c:pt idx="66">
                  <c:v>0.20253333333333337</c:v>
                </c:pt>
                <c:pt idx="67">
                  <c:v>0.2050666666666667</c:v>
                </c:pt>
                <c:pt idx="68">
                  <c:v>0.20758333333333337</c:v>
                </c:pt>
                <c:pt idx="69">
                  <c:v>0.21011666666666667</c:v>
                </c:pt>
                <c:pt idx="70">
                  <c:v>0.21263333333333334</c:v>
                </c:pt>
                <c:pt idx="71">
                  <c:v>0.21515000000000001</c:v>
                </c:pt>
                <c:pt idx="72">
                  <c:v>0.2176666666666667</c:v>
                </c:pt>
                <c:pt idx="73">
                  <c:v>0.22018333333333334</c:v>
                </c:pt>
                <c:pt idx="74">
                  <c:v>0.22270000000000001</c:v>
                </c:pt>
                <c:pt idx="75">
                  <c:v>0.2252166666666667</c:v>
                </c:pt>
                <c:pt idx="76">
                  <c:v>0.22773333333333337</c:v>
                </c:pt>
                <c:pt idx="77">
                  <c:v>0.23025000000000001</c:v>
                </c:pt>
                <c:pt idx="78">
                  <c:v>0.23276666666666668</c:v>
                </c:pt>
                <c:pt idx="79">
                  <c:v>0.23528333333333337</c:v>
                </c:pt>
                <c:pt idx="80">
                  <c:v>0.2378166666666667</c:v>
                </c:pt>
                <c:pt idx="81">
                  <c:v>0.24033333333333337</c:v>
                </c:pt>
                <c:pt idx="82">
                  <c:v>0.24286666666666668</c:v>
                </c:pt>
                <c:pt idx="83">
                  <c:v>0.24538333333333337</c:v>
                </c:pt>
                <c:pt idx="84">
                  <c:v>0.24790000000000004</c:v>
                </c:pt>
                <c:pt idx="85">
                  <c:v>0.25041666666666673</c:v>
                </c:pt>
                <c:pt idx="86">
                  <c:v>0.25293333333333329</c:v>
                </c:pt>
                <c:pt idx="87">
                  <c:v>0.25545000000000001</c:v>
                </c:pt>
                <c:pt idx="88">
                  <c:v>0.25796666666666673</c:v>
                </c:pt>
                <c:pt idx="89">
                  <c:v>0.26048333333333334</c:v>
                </c:pt>
                <c:pt idx="90">
                  <c:v>0.26300000000000001</c:v>
                </c:pt>
                <c:pt idx="91">
                  <c:v>0.26553333333333329</c:v>
                </c:pt>
                <c:pt idx="92">
                  <c:v>0.26805000000000001</c:v>
                </c:pt>
                <c:pt idx="93">
                  <c:v>0.27058333333333334</c:v>
                </c:pt>
                <c:pt idx="94">
                  <c:v>0.27310000000000001</c:v>
                </c:pt>
                <c:pt idx="95">
                  <c:v>0.27561666666666673</c:v>
                </c:pt>
                <c:pt idx="96">
                  <c:v>0.27813333333333329</c:v>
                </c:pt>
                <c:pt idx="97">
                  <c:v>0.28065000000000001</c:v>
                </c:pt>
                <c:pt idx="98">
                  <c:v>0.28316666666666668</c:v>
                </c:pt>
                <c:pt idx="99">
                  <c:v>0.28568333333333334</c:v>
                </c:pt>
                <c:pt idx="100">
                  <c:v>0.28820000000000001</c:v>
                </c:pt>
                <c:pt idx="101">
                  <c:v>0.29071666666666673</c:v>
                </c:pt>
                <c:pt idx="102">
                  <c:v>0.29325000000000001</c:v>
                </c:pt>
                <c:pt idx="103">
                  <c:v>0.29576666666666668</c:v>
                </c:pt>
                <c:pt idx="104">
                  <c:v>0.29830000000000007</c:v>
                </c:pt>
                <c:pt idx="105">
                  <c:v>0.30081666666666679</c:v>
                </c:pt>
                <c:pt idx="106">
                  <c:v>0.30331666666666679</c:v>
                </c:pt>
                <c:pt idx="107">
                  <c:v>0.30583333333333335</c:v>
                </c:pt>
                <c:pt idx="108">
                  <c:v>0.30835000000000007</c:v>
                </c:pt>
                <c:pt idx="109">
                  <c:v>0.31086666666666679</c:v>
                </c:pt>
                <c:pt idx="110">
                  <c:v>0.3133833333333334</c:v>
                </c:pt>
                <c:pt idx="111">
                  <c:v>0.31590000000000007</c:v>
                </c:pt>
                <c:pt idx="112">
                  <c:v>0.31841666666666679</c:v>
                </c:pt>
                <c:pt idx="113">
                  <c:v>0.32093333333333335</c:v>
                </c:pt>
                <c:pt idx="114">
                  <c:v>0.32345000000000007</c:v>
                </c:pt>
                <c:pt idx="115">
                  <c:v>0.3259833333333334</c:v>
                </c:pt>
                <c:pt idx="116">
                  <c:v>0.32850000000000007</c:v>
                </c:pt>
                <c:pt idx="117">
                  <c:v>0.33103333333333335</c:v>
                </c:pt>
                <c:pt idx="118">
                  <c:v>0.33355000000000007</c:v>
                </c:pt>
                <c:pt idx="119">
                  <c:v>0.33606666666666679</c:v>
                </c:pt>
                <c:pt idx="120">
                  <c:v>0.3385833333333334</c:v>
                </c:pt>
                <c:pt idx="121">
                  <c:v>0.34110000000000001</c:v>
                </c:pt>
                <c:pt idx="122">
                  <c:v>0.34361666666666674</c:v>
                </c:pt>
                <c:pt idx="123">
                  <c:v>0.34613333333333329</c:v>
                </c:pt>
                <c:pt idx="124">
                  <c:v>0.34865000000000002</c:v>
                </c:pt>
                <c:pt idx="125">
                  <c:v>0.35116666666666674</c:v>
                </c:pt>
                <c:pt idx="126">
                  <c:v>0.35370000000000001</c:v>
                </c:pt>
                <c:pt idx="127">
                  <c:v>0.35621666666666674</c:v>
                </c:pt>
                <c:pt idx="128">
                  <c:v>0.35875000000000001</c:v>
                </c:pt>
                <c:pt idx="129">
                  <c:v>0.36126666666666668</c:v>
                </c:pt>
                <c:pt idx="130">
                  <c:v>0.36378333333333335</c:v>
                </c:pt>
                <c:pt idx="131">
                  <c:v>0.36630000000000007</c:v>
                </c:pt>
                <c:pt idx="132">
                  <c:v>0.36881666666666679</c:v>
                </c:pt>
                <c:pt idx="133">
                  <c:v>0.37133333333333335</c:v>
                </c:pt>
                <c:pt idx="134">
                  <c:v>0.37385000000000007</c:v>
                </c:pt>
                <c:pt idx="135">
                  <c:v>0.37636666666666679</c:v>
                </c:pt>
                <c:pt idx="136">
                  <c:v>0.37888333333333341</c:v>
                </c:pt>
                <c:pt idx="137">
                  <c:v>0.38141666666666679</c:v>
                </c:pt>
                <c:pt idx="138">
                  <c:v>0.38393333333333335</c:v>
                </c:pt>
                <c:pt idx="139">
                  <c:v>0.38646666666666679</c:v>
                </c:pt>
                <c:pt idx="140">
                  <c:v>0.3889833333333334</c:v>
                </c:pt>
                <c:pt idx="141">
                  <c:v>0.39150000000000007</c:v>
                </c:pt>
                <c:pt idx="142">
                  <c:v>0.39401666666666679</c:v>
                </c:pt>
                <c:pt idx="143">
                  <c:v>0.39653333333333335</c:v>
                </c:pt>
                <c:pt idx="144">
                  <c:v>0.39905000000000007</c:v>
                </c:pt>
                <c:pt idx="145">
                  <c:v>0.40156666666666674</c:v>
                </c:pt>
                <c:pt idx="146">
                  <c:v>0.40408333333333335</c:v>
                </c:pt>
                <c:pt idx="147">
                  <c:v>0.40660000000000002</c:v>
                </c:pt>
                <c:pt idx="148">
                  <c:v>0.40911666666666674</c:v>
                </c:pt>
                <c:pt idx="149">
                  <c:v>0.4116333333333333</c:v>
                </c:pt>
                <c:pt idx="150">
                  <c:v>0.41416666666666674</c:v>
                </c:pt>
                <c:pt idx="151">
                  <c:v>0.41668333333333335</c:v>
                </c:pt>
                <c:pt idx="152">
                  <c:v>0.41921666666666674</c:v>
                </c:pt>
                <c:pt idx="153">
                  <c:v>0.42173333333333329</c:v>
                </c:pt>
                <c:pt idx="154">
                  <c:v>0.42425000000000002</c:v>
                </c:pt>
                <c:pt idx="155">
                  <c:v>0.42676666666666674</c:v>
                </c:pt>
                <c:pt idx="156">
                  <c:v>0.42928333333333335</c:v>
                </c:pt>
                <c:pt idx="157">
                  <c:v>0.43180000000000007</c:v>
                </c:pt>
                <c:pt idx="158">
                  <c:v>0.4343166666666668</c:v>
                </c:pt>
                <c:pt idx="159">
                  <c:v>0.43683333333333335</c:v>
                </c:pt>
                <c:pt idx="160">
                  <c:v>0.43935000000000007</c:v>
                </c:pt>
                <c:pt idx="161">
                  <c:v>0.44188333333333335</c:v>
                </c:pt>
                <c:pt idx="162">
                  <c:v>0.44440000000000002</c:v>
                </c:pt>
                <c:pt idx="163">
                  <c:v>0.44693333333333329</c:v>
                </c:pt>
                <c:pt idx="164">
                  <c:v>0.44945000000000002</c:v>
                </c:pt>
                <c:pt idx="165">
                  <c:v>0.45196666666666674</c:v>
                </c:pt>
                <c:pt idx="166">
                  <c:v>0.45448333333333335</c:v>
                </c:pt>
                <c:pt idx="167">
                  <c:v>0.45700000000000002</c:v>
                </c:pt>
                <c:pt idx="168">
                  <c:v>0.45951666666666674</c:v>
                </c:pt>
                <c:pt idx="169">
                  <c:v>0.4620333333333333</c:v>
                </c:pt>
                <c:pt idx="170">
                  <c:v>0.46455000000000002</c:v>
                </c:pt>
                <c:pt idx="171">
                  <c:v>0.46703333333333324</c:v>
                </c:pt>
                <c:pt idx="172">
                  <c:v>0.46955000000000002</c:v>
                </c:pt>
                <c:pt idx="173">
                  <c:v>0.4720666666666668</c:v>
                </c:pt>
                <c:pt idx="174">
                  <c:v>0.47460000000000002</c:v>
                </c:pt>
                <c:pt idx="175">
                  <c:v>0.47711666666666674</c:v>
                </c:pt>
                <c:pt idx="176">
                  <c:v>0.47965000000000002</c:v>
                </c:pt>
                <c:pt idx="177">
                  <c:v>0.4821666666666668</c:v>
                </c:pt>
                <c:pt idx="178">
                  <c:v>0.4846833333333333</c:v>
                </c:pt>
                <c:pt idx="179">
                  <c:v>0.48720000000000002</c:v>
                </c:pt>
                <c:pt idx="180">
                  <c:v>0.48971666666666674</c:v>
                </c:pt>
                <c:pt idx="181">
                  <c:v>0.49223333333333325</c:v>
                </c:pt>
                <c:pt idx="182">
                  <c:v>0.49475000000000002</c:v>
                </c:pt>
                <c:pt idx="183">
                  <c:v>0.49726666666666675</c:v>
                </c:pt>
                <c:pt idx="184">
                  <c:v>0.49975000000000003</c:v>
                </c:pt>
                <c:pt idx="185">
                  <c:v>0.50226666666666642</c:v>
                </c:pt>
                <c:pt idx="186">
                  <c:v>0.50478333333333347</c:v>
                </c:pt>
                <c:pt idx="187">
                  <c:v>0.50731666666666642</c:v>
                </c:pt>
                <c:pt idx="188">
                  <c:v>0.50983333333333347</c:v>
                </c:pt>
                <c:pt idx="189">
                  <c:v>0.51236666666666641</c:v>
                </c:pt>
                <c:pt idx="190">
                  <c:v>0.51488333333333347</c:v>
                </c:pt>
                <c:pt idx="191">
                  <c:v>0.51739999999999997</c:v>
                </c:pt>
                <c:pt idx="192">
                  <c:v>0.51991666666666658</c:v>
                </c:pt>
                <c:pt idx="193">
                  <c:v>0.52243333333333331</c:v>
                </c:pt>
                <c:pt idx="194">
                  <c:v>0.52495000000000003</c:v>
                </c:pt>
                <c:pt idx="195">
                  <c:v>0.52746666666666642</c:v>
                </c:pt>
                <c:pt idx="196">
                  <c:v>0.52998333333333347</c:v>
                </c:pt>
                <c:pt idx="197">
                  <c:v>0.53249999999999997</c:v>
                </c:pt>
                <c:pt idx="198">
                  <c:v>0.53498333333333337</c:v>
                </c:pt>
                <c:pt idx="199">
                  <c:v>0.53749999999999998</c:v>
                </c:pt>
                <c:pt idx="200">
                  <c:v>0.54003333333333348</c:v>
                </c:pt>
                <c:pt idx="201">
                  <c:v>0.54254999999999998</c:v>
                </c:pt>
                <c:pt idx="202">
                  <c:v>0.54508333333333325</c:v>
                </c:pt>
                <c:pt idx="203">
                  <c:v>0.54759999999999998</c:v>
                </c:pt>
                <c:pt idx="204">
                  <c:v>0.55011666666666659</c:v>
                </c:pt>
                <c:pt idx="205">
                  <c:v>0.55263333333333342</c:v>
                </c:pt>
                <c:pt idx="206">
                  <c:v>0.55514999999999992</c:v>
                </c:pt>
                <c:pt idx="207">
                  <c:v>0.55766666666666653</c:v>
                </c:pt>
                <c:pt idx="208">
                  <c:v>0.56018333333333337</c:v>
                </c:pt>
                <c:pt idx="209">
                  <c:v>0.56270000000000009</c:v>
                </c:pt>
                <c:pt idx="210">
                  <c:v>0.56521666666666659</c:v>
                </c:pt>
                <c:pt idx="211">
                  <c:v>0.56775000000000009</c:v>
                </c:pt>
                <c:pt idx="212">
                  <c:v>0.57026666666666659</c:v>
                </c:pt>
                <c:pt idx="213">
                  <c:v>0.5728000000000002</c:v>
                </c:pt>
                <c:pt idx="214">
                  <c:v>0.57531666666666659</c:v>
                </c:pt>
                <c:pt idx="215">
                  <c:v>0.57783333333333342</c:v>
                </c:pt>
                <c:pt idx="216">
                  <c:v>0.58034999999999981</c:v>
                </c:pt>
                <c:pt idx="217">
                  <c:v>0.58286666666666642</c:v>
                </c:pt>
                <c:pt idx="218">
                  <c:v>0.58538333333333326</c:v>
                </c:pt>
                <c:pt idx="219">
                  <c:v>0.58789999999999998</c:v>
                </c:pt>
                <c:pt idx="220">
                  <c:v>0.59041666666666648</c:v>
                </c:pt>
                <c:pt idx="221">
                  <c:v>0.59293333333333331</c:v>
                </c:pt>
                <c:pt idx="222">
                  <c:v>0.59546666666666648</c:v>
                </c:pt>
                <c:pt idx="223">
                  <c:v>0.59798333333333331</c:v>
                </c:pt>
                <c:pt idx="224">
                  <c:v>0.60051666666666659</c:v>
                </c:pt>
                <c:pt idx="225">
                  <c:v>0.60303333333333353</c:v>
                </c:pt>
                <c:pt idx="226">
                  <c:v>0.60554999999999992</c:v>
                </c:pt>
                <c:pt idx="227">
                  <c:v>0.60806666666666653</c:v>
                </c:pt>
                <c:pt idx="228">
                  <c:v>0.61058333333333337</c:v>
                </c:pt>
                <c:pt idx="229">
                  <c:v>0.61310000000000009</c:v>
                </c:pt>
                <c:pt idx="230">
                  <c:v>0.6156166666666667</c:v>
                </c:pt>
                <c:pt idx="231">
                  <c:v>0.61813333333333342</c:v>
                </c:pt>
                <c:pt idx="232">
                  <c:v>0.62065000000000003</c:v>
                </c:pt>
                <c:pt idx="233">
                  <c:v>0.62316666666666654</c:v>
                </c:pt>
                <c:pt idx="234">
                  <c:v>0.62568333333333348</c:v>
                </c:pt>
                <c:pt idx="235">
                  <c:v>0.62821666666666653</c:v>
                </c:pt>
                <c:pt idx="236">
                  <c:v>0.63073333333333359</c:v>
                </c:pt>
                <c:pt idx="237">
                  <c:v>0.63326666666666676</c:v>
                </c:pt>
                <c:pt idx="238">
                  <c:v>0.63578333333333348</c:v>
                </c:pt>
                <c:pt idx="239">
                  <c:v>0.63830000000000009</c:v>
                </c:pt>
                <c:pt idx="240">
                  <c:v>0.6408166666666667</c:v>
                </c:pt>
                <c:pt idx="241">
                  <c:v>0.64333333333333342</c:v>
                </c:pt>
                <c:pt idx="242">
                  <c:v>0.64585000000000004</c:v>
                </c:pt>
                <c:pt idx="243">
                  <c:v>0.64836666666666654</c:v>
                </c:pt>
                <c:pt idx="244">
                  <c:v>0.65088333333333348</c:v>
                </c:pt>
                <c:pt idx="245">
                  <c:v>0.65340000000000009</c:v>
                </c:pt>
                <c:pt idx="246">
                  <c:v>0.6558833333333336</c:v>
                </c:pt>
                <c:pt idx="247">
                  <c:v>0.65838333333333343</c:v>
                </c:pt>
                <c:pt idx="248">
                  <c:v>0.66091666666666671</c:v>
                </c:pt>
                <c:pt idx="249">
                  <c:v>0.66341666666666654</c:v>
                </c:pt>
                <c:pt idx="250">
                  <c:v>0.66595000000000015</c:v>
                </c:pt>
                <c:pt idx="251">
                  <c:v>0.66846666666666654</c:v>
                </c:pt>
                <c:pt idx="252">
                  <c:v>0.6709833333333336</c:v>
                </c:pt>
                <c:pt idx="253">
                  <c:v>0.6735000000000001</c:v>
                </c:pt>
                <c:pt idx="254">
                  <c:v>0.67601666666666671</c:v>
                </c:pt>
                <c:pt idx="255">
                  <c:v>0.67853333333333354</c:v>
                </c:pt>
                <c:pt idx="256">
                  <c:v>0.68105000000000004</c:v>
                </c:pt>
                <c:pt idx="257">
                  <c:v>0.68356666666666666</c:v>
                </c:pt>
                <c:pt idx="258">
                  <c:v>0.68608333333333338</c:v>
                </c:pt>
                <c:pt idx="259">
                  <c:v>0.68861666666666654</c:v>
                </c:pt>
                <c:pt idx="260">
                  <c:v>0.69113333333333349</c:v>
                </c:pt>
                <c:pt idx="261">
                  <c:v>0.69366666666666654</c:v>
                </c:pt>
                <c:pt idx="262">
                  <c:v>0.69618333333333349</c:v>
                </c:pt>
                <c:pt idx="263">
                  <c:v>0.6987000000000001</c:v>
                </c:pt>
                <c:pt idx="264">
                  <c:v>0.7012166666666666</c:v>
                </c:pt>
                <c:pt idx="265">
                  <c:v>0.70373333333333343</c:v>
                </c:pt>
                <c:pt idx="266">
                  <c:v>0.70625000000000004</c:v>
                </c:pt>
                <c:pt idx="267">
                  <c:v>0.70876666666666677</c:v>
                </c:pt>
                <c:pt idx="268">
                  <c:v>0.71128333333333349</c:v>
                </c:pt>
                <c:pt idx="269">
                  <c:v>0.71380000000000021</c:v>
                </c:pt>
                <c:pt idx="270">
                  <c:v>0.71631666666666649</c:v>
                </c:pt>
                <c:pt idx="271">
                  <c:v>0.71883333333333344</c:v>
                </c:pt>
                <c:pt idx="272">
                  <c:v>0.72136666666666649</c:v>
                </c:pt>
                <c:pt idx="273">
                  <c:v>0.72388333333333343</c:v>
                </c:pt>
                <c:pt idx="274">
                  <c:v>0.7264166666666666</c:v>
                </c:pt>
                <c:pt idx="275">
                  <c:v>0.72893333333333343</c:v>
                </c:pt>
                <c:pt idx="276">
                  <c:v>0.73145000000000004</c:v>
                </c:pt>
                <c:pt idx="277">
                  <c:v>0.73396666666666666</c:v>
                </c:pt>
                <c:pt idx="278">
                  <c:v>0.73648333333333349</c:v>
                </c:pt>
                <c:pt idx="279">
                  <c:v>0.73900000000000021</c:v>
                </c:pt>
                <c:pt idx="280">
                  <c:v>0.7415166666666666</c:v>
                </c:pt>
                <c:pt idx="281">
                  <c:v>0.7440500000000001</c:v>
                </c:pt>
                <c:pt idx="282">
                  <c:v>0.74656666666666649</c:v>
                </c:pt>
                <c:pt idx="283">
                  <c:v>0.7491000000000001</c:v>
                </c:pt>
                <c:pt idx="284">
                  <c:v>0.75165000000000004</c:v>
                </c:pt>
                <c:pt idx="285">
                  <c:v>0.75418333333333343</c:v>
                </c:pt>
                <c:pt idx="286">
                  <c:v>0.75670000000000015</c:v>
                </c:pt>
                <c:pt idx="287">
                  <c:v>0.75923333333333343</c:v>
                </c:pt>
                <c:pt idx="288">
                  <c:v>0.7617666666666667</c:v>
                </c:pt>
                <c:pt idx="289">
                  <c:v>0.76430000000000009</c:v>
                </c:pt>
                <c:pt idx="290">
                  <c:v>0.7668166666666667</c:v>
                </c:pt>
                <c:pt idx="291">
                  <c:v>0.76935000000000009</c:v>
                </c:pt>
                <c:pt idx="292">
                  <c:v>0.77190000000000014</c:v>
                </c:pt>
                <c:pt idx="293">
                  <c:v>0.77443333333333342</c:v>
                </c:pt>
                <c:pt idx="294">
                  <c:v>0.77696666666666669</c:v>
                </c:pt>
                <c:pt idx="295">
                  <c:v>0.77950000000000019</c:v>
                </c:pt>
                <c:pt idx="296">
                  <c:v>0.78203333333333325</c:v>
                </c:pt>
                <c:pt idx="297">
                  <c:v>0.78456666666666641</c:v>
                </c:pt>
                <c:pt idx="298">
                  <c:v>0.78710000000000002</c:v>
                </c:pt>
                <c:pt idx="299">
                  <c:v>0.78965000000000007</c:v>
                </c:pt>
                <c:pt idx="300">
                  <c:v>0.79218333333333335</c:v>
                </c:pt>
                <c:pt idx="301">
                  <c:v>0.79471666666666652</c:v>
                </c:pt>
                <c:pt idx="302">
                  <c:v>0.79725000000000001</c:v>
                </c:pt>
                <c:pt idx="303">
                  <c:v>0.79978333333333351</c:v>
                </c:pt>
                <c:pt idx="304">
                  <c:v>0.80231666666666657</c:v>
                </c:pt>
                <c:pt idx="305">
                  <c:v>0.80484999999999995</c:v>
                </c:pt>
                <c:pt idx="306">
                  <c:v>0.80740000000000001</c:v>
                </c:pt>
                <c:pt idx="307">
                  <c:v>0.80993333333333339</c:v>
                </c:pt>
                <c:pt idx="308">
                  <c:v>0.81248333333333334</c:v>
                </c:pt>
                <c:pt idx="309">
                  <c:v>0.81501666666666661</c:v>
                </c:pt>
                <c:pt idx="310">
                  <c:v>0.81755</c:v>
                </c:pt>
                <c:pt idx="311">
                  <c:v>0.82008333333333339</c:v>
                </c:pt>
                <c:pt idx="312">
                  <c:v>0.82261666666666666</c:v>
                </c:pt>
                <c:pt idx="313">
                  <c:v>0.82516666666666649</c:v>
                </c:pt>
                <c:pt idx="314">
                  <c:v>0.8277000000000001</c:v>
                </c:pt>
                <c:pt idx="315">
                  <c:v>0.83024999999999993</c:v>
                </c:pt>
                <c:pt idx="316">
                  <c:v>0.83278333333333343</c:v>
                </c:pt>
                <c:pt idx="317">
                  <c:v>0.8353166666666666</c:v>
                </c:pt>
                <c:pt idx="318">
                  <c:v>0.83785000000000009</c:v>
                </c:pt>
                <c:pt idx="319">
                  <c:v>0.84038333333333348</c:v>
                </c:pt>
                <c:pt idx="320">
                  <c:v>0.84293333333333342</c:v>
                </c:pt>
                <c:pt idx="321">
                  <c:v>0.84546666666666659</c:v>
                </c:pt>
                <c:pt idx="322">
                  <c:v>0.84801666666666653</c:v>
                </c:pt>
                <c:pt idx="323">
                  <c:v>0.85055000000000003</c:v>
                </c:pt>
                <c:pt idx="324">
                  <c:v>0.85308333333333353</c:v>
                </c:pt>
                <c:pt idx="325">
                  <c:v>0.85561666666666669</c:v>
                </c:pt>
                <c:pt idx="326">
                  <c:v>0.85815000000000008</c:v>
                </c:pt>
                <c:pt idx="327">
                  <c:v>0.86068333333333358</c:v>
                </c:pt>
                <c:pt idx="328">
                  <c:v>0.86321666666666652</c:v>
                </c:pt>
                <c:pt idx="329">
                  <c:v>0.86576666666666668</c:v>
                </c:pt>
                <c:pt idx="330">
                  <c:v>0.86830000000000007</c:v>
                </c:pt>
                <c:pt idx="331">
                  <c:v>0.87083333333333346</c:v>
                </c:pt>
                <c:pt idx="332">
                  <c:v>0.87336666666666662</c:v>
                </c:pt>
                <c:pt idx="333">
                  <c:v>0.87590000000000012</c:v>
                </c:pt>
                <c:pt idx="334">
                  <c:v>0.87843333333333351</c:v>
                </c:pt>
                <c:pt idx="335">
                  <c:v>0.88096666666666656</c:v>
                </c:pt>
                <c:pt idx="336">
                  <c:v>0.88351666666666651</c:v>
                </c:pt>
                <c:pt idx="337">
                  <c:v>0.88604999999999989</c:v>
                </c:pt>
                <c:pt idx="338">
                  <c:v>0.88858333333333328</c:v>
                </c:pt>
                <c:pt idx="339">
                  <c:v>0.89111666666666656</c:v>
                </c:pt>
                <c:pt idx="340">
                  <c:v>0.89364999999999994</c:v>
                </c:pt>
                <c:pt idx="341">
                  <c:v>0.89618333333333333</c:v>
                </c:pt>
                <c:pt idx="342">
                  <c:v>0.89871666666666661</c:v>
                </c:pt>
                <c:pt idx="343">
                  <c:v>0.90126666666666655</c:v>
                </c:pt>
                <c:pt idx="344">
                  <c:v>0.90380000000000005</c:v>
                </c:pt>
                <c:pt idx="345">
                  <c:v>0.90634999999999999</c:v>
                </c:pt>
                <c:pt idx="346">
                  <c:v>0.90888333333333349</c:v>
                </c:pt>
                <c:pt idx="347">
                  <c:v>0.91141666666666643</c:v>
                </c:pt>
                <c:pt idx="348">
                  <c:v>0.91395000000000004</c:v>
                </c:pt>
                <c:pt idx="349">
                  <c:v>0.91648333333333332</c:v>
                </c:pt>
                <c:pt idx="350">
                  <c:v>0.91903333333333348</c:v>
                </c:pt>
                <c:pt idx="351">
                  <c:v>0.92156666666666642</c:v>
                </c:pt>
                <c:pt idx="352">
                  <c:v>0.92411666666666659</c:v>
                </c:pt>
                <c:pt idx="353">
                  <c:v>0.92665000000000008</c:v>
                </c:pt>
                <c:pt idx="354">
                  <c:v>0.92918333333333325</c:v>
                </c:pt>
                <c:pt idx="355">
                  <c:v>0.93171666666666653</c:v>
                </c:pt>
                <c:pt idx="356">
                  <c:v>0.93425000000000002</c:v>
                </c:pt>
                <c:pt idx="357">
                  <c:v>0.93680000000000008</c:v>
                </c:pt>
                <c:pt idx="358">
                  <c:v>0.93933333333333335</c:v>
                </c:pt>
                <c:pt idx="359">
                  <c:v>0.94185000000000019</c:v>
                </c:pt>
                <c:pt idx="360">
                  <c:v>0.94438333333333324</c:v>
                </c:pt>
                <c:pt idx="361">
                  <c:v>0.94691666666666652</c:v>
                </c:pt>
                <c:pt idx="362">
                  <c:v>0.94945000000000002</c:v>
                </c:pt>
                <c:pt idx="363">
                  <c:v>0.9519833333333334</c:v>
                </c:pt>
                <c:pt idx="364">
                  <c:v>0.95451666666666657</c:v>
                </c:pt>
                <c:pt idx="365">
                  <c:v>0.95705000000000018</c:v>
                </c:pt>
                <c:pt idx="366">
                  <c:v>0.95960000000000012</c:v>
                </c:pt>
                <c:pt idx="367">
                  <c:v>0.96213333333333351</c:v>
                </c:pt>
                <c:pt idx="368">
                  <c:v>0.96466666666666667</c:v>
                </c:pt>
                <c:pt idx="369">
                  <c:v>0.96719999999999995</c:v>
                </c:pt>
                <c:pt idx="370">
                  <c:v>0.96973333333333345</c:v>
                </c:pt>
                <c:pt idx="371">
                  <c:v>0.97225000000000017</c:v>
                </c:pt>
                <c:pt idx="372">
                  <c:v>0.97476666666666667</c:v>
                </c:pt>
                <c:pt idx="373">
                  <c:v>0.97729999999999995</c:v>
                </c:pt>
                <c:pt idx="374">
                  <c:v>0.97983333333333344</c:v>
                </c:pt>
                <c:pt idx="375">
                  <c:v>0.98238333333333328</c:v>
                </c:pt>
                <c:pt idx="376">
                  <c:v>0.98491666666666655</c:v>
                </c:pt>
                <c:pt idx="377">
                  <c:v>0.98744999999999994</c:v>
                </c:pt>
                <c:pt idx="378">
                  <c:v>0.98998333333333333</c:v>
                </c:pt>
                <c:pt idx="379">
                  <c:v>0.99251666666666649</c:v>
                </c:pt>
                <c:pt idx="380">
                  <c:v>0.9950500000000001</c:v>
                </c:pt>
                <c:pt idx="381">
                  <c:v>0.99758333333333327</c:v>
                </c:pt>
                <c:pt idx="382">
                  <c:v>1.0001</c:v>
                </c:pt>
                <c:pt idx="383">
                  <c:v>1.0026333333333333</c:v>
                </c:pt>
                <c:pt idx="384">
                  <c:v>1.0051833333333333</c:v>
                </c:pt>
                <c:pt idx="385">
                  <c:v>1.0077166666666666</c:v>
                </c:pt>
                <c:pt idx="386">
                  <c:v>1.0102500000000001</c:v>
                </c:pt>
                <c:pt idx="387">
                  <c:v>1.0127833333333336</c:v>
                </c:pt>
                <c:pt idx="388">
                  <c:v>1.0153166666666666</c:v>
                </c:pt>
                <c:pt idx="389">
                  <c:v>1.0178666666666665</c:v>
                </c:pt>
                <c:pt idx="390">
                  <c:v>1.0204</c:v>
                </c:pt>
                <c:pt idx="391">
                  <c:v>1.02295</c:v>
                </c:pt>
                <c:pt idx="392">
                  <c:v>1.0254666666666665</c:v>
                </c:pt>
                <c:pt idx="393">
                  <c:v>1.028</c:v>
                </c:pt>
                <c:pt idx="394">
                  <c:v>1.0305333333333333</c:v>
                </c:pt>
                <c:pt idx="395">
                  <c:v>1.0330666666666668</c:v>
                </c:pt>
                <c:pt idx="396">
                  <c:v>1.0355999999999999</c:v>
                </c:pt>
                <c:pt idx="397">
                  <c:v>1.0381333333333336</c:v>
                </c:pt>
                <c:pt idx="398">
                  <c:v>1.0406833333333336</c:v>
                </c:pt>
                <c:pt idx="399">
                  <c:v>1.0432166666666667</c:v>
                </c:pt>
                <c:pt idx="400">
                  <c:v>1.04575</c:v>
                </c:pt>
                <c:pt idx="401">
                  <c:v>1.0482833333333335</c:v>
                </c:pt>
                <c:pt idx="402">
                  <c:v>1.0508166666666667</c:v>
                </c:pt>
                <c:pt idx="403">
                  <c:v>1.0533166666666667</c:v>
                </c:pt>
                <c:pt idx="404">
                  <c:v>1.05585</c:v>
                </c:pt>
                <c:pt idx="405">
                  <c:v>1.0584</c:v>
                </c:pt>
                <c:pt idx="406">
                  <c:v>1.0609333333333333</c:v>
                </c:pt>
                <c:pt idx="407">
                  <c:v>1.0634833333333333</c:v>
                </c:pt>
                <c:pt idx="408">
                  <c:v>1.0660166666666668</c:v>
                </c:pt>
                <c:pt idx="409">
                  <c:v>1.0685499999999999</c:v>
                </c:pt>
                <c:pt idx="410">
                  <c:v>1.0710833333333336</c:v>
                </c:pt>
                <c:pt idx="411">
                  <c:v>1.0736166666666667</c:v>
                </c:pt>
                <c:pt idx="412">
                  <c:v>1.0761499999999999</c:v>
                </c:pt>
                <c:pt idx="413">
                  <c:v>1.0786833333333337</c:v>
                </c:pt>
                <c:pt idx="414">
                  <c:v>1.0812333333333333</c:v>
                </c:pt>
                <c:pt idx="415">
                  <c:v>1.0837666666666663</c:v>
                </c:pt>
                <c:pt idx="416">
                  <c:v>1.0863</c:v>
                </c:pt>
                <c:pt idx="417">
                  <c:v>1.0888333333333333</c:v>
                </c:pt>
                <c:pt idx="418">
                  <c:v>1.0913666666666666</c:v>
                </c:pt>
                <c:pt idx="419">
                  <c:v>1.0938999999999999</c:v>
                </c:pt>
                <c:pt idx="420">
                  <c:v>1.0964333333333336</c:v>
                </c:pt>
                <c:pt idx="421">
                  <c:v>1.0989833333333334</c:v>
                </c:pt>
                <c:pt idx="422">
                  <c:v>1.1015166666666665</c:v>
                </c:pt>
                <c:pt idx="423">
                  <c:v>1.1040500000000002</c:v>
                </c:pt>
                <c:pt idx="424">
                  <c:v>1.1065833333333335</c:v>
                </c:pt>
                <c:pt idx="425">
                  <c:v>1.1091166666666665</c:v>
                </c:pt>
                <c:pt idx="426">
                  <c:v>1.11165</c:v>
                </c:pt>
                <c:pt idx="427">
                  <c:v>1.1141833333333335</c:v>
                </c:pt>
                <c:pt idx="428">
                  <c:v>1.1166833333333337</c:v>
                </c:pt>
                <c:pt idx="429">
                  <c:v>1.1192</c:v>
                </c:pt>
                <c:pt idx="430">
                  <c:v>1.1192</c:v>
                </c:pt>
                <c:pt idx="431">
                  <c:v>1.12165</c:v>
                </c:pt>
                <c:pt idx="432">
                  <c:v>1.1241333333333334</c:v>
                </c:pt>
                <c:pt idx="433">
                  <c:v>1.1266333333333336</c:v>
                </c:pt>
                <c:pt idx="434">
                  <c:v>1.129116666666667</c:v>
                </c:pt>
                <c:pt idx="435">
                  <c:v>1.1316166666666667</c:v>
                </c:pt>
                <c:pt idx="436">
                  <c:v>1.1340666666666668</c:v>
                </c:pt>
                <c:pt idx="437">
                  <c:v>1.1365666666666667</c:v>
                </c:pt>
                <c:pt idx="438">
                  <c:v>1.1390833333333334</c:v>
                </c:pt>
                <c:pt idx="439">
                  <c:v>1.1416166666666667</c:v>
                </c:pt>
                <c:pt idx="440">
                  <c:v>1.1441333333333334</c:v>
                </c:pt>
                <c:pt idx="441">
                  <c:v>1.1466500000000004</c:v>
                </c:pt>
                <c:pt idx="442">
                  <c:v>1.1491666666666667</c:v>
                </c:pt>
                <c:pt idx="443">
                  <c:v>1.1516833333333336</c:v>
                </c:pt>
                <c:pt idx="444">
                  <c:v>1.1541666666666668</c:v>
                </c:pt>
                <c:pt idx="445">
                  <c:v>1.1566666666666667</c:v>
                </c:pt>
                <c:pt idx="446">
                  <c:v>1.1591833333333337</c:v>
                </c:pt>
                <c:pt idx="447">
                  <c:v>1.1617</c:v>
                </c:pt>
                <c:pt idx="448">
                  <c:v>1.1642166666666669</c:v>
                </c:pt>
                <c:pt idx="449">
                  <c:v>1.1667333333333336</c:v>
                </c:pt>
                <c:pt idx="450">
                  <c:v>1.1692666666666667</c:v>
                </c:pt>
                <c:pt idx="451">
                  <c:v>1.1717833333333336</c:v>
                </c:pt>
                <c:pt idx="452">
                  <c:v>1.1743166666666669</c:v>
                </c:pt>
                <c:pt idx="453">
                  <c:v>1.1768333333333336</c:v>
                </c:pt>
                <c:pt idx="454">
                  <c:v>1.1793499999999999</c:v>
                </c:pt>
                <c:pt idx="455">
                  <c:v>1.1818666666666668</c:v>
                </c:pt>
                <c:pt idx="456">
                  <c:v>1.1843833333333336</c:v>
                </c:pt>
                <c:pt idx="457">
                  <c:v>1.1869000000000001</c:v>
                </c:pt>
                <c:pt idx="458">
                  <c:v>1.1894166666666668</c:v>
                </c:pt>
                <c:pt idx="459">
                  <c:v>1.1919333333333335</c:v>
                </c:pt>
                <c:pt idx="460">
                  <c:v>1.1944500000000002</c:v>
                </c:pt>
                <c:pt idx="461">
                  <c:v>1.1969833333333335</c:v>
                </c:pt>
                <c:pt idx="462">
                  <c:v>1.1995</c:v>
                </c:pt>
                <c:pt idx="463">
                  <c:v>1.2020333333333333</c:v>
                </c:pt>
                <c:pt idx="464">
                  <c:v>1.20455</c:v>
                </c:pt>
                <c:pt idx="465">
                  <c:v>1.2070666666666665</c:v>
                </c:pt>
                <c:pt idx="466">
                  <c:v>1.2095833333333335</c:v>
                </c:pt>
                <c:pt idx="467">
                  <c:v>1.2121</c:v>
                </c:pt>
                <c:pt idx="468">
                  <c:v>1.2146166666666667</c:v>
                </c:pt>
                <c:pt idx="469">
                  <c:v>1.2171333333333334</c:v>
                </c:pt>
                <c:pt idx="470">
                  <c:v>1.2196499999999999</c:v>
                </c:pt>
                <c:pt idx="471">
                  <c:v>1.2221666666666666</c:v>
                </c:pt>
                <c:pt idx="472">
                  <c:v>1.2246833333333333</c:v>
                </c:pt>
                <c:pt idx="473">
                  <c:v>1.2271999999999998</c:v>
                </c:pt>
                <c:pt idx="474">
                  <c:v>1.2297333333333331</c:v>
                </c:pt>
                <c:pt idx="475">
                  <c:v>1.2322166666666667</c:v>
                </c:pt>
                <c:pt idx="476">
                  <c:v>1.2347499999999998</c:v>
                </c:pt>
                <c:pt idx="477">
                  <c:v>1.2372666666666665</c:v>
                </c:pt>
                <c:pt idx="478">
                  <c:v>1.2397833333333332</c:v>
                </c:pt>
                <c:pt idx="479">
                  <c:v>1.2423</c:v>
                </c:pt>
                <c:pt idx="480">
                  <c:v>1.2448166666666665</c:v>
                </c:pt>
                <c:pt idx="481">
                  <c:v>1.2473166666666666</c:v>
                </c:pt>
                <c:pt idx="482">
                  <c:v>1.2498333333333334</c:v>
                </c:pt>
                <c:pt idx="483">
                  <c:v>1.2523500000000001</c:v>
                </c:pt>
                <c:pt idx="484">
                  <c:v>1.2548666666666668</c:v>
                </c:pt>
                <c:pt idx="485">
                  <c:v>1.2573833333333333</c:v>
                </c:pt>
                <c:pt idx="486">
                  <c:v>1.2598999999999996</c:v>
                </c:pt>
                <c:pt idx="487">
                  <c:v>1.2624333333333333</c:v>
                </c:pt>
                <c:pt idx="488">
                  <c:v>1.26495</c:v>
                </c:pt>
                <c:pt idx="489">
                  <c:v>1.2674833333333335</c:v>
                </c:pt>
                <c:pt idx="490">
                  <c:v>1.27</c:v>
                </c:pt>
                <c:pt idx="491">
                  <c:v>1.2725166666666667</c:v>
                </c:pt>
                <c:pt idx="492">
                  <c:v>1.2750166666666667</c:v>
                </c:pt>
                <c:pt idx="493">
                  <c:v>1.2775333333333334</c:v>
                </c:pt>
                <c:pt idx="494">
                  <c:v>1.2800499999999999</c:v>
                </c:pt>
                <c:pt idx="495">
                  <c:v>1.2825666666666666</c:v>
                </c:pt>
                <c:pt idx="496">
                  <c:v>1.2850833333333336</c:v>
                </c:pt>
                <c:pt idx="497">
                  <c:v>1.2875999999999999</c:v>
                </c:pt>
                <c:pt idx="498">
                  <c:v>1.2901500000000001</c:v>
                </c:pt>
                <c:pt idx="499">
                  <c:v>1.2926833333333336</c:v>
                </c:pt>
                <c:pt idx="500">
                  <c:v>1.2952333333333332</c:v>
                </c:pt>
                <c:pt idx="501">
                  <c:v>1.2977666666666665</c:v>
                </c:pt>
                <c:pt idx="502">
                  <c:v>1.3003</c:v>
                </c:pt>
                <c:pt idx="503">
                  <c:v>1.3028333333333333</c:v>
                </c:pt>
                <c:pt idx="504">
                  <c:v>1.3053333333333332</c:v>
                </c:pt>
                <c:pt idx="505">
                  <c:v>1.3078666666666663</c:v>
                </c:pt>
                <c:pt idx="506">
                  <c:v>1.3104</c:v>
                </c:pt>
                <c:pt idx="507">
                  <c:v>1.3129500000000001</c:v>
                </c:pt>
                <c:pt idx="508">
                  <c:v>1.3154833333333333</c:v>
                </c:pt>
                <c:pt idx="509">
                  <c:v>1.3180166666666668</c:v>
                </c:pt>
                <c:pt idx="510">
                  <c:v>1.3205500000000001</c:v>
                </c:pt>
                <c:pt idx="511">
                  <c:v>1.3230833333333336</c:v>
                </c:pt>
                <c:pt idx="512">
                  <c:v>1.3255999999999999</c:v>
                </c:pt>
                <c:pt idx="513">
                  <c:v>1.3281333333333336</c:v>
                </c:pt>
                <c:pt idx="514">
                  <c:v>1.3306833333333334</c:v>
                </c:pt>
                <c:pt idx="515">
                  <c:v>1.3332166666666665</c:v>
                </c:pt>
                <c:pt idx="516">
                  <c:v>1.3357666666666668</c:v>
                </c:pt>
                <c:pt idx="517">
                  <c:v>1.3383</c:v>
                </c:pt>
                <c:pt idx="518">
                  <c:v>1.3408333333333333</c:v>
                </c:pt>
                <c:pt idx="519">
                  <c:v>1.3433666666666668</c:v>
                </c:pt>
                <c:pt idx="520">
                  <c:v>1.3458999999999999</c:v>
                </c:pt>
                <c:pt idx="521">
                  <c:v>1.3484499999999999</c:v>
                </c:pt>
                <c:pt idx="522">
                  <c:v>1.3509833333333334</c:v>
                </c:pt>
                <c:pt idx="523">
                  <c:v>1.3535333333333335</c:v>
                </c:pt>
                <c:pt idx="524">
                  <c:v>1.356066666666667</c:v>
                </c:pt>
                <c:pt idx="525">
                  <c:v>1.3586</c:v>
                </c:pt>
                <c:pt idx="526">
                  <c:v>1.3611333333333335</c:v>
                </c:pt>
                <c:pt idx="527">
                  <c:v>1.3636666666666666</c:v>
                </c:pt>
                <c:pt idx="528">
                  <c:v>1.3662166666666669</c:v>
                </c:pt>
                <c:pt idx="529">
                  <c:v>1.3687499999999999</c:v>
                </c:pt>
                <c:pt idx="530">
                  <c:v>1.3713000000000002</c:v>
                </c:pt>
                <c:pt idx="531">
                  <c:v>1.3738333333333335</c:v>
                </c:pt>
                <c:pt idx="532">
                  <c:v>1.3763666666666665</c:v>
                </c:pt>
                <c:pt idx="533">
                  <c:v>1.3789</c:v>
                </c:pt>
                <c:pt idx="534">
                  <c:v>1.3814333333333333</c:v>
                </c:pt>
                <c:pt idx="535">
                  <c:v>1.3839666666666666</c:v>
                </c:pt>
                <c:pt idx="536">
                  <c:v>1.3865000000000001</c:v>
                </c:pt>
                <c:pt idx="537">
                  <c:v>1.3890500000000001</c:v>
                </c:pt>
                <c:pt idx="538">
                  <c:v>1.3915833333333336</c:v>
                </c:pt>
                <c:pt idx="539">
                  <c:v>1.3941166666666669</c:v>
                </c:pt>
                <c:pt idx="540">
                  <c:v>1.3966500000000004</c:v>
                </c:pt>
                <c:pt idx="541">
                  <c:v>1.3991833333333334</c:v>
                </c:pt>
                <c:pt idx="542">
                  <c:v>1.4017166666666663</c:v>
                </c:pt>
                <c:pt idx="543">
                  <c:v>1.4042166666666667</c:v>
                </c:pt>
                <c:pt idx="544">
                  <c:v>1.4067666666666665</c:v>
                </c:pt>
                <c:pt idx="545">
                  <c:v>1.4093</c:v>
                </c:pt>
                <c:pt idx="546">
                  <c:v>1.4118499999999998</c:v>
                </c:pt>
                <c:pt idx="547">
                  <c:v>1.4143833333333333</c:v>
                </c:pt>
                <c:pt idx="548">
                  <c:v>1.4169166666666666</c:v>
                </c:pt>
                <c:pt idx="549">
                  <c:v>1.4194499999999999</c:v>
                </c:pt>
                <c:pt idx="550">
                  <c:v>1.4219833333333334</c:v>
                </c:pt>
                <c:pt idx="551">
                  <c:v>1.4245333333333332</c:v>
                </c:pt>
                <c:pt idx="552">
                  <c:v>1.4270666666666663</c:v>
                </c:pt>
                <c:pt idx="553">
                  <c:v>1.4296166666666668</c:v>
                </c:pt>
                <c:pt idx="554">
                  <c:v>1.43215</c:v>
                </c:pt>
                <c:pt idx="555">
                  <c:v>1.4346833333333333</c:v>
                </c:pt>
                <c:pt idx="556">
                  <c:v>1.4372166666666668</c:v>
                </c:pt>
                <c:pt idx="557">
                  <c:v>1.4397499999999999</c:v>
                </c:pt>
                <c:pt idx="558">
                  <c:v>1.4422833333333336</c:v>
                </c:pt>
                <c:pt idx="559">
                  <c:v>1.4448166666666666</c:v>
                </c:pt>
                <c:pt idx="560">
                  <c:v>1.4473666666666665</c:v>
                </c:pt>
                <c:pt idx="561">
                  <c:v>1.4498999999999997</c:v>
                </c:pt>
                <c:pt idx="562">
                  <c:v>1.4524333333333332</c:v>
                </c:pt>
                <c:pt idx="563">
                  <c:v>1.4549666666666665</c:v>
                </c:pt>
                <c:pt idx="564">
                  <c:v>1.4574999999999998</c:v>
                </c:pt>
                <c:pt idx="565">
                  <c:v>1.4600333333333333</c:v>
                </c:pt>
                <c:pt idx="566">
                  <c:v>1.4625666666666668</c:v>
                </c:pt>
                <c:pt idx="567">
                  <c:v>1.4651166666666666</c:v>
                </c:pt>
                <c:pt idx="568">
                  <c:v>1.4676499999999997</c:v>
                </c:pt>
                <c:pt idx="569">
                  <c:v>1.4701833333333336</c:v>
                </c:pt>
                <c:pt idx="570">
                  <c:v>1.4727166666666667</c:v>
                </c:pt>
                <c:pt idx="571">
                  <c:v>1.47525</c:v>
                </c:pt>
                <c:pt idx="572">
                  <c:v>1.4777833333333334</c:v>
                </c:pt>
                <c:pt idx="573">
                  <c:v>1.4803166666666667</c:v>
                </c:pt>
                <c:pt idx="574">
                  <c:v>1.4828666666666666</c:v>
                </c:pt>
                <c:pt idx="575">
                  <c:v>1.4853999999999996</c:v>
                </c:pt>
                <c:pt idx="576">
                  <c:v>1.4879499999999999</c:v>
                </c:pt>
                <c:pt idx="577">
                  <c:v>1.4904833333333336</c:v>
                </c:pt>
                <c:pt idx="578">
                  <c:v>1.4930166666666667</c:v>
                </c:pt>
                <c:pt idx="579">
                  <c:v>1.4955500000000002</c:v>
                </c:pt>
                <c:pt idx="580">
                  <c:v>1.4980833333333337</c:v>
                </c:pt>
                <c:pt idx="581">
                  <c:v>1.5006333333333333</c:v>
                </c:pt>
                <c:pt idx="582">
                  <c:v>1.5031666666666663</c:v>
                </c:pt>
                <c:pt idx="583">
                  <c:v>1.5057166666666668</c:v>
                </c:pt>
                <c:pt idx="584">
                  <c:v>1.5082500000000001</c:v>
                </c:pt>
                <c:pt idx="585">
                  <c:v>1.5107833333333336</c:v>
                </c:pt>
                <c:pt idx="586">
                  <c:v>1.5133166666666669</c:v>
                </c:pt>
                <c:pt idx="587">
                  <c:v>1.5158499999999997</c:v>
                </c:pt>
                <c:pt idx="588">
                  <c:v>1.5184</c:v>
                </c:pt>
                <c:pt idx="589">
                  <c:v>1.5209333333333332</c:v>
                </c:pt>
                <c:pt idx="590">
                  <c:v>1.5234833333333335</c:v>
                </c:pt>
                <c:pt idx="591">
                  <c:v>1.526016666666667</c:v>
                </c:pt>
                <c:pt idx="592">
                  <c:v>1.5285499999999999</c:v>
                </c:pt>
                <c:pt idx="593">
                  <c:v>1.5310833333333336</c:v>
                </c:pt>
                <c:pt idx="594">
                  <c:v>1.5336166666666666</c:v>
                </c:pt>
                <c:pt idx="595">
                  <c:v>1.5361499999999999</c:v>
                </c:pt>
                <c:pt idx="596">
                  <c:v>1.5386833333333336</c:v>
                </c:pt>
                <c:pt idx="597">
                  <c:v>1.5412333333333335</c:v>
                </c:pt>
                <c:pt idx="598">
                  <c:v>1.5437666666666665</c:v>
                </c:pt>
                <c:pt idx="599">
                  <c:v>1.5463</c:v>
                </c:pt>
                <c:pt idx="600">
                  <c:v>1.5488333333333335</c:v>
                </c:pt>
                <c:pt idx="601">
                  <c:v>1.5513666666666666</c:v>
                </c:pt>
                <c:pt idx="602">
                  <c:v>1.5538999999999996</c:v>
                </c:pt>
                <c:pt idx="603">
                  <c:v>1.5564333333333333</c:v>
                </c:pt>
                <c:pt idx="604">
                  <c:v>1.5589833333333336</c:v>
                </c:pt>
                <c:pt idx="605">
                  <c:v>1.5615166666666667</c:v>
                </c:pt>
                <c:pt idx="606">
                  <c:v>1.5640500000000004</c:v>
                </c:pt>
                <c:pt idx="607">
                  <c:v>1.5665833333333337</c:v>
                </c:pt>
                <c:pt idx="608">
                  <c:v>1.5691166666666667</c:v>
                </c:pt>
                <c:pt idx="609">
                  <c:v>1.5716500000000002</c:v>
                </c:pt>
                <c:pt idx="610">
                  <c:v>1.5741833333333335</c:v>
                </c:pt>
                <c:pt idx="611">
                  <c:v>1.5767333333333333</c:v>
                </c:pt>
                <c:pt idx="612">
                  <c:v>1.5792499999999998</c:v>
                </c:pt>
                <c:pt idx="613">
                  <c:v>1.5817833333333333</c:v>
                </c:pt>
                <c:pt idx="614">
                  <c:v>1.5843166666666668</c:v>
                </c:pt>
                <c:pt idx="615">
                  <c:v>1.5868333333333333</c:v>
                </c:pt>
                <c:pt idx="616">
                  <c:v>1.5893666666666666</c:v>
                </c:pt>
                <c:pt idx="617">
                  <c:v>1.5918999999999996</c:v>
                </c:pt>
                <c:pt idx="618">
                  <c:v>1.5944333333333336</c:v>
                </c:pt>
                <c:pt idx="619">
                  <c:v>1.5969666666666666</c:v>
                </c:pt>
                <c:pt idx="620">
                  <c:v>1.5995166666666667</c:v>
                </c:pt>
                <c:pt idx="621">
                  <c:v>1.6020500000000002</c:v>
                </c:pt>
                <c:pt idx="622">
                  <c:v>1.6045833333333337</c:v>
                </c:pt>
                <c:pt idx="623">
                  <c:v>1.6071166666666667</c:v>
                </c:pt>
                <c:pt idx="624">
                  <c:v>1.6096499999999998</c:v>
                </c:pt>
                <c:pt idx="625">
                  <c:v>1.6121833333333335</c:v>
                </c:pt>
                <c:pt idx="626">
                  <c:v>1.6147166666666668</c:v>
                </c:pt>
                <c:pt idx="627">
                  <c:v>1.6172666666666666</c:v>
                </c:pt>
                <c:pt idx="628">
                  <c:v>1.6197999999999999</c:v>
                </c:pt>
                <c:pt idx="629">
                  <c:v>1.6223500000000002</c:v>
                </c:pt>
                <c:pt idx="630">
                  <c:v>1.6248833333333335</c:v>
                </c:pt>
                <c:pt idx="631">
                  <c:v>1.6274166666666665</c:v>
                </c:pt>
                <c:pt idx="632">
                  <c:v>1.62995</c:v>
                </c:pt>
                <c:pt idx="633">
                  <c:v>1.6324833333333335</c:v>
                </c:pt>
                <c:pt idx="634">
                  <c:v>1.6350333333333333</c:v>
                </c:pt>
                <c:pt idx="635">
                  <c:v>1.6375666666666668</c:v>
                </c:pt>
                <c:pt idx="636">
                  <c:v>1.6401166666666669</c:v>
                </c:pt>
                <c:pt idx="637">
                  <c:v>1.6426499999999999</c:v>
                </c:pt>
                <c:pt idx="638">
                  <c:v>1.6451833333333334</c:v>
                </c:pt>
                <c:pt idx="639">
                  <c:v>1.6477166666666667</c:v>
                </c:pt>
                <c:pt idx="640">
                  <c:v>1.6502500000000002</c:v>
                </c:pt>
                <c:pt idx="641">
                  <c:v>1.6528</c:v>
                </c:pt>
                <c:pt idx="642">
                  <c:v>1.6553333333333333</c:v>
                </c:pt>
                <c:pt idx="643">
                  <c:v>1.6578833333333336</c:v>
                </c:pt>
                <c:pt idx="644">
                  <c:v>1.6604166666666669</c:v>
                </c:pt>
                <c:pt idx="645">
                  <c:v>1.6629499999999999</c:v>
                </c:pt>
                <c:pt idx="646">
                  <c:v>1.6654833333333336</c:v>
                </c:pt>
                <c:pt idx="647">
                  <c:v>1.6680166666666669</c:v>
                </c:pt>
                <c:pt idx="648">
                  <c:v>1.6705500000000002</c:v>
                </c:pt>
                <c:pt idx="649">
                  <c:v>1.6730833333333337</c:v>
                </c:pt>
                <c:pt idx="650">
                  <c:v>1.6756333333333333</c:v>
                </c:pt>
                <c:pt idx="651">
                  <c:v>1.6781666666666668</c:v>
                </c:pt>
                <c:pt idx="652">
                  <c:v>1.6807000000000001</c:v>
                </c:pt>
                <c:pt idx="653">
                  <c:v>1.6832333333333336</c:v>
                </c:pt>
                <c:pt idx="654">
                  <c:v>1.6857666666666666</c:v>
                </c:pt>
                <c:pt idx="655">
                  <c:v>1.6883000000000001</c:v>
                </c:pt>
                <c:pt idx="656">
                  <c:v>1.6908333333333336</c:v>
                </c:pt>
                <c:pt idx="657">
                  <c:v>1.6933833333333335</c:v>
                </c:pt>
                <c:pt idx="658">
                  <c:v>1.6959166666666665</c:v>
                </c:pt>
                <c:pt idx="659">
                  <c:v>1.6984166666666669</c:v>
                </c:pt>
                <c:pt idx="660">
                  <c:v>1.70095</c:v>
                </c:pt>
                <c:pt idx="661">
                  <c:v>1.7034833333333335</c:v>
                </c:pt>
                <c:pt idx="662">
                  <c:v>1.7060166666666667</c:v>
                </c:pt>
                <c:pt idx="663">
                  <c:v>1.70855</c:v>
                </c:pt>
                <c:pt idx="664">
                  <c:v>1.7110833333333335</c:v>
                </c:pt>
                <c:pt idx="665">
                  <c:v>1.7136166666666666</c:v>
                </c:pt>
                <c:pt idx="666">
                  <c:v>1.7161666666666666</c:v>
                </c:pt>
                <c:pt idx="667">
                  <c:v>1.7186999999999997</c:v>
                </c:pt>
                <c:pt idx="668">
                  <c:v>1.7212333333333334</c:v>
                </c:pt>
                <c:pt idx="669">
                  <c:v>1.7237666666666664</c:v>
                </c:pt>
                <c:pt idx="670">
                  <c:v>1.7262999999999997</c:v>
                </c:pt>
                <c:pt idx="671">
                  <c:v>1.7288333333333334</c:v>
                </c:pt>
                <c:pt idx="672">
                  <c:v>1.7313666666666665</c:v>
                </c:pt>
                <c:pt idx="673">
                  <c:v>1.7339166666666666</c:v>
                </c:pt>
                <c:pt idx="674">
                  <c:v>1.73645</c:v>
                </c:pt>
                <c:pt idx="675">
                  <c:v>1.7389833333333333</c:v>
                </c:pt>
                <c:pt idx="676">
                  <c:v>1.7415166666666666</c:v>
                </c:pt>
                <c:pt idx="677">
                  <c:v>1.7440500000000001</c:v>
                </c:pt>
                <c:pt idx="678">
                  <c:v>1.7465833333333336</c:v>
                </c:pt>
                <c:pt idx="679">
                  <c:v>1.7490833333333333</c:v>
                </c:pt>
                <c:pt idx="680">
                  <c:v>1.7515999999999998</c:v>
                </c:pt>
                <c:pt idx="681">
                  <c:v>1.7541333333333333</c:v>
                </c:pt>
                <c:pt idx="682">
                  <c:v>1.7566833333333336</c:v>
                </c:pt>
                <c:pt idx="683">
                  <c:v>1.7592166666666667</c:v>
                </c:pt>
                <c:pt idx="684">
                  <c:v>1.7617499999999997</c:v>
                </c:pt>
                <c:pt idx="685">
                  <c:v>1.7642833333333336</c:v>
                </c:pt>
                <c:pt idx="686">
                  <c:v>1.7668166666666667</c:v>
                </c:pt>
                <c:pt idx="687">
                  <c:v>1.76935</c:v>
                </c:pt>
                <c:pt idx="688">
                  <c:v>1.7718833333333335</c:v>
                </c:pt>
                <c:pt idx="689">
                  <c:v>1.7744333333333333</c:v>
                </c:pt>
                <c:pt idx="690">
                  <c:v>1.7769833333333336</c:v>
                </c:pt>
                <c:pt idx="691">
                  <c:v>1.7795166666666666</c:v>
                </c:pt>
                <c:pt idx="692">
                  <c:v>1.7820500000000001</c:v>
                </c:pt>
                <c:pt idx="693">
                  <c:v>1.7845833333333336</c:v>
                </c:pt>
                <c:pt idx="694">
                  <c:v>1.7871166666666667</c:v>
                </c:pt>
                <c:pt idx="695">
                  <c:v>1.7896500000000002</c:v>
                </c:pt>
                <c:pt idx="696">
                  <c:v>1.7922</c:v>
                </c:pt>
                <c:pt idx="697">
                  <c:v>1.7947333333333333</c:v>
                </c:pt>
                <c:pt idx="698">
                  <c:v>1.7972833333333333</c:v>
                </c:pt>
                <c:pt idx="699">
                  <c:v>1.7998166666666668</c:v>
                </c:pt>
                <c:pt idx="700">
                  <c:v>1.8023333333333333</c:v>
                </c:pt>
                <c:pt idx="701">
                  <c:v>1.8048666666666666</c:v>
                </c:pt>
                <c:pt idx="702">
                  <c:v>1.8073999999999999</c:v>
                </c:pt>
                <c:pt idx="703">
                  <c:v>1.8099499999999997</c:v>
                </c:pt>
                <c:pt idx="704">
                  <c:v>1.8124833333333334</c:v>
                </c:pt>
                <c:pt idx="705">
                  <c:v>1.8150333333333333</c:v>
                </c:pt>
                <c:pt idx="706">
                  <c:v>1.8175666666666668</c:v>
                </c:pt>
                <c:pt idx="707">
                  <c:v>1.8201000000000001</c:v>
                </c:pt>
                <c:pt idx="708">
                  <c:v>1.8226333333333333</c:v>
                </c:pt>
                <c:pt idx="709">
                  <c:v>1.8251666666666668</c:v>
                </c:pt>
                <c:pt idx="710">
                  <c:v>1.8276999999999999</c:v>
                </c:pt>
                <c:pt idx="711">
                  <c:v>1.8302333333333334</c:v>
                </c:pt>
                <c:pt idx="712">
                  <c:v>1.8327833333333334</c:v>
                </c:pt>
                <c:pt idx="713">
                  <c:v>1.8353166666666667</c:v>
                </c:pt>
                <c:pt idx="714">
                  <c:v>1.83785</c:v>
                </c:pt>
                <c:pt idx="715">
                  <c:v>1.8403666666666667</c:v>
                </c:pt>
                <c:pt idx="716">
                  <c:v>1.8429</c:v>
                </c:pt>
                <c:pt idx="717">
                  <c:v>1.8454333333333333</c:v>
                </c:pt>
                <c:pt idx="718">
                  <c:v>1.8479666666666668</c:v>
                </c:pt>
                <c:pt idx="719">
                  <c:v>1.850516666666667</c:v>
                </c:pt>
                <c:pt idx="720">
                  <c:v>1.8530666666666666</c:v>
                </c:pt>
                <c:pt idx="721">
                  <c:v>1.8555999999999997</c:v>
                </c:pt>
                <c:pt idx="722">
                  <c:v>1.8581000000000001</c:v>
                </c:pt>
                <c:pt idx="723">
                  <c:v>1.8606333333333336</c:v>
                </c:pt>
                <c:pt idx="724">
                  <c:v>1.8631666666666669</c:v>
                </c:pt>
                <c:pt idx="725">
                  <c:v>1.8656999999999997</c:v>
                </c:pt>
                <c:pt idx="726">
                  <c:v>1.8682333333333334</c:v>
                </c:pt>
                <c:pt idx="727">
                  <c:v>1.8707666666666667</c:v>
                </c:pt>
                <c:pt idx="728">
                  <c:v>1.8733166666666667</c:v>
                </c:pt>
                <c:pt idx="729">
                  <c:v>1.87585</c:v>
                </c:pt>
                <c:pt idx="730">
                  <c:v>1.8783833333333335</c:v>
                </c:pt>
                <c:pt idx="731">
                  <c:v>1.880916666666667</c:v>
                </c:pt>
                <c:pt idx="732">
                  <c:v>1.8834500000000001</c:v>
                </c:pt>
                <c:pt idx="733">
                  <c:v>1.8859833333333333</c:v>
                </c:pt>
                <c:pt idx="734">
                  <c:v>1.8885166666666671</c:v>
                </c:pt>
                <c:pt idx="735">
                  <c:v>1.8910666666666667</c:v>
                </c:pt>
                <c:pt idx="736">
                  <c:v>1.8935999999999997</c:v>
                </c:pt>
                <c:pt idx="737">
                  <c:v>1.8961333333333337</c:v>
                </c:pt>
                <c:pt idx="738">
                  <c:v>1.8986666666666667</c:v>
                </c:pt>
                <c:pt idx="739">
                  <c:v>1.9012</c:v>
                </c:pt>
                <c:pt idx="740">
                  <c:v>1.9037333333333335</c:v>
                </c:pt>
                <c:pt idx="741">
                  <c:v>1.906266666666667</c:v>
                </c:pt>
                <c:pt idx="742">
                  <c:v>1.9088166666666668</c:v>
                </c:pt>
                <c:pt idx="743">
                  <c:v>1.9113499999999999</c:v>
                </c:pt>
                <c:pt idx="744">
                  <c:v>1.9139000000000002</c:v>
                </c:pt>
                <c:pt idx="745">
                  <c:v>1.9164333333333337</c:v>
                </c:pt>
                <c:pt idx="746">
                  <c:v>1.9189666666666667</c:v>
                </c:pt>
                <c:pt idx="747">
                  <c:v>1.9215000000000002</c:v>
                </c:pt>
                <c:pt idx="748">
                  <c:v>1.9240333333333335</c:v>
                </c:pt>
                <c:pt idx="749">
                  <c:v>1.9265833333333335</c:v>
                </c:pt>
                <c:pt idx="750">
                  <c:v>1.9291166666666668</c:v>
                </c:pt>
                <c:pt idx="751">
                  <c:v>1.9316666666666669</c:v>
                </c:pt>
                <c:pt idx="752">
                  <c:v>1.9342000000000001</c:v>
                </c:pt>
                <c:pt idx="753">
                  <c:v>1.9367333333333334</c:v>
                </c:pt>
                <c:pt idx="754">
                  <c:v>1.9392666666666665</c:v>
                </c:pt>
                <c:pt idx="755">
                  <c:v>1.9418</c:v>
                </c:pt>
                <c:pt idx="756">
                  <c:v>1.9443500000000002</c:v>
                </c:pt>
                <c:pt idx="757">
                  <c:v>1.9468833333333335</c:v>
                </c:pt>
                <c:pt idx="758">
                  <c:v>1.9494333333333331</c:v>
                </c:pt>
                <c:pt idx="759">
                  <c:v>1.9519666666666666</c:v>
                </c:pt>
                <c:pt idx="760">
                  <c:v>1.9544999999999999</c:v>
                </c:pt>
                <c:pt idx="761">
                  <c:v>1.9570333333333334</c:v>
                </c:pt>
                <c:pt idx="762">
                  <c:v>1.9595666666666667</c:v>
                </c:pt>
                <c:pt idx="763">
                  <c:v>1.9621000000000002</c:v>
                </c:pt>
                <c:pt idx="764">
                  <c:v>1.9646333333333335</c:v>
                </c:pt>
                <c:pt idx="765">
                  <c:v>1.9671833333333337</c:v>
                </c:pt>
                <c:pt idx="766">
                  <c:v>1.969716666666667</c:v>
                </c:pt>
                <c:pt idx="767">
                  <c:v>1.9722500000000001</c:v>
                </c:pt>
                <c:pt idx="768">
                  <c:v>1.9747833333333336</c:v>
                </c:pt>
                <c:pt idx="769">
                  <c:v>1.9773166666666668</c:v>
                </c:pt>
                <c:pt idx="770">
                  <c:v>1.9798499999999999</c:v>
                </c:pt>
                <c:pt idx="771">
                  <c:v>1.9823833333333338</c:v>
                </c:pt>
                <c:pt idx="772">
                  <c:v>1.9849333333333337</c:v>
                </c:pt>
                <c:pt idx="773">
                  <c:v>1.9874666666666667</c:v>
                </c:pt>
                <c:pt idx="774">
                  <c:v>1.9900000000000002</c:v>
                </c:pt>
                <c:pt idx="775">
                  <c:v>1.9925333333333337</c:v>
                </c:pt>
                <c:pt idx="776">
                  <c:v>1.9950666666666665</c:v>
                </c:pt>
                <c:pt idx="777">
                  <c:v>1.9975999999999998</c:v>
                </c:pt>
                <c:pt idx="778">
                  <c:v>2.0001333333333338</c:v>
                </c:pt>
                <c:pt idx="779">
                  <c:v>2.0026833333333327</c:v>
                </c:pt>
                <c:pt idx="780">
                  <c:v>2.0052166666666666</c:v>
                </c:pt>
                <c:pt idx="781">
                  <c:v>2.0077666666666669</c:v>
                </c:pt>
                <c:pt idx="782">
                  <c:v>2.0103</c:v>
                </c:pt>
                <c:pt idx="783">
                  <c:v>2.012833333333333</c:v>
                </c:pt>
                <c:pt idx="784">
                  <c:v>2.0153666666666665</c:v>
                </c:pt>
                <c:pt idx="785">
                  <c:v>2.0179</c:v>
                </c:pt>
                <c:pt idx="786">
                  <c:v>2.0204499999999994</c:v>
                </c:pt>
                <c:pt idx="787">
                  <c:v>2.0229833333333334</c:v>
                </c:pt>
                <c:pt idx="788">
                  <c:v>2.0255333333333332</c:v>
                </c:pt>
                <c:pt idx="789">
                  <c:v>2.0280666666666671</c:v>
                </c:pt>
                <c:pt idx="790">
                  <c:v>2.0305999999999997</c:v>
                </c:pt>
                <c:pt idx="791">
                  <c:v>2.0331333333333332</c:v>
                </c:pt>
                <c:pt idx="792">
                  <c:v>2.0356666666666667</c:v>
                </c:pt>
                <c:pt idx="793">
                  <c:v>2.0382166666666666</c:v>
                </c:pt>
                <c:pt idx="794">
                  <c:v>2.0407500000000001</c:v>
                </c:pt>
                <c:pt idx="795">
                  <c:v>2.0432999999999999</c:v>
                </c:pt>
                <c:pt idx="796">
                  <c:v>2.0458333333333334</c:v>
                </c:pt>
                <c:pt idx="797">
                  <c:v>2.0483666666666673</c:v>
                </c:pt>
                <c:pt idx="798">
                  <c:v>2.0508999999999995</c:v>
                </c:pt>
                <c:pt idx="799">
                  <c:v>2.0534333333333334</c:v>
                </c:pt>
                <c:pt idx="800">
                  <c:v>2.0559666666666669</c:v>
                </c:pt>
                <c:pt idx="801">
                  <c:v>2.0585</c:v>
                </c:pt>
                <c:pt idx="802">
                  <c:v>2.0610499999999994</c:v>
                </c:pt>
                <c:pt idx="803">
                  <c:v>2.0635833333333338</c:v>
                </c:pt>
                <c:pt idx="804">
                  <c:v>2.0661166666666673</c:v>
                </c:pt>
                <c:pt idx="805">
                  <c:v>2.0686499999999994</c:v>
                </c:pt>
                <c:pt idx="806">
                  <c:v>2.0711833333333334</c:v>
                </c:pt>
                <c:pt idx="807">
                  <c:v>2.0737166666666673</c:v>
                </c:pt>
                <c:pt idx="808">
                  <c:v>2.076249999999999</c:v>
                </c:pt>
                <c:pt idx="809">
                  <c:v>2.0787999999999998</c:v>
                </c:pt>
                <c:pt idx="810">
                  <c:v>2.0813000000000001</c:v>
                </c:pt>
                <c:pt idx="811">
                  <c:v>2.08385</c:v>
                </c:pt>
                <c:pt idx="812">
                  <c:v>2.0863833333333335</c:v>
                </c:pt>
                <c:pt idx="813">
                  <c:v>2.088916666666667</c:v>
                </c:pt>
                <c:pt idx="814">
                  <c:v>2.0914499999999996</c:v>
                </c:pt>
                <c:pt idx="815">
                  <c:v>2.0939833333333331</c:v>
                </c:pt>
                <c:pt idx="816">
                  <c:v>2.0965333333333334</c:v>
                </c:pt>
                <c:pt idx="817">
                  <c:v>2.0990666666666669</c:v>
                </c:pt>
                <c:pt idx="818">
                  <c:v>2.1016166666666671</c:v>
                </c:pt>
                <c:pt idx="819">
                  <c:v>2.1041499999999997</c:v>
                </c:pt>
                <c:pt idx="820">
                  <c:v>2.1066833333333328</c:v>
                </c:pt>
                <c:pt idx="821">
                  <c:v>2.1092166666666672</c:v>
                </c:pt>
                <c:pt idx="822">
                  <c:v>2.1117499999999993</c:v>
                </c:pt>
                <c:pt idx="823">
                  <c:v>2.1142833333333333</c:v>
                </c:pt>
                <c:pt idx="824">
                  <c:v>2.1168166666666668</c:v>
                </c:pt>
                <c:pt idx="825">
                  <c:v>2.1193666666666666</c:v>
                </c:pt>
                <c:pt idx="826">
                  <c:v>2.1218999999999997</c:v>
                </c:pt>
                <c:pt idx="827">
                  <c:v>2.1244333333333332</c:v>
                </c:pt>
                <c:pt idx="828">
                  <c:v>2.1269666666666671</c:v>
                </c:pt>
                <c:pt idx="829">
                  <c:v>2.1294999999999997</c:v>
                </c:pt>
                <c:pt idx="830">
                  <c:v>2.1320333333333328</c:v>
                </c:pt>
                <c:pt idx="831">
                  <c:v>2.1345666666666672</c:v>
                </c:pt>
                <c:pt idx="832">
                  <c:v>2.137116666666667</c:v>
                </c:pt>
                <c:pt idx="833">
                  <c:v>2.1396499999999996</c:v>
                </c:pt>
                <c:pt idx="834">
                  <c:v>2.1421833333333336</c:v>
                </c:pt>
                <c:pt idx="835">
                  <c:v>2.144716666666667</c:v>
                </c:pt>
                <c:pt idx="836">
                  <c:v>2.1472500000000001</c:v>
                </c:pt>
                <c:pt idx="837">
                  <c:v>2.1497833333333332</c:v>
                </c:pt>
                <c:pt idx="838">
                  <c:v>2.1523166666666671</c:v>
                </c:pt>
                <c:pt idx="839">
                  <c:v>2.1548666666666665</c:v>
                </c:pt>
                <c:pt idx="840">
                  <c:v>2.1574</c:v>
                </c:pt>
                <c:pt idx="841">
                  <c:v>2.1599500000000003</c:v>
                </c:pt>
                <c:pt idx="842">
                  <c:v>2.1624833333333333</c:v>
                </c:pt>
                <c:pt idx="843">
                  <c:v>2.1650166666666673</c:v>
                </c:pt>
                <c:pt idx="844">
                  <c:v>2.1675333333333335</c:v>
                </c:pt>
                <c:pt idx="845">
                  <c:v>2.1700666666666666</c:v>
                </c:pt>
                <c:pt idx="846">
                  <c:v>2.1726166666666669</c:v>
                </c:pt>
                <c:pt idx="847">
                  <c:v>2.1751499999999995</c:v>
                </c:pt>
                <c:pt idx="848">
                  <c:v>2.1776666666666666</c:v>
                </c:pt>
                <c:pt idx="849">
                  <c:v>2.1802000000000001</c:v>
                </c:pt>
                <c:pt idx="850">
                  <c:v>2.1827333333333332</c:v>
                </c:pt>
                <c:pt idx="851">
                  <c:v>2.1852666666666671</c:v>
                </c:pt>
                <c:pt idx="852">
                  <c:v>2.1878000000000002</c:v>
                </c:pt>
                <c:pt idx="853">
                  <c:v>2.1903333333333332</c:v>
                </c:pt>
                <c:pt idx="854">
                  <c:v>2.1928666666666667</c:v>
                </c:pt>
                <c:pt idx="855">
                  <c:v>2.1954166666666666</c:v>
                </c:pt>
                <c:pt idx="856">
                  <c:v>2.1979666666666668</c:v>
                </c:pt>
                <c:pt idx="857">
                  <c:v>2.2004999999999999</c:v>
                </c:pt>
                <c:pt idx="858">
                  <c:v>2.2030333333333334</c:v>
                </c:pt>
                <c:pt idx="859">
                  <c:v>2.2055666666666673</c:v>
                </c:pt>
                <c:pt idx="860">
                  <c:v>2.2081000000000004</c:v>
                </c:pt>
                <c:pt idx="861">
                  <c:v>2.2106333333333335</c:v>
                </c:pt>
                <c:pt idx="862">
                  <c:v>2.2131833333333337</c:v>
                </c:pt>
                <c:pt idx="863">
                  <c:v>2.2157333333333331</c:v>
                </c:pt>
                <c:pt idx="864">
                  <c:v>2.2182666666666666</c:v>
                </c:pt>
                <c:pt idx="865">
                  <c:v>2.2208000000000001</c:v>
                </c:pt>
                <c:pt idx="866">
                  <c:v>2.223333333333334</c:v>
                </c:pt>
                <c:pt idx="867">
                  <c:v>2.2258666666666671</c:v>
                </c:pt>
                <c:pt idx="868">
                  <c:v>2.2284000000000002</c:v>
                </c:pt>
                <c:pt idx="869">
                  <c:v>2.23095</c:v>
                </c:pt>
                <c:pt idx="870">
                  <c:v>2.233483333333333</c:v>
                </c:pt>
                <c:pt idx="871">
                  <c:v>2.2360333333333333</c:v>
                </c:pt>
                <c:pt idx="872">
                  <c:v>2.2385666666666668</c:v>
                </c:pt>
                <c:pt idx="873">
                  <c:v>2.2411000000000008</c:v>
                </c:pt>
                <c:pt idx="874">
                  <c:v>2.2436000000000007</c:v>
                </c:pt>
                <c:pt idx="875">
                  <c:v>2.2461333333333338</c:v>
                </c:pt>
                <c:pt idx="876">
                  <c:v>2.2486666666666668</c:v>
                </c:pt>
                <c:pt idx="877">
                  <c:v>2.2511999999999999</c:v>
                </c:pt>
                <c:pt idx="878">
                  <c:v>2.2537499999999997</c:v>
                </c:pt>
                <c:pt idx="879">
                  <c:v>2.2562833333333332</c:v>
                </c:pt>
                <c:pt idx="880">
                  <c:v>2.2588166666666671</c:v>
                </c:pt>
                <c:pt idx="881">
                  <c:v>2.2613500000000002</c:v>
                </c:pt>
                <c:pt idx="882">
                  <c:v>2.2638833333333332</c:v>
                </c:pt>
                <c:pt idx="883">
                  <c:v>2.2664166666666672</c:v>
                </c:pt>
                <c:pt idx="884">
                  <c:v>2.2689499999999998</c:v>
                </c:pt>
                <c:pt idx="885">
                  <c:v>2.2715000000000001</c:v>
                </c:pt>
                <c:pt idx="886">
                  <c:v>2.2740500000000003</c:v>
                </c:pt>
                <c:pt idx="887">
                  <c:v>2.2765833333333334</c:v>
                </c:pt>
                <c:pt idx="888">
                  <c:v>2.2791166666666673</c:v>
                </c:pt>
                <c:pt idx="889">
                  <c:v>2.28165</c:v>
                </c:pt>
                <c:pt idx="890">
                  <c:v>2.2841833333333335</c:v>
                </c:pt>
                <c:pt idx="891">
                  <c:v>2.286716666666667</c:v>
                </c:pt>
                <c:pt idx="892">
                  <c:v>2.2892666666666672</c:v>
                </c:pt>
                <c:pt idx="893">
                  <c:v>2.2918000000000003</c:v>
                </c:pt>
                <c:pt idx="894">
                  <c:v>2.2943500000000001</c:v>
                </c:pt>
                <c:pt idx="895">
                  <c:v>2.2968833333333327</c:v>
                </c:pt>
                <c:pt idx="896">
                  <c:v>2.2994166666666671</c:v>
                </c:pt>
                <c:pt idx="897">
                  <c:v>2.3019499999999993</c:v>
                </c:pt>
                <c:pt idx="898">
                  <c:v>2.3044833333333328</c:v>
                </c:pt>
                <c:pt idx="899">
                  <c:v>2.3070333333333335</c:v>
                </c:pt>
                <c:pt idx="900">
                  <c:v>2.309566666666667</c:v>
                </c:pt>
                <c:pt idx="901">
                  <c:v>2.3121166666666668</c:v>
                </c:pt>
                <c:pt idx="902">
                  <c:v>2.314649999999999</c:v>
                </c:pt>
                <c:pt idx="903">
                  <c:v>2.3171833333333334</c:v>
                </c:pt>
                <c:pt idx="904">
                  <c:v>2.3196833333333329</c:v>
                </c:pt>
                <c:pt idx="905">
                  <c:v>2.3222166666666668</c:v>
                </c:pt>
                <c:pt idx="906">
                  <c:v>2.3247500000000003</c:v>
                </c:pt>
                <c:pt idx="907">
                  <c:v>2.3272833333333334</c:v>
                </c:pt>
                <c:pt idx="908">
                  <c:v>2.3298333333333328</c:v>
                </c:pt>
                <c:pt idx="909">
                  <c:v>2.3323666666666667</c:v>
                </c:pt>
                <c:pt idx="910">
                  <c:v>2.3348999999999993</c:v>
                </c:pt>
                <c:pt idx="911">
                  <c:v>2.3374333333333337</c:v>
                </c:pt>
                <c:pt idx="912">
                  <c:v>2.3399666666666668</c:v>
                </c:pt>
                <c:pt idx="913">
                  <c:v>2.3424999999999998</c:v>
                </c:pt>
                <c:pt idx="914">
                  <c:v>2.3450333333333333</c:v>
                </c:pt>
                <c:pt idx="915">
                  <c:v>2.3475833333333331</c:v>
                </c:pt>
                <c:pt idx="916">
                  <c:v>2.3501333333333334</c:v>
                </c:pt>
                <c:pt idx="917">
                  <c:v>2.352666666666666</c:v>
                </c:pt>
                <c:pt idx="918">
                  <c:v>2.3552</c:v>
                </c:pt>
                <c:pt idx="919">
                  <c:v>2.3577333333333335</c:v>
                </c:pt>
                <c:pt idx="920">
                  <c:v>2.360266666666667</c:v>
                </c:pt>
                <c:pt idx="921">
                  <c:v>2.3627999999999996</c:v>
                </c:pt>
                <c:pt idx="922">
                  <c:v>2.3653499999999994</c:v>
                </c:pt>
                <c:pt idx="923">
                  <c:v>2.3678833333333333</c:v>
                </c:pt>
                <c:pt idx="924">
                  <c:v>2.3704333333333327</c:v>
                </c:pt>
                <c:pt idx="925">
                  <c:v>2.3729666666666658</c:v>
                </c:pt>
                <c:pt idx="926">
                  <c:v>2.3754999999999997</c:v>
                </c:pt>
                <c:pt idx="927">
                  <c:v>2.3780333333333328</c:v>
                </c:pt>
                <c:pt idx="928">
                  <c:v>2.3805666666666672</c:v>
                </c:pt>
                <c:pt idx="929">
                  <c:v>2.383116666666667</c:v>
                </c:pt>
                <c:pt idx="930">
                  <c:v>2.3856499999999996</c:v>
                </c:pt>
                <c:pt idx="931">
                  <c:v>2.3881999999999999</c:v>
                </c:pt>
                <c:pt idx="932">
                  <c:v>2.3907333333333329</c:v>
                </c:pt>
                <c:pt idx="933">
                  <c:v>2.3932666666666669</c:v>
                </c:pt>
                <c:pt idx="934">
                  <c:v>2.3957999999999995</c:v>
                </c:pt>
                <c:pt idx="935">
                  <c:v>2.3983333333333334</c:v>
                </c:pt>
                <c:pt idx="936">
                  <c:v>2.4008833333333333</c:v>
                </c:pt>
                <c:pt idx="937">
                  <c:v>2.4033833333333332</c:v>
                </c:pt>
                <c:pt idx="938">
                  <c:v>2.4059166666666671</c:v>
                </c:pt>
                <c:pt idx="939">
                  <c:v>2.4084499999999998</c:v>
                </c:pt>
                <c:pt idx="940">
                  <c:v>2.4109833333333333</c:v>
                </c:pt>
                <c:pt idx="941">
                  <c:v>2.4135166666666672</c:v>
                </c:pt>
                <c:pt idx="942">
                  <c:v>2.4160499999999989</c:v>
                </c:pt>
                <c:pt idx="943">
                  <c:v>2.4185833333333333</c:v>
                </c:pt>
                <c:pt idx="944">
                  <c:v>2.4211166666666672</c:v>
                </c:pt>
                <c:pt idx="945">
                  <c:v>2.4236666666666666</c:v>
                </c:pt>
                <c:pt idx="946">
                  <c:v>2.4261999999999997</c:v>
                </c:pt>
                <c:pt idx="947">
                  <c:v>2.42875</c:v>
                </c:pt>
                <c:pt idx="948">
                  <c:v>2.431283333333333</c:v>
                </c:pt>
                <c:pt idx="949">
                  <c:v>2.4338166666666665</c:v>
                </c:pt>
                <c:pt idx="950">
                  <c:v>2.4363499999999996</c:v>
                </c:pt>
                <c:pt idx="951">
                  <c:v>2.4388833333333331</c:v>
                </c:pt>
                <c:pt idx="952">
                  <c:v>2.4414333333333333</c:v>
                </c:pt>
                <c:pt idx="953">
                  <c:v>2.4439666666666673</c:v>
                </c:pt>
                <c:pt idx="954">
                  <c:v>2.4465166666666671</c:v>
                </c:pt>
                <c:pt idx="955">
                  <c:v>2.4490499999999997</c:v>
                </c:pt>
                <c:pt idx="956">
                  <c:v>2.4515833333333328</c:v>
                </c:pt>
                <c:pt idx="957">
                  <c:v>2.4541166666666672</c:v>
                </c:pt>
                <c:pt idx="958">
                  <c:v>2.4566499999999993</c:v>
                </c:pt>
                <c:pt idx="959">
                  <c:v>2.4591999999999996</c:v>
                </c:pt>
                <c:pt idx="960">
                  <c:v>2.4617333333333336</c:v>
                </c:pt>
                <c:pt idx="961">
                  <c:v>2.4642833333333334</c:v>
                </c:pt>
                <c:pt idx="962">
                  <c:v>2.4668166666666664</c:v>
                </c:pt>
                <c:pt idx="963">
                  <c:v>2.4693499999999995</c:v>
                </c:pt>
                <c:pt idx="964">
                  <c:v>2.4718833333333325</c:v>
                </c:pt>
                <c:pt idx="965">
                  <c:v>2.4744166666666669</c:v>
                </c:pt>
                <c:pt idx="966">
                  <c:v>2.4769499999999995</c:v>
                </c:pt>
                <c:pt idx="967">
                  <c:v>2.479483333333333</c:v>
                </c:pt>
                <c:pt idx="968">
                  <c:v>2.4820333333333333</c:v>
                </c:pt>
                <c:pt idx="969">
                  <c:v>2.4845666666666673</c:v>
                </c:pt>
                <c:pt idx="970">
                  <c:v>2.4870999999999999</c:v>
                </c:pt>
                <c:pt idx="971">
                  <c:v>2.4896333333333329</c:v>
                </c:pt>
                <c:pt idx="972">
                  <c:v>2.4921666666666669</c:v>
                </c:pt>
                <c:pt idx="973">
                  <c:v>2.4946999999999995</c:v>
                </c:pt>
                <c:pt idx="974">
                  <c:v>2.4972333333333334</c:v>
                </c:pt>
                <c:pt idx="975">
                  <c:v>2.4997499999999997</c:v>
                </c:pt>
                <c:pt idx="976">
                  <c:v>2.5022666666666664</c:v>
                </c:pt>
                <c:pt idx="977">
                  <c:v>2.5048166666666662</c:v>
                </c:pt>
                <c:pt idx="978">
                  <c:v>2.5073500000000002</c:v>
                </c:pt>
                <c:pt idx="979">
                  <c:v>2.5098833333333328</c:v>
                </c:pt>
                <c:pt idx="980">
                  <c:v>2.5124166666666667</c:v>
                </c:pt>
                <c:pt idx="981">
                  <c:v>2.5149499999999994</c:v>
                </c:pt>
                <c:pt idx="982">
                  <c:v>2.5174833333333333</c:v>
                </c:pt>
                <c:pt idx="983">
                  <c:v>2.5200166666666668</c:v>
                </c:pt>
                <c:pt idx="984">
                  <c:v>2.5225666666666671</c:v>
                </c:pt>
                <c:pt idx="985">
                  <c:v>2.5251000000000001</c:v>
                </c:pt>
                <c:pt idx="986">
                  <c:v>2.5276333333333332</c:v>
                </c:pt>
                <c:pt idx="987">
                  <c:v>2.5301333333333331</c:v>
                </c:pt>
                <c:pt idx="988">
                  <c:v>2.5326666666666662</c:v>
                </c:pt>
                <c:pt idx="989">
                  <c:v>2.5351999999999997</c:v>
                </c:pt>
                <c:pt idx="990">
                  <c:v>2.5377333333333336</c:v>
                </c:pt>
                <c:pt idx="991">
                  <c:v>2.5402833333333334</c:v>
                </c:pt>
                <c:pt idx="992">
                  <c:v>2.5428166666666665</c:v>
                </c:pt>
                <c:pt idx="993">
                  <c:v>2.5453666666666672</c:v>
                </c:pt>
                <c:pt idx="994">
                  <c:v>2.5478999999999998</c:v>
                </c:pt>
                <c:pt idx="995">
                  <c:v>2.5504333333333333</c:v>
                </c:pt>
                <c:pt idx="996">
                  <c:v>2.5529666666666668</c:v>
                </c:pt>
                <c:pt idx="997">
                  <c:v>2.5555000000000003</c:v>
                </c:pt>
                <c:pt idx="998">
                  <c:v>2.5580499999999997</c:v>
                </c:pt>
                <c:pt idx="999">
                  <c:v>2.5605833333333332</c:v>
                </c:pt>
                <c:pt idx="1000">
                  <c:v>2.5631333333333339</c:v>
                </c:pt>
                <c:pt idx="1001">
                  <c:v>2.5656666666666665</c:v>
                </c:pt>
                <c:pt idx="1002">
                  <c:v>2.5682</c:v>
                </c:pt>
                <c:pt idx="1003">
                  <c:v>2.5707333333333335</c:v>
                </c:pt>
                <c:pt idx="1004">
                  <c:v>2.5732666666666666</c:v>
                </c:pt>
                <c:pt idx="1005">
                  <c:v>2.5758166666666669</c:v>
                </c:pt>
                <c:pt idx="1006">
                  <c:v>2.5783166666666673</c:v>
                </c:pt>
                <c:pt idx="1007">
                  <c:v>2.5808666666666666</c:v>
                </c:pt>
                <c:pt idx="1008">
                  <c:v>2.5834000000000001</c:v>
                </c:pt>
                <c:pt idx="1009">
                  <c:v>2.5859333333333336</c:v>
                </c:pt>
                <c:pt idx="1010">
                  <c:v>2.5884666666666671</c:v>
                </c:pt>
                <c:pt idx="1011">
                  <c:v>2.5909999999999997</c:v>
                </c:pt>
                <c:pt idx="1012">
                  <c:v>2.5935333333333332</c:v>
                </c:pt>
                <c:pt idx="1013">
                  <c:v>2.5960666666666667</c:v>
                </c:pt>
                <c:pt idx="1014">
                  <c:v>2.5986166666666666</c:v>
                </c:pt>
                <c:pt idx="1015">
                  <c:v>2.6011666666666668</c:v>
                </c:pt>
                <c:pt idx="1016">
                  <c:v>2.6037000000000008</c:v>
                </c:pt>
                <c:pt idx="1017">
                  <c:v>2.6062333333333334</c:v>
                </c:pt>
                <c:pt idx="1018">
                  <c:v>2.6087666666666673</c:v>
                </c:pt>
                <c:pt idx="1019">
                  <c:v>2.6113</c:v>
                </c:pt>
                <c:pt idx="1020">
                  <c:v>2.6138333333333335</c:v>
                </c:pt>
                <c:pt idx="1021">
                  <c:v>2.6163833333333333</c:v>
                </c:pt>
                <c:pt idx="1022">
                  <c:v>2.6189333333333331</c:v>
                </c:pt>
                <c:pt idx="1023">
                  <c:v>2.6214666666666671</c:v>
                </c:pt>
                <c:pt idx="1024">
                  <c:v>2.6240000000000001</c:v>
                </c:pt>
                <c:pt idx="1025">
                  <c:v>2.6265333333333336</c:v>
                </c:pt>
                <c:pt idx="1026">
                  <c:v>2.6290666666666671</c:v>
                </c:pt>
                <c:pt idx="1027">
                  <c:v>2.6315999999999997</c:v>
                </c:pt>
                <c:pt idx="1028">
                  <c:v>2.63415</c:v>
                </c:pt>
                <c:pt idx="1029">
                  <c:v>2.6366833333333326</c:v>
                </c:pt>
                <c:pt idx="1030">
                  <c:v>2.6392333333333338</c:v>
                </c:pt>
                <c:pt idx="1031">
                  <c:v>2.6417666666666673</c:v>
                </c:pt>
                <c:pt idx="1032">
                  <c:v>2.6442999999999999</c:v>
                </c:pt>
                <c:pt idx="1033">
                  <c:v>2.6468333333333334</c:v>
                </c:pt>
                <c:pt idx="1034">
                  <c:v>2.6493666666666669</c:v>
                </c:pt>
                <c:pt idx="1035">
                  <c:v>2.6519166666666671</c:v>
                </c:pt>
                <c:pt idx="1036">
                  <c:v>2.6544499999999993</c:v>
                </c:pt>
                <c:pt idx="1037">
                  <c:v>2.6569999999999991</c:v>
                </c:pt>
                <c:pt idx="1038">
                  <c:v>2.6595333333333335</c:v>
                </c:pt>
                <c:pt idx="1039">
                  <c:v>2.6620499999999998</c:v>
                </c:pt>
                <c:pt idx="1040">
                  <c:v>2.6645833333333337</c:v>
                </c:pt>
                <c:pt idx="1041">
                  <c:v>2.6671166666666672</c:v>
                </c:pt>
                <c:pt idx="1042">
                  <c:v>2.6696499999999994</c:v>
                </c:pt>
                <c:pt idx="1043">
                  <c:v>2.6721833333333334</c:v>
                </c:pt>
                <c:pt idx="1044">
                  <c:v>2.6747333333333336</c:v>
                </c:pt>
                <c:pt idx="1045">
                  <c:v>2.6772666666666671</c:v>
                </c:pt>
                <c:pt idx="1046">
                  <c:v>2.6797999999999997</c:v>
                </c:pt>
                <c:pt idx="1047">
                  <c:v>2.6823333333333332</c:v>
                </c:pt>
                <c:pt idx="1048">
                  <c:v>2.6848666666666672</c:v>
                </c:pt>
                <c:pt idx="1049">
                  <c:v>2.6874000000000002</c:v>
                </c:pt>
                <c:pt idx="1050">
                  <c:v>2.6899333333333337</c:v>
                </c:pt>
                <c:pt idx="1051">
                  <c:v>2.6924833333333331</c:v>
                </c:pt>
                <c:pt idx="1052">
                  <c:v>2.6950333333333334</c:v>
                </c:pt>
                <c:pt idx="1053">
                  <c:v>2.6975666666666673</c:v>
                </c:pt>
                <c:pt idx="1054">
                  <c:v>2.7000999999999999</c:v>
                </c:pt>
                <c:pt idx="1055">
                  <c:v>2.702633333333333</c:v>
                </c:pt>
                <c:pt idx="1056">
                  <c:v>2.7051666666666669</c:v>
                </c:pt>
                <c:pt idx="1057">
                  <c:v>2.7077000000000004</c:v>
                </c:pt>
                <c:pt idx="1058">
                  <c:v>2.7102500000000003</c:v>
                </c:pt>
                <c:pt idx="1059">
                  <c:v>2.7127999999999997</c:v>
                </c:pt>
                <c:pt idx="1060">
                  <c:v>2.7153333333333332</c:v>
                </c:pt>
                <c:pt idx="1061">
                  <c:v>2.7178666666666671</c:v>
                </c:pt>
                <c:pt idx="1062">
                  <c:v>2.7204000000000002</c:v>
                </c:pt>
                <c:pt idx="1063">
                  <c:v>2.7229333333333332</c:v>
                </c:pt>
                <c:pt idx="1064">
                  <c:v>2.7254666666666671</c:v>
                </c:pt>
                <c:pt idx="1065">
                  <c:v>2.7280166666666674</c:v>
                </c:pt>
                <c:pt idx="1066">
                  <c:v>2.73055</c:v>
                </c:pt>
                <c:pt idx="1067">
                  <c:v>2.7330999999999999</c:v>
                </c:pt>
                <c:pt idx="1068">
                  <c:v>2.7356333333333334</c:v>
                </c:pt>
                <c:pt idx="1069">
                  <c:v>2.7381666666666669</c:v>
                </c:pt>
                <c:pt idx="1070">
                  <c:v>2.7406833333333336</c:v>
                </c:pt>
                <c:pt idx="1071">
                  <c:v>2.7432166666666671</c:v>
                </c:pt>
                <c:pt idx="1072">
                  <c:v>2.7457500000000001</c:v>
                </c:pt>
                <c:pt idx="1073">
                  <c:v>2.7482833333333332</c:v>
                </c:pt>
                <c:pt idx="1074">
                  <c:v>2.7508333333333335</c:v>
                </c:pt>
                <c:pt idx="1075">
                  <c:v>2.753366666666667</c:v>
                </c:pt>
                <c:pt idx="1076">
                  <c:v>2.7559</c:v>
                </c:pt>
                <c:pt idx="1077">
                  <c:v>2.7584333333333335</c:v>
                </c:pt>
                <c:pt idx="1078">
                  <c:v>2.760966666666667</c:v>
                </c:pt>
                <c:pt idx="1079">
                  <c:v>2.7635000000000005</c:v>
                </c:pt>
                <c:pt idx="1080">
                  <c:v>2.7660333333333331</c:v>
                </c:pt>
                <c:pt idx="1081">
                  <c:v>2.7685833333333338</c:v>
                </c:pt>
                <c:pt idx="1082">
                  <c:v>2.7711166666666669</c:v>
                </c:pt>
                <c:pt idx="1083">
                  <c:v>2.7736500000000004</c:v>
                </c:pt>
                <c:pt idx="1084">
                  <c:v>2.7761833333333334</c:v>
                </c:pt>
                <c:pt idx="1085">
                  <c:v>2.7787166666666674</c:v>
                </c:pt>
                <c:pt idx="1086">
                  <c:v>2.78125</c:v>
                </c:pt>
                <c:pt idx="1087">
                  <c:v>2.7837833333333335</c:v>
                </c:pt>
                <c:pt idx="1088">
                  <c:v>2.7863333333333338</c:v>
                </c:pt>
                <c:pt idx="1089">
                  <c:v>2.7888999999999999</c:v>
                </c:pt>
                <c:pt idx="1090">
                  <c:v>2.7914499999999993</c:v>
                </c:pt>
                <c:pt idx="1091">
                  <c:v>2.7939999999999996</c:v>
                </c:pt>
                <c:pt idx="1092">
                  <c:v>2.7965500000000003</c:v>
                </c:pt>
                <c:pt idx="1093">
                  <c:v>2.7991166666666674</c:v>
                </c:pt>
                <c:pt idx="1094">
                  <c:v>2.8016666666666667</c:v>
                </c:pt>
                <c:pt idx="1095">
                  <c:v>2.8042333333333334</c:v>
                </c:pt>
                <c:pt idx="1096">
                  <c:v>2.8067833333333332</c:v>
                </c:pt>
                <c:pt idx="1097">
                  <c:v>2.8093333333333335</c:v>
                </c:pt>
                <c:pt idx="1098">
                  <c:v>2.8118833333333328</c:v>
                </c:pt>
                <c:pt idx="1099">
                  <c:v>2.8144333333333331</c:v>
                </c:pt>
                <c:pt idx="1100">
                  <c:v>2.8169999999999997</c:v>
                </c:pt>
                <c:pt idx="1101">
                  <c:v>2.8195499999999996</c:v>
                </c:pt>
                <c:pt idx="1102">
                  <c:v>2.8220999999999994</c:v>
                </c:pt>
                <c:pt idx="1103">
                  <c:v>2.8246499999999997</c:v>
                </c:pt>
                <c:pt idx="1104">
                  <c:v>2.8271999999999999</c:v>
                </c:pt>
                <c:pt idx="1105">
                  <c:v>2.8297666666666665</c:v>
                </c:pt>
                <c:pt idx="1106">
                  <c:v>2.8323166666666664</c:v>
                </c:pt>
                <c:pt idx="1107">
                  <c:v>2.8348666666666666</c:v>
                </c:pt>
                <c:pt idx="1108">
                  <c:v>2.8374166666666669</c:v>
                </c:pt>
                <c:pt idx="1109">
                  <c:v>2.8399666666666668</c:v>
                </c:pt>
                <c:pt idx="1110">
                  <c:v>2.8425333333333334</c:v>
                </c:pt>
                <c:pt idx="1111">
                  <c:v>2.8450833333333332</c:v>
                </c:pt>
                <c:pt idx="1112">
                  <c:v>2.8476333333333335</c:v>
                </c:pt>
                <c:pt idx="1113">
                  <c:v>2.8501833333333333</c:v>
                </c:pt>
                <c:pt idx="1114">
                  <c:v>2.8527166666666668</c:v>
                </c:pt>
                <c:pt idx="1115">
                  <c:v>2.855283333333333</c:v>
                </c:pt>
                <c:pt idx="1116">
                  <c:v>2.8578333333333328</c:v>
                </c:pt>
                <c:pt idx="1117">
                  <c:v>2.8603999999999998</c:v>
                </c:pt>
                <c:pt idx="1118">
                  <c:v>2.8629499999999992</c:v>
                </c:pt>
                <c:pt idx="1119">
                  <c:v>2.8654999999999995</c:v>
                </c:pt>
                <c:pt idx="1120">
                  <c:v>2.8680499999999993</c:v>
                </c:pt>
                <c:pt idx="1121">
                  <c:v>2.8705666666666669</c:v>
                </c:pt>
                <c:pt idx="1122">
                  <c:v>2.8731333333333335</c:v>
                </c:pt>
                <c:pt idx="1123">
                  <c:v>2.8756833333333329</c:v>
                </c:pt>
                <c:pt idx="1124">
                  <c:v>2.8782333333333328</c:v>
                </c:pt>
                <c:pt idx="1125">
                  <c:v>2.8807833333333335</c:v>
                </c:pt>
                <c:pt idx="1126">
                  <c:v>2.8833333333333337</c:v>
                </c:pt>
                <c:pt idx="1127">
                  <c:v>2.8858999999999995</c:v>
                </c:pt>
                <c:pt idx="1128">
                  <c:v>2.8884499999999993</c:v>
                </c:pt>
                <c:pt idx="1129">
                  <c:v>2.8909999999999996</c:v>
                </c:pt>
                <c:pt idx="1130">
                  <c:v>2.8935499999999994</c:v>
                </c:pt>
                <c:pt idx="1131">
                  <c:v>2.8960999999999992</c:v>
                </c:pt>
                <c:pt idx="1132">
                  <c:v>2.8986666666666663</c:v>
                </c:pt>
                <c:pt idx="1133">
                  <c:v>2.901216666666667</c:v>
                </c:pt>
                <c:pt idx="1134">
                  <c:v>2.9037833333333336</c:v>
                </c:pt>
                <c:pt idx="1135">
                  <c:v>2.9063333333333334</c:v>
                </c:pt>
                <c:pt idx="1136">
                  <c:v>2.9088833333333333</c:v>
                </c:pt>
                <c:pt idx="1137">
                  <c:v>2.9114333333333331</c:v>
                </c:pt>
                <c:pt idx="1138">
                  <c:v>2.9139833333333334</c:v>
                </c:pt>
                <c:pt idx="1139">
                  <c:v>2.9165499999999995</c:v>
                </c:pt>
                <c:pt idx="1140">
                  <c:v>2.9190999999999994</c:v>
                </c:pt>
                <c:pt idx="1141">
                  <c:v>2.9216499999999996</c:v>
                </c:pt>
                <c:pt idx="1142">
                  <c:v>2.9241999999999999</c:v>
                </c:pt>
                <c:pt idx="1143">
                  <c:v>2.9267499999999993</c:v>
                </c:pt>
                <c:pt idx="1144">
                  <c:v>2.9293166666666668</c:v>
                </c:pt>
                <c:pt idx="1145">
                  <c:v>2.9318666666666662</c:v>
                </c:pt>
                <c:pt idx="1146">
                  <c:v>2.9344166666666665</c:v>
                </c:pt>
                <c:pt idx="1147">
                  <c:v>2.9369666666666663</c:v>
                </c:pt>
                <c:pt idx="1148">
                  <c:v>2.939516666666667</c:v>
                </c:pt>
                <c:pt idx="1149">
                  <c:v>2.9420833333333332</c:v>
                </c:pt>
                <c:pt idx="1150">
                  <c:v>2.9446333333333334</c:v>
                </c:pt>
                <c:pt idx="1151">
                  <c:v>2.9471833333333337</c:v>
                </c:pt>
                <c:pt idx="1152">
                  <c:v>2.9497333333333335</c:v>
                </c:pt>
                <c:pt idx="1153">
                  <c:v>2.9522833333333329</c:v>
                </c:pt>
                <c:pt idx="1154">
                  <c:v>2.9548499999999995</c:v>
                </c:pt>
                <c:pt idx="1155">
                  <c:v>2.9573999999999998</c:v>
                </c:pt>
                <c:pt idx="1156">
                  <c:v>2.9599666666666669</c:v>
                </c:pt>
                <c:pt idx="1157">
                  <c:v>2.9625166666666671</c:v>
                </c:pt>
                <c:pt idx="1158">
                  <c:v>2.9650666666666665</c:v>
                </c:pt>
                <c:pt idx="1159">
                  <c:v>2.9676166666666668</c:v>
                </c:pt>
                <c:pt idx="1160">
                  <c:v>2.9701666666666666</c:v>
                </c:pt>
                <c:pt idx="1161">
                  <c:v>2.9727333333333328</c:v>
                </c:pt>
                <c:pt idx="1162">
                  <c:v>2.9752833333333326</c:v>
                </c:pt>
                <c:pt idx="1163">
                  <c:v>2.9778333333333333</c:v>
                </c:pt>
                <c:pt idx="1164">
                  <c:v>2.9803833333333336</c:v>
                </c:pt>
                <c:pt idx="1165">
                  <c:v>2.9829333333333334</c:v>
                </c:pt>
                <c:pt idx="1166">
                  <c:v>2.9855</c:v>
                </c:pt>
                <c:pt idx="1167">
                  <c:v>2.9880499999999994</c:v>
                </c:pt>
                <c:pt idx="1168">
                  <c:v>2.9905833333333334</c:v>
                </c:pt>
                <c:pt idx="1169">
                  <c:v>2.9931333333333332</c:v>
                </c:pt>
                <c:pt idx="1170">
                  <c:v>2.995683333333333</c:v>
                </c:pt>
                <c:pt idx="1171">
                  <c:v>2.9982499999999996</c:v>
                </c:pt>
                <c:pt idx="1172">
                  <c:v>3.0007999999999999</c:v>
                </c:pt>
                <c:pt idx="1173">
                  <c:v>3.0033499999999997</c:v>
                </c:pt>
                <c:pt idx="1174">
                  <c:v>3.0059</c:v>
                </c:pt>
                <c:pt idx="1175">
                  <c:v>3.0084500000000003</c:v>
                </c:pt>
                <c:pt idx="1176">
                  <c:v>3.0110166666666669</c:v>
                </c:pt>
                <c:pt idx="1177">
                  <c:v>3.0135666666666672</c:v>
                </c:pt>
                <c:pt idx="1178">
                  <c:v>3.0161333333333333</c:v>
                </c:pt>
                <c:pt idx="1179">
                  <c:v>3.0186499999999996</c:v>
                </c:pt>
                <c:pt idx="1180">
                  <c:v>3.0211999999999999</c:v>
                </c:pt>
                <c:pt idx="1181">
                  <c:v>3.0237500000000002</c:v>
                </c:pt>
                <c:pt idx="1182">
                  <c:v>3.0263</c:v>
                </c:pt>
                <c:pt idx="1183">
                  <c:v>3.0288666666666666</c:v>
                </c:pt>
                <c:pt idx="1184">
                  <c:v>3.0314166666666664</c:v>
                </c:pt>
                <c:pt idx="1185">
                  <c:v>3.0339666666666671</c:v>
                </c:pt>
                <c:pt idx="1186">
                  <c:v>3.0365166666666665</c:v>
                </c:pt>
                <c:pt idx="1187">
                  <c:v>3.0390666666666664</c:v>
                </c:pt>
                <c:pt idx="1188">
                  <c:v>3.041633333333333</c:v>
                </c:pt>
                <c:pt idx="1189">
                  <c:v>3.0441833333333341</c:v>
                </c:pt>
                <c:pt idx="1190">
                  <c:v>3.0467333333333335</c:v>
                </c:pt>
                <c:pt idx="1191">
                  <c:v>3.0492833333333333</c:v>
                </c:pt>
                <c:pt idx="1192">
                  <c:v>3.0518333333333332</c:v>
                </c:pt>
                <c:pt idx="1193">
                  <c:v>3.0543999999999998</c:v>
                </c:pt>
                <c:pt idx="1194">
                  <c:v>3.0569499999999996</c:v>
                </c:pt>
                <c:pt idx="1195">
                  <c:v>3.0595166666666671</c:v>
                </c:pt>
                <c:pt idx="1196">
                  <c:v>3.0620666666666665</c:v>
                </c:pt>
                <c:pt idx="1197">
                  <c:v>3.0646166666666672</c:v>
                </c:pt>
                <c:pt idx="1198">
                  <c:v>3.067166666666667</c:v>
                </c:pt>
                <c:pt idx="1199">
                  <c:v>3.0697166666666669</c:v>
                </c:pt>
                <c:pt idx="1200">
                  <c:v>3.0722833333333326</c:v>
                </c:pt>
                <c:pt idx="1201">
                  <c:v>3.0748333333333333</c:v>
                </c:pt>
                <c:pt idx="1202">
                  <c:v>3.0773833333333331</c:v>
                </c:pt>
                <c:pt idx="1203">
                  <c:v>3.0799333333333334</c:v>
                </c:pt>
                <c:pt idx="1204">
                  <c:v>3.0824833333333337</c:v>
                </c:pt>
                <c:pt idx="1205">
                  <c:v>3.0850500000000003</c:v>
                </c:pt>
                <c:pt idx="1206">
                  <c:v>3.0876000000000001</c:v>
                </c:pt>
                <c:pt idx="1207">
                  <c:v>3.09015</c:v>
                </c:pt>
                <c:pt idx="1208">
                  <c:v>3.0926999999999998</c:v>
                </c:pt>
                <c:pt idx="1209">
                  <c:v>3.0952499999999996</c:v>
                </c:pt>
                <c:pt idx="1210">
                  <c:v>3.0978166666666671</c:v>
                </c:pt>
                <c:pt idx="1211">
                  <c:v>3.1003666666666669</c:v>
                </c:pt>
                <c:pt idx="1212">
                  <c:v>3.1029166666666672</c:v>
                </c:pt>
                <c:pt idx="1213">
                  <c:v>3.1054666666666666</c:v>
                </c:pt>
                <c:pt idx="1214">
                  <c:v>3.1080166666666669</c:v>
                </c:pt>
                <c:pt idx="1215">
                  <c:v>3.110583333333333</c:v>
                </c:pt>
                <c:pt idx="1216">
                  <c:v>3.1131333333333338</c:v>
                </c:pt>
                <c:pt idx="1217">
                  <c:v>3.1156999999999995</c:v>
                </c:pt>
                <c:pt idx="1218">
                  <c:v>3.1182499999999997</c:v>
                </c:pt>
                <c:pt idx="1219">
                  <c:v>3.1208</c:v>
                </c:pt>
                <c:pt idx="1220">
                  <c:v>3.1233500000000007</c:v>
                </c:pt>
                <c:pt idx="1221">
                  <c:v>3.1259000000000001</c:v>
                </c:pt>
                <c:pt idx="1222">
                  <c:v>3.1284666666666672</c:v>
                </c:pt>
                <c:pt idx="1223">
                  <c:v>3.1310166666666666</c:v>
                </c:pt>
                <c:pt idx="1224">
                  <c:v>3.1335666666666673</c:v>
                </c:pt>
                <c:pt idx="1225">
                  <c:v>3.1361166666666671</c:v>
                </c:pt>
                <c:pt idx="1226">
                  <c:v>3.1386666666666665</c:v>
                </c:pt>
                <c:pt idx="1227">
                  <c:v>3.1412333333333331</c:v>
                </c:pt>
                <c:pt idx="1228">
                  <c:v>3.1437833333333338</c:v>
                </c:pt>
                <c:pt idx="1229">
                  <c:v>3.1463333333333332</c:v>
                </c:pt>
                <c:pt idx="1230">
                  <c:v>3.148883333333333</c:v>
                </c:pt>
                <c:pt idx="1231">
                  <c:v>3.1514333333333338</c:v>
                </c:pt>
                <c:pt idx="1232">
                  <c:v>3.1540000000000004</c:v>
                </c:pt>
                <c:pt idx="1233">
                  <c:v>3.1565499999999997</c:v>
                </c:pt>
                <c:pt idx="1234">
                  <c:v>3.1591</c:v>
                </c:pt>
                <c:pt idx="1235">
                  <c:v>3.1616500000000003</c:v>
                </c:pt>
                <c:pt idx="1236">
                  <c:v>3.1642000000000001</c:v>
                </c:pt>
                <c:pt idx="1237">
                  <c:v>3.1667666666666672</c:v>
                </c:pt>
                <c:pt idx="1238">
                  <c:v>3.1693333333333338</c:v>
                </c:pt>
                <c:pt idx="1239">
                  <c:v>3.1718833333333327</c:v>
                </c:pt>
                <c:pt idx="1240">
                  <c:v>3.1744333333333334</c:v>
                </c:pt>
                <c:pt idx="1241">
                  <c:v>3.1769833333333333</c:v>
                </c:pt>
                <c:pt idx="1242">
                  <c:v>3.1795499999999994</c:v>
                </c:pt>
                <c:pt idx="1243">
                  <c:v>3.1820999999999997</c:v>
                </c:pt>
                <c:pt idx="1244">
                  <c:v>3.1846666666666672</c:v>
                </c:pt>
                <c:pt idx="1245">
                  <c:v>3.187216666666667</c:v>
                </c:pt>
                <c:pt idx="1246">
                  <c:v>3.1897666666666669</c:v>
                </c:pt>
                <c:pt idx="1247">
                  <c:v>3.1923166666666662</c:v>
                </c:pt>
                <c:pt idx="1248">
                  <c:v>3.194866666666667</c:v>
                </c:pt>
                <c:pt idx="1249">
                  <c:v>3.1974333333333336</c:v>
                </c:pt>
                <c:pt idx="1250">
                  <c:v>3.1999833333333334</c:v>
                </c:pt>
                <c:pt idx="1251">
                  <c:v>3.2025333333333332</c:v>
                </c:pt>
                <c:pt idx="1252">
                  <c:v>3.2050833333333335</c:v>
                </c:pt>
                <c:pt idx="1253">
                  <c:v>3.2076333333333338</c:v>
                </c:pt>
                <c:pt idx="1254">
                  <c:v>3.2101999999999999</c:v>
                </c:pt>
                <c:pt idx="1255">
                  <c:v>3.2127333333333334</c:v>
                </c:pt>
                <c:pt idx="1256">
                  <c:v>3.2152833333333333</c:v>
                </c:pt>
                <c:pt idx="1257">
                  <c:v>3.2178333333333331</c:v>
                </c:pt>
                <c:pt idx="1258">
                  <c:v>3.2203833333333338</c:v>
                </c:pt>
                <c:pt idx="1259">
                  <c:v>3.22295</c:v>
                </c:pt>
                <c:pt idx="1260">
                  <c:v>3.225516666666667</c:v>
                </c:pt>
                <c:pt idx="1261">
                  <c:v>3.2280666666666669</c:v>
                </c:pt>
                <c:pt idx="1262">
                  <c:v>3.2306166666666671</c:v>
                </c:pt>
                <c:pt idx="1263">
                  <c:v>3.2331666666666674</c:v>
                </c:pt>
                <c:pt idx="1264">
                  <c:v>3.2357333333333336</c:v>
                </c:pt>
                <c:pt idx="1265">
                  <c:v>3.2382833333333334</c:v>
                </c:pt>
                <c:pt idx="1266">
                  <c:v>3.24085</c:v>
                </c:pt>
                <c:pt idx="1267">
                  <c:v>3.2434000000000007</c:v>
                </c:pt>
                <c:pt idx="1268">
                  <c:v>3.2459500000000001</c:v>
                </c:pt>
                <c:pt idx="1269">
                  <c:v>3.2484999999999999</c:v>
                </c:pt>
                <c:pt idx="1270">
                  <c:v>3.2510499999999993</c:v>
                </c:pt>
                <c:pt idx="1271">
                  <c:v>3.2536166666666673</c:v>
                </c:pt>
                <c:pt idx="1272">
                  <c:v>3.2561666666666671</c:v>
                </c:pt>
                <c:pt idx="1273">
                  <c:v>3.2587166666666669</c:v>
                </c:pt>
                <c:pt idx="1274">
                  <c:v>3.2612666666666668</c:v>
                </c:pt>
                <c:pt idx="1275">
                  <c:v>3.263816666666667</c:v>
                </c:pt>
                <c:pt idx="1276">
                  <c:v>3.2663833333333332</c:v>
                </c:pt>
                <c:pt idx="1277">
                  <c:v>3.2689333333333339</c:v>
                </c:pt>
                <c:pt idx="1278">
                  <c:v>3.2714833333333333</c:v>
                </c:pt>
                <c:pt idx="1279">
                  <c:v>3.2740333333333336</c:v>
                </c:pt>
                <c:pt idx="1280">
                  <c:v>3.2765833333333334</c:v>
                </c:pt>
                <c:pt idx="1281">
                  <c:v>3.27915</c:v>
                </c:pt>
                <c:pt idx="1282">
                  <c:v>3.2816999999999998</c:v>
                </c:pt>
                <c:pt idx="1283">
                  <c:v>3.2842500000000001</c:v>
                </c:pt>
                <c:pt idx="1284">
                  <c:v>3.2867999999999999</c:v>
                </c:pt>
                <c:pt idx="1285">
                  <c:v>3.2893499999999998</c:v>
                </c:pt>
                <c:pt idx="1286">
                  <c:v>3.2919166666666668</c:v>
                </c:pt>
                <c:pt idx="1287">
                  <c:v>3.2944666666666671</c:v>
                </c:pt>
                <c:pt idx="1288">
                  <c:v>3.2970333333333337</c:v>
                </c:pt>
                <c:pt idx="1289">
                  <c:v>3.2995833333333331</c:v>
                </c:pt>
                <c:pt idx="1290">
                  <c:v>3.3021333333333329</c:v>
                </c:pt>
                <c:pt idx="1291">
                  <c:v>3.3046833333333332</c:v>
                </c:pt>
                <c:pt idx="1292">
                  <c:v>3.3072333333333335</c:v>
                </c:pt>
                <c:pt idx="1293">
                  <c:v>3.3097999999999996</c:v>
                </c:pt>
                <c:pt idx="1294">
                  <c:v>3.3123499999999999</c:v>
                </c:pt>
                <c:pt idx="1295">
                  <c:v>3.3148999999999997</c:v>
                </c:pt>
                <c:pt idx="1296">
                  <c:v>3.3174333333333328</c:v>
                </c:pt>
                <c:pt idx="1297">
                  <c:v>3.3199833333333331</c:v>
                </c:pt>
                <c:pt idx="1298">
                  <c:v>3.3225499999999997</c:v>
                </c:pt>
                <c:pt idx="1299">
                  <c:v>3.3250999999999995</c:v>
                </c:pt>
                <c:pt idx="1300">
                  <c:v>3.3276499999999993</c:v>
                </c:pt>
                <c:pt idx="1301">
                  <c:v>3.3301999999999996</c:v>
                </c:pt>
                <c:pt idx="1302">
                  <c:v>3.332749999999999</c:v>
                </c:pt>
                <c:pt idx="1303">
                  <c:v>3.3353166666666665</c:v>
                </c:pt>
                <c:pt idx="1304">
                  <c:v>3.3378666666666663</c:v>
                </c:pt>
                <c:pt idx="1305">
                  <c:v>3.340416666666667</c:v>
                </c:pt>
                <c:pt idx="1306">
                  <c:v>3.3429666666666669</c:v>
                </c:pt>
                <c:pt idx="1307">
                  <c:v>3.3455166666666671</c:v>
                </c:pt>
                <c:pt idx="1308">
                  <c:v>3.3480833333333333</c:v>
                </c:pt>
                <c:pt idx="1309">
                  <c:v>3.3506333333333331</c:v>
                </c:pt>
                <c:pt idx="1310">
                  <c:v>3.3531999999999997</c:v>
                </c:pt>
                <c:pt idx="1311">
                  <c:v>3.3557499999999996</c:v>
                </c:pt>
                <c:pt idx="1312">
                  <c:v>3.3582999999999994</c:v>
                </c:pt>
                <c:pt idx="1313">
                  <c:v>3.3608499999999997</c:v>
                </c:pt>
                <c:pt idx="1314">
                  <c:v>3.3633999999999999</c:v>
                </c:pt>
                <c:pt idx="1315">
                  <c:v>3.3659666666666666</c:v>
                </c:pt>
                <c:pt idx="1316">
                  <c:v>3.3685166666666668</c:v>
                </c:pt>
                <c:pt idx="1317">
                  <c:v>3.3710666666666667</c:v>
                </c:pt>
                <c:pt idx="1318">
                  <c:v>3.3736166666666665</c:v>
                </c:pt>
                <c:pt idx="1319">
                  <c:v>3.3761666666666668</c:v>
                </c:pt>
                <c:pt idx="1320">
                  <c:v>3.3787333333333334</c:v>
                </c:pt>
                <c:pt idx="1321">
                  <c:v>3.3812833333333332</c:v>
                </c:pt>
                <c:pt idx="1322">
                  <c:v>3.3838333333333335</c:v>
                </c:pt>
                <c:pt idx="1323">
                  <c:v>3.3863833333333333</c:v>
                </c:pt>
                <c:pt idx="1324">
                  <c:v>3.3889333333333336</c:v>
                </c:pt>
                <c:pt idx="1325">
                  <c:v>3.3914999999999997</c:v>
                </c:pt>
                <c:pt idx="1326">
                  <c:v>3.3940499999999996</c:v>
                </c:pt>
                <c:pt idx="1327">
                  <c:v>3.3965666666666667</c:v>
                </c:pt>
                <c:pt idx="1328">
                  <c:v>3.3991166666666666</c:v>
                </c:pt>
                <c:pt idx="1329">
                  <c:v>3.4016666666666664</c:v>
                </c:pt>
                <c:pt idx="1330">
                  <c:v>3.4042166666666662</c:v>
                </c:pt>
                <c:pt idx="1331">
                  <c:v>3.4067666666666669</c:v>
                </c:pt>
                <c:pt idx="1332">
                  <c:v>3.4093333333333335</c:v>
                </c:pt>
                <c:pt idx="1333">
                  <c:v>3.4118833333333329</c:v>
                </c:pt>
                <c:pt idx="1334">
                  <c:v>3.4144333333333337</c:v>
                </c:pt>
                <c:pt idx="1335">
                  <c:v>3.416983333333333</c:v>
                </c:pt>
                <c:pt idx="1336">
                  <c:v>3.4195333333333333</c:v>
                </c:pt>
                <c:pt idx="1337">
                  <c:v>3.4220999999999995</c:v>
                </c:pt>
                <c:pt idx="1338">
                  <c:v>3.4246499999999997</c:v>
                </c:pt>
                <c:pt idx="1339">
                  <c:v>3.4272</c:v>
                </c:pt>
                <c:pt idx="1340">
                  <c:v>3.4297499999999994</c:v>
                </c:pt>
                <c:pt idx="1341">
                  <c:v>3.4322999999999992</c:v>
                </c:pt>
                <c:pt idx="1342">
                  <c:v>3.4348666666666667</c:v>
                </c:pt>
                <c:pt idx="1343">
                  <c:v>3.4374333333333333</c:v>
                </c:pt>
                <c:pt idx="1344">
                  <c:v>3.4399833333333327</c:v>
                </c:pt>
                <c:pt idx="1345">
                  <c:v>3.442533333333333</c:v>
                </c:pt>
                <c:pt idx="1346">
                  <c:v>3.4450833333333337</c:v>
                </c:pt>
                <c:pt idx="1347">
                  <c:v>3.4476166666666672</c:v>
                </c:pt>
                <c:pt idx="1348">
                  <c:v>3.4501666666666666</c:v>
                </c:pt>
                <c:pt idx="1349">
                  <c:v>3.4527333333333328</c:v>
                </c:pt>
                <c:pt idx="1350">
                  <c:v>3.455283333333333</c:v>
                </c:pt>
                <c:pt idx="1351">
                  <c:v>3.4578333333333333</c:v>
                </c:pt>
                <c:pt idx="1352">
                  <c:v>3.4603833333333331</c:v>
                </c:pt>
                <c:pt idx="1353">
                  <c:v>3.4629333333333334</c:v>
                </c:pt>
                <c:pt idx="1354">
                  <c:v>3.4655</c:v>
                </c:pt>
                <c:pt idx="1355">
                  <c:v>3.4680499999999994</c:v>
                </c:pt>
                <c:pt idx="1356">
                  <c:v>3.4705999999999997</c:v>
                </c:pt>
                <c:pt idx="1357">
                  <c:v>3.47315</c:v>
                </c:pt>
                <c:pt idx="1358">
                  <c:v>3.4756999999999998</c:v>
                </c:pt>
                <c:pt idx="1359">
                  <c:v>3.4782666666666668</c:v>
                </c:pt>
                <c:pt idx="1360">
                  <c:v>3.4808166666666671</c:v>
                </c:pt>
                <c:pt idx="1361">
                  <c:v>3.4833666666666674</c:v>
                </c:pt>
                <c:pt idx="1362">
                  <c:v>3.4859166666666672</c:v>
                </c:pt>
                <c:pt idx="1363">
                  <c:v>3.4884666666666666</c:v>
                </c:pt>
                <c:pt idx="1364">
                  <c:v>3.4910333333333328</c:v>
                </c:pt>
                <c:pt idx="1365">
                  <c:v>3.4936000000000003</c:v>
                </c:pt>
                <c:pt idx="1366">
                  <c:v>3.4961499999999996</c:v>
                </c:pt>
                <c:pt idx="1367">
                  <c:v>3.4986999999999995</c:v>
                </c:pt>
                <c:pt idx="1368">
                  <c:v>3.5012499999999993</c:v>
                </c:pt>
                <c:pt idx="1369">
                  <c:v>3.5038166666666672</c:v>
                </c:pt>
                <c:pt idx="1370">
                  <c:v>3.5063666666666666</c:v>
                </c:pt>
                <c:pt idx="1371">
                  <c:v>3.5089333333333332</c:v>
                </c:pt>
                <c:pt idx="1372">
                  <c:v>3.5114833333333326</c:v>
                </c:pt>
                <c:pt idx="1373">
                  <c:v>3.5140333333333333</c:v>
                </c:pt>
                <c:pt idx="1374">
                  <c:v>3.5165833333333332</c:v>
                </c:pt>
                <c:pt idx="1375">
                  <c:v>3.5191333333333334</c:v>
                </c:pt>
                <c:pt idx="1376">
                  <c:v>3.5217000000000001</c:v>
                </c:pt>
                <c:pt idx="1377">
                  <c:v>3.5242500000000003</c:v>
                </c:pt>
                <c:pt idx="1378">
                  <c:v>3.5267999999999997</c:v>
                </c:pt>
                <c:pt idx="1379">
                  <c:v>3.52935</c:v>
                </c:pt>
                <c:pt idx="1380">
                  <c:v>3.5318999999999994</c:v>
                </c:pt>
                <c:pt idx="1381">
                  <c:v>3.5344666666666669</c:v>
                </c:pt>
                <c:pt idx="1382">
                  <c:v>3.5370166666666671</c:v>
                </c:pt>
                <c:pt idx="1383">
                  <c:v>3.5395666666666665</c:v>
                </c:pt>
                <c:pt idx="1384">
                  <c:v>3.5421166666666668</c:v>
                </c:pt>
                <c:pt idx="1385">
                  <c:v>3.5446666666666666</c:v>
                </c:pt>
                <c:pt idx="1386">
                  <c:v>3.5472333333333332</c:v>
                </c:pt>
                <c:pt idx="1387">
                  <c:v>3.5497833333333331</c:v>
                </c:pt>
                <c:pt idx="1388">
                  <c:v>3.5523333333333329</c:v>
                </c:pt>
                <c:pt idx="1389">
                  <c:v>3.5548833333333332</c:v>
                </c:pt>
                <c:pt idx="1390">
                  <c:v>3.5574333333333334</c:v>
                </c:pt>
                <c:pt idx="1391">
                  <c:v>3.56</c:v>
                </c:pt>
                <c:pt idx="1392">
                  <c:v>3.5625333333333336</c:v>
                </c:pt>
                <c:pt idx="1393">
                  <c:v>3.5651000000000002</c:v>
                </c:pt>
                <c:pt idx="1394">
                  <c:v>3.56765</c:v>
                </c:pt>
                <c:pt idx="1395">
                  <c:v>3.5701999999999998</c:v>
                </c:pt>
                <c:pt idx="1396">
                  <c:v>3.5727499999999996</c:v>
                </c:pt>
                <c:pt idx="1397">
                  <c:v>3.5752999999999995</c:v>
                </c:pt>
                <c:pt idx="1398">
                  <c:v>3.5778666666666665</c:v>
                </c:pt>
                <c:pt idx="1399">
                  <c:v>3.5804333333333331</c:v>
                </c:pt>
                <c:pt idx="1400">
                  <c:v>3.5829833333333334</c:v>
                </c:pt>
                <c:pt idx="1401">
                  <c:v>3.5855333333333332</c:v>
                </c:pt>
                <c:pt idx="1402">
                  <c:v>3.5880833333333331</c:v>
                </c:pt>
                <c:pt idx="1403">
                  <c:v>3.5906499999999992</c:v>
                </c:pt>
                <c:pt idx="1404">
                  <c:v>3.5932000000000004</c:v>
                </c:pt>
                <c:pt idx="1405">
                  <c:v>3.5957499999999998</c:v>
                </c:pt>
                <c:pt idx="1406">
                  <c:v>3.5983000000000001</c:v>
                </c:pt>
                <c:pt idx="1407">
                  <c:v>3.6008499999999994</c:v>
                </c:pt>
                <c:pt idx="1408">
                  <c:v>3.6034166666666674</c:v>
                </c:pt>
                <c:pt idx="1409">
                  <c:v>3.6059666666666672</c:v>
                </c:pt>
                <c:pt idx="1410">
                  <c:v>3.608516666666667</c:v>
                </c:pt>
                <c:pt idx="1411">
                  <c:v>3.6110666666666664</c:v>
                </c:pt>
                <c:pt idx="1412">
                  <c:v>3.6136166666666671</c:v>
                </c:pt>
                <c:pt idx="1413">
                  <c:v>3.6161833333333333</c:v>
                </c:pt>
                <c:pt idx="1414">
                  <c:v>3.6187333333333331</c:v>
                </c:pt>
                <c:pt idx="1415">
                  <c:v>3.6212999999999997</c:v>
                </c:pt>
                <c:pt idx="1416">
                  <c:v>3.62385</c:v>
                </c:pt>
                <c:pt idx="1417">
                  <c:v>3.6263999999999998</c:v>
                </c:pt>
                <c:pt idx="1418">
                  <c:v>3.6289166666666675</c:v>
                </c:pt>
                <c:pt idx="1419">
                  <c:v>3.6314666666666668</c:v>
                </c:pt>
                <c:pt idx="1420">
                  <c:v>3.6340333333333334</c:v>
                </c:pt>
                <c:pt idx="1421">
                  <c:v>3.6365833333333333</c:v>
                </c:pt>
                <c:pt idx="1422">
                  <c:v>3.6391333333333336</c:v>
                </c:pt>
                <c:pt idx="1423">
                  <c:v>3.6416833333333334</c:v>
                </c:pt>
                <c:pt idx="1424">
                  <c:v>3.6442333333333332</c:v>
                </c:pt>
                <c:pt idx="1425">
                  <c:v>3.6467999999999998</c:v>
                </c:pt>
                <c:pt idx="1426">
                  <c:v>3.6493500000000001</c:v>
                </c:pt>
                <c:pt idx="1427">
                  <c:v>3.6518666666666664</c:v>
                </c:pt>
                <c:pt idx="1428">
                  <c:v>3.6544000000000003</c:v>
                </c:pt>
                <c:pt idx="1429">
                  <c:v>3.6569499999999997</c:v>
                </c:pt>
                <c:pt idx="1430">
                  <c:v>3.6595</c:v>
                </c:pt>
                <c:pt idx="1431">
                  <c:v>3.6620499999999998</c:v>
                </c:pt>
                <c:pt idx="1432">
                  <c:v>3.6646166666666673</c:v>
                </c:pt>
                <c:pt idx="1433">
                  <c:v>3.6671666666666676</c:v>
                </c:pt>
                <c:pt idx="1434">
                  <c:v>3.6697333333333337</c:v>
                </c:pt>
                <c:pt idx="1435">
                  <c:v>3.6722833333333327</c:v>
                </c:pt>
                <c:pt idx="1436">
                  <c:v>3.6748333333333334</c:v>
                </c:pt>
                <c:pt idx="1437">
                  <c:v>3.6774</c:v>
                </c:pt>
                <c:pt idx="1438">
                  <c:v>3.6799499999999994</c:v>
                </c:pt>
                <c:pt idx="1439">
                  <c:v>3.6824999999999997</c:v>
                </c:pt>
                <c:pt idx="1440">
                  <c:v>3.6850499999999995</c:v>
                </c:pt>
                <c:pt idx="1441">
                  <c:v>3.6876000000000002</c:v>
                </c:pt>
                <c:pt idx="1442">
                  <c:v>3.69015</c:v>
                </c:pt>
                <c:pt idx="1443">
                  <c:v>3.6927166666666666</c:v>
                </c:pt>
                <c:pt idx="1444">
                  <c:v>3.6952666666666669</c:v>
                </c:pt>
                <c:pt idx="1445">
                  <c:v>3.6978166666666672</c:v>
                </c:pt>
                <c:pt idx="1446">
                  <c:v>3.700366666666667</c:v>
                </c:pt>
                <c:pt idx="1447">
                  <c:v>3.70295</c:v>
                </c:pt>
                <c:pt idx="1448">
                  <c:v>3.705516666666667</c:v>
                </c:pt>
                <c:pt idx="1449">
                  <c:v>3.7080666666666673</c:v>
                </c:pt>
                <c:pt idx="1450">
                  <c:v>3.7106166666666671</c:v>
                </c:pt>
                <c:pt idx="1451">
                  <c:v>3.7131666666666669</c:v>
                </c:pt>
                <c:pt idx="1452">
                  <c:v>3.7157333333333331</c:v>
                </c:pt>
                <c:pt idx="1453">
                  <c:v>3.7183166666666669</c:v>
                </c:pt>
                <c:pt idx="1454">
                  <c:v>3.7208833333333331</c:v>
                </c:pt>
                <c:pt idx="1455">
                  <c:v>3.7234500000000001</c:v>
                </c:pt>
                <c:pt idx="1456">
                  <c:v>3.726</c:v>
                </c:pt>
                <c:pt idx="1457">
                  <c:v>3.728566666666667</c:v>
                </c:pt>
                <c:pt idx="1458">
                  <c:v>3.7311333333333332</c:v>
                </c:pt>
                <c:pt idx="1459">
                  <c:v>3.7336999999999998</c:v>
                </c:pt>
                <c:pt idx="1460">
                  <c:v>3.7362666666666664</c:v>
                </c:pt>
                <c:pt idx="1461">
                  <c:v>3.7388166666666671</c:v>
                </c:pt>
                <c:pt idx="1462">
                  <c:v>3.7414000000000001</c:v>
                </c:pt>
                <c:pt idx="1463">
                  <c:v>3.7439666666666676</c:v>
                </c:pt>
                <c:pt idx="1464">
                  <c:v>3.7465333333333337</c:v>
                </c:pt>
                <c:pt idx="1465">
                  <c:v>3.7490999999999999</c:v>
                </c:pt>
                <c:pt idx="1466">
                  <c:v>3.7516666666666665</c:v>
                </c:pt>
                <c:pt idx="1467">
                  <c:v>3.7542499999999994</c:v>
                </c:pt>
                <c:pt idx="1468">
                  <c:v>3.7568166666666665</c:v>
                </c:pt>
                <c:pt idx="1469">
                  <c:v>3.75935</c:v>
                </c:pt>
                <c:pt idx="1470">
                  <c:v>3.7618999999999998</c:v>
                </c:pt>
                <c:pt idx="1471">
                  <c:v>3.7644666666666668</c:v>
                </c:pt>
                <c:pt idx="1472">
                  <c:v>3.7670499999999998</c:v>
                </c:pt>
                <c:pt idx="1473">
                  <c:v>3.7696166666666668</c:v>
                </c:pt>
                <c:pt idx="1474">
                  <c:v>3.7721666666666671</c:v>
                </c:pt>
                <c:pt idx="1475">
                  <c:v>3.7747166666666674</c:v>
                </c:pt>
                <c:pt idx="1476">
                  <c:v>3.7772833333333335</c:v>
                </c:pt>
                <c:pt idx="1477">
                  <c:v>3.7798666666666665</c:v>
                </c:pt>
                <c:pt idx="1478">
                  <c:v>3.7824333333333331</c:v>
                </c:pt>
                <c:pt idx="1479">
                  <c:v>3.7850000000000001</c:v>
                </c:pt>
                <c:pt idx="1480">
                  <c:v>3.7875666666666672</c:v>
                </c:pt>
                <c:pt idx="1481">
                  <c:v>3.7901333333333334</c:v>
                </c:pt>
                <c:pt idx="1482">
                  <c:v>3.7927000000000004</c:v>
                </c:pt>
                <c:pt idx="1483">
                  <c:v>3.795266666666667</c:v>
                </c:pt>
                <c:pt idx="1484">
                  <c:v>3.7978333333333336</c:v>
                </c:pt>
                <c:pt idx="1485">
                  <c:v>3.8003833333333334</c:v>
                </c:pt>
                <c:pt idx="1486">
                  <c:v>3.8029333333333333</c:v>
                </c:pt>
                <c:pt idx="1487">
                  <c:v>3.8055000000000003</c:v>
                </c:pt>
                <c:pt idx="1488">
                  <c:v>3.8080666666666669</c:v>
                </c:pt>
                <c:pt idx="1489">
                  <c:v>3.8106333333333331</c:v>
                </c:pt>
                <c:pt idx="1490">
                  <c:v>3.8131999999999997</c:v>
                </c:pt>
                <c:pt idx="1491">
                  <c:v>3.8157666666666668</c:v>
                </c:pt>
                <c:pt idx="1492">
                  <c:v>3.8183333333333334</c:v>
                </c:pt>
                <c:pt idx="1493">
                  <c:v>3.8209</c:v>
                </c:pt>
                <c:pt idx="1494">
                  <c:v>3.8234666666666666</c:v>
                </c:pt>
                <c:pt idx="1495">
                  <c:v>3.8260499999999995</c:v>
                </c:pt>
                <c:pt idx="1496">
                  <c:v>3.828616666666667</c:v>
                </c:pt>
                <c:pt idx="1497">
                  <c:v>3.8311833333333332</c:v>
                </c:pt>
                <c:pt idx="1498">
                  <c:v>3.8337499999999998</c:v>
                </c:pt>
                <c:pt idx="1499">
                  <c:v>3.8363166666666668</c:v>
                </c:pt>
                <c:pt idx="1500">
                  <c:v>3.8388999999999998</c:v>
                </c:pt>
                <c:pt idx="1501">
                  <c:v>3.8414666666666668</c:v>
                </c:pt>
                <c:pt idx="1502">
                  <c:v>3.8440333333333334</c:v>
                </c:pt>
                <c:pt idx="1503">
                  <c:v>3.8466166666666668</c:v>
                </c:pt>
                <c:pt idx="1504">
                  <c:v>3.8491833333333334</c:v>
                </c:pt>
                <c:pt idx="1505">
                  <c:v>3.8517166666666669</c:v>
                </c:pt>
                <c:pt idx="1506">
                  <c:v>3.8542833333333331</c:v>
                </c:pt>
                <c:pt idx="1507">
                  <c:v>3.8568499999999992</c:v>
                </c:pt>
                <c:pt idx="1508">
                  <c:v>3.859433333333333</c:v>
                </c:pt>
                <c:pt idx="1509">
                  <c:v>3.8619999999999997</c:v>
                </c:pt>
                <c:pt idx="1510">
                  <c:v>3.8645666666666671</c:v>
                </c:pt>
                <c:pt idx="1511">
                  <c:v>3.8671000000000002</c:v>
                </c:pt>
                <c:pt idx="1512">
                  <c:v>3.8696666666666668</c:v>
                </c:pt>
                <c:pt idx="1513">
                  <c:v>3.8722499999999993</c:v>
                </c:pt>
                <c:pt idx="1514">
                  <c:v>3.8748166666666668</c:v>
                </c:pt>
                <c:pt idx="1515">
                  <c:v>3.8773833333333334</c:v>
                </c:pt>
                <c:pt idx="1516">
                  <c:v>3.8799499999999996</c:v>
                </c:pt>
                <c:pt idx="1517">
                  <c:v>3.8825166666666666</c:v>
                </c:pt>
                <c:pt idx="1518">
                  <c:v>3.8851</c:v>
                </c:pt>
                <c:pt idx="1519">
                  <c:v>3.8876666666666666</c:v>
                </c:pt>
                <c:pt idx="1520">
                  <c:v>3.8902333333333328</c:v>
                </c:pt>
                <c:pt idx="1521">
                  <c:v>3.8928166666666661</c:v>
                </c:pt>
                <c:pt idx="1522">
                  <c:v>3.8953833333333332</c:v>
                </c:pt>
                <c:pt idx="1523">
                  <c:v>3.8979499999999998</c:v>
                </c:pt>
                <c:pt idx="1524">
                  <c:v>3.9005166666666673</c:v>
                </c:pt>
                <c:pt idx="1525">
                  <c:v>3.9030833333333335</c:v>
                </c:pt>
                <c:pt idx="1526">
                  <c:v>3.9056666666666668</c:v>
                </c:pt>
                <c:pt idx="1527">
                  <c:v>3.9082333333333334</c:v>
                </c:pt>
                <c:pt idx="1528">
                  <c:v>3.9107999999999996</c:v>
                </c:pt>
                <c:pt idx="1529">
                  <c:v>3.9133666666666671</c:v>
                </c:pt>
                <c:pt idx="1530">
                  <c:v>3.9159333333333333</c:v>
                </c:pt>
                <c:pt idx="1531">
                  <c:v>3.9184833333333331</c:v>
                </c:pt>
                <c:pt idx="1532">
                  <c:v>3.9210499999999997</c:v>
                </c:pt>
                <c:pt idx="1533">
                  <c:v>3.9236166666666672</c:v>
                </c:pt>
                <c:pt idx="1534">
                  <c:v>3.9261833333333334</c:v>
                </c:pt>
                <c:pt idx="1535">
                  <c:v>3.92875</c:v>
                </c:pt>
                <c:pt idx="1536">
                  <c:v>3.9313333333333333</c:v>
                </c:pt>
                <c:pt idx="1537">
                  <c:v>3.9339</c:v>
                </c:pt>
                <c:pt idx="1538">
                  <c:v>3.9364666666666661</c:v>
                </c:pt>
                <c:pt idx="1539">
                  <c:v>3.9390499999999991</c:v>
                </c:pt>
                <c:pt idx="1540">
                  <c:v>3.941616666666667</c:v>
                </c:pt>
                <c:pt idx="1541">
                  <c:v>3.9441833333333336</c:v>
                </c:pt>
                <c:pt idx="1542">
                  <c:v>3.9467499999999998</c:v>
                </c:pt>
                <c:pt idx="1543">
                  <c:v>3.9493166666666673</c:v>
                </c:pt>
                <c:pt idx="1544">
                  <c:v>3.9518999999999997</c:v>
                </c:pt>
                <c:pt idx="1545">
                  <c:v>3.9544666666666668</c:v>
                </c:pt>
                <c:pt idx="1546">
                  <c:v>3.9570333333333334</c:v>
                </c:pt>
                <c:pt idx="1547">
                  <c:v>3.9595666666666669</c:v>
                </c:pt>
                <c:pt idx="1548">
                  <c:v>3.9621333333333335</c:v>
                </c:pt>
                <c:pt idx="1549">
                  <c:v>3.9647166666666673</c:v>
                </c:pt>
                <c:pt idx="1550">
                  <c:v>3.9672833333333335</c:v>
                </c:pt>
                <c:pt idx="1551">
                  <c:v>3.9698499999999997</c:v>
                </c:pt>
                <c:pt idx="1552">
                  <c:v>3.9724166666666667</c:v>
                </c:pt>
                <c:pt idx="1553">
                  <c:v>3.9749833333333333</c:v>
                </c:pt>
                <c:pt idx="1554">
                  <c:v>3.9775666666666671</c:v>
                </c:pt>
                <c:pt idx="1555">
                  <c:v>3.9801333333333337</c:v>
                </c:pt>
                <c:pt idx="1556">
                  <c:v>3.9826999999999995</c:v>
                </c:pt>
                <c:pt idx="1557">
                  <c:v>3.9852833333333333</c:v>
                </c:pt>
                <c:pt idx="1558">
                  <c:v>3.9878499999999995</c:v>
                </c:pt>
                <c:pt idx="1559">
                  <c:v>3.9903833333333334</c:v>
                </c:pt>
                <c:pt idx="1560">
                  <c:v>3.9929499999999996</c:v>
                </c:pt>
                <c:pt idx="1561">
                  <c:v>3.9955166666666666</c:v>
                </c:pt>
                <c:pt idx="1562">
                  <c:v>3.9981</c:v>
                </c:pt>
                <c:pt idx="1563">
                  <c:v>4.0006666666666675</c:v>
                </c:pt>
                <c:pt idx="1564">
                  <c:v>4.0032166666666669</c:v>
                </c:pt>
                <c:pt idx="1565">
                  <c:v>4.0057833333333344</c:v>
                </c:pt>
                <c:pt idx="1566">
                  <c:v>4.0083500000000001</c:v>
                </c:pt>
                <c:pt idx="1567">
                  <c:v>4.010933333333333</c:v>
                </c:pt>
                <c:pt idx="1568">
                  <c:v>4.0134999999999996</c:v>
                </c:pt>
                <c:pt idx="1569">
                  <c:v>4.0160666666666662</c:v>
                </c:pt>
                <c:pt idx="1570">
                  <c:v>4.0186333333333337</c:v>
                </c:pt>
                <c:pt idx="1571">
                  <c:v>4.0211999999999986</c:v>
                </c:pt>
                <c:pt idx="1572">
                  <c:v>4.0237833333333333</c:v>
                </c:pt>
                <c:pt idx="1573">
                  <c:v>4.0263499999999999</c:v>
                </c:pt>
                <c:pt idx="1574">
                  <c:v>4.0289166666666656</c:v>
                </c:pt>
                <c:pt idx="1575">
                  <c:v>4.0314999999999994</c:v>
                </c:pt>
                <c:pt idx="1576">
                  <c:v>4.0340666666666669</c:v>
                </c:pt>
                <c:pt idx="1577">
                  <c:v>4.0366333333333353</c:v>
                </c:pt>
                <c:pt idx="1578">
                  <c:v>4.039200000000001</c:v>
                </c:pt>
                <c:pt idx="1579">
                  <c:v>4.0417666666666676</c:v>
                </c:pt>
                <c:pt idx="1580">
                  <c:v>4.0443333333333333</c:v>
                </c:pt>
                <c:pt idx="1581">
                  <c:v>4.0468999999999999</c:v>
                </c:pt>
                <c:pt idx="1582">
                  <c:v>4.0494666666666674</c:v>
                </c:pt>
                <c:pt idx="1583">
                  <c:v>4.0520333333333332</c:v>
                </c:pt>
                <c:pt idx="1584">
                  <c:v>4.0545999999999989</c:v>
                </c:pt>
                <c:pt idx="1585">
                  <c:v>4.0571833333333336</c:v>
                </c:pt>
                <c:pt idx="1586">
                  <c:v>4.0597500000000002</c:v>
                </c:pt>
                <c:pt idx="1587">
                  <c:v>4.0623166666666659</c:v>
                </c:pt>
                <c:pt idx="1588">
                  <c:v>4.0648999999999988</c:v>
                </c:pt>
                <c:pt idx="1589">
                  <c:v>4.0674666666666655</c:v>
                </c:pt>
                <c:pt idx="1590">
                  <c:v>4.0700333333333338</c:v>
                </c:pt>
                <c:pt idx="1591">
                  <c:v>4.0725999999999996</c:v>
                </c:pt>
                <c:pt idx="1592">
                  <c:v>4.0751666666666662</c:v>
                </c:pt>
                <c:pt idx="1593">
                  <c:v>4.07775</c:v>
                </c:pt>
                <c:pt idx="1594">
                  <c:v>4.0803166666666666</c:v>
                </c:pt>
                <c:pt idx="1595">
                  <c:v>4.0828833333333332</c:v>
                </c:pt>
                <c:pt idx="1596">
                  <c:v>4.0854499999999998</c:v>
                </c:pt>
                <c:pt idx="1597">
                  <c:v>4.0880166666666655</c:v>
                </c:pt>
                <c:pt idx="1598">
                  <c:v>4.0906000000000002</c:v>
                </c:pt>
                <c:pt idx="1599">
                  <c:v>4.0931666666666668</c:v>
                </c:pt>
                <c:pt idx="1600">
                  <c:v>4.0957333333333334</c:v>
                </c:pt>
                <c:pt idx="1601">
                  <c:v>4.0983166666666655</c:v>
                </c:pt>
                <c:pt idx="1602">
                  <c:v>4.1008999999999993</c:v>
                </c:pt>
                <c:pt idx="1603">
                  <c:v>4.1034666666666668</c:v>
                </c:pt>
                <c:pt idx="1604">
                  <c:v>4.1060333333333334</c:v>
                </c:pt>
                <c:pt idx="1605">
                  <c:v>4.1086</c:v>
                </c:pt>
                <c:pt idx="1606">
                  <c:v>4.111183333333333</c:v>
                </c:pt>
                <c:pt idx="1607">
                  <c:v>4.1137499999999996</c:v>
                </c:pt>
                <c:pt idx="1608">
                  <c:v>4.1163166666666662</c:v>
                </c:pt>
                <c:pt idx="1609">
                  <c:v>4.1188833333333337</c:v>
                </c:pt>
                <c:pt idx="1610">
                  <c:v>4.1214499999999994</c:v>
                </c:pt>
                <c:pt idx="1611">
                  <c:v>4.1239999999999988</c:v>
                </c:pt>
                <c:pt idx="1612">
                  <c:v>4.1265666666666654</c:v>
                </c:pt>
                <c:pt idx="1613">
                  <c:v>4.1291333333333329</c:v>
                </c:pt>
                <c:pt idx="1614">
                  <c:v>4.1317000000000004</c:v>
                </c:pt>
                <c:pt idx="1615">
                  <c:v>4.134266666666667</c:v>
                </c:pt>
                <c:pt idx="1616">
                  <c:v>4.1368499999999999</c:v>
                </c:pt>
                <c:pt idx="1617">
                  <c:v>4.1394166666666665</c:v>
                </c:pt>
                <c:pt idx="1618">
                  <c:v>4.1419833333333331</c:v>
                </c:pt>
                <c:pt idx="1619">
                  <c:v>4.1445666666666661</c:v>
                </c:pt>
                <c:pt idx="1620">
                  <c:v>4.1471333333333336</c:v>
                </c:pt>
                <c:pt idx="1621">
                  <c:v>4.1497000000000002</c:v>
                </c:pt>
                <c:pt idx="1622">
                  <c:v>4.1522666666666668</c:v>
                </c:pt>
                <c:pt idx="1623">
                  <c:v>4.1548333333333325</c:v>
                </c:pt>
                <c:pt idx="1624">
                  <c:v>4.1574166666666645</c:v>
                </c:pt>
                <c:pt idx="1625">
                  <c:v>4.1599666666666666</c:v>
                </c:pt>
                <c:pt idx="1626">
                  <c:v>4.1625333333333323</c:v>
                </c:pt>
                <c:pt idx="1627">
                  <c:v>4.1650999999999989</c:v>
                </c:pt>
                <c:pt idx="1628">
                  <c:v>4.1676666666666655</c:v>
                </c:pt>
                <c:pt idx="1629">
                  <c:v>4.1702500000000002</c:v>
                </c:pt>
                <c:pt idx="1630">
                  <c:v>4.172816666666666</c:v>
                </c:pt>
                <c:pt idx="1631">
                  <c:v>4.1753833333333334</c:v>
                </c:pt>
                <c:pt idx="1632">
                  <c:v>4.1779666666666655</c:v>
                </c:pt>
                <c:pt idx="1633">
                  <c:v>4.180533333333333</c:v>
                </c:pt>
                <c:pt idx="1634">
                  <c:v>4.1830999999999996</c:v>
                </c:pt>
                <c:pt idx="1635">
                  <c:v>4.1856666666666662</c:v>
                </c:pt>
                <c:pt idx="1636">
                  <c:v>4.1882333333333346</c:v>
                </c:pt>
                <c:pt idx="1637">
                  <c:v>4.1908166666666657</c:v>
                </c:pt>
                <c:pt idx="1638">
                  <c:v>4.1933833333333332</c:v>
                </c:pt>
                <c:pt idx="1639">
                  <c:v>4.1959166666666645</c:v>
                </c:pt>
                <c:pt idx="1640">
                  <c:v>4.1984833333333329</c:v>
                </c:pt>
                <c:pt idx="1641">
                  <c:v>4.2010500000000004</c:v>
                </c:pt>
                <c:pt idx="1642">
                  <c:v>4.2036333333333342</c:v>
                </c:pt>
                <c:pt idx="1643">
                  <c:v>4.2061999999999999</c:v>
                </c:pt>
                <c:pt idx="1644">
                  <c:v>4.2087666666666674</c:v>
                </c:pt>
                <c:pt idx="1645">
                  <c:v>4.211333333333334</c:v>
                </c:pt>
                <c:pt idx="1646">
                  <c:v>4.2138999999999998</c:v>
                </c:pt>
                <c:pt idx="1647">
                  <c:v>4.2164833333333345</c:v>
                </c:pt>
                <c:pt idx="1648">
                  <c:v>4.2190500000000002</c:v>
                </c:pt>
                <c:pt idx="1649">
                  <c:v>4.2216166666666668</c:v>
                </c:pt>
                <c:pt idx="1650">
                  <c:v>4.2241999999999988</c:v>
                </c:pt>
                <c:pt idx="1651">
                  <c:v>4.2267666666666663</c:v>
                </c:pt>
                <c:pt idx="1652">
                  <c:v>4.2293333333333338</c:v>
                </c:pt>
                <c:pt idx="1653">
                  <c:v>4.2319000000000004</c:v>
                </c:pt>
                <c:pt idx="1654">
                  <c:v>4.234466666666667</c:v>
                </c:pt>
                <c:pt idx="1655">
                  <c:v>4.23705</c:v>
                </c:pt>
                <c:pt idx="1656">
                  <c:v>4.2396166666666675</c:v>
                </c:pt>
                <c:pt idx="1657">
                  <c:v>4.2421833333333332</c:v>
                </c:pt>
                <c:pt idx="1658">
                  <c:v>4.2447499999999998</c:v>
                </c:pt>
                <c:pt idx="1659">
                  <c:v>4.2473166666666655</c:v>
                </c:pt>
                <c:pt idx="1660">
                  <c:v>4.2499000000000002</c:v>
                </c:pt>
                <c:pt idx="1661">
                  <c:v>4.2524666666666668</c:v>
                </c:pt>
                <c:pt idx="1662">
                  <c:v>4.2550333333333334</c:v>
                </c:pt>
                <c:pt idx="1663">
                  <c:v>4.2576166666666655</c:v>
                </c:pt>
                <c:pt idx="1664">
                  <c:v>4.260183333333333</c:v>
                </c:pt>
                <c:pt idx="1665">
                  <c:v>4.2627499999999996</c:v>
                </c:pt>
                <c:pt idx="1666">
                  <c:v>4.2653166666666662</c:v>
                </c:pt>
                <c:pt idx="1667">
                  <c:v>4.2678833333333328</c:v>
                </c:pt>
                <c:pt idx="1668">
                  <c:v>4.2704666666666675</c:v>
                </c:pt>
                <c:pt idx="1669">
                  <c:v>4.2730333333333341</c:v>
                </c:pt>
                <c:pt idx="1670">
                  <c:v>4.2755999999999998</c:v>
                </c:pt>
                <c:pt idx="1671">
                  <c:v>4.2781666666666673</c:v>
                </c:pt>
                <c:pt idx="1672">
                  <c:v>4.2807333333333339</c:v>
                </c:pt>
                <c:pt idx="1673">
                  <c:v>4.2833166666666669</c:v>
                </c:pt>
                <c:pt idx="1674">
                  <c:v>4.2858833333333344</c:v>
                </c:pt>
                <c:pt idx="1675">
                  <c:v>4.2884500000000001</c:v>
                </c:pt>
                <c:pt idx="1676">
                  <c:v>4.2909833333333331</c:v>
                </c:pt>
                <c:pt idx="1677">
                  <c:v>4.2935499999999998</c:v>
                </c:pt>
                <c:pt idx="1678">
                  <c:v>4.2961333333333336</c:v>
                </c:pt>
                <c:pt idx="1679">
                  <c:v>4.2987000000000002</c:v>
                </c:pt>
                <c:pt idx="1680">
                  <c:v>4.3012666666666677</c:v>
                </c:pt>
                <c:pt idx="1681">
                  <c:v>4.3038499999999997</c:v>
                </c:pt>
                <c:pt idx="1682">
                  <c:v>4.3064166666666654</c:v>
                </c:pt>
                <c:pt idx="1683">
                  <c:v>4.3089833333333329</c:v>
                </c:pt>
                <c:pt idx="1684">
                  <c:v>4.3115499999999995</c:v>
                </c:pt>
                <c:pt idx="1685">
                  <c:v>4.3141166666666644</c:v>
                </c:pt>
                <c:pt idx="1686">
                  <c:v>4.3167</c:v>
                </c:pt>
                <c:pt idx="1687">
                  <c:v>4.3192666666666675</c:v>
                </c:pt>
                <c:pt idx="1688">
                  <c:v>4.3218333333333332</c:v>
                </c:pt>
                <c:pt idx="1689">
                  <c:v>4.3243999999999989</c:v>
                </c:pt>
                <c:pt idx="1690">
                  <c:v>4.3269666666666655</c:v>
                </c:pt>
                <c:pt idx="1691">
                  <c:v>4.3295499999999993</c:v>
                </c:pt>
                <c:pt idx="1692">
                  <c:v>4.3321166666666659</c:v>
                </c:pt>
                <c:pt idx="1693">
                  <c:v>4.3346833333333334</c:v>
                </c:pt>
                <c:pt idx="1694">
                  <c:v>4.3372666666666664</c:v>
                </c:pt>
                <c:pt idx="1695">
                  <c:v>4.3398333333333339</c:v>
                </c:pt>
                <c:pt idx="1696">
                  <c:v>4.3423999999999996</c:v>
                </c:pt>
                <c:pt idx="1697">
                  <c:v>4.3449666666666653</c:v>
                </c:pt>
                <c:pt idx="1698">
                  <c:v>4.3474999999999993</c:v>
                </c:pt>
                <c:pt idx="1699">
                  <c:v>4.3500833333333331</c:v>
                </c:pt>
                <c:pt idx="1700">
                  <c:v>4.3526499999999997</c:v>
                </c:pt>
                <c:pt idx="1701">
                  <c:v>4.3552166666666654</c:v>
                </c:pt>
                <c:pt idx="1702">
                  <c:v>4.3577833333333329</c:v>
                </c:pt>
                <c:pt idx="1703">
                  <c:v>4.3603499999999995</c:v>
                </c:pt>
                <c:pt idx="1704">
                  <c:v>4.3629333333333324</c:v>
                </c:pt>
                <c:pt idx="1705">
                  <c:v>4.365499999999999</c:v>
                </c:pt>
                <c:pt idx="1706">
                  <c:v>4.3680666666666665</c:v>
                </c:pt>
                <c:pt idx="1707">
                  <c:v>4.370633333333334</c:v>
                </c:pt>
                <c:pt idx="1708">
                  <c:v>4.3731999999999998</c:v>
                </c:pt>
                <c:pt idx="1709">
                  <c:v>4.3757833333333345</c:v>
                </c:pt>
                <c:pt idx="1710">
                  <c:v>4.3783500000000002</c:v>
                </c:pt>
                <c:pt idx="1711">
                  <c:v>4.3809166666666659</c:v>
                </c:pt>
                <c:pt idx="1712">
                  <c:v>4.3834999999999997</c:v>
                </c:pt>
                <c:pt idx="1713">
                  <c:v>4.3860666666666663</c:v>
                </c:pt>
                <c:pt idx="1714">
                  <c:v>4.3886333333333338</c:v>
                </c:pt>
                <c:pt idx="1715">
                  <c:v>4.3911999999999995</c:v>
                </c:pt>
                <c:pt idx="1716">
                  <c:v>4.3937666666666662</c:v>
                </c:pt>
                <c:pt idx="1717">
                  <c:v>4.39635</c:v>
                </c:pt>
                <c:pt idx="1718">
                  <c:v>4.3989166666666657</c:v>
                </c:pt>
                <c:pt idx="1719">
                  <c:v>4.4014500000000005</c:v>
                </c:pt>
                <c:pt idx="1720">
                  <c:v>4.4040166666666654</c:v>
                </c:pt>
                <c:pt idx="1721">
                  <c:v>4.4065833333333337</c:v>
                </c:pt>
                <c:pt idx="1722">
                  <c:v>4.4091666666666676</c:v>
                </c:pt>
                <c:pt idx="1723">
                  <c:v>4.4117333333333342</c:v>
                </c:pt>
                <c:pt idx="1724">
                  <c:v>4.4142999999999999</c:v>
                </c:pt>
                <c:pt idx="1725">
                  <c:v>4.4168833333333337</c:v>
                </c:pt>
                <c:pt idx="1726">
                  <c:v>4.4194666666666675</c:v>
                </c:pt>
                <c:pt idx="1727">
                  <c:v>4.422016666666666</c:v>
                </c:pt>
                <c:pt idx="1728">
                  <c:v>4.4245833333333335</c:v>
                </c:pt>
                <c:pt idx="1729">
                  <c:v>4.4271499999999993</c:v>
                </c:pt>
                <c:pt idx="1730">
                  <c:v>4.429733333333334</c:v>
                </c:pt>
                <c:pt idx="1731">
                  <c:v>4.4323000000000006</c:v>
                </c:pt>
                <c:pt idx="1732">
                  <c:v>4.4348666666666663</c:v>
                </c:pt>
                <c:pt idx="1733">
                  <c:v>4.4374333333333338</c:v>
                </c:pt>
                <c:pt idx="1734">
                  <c:v>4.4400000000000004</c:v>
                </c:pt>
                <c:pt idx="1735">
                  <c:v>4.4425833333333333</c:v>
                </c:pt>
                <c:pt idx="1736">
                  <c:v>4.4451499999999999</c:v>
                </c:pt>
                <c:pt idx="1737">
                  <c:v>4.4477166666666665</c:v>
                </c:pt>
                <c:pt idx="1738">
                  <c:v>4.450283333333334</c:v>
                </c:pt>
                <c:pt idx="1739">
                  <c:v>4.4528499999999998</c:v>
                </c:pt>
                <c:pt idx="1740">
                  <c:v>4.4554333333333345</c:v>
                </c:pt>
                <c:pt idx="1741">
                  <c:v>4.457983333333333</c:v>
                </c:pt>
                <c:pt idx="1742">
                  <c:v>4.4605499999999996</c:v>
                </c:pt>
                <c:pt idx="1743">
                  <c:v>4.4631333333333334</c:v>
                </c:pt>
                <c:pt idx="1744">
                  <c:v>4.4657</c:v>
                </c:pt>
                <c:pt idx="1745">
                  <c:v>4.4682666666666675</c:v>
                </c:pt>
                <c:pt idx="1746">
                  <c:v>4.4708333333333341</c:v>
                </c:pt>
                <c:pt idx="1747">
                  <c:v>4.4734000000000007</c:v>
                </c:pt>
                <c:pt idx="1748">
                  <c:v>4.4759833333333345</c:v>
                </c:pt>
                <c:pt idx="1749">
                  <c:v>4.4785500000000003</c:v>
                </c:pt>
                <c:pt idx="1750">
                  <c:v>4.4810833333333342</c:v>
                </c:pt>
                <c:pt idx="1751">
                  <c:v>4.4836500000000008</c:v>
                </c:pt>
                <c:pt idx="1752">
                  <c:v>4.4862166666666674</c:v>
                </c:pt>
                <c:pt idx="1753">
                  <c:v>4.4888000000000003</c:v>
                </c:pt>
                <c:pt idx="1754">
                  <c:v>4.4913666666666678</c:v>
                </c:pt>
                <c:pt idx="1755">
                  <c:v>4.4939333333333344</c:v>
                </c:pt>
                <c:pt idx="1756">
                  <c:v>4.4965000000000002</c:v>
                </c:pt>
                <c:pt idx="1757">
                  <c:v>4.4990666666666677</c:v>
                </c:pt>
                <c:pt idx="1758">
                  <c:v>4.5016500000000006</c:v>
                </c:pt>
                <c:pt idx="1759">
                  <c:v>4.5042166666666654</c:v>
                </c:pt>
                <c:pt idx="1760">
                  <c:v>4.5067833333333338</c:v>
                </c:pt>
                <c:pt idx="1761">
                  <c:v>4.5093666666666676</c:v>
                </c:pt>
                <c:pt idx="1762">
                  <c:v>4.5119333333333334</c:v>
                </c:pt>
                <c:pt idx="1763">
                  <c:v>4.5144999999999991</c:v>
                </c:pt>
                <c:pt idx="1764">
                  <c:v>4.5170666666666666</c:v>
                </c:pt>
                <c:pt idx="1765">
                  <c:v>4.5170666666666666</c:v>
                </c:pt>
                <c:pt idx="1766">
                  <c:v>4.5195666666666661</c:v>
                </c:pt>
                <c:pt idx="1767">
                  <c:v>4.5220833333333328</c:v>
                </c:pt>
                <c:pt idx="1768">
                  <c:v>4.5245999999999995</c:v>
                </c:pt>
                <c:pt idx="1769">
                  <c:v>4.5271166666666653</c:v>
                </c:pt>
                <c:pt idx="1770">
                  <c:v>4.5296333333333347</c:v>
                </c:pt>
                <c:pt idx="1771">
                  <c:v>4.5321333333333333</c:v>
                </c:pt>
                <c:pt idx="1772">
                  <c:v>4.5346500000000001</c:v>
                </c:pt>
                <c:pt idx="1773">
                  <c:v>4.5371833333333331</c:v>
                </c:pt>
                <c:pt idx="1774">
                  <c:v>4.5397166666666662</c:v>
                </c:pt>
                <c:pt idx="1775">
                  <c:v>4.5422666666666673</c:v>
                </c:pt>
                <c:pt idx="1776">
                  <c:v>4.5447999999999995</c:v>
                </c:pt>
                <c:pt idx="1777">
                  <c:v>4.5473333333333334</c:v>
                </c:pt>
                <c:pt idx="1778">
                  <c:v>4.5498666666666674</c:v>
                </c:pt>
                <c:pt idx="1779">
                  <c:v>4.5523999999999996</c:v>
                </c:pt>
                <c:pt idx="1780">
                  <c:v>4.5549333333333335</c:v>
                </c:pt>
                <c:pt idx="1781">
                  <c:v>4.5574666666666666</c:v>
                </c:pt>
                <c:pt idx="1782">
                  <c:v>4.5600166666666659</c:v>
                </c:pt>
                <c:pt idx="1783">
                  <c:v>4.562549999999999</c:v>
                </c:pt>
                <c:pt idx="1784">
                  <c:v>4.5650999999999993</c:v>
                </c:pt>
                <c:pt idx="1785">
                  <c:v>4.5676333333333332</c:v>
                </c:pt>
                <c:pt idx="1786">
                  <c:v>4.5701666666666663</c:v>
                </c:pt>
                <c:pt idx="1787">
                  <c:v>4.5727000000000002</c:v>
                </c:pt>
                <c:pt idx="1788">
                  <c:v>4.5752333333333342</c:v>
                </c:pt>
                <c:pt idx="1789">
                  <c:v>4.5777833333333335</c:v>
                </c:pt>
                <c:pt idx="1790">
                  <c:v>4.5803166666666666</c:v>
                </c:pt>
                <c:pt idx="1791">
                  <c:v>4.582866666666666</c:v>
                </c:pt>
                <c:pt idx="1792">
                  <c:v>4.5854000000000008</c:v>
                </c:pt>
                <c:pt idx="1793">
                  <c:v>4.5879333333333339</c:v>
                </c:pt>
                <c:pt idx="1794">
                  <c:v>4.5904666666666669</c:v>
                </c:pt>
                <c:pt idx="1795">
                  <c:v>4.593</c:v>
                </c:pt>
                <c:pt idx="1796">
                  <c:v>4.5955499999999994</c:v>
                </c:pt>
                <c:pt idx="1797">
                  <c:v>4.5980833333333333</c:v>
                </c:pt>
                <c:pt idx="1798">
                  <c:v>4.6006333333333345</c:v>
                </c:pt>
                <c:pt idx="1799">
                  <c:v>4.6031666666666666</c:v>
                </c:pt>
                <c:pt idx="1800">
                  <c:v>4.6056999999999997</c:v>
                </c:pt>
                <c:pt idx="1801">
                  <c:v>4.6082333333333345</c:v>
                </c:pt>
                <c:pt idx="1802">
                  <c:v>4.6107666666666667</c:v>
                </c:pt>
                <c:pt idx="1803">
                  <c:v>4.6132999999999997</c:v>
                </c:pt>
                <c:pt idx="1804">
                  <c:v>4.6158333333333328</c:v>
                </c:pt>
                <c:pt idx="1805">
                  <c:v>4.6183833333333331</c:v>
                </c:pt>
                <c:pt idx="1806">
                  <c:v>4.6209166666666652</c:v>
                </c:pt>
                <c:pt idx="1807">
                  <c:v>4.6234499999999992</c:v>
                </c:pt>
                <c:pt idx="1808">
                  <c:v>4.6259499999999996</c:v>
                </c:pt>
                <c:pt idx="1809">
                  <c:v>4.6284833333333335</c:v>
                </c:pt>
                <c:pt idx="1810">
                  <c:v>4.6310166666666666</c:v>
                </c:pt>
                <c:pt idx="1811">
                  <c:v>4.6335499999999996</c:v>
                </c:pt>
                <c:pt idx="1812">
                  <c:v>4.6360999999999999</c:v>
                </c:pt>
                <c:pt idx="1813">
                  <c:v>4.6386333333333338</c:v>
                </c:pt>
                <c:pt idx="1814">
                  <c:v>4.6411833333333332</c:v>
                </c:pt>
                <c:pt idx="1815">
                  <c:v>4.6437166666666654</c:v>
                </c:pt>
                <c:pt idx="1816">
                  <c:v>4.6462499999999993</c:v>
                </c:pt>
                <c:pt idx="1817">
                  <c:v>4.6487500000000006</c:v>
                </c:pt>
                <c:pt idx="1818">
                  <c:v>4.6512666666666673</c:v>
                </c:pt>
                <c:pt idx="1819">
                  <c:v>4.6537999999999995</c:v>
                </c:pt>
                <c:pt idx="1820">
                  <c:v>4.6563333333333334</c:v>
                </c:pt>
                <c:pt idx="1821">
                  <c:v>4.6588833333333337</c:v>
                </c:pt>
                <c:pt idx="1822">
                  <c:v>4.6613833333333332</c:v>
                </c:pt>
                <c:pt idx="1823">
                  <c:v>4.6639333333333335</c:v>
                </c:pt>
                <c:pt idx="1824">
                  <c:v>4.6664666666666665</c:v>
                </c:pt>
                <c:pt idx="1825">
                  <c:v>4.6689999999999987</c:v>
                </c:pt>
                <c:pt idx="1826">
                  <c:v>4.6715333333333335</c:v>
                </c:pt>
                <c:pt idx="1827">
                  <c:v>4.6740666666666666</c:v>
                </c:pt>
                <c:pt idx="1828">
                  <c:v>4.676616666666666</c:v>
                </c:pt>
                <c:pt idx="1829">
                  <c:v>4.6791500000000008</c:v>
                </c:pt>
                <c:pt idx="1830">
                  <c:v>4.6817000000000002</c:v>
                </c:pt>
                <c:pt idx="1831">
                  <c:v>4.6842333333333332</c:v>
                </c:pt>
                <c:pt idx="1832">
                  <c:v>4.6867833333333344</c:v>
                </c:pt>
                <c:pt idx="1833">
                  <c:v>4.6893333333333347</c:v>
                </c:pt>
                <c:pt idx="1834">
                  <c:v>4.6918833333333332</c:v>
                </c:pt>
                <c:pt idx="1835">
                  <c:v>4.6944499999999989</c:v>
                </c:pt>
                <c:pt idx="1836">
                  <c:v>4.6969999999999992</c:v>
                </c:pt>
                <c:pt idx="1837">
                  <c:v>4.6995499999999995</c:v>
                </c:pt>
                <c:pt idx="1838">
                  <c:v>4.7020999999999997</c:v>
                </c:pt>
                <c:pt idx="1839">
                  <c:v>4.70465</c:v>
                </c:pt>
                <c:pt idx="1840">
                  <c:v>4.7072166666666666</c:v>
                </c:pt>
                <c:pt idx="1841">
                  <c:v>4.7097833333333341</c:v>
                </c:pt>
                <c:pt idx="1842">
                  <c:v>4.7123333333333344</c:v>
                </c:pt>
                <c:pt idx="1843">
                  <c:v>4.7148833333333329</c:v>
                </c:pt>
                <c:pt idx="1844">
                  <c:v>4.7174333333333331</c:v>
                </c:pt>
                <c:pt idx="1845">
                  <c:v>4.72</c:v>
                </c:pt>
                <c:pt idx="1846">
                  <c:v>4.7225499999999991</c:v>
                </c:pt>
                <c:pt idx="1847">
                  <c:v>4.7251166666666657</c:v>
                </c:pt>
                <c:pt idx="1848">
                  <c:v>4.7276666666666669</c:v>
                </c:pt>
                <c:pt idx="1849">
                  <c:v>4.7302166666666663</c:v>
                </c:pt>
                <c:pt idx="1850">
                  <c:v>4.7327666666666675</c:v>
                </c:pt>
                <c:pt idx="1851">
                  <c:v>4.7353166666666668</c:v>
                </c:pt>
                <c:pt idx="1852">
                  <c:v>4.7378833333333334</c:v>
                </c:pt>
                <c:pt idx="1853">
                  <c:v>4.7404333333333337</c:v>
                </c:pt>
                <c:pt idx="1854">
                  <c:v>4.7429833333333331</c:v>
                </c:pt>
                <c:pt idx="1855">
                  <c:v>4.7455333333333334</c:v>
                </c:pt>
                <c:pt idx="1856">
                  <c:v>4.7480500000000001</c:v>
                </c:pt>
                <c:pt idx="1857">
                  <c:v>4.7506166666666667</c:v>
                </c:pt>
                <c:pt idx="1858">
                  <c:v>4.753166666666667</c:v>
                </c:pt>
                <c:pt idx="1859">
                  <c:v>4.7557166666666664</c:v>
                </c:pt>
                <c:pt idx="1860">
                  <c:v>4.7582666666666675</c:v>
                </c:pt>
                <c:pt idx="1861">
                  <c:v>4.760816666666666</c:v>
                </c:pt>
                <c:pt idx="1862">
                  <c:v>4.7633833333333344</c:v>
                </c:pt>
                <c:pt idx="1863">
                  <c:v>4.7659333333333338</c:v>
                </c:pt>
                <c:pt idx="1864">
                  <c:v>4.7684999999999995</c:v>
                </c:pt>
                <c:pt idx="1865">
                  <c:v>4.7710500000000007</c:v>
                </c:pt>
                <c:pt idx="1866">
                  <c:v>4.773600000000001</c:v>
                </c:pt>
                <c:pt idx="1867">
                  <c:v>4.7761500000000003</c:v>
                </c:pt>
                <c:pt idx="1868">
                  <c:v>4.7787000000000006</c:v>
                </c:pt>
                <c:pt idx="1869">
                  <c:v>4.7812666666666672</c:v>
                </c:pt>
                <c:pt idx="1870">
                  <c:v>4.7838166666666666</c:v>
                </c:pt>
                <c:pt idx="1871">
                  <c:v>4.7863666666666678</c:v>
                </c:pt>
                <c:pt idx="1872">
                  <c:v>4.7889166666666654</c:v>
                </c:pt>
                <c:pt idx="1873">
                  <c:v>4.7914666666666674</c:v>
                </c:pt>
                <c:pt idx="1874">
                  <c:v>4.7940333333333331</c:v>
                </c:pt>
                <c:pt idx="1875">
                  <c:v>4.7965833333333334</c:v>
                </c:pt>
                <c:pt idx="1876">
                  <c:v>4.7991333333333337</c:v>
                </c:pt>
                <c:pt idx="1877">
                  <c:v>4.801683333333334</c:v>
                </c:pt>
                <c:pt idx="1878">
                  <c:v>4.8042333333333334</c:v>
                </c:pt>
                <c:pt idx="1879">
                  <c:v>4.8068</c:v>
                </c:pt>
                <c:pt idx="1880">
                  <c:v>4.8093499999999993</c:v>
                </c:pt>
                <c:pt idx="1881">
                  <c:v>4.8118999999999996</c:v>
                </c:pt>
                <c:pt idx="1882">
                  <c:v>4.814449999999999</c:v>
                </c:pt>
                <c:pt idx="1883">
                  <c:v>4.8169999999999984</c:v>
                </c:pt>
                <c:pt idx="1884">
                  <c:v>4.8195666666666659</c:v>
                </c:pt>
                <c:pt idx="1885">
                  <c:v>4.8221333333333325</c:v>
                </c:pt>
                <c:pt idx="1886">
                  <c:v>4.8246833333333337</c:v>
                </c:pt>
                <c:pt idx="1887">
                  <c:v>4.8272333333333339</c:v>
                </c:pt>
                <c:pt idx="1888">
                  <c:v>4.8297833333333333</c:v>
                </c:pt>
                <c:pt idx="1889">
                  <c:v>4.8323499999999999</c:v>
                </c:pt>
                <c:pt idx="1890">
                  <c:v>4.8348999999999993</c:v>
                </c:pt>
                <c:pt idx="1891">
                  <c:v>4.8374666666666668</c:v>
                </c:pt>
                <c:pt idx="1892">
                  <c:v>4.8400166666666662</c:v>
                </c:pt>
                <c:pt idx="1893">
                  <c:v>4.8425666666666665</c:v>
                </c:pt>
                <c:pt idx="1894">
                  <c:v>4.8451166666666659</c:v>
                </c:pt>
                <c:pt idx="1895">
                  <c:v>4.847666666666667</c:v>
                </c:pt>
                <c:pt idx="1896">
                  <c:v>4.8502333333333345</c:v>
                </c:pt>
                <c:pt idx="1897">
                  <c:v>4.852783333333333</c:v>
                </c:pt>
                <c:pt idx="1898">
                  <c:v>4.8553333333333333</c:v>
                </c:pt>
                <c:pt idx="1899">
                  <c:v>4.8578833333333336</c:v>
                </c:pt>
                <c:pt idx="1900">
                  <c:v>4.8604333333333329</c:v>
                </c:pt>
                <c:pt idx="1901">
                  <c:v>4.8629999999999987</c:v>
                </c:pt>
                <c:pt idx="1902">
                  <c:v>4.8655499999999989</c:v>
                </c:pt>
                <c:pt idx="1903">
                  <c:v>4.8680999999999992</c:v>
                </c:pt>
                <c:pt idx="1904">
                  <c:v>4.8706500000000004</c:v>
                </c:pt>
                <c:pt idx="1905">
                  <c:v>4.8731999999999998</c:v>
                </c:pt>
                <c:pt idx="1906">
                  <c:v>4.8757666666666664</c:v>
                </c:pt>
                <c:pt idx="1907">
                  <c:v>4.8783166666666666</c:v>
                </c:pt>
                <c:pt idx="1908">
                  <c:v>4.880866666666666</c:v>
                </c:pt>
                <c:pt idx="1909">
                  <c:v>4.8834166666666654</c:v>
                </c:pt>
                <c:pt idx="1910">
                  <c:v>4.8859666666666666</c:v>
                </c:pt>
                <c:pt idx="1911">
                  <c:v>4.8885333333333332</c:v>
                </c:pt>
                <c:pt idx="1912">
                  <c:v>4.8910833333333334</c:v>
                </c:pt>
                <c:pt idx="1913">
                  <c:v>4.8936500000000001</c:v>
                </c:pt>
                <c:pt idx="1914">
                  <c:v>4.8961999999999986</c:v>
                </c:pt>
                <c:pt idx="1915">
                  <c:v>4.8987500000000006</c:v>
                </c:pt>
                <c:pt idx="1916">
                  <c:v>4.9013000000000009</c:v>
                </c:pt>
                <c:pt idx="1917">
                  <c:v>4.9038500000000003</c:v>
                </c:pt>
                <c:pt idx="1918">
                  <c:v>4.9064166666666669</c:v>
                </c:pt>
                <c:pt idx="1919">
                  <c:v>4.9089666666666671</c:v>
                </c:pt>
                <c:pt idx="1920">
                  <c:v>4.9115166666666665</c:v>
                </c:pt>
                <c:pt idx="1921">
                  <c:v>4.9140666666666668</c:v>
                </c:pt>
                <c:pt idx="1922">
                  <c:v>4.9166166666666671</c:v>
                </c:pt>
                <c:pt idx="1923">
                  <c:v>4.9191833333333346</c:v>
                </c:pt>
                <c:pt idx="1924">
                  <c:v>4.921733333333334</c:v>
                </c:pt>
                <c:pt idx="1925">
                  <c:v>4.9242833333333333</c:v>
                </c:pt>
                <c:pt idx="1926">
                  <c:v>4.9268333333333345</c:v>
                </c:pt>
                <c:pt idx="1927">
                  <c:v>4.9293833333333339</c:v>
                </c:pt>
                <c:pt idx="1928">
                  <c:v>4.9319500000000005</c:v>
                </c:pt>
                <c:pt idx="1929">
                  <c:v>4.9344666666666663</c:v>
                </c:pt>
                <c:pt idx="1930">
                  <c:v>4.9370333333333338</c:v>
                </c:pt>
                <c:pt idx="1931">
                  <c:v>4.9395833333333341</c:v>
                </c:pt>
                <c:pt idx="1932">
                  <c:v>4.9421333333333344</c:v>
                </c:pt>
                <c:pt idx="1933">
                  <c:v>4.9446833333333338</c:v>
                </c:pt>
                <c:pt idx="1934">
                  <c:v>4.947233333333334</c:v>
                </c:pt>
                <c:pt idx="1935">
                  <c:v>4.9498000000000006</c:v>
                </c:pt>
                <c:pt idx="1936">
                  <c:v>4.95235</c:v>
                </c:pt>
                <c:pt idx="1937">
                  <c:v>4.9548999999999985</c:v>
                </c:pt>
                <c:pt idx="1938">
                  <c:v>4.9574333333333334</c:v>
                </c:pt>
                <c:pt idx="1939">
                  <c:v>4.9599833333333336</c:v>
                </c:pt>
                <c:pt idx="1940">
                  <c:v>4.9625499999999985</c:v>
                </c:pt>
                <c:pt idx="1941">
                  <c:v>4.9651000000000005</c:v>
                </c:pt>
                <c:pt idx="1942">
                  <c:v>4.9676500000000008</c:v>
                </c:pt>
                <c:pt idx="1943">
                  <c:v>4.9702000000000011</c:v>
                </c:pt>
                <c:pt idx="1944">
                  <c:v>4.9727500000000004</c:v>
                </c:pt>
                <c:pt idx="1945">
                  <c:v>4.9753166666666671</c:v>
                </c:pt>
                <c:pt idx="1946">
                  <c:v>4.9778666666666673</c:v>
                </c:pt>
                <c:pt idx="1947">
                  <c:v>4.9804166666666667</c:v>
                </c:pt>
                <c:pt idx="1948">
                  <c:v>4.982966666666667</c:v>
                </c:pt>
                <c:pt idx="1949">
                  <c:v>4.9855166666666655</c:v>
                </c:pt>
                <c:pt idx="1950">
                  <c:v>4.9880833333333348</c:v>
                </c:pt>
                <c:pt idx="1951">
                  <c:v>4.9906333333333341</c:v>
                </c:pt>
                <c:pt idx="1952">
                  <c:v>4.9931999999999999</c:v>
                </c:pt>
                <c:pt idx="1953">
                  <c:v>4.9957500000000001</c:v>
                </c:pt>
                <c:pt idx="1954">
                  <c:v>4.9983000000000004</c:v>
                </c:pt>
                <c:pt idx="1955">
                  <c:v>5.0008499999999998</c:v>
                </c:pt>
                <c:pt idx="1956">
                  <c:v>5.0034000000000001</c:v>
                </c:pt>
                <c:pt idx="1957">
                  <c:v>5.005983333333333</c:v>
                </c:pt>
                <c:pt idx="1958">
                  <c:v>5.0085333333333333</c:v>
                </c:pt>
                <c:pt idx="1959">
                  <c:v>5.0110833333333344</c:v>
                </c:pt>
                <c:pt idx="1960">
                  <c:v>5.0136333333333338</c:v>
                </c:pt>
                <c:pt idx="1961">
                  <c:v>5.0161833333333332</c:v>
                </c:pt>
                <c:pt idx="1962">
                  <c:v>5.0187499999999998</c:v>
                </c:pt>
                <c:pt idx="1963">
                  <c:v>5.0213000000000001</c:v>
                </c:pt>
                <c:pt idx="1964">
                  <c:v>5.0238499999999995</c:v>
                </c:pt>
                <c:pt idx="1965">
                  <c:v>5.0263999999999998</c:v>
                </c:pt>
                <c:pt idx="1966">
                  <c:v>5.0289499999999991</c:v>
                </c:pt>
                <c:pt idx="1967">
                  <c:v>5.0315166666666666</c:v>
                </c:pt>
                <c:pt idx="1968">
                  <c:v>5.034066666666666</c:v>
                </c:pt>
                <c:pt idx="1969">
                  <c:v>5.0366166666666663</c:v>
                </c:pt>
                <c:pt idx="1970">
                  <c:v>5.0391666666666683</c:v>
                </c:pt>
                <c:pt idx="1971">
                  <c:v>5.0417000000000014</c:v>
                </c:pt>
                <c:pt idx="1972">
                  <c:v>5.0442666666666671</c:v>
                </c:pt>
                <c:pt idx="1973">
                  <c:v>5.0468166666666665</c:v>
                </c:pt>
                <c:pt idx="1974">
                  <c:v>5.0493833333333358</c:v>
                </c:pt>
                <c:pt idx="1975">
                  <c:v>5.0519333333333334</c:v>
                </c:pt>
                <c:pt idx="1976">
                  <c:v>5.0544833333333337</c:v>
                </c:pt>
                <c:pt idx="1977">
                  <c:v>5.0570333333333339</c:v>
                </c:pt>
                <c:pt idx="1978">
                  <c:v>5.0595833333333333</c:v>
                </c:pt>
                <c:pt idx="1979">
                  <c:v>5.062149999999999</c:v>
                </c:pt>
                <c:pt idx="1980">
                  <c:v>5.0646999999999993</c:v>
                </c:pt>
                <c:pt idx="1981">
                  <c:v>5.0672500000000005</c:v>
                </c:pt>
                <c:pt idx="1982">
                  <c:v>5.0697999999999999</c:v>
                </c:pt>
                <c:pt idx="1983">
                  <c:v>5.0723500000000001</c:v>
                </c:pt>
                <c:pt idx="1984">
                  <c:v>5.0749166666666659</c:v>
                </c:pt>
                <c:pt idx="1985">
                  <c:v>5.077466666666667</c:v>
                </c:pt>
                <c:pt idx="1986">
                  <c:v>5.0800166666666655</c:v>
                </c:pt>
                <c:pt idx="1987">
                  <c:v>5.0825666666666667</c:v>
                </c:pt>
                <c:pt idx="1988">
                  <c:v>5.0851166666666661</c:v>
                </c:pt>
                <c:pt idx="1989">
                  <c:v>5.0876833333333344</c:v>
                </c:pt>
                <c:pt idx="1990">
                  <c:v>5.0902333333333338</c:v>
                </c:pt>
                <c:pt idx="1991">
                  <c:v>5.0927999999999995</c:v>
                </c:pt>
                <c:pt idx="1992">
                  <c:v>5.0953499999999998</c:v>
                </c:pt>
                <c:pt idx="1993">
                  <c:v>5.0978999999999992</c:v>
                </c:pt>
                <c:pt idx="1994">
                  <c:v>5.1004666666666667</c:v>
                </c:pt>
                <c:pt idx="1995">
                  <c:v>5.1030333333333333</c:v>
                </c:pt>
                <c:pt idx="1996">
                  <c:v>5.105599999999999</c:v>
                </c:pt>
                <c:pt idx="1997">
                  <c:v>5.1081666666666665</c:v>
                </c:pt>
                <c:pt idx="1998">
                  <c:v>5.110716666666665</c:v>
                </c:pt>
                <c:pt idx="1999">
                  <c:v>5.1132833333333334</c:v>
                </c:pt>
                <c:pt idx="2000">
                  <c:v>5.1158333333333328</c:v>
                </c:pt>
                <c:pt idx="2001">
                  <c:v>5.1183833333333331</c:v>
                </c:pt>
                <c:pt idx="2002">
                  <c:v>5.1209333333333316</c:v>
                </c:pt>
                <c:pt idx="2003">
                  <c:v>5.1234666666666664</c:v>
                </c:pt>
                <c:pt idx="2004">
                  <c:v>5.125983333333334</c:v>
                </c:pt>
                <c:pt idx="2005">
                  <c:v>5.1285333333333325</c:v>
                </c:pt>
                <c:pt idx="2006">
                  <c:v>5.1311</c:v>
                </c:pt>
                <c:pt idx="2007">
                  <c:v>5.1336500000000003</c:v>
                </c:pt>
                <c:pt idx="2008">
                  <c:v>5.1362000000000014</c:v>
                </c:pt>
                <c:pt idx="2009">
                  <c:v>5.1387499999999999</c:v>
                </c:pt>
                <c:pt idx="2010">
                  <c:v>5.1413000000000002</c:v>
                </c:pt>
                <c:pt idx="2011">
                  <c:v>5.1438666666666668</c:v>
                </c:pt>
                <c:pt idx="2012">
                  <c:v>5.1464166666666662</c:v>
                </c:pt>
                <c:pt idx="2013">
                  <c:v>5.1489666666666665</c:v>
                </c:pt>
                <c:pt idx="2014">
                  <c:v>5.1515166666666659</c:v>
                </c:pt>
                <c:pt idx="2015">
                  <c:v>5.1540666666666661</c:v>
                </c:pt>
                <c:pt idx="2016">
                  <c:v>5.1566333333333345</c:v>
                </c:pt>
                <c:pt idx="2017">
                  <c:v>5.1592000000000002</c:v>
                </c:pt>
                <c:pt idx="2018">
                  <c:v>5.1617499999999996</c:v>
                </c:pt>
                <c:pt idx="2019">
                  <c:v>5.164299999999999</c:v>
                </c:pt>
                <c:pt idx="2020">
                  <c:v>5.1668499999999993</c:v>
                </c:pt>
                <c:pt idx="2021">
                  <c:v>5.1694166666666659</c:v>
                </c:pt>
                <c:pt idx="2022">
                  <c:v>5.1719666666666662</c:v>
                </c:pt>
                <c:pt idx="2023">
                  <c:v>5.1745166666666647</c:v>
                </c:pt>
                <c:pt idx="2024">
                  <c:v>5.1770666666666667</c:v>
                </c:pt>
                <c:pt idx="2025">
                  <c:v>5.1796166666666661</c:v>
                </c:pt>
                <c:pt idx="2026">
                  <c:v>5.1821666666666655</c:v>
                </c:pt>
                <c:pt idx="2027">
                  <c:v>5.184733333333333</c:v>
                </c:pt>
                <c:pt idx="2028">
                  <c:v>5.1872999999999996</c:v>
                </c:pt>
                <c:pt idx="2029">
                  <c:v>5.1898500000000007</c:v>
                </c:pt>
                <c:pt idx="2030">
                  <c:v>5.1923999999999992</c:v>
                </c:pt>
                <c:pt idx="2031">
                  <c:v>5.1949499999999986</c:v>
                </c:pt>
                <c:pt idx="2032">
                  <c:v>5.1974999999999998</c:v>
                </c:pt>
                <c:pt idx="2033">
                  <c:v>5.2000666666666673</c:v>
                </c:pt>
                <c:pt idx="2034">
                  <c:v>5.2026166666666667</c:v>
                </c:pt>
                <c:pt idx="2035">
                  <c:v>5.2051666666666669</c:v>
                </c:pt>
                <c:pt idx="2036">
                  <c:v>5.2077166666666663</c:v>
                </c:pt>
                <c:pt idx="2037">
                  <c:v>5.2102666666666675</c:v>
                </c:pt>
                <c:pt idx="2038">
                  <c:v>5.2128333333333332</c:v>
                </c:pt>
                <c:pt idx="2039">
                  <c:v>5.2153833333333344</c:v>
                </c:pt>
                <c:pt idx="2040">
                  <c:v>5.2179166666666656</c:v>
                </c:pt>
                <c:pt idx="2041">
                  <c:v>5.2204833333333331</c:v>
                </c:pt>
                <c:pt idx="2042">
                  <c:v>5.2230333333333334</c:v>
                </c:pt>
                <c:pt idx="2043">
                  <c:v>5.2256</c:v>
                </c:pt>
                <c:pt idx="2044">
                  <c:v>5.2281499999999994</c:v>
                </c:pt>
                <c:pt idx="2045">
                  <c:v>5.2307166666666669</c:v>
                </c:pt>
                <c:pt idx="2046">
                  <c:v>5.2332666666666672</c:v>
                </c:pt>
                <c:pt idx="2047">
                  <c:v>5.2358166666666666</c:v>
                </c:pt>
                <c:pt idx="2048">
                  <c:v>5.2383666666666677</c:v>
                </c:pt>
                <c:pt idx="2049">
                  <c:v>5.2409166666666653</c:v>
                </c:pt>
                <c:pt idx="2050">
                  <c:v>5.2435</c:v>
                </c:pt>
                <c:pt idx="2051">
                  <c:v>5.2460666666666675</c:v>
                </c:pt>
                <c:pt idx="2052">
                  <c:v>5.2486333333333341</c:v>
                </c:pt>
                <c:pt idx="2053">
                  <c:v>5.2511999999999999</c:v>
                </c:pt>
                <c:pt idx="2054">
                  <c:v>5.2537333333333338</c:v>
                </c:pt>
                <c:pt idx="2055">
                  <c:v>5.2563166666666667</c:v>
                </c:pt>
                <c:pt idx="2056">
                  <c:v>5.2588833333333334</c:v>
                </c:pt>
                <c:pt idx="2057">
                  <c:v>5.2614333333333336</c:v>
                </c:pt>
                <c:pt idx="2058">
                  <c:v>5.2639999999999985</c:v>
                </c:pt>
                <c:pt idx="2059">
                  <c:v>5.2665499999999996</c:v>
                </c:pt>
                <c:pt idx="2060">
                  <c:v>5.2691166666666653</c:v>
                </c:pt>
                <c:pt idx="2061">
                  <c:v>5.2716833333333346</c:v>
                </c:pt>
                <c:pt idx="2062">
                  <c:v>5.2742499999999994</c:v>
                </c:pt>
                <c:pt idx="2063">
                  <c:v>5.2768333333333342</c:v>
                </c:pt>
                <c:pt idx="2064">
                  <c:v>5.2794000000000008</c:v>
                </c:pt>
                <c:pt idx="2065">
                  <c:v>5.2819499999999993</c:v>
                </c:pt>
                <c:pt idx="2066">
                  <c:v>5.2844833333333332</c:v>
                </c:pt>
                <c:pt idx="2067">
                  <c:v>5.2870333333333335</c:v>
                </c:pt>
                <c:pt idx="2068">
                  <c:v>5.2896166666666664</c:v>
                </c:pt>
                <c:pt idx="2069">
                  <c:v>5.292183333333333</c:v>
                </c:pt>
                <c:pt idx="2070">
                  <c:v>5.2947499999999996</c:v>
                </c:pt>
                <c:pt idx="2071">
                  <c:v>5.2973166666666653</c:v>
                </c:pt>
                <c:pt idx="2072">
                  <c:v>5.2998833333333337</c:v>
                </c:pt>
                <c:pt idx="2073">
                  <c:v>5.3024499999999986</c:v>
                </c:pt>
                <c:pt idx="2074">
                  <c:v>5.3050166666666652</c:v>
                </c:pt>
                <c:pt idx="2075">
                  <c:v>5.3075833333333327</c:v>
                </c:pt>
                <c:pt idx="2076">
                  <c:v>5.3101166666666666</c:v>
                </c:pt>
                <c:pt idx="2077">
                  <c:v>5.3126666666666669</c:v>
                </c:pt>
                <c:pt idx="2078">
                  <c:v>5.3152333333333344</c:v>
                </c:pt>
                <c:pt idx="2079">
                  <c:v>5.3177833333333338</c:v>
                </c:pt>
                <c:pt idx="2080">
                  <c:v>5.3203333333333349</c:v>
                </c:pt>
                <c:pt idx="2081">
                  <c:v>5.3228999999999997</c:v>
                </c:pt>
                <c:pt idx="2082">
                  <c:v>5.3254666666666663</c:v>
                </c:pt>
                <c:pt idx="2083">
                  <c:v>5.3280499999999993</c:v>
                </c:pt>
                <c:pt idx="2084">
                  <c:v>5.3306166666666668</c:v>
                </c:pt>
                <c:pt idx="2085">
                  <c:v>5.3331833333333334</c:v>
                </c:pt>
                <c:pt idx="2086">
                  <c:v>5.33575</c:v>
                </c:pt>
                <c:pt idx="2087">
                  <c:v>5.3383166666666666</c:v>
                </c:pt>
                <c:pt idx="2088">
                  <c:v>5.3408833333333332</c:v>
                </c:pt>
                <c:pt idx="2089">
                  <c:v>5.3434500000000007</c:v>
                </c:pt>
                <c:pt idx="2090">
                  <c:v>5.3460166666666664</c:v>
                </c:pt>
                <c:pt idx="2091">
                  <c:v>5.3485833333333339</c:v>
                </c:pt>
                <c:pt idx="2092">
                  <c:v>5.3511500000000005</c:v>
                </c:pt>
                <c:pt idx="2093">
                  <c:v>5.3537166666666662</c:v>
                </c:pt>
                <c:pt idx="2094">
                  <c:v>5.3562833333333346</c:v>
                </c:pt>
                <c:pt idx="2095">
                  <c:v>5.3588499999999994</c:v>
                </c:pt>
                <c:pt idx="2096">
                  <c:v>5.3614333333333333</c:v>
                </c:pt>
                <c:pt idx="2097">
                  <c:v>5.363999999999999</c:v>
                </c:pt>
                <c:pt idx="2098">
                  <c:v>5.3665666666666665</c:v>
                </c:pt>
                <c:pt idx="2099">
                  <c:v>5.3691333333333349</c:v>
                </c:pt>
                <c:pt idx="2100">
                  <c:v>5.3717000000000015</c:v>
                </c:pt>
                <c:pt idx="2101">
                  <c:v>5.3742666666666672</c:v>
                </c:pt>
                <c:pt idx="2102">
                  <c:v>5.3768333333333347</c:v>
                </c:pt>
                <c:pt idx="2103">
                  <c:v>5.3794000000000004</c:v>
                </c:pt>
                <c:pt idx="2104">
                  <c:v>5.381966666666667</c:v>
                </c:pt>
                <c:pt idx="2105">
                  <c:v>5.3845333333333336</c:v>
                </c:pt>
                <c:pt idx="2106">
                  <c:v>5.3871166666666657</c:v>
                </c:pt>
                <c:pt idx="2107">
                  <c:v>5.389683333333334</c:v>
                </c:pt>
                <c:pt idx="2108">
                  <c:v>5.3922500000000007</c:v>
                </c:pt>
                <c:pt idx="2109">
                  <c:v>5.3948166666666655</c:v>
                </c:pt>
                <c:pt idx="2110">
                  <c:v>5.3973833333333339</c:v>
                </c:pt>
                <c:pt idx="2111">
                  <c:v>5.3999666666666668</c:v>
                </c:pt>
                <c:pt idx="2112">
                  <c:v>5.4025333333333334</c:v>
                </c:pt>
                <c:pt idx="2113">
                  <c:v>5.4051</c:v>
                </c:pt>
                <c:pt idx="2114">
                  <c:v>5.4076833333333347</c:v>
                </c:pt>
                <c:pt idx="2115">
                  <c:v>5.4102500000000004</c:v>
                </c:pt>
                <c:pt idx="2116">
                  <c:v>5.4128166666666662</c:v>
                </c:pt>
                <c:pt idx="2117">
                  <c:v>5.4153833333333345</c:v>
                </c:pt>
                <c:pt idx="2118">
                  <c:v>5.4179499999999994</c:v>
                </c:pt>
                <c:pt idx="2119">
                  <c:v>5.420533333333335</c:v>
                </c:pt>
                <c:pt idx="2120">
                  <c:v>5.4231000000000007</c:v>
                </c:pt>
                <c:pt idx="2121">
                  <c:v>5.4256666666666673</c:v>
                </c:pt>
                <c:pt idx="2122">
                  <c:v>5.4282333333333348</c:v>
                </c:pt>
                <c:pt idx="2123">
                  <c:v>5.4307833333333342</c:v>
                </c:pt>
                <c:pt idx="2124">
                  <c:v>5.433366666666668</c:v>
                </c:pt>
                <c:pt idx="2125">
                  <c:v>5.4359166666666665</c:v>
                </c:pt>
                <c:pt idx="2126">
                  <c:v>5.4384833333333358</c:v>
                </c:pt>
                <c:pt idx="2127">
                  <c:v>5.4410666666666678</c:v>
                </c:pt>
                <c:pt idx="2128">
                  <c:v>5.4436500000000017</c:v>
                </c:pt>
                <c:pt idx="2129">
                  <c:v>5.4462166666666674</c:v>
                </c:pt>
                <c:pt idx="2130">
                  <c:v>5.4487833333333358</c:v>
                </c:pt>
                <c:pt idx="2131">
                  <c:v>5.4513500000000015</c:v>
                </c:pt>
                <c:pt idx="2132">
                  <c:v>5.4539333333333344</c:v>
                </c:pt>
                <c:pt idx="2133">
                  <c:v>5.4565000000000001</c:v>
                </c:pt>
                <c:pt idx="2134">
                  <c:v>5.4590666666666676</c:v>
                </c:pt>
                <c:pt idx="2135">
                  <c:v>5.4616333333333342</c:v>
                </c:pt>
                <c:pt idx="2136">
                  <c:v>5.4641999999999991</c:v>
                </c:pt>
                <c:pt idx="2137">
                  <c:v>5.4667833333333347</c:v>
                </c:pt>
                <c:pt idx="2138">
                  <c:v>5.4693500000000004</c:v>
                </c:pt>
                <c:pt idx="2139">
                  <c:v>5.471916666666667</c:v>
                </c:pt>
                <c:pt idx="2140">
                  <c:v>5.4745000000000008</c:v>
                </c:pt>
                <c:pt idx="2141">
                  <c:v>5.4770666666666674</c:v>
                </c:pt>
                <c:pt idx="2142">
                  <c:v>5.4796333333333367</c:v>
                </c:pt>
                <c:pt idx="2143">
                  <c:v>5.4822000000000015</c:v>
                </c:pt>
                <c:pt idx="2144">
                  <c:v>5.4847666666666672</c:v>
                </c:pt>
                <c:pt idx="2145">
                  <c:v>5.4873500000000002</c:v>
                </c:pt>
                <c:pt idx="2146">
                  <c:v>5.4899166666666668</c:v>
                </c:pt>
                <c:pt idx="2147">
                  <c:v>5.4924833333333334</c:v>
                </c:pt>
                <c:pt idx="2148">
                  <c:v>5.49505</c:v>
                </c:pt>
                <c:pt idx="2149">
                  <c:v>5.4976166666666675</c:v>
                </c:pt>
                <c:pt idx="2150">
                  <c:v>5.5002000000000004</c:v>
                </c:pt>
                <c:pt idx="2151">
                  <c:v>5.502766666666667</c:v>
                </c:pt>
                <c:pt idx="2152">
                  <c:v>5.5053333333333345</c:v>
                </c:pt>
                <c:pt idx="2153">
                  <c:v>5.5079166666666666</c:v>
                </c:pt>
                <c:pt idx="2154">
                  <c:v>5.5104999999999995</c:v>
                </c:pt>
                <c:pt idx="2155">
                  <c:v>5.5130666666666661</c:v>
                </c:pt>
                <c:pt idx="2156">
                  <c:v>5.5156333333333336</c:v>
                </c:pt>
                <c:pt idx="2157">
                  <c:v>5.5181999999999984</c:v>
                </c:pt>
                <c:pt idx="2158">
                  <c:v>5.5207833333333332</c:v>
                </c:pt>
                <c:pt idx="2159">
                  <c:v>5.5233499999999998</c:v>
                </c:pt>
                <c:pt idx="2160">
                  <c:v>5.5259166666666646</c:v>
                </c:pt>
                <c:pt idx="2161">
                  <c:v>5.528483333333333</c:v>
                </c:pt>
                <c:pt idx="2162">
                  <c:v>5.5310500000000005</c:v>
                </c:pt>
                <c:pt idx="2163">
                  <c:v>5.5336333333333343</c:v>
                </c:pt>
                <c:pt idx="2164">
                  <c:v>5.5362000000000009</c:v>
                </c:pt>
                <c:pt idx="2165">
                  <c:v>5.5387666666666675</c:v>
                </c:pt>
                <c:pt idx="2166">
                  <c:v>5.5413000000000014</c:v>
                </c:pt>
                <c:pt idx="2167">
                  <c:v>5.5438499999999999</c:v>
                </c:pt>
                <c:pt idx="2168">
                  <c:v>5.5464333333333347</c:v>
                </c:pt>
                <c:pt idx="2169">
                  <c:v>5.5490000000000004</c:v>
                </c:pt>
                <c:pt idx="2170">
                  <c:v>5.551566666666667</c:v>
                </c:pt>
                <c:pt idx="2171">
                  <c:v>5.5541499999999999</c:v>
                </c:pt>
                <c:pt idx="2172">
                  <c:v>5.5567166666666665</c:v>
                </c:pt>
                <c:pt idx="2173">
                  <c:v>5.5592833333333358</c:v>
                </c:pt>
                <c:pt idx="2174">
                  <c:v>5.5618500000000006</c:v>
                </c:pt>
                <c:pt idx="2175">
                  <c:v>5.5644166666666655</c:v>
                </c:pt>
                <c:pt idx="2176">
                  <c:v>5.5669999999999984</c:v>
                </c:pt>
                <c:pt idx="2177">
                  <c:v>5.5695666666666659</c:v>
                </c:pt>
                <c:pt idx="2178">
                  <c:v>5.5721333333333334</c:v>
                </c:pt>
                <c:pt idx="2179">
                  <c:v>5.5747000000000009</c:v>
                </c:pt>
                <c:pt idx="2180">
                  <c:v>5.5772666666666684</c:v>
                </c:pt>
                <c:pt idx="2181">
                  <c:v>5.5798500000000004</c:v>
                </c:pt>
                <c:pt idx="2182">
                  <c:v>5.5824166666666653</c:v>
                </c:pt>
                <c:pt idx="2183">
                  <c:v>5.5849833333333327</c:v>
                </c:pt>
                <c:pt idx="2184">
                  <c:v>5.5875666666666666</c:v>
                </c:pt>
                <c:pt idx="2185">
                  <c:v>5.5901333333333332</c:v>
                </c:pt>
                <c:pt idx="2186">
                  <c:v>5.5926999999999998</c:v>
                </c:pt>
                <c:pt idx="2187">
                  <c:v>5.5952666666666664</c:v>
                </c:pt>
                <c:pt idx="2188">
                  <c:v>5.597833333333333</c:v>
                </c:pt>
                <c:pt idx="2189">
                  <c:v>5.600416666666665</c:v>
                </c:pt>
                <c:pt idx="2190">
                  <c:v>5.6029833333333325</c:v>
                </c:pt>
                <c:pt idx="2191">
                  <c:v>5.6055499999999991</c:v>
                </c:pt>
                <c:pt idx="2192">
                  <c:v>5.6081166666666658</c:v>
                </c:pt>
                <c:pt idx="2193">
                  <c:v>5.6106833333333332</c:v>
                </c:pt>
                <c:pt idx="2194">
                  <c:v>5.6132666666666662</c:v>
                </c:pt>
                <c:pt idx="2195">
                  <c:v>5.6158333333333328</c:v>
                </c:pt>
                <c:pt idx="2196">
                  <c:v>5.6183999999999985</c:v>
                </c:pt>
                <c:pt idx="2197">
                  <c:v>5.6209333333333316</c:v>
                </c:pt>
                <c:pt idx="2198">
                  <c:v>5.6234999999999999</c:v>
                </c:pt>
                <c:pt idx="2199">
                  <c:v>5.6260833333333329</c:v>
                </c:pt>
                <c:pt idx="2200">
                  <c:v>5.6286499999999995</c:v>
                </c:pt>
                <c:pt idx="2201">
                  <c:v>5.6312166666666661</c:v>
                </c:pt>
                <c:pt idx="2202">
                  <c:v>5.6337999999999999</c:v>
                </c:pt>
                <c:pt idx="2203">
                  <c:v>5.6363666666666674</c:v>
                </c:pt>
                <c:pt idx="2204">
                  <c:v>5.6389333333333331</c:v>
                </c:pt>
                <c:pt idx="2205">
                  <c:v>5.6414999999999997</c:v>
                </c:pt>
                <c:pt idx="2206">
                  <c:v>5.6440666666666655</c:v>
                </c:pt>
                <c:pt idx="2207">
                  <c:v>5.6440666666666655</c:v>
                </c:pt>
                <c:pt idx="2208">
                  <c:v>5.6465833333333348</c:v>
                </c:pt>
                <c:pt idx="2209">
                  <c:v>5.6491166666666661</c:v>
                </c:pt>
                <c:pt idx="2210">
                  <c:v>5.6516500000000001</c:v>
                </c:pt>
                <c:pt idx="2211">
                  <c:v>5.6541833333333322</c:v>
                </c:pt>
                <c:pt idx="2212">
                  <c:v>5.6567166666666662</c:v>
                </c:pt>
                <c:pt idx="2213">
                  <c:v>5.6592666666666664</c:v>
                </c:pt>
                <c:pt idx="2214">
                  <c:v>5.6617999999999995</c:v>
                </c:pt>
                <c:pt idx="2215">
                  <c:v>5.6643666666666661</c:v>
                </c:pt>
                <c:pt idx="2216">
                  <c:v>5.6669166666666646</c:v>
                </c:pt>
                <c:pt idx="2217">
                  <c:v>5.6694666666666667</c:v>
                </c:pt>
                <c:pt idx="2218">
                  <c:v>5.672016666666666</c:v>
                </c:pt>
                <c:pt idx="2219">
                  <c:v>5.6745666666666654</c:v>
                </c:pt>
                <c:pt idx="2220">
                  <c:v>5.6771333333333329</c:v>
                </c:pt>
                <c:pt idx="2221">
                  <c:v>5.6796833333333341</c:v>
                </c:pt>
                <c:pt idx="2222">
                  <c:v>5.6822333333333344</c:v>
                </c:pt>
                <c:pt idx="2223">
                  <c:v>5.6847833333333329</c:v>
                </c:pt>
                <c:pt idx="2224">
                  <c:v>5.6873333333333331</c:v>
                </c:pt>
                <c:pt idx="2225">
                  <c:v>5.6898999999999997</c:v>
                </c:pt>
                <c:pt idx="2226">
                  <c:v>5.6924499999999991</c:v>
                </c:pt>
                <c:pt idx="2227">
                  <c:v>5.6949666666666658</c:v>
                </c:pt>
                <c:pt idx="2228">
                  <c:v>5.6975166666666652</c:v>
                </c:pt>
                <c:pt idx="2229">
                  <c:v>5.7000666666666673</c:v>
                </c:pt>
                <c:pt idx="2230">
                  <c:v>5.7026166666666667</c:v>
                </c:pt>
                <c:pt idx="2231">
                  <c:v>5.7051666666666669</c:v>
                </c:pt>
                <c:pt idx="2232">
                  <c:v>5.7077333333333344</c:v>
                </c:pt>
                <c:pt idx="2233">
                  <c:v>5.7102833333333347</c:v>
                </c:pt>
                <c:pt idx="2234">
                  <c:v>5.7128333333333332</c:v>
                </c:pt>
                <c:pt idx="2235">
                  <c:v>5.7153833333333344</c:v>
                </c:pt>
                <c:pt idx="2236">
                  <c:v>5.7179333333333338</c:v>
                </c:pt>
                <c:pt idx="2237">
                  <c:v>5.7204999999999995</c:v>
                </c:pt>
                <c:pt idx="2238">
                  <c:v>5.7230499999999997</c:v>
                </c:pt>
                <c:pt idx="2239">
                  <c:v>5.7256</c:v>
                </c:pt>
                <c:pt idx="2240">
                  <c:v>5.7281499999999994</c:v>
                </c:pt>
                <c:pt idx="2241">
                  <c:v>5.7307000000000006</c:v>
                </c:pt>
                <c:pt idx="2242">
                  <c:v>5.7332666666666672</c:v>
                </c:pt>
                <c:pt idx="2243">
                  <c:v>5.7358166666666666</c:v>
                </c:pt>
                <c:pt idx="2244">
                  <c:v>5.7383666666666677</c:v>
                </c:pt>
                <c:pt idx="2245">
                  <c:v>5.7409166666666653</c:v>
                </c:pt>
                <c:pt idx="2246">
                  <c:v>5.7434666666666674</c:v>
                </c:pt>
                <c:pt idx="2247">
                  <c:v>5.7459833333333332</c:v>
                </c:pt>
                <c:pt idx="2248">
                  <c:v>5.7485333333333335</c:v>
                </c:pt>
                <c:pt idx="2249">
                  <c:v>5.7510999999999992</c:v>
                </c:pt>
                <c:pt idx="2250">
                  <c:v>5.7536500000000004</c:v>
                </c:pt>
                <c:pt idx="2251">
                  <c:v>5.7562000000000015</c:v>
                </c:pt>
                <c:pt idx="2252">
                  <c:v>5.75875</c:v>
                </c:pt>
                <c:pt idx="2253">
                  <c:v>5.7613000000000003</c:v>
                </c:pt>
                <c:pt idx="2254">
                  <c:v>5.7638666666666669</c:v>
                </c:pt>
                <c:pt idx="2255">
                  <c:v>5.7664166666666663</c:v>
                </c:pt>
                <c:pt idx="2256">
                  <c:v>5.7689666666666666</c:v>
                </c:pt>
                <c:pt idx="2257">
                  <c:v>5.7715166666666669</c:v>
                </c:pt>
                <c:pt idx="2258">
                  <c:v>5.7740499999999999</c:v>
                </c:pt>
                <c:pt idx="2259">
                  <c:v>5.7766166666666674</c:v>
                </c:pt>
                <c:pt idx="2260">
                  <c:v>5.779183333333334</c:v>
                </c:pt>
                <c:pt idx="2261">
                  <c:v>5.7817333333333343</c:v>
                </c:pt>
                <c:pt idx="2262">
                  <c:v>5.7842833333333346</c:v>
                </c:pt>
                <c:pt idx="2263">
                  <c:v>5.7868333333333339</c:v>
                </c:pt>
                <c:pt idx="2264">
                  <c:v>5.7894000000000005</c:v>
                </c:pt>
                <c:pt idx="2265">
                  <c:v>5.7919499999999999</c:v>
                </c:pt>
                <c:pt idx="2266">
                  <c:v>5.7945166666666656</c:v>
                </c:pt>
                <c:pt idx="2267">
                  <c:v>5.7970666666666668</c:v>
                </c:pt>
                <c:pt idx="2268">
                  <c:v>5.7996166666666662</c:v>
                </c:pt>
                <c:pt idx="2269">
                  <c:v>5.8021666666666665</c:v>
                </c:pt>
                <c:pt idx="2270">
                  <c:v>5.8047166666666659</c:v>
                </c:pt>
                <c:pt idx="2271">
                  <c:v>5.8072833333333334</c:v>
                </c:pt>
                <c:pt idx="2272">
                  <c:v>5.8098333333333336</c:v>
                </c:pt>
                <c:pt idx="2273">
                  <c:v>5.812383333333333</c:v>
                </c:pt>
                <c:pt idx="2274">
                  <c:v>5.8149499999999987</c:v>
                </c:pt>
                <c:pt idx="2275">
                  <c:v>5.8175166666666644</c:v>
                </c:pt>
                <c:pt idx="2276">
                  <c:v>5.8200999999999992</c:v>
                </c:pt>
                <c:pt idx="2277">
                  <c:v>5.8226666666666667</c:v>
                </c:pt>
                <c:pt idx="2278">
                  <c:v>5.8252333333333333</c:v>
                </c:pt>
                <c:pt idx="2279">
                  <c:v>5.8278166666666644</c:v>
                </c:pt>
                <c:pt idx="2280">
                  <c:v>5.8303833333333337</c:v>
                </c:pt>
                <c:pt idx="2281">
                  <c:v>5.8329499999999985</c:v>
                </c:pt>
                <c:pt idx="2282">
                  <c:v>5.8355166666666651</c:v>
                </c:pt>
                <c:pt idx="2283">
                  <c:v>5.8380833333333344</c:v>
                </c:pt>
                <c:pt idx="2284">
                  <c:v>5.8406666666666673</c:v>
                </c:pt>
                <c:pt idx="2285">
                  <c:v>5.8432333333333339</c:v>
                </c:pt>
                <c:pt idx="2286">
                  <c:v>5.8457999999999997</c:v>
                </c:pt>
                <c:pt idx="2287">
                  <c:v>5.8483666666666663</c:v>
                </c:pt>
                <c:pt idx="2288">
                  <c:v>5.8509333333333329</c:v>
                </c:pt>
                <c:pt idx="2289">
                  <c:v>5.8535166666666658</c:v>
                </c:pt>
                <c:pt idx="2290">
                  <c:v>5.8560833333333333</c:v>
                </c:pt>
                <c:pt idx="2291">
                  <c:v>5.8586499999999999</c:v>
                </c:pt>
                <c:pt idx="2292">
                  <c:v>5.8612166666666665</c:v>
                </c:pt>
                <c:pt idx="2293">
                  <c:v>5.8637999999999995</c:v>
                </c:pt>
                <c:pt idx="2294">
                  <c:v>5.866366666666667</c:v>
                </c:pt>
                <c:pt idx="2295">
                  <c:v>5.8689333333333336</c:v>
                </c:pt>
                <c:pt idx="2296">
                  <c:v>5.8715000000000002</c:v>
                </c:pt>
                <c:pt idx="2297">
                  <c:v>5.8740833333333331</c:v>
                </c:pt>
                <c:pt idx="2298">
                  <c:v>5.8766500000000006</c:v>
                </c:pt>
                <c:pt idx="2299">
                  <c:v>5.8792166666666663</c:v>
                </c:pt>
                <c:pt idx="2300">
                  <c:v>5.8817833333333338</c:v>
                </c:pt>
                <c:pt idx="2301">
                  <c:v>5.8843499999999995</c:v>
                </c:pt>
                <c:pt idx="2302">
                  <c:v>5.8869333333333334</c:v>
                </c:pt>
                <c:pt idx="2303">
                  <c:v>5.8895</c:v>
                </c:pt>
                <c:pt idx="2304">
                  <c:v>5.8920666666666666</c:v>
                </c:pt>
                <c:pt idx="2305">
                  <c:v>5.8946499999999995</c:v>
                </c:pt>
                <c:pt idx="2306">
                  <c:v>5.8972333333333333</c:v>
                </c:pt>
                <c:pt idx="2307">
                  <c:v>5.8997999999999999</c:v>
                </c:pt>
                <c:pt idx="2308">
                  <c:v>5.9023666666666674</c:v>
                </c:pt>
                <c:pt idx="2309">
                  <c:v>5.9049333333333331</c:v>
                </c:pt>
                <c:pt idx="2310">
                  <c:v>5.9075166666666661</c:v>
                </c:pt>
                <c:pt idx="2311">
                  <c:v>5.9100833333333345</c:v>
                </c:pt>
                <c:pt idx="2312">
                  <c:v>5.9126500000000002</c:v>
                </c:pt>
                <c:pt idx="2313">
                  <c:v>5.9152166666666668</c:v>
                </c:pt>
                <c:pt idx="2314">
                  <c:v>5.9177833333333334</c:v>
                </c:pt>
                <c:pt idx="2315">
                  <c:v>5.9203666666666663</c:v>
                </c:pt>
                <c:pt idx="2316">
                  <c:v>5.9229333333333329</c:v>
                </c:pt>
                <c:pt idx="2317">
                  <c:v>5.9254999999999995</c:v>
                </c:pt>
                <c:pt idx="2318">
                  <c:v>5.9280833333333334</c:v>
                </c:pt>
                <c:pt idx="2319">
                  <c:v>5.9306500000000009</c:v>
                </c:pt>
                <c:pt idx="2320">
                  <c:v>5.9332166666666675</c:v>
                </c:pt>
                <c:pt idx="2321">
                  <c:v>5.9357833333333341</c:v>
                </c:pt>
                <c:pt idx="2322">
                  <c:v>5.9383500000000007</c:v>
                </c:pt>
                <c:pt idx="2323">
                  <c:v>5.9409333333333345</c:v>
                </c:pt>
                <c:pt idx="2324">
                  <c:v>5.9435000000000002</c:v>
                </c:pt>
                <c:pt idx="2325">
                  <c:v>5.9460666666666677</c:v>
                </c:pt>
                <c:pt idx="2326">
                  <c:v>5.9486333333333343</c:v>
                </c:pt>
                <c:pt idx="2327">
                  <c:v>5.9512000000000009</c:v>
                </c:pt>
                <c:pt idx="2328">
                  <c:v>5.9537833333333339</c:v>
                </c:pt>
                <c:pt idx="2329">
                  <c:v>5.9563500000000005</c:v>
                </c:pt>
                <c:pt idx="2330">
                  <c:v>5.9589166666666662</c:v>
                </c:pt>
                <c:pt idx="2331">
                  <c:v>5.9615</c:v>
                </c:pt>
                <c:pt idx="2332">
                  <c:v>5.9640666666666666</c:v>
                </c:pt>
                <c:pt idx="2333">
                  <c:v>5.9666333333333341</c:v>
                </c:pt>
                <c:pt idx="2334">
                  <c:v>5.9691999999999998</c:v>
                </c:pt>
                <c:pt idx="2335">
                  <c:v>5.9717666666666673</c:v>
                </c:pt>
                <c:pt idx="2336">
                  <c:v>5.9743500000000003</c:v>
                </c:pt>
                <c:pt idx="2337">
                  <c:v>5.9769166666666669</c:v>
                </c:pt>
                <c:pt idx="2338">
                  <c:v>5.9794833333333353</c:v>
                </c:pt>
                <c:pt idx="2339">
                  <c:v>5.9820500000000001</c:v>
                </c:pt>
                <c:pt idx="2340">
                  <c:v>5.9846166666666667</c:v>
                </c:pt>
                <c:pt idx="2341">
                  <c:v>5.9872000000000014</c:v>
                </c:pt>
                <c:pt idx="2342">
                  <c:v>5.989766666666668</c:v>
                </c:pt>
                <c:pt idx="2343">
                  <c:v>5.9923333333333346</c:v>
                </c:pt>
                <c:pt idx="2344">
                  <c:v>5.9949166666666658</c:v>
                </c:pt>
                <c:pt idx="2345">
                  <c:v>5.9975000000000005</c:v>
                </c:pt>
                <c:pt idx="2346">
                  <c:v>6.0000666666666671</c:v>
                </c:pt>
                <c:pt idx="2347">
                  <c:v>6.0026333333333346</c:v>
                </c:pt>
                <c:pt idx="2348">
                  <c:v>6.0052000000000003</c:v>
                </c:pt>
                <c:pt idx="2349">
                  <c:v>6.0077833333333333</c:v>
                </c:pt>
                <c:pt idx="2350">
                  <c:v>6.0103499999999999</c:v>
                </c:pt>
                <c:pt idx="2351">
                  <c:v>6.0129166666666656</c:v>
                </c:pt>
                <c:pt idx="2352">
                  <c:v>6.0154833333333331</c:v>
                </c:pt>
                <c:pt idx="2353">
                  <c:v>6.0180500000000006</c:v>
                </c:pt>
                <c:pt idx="2354">
                  <c:v>6.0206333333333344</c:v>
                </c:pt>
                <c:pt idx="2355">
                  <c:v>6.0232000000000001</c:v>
                </c:pt>
                <c:pt idx="2356">
                  <c:v>6.0257666666666667</c:v>
                </c:pt>
                <c:pt idx="2357">
                  <c:v>6.0283500000000005</c:v>
                </c:pt>
                <c:pt idx="2358">
                  <c:v>6.0309166666666663</c:v>
                </c:pt>
                <c:pt idx="2359">
                  <c:v>6.0334833333333346</c:v>
                </c:pt>
                <c:pt idx="2360">
                  <c:v>6.0360500000000004</c:v>
                </c:pt>
                <c:pt idx="2361">
                  <c:v>6.038616666666667</c:v>
                </c:pt>
                <c:pt idx="2362">
                  <c:v>6.0411999999999999</c:v>
                </c:pt>
                <c:pt idx="2363">
                  <c:v>6.0437666666666674</c:v>
                </c:pt>
                <c:pt idx="2364">
                  <c:v>6.046333333333334</c:v>
                </c:pt>
                <c:pt idx="2365">
                  <c:v>6.0489000000000006</c:v>
                </c:pt>
                <c:pt idx="2366">
                  <c:v>6.0514666666666672</c:v>
                </c:pt>
                <c:pt idx="2367">
                  <c:v>6.0540499999999993</c:v>
                </c:pt>
                <c:pt idx="2368">
                  <c:v>6.0566166666666668</c:v>
                </c:pt>
                <c:pt idx="2369">
                  <c:v>6.0591833333333334</c:v>
                </c:pt>
                <c:pt idx="2370">
                  <c:v>6.0617666666666672</c:v>
                </c:pt>
                <c:pt idx="2371">
                  <c:v>6.0643333333333338</c:v>
                </c:pt>
                <c:pt idx="2372">
                  <c:v>6.0668999999999995</c:v>
                </c:pt>
                <c:pt idx="2373">
                  <c:v>6.069466666666667</c:v>
                </c:pt>
                <c:pt idx="2374">
                  <c:v>6.0720333333333345</c:v>
                </c:pt>
                <c:pt idx="2375">
                  <c:v>6.0746166666666666</c:v>
                </c:pt>
                <c:pt idx="2376">
                  <c:v>6.0771833333333332</c:v>
                </c:pt>
                <c:pt idx="2377">
                  <c:v>6.0797500000000015</c:v>
                </c:pt>
                <c:pt idx="2378">
                  <c:v>6.0823166666666664</c:v>
                </c:pt>
                <c:pt idx="2379">
                  <c:v>6.0848833333333339</c:v>
                </c:pt>
                <c:pt idx="2380">
                  <c:v>6.0874666666666668</c:v>
                </c:pt>
                <c:pt idx="2381">
                  <c:v>6.0900166666666662</c:v>
                </c:pt>
                <c:pt idx="2382">
                  <c:v>6.0925833333333337</c:v>
                </c:pt>
                <c:pt idx="2383">
                  <c:v>6.0951499999999994</c:v>
                </c:pt>
                <c:pt idx="2384">
                  <c:v>6.097716666666666</c:v>
                </c:pt>
                <c:pt idx="2385">
                  <c:v>6.1002999999999998</c:v>
                </c:pt>
                <c:pt idx="2386">
                  <c:v>6.1028666666666664</c:v>
                </c:pt>
                <c:pt idx="2387">
                  <c:v>6.1054333333333339</c:v>
                </c:pt>
                <c:pt idx="2388">
                  <c:v>6.108016666666666</c:v>
                </c:pt>
                <c:pt idx="2389">
                  <c:v>6.1105833333333335</c:v>
                </c:pt>
                <c:pt idx="2390">
                  <c:v>6.1131499999999992</c:v>
                </c:pt>
                <c:pt idx="2391">
                  <c:v>6.1157166666666658</c:v>
                </c:pt>
                <c:pt idx="2392">
                  <c:v>6.1182833333333333</c:v>
                </c:pt>
                <c:pt idx="2393">
                  <c:v>6.1208666666666662</c:v>
                </c:pt>
                <c:pt idx="2394">
                  <c:v>6.1234333333333337</c:v>
                </c:pt>
                <c:pt idx="2395">
                  <c:v>6.1259999999999994</c:v>
                </c:pt>
                <c:pt idx="2396">
                  <c:v>6.1285666666666661</c:v>
                </c:pt>
                <c:pt idx="2397">
                  <c:v>6.1311333333333344</c:v>
                </c:pt>
                <c:pt idx="2398">
                  <c:v>6.1337166666666665</c:v>
                </c:pt>
                <c:pt idx="2399">
                  <c:v>6.1362833333333358</c:v>
                </c:pt>
                <c:pt idx="2400">
                  <c:v>6.1388500000000006</c:v>
                </c:pt>
                <c:pt idx="2401">
                  <c:v>6.1414333333333344</c:v>
                </c:pt>
                <c:pt idx="2402">
                  <c:v>6.1439999999999992</c:v>
                </c:pt>
                <c:pt idx="2403">
                  <c:v>6.1465666666666667</c:v>
                </c:pt>
                <c:pt idx="2404">
                  <c:v>6.1491333333333333</c:v>
                </c:pt>
                <c:pt idx="2405">
                  <c:v>6.1516999999999999</c:v>
                </c:pt>
                <c:pt idx="2406">
                  <c:v>6.1542833333333338</c:v>
                </c:pt>
                <c:pt idx="2407">
                  <c:v>6.1568499999999995</c:v>
                </c:pt>
                <c:pt idx="2408">
                  <c:v>6.1594166666666661</c:v>
                </c:pt>
                <c:pt idx="2409">
                  <c:v>6.1619833333333336</c:v>
                </c:pt>
                <c:pt idx="2410">
                  <c:v>6.1645499999999984</c:v>
                </c:pt>
                <c:pt idx="2411">
                  <c:v>6.167133333333334</c:v>
                </c:pt>
                <c:pt idx="2412">
                  <c:v>6.1697000000000006</c:v>
                </c:pt>
                <c:pt idx="2413">
                  <c:v>6.1722666666666672</c:v>
                </c:pt>
                <c:pt idx="2414">
                  <c:v>6.1748499999999993</c:v>
                </c:pt>
                <c:pt idx="2415">
                  <c:v>6.1774166666666659</c:v>
                </c:pt>
                <c:pt idx="2416">
                  <c:v>6.1799500000000007</c:v>
                </c:pt>
                <c:pt idx="2417">
                  <c:v>6.1824999999999992</c:v>
                </c:pt>
                <c:pt idx="2418">
                  <c:v>6.1850666666666667</c:v>
                </c:pt>
                <c:pt idx="2419">
                  <c:v>6.1876500000000005</c:v>
                </c:pt>
                <c:pt idx="2420">
                  <c:v>6.1902166666666663</c:v>
                </c:pt>
                <c:pt idx="2421">
                  <c:v>6.1927833333333338</c:v>
                </c:pt>
                <c:pt idx="2422">
                  <c:v>6.1953333333333349</c:v>
                </c:pt>
                <c:pt idx="2423">
                  <c:v>6.1978999999999997</c:v>
                </c:pt>
                <c:pt idx="2424">
                  <c:v>6.2004833333333345</c:v>
                </c:pt>
                <c:pt idx="2425">
                  <c:v>6.2030500000000002</c:v>
                </c:pt>
                <c:pt idx="2426">
                  <c:v>6.2056166666666668</c:v>
                </c:pt>
                <c:pt idx="2427">
                  <c:v>6.2081833333333334</c:v>
                </c:pt>
                <c:pt idx="2428">
                  <c:v>6.21075</c:v>
                </c:pt>
                <c:pt idx="2429">
                  <c:v>6.2133333333333347</c:v>
                </c:pt>
                <c:pt idx="2430">
                  <c:v>6.2158999999999995</c:v>
                </c:pt>
                <c:pt idx="2431">
                  <c:v>6.218466666666667</c:v>
                </c:pt>
                <c:pt idx="2432">
                  <c:v>6.22105</c:v>
                </c:pt>
                <c:pt idx="2433">
                  <c:v>6.2236333333333347</c:v>
                </c:pt>
                <c:pt idx="2434">
                  <c:v>6.2262000000000004</c:v>
                </c:pt>
                <c:pt idx="2435">
                  <c:v>6.228766666666667</c:v>
                </c:pt>
                <c:pt idx="2436">
                  <c:v>6.2313333333333354</c:v>
                </c:pt>
                <c:pt idx="2437">
                  <c:v>6.2339166666666666</c:v>
                </c:pt>
                <c:pt idx="2438">
                  <c:v>6.2364833333333358</c:v>
                </c:pt>
                <c:pt idx="2439">
                  <c:v>6.2390500000000015</c:v>
                </c:pt>
                <c:pt idx="2440">
                  <c:v>6.2416166666666673</c:v>
                </c:pt>
                <c:pt idx="2441">
                  <c:v>6.2441833333333339</c:v>
                </c:pt>
                <c:pt idx="2442">
                  <c:v>6.2467666666666677</c:v>
                </c:pt>
                <c:pt idx="2443">
                  <c:v>6.2493333333333343</c:v>
                </c:pt>
                <c:pt idx="2444">
                  <c:v>6.2519</c:v>
                </c:pt>
                <c:pt idx="2445">
                  <c:v>6.2544833333333338</c:v>
                </c:pt>
                <c:pt idx="2446">
                  <c:v>6.2570499999999996</c:v>
                </c:pt>
                <c:pt idx="2447">
                  <c:v>6.2596166666666671</c:v>
                </c:pt>
                <c:pt idx="2448">
                  <c:v>6.2621833333333337</c:v>
                </c:pt>
                <c:pt idx="2449">
                  <c:v>6.2647499999999994</c:v>
                </c:pt>
                <c:pt idx="2450">
                  <c:v>6.267333333333335</c:v>
                </c:pt>
                <c:pt idx="2451">
                  <c:v>6.2699000000000007</c:v>
                </c:pt>
                <c:pt idx="2452">
                  <c:v>6.2724666666666673</c:v>
                </c:pt>
                <c:pt idx="2453">
                  <c:v>6.2750333333333348</c:v>
                </c:pt>
                <c:pt idx="2454">
                  <c:v>6.2776000000000014</c:v>
                </c:pt>
                <c:pt idx="2455">
                  <c:v>6.2801833333333335</c:v>
                </c:pt>
                <c:pt idx="2456">
                  <c:v>6.2827499999999992</c:v>
                </c:pt>
                <c:pt idx="2457">
                  <c:v>6.2853166666666676</c:v>
                </c:pt>
                <c:pt idx="2458">
                  <c:v>6.2878999999999996</c:v>
                </c:pt>
                <c:pt idx="2459">
                  <c:v>6.2904666666666662</c:v>
                </c:pt>
                <c:pt idx="2460">
                  <c:v>6.2930333333333337</c:v>
                </c:pt>
                <c:pt idx="2461">
                  <c:v>6.2955999999999985</c:v>
                </c:pt>
                <c:pt idx="2462">
                  <c:v>6.298166666666666</c:v>
                </c:pt>
                <c:pt idx="2463">
                  <c:v>6.3007499999999999</c:v>
                </c:pt>
                <c:pt idx="2464">
                  <c:v>6.3032999999999992</c:v>
                </c:pt>
                <c:pt idx="2465">
                  <c:v>6.3058666666666658</c:v>
                </c:pt>
                <c:pt idx="2466">
                  <c:v>6.3084333333333324</c:v>
                </c:pt>
                <c:pt idx="2467">
                  <c:v>6.3110000000000008</c:v>
                </c:pt>
                <c:pt idx="2468">
                  <c:v>6.3135833333333329</c:v>
                </c:pt>
                <c:pt idx="2469">
                  <c:v>6.3161499999999995</c:v>
                </c:pt>
                <c:pt idx="2470">
                  <c:v>6.3187166666666652</c:v>
                </c:pt>
                <c:pt idx="2471">
                  <c:v>6.3212833333333336</c:v>
                </c:pt>
                <c:pt idx="2472">
                  <c:v>6.3238499999999984</c:v>
                </c:pt>
                <c:pt idx="2473">
                  <c:v>6.3264333333333331</c:v>
                </c:pt>
                <c:pt idx="2474">
                  <c:v>6.3289999999999988</c:v>
                </c:pt>
                <c:pt idx="2475">
                  <c:v>6.3315666666666663</c:v>
                </c:pt>
                <c:pt idx="2476">
                  <c:v>6.3341499999999984</c:v>
                </c:pt>
                <c:pt idx="2477">
                  <c:v>6.3367166666666659</c:v>
                </c:pt>
                <c:pt idx="2478">
                  <c:v>6.339266666666667</c:v>
                </c:pt>
                <c:pt idx="2479">
                  <c:v>6.3418166666666664</c:v>
                </c:pt>
                <c:pt idx="2480">
                  <c:v>6.3443833333333339</c:v>
                </c:pt>
                <c:pt idx="2481">
                  <c:v>6.346966666666666</c:v>
                </c:pt>
                <c:pt idx="2482">
                  <c:v>6.3495333333333335</c:v>
                </c:pt>
                <c:pt idx="2483">
                  <c:v>6.3520999999999983</c:v>
                </c:pt>
                <c:pt idx="2484">
                  <c:v>6.3546666666666658</c:v>
                </c:pt>
                <c:pt idx="2485">
                  <c:v>6.3572333333333351</c:v>
                </c:pt>
                <c:pt idx="2486">
                  <c:v>6.3598166666666653</c:v>
                </c:pt>
                <c:pt idx="2487">
                  <c:v>6.3623833333333328</c:v>
                </c:pt>
                <c:pt idx="2488">
                  <c:v>6.3649499999999977</c:v>
                </c:pt>
                <c:pt idx="2489">
                  <c:v>6.3675333333333324</c:v>
                </c:pt>
                <c:pt idx="2490">
                  <c:v>6.3701166666666653</c:v>
                </c:pt>
                <c:pt idx="2491">
                  <c:v>6.3726833333333337</c:v>
                </c:pt>
                <c:pt idx="2492">
                  <c:v>6.3752499999999994</c:v>
                </c:pt>
                <c:pt idx="2493">
                  <c:v>6.3778166666666651</c:v>
                </c:pt>
                <c:pt idx="2494">
                  <c:v>6.3803999999999998</c:v>
                </c:pt>
                <c:pt idx="2495">
                  <c:v>6.3829666666666665</c:v>
                </c:pt>
                <c:pt idx="2496">
                  <c:v>6.3855333333333331</c:v>
                </c:pt>
                <c:pt idx="2497">
                  <c:v>6.3880999999999997</c:v>
                </c:pt>
                <c:pt idx="2498">
                  <c:v>6.3906666666666663</c:v>
                </c:pt>
                <c:pt idx="2499">
                  <c:v>6.3932166666666665</c:v>
                </c:pt>
                <c:pt idx="2500">
                  <c:v>6.3957833333333332</c:v>
                </c:pt>
                <c:pt idx="2501">
                  <c:v>6.3983499999999998</c:v>
                </c:pt>
                <c:pt idx="2502">
                  <c:v>6.4009166666666655</c:v>
                </c:pt>
                <c:pt idx="2503">
                  <c:v>6.4034833333333339</c:v>
                </c:pt>
                <c:pt idx="2504">
                  <c:v>6.4060666666666668</c:v>
                </c:pt>
                <c:pt idx="2505">
                  <c:v>6.4086333333333343</c:v>
                </c:pt>
                <c:pt idx="2506">
                  <c:v>6.4112000000000009</c:v>
                </c:pt>
                <c:pt idx="2507">
                  <c:v>6.4137833333333338</c:v>
                </c:pt>
                <c:pt idx="2508">
                  <c:v>6.4163500000000004</c:v>
                </c:pt>
                <c:pt idx="2509">
                  <c:v>6.4189166666666653</c:v>
                </c:pt>
                <c:pt idx="2510">
                  <c:v>6.4214833333333337</c:v>
                </c:pt>
                <c:pt idx="2511">
                  <c:v>6.4240499999999985</c:v>
                </c:pt>
                <c:pt idx="2512">
                  <c:v>6.4266333333333341</c:v>
                </c:pt>
                <c:pt idx="2513">
                  <c:v>6.4291999999999998</c:v>
                </c:pt>
                <c:pt idx="2514">
                  <c:v>6.4317666666666673</c:v>
                </c:pt>
                <c:pt idx="2515">
                  <c:v>6.4343333333333339</c:v>
                </c:pt>
                <c:pt idx="2516">
                  <c:v>6.4369000000000005</c:v>
                </c:pt>
                <c:pt idx="2517">
                  <c:v>6.4394833333333343</c:v>
                </c:pt>
                <c:pt idx="2518">
                  <c:v>6.4420500000000001</c:v>
                </c:pt>
                <c:pt idx="2519">
                  <c:v>6.4446166666666667</c:v>
                </c:pt>
                <c:pt idx="2520">
                  <c:v>6.4471999999999996</c:v>
                </c:pt>
                <c:pt idx="2521">
                  <c:v>6.4497666666666671</c:v>
                </c:pt>
                <c:pt idx="2522">
                  <c:v>6.4523333333333337</c:v>
                </c:pt>
                <c:pt idx="2523">
                  <c:v>6.4548999999999985</c:v>
                </c:pt>
                <c:pt idx="2524">
                  <c:v>6.457466666666666</c:v>
                </c:pt>
                <c:pt idx="2525">
                  <c:v>6.4600499999999998</c:v>
                </c:pt>
                <c:pt idx="2526">
                  <c:v>6.4626166666666665</c:v>
                </c:pt>
                <c:pt idx="2527">
                  <c:v>6.4651833333333331</c:v>
                </c:pt>
                <c:pt idx="2528">
                  <c:v>6.4677499999999997</c:v>
                </c:pt>
                <c:pt idx="2529">
                  <c:v>6.4703166666666663</c:v>
                </c:pt>
                <c:pt idx="2530">
                  <c:v>6.4729000000000001</c:v>
                </c:pt>
                <c:pt idx="2531">
                  <c:v>6.4754666666666676</c:v>
                </c:pt>
                <c:pt idx="2532">
                  <c:v>6.4780333333333342</c:v>
                </c:pt>
                <c:pt idx="2533">
                  <c:v>6.4806166666666662</c:v>
                </c:pt>
                <c:pt idx="2534">
                  <c:v>6.4831833333333337</c:v>
                </c:pt>
                <c:pt idx="2535">
                  <c:v>6.4857500000000003</c:v>
                </c:pt>
                <c:pt idx="2536">
                  <c:v>6.4883166666666661</c:v>
                </c:pt>
                <c:pt idx="2537">
                  <c:v>6.4908833333333336</c:v>
                </c:pt>
                <c:pt idx="2538">
                  <c:v>6.4934666666666674</c:v>
                </c:pt>
                <c:pt idx="2539">
                  <c:v>6.496033333333334</c:v>
                </c:pt>
                <c:pt idx="2540">
                  <c:v>6.4985999999999997</c:v>
                </c:pt>
                <c:pt idx="2541">
                  <c:v>6.5011666666666663</c:v>
                </c:pt>
                <c:pt idx="2542">
                  <c:v>6.5037333333333338</c:v>
                </c:pt>
                <c:pt idx="2543">
                  <c:v>6.5063166666666667</c:v>
                </c:pt>
                <c:pt idx="2544">
                  <c:v>6.5088833333333334</c:v>
                </c:pt>
                <c:pt idx="2545">
                  <c:v>6.51145</c:v>
                </c:pt>
                <c:pt idx="2546">
                  <c:v>6.5140333333333329</c:v>
                </c:pt>
                <c:pt idx="2547">
                  <c:v>6.5165999999999995</c:v>
                </c:pt>
                <c:pt idx="2548">
                  <c:v>6.5191666666666661</c:v>
                </c:pt>
                <c:pt idx="2549">
                  <c:v>6.5217333333333336</c:v>
                </c:pt>
                <c:pt idx="2550">
                  <c:v>6.5242999999999993</c:v>
                </c:pt>
                <c:pt idx="2551">
                  <c:v>6.5268833333333331</c:v>
                </c:pt>
                <c:pt idx="2552">
                  <c:v>6.5294499999999998</c:v>
                </c:pt>
                <c:pt idx="2553">
                  <c:v>6.5319833333333337</c:v>
                </c:pt>
                <c:pt idx="2554">
                  <c:v>6.5345499999999985</c:v>
                </c:pt>
                <c:pt idx="2555">
                  <c:v>6.5371166666666651</c:v>
                </c:pt>
                <c:pt idx="2556">
                  <c:v>6.5397000000000007</c:v>
                </c:pt>
                <c:pt idx="2557">
                  <c:v>6.5422666666666673</c:v>
                </c:pt>
                <c:pt idx="2558">
                  <c:v>6.5448333333333331</c:v>
                </c:pt>
                <c:pt idx="2559">
                  <c:v>6.5473999999999997</c:v>
                </c:pt>
                <c:pt idx="2560">
                  <c:v>6.5499666666666663</c:v>
                </c:pt>
                <c:pt idx="2561">
                  <c:v>6.5525499999999992</c:v>
                </c:pt>
                <c:pt idx="2562">
                  <c:v>6.5551166666666658</c:v>
                </c:pt>
                <c:pt idx="2563">
                  <c:v>6.5576833333333333</c:v>
                </c:pt>
                <c:pt idx="2564">
                  <c:v>6.5602666666666662</c:v>
                </c:pt>
                <c:pt idx="2565">
                  <c:v>6.5628333333333329</c:v>
                </c:pt>
                <c:pt idx="2566">
                  <c:v>6.5653999999999995</c:v>
                </c:pt>
                <c:pt idx="2567">
                  <c:v>6.5679499999999988</c:v>
                </c:pt>
                <c:pt idx="2568">
                  <c:v>6.5705166666666655</c:v>
                </c:pt>
                <c:pt idx="2569">
                  <c:v>6.5731000000000002</c:v>
                </c:pt>
                <c:pt idx="2570">
                  <c:v>6.5756666666666677</c:v>
                </c:pt>
                <c:pt idx="2571">
                  <c:v>6.5782333333333343</c:v>
                </c:pt>
                <c:pt idx="2572">
                  <c:v>6.5808</c:v>
                </c:pt>
                <c:pt idx="2573">
                  <c:v>6.5833499999999994</c:v>
                </c:pt>
                <c:pt idx="2574">
                  <c:v>6.5859333333333332</c:v>
                </c:pt>
                <c:pt idx="2575">
                  <c:v>6.5884999999999998</c:v>
                </c:pt>
                <c:pt idx="2576">
                  <c:v>6.5910666666666664</c:v>
                </c:pt>
                <c:pt idx="2577">
                  <c:v>6.5936333333333339</c:v>
                </c:pt>
                <c:pt idx="2578">
                  <c:v>6.5961999999999996</c:v>
                </c:pt>
                <c:pt idx="2579">
                  <c:v>6.5987833333333334</c:v>
                </c:pt>
                <c:pt idx="2580">
                  <c:v>6.6013500000000001</c:v>
                </c:pt>
                <c:pt idx="2581">
                  <c:v>6.6039166666666658</c:v>
                </c:pt>
                <c:pt idx="2582">
                  <c:v>6.6064999999999996</c:v>
                </c:pt>
                <c:pt idx="2583">
                  <c:v>6.6090666666666662</c:v>
                </c:pt>
                <c:pt idx="2584">
                  <c:v>6.6116333333333337</c:v>
                </c:pt>
                <c:pt idx="2585">
                  <c:v>6.6141999999999976</c:v>
                </c:pt>
                <c:pt idx="2586">
                  <c:v>6.616766666666666</c:v>
                </c:pt>
                <c:pt idx="2587">
                  <c:v>6.6193499999999998</c:v>
                </c:pt>
                <c:pt idx="2588">
                  <c:v>6.6219166666666656</c:v>
                </c:pt>
                <c:pt idx="2589">
                  <c:v>6.6244833333333322</c:v>
                </c:pt>
                <c:pt idx="2590">
                  <c:v>6.6270499999999988</c:v>
                </c:pt>
                <c:pt idx="2591">
                  <c:v>6.6296166666666654</c:v>
                </c:pt>
                <c:pt idx="2592">
                  <c:v>6.6322000000000001</c:v>
                </c:pt>
                <c:pt idx="2593">
                  <c:v>6.6347666666666667</c:v>
                </c:pt>
                <c:pt idx="2594">
                  <c:v>6.6373333333333333</c:v>
                </c:pt>
                <c:pt idx="2595">
                  <c:v>6.6398999999999999</c:v>
                </c:pt>
                <c:pt idx="2596">
                  <c:v>6.6424666666666665</c:v>
                </c:pt>
                <c:pt idx="2597">
                  <c:v>6.6450333333333331</c:v>
                </c:pt>
                <c:pt idx="2598">
                  <c:v>6.6475999999999988</c:v>
                </c:pt>
                <c:pt idx="2599">
                  <c:v>6.6501666666666654</c:v>
                </c:pt>
                <c:pt idx="2600">
                  <c:v>6.6527499999999993</c:v>
                </c:pt>
                <c:pt idx="2601">
                  <c:v>6.6553166666666659</c:v>
                </c:pt>
                <c:pt idx="2602">
                  <c:v>6.6578833333333325</c:v>
                </c:pt>
                <c:pt idx="2603">
                  <c:v>6.6604499999999991</c:v>
                </c:pt>
                <c:pt idx="2604">
                  <c:v>6.6630166666666657</c:v>
                </c:pt>
                <c:pt idx="2605">
                  <c:v>6.6655999999999986</c:v>
                </c:pt>
                <c:pt idx="2606">
                  <c:v>6.6681666666666652</c:v>
                </c:pt>
                <c:pt idx="2607">
                  <c:v>6.6707333333333345</c:v>
                </c:pt>
                <c:pt idx="2608">
                  <c:v>6.6733166666666666</c:v>
                </c:pt>
                <c:pt idx="2609">
                  <c:v>6.6758999999999995</c:v>
                </c:pt>
                <c:pt idx="2610">
                  <c:v>6.678466666666667</c:v>
                </c:pt>
                <c:pt idx="2611">
                  <c:v>6.6810333333333345</c:v>
                </c:pt>
                <c:pt idx="2612">
                  <c:v>6.6836000000000002</c:v>
                </c:pt>
                <c:pt idx="2613">
                  <c:v>6.6861833333333331</c:v>
                </c:pt>
                <c:pt idx="2614">
                  <c:v>6.6887499999999998</c:v>
                </c:pt>
                <c:pt idx="2615">
                  <c:v>6.6913166666666655</c:v>
                </c:pt>
                <c:pt idx="2616">
                  <c:v>6.693883333333333</c:v>
                </c:pt>
                <c:pt idx="2617">
                  <c:v>6.6964499999999996</c:v>
                </c:pt>
                <c:pt idx="2618">
                  <c:v>6.6990166666666653</c:v>
                </c:pt>
                <c:pt idx="2619">
                  <c:v>6.7015833333333346</c:v>
                </c:pt>
                <c:pt idx="2620">
                  <c:v>6.7041499999999994</c:v>
                </c:pt>
                <c:pt idx="2621">
                  <c:v>6.7067333333333341</c:v>
                </c:pt>
                <c:pt idx="2622">
                  <c:v>6.709316666666667</c:v>
                </c:pt>
                <c:pt idx="2623">
                  <c:v>6.7118833333333345</c:v>
                </c:pt>
                <c:pt idx="2624">
                  <c:v>6.7144499999999994</c:v>
                </c:pt>
                <c:pt idx="2625">
                  <c:v>6.7169833333333333</c:v>
                </c:pt>
                <c:pt idx="2626">
                  <c:v>6.7195666666666662</c:v>
                </c:pt>
                <c:pt idx="2627">
                  <c:v>6.7221333333333328</c:v>
                </c:pt>
                <c:pt idx="2628">
                  <c:v>6.7246999999999995</c:v>
                </c:pt>
                <c:pt idx="2629">
                  <c:v>6.7272666666666669</c:v>
                </c:pt>
                <c:pt idx="2630">
                  <c:v>6.7298333333333344</c:v>
                </c:pt>
                <c:pt idx="2631">
                  <c:v>6.7324166666666665</c:v>
                </c:pt>
                <c:pt idx="2632">
                  <c:v>6.7349833333333331</c:v>
                </c:pt>
                <c:pt idx="2633">
                  <c:v>6.7375499999999997</c:v>
                </c:pt>
                <c:pt idx="2634">
                  <c:v>6.7401166666666654</c:v>
                </c:pt>
                <c:pt idx="2635">
                  <c:v>6.7426833333333338</c:v>
                </c:pt>
                <c:pt idx="2636">
                  <c:v>6.7452666666666676</c:v>
                </c:pt>
                <c:pt idx="2637">
                  <c:v>6.7478333333333333</c:v>
                </c:pt>
                <c:pt idx="2638">
                  <c:v>6.7504</c:v>
                </c:pt>
                <c:pt idx="2639">
                  <c:v>6.7529833333333329</c:v>
                </c:pt>
                <c:pt idx="2640">
                  <c:v>6.7555499999999995</c:v>
                </c:pt>
                <c:pt idx="2641">
                  <c:v>6.7581166666666661</c:v>
                </c:pt>
                <c:pt idx="2642">
                  <c:v>6.7606833333333345</c:v>
                </c:pt>
                <c:pt idx="2643">
                  <c:v>6.7632166666666667</c:v>
                </c:pt>
                <c:pt idx="2644">
                  <c:v>6.7657999999999996</c:v>
                </c:pt>
                <c:pt idx="2645">
                  <c:v>6.7683666666666662</c:v>
                </c:pt>
                <c:pt idx="2646">
                  <c:v>6.7709333333333337</c:v>
                </c:pt>
                <c:pt idx="2647">
                  <c:v>6.7735000000000003</c:v>
                </c:pt>
                <c:pt idx="2648">
                  <c:v>6.7760666666666678</c:v>
                </c:pt>
                <c:pt idx="2649">
                  <c:v>6.7786500000000007</c:v>
                </c:pt>
                <c:pt idx="2650">
                  <c:v>6.7812166666666664</c:v>
                </c:pt>
                <c:pt idx="2651">
                  <c:v>6.7837833333333339</c:v>
                </c:pt>
                <c:pt idx="2652">
                  <c:v>6.7863500000000005</c:v>
                </c:pt>
                <c:pt idx="2653">
                  <c:v>6.7889166666666654</c:v>
                </c:pt>
                <c:pt idx="2654">
                  <c:v>6.7915000000000001</c:v>
                </c:pt>
                <c:pt idx="2655">
                  <c:v>6.7940666666666667</c:v>
                </c:pt>
                <c:pt idx="2656">
                  <c:v>6.7966333333333342</c:v>
                </c:pt>
                <c:pt idx="2657">
                  <c:v>6.7992166666666662</c:v>
                </c:pt>
                <c:pt idx="2658">
                  <c:v>6.8017833333333346</c:v>
                </c:pt>
                <c:pt idx="2659">
                  <c:v>6.8043499999999995</c:v>
                </c:pt>
                <c:pt idx="2660">
                  <c:v>6.8069166666666661</c:v>
                </c:pt>
                <c:pt idx="2661">
                  <c:v>6.8094833333333344</c:v>
                </c:pt>
                <c:pt idx="2662">
                  <c:v>6.8120666666666665</c:v>
                </c:pt>
                <c:pt idx="2663">
                  <c:v>6.8146333333333331</c:v>
                </c:pt>
                <c:pt idx="2664">
                  <c:v>6.8171999999999988</c:v>
                </c:pt>
                <c:pt idx="2665">
                  <c:v>6.8197666666666663</c:v>
                </c:pt>
                <c:pt idx="2666">
                  <c:v>6.8223166666666657</c:v>
                </c:pt>
                <c:pt idx="2667">
                  <c:v>6.8248999999999986</c:v>
                </c:pt>
                <c:pt idx="2668">
                  <c:v>6.8274666666666661</c:v>
                </c:pt>
                <c:pt idx="2669">
                  <c:v>6.8300333333333345</c:v>
                </c:pt>
                <c:pt idx="2670">
                  <c:v>6.8326166666666666</c:v>
                </c:pt>
                <c:pt idx="2671">
                  <c:v>6.8351833333333332</c:v>
                </c:pt>
                <c:pt idx="2672">
                  <c:v>6.8377499999999998</c:v>
                </c:pt>
                <c:pt idx="2673">
                  <c:v>6.8403166666666655</c:v>
                </c:pt>
                <c:pt idx="2674">
                  <c:v>6.8428499999999994</c:v>
                </c:pt>
                <c:pt idx="2675">
                  <c:v>6.845416666666666</c:v>
                </c:pt>
                <c:pt idx="2676">
                  <c:v>6.8479833333333335</c:v>
                </c:pt>
                <c:pt idx="2677">
                  <c:v>6.8505499999999993</c:v>
                </c:pt>
                <c:pt idx="2678">
                  <c:v>6.8531166666666659</c:v>
                </c:pt>
                <c:pt idx="2679">
                  <c:v>6.8556833333333334</c:v>
                </c:pt>
                <c:pt idx="2680">
                  <c:v>6.8582333333333345</c:v>
                </c:pt>
                <c:pt idx="2681">
                  <c:v>6.8607999999999993</c:v>
                </c:pt>
                <c:pt idx="2682">
                  <c:v>6.8633666666666668</c:v>
                </c:pt>
                <c:pt idx="2683">
                  <c:v>6.8659333333333326</c:v>
                </c:pt>
                <c:pt idx="2684">
                  <c:v>6.8684999999999992</c:v>
                </c:pt>
                <c:pt idx="2685">
                  <c:v>6.8710833333333339</c:v>
                </c:pt>
                <c:pt idx="2686">
                  <c:v>6.8736500000000005</c:v>
                </c:pt>
                <c:pt idx="2687">
                  <c:v>6.8762166666666662</c:v>
                </c:pt>
                <c:pt idx="2688">
                  <c:v>6.8787833333333337</c:v>
                </c:pt>
                <c:pt idx="2689">
                  <c:v>6.8813499999999994</c:v>
                </c:pt>
                <c:pt idx="2690">
                  <c:v>6.8839333333333332</c:v>
                </c:pt>
                <c:pt idx="2691">
                  <c:v>6.8864999999999998</c:v>
                </c:pt>
                <c:pt idx="2692">
                  <c:v>6.8890666666666664</c:v>
                </c:pt>
                <c:pt idx="2693">
                  <c:v>6.8916500000000003</c:v>
                </c:pt>
                <c:pt idx="2694">
                  <c:v>6.894216666666666</c:v>
                </c:pt>
                <c:pt idx="2695">
                  <c:v>6.8967666666666663</c:v>
                </c:pt>
                <c:pt idx="2696">
                  <c:v>6.8993333333333338</c:v>
                </c:pt>
                <c:pt idx="2697">
                  <c:v>6.9019000000000004</c:v>
                </c:pt>
                <c:pt idx="2698">
                  <c:v>6.9044833333333333</c:v>
                </c:pt>
                <c:pt idx="2699">
                  <c:v>6.9070499999999999</c:v>
                </c:pt>
                <c:pt idx="2700">
                  <c:v>6.9096166666666674</c:v>
                </c:pt>
                <c:pt idx="2701">
                  <c:v>6.9121833333333331</c:v>
                </c:pt>
                <c:pt idx="2702">
                  <c:v>6.9147499999999997</c:v>
                </c:pt>
                <c:pt idx="2703">
                  <c:v>6.9173333333333344</c:v>
                </c:pt>
                <c:pt idx="2704">
                  <c:v>6.9199000000000002</c:v>
                </c:pt>
                <c:pt idx="2705">
                  <c:v>6.9224666666666668</c:v>
                </c:pt>
                <c:pt idx="2706">
                  <c:v>6.9250499999999997</c:v>
                </c:pt>
                <c:pt idx="2707">
                  <c:v>6.9276</c:v>
                </c:pt>
                <c:pt idx="2708">
                  <c:v>6.9301833333333338</c:v>
                </c:pt>
                <c:pt idx="2709">
                  <c:v>6.9327500000000004</c:v>
                </c:pt>
                <c:pt idx="2710">
                  <c:v>6.935316666666667</c:v>
                </c:pt>
                <c:pt idx="2711">
                  <c:v>6.9379</c:v>
                </c:pt>
                <c:pt idx="2712">
                  <c:v>6.9404666666666675</c:v>
                </c:pt>
                <c:pt idx="2713">
                  <c:v>6.9430333333333341</c:v>
                </c:pt>
                <c:pt idx="2714">
                  <c:v>6.9455999999999998</c:v>
                </c:pt>
                <c:pt idx="2715">
                  <c:v>6.94815</c:v>
                </c:pt>
                <c:pt idx="2716">
                  <c:v>6.9507333333333339</c:v>
                </c:pt>
                <c:pt idx="2717">
                  <c:v>6.9533000000000005</c:v>
                </c:pt>
                <c:pt idx="2718">
                  <c:v>6.9558666666666662</c:v>
                </c:pt>
                <c:pt idx="2719">
                  <c:v>6.9584333333333337</c:v>
                </c:pt>
                <c:pt idx="2720">
                  <c:v>6.9610000000000003</c:v>
                </c:pt>
                <c:pt idx="2721">
                  <c:v>6.9635833333333332</c:v>
                </c:pt>
                <c:pt idx="2722">
                  <c:v>6.9661499999999998</c:v>
                </c:pt>
                <c:pt idx="2723">
                  <c:v>6.9687166666666656</c:v>
                </c:pt>
                <c:pt idx="2724">
                  <c:v>6.9713000000000012</c:v>
                </c:pt>
                <c:pt idx="2725">
                  <c:v>6.9738666666666678</c:v>
                </c:pt>
                <c:pt idx="2726">
                  <c:v>6.9764333333333353</c:v>
                </c:pt>
                <c:pt idx="2727">
                  <c:v>6.979000000000001</c:v>
                </c:pt>
                <c:pt idx="2728">
                  <c:v>6.9815666666666676</c:v>
                </c:pt>
                <c:pt idx="2729">
                  <c:v>6.9841499999999996</c:v>
                </c:pt>
                <c:pt idx="2730">
                  <c:v>6.9867166666666662</c:v>
                </c:pt>
                <c:pt idx="2731">
                  <c:v>6.9892833333333355</c:v>
                </c:pt>
                <c:pt idx="2732">
                  <c:v>6.9918500000000003</c:v>
                </c:pt>
                <c:pt idx="2733">
                  <c:v>6.9944166666666661</c:v>
                </c:pt>
                <c:pt idx="2734">
                  <c:v>6.9969999999999999</c:v>
                </c:pt>
                <c:pt idx="2735">
                  <c:v>6.9995666666666674</c:v>
                </c:pt>
                <c:pt idx="2736">
                  <c:v>7.0021333333333331</c:v>
                </c:pt>
                <c:pt idx="2737">
                  <c:v>7.004716666666666</c:v>
                </c:pt>
                <c:pt idx="2738">
                  <c:v>7.0072833333333344</c:v>
                </c:pt>
                <c:pt idx="2739">
                  <c:v>7.0098500000000001</c:v>
                </c:pt>
                <c:pt idx="2740">
                  <c:v>7.0124166666666659</c:v>
                </c:pt>
                <c:pt idx="2741">
                  <c:v>7.0149833333333325</c:v>
                </c:pt>
                <c:pt idx="2742">
                  <c:v>7.0175666666666654</c:v>
                </c:pt>
                <c:pt idx="2743">
                  <c:v>7.0201333333333338</c:v>
                </c:pt>
                <c:pt idx="2744">
                  <c:v>7.0226999999999995</c:v>
                </c:pt>
                <c:pt idx="2745">
                  <c:v>7.025266666666667</c:v>
                </c:pt>
                <c:pt idx="2746">
                  <c:v>7.0278333333333336</c:v>
                </c:pt>
                <c:pt idx="2747">
                  <c:v>7.0304166666666665</c:v>
                </c:pt>
                <c:pt idx="2748">
                  <c:v>7.0329833333333331</c:v>
                </c:pt>
                <c:pt idx="2749">
                  <c:v>7.0355499999999997</c:v>
                </c:pt>
                <c:pt idx="2750">
                  <c:v>7.0381333333333345</c:v>
                </c:pt>
                <c:pt idx="2751">
                  <c:v>7.0407000000000002</c:v>
                </c:pt>
                <c:pt idx="2752">
                  <c:v>7.0432666666666677</c:v>
                </c:pt>
                <c:pt idx="2753">
                  <c:v>7.0458333333333334</c:v>
                </c:pt>
                <c:pt idx="2754">
                  <c:v>7.0484</c:v>
                </c:pt>
                <c:pt idx="2755">
                  <c:v>7.0509833333333338</c:v>
                </c:pt>
                <c:pt idx="2756">
                  <c:v>7.0535499999999995</c:v>
                </c:pt>
                <c:pt idx="2757">
                  <c:v>7.0561166666666661</c:v>
                </c:pt>
                <c:pt idx="2758">
                  <c:v>7.0586833333333345</c:v>
                </c:pt>
                <c:pt idx="2759">
                  <c:v>7.0612500000000002</c:v>
                </c:pt>
                <c:pt idx="2760">
                  <c:v>7.0638333333333332</c:v>
                </c:pt>
                <c:pt idx="2761">
                  <c:v>7.0663999999999998</c:v>
                </c:pt>
                <c:pt idx="2762">
                  <c:v>7.0689666666666655</c:v>
                </c:pt>
                <c:pt idx="2763">
                  <c:v>7.0715500000000002</c:v>
                </c:pt>
                <c:pt idx="2764">
                  <c:v>7.0741166666666659</c:v>
                </c:pt>
                <c:pt idx="2765">
                  <c:v>7.0766833333333343</c:v>
                </c:pt>
                <c:pt idx="2766">
                  <c:v>7.0792500000000009</c:v>
                </c:pt>
                <c:pt idx="2767">
                  <c:v>7.0818166666666666</c:v>
                </c:pt>
                <c:pt idx="2768">
                  <c:v>7.0844000000000005</c:v>
                </c:pt>
                <c:pt idx="2769">
                  <c:v>7.0869666666666671</c:v>
                </c:pt>
                <c:pt idx="2770">
                  <c:v>7.0895333333333346</c:v>
                </c:pt>
                <c:pt idx="2771">
                  <c:v>7.0920999999999994</c:v>
                </c:pt>
                <c:pt idx="2772">
                  <c:v>7.0946666666666669</c:v>
                </c:pt>
                <c:pt idx="2773">
                  <c:v>7.0972499999999998</c:v>
                </c:pt>
                <c:pt idx="2774">
                  <c:v>7.0998166666666656</c:v>
                </c:pt>
                <c:pt idx="2775">
                  <c:v>7.102383333333333</c:v>
                </c:pt>
                <c:pt idx="2776">
                  <c:v>7.104966666666666</c:v>
                </c:pt>
                <c:pt idx="2777">
                  <c:v>7.1075333333333335</c:v>
                </c:pt>
                <c:pt idx="2778">
                  <c:v>7.1100999999999992</c:v>
                </c:pt>
                <c:pt idx="2779">
                  <c:v>7.1126666666666667</c:v>
                </c:pt>
                <c:pt idx="2780">
                  <c:v>7.1152333333333333</c:v>
                </c:pt>
                <c:pt idx="2781">
                  <c:v>7.1178166666666653</c:v>
                </c:pt>
                <c:pt idx="2782">
                  <c:v>7.1203833333333337</c:v>
                </c:pt>
                <c:pt idx="2783">
                  <c:v>7.1229499999999986</c:v>
                </c:pt>
                <c:pt idx="2784">
                  <c:v>7.1255166666666652</c:v>
                </c:pt>
                <c:pt idx="2785">
                  <c:v>7.1280833333333335</c:v>
                </c:pt>
                <c:pt idx="2786">
                  <c:v>7.1306666666666674</c:v>
                </c:pt>
                <c:pt idx="2787">
                  <c:v>7.1332333333333358</c:v>
                </c:pt>
                <c:pt idx="2788">
                  <c:v>7.1358000000000006</c:v>
                </c:pt>
                <c:pt idx="2789">
                  <c:v>7.1383833333333344</c:v>
                </c:pt>
                <c:pt idx="2790">
                  <c:v>7.1409666666666665</c:v>
                </c:pt>
                <c:pt idx="2791">
                  <c:v>7.1435333333333348</c:v>
                </c:pt>
                <c:pt idx="2792">
                  <c:v>7.1461000000000006</c:v>
                </c:pt>
                <c:pt idx="2793">
                  <c:v>7.1486666666666672</c:v>
                </c:pt>
                <c:pt idx="2794">
                  <c:v>7.1512500000000001</c:v>
                </c:pt>
                <c:pt idx="2795">
                  <c:v>7.1538166666666658</c:v>
                </c:pt>
                <c:pt idx="2796">
                  <c:v>7.1563833333333333</c:v>
                </c:pt>
                <c:pt idx="2797">
                  <c:v>7.158949999999999</c:v>
                </c:pt>
                <c:pt idx="2798">
                  <c:v>7.1615166666666656</c:v>
                </c:pt>
                <c:pt idx="2799">
                  <c:v>7.1640999999999986</c:v>
                </c:pt>
                <c:pt idx="2800">
                  <c:v>7.166666666666667</c:v>
                </c:pt>
                <c:pt idx="2801">
                  <c:v>7.1692333333333345</c:v>
                </c:pt>
                <c:pt idx="2802">
                  <c:v>7.1718166666666665</c:v>
                </c:pt>
                <c:pt idx="2803">
                  <c:v>7.1743833333333349</c:v>
                </c:pt>
                <c:pt idx="2804">
                  <c:v>7.1769500000000006</c:v>
                </c:pt>
                <c:pt idx="2805">
                  <c:v>7.1795166666666663</c:v>
                </c:pt>
                <c:pt idx="2806">
                  <c:v>7.1820833333333338</c:v>
                </c:pt>
                <c:pt idx="2807">
                  <c:v>7.1846666666666668</c:v>
                </c:pt>
                <c:pt idx="2808">
                  <c:v>7.1872000000000007</c:v>
                </c:pt>
                <c:pt idx="2809">
                  <c:v>7.1897666666666673</c:v>
                </c:pt>
                <c:pt idx="2810">
                  <c:v>7.1923333333333339</c:v>
                </c:pt>
                <c:pt idx="2811">
                  <c:v>7.1948999999999996</c:v>
                </c:pt>
                <c:pt idx="2812">
                  <c:v>7.1974833333333335</c:v>
                </c:pt>
                <c:pt idx="2813">
                  <c:v>7.2000500000000001</c:v>
                </c:pt>
                <c:pt idx="2814">
                  <c:v>7.2026166666666667</c:v>
                </c:pt>
                <c:pt idx="2815">
                  <c:v>7.2051833333333333</c:v>
                </c:pt>
                <c:pt idx="2816">
                  <c:v>7.2077499999999999</c:v>
                </c:pt>
                <c:pt idx="2817">
                  <c:v>7.2103333333333346</c:v>
                </c:pt>
                <c:pt idx="2818">
                  <c:v>7.2128999999999994</c:v>
                </c:pt>
                <c:pt idx="2819">
                  <c:v>7.2154666666666669</c:v>
                </c:pt>
                <c:pt idx="2820">
                  <c:v>7.2180500000000007</c:v>
                </c:pt>
                <c:pt idx="2821">
                  <c:v>7.2206166666666665</c:v>
                </c:pt>
                <c:pt idx="2822">
                  <c:v>7.2231833333333348</c:v>
                </c:pt>
                <c:pt idx="2823">
                  <c:v>7.2257500000000006</c:v>
                </c:pt>
                <c:pt idx="2824">
                  <c:v>7.2283166666666663</c:v>
                </c:pt>
                <c:pt idx="2825">
                  <c:v>7.2309000000000001</c:v>
                </c:pt>
                <c:pt idx="2826">
                  <c:v>7.2334666666666676</c:v>
                </c:pt>
                <c:pt idx="2827">
                  <c:v>7.2360333333333342</c:v>
                </c:pt>
                <c:pt idx="2828">
                  <c:v>7.2385999999999999</c:v>
                </c:pt>
                <c:pt idx="2829">
                  <c:v>7.2411666666666674</c:v>
                </c:pt>
                <c:pt idx="2830">
                  <c:v>7.2437500000000004</c:v>
                </c:pt>
                <c:pt idx="2831">
                  <c:v>7.246316666666667</c:v>
                </c:pt>
                <c:pt idx="2832">
                  <c:v>7.2488833333333345</c:v>
                </c:pt>
                <c:pt idx="2833">
                  <c:v>7.2514166666666666</c:v>
                </c:pt>
                <c:pt idx="2834">
                  <c:v>7.2539833333333332</c:v>
                </c:pt>
                <c:pt idx="2835">
                  <c:v>7.2565666666666671</c:v>
                </c:pt>
                <c:pt idx="2836">
                  <c:v>7.2591333333333345</c:v>
                </c:pt>
                <c:pt idx="2837">
                  <c:v>7.2617000000000003</c:v>
                </c:pt>
                <c:pt idx="2838">
                  <c:v>7.264283333333335</c:v>
                </c:pt>
                <c:pt idx="2839">
                  <c:v>7.2668500000000007</c:v>
                </c:pt>
                <c:pt idx="2840">
                  <c:v>7.2694166666666664</c:v>
                </c:pt>
                <c:pt idx="2841">
                  <c:v>7.2719833333333348</c:v>
                </c:pt>
                <c:pt idx="2842">
                  <c:v>7.2745500000000005</c:v>
                </c:pt>
                <c:pt idx="2843">
                  <c:v>7.2771333333333343</c:v>
                </c:pt>
                <c:pt idx="2844">
                  <c:v>7.2797000000000009</c:v>
                </c:pt>
                <c:pt idx="2845">
                  <c:v>7.2822500000000003</c:v>
                </c:pt>
                <c:pt idx="2846">
                  <c:v>7.2848166666666661</c:v>
                </c:pt>
                <c:pt idx="2847">
                  <c:v>7.2873833333333344</c:v>
                </c:pt>
                <c:pt idx="2848">
                  <c:v>7.2899666666666674</c:v>
                </c:pt>
                <c:pt idx="2849">
                  <c:v>7.2924999999999995</c:v>
                </c:pt>
                <c:pt idx="2850">
                  <c:v>7.295066666666667</c:v>
                </c:pt>
                <c:pt idx="2851">
                  <c:v>7.2976333333333345</c:v>
                </c:pt>
                <c:pt idx="2852">
                  <c:v>7.3002000000000002</c:v>
                </c:pt>
                <c:pt idx="2853">
                  <c:v>7.3027833333333332</c:v>
                </c:pt>
                <c:pt idx="2854">
                  <c:v>7.3053500000000007</c:v>
                </c:pt>
                <c:pt idx="2855">
                  <c:v>7.3079166666666655</c:v>
                </c:pt>
                <c:pt idx="2856">
                  <c:v>7.3104999999999993</c:v>
                </c:pt>
                <c:pt idx="2857">
                  <c:v>7.3130666666666668</c:v>
                </c:pt>
                <c:pt idx="2858">
                  <c:v>7.3156500000000007</c:v>
                </c:pt>
                <c:pt idx="2859">
                  <c:v>7.3182333333333345</c:v>
                </c:pt>
                <c:pt idx="2860">
                  <c:v>7.3208166666666656</c:v>
                </c:pt>
                <c:pt idx="2861">
                  <c:v>7.3234166666666649</c:v>
                </c:pt>
                <c:pt idx="2862">
                  <c:v>7.3259999999999987</c:v>
                </c:pt>
                <c:pt idx="2863">
                  <c:v>7.3285833333333326</c:v>
                </c:pt>
                <c:pt idx="2864">
                  <c:v>7.3311833333333336</c:v>
                </c:pt>
                <c:pt idx="2865">
                  <c:v>7.3337666666666674</c:v>
                </c:pt>
                <c:pt idx="2866">
                  <c:v>7.3363500000000004</c:v>
                </c:pt>
                <c:pt idx="2867">
                  <c:v>7.3389499999999996</c:v>
                </c:pt>
                <c:pt idx="2868">
                  <c:v>7.3415333333333344</c:v>
                </c:pt>
                <c:pt idx="2869">
                  <c:v>7.3441166666666646</c:v>
                </c:pt>
                <c:pt idx="2870">
                  <c:v>7.3467000000000002</c:v>
                </c:pt>
                <c:pt idx="2871">
                  <c:v>7.3492833333333341</c:v>
                </c:pt>
                <c:pt idx="2872">
                  <c:v>7.3518833333333333</c:v>
                </c:pt>
                <c:pt idx="2873">
                  <c:v>7.3544666666666654</c:v>
                </c:pt>
                <c:pt idx="2874">
                  <c:v>7.3570499999999992</c:v>
                </c:pt>
                <c:pt idx="2875">
                  <c:v>7.3596500000000002</c:v>
                </c:pt>
                <c:pt idx="2876">
                  <c:v>7.3622333333333332</c:v>
                </c:pt>
                <c:pt idx="2877">
                  <c:v>7.3648166666666652</c:v>
                </c:pt>
                <c:pt idx="2878">
                  <c:v>7.3674166666666654</c:v>
                </c:pt>
                <c:pt idx="2879">
                  <c:v>7.37</c:v>
                </c:pt>
                <c:pt idx="2880">
                  <c:v>7.3725833333333339</c:v>
                </c:pt>
                <c:pt idx="2881">
                  <c:v>7.375183333333335</c:v>
                </c:pt>
                <c:pt idx="2882">
                  <c:v>7.377766666666667</c:v>
                </c:pt>
                <c:pt idx="2883">
                  <c:v>7.3803500000000009</c:v>
                </c:pt>
                <c:pt idx="2884">
                  <c:v>7.3829333333333329</c:v>
                </c:pt>
                <c:pt idx="2885">
                  <c:v>7.385516666666665</c:v>
                </c:pt>
                <c:pt idx="2886">
                  <c:v>7.3881166666666651</c:v>
                </c:pt>
                <c:pt idx="2887">
                  <c:v>7.3906999999999998</c:v>
                </c:pt>
                <c:pt idx="2888">
                  <c:v>7.3932833333333337</c:v>
                </c:pt>
                <c:pt idx="2889">
                  <c:v>7.3958833333333329</c:v>
                </c:pt>
                <c:pt idx="2890">
                  <c:v>7.3984666666666667</c:v>
                </c:pt>
                <c:pt idx="2891">
                  <c:v>7.4010500000000006</c:v>
                </c:pt>
                <c:pt idx="2892">
                  <c:v>7.4036500000000007</c:v>
                </c:pt>
                <c:pt idx="2893">
                  <c:v>7.4062333333333354</c:v>
                </c:pt>
                <c:pt idx="2894">
                  <c:v>7.4088166666666666</c:v>
                </c:pt>
                <c:pt idx="2895">
                  <c:v>7.4113666666666678</c:v>
                </c:pt>
                <c:pt idx="2896">
                  <c:v>7.4139333333333344</c:v>
                </c:pt>
                <c:pt idx="2897">
                  <c:v>7.4165333333333345</c:v>
                </c:pt>
                <c:pt idx="2898">
                  <c:v>7.4191166666666666</c:v>
                </c:pt>
                <c:pt idx="2899">
                  <c:v>7.4217000000000004</c:v>
                </c:pt>
                <c:pt idx="2900">
                  <c:v>7.4243000000000006</c:v>
                </c:pt>
                <c:pt idx="2901">
                  <c:v>7.4268833333333344</c:v>
                </c:pt>
                <c:pt idx="2902">
                  <c:v>7.4294666666666664</c:v>
                </c:pt>
                <c:pt idx="2903">
                  <c:v>7.4320666666666675</c:v>
                </c:pt>
                <c:pt idx="2904">
                  <c:v>7.4346500000000004</c:v>
                </c:pt>
                <c:pt idx="2905">
                  <c:v>7.4372333333333343</c:v>
                </c:pt>
                <c:pt idx="2906">
                  <c:v>7.4398166666666672</c:v>
                </c:pt>
                <c:pt idx="2907">
                  <c:v>7.4424000000000001</c:v>
                </c:pt>
                <c:pt idx="2908">
                  <c:v>7.4449999999999985</c:v>
                </c:pt>
                <c:pt idx="2909">
                  <c:v>7.4475833333333332</c:v>
                </c:pt>
                <c:pt idx="2910">
                  <c:v>7.4501666666666662</c:v>
                </c:pt>
                <c:pt idx="2911">
                  <c:v>7.4527666666666663</c:v>
                </c:pt>
                <c:pt idx="2912">
                  <c:v>7.4553500000000001</c:v>
                </c:pt>
                <c:pt idx="2913">
                  <c:v>7.4579333333333331</c:v>
                </c:pt>
                <c:pt idx="2914">
                  <c:v>7.4605333333333332</c:v>
                </c:pt>
                <c:pt idx="2915">
                  <c:v>7.4631166666666653</c:v>
                </c:pt>
                <c:pt idx="2916">
                  <c:v>7.4657</c:v>
                </c:pt>
                <c:pt idx="2917">
                  <c:v>7.4682833333333338</c:v>
                </c:pt>
                <c:pt idx="2918">
                  <c:v>7.4708666666666677</c:v>
                </c:pt>
                <c:pt idx="2919">
                  <c:v>7.4734666666666678</c:v>
                </c:pt>
                <c:pt idx="2920">
                  <c:v>7.4760500000000008</c:v>
                </c:pt>
                <c:pt idx="2921">
                  <c:v>7.4786333333333355</c:v>
                </c:pt>
                <c:pt idx="2922">
                  <c:v>7.4812333333333356</c:v>
                </c:pt>
                <c:pt idx="2923">
                  <c:v>7.4838166666666668</c:v>
                </c:pt>
                <c:pt idx="2924">
                  <c:v>7.4864000000000015</c:v>
                </c:pt>
                <c:pt idx="2925">
                  <c:v>7.4889999999999999</c:v>
                </c:pt>
                <c:pt idx="2926">
                  <c:v>7.4915833333333346</c:v>
                </c:pt>
                <c:pt idx="2927">
                  <c:v>7.4941666666666666</c:v>
                </c:pt>
                <c:pt idx="2928">
                  <c:v>7.4967500000000014</c:v>
                </c:pt>
                <c:pt idx="2929">
                  <c:v>7.4993333333333343</c:v>
                </c:pt>
                <c:pt idx="2930">
                  <c:v>7.5019333333333336</c:v>
                </c:pt>
                <c:pt idx="2931">
                  <c:v>7.5045166666666656</c:v>
                </c:pt>
                <c:pt idx="2932">
                  <c:v>7.5070999999999986</c:v>
                </c:pt>
                <c:pt idx="2933">
                  <c:v>7.5097000000000005</c:v>
                </c:pt>
                <c:pt idx="2934">
                  <c:v>7.5122833333333334</c:v>
                </c:pt>
                <c:pt idx="2935">
                  <c:v>7.5148666666666655</c:v>
                </c:pt>
                <c:pt idx="2936">
                  <c:v>7.5174666666666665</c:v>
                </c:pt>
                <c:pt idx="2937">
                  <c:v>7.5200499999999995</c:v>
                </c:pt>
                <c:pt idx="2938">
                  <c:v>7.5226333333333333</c:v>
                </c:pt>
                <c:pt idx="2939">
                  <c:v>7.5252333333333334</c:v>
                </c:pt>
                <c:pt idx="2940">
                  <c:v>7.5278166666666646</c:v>
                </c:pt>
                <c:pt idx="2941">
                  <c:v>7.5304000000000002</c:v>
                </c:pt>
                <c:pt idx="2942">
                  <c:v>7.5329833333333331</c:v>
                </c:pt>
                <c:pt idx="2943">
                  <c:v>7.535566666666667</c:v>
                </c:pt>
                <c:pt idx="2944">
                  <c:v>7.5381666666666671</c:v>
                </c:pt>
                <c:pt idx="2945">
                  <c:v>7.5407500000000001</c:v>
                </c:pt>
                <c:pt idx="2946">
                  <c:v>7.5433333333333348</c:v>
                </c:pt>
                <c:pt idx="2947">
                  <c:v>7.5459333333333332</c:v>
                </c:pt>
                <c:pt idx="2948">
                  <c:v>7.5484833333333334</c:v>
                </c:pt>
                <c:pt idx="2949">
                  <c:v>7.5510666666666673</c:v>
                </c:pt>
                <c:pt idx="2950">
                  <c:v>7.5536666666666674</c:v>
                </c:pt>
                <c:pt idx="2951">
                  <c:v>7.5562500000000004</c:v>
                </c:pt>
                <c:pt idx="2952">
                  <c:v>7.5588333333333333</c:v>
                </c:pt>
                <c:pt idx="2953">
                  <c:v>7.5614166666666662</c:v>
                </c:pt>
                <c:pt idx="2954">
                  <c:v>7.5639999999999983</c:v>
                </c:pt>
                <c:pt idx="2955">
                  <c:v>7.5665999999999984</c:v>
                </c:pt>
                <c:pt idx="2956">
                  <c:v>7.5691833333333332</c:v>
                </c:pt>
                <c:pt idx="2957">
                  <c:v>7.571766666666667</c:v>
                </c:pt>
                <c:pt idx="2958">
                  <c:v>7.5743666666666662</c:v>
                </c:pt>
                <c:pt idx="2959">
                  <c:v>7.5769500000000001</c:v>
                </c:pt>
                <c:pt idx="2960">
                  <c:v>7.5795333333333339</c:v>
                </c:pt>
                <c:pt idx="2961">
                  <c:v>7.5821333333333332</c:v>
                </c:pt>
                <c:pt idx="2962">
                  <c:v>7.5847166666666661</c:v>
                </c:pt>
                <c:pt idx="2963">
                  <c:v>7.5872999999999999</c:v>
                </c:pt>
                <c:pt idx="2964">
                  <c:v>7.5898833333333338</c:v>
                </c:pt>
                <c:pt idx="2965">
                  <c:v>7.5924666666666667</c:v>
                </c:pt>
                <c:pt idx="2966">
                  <c:v>7.5950666666666669</c:v>
                </c:pt>
                <c:pt idx="2967">
                  <c:v>7.5976499999999998</c:v>
                </c:pt>
                <c:pt idx="2968">
                  <c:v>7.6002333333333345</c:v>
                </c:pt>
                <c:pt idx="2969">
                  <c:v>7.6028333333333338</c:v>
                </c:pt>
                <c:pt idx="2970">
                  <c:v>7.6054166666666658</c:v>
                </c:pt>
                <c:pt idx="2971">
                  <c:v>7.6080000000000005</c:v>
                </c:pt>
                <c:pt idx="2972">
                  <c:v>7.6106000000000007</c:v>
                </c:pt>
                <c:pt idx="2973">
                  <c:v>7.6131833333333336</c:v>
                </c:pt>
                <c:pt idx="2974">
                  <c:v>7.6157666666666675</c:v>
                </c:pt>
                <c:pt idx="2975">
                  <c:v>7.6183499999999995</c:v>
                </c:pt>
                <c:pt idx="2976">
                  <c:v>7.6209333333333316</c:v>
                </c:pt>
                <c:pt idx="2977">
                  <c:v>7.6235333333333326</c:v>
                </c:pt>
                <c:pt idx="2978">
                  <c:v>7.6261166666666647</c:v>
                </c:pt>
                <c:pt idx="2979">
                  <c:v>7.6286999999999985</c:v>
                </c:pt>
                <c:pt idx="2980">
                  <c:v>7.6313000000000004</c:v>
                </c:pt>
                <c:pt idx="2981">
                  <c:v>7.6338833333333334</c:v>
                </c:pt>
                <c:pt idx="2982">
                  <c:v>7.6364666666666663</c:v>
                </c:pt>
                <c:pt idx="2983">
                  <c:v>7.6390666666666664</c:v>
                </c:pt>
                <c:pt idx="2984">
                  <c:v>7.6416500000000003</c:v>
                </c:pt>
                <c:pt idx="2985">
                  <c:v>7.6442333333333332</c:v>
                </c:pt>
                <c:pt idx="2986">
                  <c:v>7.6468333333333334</c:v>
                </c:pt>
                <c:pt idx="2987">
                  <c:v>7.6494166666666654</c:v>
                </c:pt>
                <c:pt idx="2988">
                  <c:v>7.6519833333333338</c:v>
                </c:pt>
                <c:pt idx="2989">
                  <c:v>7.6545666666666659</c:v>
                </c:pt>
                <c:pt idx="2990">
                  <c:v>7.6571499999999988</c:v>
                </c:pt>
                <c:pt idx="2991">
                  <c:v>7.6597499999999998</c:v>
                </c:pt>
                <c:pt idx="2992">
                  <c:v>7.6623333333333337</c:v>
                </c:pt>
                <c:pt idx="2993">
                  <c:v>7.6649166666666648</c:v>
                </c:pt>
                <c:pt idx="2994">
                  <c:v>7.667516666666665</c:v>
                </c:pt>
                <c:pt idx="2995">
                  <c:v>7.6701000000000006</c:v>
                </c:pt>
                <c:pt idx="2996">
                  <c:v>7.6726833333333344</c:v>
                </c:pt>
                <c:pt idx="2997">
                  <c:v>7.6752833333333346</c:v>
                </c:pt>
                <c:pt idx="2998">
                  <c:v>7.6778666666666675</c:v>
                </c:pt>
                <c:pt idx="2999">
                  <c:v>7.6804499999999996</c:v>
                </c:pt>
                <c:pt idx="3000">
                  <c:v>7.6830333333333334</c:v>
                </c:pt>
                <c:pt idx="3001">
                  <c:v>7.6856166666666654</c:v>
                </c:pt>
                <c:pt idx="3002">
                  <c:v>7.6882166666666665</c:v>
                </c:pt>
                <c:pt idx="3003">
                  <c:v>7.6907666666666668</c:v>
                </c:pt>
                <c:pt idx="3004">
                  <c:v>7.6933499999999997</c:v>
                </c:pt>
                <c:pt idx="3005">
                  <c:v>7.695949999999999</c:v>
                </c:pt>
                <c:pt idx="3006">
                  <c:v>7.6985333333333328</c:v>
                </c:pt>
                <c:pt idx="3007">
                  <c:v>7.7011166666666666</c:v>
                </c:pt>
                <c:pt idx="3008">
                  <c:v>7.7037166666666668</c:v>
                </c:pt>
                <c:pt idx="3009">
                  <c:v>7.7063000000000006</c:v>
                </c:pt>
                <c:pt idx="3010">
                  <c:v>7.7088833333333344</c:v>
                </c:pt>
                <c:pt idx="3011">
                  <c:v>7.7114666666666674</c:v>
                </c:pt>
                <c:pt idx="3012">
                  <c:v>7.7140166666666659</c:v>
                </c:pt>
                <c:pt idx="3013">
                  <c:v>7.7166166666666669</c:v>
                </c:pt>
                <c:pt idx="3014">
                  <c:v>7.7191999999999998</c:v>
                </c:pt>
                <c:pt idx="3015">
                  <c:v>7.7217833333333346</c:v>
                </c:pt>
                <c:pt idx="3016">
                  <c:v>7.7243833333333338</c:v>
                </c:pt>
                <c:pt idx="3017">
                  <c:v>7.7269666666666668</c:v>
                </c:pt>
                <c:pt idx="3018">
                  <c:v>7.7295500000000006</c:v>
                </c:pt>
                <c:pt idx="3019">
                  <c:v>7.7321499999999999</c:v>
                </c:pt>
                <c:pt idx="3020">
                  <c:v>7.7347333333333346</c:v>
                </c:pt>
                <c:pt idx="3021">
                  <c:v>7.7373166666666666</c:v>
                </c:pt>
                <c:pt idx="3022">
                  <c:v>7.7399000000000004</c:v>
                </c:pt>
                <c:pt idx="3023">
                  <c:v>7.7424833333333334</c:v>
                </c:pt>
                <c:pt idx="3024">
                  <c:v>7.7450833333333335</c:v>
                </c:pt>
                <c:pt idx="3025">
                  <c:v>7.7476666666666674</c:v>
                </c:pt>
                <c:pt idx="3026">
                  <c:v>7.7502499999999994</c:v>
                </c:pt>
                <c:pt idx="3027">
                  <c:v>7.7528499999999996</c:v>
                </c:pt>
                <c:pt idx="3028">
                  <c:v>7.7554333333333334</c:v>
                </c:pt>
                <c:pt idx="3029">
                  <c:v>7.7580166666666655</c:v>
                </c:pt>
                <c:pt idx="3030">
                  <c:v>7.7606166666666665</c:v>
                </c:pt>
                <c:pt idx="3031">
                  <c:v>7.7631999999999985</c:v>
                </c:pt>
                <c:pt idx="3032">
                  <c:v>7.7657833333333333</c:v>
                </c:pt>
                <c:pt idx="3033">
                  <c:v>7.7683666666666662</c:v>
                </c:pt>
                <c:pt idx="3034">
                  <c:v>7.77095</c:v>
                </c:pt>
                <c:pt idx="3035">
                  <c:v>7.7735500000000002</c:v>
                </c:pt>
                <c:pt idx="3036">
                  <c:v>7.776133333333334</c:v>
                </c:pt>
                <c:pt idx="3037">
                  <c:v>7.7787166666666669</c:v>
                </c:pt>
                <c:pt idx="3038">
                  <c:v>7.7813166666666671</c:v>
                </c:pt>
                <c:pt idx="3039">
                  <c:v>7.7839</c:v>
                </c:pt>
                <c:pt idx="3040">
                  <c:v>7.7864833333333348</c:v>
                </c:pt>
                <c:pt idx="3041">
                  <c:v>7.7890833333333358</c:v>
                </c:pt>
                <c:pt idx="3042">
                  <c:v>7.7916666666666679</c:v>
                </c:pt>
                <c:pt idx="3043">
                  <c:v>7.7942499999999999</c:v>
                </c:pt>
                <c:pt idx="3044">
                  <c:v>7.7968333333333346</c:v>
                </c:pt>
                <c:pt idx="3045">
                  <c:v>7.7994166666666667</c:v>
                </c:pt>
                <c:pt idx="3046">
                  <c:v>7.802016666666665</c:v>
                </c:pt>
                <c:pt idx="3047">
                  <c:v>7.8045833333333325</c:v>
                </c:pt>
                <c:pt idx="3048">
                  <c:v>7.8071666666666655</c:v>
                </c:pt>
                <c:pt idx="3049">
                  <c:v>7.8097666666666674</c:v>
                </c:pt>
                <c:pt idx="3050">
                  <c:v>7.8123499999999995</c:v>
                </c:pt>
                <c:pt idx="3051">
                  <c:v>7.8149333333333324</c:v>
                </c:pt>
                <c:pt idx="3052">
                  <c:v>7.8175333333333326</c:v>
                </c:pt>
                <c:pt idx="3053">
                  <c:v>7.8201166666666646</c:v>
                </c:pt>
                <c:pt idx="3054">
                  <c:v>7.8226999999999993</c:v>
                </c:pt>
                <c:pt idx="3055">
                  <c:v>7.8252833333333331</c:v>
                </c:pt>
                <c:pt idx="3056">
                  <c:v>7.8278666666666661</c:v>
                </c:pt>
                <c:pt idx="3057">
                  <c:v>7.8304666666666662</c:v>
                </c:pt>
                <c:pt idx="3058">
                  <c:v>7.8330500000000001</c:v>
                </c:pt>
                <c:pt idx="3059">
                  <c:v>7.8356333333333339</c:v>
                </c:pt>
                <c:pt idx="3060">
                  <c:v>7.8382333333333341</c:v>
                </c:pt>
                <c:pt idx="3061">
                  <c:v>7.8408166666666661</c:v>
                </c:pt>
                <c:pt idx="3062">
                  <c:v>7.8433999999999999</c:v>
                </c:pt>
                <c:pt idx="3063">
                  <c:v>7.8460000000000001</c:v>
                </c:pt>
                <c:pt idx="3064">
                  <c:v>7.8485833333333339</c:v>
                </c:pt>
                <c:pt idx="3065">
                  <c:v>7.8511666666666668</c:v>
                </c:pt>
                <c:pt idx="3066">
                  <c:v>7.853766666666667</c:v>
                </c:pt>
                <c:pt idx="3067">
                  <c:v>7.8563499999999999</c:v>
                </c:pt>
                <c:pt idx="3068">
                  <c:v>7.8589333333333338</c:v>
                </c:pt>
                <c:pt idx="3069">
                  <c:v>7.8614999999999995</c:v>
                </c:pt>
                <c:pt idx="3070">
                  <c:v>7.8640833333333342</c:v>
                </c:pt>
                <c:pt idx="3071">
                  <c:v>7.8666833333333335</c:v>
                </c:pt>
                <c:pt idx="3072">
                  <c:v>7.8692666666666664</c:v>
                </c:pt>
                <c:pt idx="3073">
                  <c:v>7.8718499999999993</c:v>
                </c:pt>
                <c:pt idx="3074">
                  <c:v>7.8744499999999995</c:v>
                </c:pt>
                <c:pt idx="3075">
                  <c:v>7.8770333333333333</c:v>
                </c:pt>
                <c:pt idx="3076">
                  <c:v>7.8796166666666663</c:v>
                </c:pt>
                <c:pt idx="3077">
                  <c:v>7.8822166666666655</c:v>
                </c:pt>
                <c:pt idx="3078">
                  <c:v>7.8847999999999994</c:v>
                </c:pt>
                <c:pt idx="3079">
                  <c:v>7.8873833333333332</c:v>
                </c:pt>
                <c:pt idx="3080">
                  <c:v>7.889966666666667</c:v>
                </c:pt>
                <c:pt idx="3081">
                  <c:v>7.8925499999999991</c:v>
                </c:pt>
                <c:pt idx="3082">
                  <c:v>7.8951499999999992</c:v>
                </c:pt>
                <c:pt idx="3083">
                  <c:v>7.8977333333333331</c:v>
                </c:pt>
                <c:pt idx="3084">
                  <c:v>7.9003166666666669</c:v>
                </c:pt>
                <c:pt idx="3085">
                  <c:v>7.9029166666666661</c:v>
                </c:pt>
                <c:pt idx="3086">
                  <c:v>7.9055</c:v>
                </c:pt>
                <c:pt idx="3087">
                  <c:v>7.9080833333333347</c:v>
                </c:pt>
                <c:pt idx="3088">
                  <c:v>7.9106833333333357</c:v>
                </c:pt>
                <c:pt idx="3089">
                  <c:v>7.9132666666666678</c:v>
                </c:pt>
                <c:pt idx="3090">
                  <c:v>7.9158500000000007</c:v>
                </c:pt>
                <c:pt idx="3091">
                  <c:v>7.9184333333333345</c:v>
                </c:pt>
                <c:pt idx="3092">
                  <c:v>7.9210166666666675</c:v>
                </c:pt>
                <c:pt idx="3093">
                  <c:v>7.9236166666666659</c:v>
                </c:pt>
                <c:pt idx="3094">
                  <c:v>7.9261999999999997</c:v>
                </c:pt>
                <c:pt idx="3095">
                  <c:v>7.9287833333333335</c:v>
                </c:pt>
                <c:pt idx="3096">
                  <c:v>7.9313833333333346</c:v>
                </c:pt>
                <c:pt idx="3097">
                  <c:v>7.9339666666666675</c:v>
                </c:pt>
                <c:pt idx="3098">
                  <c:v>7.9365500000000004</c:v>
                </c:pt>
                <c:pt idx="3099">
                  <c:v>7.9391500000000006</c:v>
                </c:pt>
                <c:pt idx="3100">
                  <c:v>7.9417333333333353</c:v>
                </c:pt>
                <c:pt idx="3101">
                  <c:v>7.9443166666666665</c:v>
                </c:pt>
                <c:pt idx="3102">
                  <c:v>7.9469166666666666</c:v>
                </c:pt>
                <c:pt idx="3103">
                  <c:v>7.9495000000000013</c:v>
                </c:pt>
                <c:pt idx="3104">
                  <c:v>7.9520833333333334</c:v>
                </c:pt>
                <c:pt idx="3105">
                  <c:v>7.9546666666666663</c:v>
                </c:pt>
                <c:pt idx="3106">
                  <c:v>7.9572500000000002</c:v>
                </c:pt>
                <c:pt idx="3107">
                  <c:v>7.9598500000000003</c:v>
                </c:pt>
                <c:pt idx="3108">
                  <c:v>7.9624333333333333</c:v>
                </c:pt>
                <c:pt idx="3109">
                  <c:v>7.9650166666666662</c:v>
                </c:pt>
                <c:pt idx="3110">
                  <c:v>7.9676166666666663</c:v>
                </c:pt>
                <c:pt idx="3111">
                  <c:v>7.9702000000000011</c:v>
                </c:pt>
                <c:pt idx="3112">
                  <c:v>7.9727833333333358</c:v>
                </c:pt>
                <c:pt idx="3113">
                  <c:v>7.9753833333333359</c:v>
                </c:pt>
                <c:pt idx="3114">
                  <c:v>7.9779666666666662</c:v>
                </c:pt>
                <c:pt idx="3115">
                  <c:v>7.98055</c:v>
                </c:pt>
                <c:pt idx="3116">
                  <c:v>7.9831333333333339</c:v>
                </c:pt>
                <c:pt idx="3117">
                  <c:v>7.9857166666666659</c:v>
                </c:pt>
                <c:pt idx="3118">
                  <c:v>7.9883166666666661</c:v>
                </c:pt>
                <c:pt idx="3119">
                  <c:v>7.9908999999999999</c:v>
                </c:pt>
                <c:pt idx="3120">
                  <c:v>7.9934833333333337</c:v>
                </c:pt>
                <c:pt idx="3121">
                  <c:v>7.9960833333333339</c:v>
                </c:pt>
                <c:pt idx="3122">
                  <c:v>7.9986666666666677</c:v>
                </c:pt>
                <c:pt idx="3123">
                  <c:v>8.0012499999999989</c:v>
                </c:pt>
                <c:pt idx="3124">
                  <c:v>8.0038500000000035</c:v>
                </c:pt>
                <c:pt idx="3125">
                  <c:v>8.0064333333333355</c:v>
                </c:pt>
                <c:pt idx="3126">
                  <c:v>8.0090166666666676</c:v>
                </c:pt>
                <c:pt idx="3127">
                  <c:v>8.0116166666666668</c:v>
                </c:pt>
                <c:pt idx="3128">
                  <c:v>8.0142000000000024</c:v>
                </c:pt>
                <c:pt idx="3129">
                  <c:v>8.0167833333333327</c:v>
                </c:pt>
                <c:pt idx="3130">
                  <c:v>8.0193666666666665</c:v>
                </c:pt>
                <c:pt idx="3131">
                  <c:v>8.0219499999999986</c:v>
                </c:pt>
                <c:pt idx="3132">
                  <c:v>8.0245500000000014</c:v>
                </c:pt>
                <c:pt idx="3133">
                  <c:v>8.0271333333333335</c:v>
                </c:pt>
                <c:pt idx="3134">
                  <c:v>8.0297166666666691</c:v>
                </c:pt>
                <c:pt idx="3135">
                  <c:v>8.0323166666666665</c:v>
                </c:pt>
                <c:pt idx="3136">
                  <c:v>8.0348999999999986</c:v>
                </c:pt>
                <c:pt idx="3137">
                  <c:v>8.0374833333333342</c:v>
                </c:pt>
                <c:pt idx="3138">
                  <c:v>8.0400833333333335</c:v>
                </c:pt>
                <c:pt idx="3139">
                  <c:v>8.0426666666666691</c:v>
                </c:pt>
                <c:pt idx="3140">
                  <c:v>8.0452500000000011</c:v>
                </c:pt>
                <c:pt idx="3141">
                  <c:v>8.0478333333333332</c:v>
                </c:pt>
                <c:pt idx="3142">
                  <c:v>8.0504166666666706</c:v>
                </c:pt>
                <c:pt idx="3143">
                  <c:v>8.053016666666668</c:v>
                </c:pt>
                <c:pt idx="3144">
                  <c:v>8.0556000000000019</c:v>
                </c:pt>
                <c:pt idx="3145">
                  <c:v>8.0581833333333357</c:v>
                </c:pt>
                <c:pt idx="3146">
                  <c:v>8.060783333333335</c:v>
                </c:pt>
                <c:pt idx="3147">
                  <c:v>8.0633666666666688</c:v>
                </c:pt>
                <c:pt idx="3148">
                  <c:v>8.0659500000000026</c:v>
                </c:pt>
                <c:pt idx="3149">
                  <c:v>8.0685500000000001</c:v>
                </c:pt>
                <c:pt idx="3150">
                  <c:v>8.0711333333333322</c:v>
                </c:pt>
                <c:pt idx="3151">
                  <c:v>8.0737166666666678</c:v>
                </c:pt>
                <c:pt idx="3152">
                  <c:v>8.0763000000000016</c:v>
                </c:pt>
                <c:pt idx="3153">
                  <c:v>8.0788833333333336</c:v>
                </c:pt>
                <c:pt idx="3154">
                  <c:v>8.0814833333333347</c:v>
                </c:pt>
                <c:pt idx="3155">
                  <c:v>8.0840666666666667</c:v>
                </c:pt>
                <c:pt idx="3156">
                  <c:v>8.0866500000000006</c:v>
                </c:pt>
                <c:pt idx="3157">
                  <c:v>8.0892500000000016</c:v>
                </c:pt>
                <c:pt idx="3158">
                  <c:v>8.0918333333333337</c:v>
                </c:pt>
                <c:pt idx="3159">
                  <c:v>8.0944166666666693</c:v>
                </c:pt>
                <c:pt idx="3160">
                  <c:v>8.0970166666666668</c:v>
                </c:pt>
                <c:pt idx="3161">
                  <c:v>8.0996000000000006</c:v>
                </c:pt>
                <c:pt idx="3162">
                  <c:v>8.1021833333333326</c:v>
                </c:pt>
                <c:pt idx="3163">
                  <c:v>8.1047833333333337</c:v>
                </c:pt>
                <c:pt idx="3164">
                  <c:v>8.1073666666666675</c:v>
                </c:pt>
                <c:pt idx="3165">
                  <c:v>8.1099500000000013</c:v>
                </c:pt>
                <c:pt idx="3166">
                  <c:v>8.1125333333333352</c:v>
                </c:pt>
                <c:pt idx="3167">
                  <c:v>8.115116666666669</c:v>
                </c:pt>
                <c:pt idx="3168">
                  <c:v>8.1177166666666665</c:v>
                </c:pt>
                <c:pt idx="3169">
                  <c:v>8.1202999999999985</c:v>
                </c:pt>
                <c:pt idx="3170">
                  <c:v>8.1228833333333323</c:v>
                </c:pt>
                <c:pt idx="3171">
                  <c:v>8.1254833333333352</c:v>
                </c:pt>
                <c:pt idx="3172">
                  <c:v>8.1280666666666672</c:v>
                </c:pt>
                <c:pt idx="3173">
                  <c:v>8.130650000000001</c:v>
                </c:pt>
                <c:pt idx="3174">
                  <c:v>8.1332499999999985</c:v>
                </c:pt>
                <c:pt idx="3175">
                  <c:v>8.1358333333333324</c:v>
                </c:pt>
                <c:pt idx="3176">
                  <c:v>8.1384166666666662</c:v>
                </c:pt>
                <c:pt idx="3177">
                  <c:v>8.1409999999999982</c:v>
                </c:pt>
                <c:pt idx="3178">
                  <c:v>8.1435833333333338</c:v>
                </c:pt>
                <c:pt idx="3179">
                  <c:v>8.1461833333333331</c:v>
                </c:pt>
                <c:pt idx="3180">
                  <c:v>8.1487666666666669</c:v>
                </c:pt>
                <c:pt idx="3181">
                  <c:v>8.151349999999999</c:v>
                </c:pt>
                <c:pt idx="3182">
                  <c:v>8.15395</c:v>
                </c:pt>
                <c:pt idx="3183">
                  <c:v>8.1565166666666684</c:v>
                </c:pt>
                <c:pt idx="3184">
                  <c:v>8.1591000000000005</c:v>
                </c:pt>
                <c:pt idx="3185">
                  <c:v>8.1617000000000015</c:v>
                </c:pt>
                <c:pt idx="3186">
                  <c:v>8.1642833333333336</c:v>
                </c:pt>
                <c:pt idx="3187">
                  <c:v>8.1668666666666692</c:v>
                </c:pt>
                <c:pt idx="3188">
                  <c:v>8.1694333333333358</c:v>
                </c:pt>
                <c:pt idx="3189">
                  <c:v>8.1720166666666696</c:v>
                </c:pt>
                <c:pt idx="3190">
                  <c:v>8.1746166666666689</c:v>
                </c:pt>
                <c:pt idx="3191">
                  <c:v>8.1772000000000009</c:v>
                </c:pt>
                <c:pt idx="3192">
                  <c:v>8.1797833333333347</c:v>
                </c:pt>
                <c:pt idx="3193">
                  <c:v>8.1823833333333322</c:v>
                </c:pt>
                <c:pt idx="3194">
                  <c:v>8.1849666666666661</c:v>
                </c:pt>
                <c:pt idx="3195">
                  <c:v>8.1875500000000034</c:v>
                </c:pt>
                <c:pt idx="3196">
                  <c:v>8.1901500000000009</c:v>
                </c:pt>
                <c:pt idx="3197">
                  <c:v>8.1927333333333348</c:v>
                </c:pt>
                <c:pt idx="3198">
                  <c:v>8.1953166666666668</c:v>
                </c:pt>
                <c:pt idx="3199">
                  <c:v>8.1978666666666662</c:v>
                </c:pt>
                <c:pt idx="3200">
                  <c:v>8.20045</c:v>
                </c:pt>
                <c:pt idx="3201">
                  <c:v>8.2030500000000011</c:v>
                </c:pt>
                <c:pt idx="3202">
                  <c:v>8.2056333333333349</c:v>
                </c:pt>
                <c:pt idx="3203">
                  <c:v>8.2082166666666669</c:v>
                </c:pt>
                <c:pt idx="3204">
                  <c:v>8.2108166666666662</c:v>
                </c:pt>
                <c:pt idx="3205">
                  <c:v>8.2134</c:v>
                </c:pt>
                <c:pt idx="3206">
                  <c:v>8.2159833333333356</c:v>
                </c:pt>
                <c:pt idx="3207">
                  <c:v>8.2185833333333331</c:v>
                </c:pt>
                <c:pt idx="3208">
                  <c:v>8.2211499999999997</c:v>
                </c:pt>
                <c:pt idx="3209">
                  <c:v>8.2237333333333336</c:v>
                </c:pt>
                <c:pt idx="3210">
                  <c:v>8.2263166666666674</c:v>
                </c:pt>
                <c:pt idx="3211">
                  <c:v>8.2288999999999994</c:v>
                </c:pt>
                <c:pt idx="3212">
                  <c:v>8.2314999999999987</c:v>
                </c:pt>
                <c:pt idx="3213">
                  <c:v>8.2340833333333325</c:v>
                </c:pt>
                <c:pt idx="3214">
                  <c:v>8.2366666666666664</c:v>
                </c:pt>
                <c:pt idx="3215">
                  <c:v>8.2392666666666674</c:v>
                </c:pt>
                <c:pt idx="3216">
                  <c:v>8.2418499999999995</c:v>
                </c:pt>
                <c:pt idx="3217">
                  <c:v>8.2444333333333333</c:v>
                </c:pt>
                <c:pt idx="3218">
                  <c:v>8.2470333333333308</c:v>
                </c:pt>
                <c:pt idx="3219">
                  <c:v>8.2496166666666664</c:v>
                </c:pt>
                <c:pt idx="3220">
                  <c:v>8.2522000000000002</c:v>
                </c:pt>
                <c:pt idx="3221">
                  <c:v>8.2547833333333323</c:v>
                </c:pt>
                <c:pt idx="3222">
                  <c:v>8.2573666666666661</c:v>
                </c:pt>
                <c:pt idx="3223">
                  <c:v>8.2599666666666689</c:v>
                </c:pt>
                <c:pt idx="3224">
                  <c:v>8.2625500000000027</c:v>
                </c:pt>
                <c:pt idx="3225">
                  <c:v>8.2651333333333348</c:v>
                </c:pt>
                <c:pt idx="3226">
                  <c:v>8.267733333333334</c:v>
                </c:pt>
                <c:pt idx="3227">
                  <c:v>8.2703166666666661</c:v>
                </c:pt>
                <c:pt idx="3228">
                  <c:v>8.2729000000000035</c:v>
                </c:pt>
                <c:pt idx="3229">
                  <c:v>8.2755000000000027</c:v>
                </c:pt>
                <c:pt idx="3230">
                  <c:v>8.278083333333333</c:v>
                </c:pt>
                <c:pt idx="3231">
                  <c:v>8.2806666666666668</c:v>
                </c:pt>
                <c:pt idx="3232">
                  <c:v>8.2832666666666661</c:v>
                </c:pt>
                <c:pt idx="3233">
                  <c:v>8.2858500000000035</c:v>
                </c:pt>
                <c:pt idx="3234">
                  <c:v>8.2884333333333338</c:v>
                </c:pt>
                <c:pt idx="3235">
                  <c:v>8.2910166666666676</c:v>
                </c:pt>
                <c:pt idx="3236">
                  <c:v>8.2936000000000014</c:v>
                </c:pt>
                <c:pt idx="3237">
                  <c:v>8.2961999999999989</c:v>
                </c:pt>
                <c:pt idx="3238">
                  <c:v>8.2987833333333327</c:v>
                </c:pt>
                <c:pt idx="3239">
                  <c:v>8.3013666666666666</c:v>
                </c:pt>
                <c:pt idx="3240">
                  <c:v>8.3039666666666676</c:v>
                </c:pt>
                <c:pt idx="3241">
                  <c:v>8.3065500000000032</c:v>
                </c:pt>
                <c:pt idx="3242">
                  <c:v>8.3091333333333353</c:v>
                </c:pt>
                <c:pt idx="3243">
                  <c:v>8.3117333333333328</c:v>
                </c:pt>
                <c:pt idx="3244">
                  <c:v>8.3143166666666666</c:v>
                </c:pt>
                <c:pt idx="3245">
                  <c:v>8.3169000000000004</c:v>
                </c:pt>
                <c:pt idx="3246">
                  <c:v>8.3194833333333342</c:v>
                </c:pt>
                <c:pt idx="3247">
                  <c:v>8.3220666666666681</c:v>
                </c:pt>
                <c:pt idx="3248">
                  <c:v>8.3246500000000001</c:v>
                </c:pt>
                <c:pt idx="3249">
                  <c:v>8.3272333333333357</c:v>
                </c:pt>
                <c:pt idx="3250">
                  <c:v>8.3298166666666678</c:v>
                </c:pt>
                <c:pt idx="3251">
                  <c:v>8.3324166666666706</c:v>
                </c:pt>
                <c:pt idx="3252">
                  <c:v>8.3350000000000026</c:v>
                </c:pt>
                <c:pt idx="3253">
                  <c:v>8.3375833333333347</c:v>
                </c:pt>
                <c:pt idx="3254">
                  <c:v>8.3401833333333357</c:v>
                </c:pt>
                <c:pt idx="3255">
                  <c:v>8.3427666666666678</c:v>
                </c:pt>
                <c:pt idx="3256">
                  <c:v>8.3453500000000016</c:v>
                </c:pt>
                <c:pt idx="3257">
                  <c:v>8.3479333333333336</c:v>
                </c:pt>
                <c:pt idx="3258">
                  <c:v>8.350516666666671</c:v>
                </c:pt>
                <c:pt idx="3259">
                  <c:v>8.3531166666666685</c:v>
                </c:pt>
                <c:pt idx="3260">
                  <c:v>8.3557000000000023</c:v>
                </c:pt>
                <c:pt idx="3261">
                  <c:v>8.3582833333333344</c:v>
                </c:pt>
                <c:pt idx="3262">
                  <c:v>8.3608833333333354</c:v>
                </c:pt>
                <c:pt idx="3263">
                  <c:v>8.3634666666666693</c:v>
                </c:pt>
                <c:pt idx="3264">
                  <c:v>8.3660500000000031</c:v>
                </c:pt>
                <c:pt idx="3265">
                  <c:v>8.3686500000000006</c:v>
                </c:pt>
                <c:pt idx="3266">
                  <c:v>8.3712333333333326</c:v>
                </c:pt>
                <c:pt idx="3267">
                  <c:v>8.3738166666666682</c:v>
                </c:pt>
                <c:pt idx="3268">
                  <c:v>8.3764166666666693</c:v>
                </c:pt>
                <c:pt idx="3269">
                  <c:v>8.3790000000000013</c:v>
                </c:pt>
                <c:pt idx="3270">
                  <c:v>8.3815833333333352</c:v>
                </c:pt>
                <c:pt idx="3271">
                  <c:v>8.384166666666669</c:v>
                </c:pt>
                <c:pt idx="3272">
                  <c:v>8.3867500000000028</c:v>
                </c:pt>
                <c:pt idx="3273">
                  <c:v>8.3893500000000003</c:v>
                </c:pt>
                <c:pt idx="3274">
                  <c:v>8.3919333333333341</c:v>
                </c:pt>
                <c:pt idx="3275">
                  <c:v>8.394516666666668</c:v>
                </c:pt>
                <c:pt idx="3276">
                  <c:v>8.397116666666669</c:v>
                </c:pt>
                <c:pt idx="3277">
                  <c:v>8.3997000000000028</c:v>
                </c:pt>
                <c:pt idx="3278">
                  <c:v>8.4022666666666694</c:v>
                </c:pt>
                <c:pt idx="3279">
                  <c:v>8.4048666666666687</c:v>
                </c:pt>
                <c:pt idx="3280">
                  <c:v>8.4074500000000008</c:v>
                </c:pt>
                <c:pt idx="3281">
                  <c:v>8.4100333333333328</c:v>
                </c:pt>
                <c:pt idx="3282">
                  <c:v>8.4126166666666684</c:v>
                </c:pt>
                <c:pt idx="3283">
                  <c:v>8.4152000000000005</c:v>
                </c:pt>
                <c:pt idx="3284">
                  <c:v>8.4178000000000015</c:v>
                </c:pt>
                <c:pt idx="3285">
                  <c:v>8.4203833333333336</c:v>
                </c:pt>
                <c:pt idx="3286">
                  <c:v>8.4229666666666674</c:v>
                </c:pt>
                <c:pt idx="3287">
                  <c:v>8.4255666666666684</c:v>
                </c:pt>
                <c:pt idx="3288">
                  <c:v>8.4281499999999987</c:v>
                </c:pt>
                <c:pt idx="3289">
                  <c:v>8.4307333333333325</c:v>
                </c:pt>
                <c:pt idx="3290">
                  <c:v>8.4333333333333336</c:v>
                </c:pt>
                <c:pt idx="3291">
                  <c:v>8.4359166666666674</c:v>
                </c:pt>
                <c:pt idx="3292">
                  <c:v>8.4385000000000012</c:v>
                </c:pt>
                <c:pt idx="3293">
                  <c:v>8.4410833333333333</c:v>
                </c:pt>
                <c:pt idx="3294">
                  <c:v>8.4436666666666689</c:v>
                </c:pt>
                <c:pt idx="3295">
                  <c:v>8.4462666666666664</c:v>
                </c:pt>
                <c:pt idx="3296">
                  <c:v>8.4488499999999984</c:v>
                </c:pt>
                <c:pt idx="3297">
                  <c:v>8.4514333333333358</c:v>
                </c:pt>
                <c:pt idx="3298">
                  <c:v>8.4540333333333351</c:v>
                </c:pt>
                <c:pt idx="3299">
                  <c:v>8.4566166666666707</c:v>
                </c:pt>
                <c:pt idx="3300">
                  <c:v>8.4592000000000027</c:v>
                </c:pt>
                <c:pt idx="3301">
                  <c:v>8.4618000000000002</c:v>
                </c:pt>
                <c:pt idx="3302">
                  <c:v>8.464383333333334</c:v>
                </c:pt>
                <c:pt idx="3303">
                  <c:v>8.4669666666666679</c:v>
                </c:pt>
                <c:pt idx="3304">
                  <c:v>8.4695500000000052</c:v>
                </c:pt>
                <c:pt idx="3305">
                  <c:v>8.4721333333333355</c:v>
                </c:pt>
                <c:pt idx="3306">
                  <c:v>8.4747333333333348</c:v>
                </c:pt>
                <c:pt idx="3307">
                  <c:v>8.4773166666666668</c:v>
                </c:pt>
                <c:pt idx="3308">
                  <c:v>8.4799000000000042</c:v>
                </c:pt>
                <c:pt idx="3309">
                  <c:v>8.4825000000000053</c:v>
                </c:pt>
                <c:pt idx="3310">
                  <c:v>8.4850833333333355</c:v>
                </c:pt>
                <c:pt idx="3311">
                  <c:v>8.4876666666666676</c:v>
                </c:pt>
                <c:pt idx="3312">
                  <c:v>8.4902666666666686</c:v>
                </c:pt>
                <c:pt idx="3313">
                  <c:v>8.4928500000000007</c:v>
                </c:pt>
                <c:pt idx="3314">
                  <c:v>8.4954333333333345</c:v>
                </c:pt>
                <c:pt idx="3315">
                  <c:v>8.4980166666666666</c:v>
                </c:pt>
                <c:pt idx="3316">
                  <c:v>8.5006000000000004</c:v>
                </c:pt>
                <c:pt idx="3317">
                  <c:v>8.5031833333333324</c:v>
                </c:pt>
                <c:pt idx="3318">
                  <c:v>8.505766666666668</c:v>
                </c:pt>
                <c:pt idx="3319">
                  <c:v>8.5083499999999983</c:v>
                </c:pt>
                <c:pt idx="3320">
                  <c:v>8.5109500000000011</c:v>
                </c:pt>
                <c:pt idx="3321">
                  <c:v>8.513533333333335</c:v>
                </c:pt>
                <c:pt idx="3322">
                  <c:v>8.5161166666666688</c:v>
                </c:pt>
                <c:pt idx="3323">
                  <c:v>8.5187166666666663</c:v>
                </c:pt>
                <c:pt idx="3324">
                  <c:v>8.5212999999999983</c:v>
                </c:pt>
                <c:pt idx="3325">
                  <c:v>8.5238833333333357</c:v>
                </c:pt>
                <c:pt idx="3326">
                  <c:v>8.526483333333335</c:v>
                </c:pt>
                <c:pt idx="3327">
                  <c:v>8.5290666666666688</c:v>
                </c:pt>
                <c:pt idx="3328">
                  <c:v>8.5316499999999991</c:v>
                </c:pt>
                <c:pt idx="3329">
                  <c:v>8.5342333333333329</c:v>
                </c:pt>
                <c:pt idx="3330">
                  <c:v>8.5368166666666667</c:v>
                </c:pt>
                <c:pt idx="3331">
                  <c:v>8.5394166666666678</c:v>
                </c:pt>
                <c:pt idx="3332">
                  <c:v>8.5419999999999998</c:v>
                </c:pt>
                <c:pt idx="3333">
                  <c:v>8.5445833333333336</c:v>
                </c:pt>
                <c:pt idx="3334">
                  <c:v>8.5471833333333329</c:v>
                </c:pt>
                <c:pt idx="3335">
                  <c:v>8.5497666666666667</c:v>
                </c:pt>
                <c:pt idx="3336">
                  <c:v>8.5523500000000023</c:v>
                </c:pt>
                <c:pt idx="3337">
                  <c:v>8.5549333333333344</c:v>
                </c:pt>
                <c:pt idx="3338">
                  <c:v>8.5575166666666682</c:v>
                </c:pt>
                <c:pt idx="3339">
                  <c:v>8.5601000000000003</c:v>
                </c:pt>
                <c:pt idx="3340">
                  <c:v>8.5626833333333341</c:v>
                </c:pt>
                <c:pt idx="3341">
                  <c:v>8.5652666666666715</c:v>
                </c:pt>
                <c:pt idx="3342">
                  <c:v>8.567866666666669</c:v>
                </c:pt>
                <c:pt idx="3343">
                  <c:v>8.5704500000000028</c:v>
                </c:pt>
                <c:pt idx="3344">
                  <c:v>8.5730333333333348</c:v>
                </c:pt>
                <c:pt idx="3345">
                  <c:v>8.5756333333333359</c:v>
                </c:pt>
                <c:pt idx="3346">
                  <c:v>8.5782166666666662</c:v>
                </c:pt>
                <c:pt idx="3347">
                  <c:v>8.5808</c:v>
                </c:pt>
                <c:pt idx="3348">
                  <c:v>8.5834000000000028</c:v>
                </c:pt>
                <c:pt idx="3349">
                  <c:v>8.5859833333333349</c:v>
                </c:pt>
                <c:pt idx="3350">
                  <c:v>8.5885666666666687</c:v>
                </c:pt>
                <c:pt idx="3351">
                  <c:v>8.591149999999999</c:v>
                </c:pt>
                <c:pt idx="3352">
                  <c:v>8.5937333333333346</c:v>
                </c:pt>
                <c:pt idx="3353">
                  <c:v>8.596333333333332</c:v>
                </c:pt>
                <c:pt idx="3354">
                  <c:v>8.5989166666666677</c:v>
                </c:pt>
                <c:pt idx="3355">
                  <c:v>8.6015000000000015</c:v>
                </c:pt>
                <c:pt idx="3356">
                  <c:v>8.6041000000000007</c:v>
                </c:pt>
                <c:pt idx="3357">
                  <c:v>8.6066833333333328</c:v>
                </c:pt>
                <c:pt idx="3358">
                  <c:v>8.6092666666666666</c:v>
                </c:pt>
                <c:pt idx="3359">
                  <c:v>8.6118666666666677</c:v>
                </c:pt>
                <c:pt idx="3360">
                  <c:v>8.6144500000000015</c:v>
                </c:pt>
                <c:pt idx="3361">
                  <c:v>8.6170333333333335</c:v>
                </c:pt>
                <c:pt idx="3362">
                  <c:v>8.6196333333333328</c:v>
                </c:pt>
                <c:pt idx="3363">
                  <c:v>8.6222166666666666</c:v>
                </c:pt>
                <c:pt idx="3364">
                  <c:v>8.6247999999999987</c:v>
                </c:pt>
                <c:pt idx="3365">
                  <c:v>8.6273833333333325</c:v>
                </c:pt>
                <c:pt idx="3366">
                  <c:v>8.6299666666666663</c:v>
                </c:pt>
                <c:pt idx="3367">
                  <c:v>8.6325666666666674</c:v>
                </c:pt>
                <c:pt idx="3368">
                  <c:v>8.6351500000000012</c:v>
                </c:pt>
                <c:pt idx="3369">
                  <c:v>8.6377333333333333</c:v>
                </c:pt>
                <c:pt idx="3370">
                  <c:v>8.6403333333333308</c:v>
                </c:pt>
                <c:pt idx="3371">
                  <c:v>8.6429166666666699</c:v>
                </c:pt>
                <c:pt idx="3372">
                  <c:v>8.6455000000000002</c:v>
                </c:pt>
                <c:pt idx="3373">
                  <c:v>8.6480999999999995</c:v>
                </c:pt>
                <c:pt idx="3374">
                  <c:v>8.6506833333333368</c:v>
                </c:pt>
                <c:pt idx="3375">
                  <c:v>8.6532666666666689</c:v>
                </c:pt>
                <c:pt idx="3376">
                  <c:v>8.6558500000000027</c:v>
                </c:pt>
                <c:pt idx="3377">
                  <c:v>8.6584333333333348</c:v>
                </c:pt>
                <c:pt idx="3378">
                  <c:v>8.661033333333334</c:v>
                </c:pt>
                <c:pt idx="3379">
                  <c:v>8.6636166666666679</c:v>
                </c:pt>
                <c:pt idx="3380">
                  <c:v>8.6662000000000035</c:v>
                </c:pt>
                <c:pt idx="3381">
                  <c:v>8.6688000000000009</c:v>
                </c:pt>
                <c:pt idx="3382">
                  <c:v>8.671383333333333</c:v>
                </c:pt>
                <c:pt idx="3383">
                  <c:v>8.6739666666666668</c:v>
                </c:pt>
                <c:pt idx="3384">
                  <c:v>8.6765666666666714</c:v>
                </c:pt>
                <c:pt idx="3385">
                  <c:v>8.6791500000000035</c:v>
                </c:pt>
                <c:pt idx="3386">
                  <c:v>8.6817333333333337</c:v>
                </c:pt>
                <c:pt idx="3387">
                  <c:v>8.684333333333333</c:v>
                </c:pt>
                <c:pt idx="3388">
                  <c:v>8.6869166666666668</c:v>
                </c:pt>
                <c:pt idx="3389">
                  <c:v>8.6895000000000007</c:v>
                </c:pt>
                <c:pt idx="3390">
                  <c:v>8.6920833333333327</c:v>
                </c:pt>
                <c:pt idx="3391">
                  <c:v>8.6946666666666665</c:v>
                </c:pt>
                <c:pt idx="3392">
                  <c:v>8.6972666666666676</c:v>
                </c:pt>
                <c:pt idx="3393">
                  <c:v>8.6998500000000014</c:v>
                </c:pt>
                <c:pt idx="3394">
                  <c:v>8.7024333333333352</c:v>
                </c:pt>
                <c:pt idx="3395">
                  <c:v>8.7050333333333345</c:v>
                </c:pt>
                <c:pt idx="3396">
                  <c:v>8.7076166666666666</c:v>
                </c:pt>
                <c:pt idx="3397">
                  <c:v>8.7102000000000004</c:v>
                </c:pt>
                <c:pt idx="3398">
                  <c:v>8.7128000000000014</c:v>
                </c:pt>
                <c:pt idx="3399">
                  <c:v>8.7153833333333335</c:v>
                </c:pt>
                <c:pt idx="3400">
                  <c:v>8.7179666666666655</c:v>
                </c:pt>
                <c:pt idx="3401">
                  <c:v>8.7205500000000011</c:v>
                </c:pt>
                <c:pt idx="3402">
                  <c:v>8.7231333333333332</c:v>
                </c:pt>
                <c:pt idx="3403">
                  <c:v>8.7257333333333325</c:v>
                </c:pt>
                <c:pt idx="3404">
                  <c:v>8.7283166666666645</c:v>
                </c:pt>
                <c:pt idx="3405">
                  <c:v>8.7308999999999983</c:v>
                </c:pt>
                <c:pt idx="3406">
                  <c:v>8.7335000000000012</c:v>
                </c:pt>
                <c:pt idx="3407">
                  <c:v>8.7360833333333332</c:v>
                </c:pt>
                <c:pt idx="3408">
                  <c:v>8.738666666666667</c:v>
                </c:pt>
                <c:pt idx="3409">
                  <c:v>8.7412666666666645</c:v>
                </c:pt>
                <c:pt idx="3410">
                  <c:v>8.7438499999999983</c:v>
                </c:pt>
                <c:pt idx="3411">
                  <c:v>8.7464333333333322</c:v>
                </c:pt>
                <c:pt idx="3412">
                  <c:v>8.7490166666666678</c:v>
                </c:pt>
                <c:pt idx="3413">
                  <c:v>8.7516000000000016</c:v>
                </c:pt>
                <c:pt idx="3414">
                  <c:v>8.7542000000000009</c:v>
                </c:pt>
                <c:pt idx="3415">
                  <c:v>8.7567833333333347</c:v>
                </c:pt>
                <c:pt idx="3416">
                  <c:v>8.7593666666666667</c:v>
                </c:pt>
                <c:pt idx="3417">
                  <c:v>8.761966666666666</c:v>
                </c:pt>
                <c:pt idx="3418">
                  <c:v>8.7645500000000016</c:v>
                </c:pt>
                <c:pt idx="3419">
                  <c:v>8.76711666666667</c:v>
                </c:pt>
                <c:pt idx="3420">
                  <c:v>8.7697166666666675</c:v>
                </c:pt>
                <c:pt idx="3421">
                  <c:v>8.7723000000000013</c:v>
                </c:pt>
                <c:pt idx="3422">
                  <c:v>8.7748833333333334</c:v>
                </c:pt>
                <c:pt idx="3423">
                  <c:v>8.7774833333333326</c:v>
                </c:pt>
                <c:pt idx="3424">
                  <c:v>8.7800666666666665</c:v>
                </c:pt>
                <c:pt idx="3425">
                  <c:v>8.7826500000000021</c:v>
                </c:pt>
                <c:pt idx="3426">
                  <c:v>8.7852333333333341</c:v>
                </c:pt>
                <c:pt idx="3427">
                  <c:v>8.7878166666666662</c:v>
                </c:pt>
                <c:pt idx="3428">
                  <c:v>8.7904166666666672</c:v>
                </c:pt>
                <c:pt idx="3429">
                  <c:v>8.793000000000001</c:v>
                </c:pt>
                <c:pt idx="3430">
                  <c:v>8.7955833333333349</c:v>
                </c:pt>
                <c:pt idx="3431">
                  <c:v>8.7981833333333306</c:v>
                </c:pt>
                <c:pt idx="3432">
                  <c:v>8.8007666666666715</c:v>
                </c:pt>
                <c:pt idx="3433">
                  <c:v>8.80335</c:v>
                </c:pt>
                <c:pt idx="3434">
                  <c:v>8.8059500000000028</c:v>
                </c:pt>
                <c:pt idx="3435">
                  <c:v>8.8085333333333349</c:v>
                </c:pt>
                <c:pt idx="3436">
                  <c:v>8.8111166666666687</c:v>
                </c:pt>
                <c:pt idx="3437">
                  <c:v>8.8137000000000008</c:v>
                </c:pt>
                <c:pt idx="3438">
                  <c:v>8.8162833333333328</c:v>
                </c:pt>
                <c:pt idx="3439">
                  <c:v>8.8188833333333356</c:v>
                </c:pt>
                <c:pt idx="3440">
                  <c:v>8.8214666666666695</c:v>
                </c:pt>
                <c:pt idx="3441">
                  <c:v>8.8240500000000015</c:v>
                </c:pt>
                <c:pt idx="3442">
                  <c:v>8.8266500000000008</c:v>
                </c:pt>
                <c:pt idx="3443">
                  <c:v>8.8292000000000019</c:v>
                </c:pt>
                <c:pt idx="3444">
                  <c:v>8.831783333333334</c:v>
                </c:pt>
                <c:pt idx="3445">
                  <c:v>8.8343833333333333</c:v>
                </c:pt>
                <c:pt idx="3446">
                  <c:v>8.8369666666666671</c:v>
                </c:pt>
                <c:pt idx="3447">
                  <c:v>8.8395500000000027</c:v>
                </c:pt>
                <c:pt idx="3448">
                  <c:v>8.8421333333333347</c:v>
                </c:pt>
                <c:pt idx="3449">
                  <c:v>8.8447166666666668</c:v>
                </c:pt>
                <c:pt idx="3450">
                  <c:v>8.8473166666666678</c:v>
                </c:pt>
                <c:pt idx="3451">
                  <c:v>8.8499000000000034</c:v>
                </c:pt>
                <c:pt idx="3452">
                  <c:v>8.8524833333333373</c:v>
                </c:pt>
                <c:pt idx="3453">
                  <c:v>8.8550833333333365</c:v>
                </c:pt>
                <c:pt idx="3454">
                  <c:v>8.8576666666666686</c:v>
                </c:pt>
                <c:pt idx="3455">
                  <c:v>8.8602500000000006</c:v>
                </c:pt>
                <c:pt idx="3456">
                  <c:v>8.8628333333333345</c:v>
                </c:pt>
                <c:pt idx="3457">
                  <c:v>8.8654166666666701</c:v>
                </c:pt>
                <c:pt idx="3458">
                  <c:v>8.8680000000000003</c:v>
                </c:pt>
                <c:pt idx="3459">
                  <c:v>8.8705833333333359</c:v>
                </c:pt>
                <c:pt idx="3460">
                  <c:v>8.873166666666668</c:v>
                </c:pt>
                <c:pt idx="3461">
                  <c:v>8.8757666666666708</c:v>
                </c:pt>
                <c:pt idx="3462">
                  <c:v>8.8783500000000011</c:v>
                </c:pt>
                <c:pt idx="3463">
                  <c:v>8.8809333333333349</c:v>
                </c:pt>
                <c:pt idx="3464">
                  <c:v>8.8835333333333342</c:v>
                </c:pt>
                <c:pt idx="3465">
                  <c:v>8.8861166666666715</c:v>
                </c:pt>
                <c:pt idx="3466">
                  <c:v>8.8887</c:v>
                </c:pt>
                <c:pt idx="3467">
                  <c:v>8.8913000000000011</c:v>
                </c:pt>
                <c:pt idx="3468">
                  <c:v>8.8938833333333349</c:v>
                </c:pt>
                <c:pt idx="3469">
                  <c:v>8.8964666666666705</c:v>
                </c:pt>
                <c:pt idx="3470">
                  <c:v>8.8990500000000026</c:v>
                </c:pt>
                <c:pt idx="3471">
                  <c:v>8.9016333333333328</c:v>
                </c:pt>
                <c:pt idx="3472">
                  <c:v>8.9042333333333357</c:v>
                </c:pt>
                <c:pt idx="3473">
                  <c:v>8.9068166666666695</c:v>
                </c:pt>
                <c:pt idx="3474">
                  <c:v>8.9094000000000015</c:v>
                </c:pt>
                <c:pt idx="3475">
                  <c:v>8.9120000000000008</c:v>
                </c:pt>
                <c:pt idx="3476">
                  <c:v>8.9145833333333346</c:v>
                </c:pt>
                <c:pt idx="3477">
                  <c:v>8.9171666666666667</c:v>
                </c:pt>
                <c:pt idx="3478">
                  <c:v>8.9197666666666695</c:v>
                </c:pt>
                <c:pt idx="3479">
                  <c:v>8.9223500000000016</c:v>
                </c:pt>
                <c:pt idx="3480">
                  <c:v>8.9249000000000009</c:v>
                </c:pt>
                <c:pt idx="3481">
                  <c:v>8.9274833333333348</c:v>
                </c:pt>
                <c:pt idx="3482">
                  <c:v>8.9300666666666668</c:v>
                </c:pt>
                <c:pt idx="3483">
                  <c:v>8.9326666666666714</c:v>
                </c:pt>
                <c:pt idx="3484">
                  <c:v>8.9352500000000035</c:v>
                </c:pt>
                <c:pt idx="3485">
                  <c:v>8.9378333333333337</c:v>
                </c:pt>
                <c:pt idx="3486">
                  <c:v>8.9404333333333348</c:v>
                </c:pt>
                <c:pt idx="3487">
                  <c:v>8.9430166666666668</c:v>
                </c:pt>
                <c:pt idx="3488">
                  <c:v>8.9456000000000007</c:v>
                </c:pt>
                <c:pt idx="3489">
                  <c:v>8.9481999999999999</c:v>
                </c:pt>
                <c:pt idx="3490">
                  <c:v>8.9507833333333355</c:v>
                </c:pt>
                <c:pt idx="3491">
                  <c:v>8.9533500000000004</c:v>
                </c:pt>
                <c:pt idx="3492">
                  <c:v>8.9559333333333342</c:v>
                </c:pt>
                <c:pt idx="3493">
                  <c:v>8.958516666666668</c:v>
                </c:pt>
                <c:pt idx="3494">
                  <c:v>8.9611166666666691</c:v>
                </c:pt>
                <c:pt idx="3495">
                  <c:v>8.9636833333333374</c:v>
                </c:pt>
                <c:pt idx="3496">
                  <c:v>8.9662666666666695</c:v>
                </c:pt>
                <c:pt idx="3497">
                  <c:v>8.968866666666667</c:v>
                </c:pt>
                <c:pt idx="3498">
                  <c:v>8.9714500000000008</c:v>
                </c:pt>
                <c:pt idx="3499">
                  <c:v>8.9740333333333346</c:v>
                </c:pt>
                <c:pt idx="3500">
                  <c:v>8.9766333333333339</c:v>
                </c:pt>
                <c:pt idx="3501">
                  <c:v>8.9792166666666695</c:v>
                </c:pt>
                <c:pt idx="3502">
                  <c:v>8.9818000000000016</c:v>
                </c:pt>
                <c:pt idx="3503">
                  <c:v>8.9843833333333336</c:v>
                </c:pt>
                <c:pt idx="3504">
                  <c:v>8.9869666666666674</c:v>
                </c:pt>
                <c:pt idx="3505">
                  <c:v>8.9895666666666685</c:v>
                </c:pt>
                <c:pt idx="3506">
                  <c:v>8.9921500000000005</c:v>
                </c:pt>
                <c:pt idx="3507">
                  <c:v>8.9947333333333326</c:v>
                </c:pt>
                <c:pt idx="3508">
                  <c:v>8.9973333333333336</c:v>
                </c:pt>
                <c:pt idx="3509">
                  <c:v>8.9999166666666692</c:v>
                </c:pt>
                <c:pt idx="3510">
                  <c:v>9.0025000000000031</c:v>
                </c:pt>
                <c:pt idx="3511">
                  <c:v>9.0051000000000005</c:v>
                </c:pt>
                <c:pt idx="3512">
                  <c:v>9.0076833333333344</c:v>
                </c:pt>
                <c:pt idx="3513">
                  <c:v>9.0102666666666664</c:v>
                </c:pt>
                <c:pt idx="3514">
                  <c:v>9.0128666666666692</c:v>
                </c:pt>
                <c:pt idx="3515">
                  <c:v>9.0154500000000031</c:v>
                </c:pt>
                <c:pt idx="3516">
                  <c:v>9.0180333333333333</c:v>
                </c:pt>
                <c:pt idx="3517">
                  <c:v>9.0206166666666672</c:v>
                </c:pt>
                <c:pt idx="3518">
                  <c:v>9.023200000000001</c:v>
                </c:pt>
                <c:pt idx="3519">
                  <c:v>9.0258000000000003</c:v>
                </c:pt>
                <c:pt idx="3520">
                  <c:v>9.0283833333333305</c:v>
                </c:pt>
                <c:pt idx="3521">
                  <c:v>9.0309500000000025</c:v>
                </c:pt>
                <c:pt idx="3522">
                  <c:v>9.03355</c:v>
                </c:pt>
                <c:pt idx="3523">
                  <c:v>9.0361333333333338</c:v>
                </c:pt>
                <c:pt idx="3524">
                  <c:v>9.0387166666666658</c:v>
                </c:pt>
                <c:pt idx="3525">
                  <c:v>9.0413166666666669</c:v>
                </c:pt>
                <c:pt idx="3526">
                  <c:v>9.0438999999999989</c:v>
                </c:pt>
                <c:pt idx="3527">
                  <c:v>9.0464833333333328</c:v>
                </c:pt>
                <c:pt idx="3528">
                  <c:v>9.0490666666666666</c:v>
                </c:pt>
                <c:pt idx="3529">
                  <c:v>9.0516500000000004</c:v>
                </c:pt>
                <c:pt idx="3530">
                  <c:v>9.0542500000000015</c:v>
                </c:pt>
                <c:pt idx="3531">
                  <c:v>9.0568333333333353</c:v>
                </c:pt>
                <c:pt idx="3532">
                  <c:v>9.0594166666666709</c:v>
                </c:pt>
                <c:pt idx="3533">
                  <c:v>9.0620166666666684</c:v>
                </c:pt>
                <c:pt idx="3534">
                  <c:v>9.0646000000000004</c:v>
                </c:pt>
                <c:pt idx="3535">
                  <c:v>9.0671833333333325</c:v>
                </c:pt>
                <c:pt idx="3536">
                  <c:v>9.0697833333333353</c:v>
                </c:pt>
                <c:pt idx="3537">
                  <c:v>9.0723666666666674</c:v>
                </c:pt>
                <c:pt idx="3538">
                  <c:v>9.0749500000000012</c:v>
                </c:pt>
                <c:pt idx="3539">
                  <c:v>9.077533333333335</c:v>
                </c:pt>
                <c:pt idx="3540">
                  <c:v>9.0801166666666688</c:v>
                </c:pt>
                <c:pt idx="3541">
                  <c:v>9.0827166666666681</c:v>
                </c:pt>
                <c:pt idx="3542">
                  <c:v>9.0853000000000002</c:v>
                </c:pt>
                <c:pt idx="3543">
                  <c:v>9.087883333333334</c:v>
                </c:pt>
                <c:pt idx="3544">
                  <c:v>9.090483333333335</c:v>
                </c:pt>
                <c:pt idx="3545">
                  <c:v>9.0930666666666671</c:v>
                </c:pt>
                <c:pt idx="3546">
                  <c:v>9.0956500000000027</c:v>
                </c:pt>
                <c:pt idx="3547">
                  <c:v>9.0982499999999984</c:v>
                </c:pt>
                <c:pt idx="3548">
                  <c:v>9.1008000000000013</c:v>
                </c:pt>
                <c:pt idx="3549">
                  <c:v>9.1033833333333334</c:v>
                </c:pt>
                <c:pt idx="3550">
                  <c:v>9.1059666666666672</c:v>
                </c:pt>
                <c:pt idx="3551">
                  <c:v>9.108550000000001</c:v>
                </c:pt>
                <c:pt idx="3552">
                  <c:v>9.1111499999999985</c:v>
                </c:pt>
                <c:pt idx="3553">
                  <c:v>9.1137333333333324</c:v>
                </c:pt>
                <c:pt idx="3554">
                  <c:v>9.1163166666666697</c:v>
                </c:pt>
                <c:pt idx="3555">
                  <c:v>9.1189166666666672</c:v>
                </c:pt>
                <c:pt idx="3556">
                  <c:v>9.1215000000000011</c:v>
                </c:pt>
                <c:pt idx="3557">
                  <c:v>9.1240833333333349</c:v>
                </c:pt>
                <c:pt idx="3558">
                  <c:v>9.1266833333333341</c:v>
                </c:pt>
                <c:pt idx="3559">
                  <c:v>9.1292666666666662</c:v>
                </c:pt>
                <c:pt idx="3560">
                  <c:v>9.13185</c:v>
                </c:pt>
                <c:pt idx="3561">
                  <c:v>9.1344333333333338</c:v>
                </c:pt>
                <c:pt idx="3562">
                  <c:v>9.1369999999999987</c:v>
                </c:pt>
                <c:pt idx="3563">
                  <c:v>9.1396000000000015</c:v>
                </c:pt>
                <c:pt idx="3564">
                  <c:v>9.1421833333333318</c:v>
                </c:pt>
                <c:pt idx="3565">
                  <c:v>9.1447666666666674</c:v>
                </c:pt>
                <c:pt idx="3566">
                  <c:v>9.1473666666666649</c:v>
                </c:pt>
                <c:pt idx="3567">
                  <c:v>9.1499500000000005</c:v>
                </c:pt>
                <c:pt idx="3568">
                  <c:v>9.1525333333333361</c:v>
                </c:pt>
                <c:pt idx="3569">
                  <c:v>9.1551333333333353</c:v>
                </c:pt>
                <c:pt idx="3570">
                  <c:v>9.1577166666666674</c:v>
                </c:pt>
                <c:pt idx="3571">
                  <c:v>9.1603000000000012</c:v>
                </c:pt>
                <c:pt idx="3572">
                  <c:v>9.162883333333335</c:v>
                </c:pt>
                <c:pt idx="3573">
                  <c:v>9.1654666666666706</c:v>
                </c:pt>
                <c:pt idx="3574">
                  <c:v>9.1680666666666664</c:v>
                </c:pt>
                <c:pt idx="3575">
                  <c:v>9.1706500000000002</c:v>
                </c:pt>
                <c:pt idx="3576">
                  <c:v>9.173233333333334</c:v>
                </c:pt>
                <c:pt idx="3577">
                  <c:v>9.1758333333333351</c:v>
                </c:pt>
                <c:pt idx="3578">
                  <c:v>9.1784166666666689</c:v>
                </c:pt>
                <c:pt idx="3579">
                  <c:v>9.1810000000000009</c:v>
                </c:pt>
                <c:pt idx="3580">
                  <c:v>9.1836000000000002</c:v>
                </c:pt>
                <c:pt idx="3581">
                  <c:v>9.186183333333334</c:v>
                </c:pt>
                <c:pt idx="3582">
                  <c:v>9.1887666666666696</c:v>
                </c:pt>
                <c:pt idx="3583">
                  <c:v>9.1913666666666654</c:v>
                </c:pt>
                <c:pt idx="3584">
                  <c:v>9.193933333333332</c:v>
                </c:pt>
                <c:pt idx="3585">
                  <c:v>9.1965166666666693</c:v>
                </c:pt>
                <c:pt idx="3586">
                  <c:v>9.1991000000000014</c:v>
                </c:pt>
                <c:pt idx="3587">
                  <c:v>9.2016833333333334</c:v>
                </c:pt>
                <c:pt idx="3588">
                  <c:v>9.2042833333333309</c:v>
                </c:pt>
                <c:pt idx="3589">
                  <c:v>9.2068666666666665</c:v>
                </c:pt>
                <c:pt idx="3590">
                  <c:v>9.2094500000000004</c:v>
                </c:pt>
                <c:pt idx="3591">
                  <c:v>9.2120500000000014</c:v>
                </c:pt>
                <c:pt idx="3592">
                  <c:v>9.2146333333333335</c:v>
                </c:pt>
                <c:pt idx="3593">
                  <c:v>9.2172166666666673</c:v>
                </c:pt>
                <c:pt idx="3594">
                  <c:v>9.2198166666666665</c:v>
                </c:pt>
                <c:pt idx="3595">
                  <c:v>9.2224000000000004</c:v>
                </c:pt>
                <c:pt idx="3596">
                  <c:v>9.2249833333333324</c:v>
                </c:pt>
                <c:pt idx="3597">
                  <c:v>9.2275666666666663</c:v>
                </c:pt>
                <c:pt idx="3598">
                  <c:v>9.2301499999999983</c:v>
                </c:pt>
                <c:pt idx="3599">
                  <c:v>9.2327500000000011</c:v>
                </c:pt>
                <c:pt idx="3600">
                  <c:v>9.2353333333333332</c:v>
                </c:pt>
                <c:pt idx="3601">
                  <c:v>9.237916666666667</c:v>
                </c:pt>
                <c:pt idx="3602">
                  <c:v>9.2405166666666698</c:v>
                </c:pt>
                <c:pt idx="3603">
                  <c:v>9.2430999999999983</c:v>
                </c:pt>
                <c:pt idx="3604">
                  <c:v>9.2456833333333357</c:v>
                </c:pt>
                <c:pt idx="3605">
                  <c:v>9.2482833333333332</c:v>
                </c:pt>
                <c:pt idx="3606">
                  <c:v>9.2508666666666688</c:v>
                </c:pt>
                <c:pt idx="3607">
                  <c:v>9.2534500000000026</c:v>
                </c:pt>
                <c:pt idx="3608">
                  <c:v>9.2560333333333347</c:v>
                </c:pt>
                <c:pt idx="3609">
                  <c:v>9.2586166666666667</c:v>
                </c:pt>
                <c:pt idx="3610">
                  <c:v>9.261216666666666</c:v>
                </c:pt>
                <c:pt idx="3611">
                  <c:v>9.2638000000000016</c:v>
                </c:pt>
                <c:pt idx="3612">
                  <c:v>9.2663833333333336</c:v>
                </c:pt>
                <c:pt idx="3613">
                  <c:v>9.2689833333333329</c:v>
                </c:pt>
                <c:pt idx="3614">
                  <c:v>9.2715666666666667</c:v>
                </c:pt>
                <c:pt idx="3615">
                  <c:v>9.2741500000000006</c:v>
                </c:pt>
                <c:pt idx="3616">
                  <c:v>9.2767500000000016</c:v>
                </c:pt>
                <c:pt idx="3617">
                  <c:v>9.2793333333333337</c:v>
                </c:pt>
                <c:pt idx="3618">
                  <c:v>9.2819166666666657</c:v>
                </c:pt>
                <c:pt idx="3619">
                  <c:v>9.2845166666666668</c:v>
                </c:pt>
                <c:pt idx="3620">
                  <c:v>9.2870999999999988</c:v>
                </c:pt>
                <c:pt idx="3621">
                  <c:v>9.2896833333333326</c:v>
                </c:pt>
                <c:pt idx="3622">
                  <c:v>9.2922666666666665</c:v>
                </c:pt>
                <c:pt idx="3623">
                  <c:v>9.2948499999999985</c:v>
                </c:pt>
                <c:pt idx="3624">
                  <c:v>9.2974500000000013</c:v>
                </c:pt>
                <c:pt idx="3625">
                  <c:v>9.3000333333333352</c:v>
                </c:pt>
                <c:pt idx="3626">
                  <c:v>9.3026166666666708</c:v>
                </c:pt>
                <c:pt idx="3627">
                  <c:v>9.3052166666666682</c:v>
                </c:pt>
                <c:pt idx="3628">
                  <c:v>9.3078000000000021</c:v>
                </c:pt>
                <c:pt idx="3629">
                  <c:v>9.3103833333333341</c:v>
                </c:pt>
                <c:pt idx="3630">
                  <c:v>9.3129833333333352</c:v>
                </c:pt>
                <c:pt idx="3631">
                  <c:v>9.3155333333333346</c:v>
                </c:pt>
                <c:pt idx="3632">
                  <c:v>9.3181166666666666</c:v>
                </c:pt>
                <c:pt idx="3633">
                  <c:v>9.3207000000000022</c:v>
                </c:pt>
                <c:pt idx="3634">
                  <c:v>9.3232833333333343</c:v>
                </c:pt>
                <c:pt idx="3635">
                  <c:v>9.3258833333333353</c:v>
                </c:pt>
                <c:pt idx="3636">
                  <c:v>9.3284666666666674</c:v>
                </c:pt>
                <c:pt idx="3637">
                  <c:v>9.3310500000000012</c:v>
                </c:pt>
                <c:pt idx="3638">
                  <c:v>9.3336166666666696</c:v>
                </c:pt>
                <c:pt idx="3639">
                  <c:v>9.3362000000000016</c:v>
                </c:pt>
                <c:pt idx="3640">
                  <c:v>9.3387833333333337</c:v>
                </c:pt>
                <c:pt idx="3641">
                  <c:v>9.3413666666666657</c:v>
                </c:pt>
                <c:pt idx="3642">
                  <c:v>9.3439500000000013</c:v>
                </c:pt>
                <c:pt idx="3643">
                  <c:v>9.3465500000000006</c:v>
                </c:pt>
                <c:pt idx="3644">
                  <c:v>9.3491333333333326</c:v>
                </c:pt>
                <c:pt idx="3645">
                  <c:v>9.3517166666666682</c:v>
                </c:pt>
                <c:pt idx="3646">
                  <c:v>9.3543166666666693</c:v>
                </c:pt>
                <c:pt idx="3647">
                  <c:v>9.3569000000000031</c:v>
                </c:pt>
                <c:pt idx="3648">
                  <c:v>9.3594833333333369</c:v>
                </c:pt>
                <c:pt idx="3649">
                  <c:v>9.3620833333333362</c:v>
                </c:pt>
                <c:pt idx="3650">
                  <c:v>9.3646666666666682</c:v>
                </c:pt>
                <c:pt idx="3651">
                  <c:v>9.3672500000000003</c:v>
                </c:pt>
                <c:pt idx="3652">
                  <c:v>9.3698500000000031</c:v>
                </c:pt>
                <c:pt idx="3653">
                  <c:v>9.3724333333333369</c:v>
                </c:pt>
                <c:pt idx="3654">
                  <c:v>9.375016666666669</c:v>
                </c:pt>
                <c:pt idx="3655">
                  <c:v>9.3776000000000028</c:v>
                </c:pt>
                <c:pt idx="3656">
                  <c:v>9.3801833333333349</c:v>
                </c:pt>
                <c:pt idx="3657">
                  <c:v>9.3827833333333341</c:v>
                </c:pt>
                <c:pt idx="3658">
                  <c:v>9.3853500000000025</c:v>
                </c:pt>
                <c:pt idx="3659">
                  <c:v>9.3879333333333328</c:v>
                </c:pt>
                <c:pt idx="3660">
                  <c:v>9.3905333333333356</c:v>
                </c:pt>
                <c:pt idx="3661">
                  <c:v>9.3931166666666694</c:v>
                </c:pt>
                <c:pt idx="3662">
                  <c:v>9.3957000000000033</c:v>
                </c:pt>
                <c:pt idx="3663">
                  <c:v>9.398299999999999</c:v>
                </c:pt>
                <c:pt idx="3664">
                  <c:v>9.4008833333333328</c:v>
                </c:pt>
                <c:pt idx="3665">
                  <c:v>9.4034666666666684</c:v>
                </c:pt>
                <c:pt idx="3666">
                  <c:v>9.4060500000000005</c:v>
                </c:pt>
                <c:pt idx="3667">
                  <c:v>9.4086333333333343</c:v>
                </c:pt>
                <c:pt idx="3668">
                  <c:v>9.4112333333333336</c:v>
                </c:pt>
                <c:pt idx="3669">
                  <c:v>9.4138166666666674</c:v>
                </c:pt>
                <c:pt idx="3670">
                  <c:v>9.416400000000003</c:v>
                </c:pt>
                <c:pt idx="3671">
                  <c:v>9.4190000000000005</c:v>
                </c:pt>
                <c:pt idx="3672">
                  <c:v>9.4215833333333325</c:v>
                </c:pt>
                <c:pt idx="3673">
                  <c:v>9.4241666666666699</c:v>
                </c:pt>
                <c:pt idx="3674">
                  <c:v>9.4267666666666692</c:v>
                </c:pt>
                <c:pt idx="3675">
                  <c:v>9.4293500000000012</c:v>
                </c:pt>
                <c:pt idx="3676">
                  <c:v>9.4319333333333351</c:v>
                </c:pt>
                <c:pt idx="3677">
                  <c:v>9.4345166666666689</c:v>
                </c:pt>
                <c:pt idx="3678">
                  <c:v>9.4371000000000009</c:v>
                </c:pt>
                <c:pt idx="3679">
                  <c:v>9.439700000000002</c:v>
                </c:pt>
                <c:pt idx="3680">
                  <c:v>9.442283333333334</c:v>
                </c:pt>
                <c:pt idx="3681">
                  <c:v>9.4448666666666661</c:v>
                </c:pt>
                <c:pt idx="3682">
                  <c:v>9.4474666666666671</c:v>
                </c:pt>
                <c:pt idx="3683">
                  <c:v>9.4500500000000027</c:v>
                </c:pt>
                <c:pt idx="3684">
                  <c:v>9.4526333333333366</c:v>
                </c:pt>
                <c:pt idx="3685">
                  <c:v>9.455233333333334</c:v>
                </c:pt>
                <c:pt idx="3686">
                  <c:v>9.4578166666666714</c:v>
                </c:pt>
                <c:pt idx="3687">
                  <c:v>9.4604000000000035</c:v>
                </c:pt>
                <c:pt idx="3688">
                  <c:v>9.4630000000000027</c:v>
                </c:pt>
                <c:pt idx="3689">
                  <c:v>9.4655833333333366</c:v>
                </c:pt>
                <c:pt idx="3690">
                  <c:v>9.4681666666666668</c:v>
                </c:pt>
                <c:pt idx="3691">
                  <c:v>9.4707500000000007</c:v>
                </c:pt>
                <c:pt idx="3692">
                  <c:v>9.4733333333333327</c:v>
                </c:pt>
                <c:pt idx="3693">
                  <c:v>9.4759333333333355</c:v>
                </c:pt>
                <c:pt idx="3694">
                  <c:v>9.4785166666666694</c:v>
                </c:pt>
                <c:pt idx="3695">
                  <c:v>9.4811000000000014</c:v>
                </c:pt>
                <c:pt idx="3696">
                  <c:v>9.4837000000000007</c:v>
                </c:pt>
                <c:pt idx="3697">
                  <c:v>9.4862833333333345</c:v>
                </c:pt>
                <c:pt idx="3698">
                  <c:v>9.4888666666666666</c:v>
                </c:pt>
                <c:pt idx="3699">
                  <c:v>9.4914666666666694</c:v>
                </c:pt>
                <c:pt idx="3700">
                  <c:v>9.4940500000000014</c:v>
                </c:pt>
                <c:pt idx="3701">
                  <c:v>9.4966333333333353</c:v>
                </c:pt>
                <c:pt idx="3702">
                  <c:v>9.4992166666666673</c:v>
                </c:pt>
                <c:pt idx="3703">
                  <c:v>9.5018000000000011</c:v>
                </c:pt>
                <c:pt idx="3704">
                  <c:v>9.5044000000000004</c:v>
                </c:pt>
                <c:pt idx="3705">
                  <c:v>9.5069833333333325</c:v>
                </c:pt>
                <c:pt idx="3706">
                  <c:v>9.5095500000000026</c:v>
                </c:pt>
                <c:pt idx="3707">
                  <c:v>9.5121500000000001</c:v>
                </c:pt>
                <c:pt idx="3708">
                  <c:v>9.5147333333333357</c:v>
                </c:pt>
                <c:pt idx="3709">
                  <c:v>9.517316666666666</c:v>
                </c:pt>
                <c:pt idx="3710">
                  <c:v>9.5199166666666688</c:v>
                </c:pt>
                <c:pt idx="3711">
                  <c:v>9.5225000000000026</c:v>
                </c:pt>
                <c:pt idx="3712">
                  <c:v>9.5250833333333347</c:v>
                </c:pt>
                <c:pt idx="3713">
                  <c:v>9.5276666666666667</c:v>
                </c:pt>
                <c:pt idx="3714">
                  <c:v>9.5302499999999988</c:v>
                </c:pt>
                <c:pt idx="3715">
                  <c:v>9.5328500000000016</c:v>
                </c:pt>
                <c:pt idx="3716">
                  <c:v>9.5354000000000028</c:v>
                </c:pt>
                <c:pt idx="3717">
                  <c:v>9.537983333333333</c:v>
                </c:pt>
                <c:pt idx="3718">
                  <c:v>9.5405833333333323</c:v>
                </c:pt>
                <c:pt idx="3719">
                  <c:v>9.5431666666666697</c:v>
                </c:pt>
                <c:pt idx="3720">
                  <c:v>9.54575</c:v>
                </c:pt>
                <c:pt idx="3721">
                  <c:v>9.5483499999999992</c:v>
                </c:pt>
                <c:pt idx="3722">
                  <c:v>9.5509333333333348</c:v>
                </c:pt>
                <c:pt idx="3723">
                  <c:v>9.5535166666666704</c:v>
                </c:pt>
                <c:pt idx="3724">
                  <c:v>9.5561000000000043</c:v>
                </c:pt>
                <c:pt idx="3725">
                  <c:v>9.5586833333333328</c:v>
                </c:pt>
                <c:pt idx="3726">
                  <c:v>9.5612833333333338</c:v>
                </c:pt>
                <c:pt idx="3727">
                  <c:v>9.5638666666666694</c:v>
                </c:pt>
                <c:pt idx="3728">
                  <c:v>9.5664500000000032</c:v>
                </c:pt>
                <c:pt idx="3729">
                  <c:v>9.5690500000000007</c:v>
                </c:pt>
                <c:pt idx="3730">
                  <c:v>9.5716333333333328</c:v>
                </c:pt>
                <c:pt idx="3731">
                  <c:v>9.5742166666666666</c:v>
                </c:pt>
                <c:pt idx="3732">
                  <c:v>9.5768166666666694</c:v>
                </c:pt>
                <c:pt idx="3733">
                  <c:v>9.5794000000000015</c:v>
                </c:pt>
                <c:pt idx="3734">
                  <c:v>9.5819833333333335</c:v>
                </c:pt>
                <c:pt idx="3735">
                  <c:v>9.5845666666666673</c:v>
                </c:pt>
                <c:pt idx="3736">
                  <c:v>9.5871500000000012</c:v>
                </c:pt>
                <c:pt idx="3737">
                  <c:v>9.5897500000000004</c:v>
                </c:pt>
                <c:pt idx="3738">
                  <c:v>9.5923333333333325</c:v>
                </c:pt>
                <c:pt idx="3739">
                  <c:v>9.5949166666666699</c:v>
                </c:pt>
                <c:pt idx="3740">
                  <c:v>9.5974833333333347</c:v>
                </c:pt>
                <c:pt idx="3741">
                  <c:v>9.6000500000000013</c:v>
                </c:pt>
                <c:pt idx="3742">
                  <c:v>9.6026333333333351</c:v>
                </c:pt>
                <c:pt idx="3743">
                  <c:v>9.6052333333333326</c:v>
                </c:pt>
                <c:pt idx="3744">
                  <c:v>9.60781666666667</c:v>
                </c:pt>
                <c:pt idx="3745">
                  <c:v>9.6104000000000003</c:v>
                </c:pt>
                <c:pt idx="3746">
                  <c:v>9.6129833333333341</c:v>
                </c:pt>
                <c:pt idx="3747">
                  <c:v>9.6155666666666679</c:v>
                </c:pt>
                <c:pt idx="3748">
                  <c:v>9.6181666666666672</c:v>
                </c:pt>
                <c:pt idx="3749">
                  <c:v>9.620750000000001</c:v>
                </c:pt>
                <c:pt idx="3750">
                  <c:v>9.6233333333333331</c:v>
                </c:pt>
                <c:pt idx="3751">
                  <c:v>9.6259333333333341</c:v>
                </c:pt>
                <c:pt idx="3752">
                  <c:v>9.6285166666666662</c:v>
                </c:pt>
                <c:pt idx="3753">
                  <c:v>9.6310999999999982</c:v>
                </c:pt>
                <c:pt idx="3754">
                  <c:v>9.633700000000001</c:v>
                </c:pt>
                <c:pt idx="3755">
                  <c:v>9.6362833333333331</c:v>
                </c:pt>
                <c:pt idx="3756">
                  <c:v>9.6388666666666669</c:v>
                </c:pt>
                <c:pt idx="3757">
                  <c:v>9.6414500000000007</c:v>
                </c:pt>
                <c:pt idx="3758">
                  <c:v>9.6440333333333328</c:v>
                </c:pt>
                <c:pt idx="3759">
                  <c:v>9.6466333333333338</c:v>
                </c:pt>
                <c:pt idx="3760">
                  <c:v>9.6492166666666677</c:v>
                </c:pt>
                <c:pt idx="3761">
                  <c:v>9.6518000000000015</c:v>
                </c:pt>
                <c:pt idx="3762">
                  <c:v>9.6544000000000008</c:v>
                </c:pt>
                <c:pt idx="3763">
                  <c:v>9.6569833333333328</c:v>
                </c:pt>
                <c:pt idx="3764">
                  <c:v>9.659550000000003</c:v>
                </c:pt>
                <c:pt idx="3765">
                  <c:v>9.6621500000000005</c:v>
                </c:pt>
                <c:pt idx="3766">
                  <c:v>9.6647333333333343</c:v>
                </c:pt>
                <c:pt idx="3767">
                  <c:v>9.6673166666666663</c:v>
                </c:pt>
                <c:pt idx="3768">
                  <c:v>9.6699000000000002</c:v>
                </c:pt>
                <c:pt idx="3769">
                  <c:v>9.6724833333333358</c:v>
                </c:pt>
                <c:pt idx="3770">
                  <c:v>9.675083333333335</c:v>
                </c:pt>
                <c:pt idx="3771">
                  <c:v>9.6776666666666671</c:v>
                </c:pt>
                <c:pt idx="3772">
                  <c:v>9.6802500000000009</c:v>
                </c:pt>
                <c:pt idx="3773">
                  <c:v>9.6828500000000002</c:v>
                </c:pt>
                <c:pt idx="3774">
                  <c:v>9.685433333333334</c:v>
                </c:pt>
                <c:pt idx="3775">
                  <c:v>9.6880166666666661</c:v>
                </c:pt>
                <c:pt idx="3776">
                  <c:v>9.6906166666666689</c:v>
                </c:pt>
                <c:pt idx="3777">
                  <c:v>9.6932000000000009</c:v>
                </c:pt>
                <c:pt idx="3778">
                  <c:v>9.6957833333333348</c:v>
                </c:pt>
                <c:pt idx="3779">
                  <c:v>9.6983833333333322</c:v>
                </c:pt>
                <c:pt idx="3780">
                  <c:v>9.7009666666666661</c:v>
                </c:pt>
                <c:pt idx="3781">
                  <c:v>9.7035500000000035</c:v>
                </c:pt>
                <c:pt idx="3782">
                  <c:v>9.7061333333333337</c:v>
                </c:pt>
                <c:pt idx="3783">
                  <c:v>9.7087166666666675</c:v>
                </c:pt>
                <c:pt idx="3784">
                  <c:v>9.711316666666665</c:v>
                </c:pt>
                <c:pt idx="3785">
                  <c:v>9.7139000000000024</c:v>
                </c:pt>
                <c:pt idx="3786">
                  <c:v>9.7164833333333345</c:v>
                </c:pt>
                <c:pt idx="3787">
                  <c:v>9.7190833333333337</c:v>
                </c:pt>
                <c:pt idx="3788">
                  <c:v>9.7216666666666658</c:v>
                </c:pt>
                <c:pt idx="3789">
                  <c:v>9.7242499999999996</c:v>
                </c:pt>
                <c:pt idx="3790">
                  <c:v>9.7268499999999989</c:v>
                </c:pt>
                <c:pt idx="3791">
                  <c:v>9.7294333333333327</c:v>
                </c:pt>
                <c:pt idx="3792">
                  <c:v>9.7320166666666701</c:v>
                </c:pt>
                <c:pt idx="3793">
                  <c:v>9.7345999999999986</c:v>
                </c:pt>
                <c:pt idx="3794">
                  <c:v>9.7371833333333306</c:v>
                </c:pt>
                <c:pt idx="3795">
                  <c:v>9.7397833333333317</c:v>
                </c:pt>
                <c:pt idx="3796">
                  <c:v>9.7423666666666673</c:v>
                </c:pt>
                <c:pt idx="3797">
                  <c:v>9.7449499999999993</c:v>
                </c:pt>
                <c:pt idx="3798">
                  <c:v>9.7475500000000004</c:v>
                </c:pt>
                <c:pt idx="3799">
                  <c:v>9.7501333333333342</c:v>
                </c:pt>
                <c:pt idx="3800">
                  <c:v>9.752716666666668</c:v>
                </c:pt>
                <c:pt idx="3801">
                  <c:v>9.7553166666666673</c:v>
                </c:pt>
                <c:pt idx="3802">
                  <c:v>9.7579000000000011</c:v>
                </c:pt>
                <c:pt idx="3803">
                  <c:v>9.760483333333335</c:v>
                </c:pt>
                <c:pt idx="3804">
                  <c:v>9.7630833333333324</c:v>
                </c:pt>
                <c:pt idx="3805">
                  <c:v>9.7656666666666716</c:v>
                </c:pt>
                <c:pt idx="3806">
                  <c:v>9.7682499999999983</c:v>
                </c:pt>
                <c:pt idx="3807">
                  <c:v>9.7708333333333357</c:v>
                </c:pt>
                <c:pt idx="3808">
                  <c:v>9.7734166666666678</c:v>
                </c:pt>
                <c:pt idx="3809">
                  <c:v>9.7760166666666688</c:v>
                </c:pt>
                <c:pt idx="3810">
                  <c:v>9.7785999999999991</c:v>
                </c:pt>
                <c:pt idx="3811">
                  <c:v>9.7811833333333329</c:v>
                </c:pt>
                <c:pt idx="3812">
                  <c:v>9.7837833333333357</c:v>
                </c:pt>
                <c:pt idx="3813">
                  <c:v>9.7863666666666678</c:v>
                </c:pt>
                <c:pt idx="3814">
                  <c:v>9.7889499999999998</c:v>
                </c:pt>
                <c:pt idx="3815">
                  <c:v>9.7915500000000009</c:v>
                </c:pt>
                <c:pt idx="3816">
                  <c:v>9.7941333333333329</c:v>
                </c:pt>
                <c:pt idx="3817">
                  <c:v>9.7967166666666667</c:v>
                </c:pt>
                <c:pt idx="3818">
                  <c:v>9.7993000000000006</c:v>
                </c:pt>
                <c:pt idx="3819">
                  <c:v>9.8018833333333344</c:v>
                </c:pt>
                <c:pt idx="3820">
                  <c:v>9.8044833333333354</c:v>
                </c:pt>
                <c:pt idx="3821">
                  <c:v>9.8070666666666675</c:v>
                </c:pt>
                <c:pt idx="3822">
                  <c:v>9.8096500000000031</c:v>
                </c:pt>
                <c:pt idx="3823">
                  <c:v>9.8122500000000006</c:v>
                </c:pt>
                <c:pt idx="3824">
                  <c:v>9.8148333333333326</c:v>
                </c:pt>
                <c:pt idx="3825">
                  <c:v>9.8174166666666682</c:v>
                </c:pt>
                <c:pt idx="3826">
                  <c:v>9.8200166666666693</c:v>
                </c:pt>
                <c:pt idx="3827">
                  <c:v>9.8226000000000031</c:v>
                </c:pt>
                <c:pt idx="3828">
                  <c:v>9.8251833333333352</c:v>
                </c:pt>
                <c:pt idx="3829">
                  <c:v>9.827766666666669</c:v>
                </c:pt>
                <c:pt idx="3830">
                  <c:v>9.830350000000001</c:v>
                </c:pt>
                <c:pt idx="3831">
                  <c:v>9.8329500000000003</c:v>
                </c:pt>
                <c:pt idx="3832">
                  <c:v>9.8355333333333341</c:v>
                </c:pt>
                <c:pt idx="3833">
                  <c:v>9.8381166666666697</c:v>
                </c:pt>
                <c:pt idx="3834">
                  <c:v>9.840716666666669</c:v>
                </c:pt>
                <c:pt idx="3835">
                  <c:v>9.843300000000001</c:v>
                </c:pt>
                <c:pt idx="3836">
                  <c:v>9.8458833333333367</c:v>
                </c:pt>
                <c:pt idx="3837">
                  <c:v>9.8484833333333324</c:v>
                </c:pt>
                <c:pt idx="3838">
                  <c:v>9.8510500000000025</c:v>
                </c:pt>
                <c:pt idx="3839">
                  <c:v>9.8536333333333346</c:v>
                </c:pt>
                <c:pt idx="3840">
                  <c:v>9.8562166666666684</c:v>
                </c:pt>
                <c:pt idx="3841">
                  <c:v>9.8588000000000005</c:v>
                </c:pt>
                <c:pt idx="3842">
                  <c:v>9.8614000000000015</c:v>
                </c:pt>
                <c:pt idx="3843">
                  <c:v>9.8639833333333353</c:v>
                </c:pt>
                <c:pt idx="3844">
                  <c:v>9.8665666666666709</c:v>
                </c:pt>
                <c:pt idx="3845">
                  <c:v>9.8691666666666684</c:v>
                </c:pt>
                <c:pt idx="3846">
                  <c:v>9.8717500000000022</c:v>
                </c:pt>
                <c:pt idx="3847">
                  <c:v>9.8743333333333343</c:v>
                </c:pt>
                <c:pt idx="3848">
                  <c:v>9.8769333333333353</c:v>
                </c:pt>
                <c:pt idx="3849">
                  <c:v>9.8795166666666692</c:v>
                </c:pt>
                <c:pt idx="3850">
                  <c:v>9.882100000000003</c:v>
                </c:pt>
                <c:pt idx="3851">
                  <c:v>9.8847000000000005</c:v>
                </c:pt>
                <c:pt idx="3852">
                  <c:v>9.8872833333333325</c:v>
                </c:pt>
                <c:pt idx="3853">
                  <c:v>9.8898666666666717</c:v>
                </c:pt>
                <c:pt idx="3854">
                  <c:v>9.892450000000002</c:v>
                </c:pt>
                <c:pt idx="3855">
                  <c:v>9.8950333333333358</c:v>
                </c:pt>
                <c:pt idx="3856">
                  <c:v>9.8976333333333351</c:v>
                </c:pt>
                <c:pt idx="3857">
                  <c:v>9.9002166666666689</c:v>
                </c:pt>
                <c:pt idx="3858">
                  <c:v>9.9028000000000027</c:v>
                </c:pt>
                <c:pt idx="3859">
                  <c:v>9.905400000000002</c:v>
                </c:pt>
                <c:pt idx="3860">
                  <c:v>9.907983333333334</c:v>
                </c:pt>
                <c:pt idx="3861">
                  <c:v>9.9105666666666679</c:v>
                </c:pt>
                <c:pt idx="3862">
                  <c:v>9.9131666666666671</c:v>
                </c:pt>
                <c:pt idx="3863">
                  <c:v>9.9157500000000027</c:v>
                </c:pt>
                <c:pt idx="3864">
                  <c:v>9.918333333333333</c:v>
                </c:pt>
                <c:pt idx="3865">
                  <c:v>9.9209166666666668</c:v>
                </c:pt>
                <c:pt idx="3866">
                  <c:v>9.9235000000000042</c:v>
                </c:pt>
                <c:pt idx="3867">
                  <c:v>9.9261000000000035</c:v>
                </c:pt>
                <c:pt idx="3868">
                  <c:v>9.9286833333333337</c:v>
                </c:pt>
                <c:pt idx="3869">
                  <c:v>9.9312666666666658</c:v>
                </c:pt>
                <c:pt idx="3870">
                  <c:v>9.9338666666666668</c:v>
                </c:pt>
                <c:pt idx="3871">
                  <c:v>9.9364500000000007</c:v>
                </c:pt>
                <c:pt idx="3872">
                  <c:v>9.9390333333333327</c:v>
                </c:pt>
                <c:pt idx="3873">
                  <c:v>9.9416333333333338</c:v>
                </c:pt>
                <c:pt idx="3874">
                  <c:v>9.9441833333333332</c:v>
                </c:pt>
                <c:pt idx="3875">
                  <c:v>9.9467666666666688</c:v>
                </c:pt>
                <c:pt idx="3876">
                  <c:v>9.949349999999999</c:v>
                </c:pt>
                <c:pt idx="3877">
                  <c:v>9.9519333333333346</c:v>
                </c:pt>
                <c:pt idx="3878">
                  <c:v>9.9545333333333375</c:v>
                </c:pt>
                <c:pt idx="3879">
                  <c:v>9.9571000000000005</c:v>
                </c:pt>
                <c:pt idx="3880">
                  <c:v>9.9596833333333361</c:v>
                </c:pt>
                <c:pt idx="3881">
                  <c:v>9.9622833333333354</c:v>
                </c:pt>
                <c:pt idx="3882">
                  <c:v>9.9648666666666692</c:v>
                </c:pt>
                <c:pt idx="3883">
                  <c:v>9.967450000000003</c:v>
                </c:pt>
                <c:pt idx="3884">
                  <c:v>9.9700500000000023</c:v>
                </c:pt>
                <c:pt idx="3885">
                  <c:v>9.9726333333333343</c:v>
                </c:pt>
                <c:pt idx="3886">
                  <c:v>9.9752166666666682</c:v>
                </c:pt>
                <c:pt idx="3887">
                  <c:v>9.9778000000000002</c:v>
                </c:pt>
                <c:pt idx="3888">
                  <c:v>9.9803833333333323</c:v>
                </c:pt>
                <c:pt idx="3889">
                  <c:v>9.9829833333333351</c:v>
                </c:pt>
                <c:pt idx="3890">
                  <c:v>9.9855666666666707</c:v>
                </c:pt>
                <c:pt idx="3891">
                  <c:v>9.988150000000001</c:v>
                </c:pt>
                <c:pt idx="3892">
                  <c:v>9.9907500000000002</c:v>
                </c:pt>
                <c:pt idx="3893">
                  <c:v>9.9933333333333341</c:v>
                </c:pt>
                <c:pt idx="3894">
                  <c:v>9.9959166666666679</c:v>
                </c:pt>
                <c:pt idx="3895">
                  <c:v>9.9985166666666672</c:v>
                </c:pt>
                <c:pt idx="3896">
                  <c:v>10.001100000000001</c:v>
                </c:pt>
                <c:pt idx="3897">
                  <c:v>10.003683333333335</c:v>
                </c:pt>
                <c:pt idx="3898">
                  <c:v>10.006283333333332</c:v>
                </c:pt>
                <c:pt idx="3899">
                  <c:v>10.00886666666667</c:v>
                </c:pt>
                <c:pt idx="3900">
                  <c:v>10.01145</c:v>
                </c:pt>
                <c:pt idx="3901">
                  <c:v>10.014033333333334</c:v>
                </c:pt>
                <c:pt idx="3902">
                  <c:v>10.016616666666668</c:v>
                </c:pt>
                <c:pt idx="3903">
                  <c:v>10.019216666666669</c:v>
                </c:pt>
                <c:pt idx="3904">
                  <c:v>10.021800000000001</c:v>
                </c:pt>
                <c:pt idx="3905">
                  <c:v>10.024383333333333</c:v>
                </c:pt>
                <c:pt idx="3906">
                  <c:v>10.026983333333334</c:v>
                </c:pt>
                <c:pt idx="3907">
                  <c:v>10.029566666666668</c:v>
                </c:pt>
                <c:pt idx="3908">
                  <c:v>10.03215</c:v>
                </c:pt>
                <c:pt idx="3909">
                  <c:v>10.034750000000001</c:v>
                </c:pt>
                <c:pt idx="3910">
                  <c:v>10.037333333333333</c:v>
                </c:pt>
                <c:pt idx="3911">
                  <c:v>10.039916666666668</c:v>
                </c:pt>
                <c:pt idx="3912">
                  <c:v>10.042500000000002</c:v>
                </c:pt>
                <c:pt idx="3913">
                  <c:v>10.045083333333334</c:v>
                </c:pt>
                <c:pt idx="3914">
                  <c:v>10.047683333333334</c:v>
                </c:pt>
                <c:pt idx="3915">
                  <c:v>10.050266666666667</c:v>
                </c:pt>
                <c:pt idx="3916">
                  <c:v>10.052850000000003</c:v>
                </c:pt>
                <c:pt idx="3917">
                  <c:v>10.055450000000002</c:v>
                </c:pt>
                <c:pt idx="3918">
                  <c:v>10.058033333333332</c:v>
                </c:pt>
                <c:pt idx="3919">
                  <c:v>10.060616666666668</c:v>
                </c:pt>
                <c:pt idx="3920">
                  <c:v>10.063216666666669</c:v>
                </c:pt>
                <c:pt idx="3921">
                  <c:v>10.065800000000003</c:v>
                </c:pt>
                <c:pt idx="3922">
                  <c:v>10.068383333333333</c:v>
                </c:pt>
                <c:pt idx="3923">
                  <c:v>10.070966666666669</c:v>
                </c:pt>
                <c:pt idx="3924">
                  <c:v>10.073550000000003</c:v>
                </c:pt>
                <c:pt idx="3925">
                  <c:v>10.07615</c:v>
                </c:pt>
                <c:pt idx="3926">
                  <c:v>10.078733333333334</c:v>
                </c:pt>
                <c:pt idx="3927">
                  <c:v>10.08131666666667</c:v>
                </c:pt>
                <c:pt idx="3928">
                  <c:v>10.083916666666667</c:v>
                </c:pt>
                <c:pt idx="3929">
                  <c:v>10.086500000000003</c:v>
                </c:pt>
                <c:pt idx="3930">
                  <c:v>10.089083333333335</c:v>
                </c:pt>
                <c:pt idx="3931">
                  <c:v>10.091683333333332</c:v>
                </c:pt>
                <c:pt idx="3932">
                  <c:v>10.094266666666666</c:v>
                </c:pt>
                <c:pt idx="3933">
                  <c:v>10.09685</c:v>
                </c:pt>
                <c:pt idx="3934">
                  <c:v>10.099450000000003</c:v>
                </c:pt>
                <c:pt idx="3935">
                  <c:v>10.102033333333335</c:v>
                </c:pt>
                <c:pt idx="3936">
                  <c:v>10.104616666666669</c:v>
                </c:pt>
                <c:pt idx="3937">
                  <c:v>10.107200000000001</c:v>
                </c:pt>
                <c:pt idx="3938">
                  <c:v>10.109783333333334</c:v>
                </c:pt>
                <c:pt idx="3939">
                  <c:v>10.112383333333334</c:v>
                </c:pt>
                <c:pt idx="3940">
                  <c:v>10.114966666666669</c:v>
                </c:pt>
                <c:pt idx="3941">
                  <c:v>10.11755</c:v>
                </c:pt>
                <c:pt idx="3942">
                  <c:v>10.120150000000001</c:v>
                </c:pt>
                <c:pt idx="3943">
                  <c:v>10.122733333333334</c:v>
                </c:pt>
                <c:pt idx="3944">
                  <c:v>10.125316666666668</c:v>
                </c:pt>
                <c:pt idx="3945">
                  <c:v>10.127916666666666</c:v>
                </c:pt>
                <c:pt idx="3946">
                  <c:v>10.130500000000001</c:v>
                </c:pt>
                <c:pt idx="3947">
                  <c:v>10.133050000000001</c:v>
                </c:pt>
                <c:pt idx="3948">
                  <c:v>10.135633333333336</c:v>
                </c:pt>
                <c:pt idx="3949">
                  <c:v>10.138216666666667</c:v>
                </c:pt>
                <c:pt idx="3950">
                  <c:v>10.140816666666666</c:v>
                </c:pt>
                <c:pt idx="3951">
                  <c:v>10.143400000000002</c:v>
                </c:pt>
                <c:pt idx="3952">
                  <c:v>10.14596666666667</c:v>
                </c:pt>
                <c:pt idx="3953">
                  <c:v>10.148566666666666</c:v>
                </c:pt>
                <c:pt idx="3954">
                  <c:v>10.151150000000001</c:v>
                </c:pt>
                <c:pt idx="3955">
                  <c:v>10.153733333333335</c:v>
                </c:pt>
                <c:pt idx="3956">
                  <c:v>10.156333333333334</c:v>
                </c:pt>
                <c:pt idx="3957">
                  <c:v>10.158916666666666</c:v>
                </c:pt>
                <c:pt idx="3958">
                  <c:v>10.1615</c:v>
                </c:pt>
                <c:pt idx="3959">
                  <c:v>10.164083333333334</c:v>
                </c:pt>
                <c:pt idx="3960">
                  <c:v>10.166666666666668</c:v>
                </c:pt>
                <c:pt idx="3961">
                  <c:v>10.169266666666667</c:v>
                </c:pt>
                <c:pt idx="3962">
                  <c:v>10.171850000000001</c:v>
                </c:pt>
                <c:pt idx="3963">
                  <c:v>10.174433333333335</c:v>
                </c:pt>
                <c:pt idx="3964">
                  <c:v>10.177033333333332</c:v>
                </c:pt>
                <c:pt idx="3965">
                  <c:v>10.179600000000002</c:v>
                </c:pt>
                <c:pt idx="3966">
                  <c:v>10.182183333333334</c:v>
                </c:pt>
                <c:pt idx="3967">
                  <c:v>10.184783333333334</c:v>
                </c:pt>
                <c:pt idx="3968">
                  <c:v>10.187366666666666</c:v>
                </c:pt>
                <c:pt idx="3969">
                  <c:v>10.189950000000001</c:v>
                </c:pt>
                <c:pt idx="3970">
                  <c:v>10.192533333333335</c:v>
                </c:pt>
                <c:pt idx="3971">
                  <c:v>10.195116666666669</c:v>
                </c:pt>
                <c:pt idx="3972">
                  <c:v>10.19771666666667</c:v>
                </c:pt>
                <c:pt idx="3973">
                  <c:v>10.200299999999999</c:v>
                </c:pt>
                <c:pt idx="3974">
                  <c:v>10.202883333333334</c:v>
                </c:pt>
                <c:pt idx="3975">
                  <c:v>10.205483333333333</c:v>
                </c:pt>
                <c:pt idx="3976">
                  <c:v>10.208066666666667</c:v>
                </c:pt>
                <c:pt idx="3977">
                  <c:v>10.210633333333334</c:v>
                </c:pt>
                <c:pt idx="3978">
                  <c:v>10.213233333333333</c:v>
                </c:pt>
                <c:pt idx="3979">
                  <c:v>10.215816666666667</c:v>
                </c:pt>
                <c:pt idx="3980">
                  <c:v>10.218400000000001</c:v>
                </c:pt>
                <c:pt idx="3981">
                  <c:v>10.220983333333333</c:v>
                </c:pt>
                <c:pt idx="3982">
                  <c:v>10.223566666666668</c:v>
                </c:pt>
                <c:pt idx="3983">
                  <c:v>10.22616666666667</c:v>
                </c:pt>
                <c:pt idx="3984">
                  <c:v>10.228749999999998</c:v>
                </c:pt>
                <c:pt idx="3985">
                  <c:v>10.231333333333332</c:v>
                </c:pt>
                <c:pt idx="3986">
                  <c:v>10.233933333333333</c:v>
                </c:pt>
                <c:pt idx="3987">
                  <c:v>10.236516666666668</c:v>
                </c:pt>
                <c:pt idx="3988">
                  <c:v>10.239100000000001</c:v>
                </c:pt>
                <c:pt idx="3989">
                  <c:v>10.241699999999998</c:v>
                </c:pt>
                <c:pt idx="3990">
                  <c:v>10.244249999999999</c:v>
                </c:pt>
                <c:pt idx="3991">
                  <c:v>10.246833333333333</c:v>
                </c:pt>
                <c:pt idx="3992">
                  <c:v>10.249416666666669</c:v>
                </c:pt>
                <c:pt idx="3993">
                  <c:v>10.252000000000002</c:v>
                </c:pt>
                <c:pt idx="3994">
                  <c:v>10.2546</c:v>
                </c:pt>
                <c:pt idx="3995">
                  <c:v>10.257183333333334</c:v>
                </c:pt>
                <c:pt idx="3996">
                  <c:v>10.259766666666671</c:v>
                </c:pt>
                <c:pt idx="3997">
                  <c:v>10.262366666666669</c:v>
                </c:pt>
                <c:pt idx="3998">
                  <c:v>10.264950000000001</c:v>
                </c:pt>
                <c:pt idx="3999">
                  <c:v>10.267533333333336</c:v>
                </c:pt>
                <c:pt idx="4000">
                  <c:v>10.270133333333332</c:v>
                </c:pt>
                <c:pt idx="4001">
                  <c:v>10.272716666666671</c:v>
                </c:pt>
                <c:pt idx="4002">
                  <c:v>10.2753</c:v>
                </c:pt>
                <c:pt idx="4003">
                  <c:v>10.277883333333333</c:v>
                </c:pt>
                <c:pt idx="4004">
                  <c:v>10.280466666666667</c:v>
                </c:pt>
                <c:pt idx="4005">
                  <c:v>10.283066666666668</c:v>
                </c:pt>
                <c:pt idx="4006">
                  <c:v>10.28565</c:v>
                </c:pt>
                <c:pt idx="4007">
                  <c:v>10.288233333333331</c:v>
                </c:pt>
                <c:pt idx="4008">
                  <c:v>10.290833333333333</c:v>
                </c:pt>
                <c:pt idx="4009">
                  <c:v>10.293416666666669</c:v>
                </c:pt>
                <c:pt idx="4010">
                  <c:v>10.296000000000001</c:v>
                </c:pt>
                <c:pt idx="4011">
                  <c:v>10.298599999999999</c:v>
                </c:pt>
                <c:pt idx="4012">
                  <c:v>10.301183333333334</c:v>
                </c:pt>
                <c:pt idx="4013">
                  <c:v>10.303766666666668</c:v>
                </c:pt>
                <c:pt idx="4014">
                  <c:v>10.30635</c:v>
                </c:pt>
                <c:pt idx="4015">
                  <c:v>10.308933333333332</c:v>
                </c:pt>
                <c:pt idx="4016">
                  <c:v>10.311533333333335</c:v>
                </c:pt>
                <c:pt idx="4017">
                  <c:v>10.314116666666669</c:v>
                </c:pt>
                <c:pt idx="4018">
                  <c:v>10.316700000000003</c:v>
                </c:pt>
                <c:pt idx="4019">
                  <c:v>10.3193</c:v>
                </c:pt>
                <c:pt idx="4020">
                  <c:v>10.321883333333334</c:v>
                </c:pt>
                <c:pt idx="4021">
                  <c:v>10.324466666666668</c:v>
                </c:pt>
                <c:pt idx="4022">
                  <c:v>10.327066666666669</c:v>
                </c:pt>
                <c:pt idx="4023">
                  <c:v>10.329650000000003</c:v>
                </c:pt>
                <c:pt idx="4024">
                  <c:v>10.332233333333335</c:v>
                </c:pt>
                <c:pt idx="4025">
                  <c:v>10.334833333333334</c:v>
                </c:pt>
                <c:pt idx="4026">
                  <c:v>10.337416666666668</c:v>
                </c:pt>
                <c:pt idx="4027">
                  <c:v>10.34</c:v>
                </c:pt>
                <c:pt idx="4028">
                  <c:v>10.342583333333334</c:v>
                </c:pt>
                <c:pt idx="4029">
                  <c:v>10.345166666666671</c:v>
                </c:pt>
                <c:pt idx="4030">
                  <c:v>10.347766666666669</c:v>
                </c:pt>
                <c:pt idx="4031">
                  <c:v>10.350350000000002</c:v>
                </c:pt>
                <c:pt idx="4032">
                  <c:v>10.352933333333336</c:v>
                </c:pt>
                <c:pt idx="4033">
                  <c:v>10.355533333333337</c:v>
                </c:pt>
                <c:pt idx="4034">
                  <c:v>10.358116666666668</c:v>
                </c:pt>
                <c:pt idx="4035">
                  <c:v>10.360700000000003</c:v>
                </c:pt>
                <c:pt idx="4036">
                  <c:v>10.363300000000002</c:v>
                </c:pt>
                <c:pt idx="4037">
                  <c:v>10.365883333333336</c:v>
                </c:pt>
                <c:pt idx="4038">
                  <c:v>10.368466666666668</c:v>
                </c:pt>
                <c:pt idx="4039">
                  <c:v>10.37105</c:v>
                </c:pt>
                <c:pt idx="4040">
                  <c:v>10.373633333333336</c:v>
                </c:pt>
                <c:pt idx="4041">
                  <c:v>10.376233333333335</c:v>
                </c:pt>
                <c:pt idx="4042">
                  <c:v>10.378816666666669</c:v>
                </c:pt>
                <c:pt idx="4043">
                  <c:v>10.381400000000003</c:v>
                </c:pt>
                <c:pt idx="4044">
                  <c:v>10.384000000000002</c:v>
                </c:pt>
                <c:pt idx="4045">
                  <c:v>10.386583333333336</c:v>
                </c:pt>
                <c:pt idx="4046">
                  <c:v>10.389166666666668</c:v>
                </c:pt>
                <c:pt idx="4047">
                  <c:v>10.391766666666667</c:v>
                </c:pt>
                <c:pt idx="4048">
                  <c:v>10.394350000000001</c:v>
                </c:pt>
                <c:pt idx="4049">
                  <c:v>10.396933333333335</c:v>
                </c:pt>
                <c:pt idx="4050">
                  <c:v>10.399533333333334</c:v>
                </c:pt>
                <c:pt idx="4051">
                  <c:v>10.402116666666668</c:v>
                </c:pt>
                <c:pt idx="4052">
                  <c:v>10.4047</c:v>
                </c:pt>
                <c:pt idx="4053">
                  <c:v>10.407283333333334</c:v>
                </c:pt>
                <c:pt idx="4054">
                  <c:v>10.409866666666668</c:v>
                </c:pt>
                <c:pt idx="4055">
                  <c:v>10.412466666666671</c:v>
                </c:pt>
                <c:pt idx="4056">
                  <c:v>10.415050000000003</c:v>
                </c:pt>
                <c:pt idx="4057">
                  <c:v>10.417633333333335</c:v>
                </c:pt>
                <c:pt idx="4058">
                  <c:v>10.420233333333334</c:v>
                </c:pt>
                <c:pt idx="4059">
                  <c:v>10.422816666666671</c:v>
                </c:pt>
                <c:pt idx="4060">
                  <c:v>10.425400000000002</c:v>
                </c:pt>
                <c:pt idx="4061">
                  <c:v>10.428000000000001</c:v>
                </c:pt>
                <c:pt idx="4062">
                  <c:v>10.430583333333336</c:v>
                </c:pt>
                <c:pt idx="4063">
                  <c:v>10.433166666666668</c:v>
                </c:pt>
                <c:pt idx="4064">
                  <c:v>10.435750000000002</c:v>
                </c:pt>
                <c:pt idx="4065">
                  <c:v>10.438333333333333</c:v>
                </c:pt>
                <c:pt idx="4066">
                  <c:v>10.440933333333334</c:v>
                </c:pt>
                <c:pt idx="4067">
                  <c:v>10.443516666666667</c:v>
                </c:pt>
                <c:pt idx="4068">
                  <c:v>10.446100000000001</c:v>
                </c:pt>
                <c:pt idx="4069">
                  <c:v>10.448700000000001</c:v>
                </c:pt>
                <c:pt idx="4070">
                  <c:v>10.451283333333334</c:v>
                </c:pt>
                <c:pt idx="4071">
                  <c:v>10.453866666666668</c:v>
                </c:pt>
                <c:pt idx="4072">
                  <c:v>10.456466666666671</c:v>
                </c:pt>
                <c:pt idx="4073">
                  <c:v>10.459050000000001</c:v>
                </c:pt>
                <c:pt idx="4074">
                  <c:v>10.461633333333335</c:v>
                </c:pt>
                <c:pt idx="4075">
                  <c:v>10.464216666666667</c:v>
                </c:pt>
                <c:pt idx="4076">
                  <c:v>10.466800000000003</c:v>
                </c:pt>
                <c:pt idx="4077">
                  <c:v>10.469400000000002</c:v>
                </c:pt>
                <c:pt idx="4078">
                  <c:v>10.471983333333332</c:v>
                </c:pt>
                <c:pt idx="4079">
                  <c:v>10.474566666666671</c:v>
                </c:pt>
                <c:pt idx="4080">
                  <c:v>10.47715</c:v>
                </c:pt>
                <c:pt idx="4081">
                  <c:v>10.479733333333336</c:v>
                </c:pt>
                <c:pt idx="4082">
                  <c:v>10.482316666666668</c:v>
                </c:pt>
                <c:pt idx="4083">
                  <c:v>10.484916666666669</c:v>
                </c:pt>
                <c:pt idx="4084">
                  <c:v>10.487500000000002</c:v>
                </c:pt>
                <c:pt idx="4085">
                  <c:v>10.490083333333335</c:v>
                </c:pt>
                <c:pt idx="4086">
                  <c:v>10.492683333333336</c:v>
                </c:pt>
                <c:pt idx="4087">
                  <c:v>10.495266666666671</c:v>
                </c:pt>
                <c:pt idx="4088">
                  <c:v>10.49785</c:v>
                </c:pt>
                <c:pt idx="4089">
                  <c:v>10.500433333333334</c:v>
                </c:pt>
                <c:pt idx="4090">
                  <c:v>10.503016666666669</c:v>
                </c:pt>
                <c:pt idx="4091">
                  <c:v>10.50561666666667</c:v>
                </c:pt>
                <c:pt idx="4092">
                  <c:v>10.5082</c:v>
                </c:pt>
                <c:pt idx="4093">
                  <c:v>10.510783333333334</c:v>
                </c:pt>
                <c:pt idx="4094">
                  <c:v>10.513383333333334</c:v>
                </c:pt>
                <c:pt idx="4095">
                  <c:v>10.515966666666667</c:v>
                </c:pt>
                <c:pt idx="4096">
                  <c:v>10.518550000000001</c:v>
                </c:pt>
                <c:pt idx="4097">
                  <c:v>10.521149999999999</c:v>
                </c:pt>
                <c:pt idx="4098">
                  <c:v>10.523733333333332</c:v>
                </c:pt>
                <c:pt idx="4099">
                  <c:v>10.526316666666666</c:v>
                </c:pt>
                <c:pt idx="4100">
                  <c:v>10.528899999999998</c:v>
                </c:pt>
                <c:pt idx="4101">
                  <c:v>10.531483333333334</c:v>
                </c:pt>
                <c:pt idx="4102">
                  <c:v>10.534083333333333</c:v>
                </c:pt>
                <c:pt idx="4103">
                  <c:v>10.536666666666669</c:v>
                </c:pt>
                <c:pt idx="4104">
                  <c:v>10.539250000000001</c:v>
                </c:pt>
                <c:pt idx="4105">
                  <c:v>10.541849999999998</c:v>
                </c:pt>
                <c:pt idx="4106">
                  <c:v>10.544433333333334</c:v>
                </c:pt>
                <c:pt idx="4107">
                  <c:v>10.54701666666667</c:v>
                </c:pt>
                <c:pt idx="4108">
                  <c:v>10.549616666666669</c:v>
                </c:pt>
                <c:pt idx="4109">
                  <c:v>10.552200000000003</c:v>
                </c:pt>
                <c:pt idx="4110">
                  <c:v>10.554783333333337</c:v>
                </c:pt>
                <c:pt idx="4111">
                  <c:v>10.557366666666669</c:v>
                </c:pt>
                <c:pt idx="4112">
                  <c:v>10.559950000000002</c:v>
                </c:pt>
                <c:pt idx="4113">
                  <c:v>10.562550000000002</c:v>
                </c:pt>
                <c:pt idx="4114">
                  <c:v>10.565133333333335</c:v>
                </c:pt>
                <c:pt idx="4115">
                  <c:v>10.567716666666668</c:v>
                </c:pt>
                <c:pt idx="4116">
                  <c:v>10.570316666666669</c:v>
                </c:pt>
                <c:pt idx="4117">
                  <c:v>10.572900000000002</c:v>
                </c:pt>
                <c:pt idx="4118">
                  <c:v>10.575483333333336</c:v>
                </c:pt>
                <c:pt idx="4119">
                  <c:v>10.578083333333332</c:v>
                </c:pt>
                <c:pt idx="4120">
                  <c:v>10.580666666666671</c:v>
                </c:pt>
                <c:pt idx="4121">
                  <c:v>10.58325</c:v>
                </c:pt>
                <c:pt idx="4122">
                  <c:v>10.585850000000002</c:v>
                </c:pt>
                <c:pt idx="4123">
                  <c:v>10.588433333333334</c:v>
                </c:pt>
                <c:pt idx="4124">
                  <c:v>10.591016666666668</c:v>
                </c:pt>
                <c:pt idx="4125">
                  <c:v>10.5936</c:v>
                </c:pt>
                <c:pt idx="4126">
                  <c:v>10.596183333333332</c:v>
                </c:pt>
                <c:pt idx="4127">
                  <c:v>10.59876666666667</c:v>
                </c:pt>
                <c:pt idx="4128">
                  <c:v>10.601349999999998</c:v>
                </c:pt>
                <c:pt idx="4129">
                  <c:v>10.603933333333334</c:v>
                </c:pt>
                <c:pt idx="4130">
                  <c:v>10.606533333333337</c:v>
                </c:pt>
                <c:pt idx="4131">
                  <c:v>10.609116666666669</c:v>
                </c:pt>
                <c:pt idx="4132">
                  <c:v>10.611700000000001</c:v>
                </c:pt>
                <c:pt idx="4133">
                  <c:v>10.6143</c:v>
                </c:pt>
                <c:pt idx="4134">
                  <c:v>10.616883333333334</c:v>
                </c:pt>
                <c:pt idx="4135">
                  <c:v>10.619466666666668</c:v>
                </c:pt>
                <c:pt idx="4136">
                  <c:v>10.62205</c:v>
                </c:pt>
                <c:pt idx="4137">
                  <c:v>10.624633333333332</c:v>
                </c:pt>
                <c:pt idx="4138">
                  <c:v>10.627233333333333</c:v>
                </c:pt>
                <c:pt idx="4139">
                  <c:v>10.629816666666668</c:v>
                </c:pt>
                <c:pt idx="4140">
                  <c:v>10.632400000000001</c:v>
                </c:pt>
                <c:pt idx="4141">
                  <c:v>10.635</c:v>
                </c:pt>
                <c:pt idx="4142">
                  <c:v>10.637583333333334</c:v>
                </c:pt>
                <c:pt idx="4143">
                  <c:v>10.640166666666666</c:v>
                </c:pt>
                <c:pt idx="4144">
                  <c:v>10.642750000000001</c:v>
                </c:pt>
                <c:pt idx="4145">
                  <c:v>10.645333333333333</c:v>
                </c:pt>
                <c:pt idx="4146">
                  <c:v>10.647916666666667</c:v>
                </c:pt>
                <c:pt idx="4147">
                  <c:v>10.650500000000003</c:v>
                </c:pt>
                <c:pt idx="4148">
                  <c:v>10.653083333333335</c:v>
                </c:pt>
                <c:pt idx="4149">
                  <c:v>10.655683333333336</c:v>
                </c:pt>
                <c:pt idx="4150">
                  <c:v>10.658266666666666</c:v>
                </c:pt>
                <c:pt idx="4151">
                  <c:v>10.66085</c:v>
                </c:pt>
                <c:pt idx="4152">
                  <c:v>10.663450000000003</c:v>
                </c:pt>
                <c:pt idx="4153">
                  <c:v>10.666033333333335</c:v>
                </c:pt>
                <c:pt idx="4154">
                  <c:v>10.668616666666669</c:v>
                </c:pt>
                <c:pt idx="4155">
                  <c:v>10.67121666666667</c:v>
                </c:pt>
                <c:pt idx="4156">
                  <c:v>10.6738</c:v>
                </c:pt>
                <c:pt idx="4157">
                  <c:v>10.676383333333332</c:v>
                </c:pt>
                <c:pt idx="4158">
                  <c:v>10.678966666666669</c:v>
                </c:pt>
                <c:pt idx="4159">
                  <c:v>10.68155</c:v>
                </c:pt>
                <c:pt idx="4160">
                  <c:v>10.684150000000001</c:v>
                </c:pt>
                <c:pt idx="4161">
                  <c:v>10.686733333333335</c:v>
                </c:pt>
                <c:pt idx="4162">
                  <c:v>10.689316666666668</c:v>
                </c:pt>
                <c:pt idx="4163">
                  <c:v>10.691916666666666</c:v>
                </c:pt>
                <c:pt idx="4164">
                  <c:v>10.6945</c:v>
                </c:pt>
                <c:pt idx="4165">
                  <c:v>10.697083333333333</c:v>
                </c:pt>
                <c:pt idx="4166">
                  <c:v>10.699683333333335</c:v>
                </c:pt>
                <c:pt idx="4167">
                  <c:v>10.702266666666668</c:v>
                </c:pt>
                <c:pt idx="4168">
                  <c:v>10.704849999999999</c:v>
                </c:pt>
                <c:pt idx="4169">
                  <c:v>10.70745</c:v>
                </c:pt>
                <c:pt idx="4170">
                  <c:v>10.710033333333334</c:v>
                </c:pt>
                <c:pt idx="4171">
                  <c:v>10.712616666666667</c:v>
                </c:pt>
                <c:pt idx="4172">
                  <c:v>10.715200000000001</c:v>
                </c:pt>
                <c:pt idx="4173">
                  <c:v>10.717783333333333</c:v>
                </c:pt>
                <c:pt idx="4174">
                  <c:v>10.720383333333331</c:v>
                </c:pt>
                <c:pt idx="4175">
                  <c:v>10.72296666666667</c:v>
                </c:pt>
                <c:pt idx="4176">
                  <c:v>10.72555</c:v>
                </c:pt>
                <c:pt idx="4177">
                  <c:v>10.728149999999999</c:v>
                </c:pt>
                <c:pt idx="4178">
                  <c:v>10.730733333333335</c:v>
                </c:pt>
                <c:pt idx="4179">
                  <c:v>10.733316666666667</c:v>
                </c:pt>
                <c:pt idx="4180">
                  <c:v>10.735916666666666</c:v>
                </c:pt>
                <c:pt idx="4181">
                  <c:v>10.7385</c:v>
                </c:pt>
                <c:pt idx="4182">
                  <c:v>10.741083333333332</c:v>
                </c:pt>
                <c:pt idx="4183">
                  <c:v>10.743666666666666</c:v>
                </c:pt>
                <c:pt idx="4184">
                  <c:v>10.746249999999998</c:v>
                </c:pt>
                <c:pt idx="4185">
                  <c:v>10.748849999999999</c:v>
                </c:pt>
                <c:pt idx="4186">
                  <c:v>10.751433333333335</c:v>
                </c:pt>
                <c:pt idx="4187">
                  <c:v>10.754016666666669</c:v>
                </c:pt>
                <c:pt idx="4188">
                  <c:v>10.756616666666671</c:v>
                </c:pt>
                <c:pt idx="4189">
                  <c:v>10.7592</c:v>
                </c:pt>
                <c:pt idx="4190">
                  <c:v>10.761783333333334</c:v>
                </c:pt>
                <c:pt idx="4191">
                  <c:v>10.764383333333335</c:v>
                </c:pt>
                <c:pt idx="4192">
                  <c:v>10.766966666666669</c:v>
                </c:pt>
                <c:pt idx="4193">
                  <c:v>10.769550000000002</c:v>
                </c:pt>
                <c:pt idx="4194">
                  <c:v>10.77215</c:v>
                </c:pt>
                <c:pt idx="4195">
                  <c:v>10.774733333333334</c:v>
                </c:pt>
                <c:pt idx="4196">
                  <c:v>10.777316666666669</c:v>
                </c:pt>
                <c:pt idx="4197">
                  <c:v>10.7799</c:v>
                </c:pt>
                <c:pt idx="4198">
                  <c:v>10.782483333333335</c:v>
                </c:pt>
                <c:pt idx="4199">
                  <c:v>10.785083333333334</c:v>
                </c:pt>
                <c:pt idx="4200">
                  <c:v>10.787650000000001</c:v>
                </c:pt>
                <c:pt idx="4201">
                  <c:v>10.790233333333333</c:v>
                </c:pt>
                <c:pt idx="4202">
                  <c:v>10.792833333333334</c:v>
                </c:pt>
                <c:pt idx="4203">
                  <c:v>10.795416666666668</c:v>
                </c:pt>
                <c:pt idx="4204">
                  <c:v>10.797999999999998</c:v>
                </c:pt>
                <c:pt idx="4205">
                  <c:v>10.800600000000003</c:v>
                </c:pt>
                <c:pt idx="4206">
                  <c:v>10.803183333333335</c:v>
                </c:pt>
                <c:pt idx="4207">
                  <c:v>10.805766666666671</c:v>
                </c:pt>
                <c:pt idx="4208">
                  <c:v>10.808350000000001</c:v>
                </c:pt>
                <c:pt idx="4209">
                  <c:v>10.810933333333335</c:v>
                </c:pt>
                <c:pt idx="4210">
                  <c:v>10.813533333333336</c:v>
                </c:pt>
                <c:pt idx="4211">
                  <c:v>10.816116666666668</c:v>
                </c:pt>
                <c:pt idx="4212">
                  <c:v>10.8187</c:v>
                </c:pt>
                <c:pt idx="4213">
                  <c:v>10.821300000000001</c:v>
                </c:pt>
                <c:pt idx="4214">
                  <c:v>10.823883333333335</c:v>
                </c:pt>
                <c:pt idx="4215">
                  <c:v>10.82646666666667</c:v>
                </c:pt>
                <c:pt idx="4216">
                  <c:v>10.829066666666671</c:v>
                </c:pt>
                <c:pt idx="4217">
                  <c:v>10.83165</c:v>
                </c:pt>
                <c:pt idx="4218">
                  <c:v>10.834233333333334</c:v>
                </c:pt>
                <c:pt idx="4219">
                  <c:v>10.836816666666667</c:v>
                </c:pt>
                <c:pt idx="4220">
                  <c:v>10.839400000000003</c:v>
                </c:pt>
                <c:pt idx="4221">
                  <c:v>10.842000000000002</c:v>
                </c:pt>
                <c:pt idx="4222">
                  <c:v>10.844583333333334</c:v>
                </c:pt>
                <c:pt idx="4223">
                  <c:v>10.84716666666667</c:v>
                </c:pt>
                <c:pt idx="4224">
                  <c:v>10.849766666666667</c:v>
                </c:pt>
                <c:pt idx="4225">
                  <c:v>10.852350000000003</c:v>
                </c:pt>
                <c:pt idx="4226">
                  <c:v>10.854933333333335</c:v>
                </c:pt>
                <c:pt idx="4227">
                  <c:v>10.857533333333336</c:v>
                </c:pt>
                <c:pt idx="4228">
                  <c:v>10.860116666666668</c:v>
                </c:pt>
                <c:pt idx="4229">
                  <c:v>10.862700000000004</c:v>
                </c:pt>
                <c:pt idx="4230">
                  <c:v>10.865283333333336</c:v>
                </c:pt>
                <c:pt idx="4231">
                  <c:v>10.867866666666668</c:v>
                </c:pt>
                <c:pt idx="4232">
                  <c:v>10.870450000000002</c:v>
                </c:pt>
                <c:pt idx="4233">
                  <c:v>10.873033333333334</c:v>
                </c:pt>
                <c:pt idx="4234">
                  <c:v>10.875616666666673</c:v>
                </c:pt>
                <c:pt idx="4235">
                  <c:v>10.878216666666669</c:v>
                </c:pt>
                <c:pt idx="4236">
                  <c:v>10.880800000000002</c:v>
                </c:pt>
                <c:pt idx="4237">
                  <c:v>10.883383333333336</c:v>
                </c:pt>
                <c:pt idx="4238">
                  <c:v>10.885983333333336</c:v>
                </c:pt>
                <c:pt idx="4239">
                  <c:v>10.888566666666668</c:v>
                </c:pt>
                <c:pt idx="4240">
                  <c:v>10.891150000000001</c:v>
                </c:pt>
                <c:pt idx="4241">
                  <c:v>10.893750000000002</c:v>
                </c:pt>
                <c:pt idx="4242">
                  <c:v>10.896333333333335</c:v>
                </c:pt>
                <c:pt idx="4243">
                  <c:v>10.898916666666668</c:v>
                </c:pt>
                <c:pt idx="4244">
                  <c:v>10.9015</c:v>
                </c:pt>
                <c:pt idx="4245">
                  <c:v>10.904083333333334</c:v>
                </c:pt>
                <c:pt idx="4246">
                  <c:v>10.906650000000003</c:v>
                </c:pt>
                <c:pt idx="4247">
                  <c:v>10.909233333333335</c:v>
                </c:pt>
                <c:pt idx="4248">
                  <c:v>10.911816666666667</c:v>
                </c:pt>
                <c:pt idx="4249">
                  <c:v>10.914416666666668</c:v>
                </c:pt>
                <c:pt idx="4250">
                  <c:v>10.917</c:v>
                </c:pt>
                <c:pt idx="4251">
                  <c:v>10.919583333333334</c:v>
                </c:pt>
                <c:pt idx="4252">
                  <c:v>10.922166666666669</c:v>
                </c:pt>
                <c:pt idx="4253">
                  <c:v>10.92475</c:v>
                </c:pt>
                <c:pt idx="4254">
                  <c:v>10.927350000000001</c:v>
                </c:pt>
                <c:pt idx="4255">
                  <c:v>10.929933333333334</c:v>
                </c:pt>
                <c:pt idx="4256">
                  <c:v>10.932516666666668</c:v>
                </c:pt>
                <c:pt idx="4257">
                  <c:v>10.935116666666667</c:v>
                </c:pt>
                <c:pt idx="4258">
                  <c:v>10.9377</c:v>
                </c:pt>
                <c:pt idx="4259">
                  <c:v>10.940283333333333</c:v>
                </c:pt>
                <c:pt idx="4260">
                  <c:v>10.942883333333334</c:v>
                </c:pt>
                <c:pt idx="4261">
                  <c:v>10.945466666666668</c:v>
                </c:pt>
                <c:pt idx="4262">
                  <c:v>10.948049999999999</c:v>
                </c:pt>
                <c:pt idx="4263">
                  <c:v>10.950650000000001</c:v>
                </c:pt>
                <c:pt idx="4264">
                  <c:v>10.953233333333335</c:v>
                </c:pt>
                <c:pt idx="4265">
                  <c:v>10.955816666666671</c:v>
                </c:pt>
                <c:pt idx="4266">
                  <c:v>10.958400000000003</c:v>
                </c:pt>
                <c:pt idx="4267">
                  <c:v>10.960983333333335</c:v>
                </c:pt>
                <c:pt idx="4268">
                  <c:v>10.963583333333336</c:v>
                </c:pt>
                <c:pt idx="4269">
                  <c:v>10.966166666666672</c:v>
                </c:pt>
                <c:pt idx="4270">
                  <c:v>10.96875</c:v>
                </c:pt>
                <c:pt idx="4271">
                  <c:v>10.971350000000001</c:v>
                </c:pt>
                <c:pt idx="4272">
                  <c:v>10.973933333333335</c:v>
                </c:pt>
                <c:pt idx="4273">
                  <c:v>10.97651666666667</c:v>
                </c:pt>
                <c:pt idx="4274">
                  <c:v>10.979116666666668</c:v>
                </c:pt>
                <c:pt idx="4275">
                  <c:v>10.9817</c:v>
                </c:pt>
                <c:pt idx="4276">
                  <c:v>10.984283333333334</c:v>
                </c:pt>
                <c:pt idx="4277">
                  <c:v>10.986866666666668</c:v>
                </c:pt>
                <c:pt idx="4278">
                  <c:v>10.989450000000001</c:v>
                </c:pt>
                <c:pt idx="4279">
                  <c:v>10.992050000000003</c:v>
                </c:pt>
                <c:pt idx="4280">
                  <c:v>10.994633333333335</c:v>
                </c:pt>
                <c:pt idx="4281">
                  <c:v>10.997216666666668</c:v>
                </c:pt>
                <c:pt idx="4282">
                  <c:v>10.999816666666671</c:v>
                </c:pt>
                <c:pt idx="4283">
                  <c:v>11.002400000000002</c:v>
                </c:pt>
                <c:pt idx="4284">
                  <c:v>11.004966666666666</c:v>
                </c:pt>
                <c:pt idx="4285">
                  <c:v>11.007566666666667</c:v>
                </c:pt>
                <c:pt idx="4286">
                  <c:v>11.010150000000001</c:v>
                </c:pt>
                <c:pt idx="4287">
                  <c:v>11.012733333333335</c:v>
                </c:pt>
                <c:pt idx="4288">
                  <c:v>11.015316666666669</c:v>
                </c:pt>
                <c:pt idx="4289">
                  <c:v>11.017900000000001</c:v>
                </c:pt>
                <c:pt idx="4290">
                  <c:v>11.0205</c:v>
                </c:pt>
                <c:pt idx="4291">
                  <c:v>11.023083333333334</c:v>
                </c:pt>
                <c:pt idx="4292">
                  <c:v>11.025666666666668</c:v>
                </c:pt>
                <c:pt idx="4293">
                  <c:v>11.028266666666667</c:v>
                </c:pt>
                <c:pt idx="4294">
                  <c:v>11.030850000000001</c:v>
                </c:pt>
                <c:pt idx="4295">
                  <c:v>11.033433333333335</c:v>
                </c:pt>
                <c:pt idx="4296">
                  <c:v>11.036033333333334</c:v>
                </c:pt>
                <c:pt idx="4297">
                  <c:v>11.038616666666666</c:v>
                </c:pt>
                <c:pt idx="4298">
                  <c:v>11.041199999999998</c:v>
                </c:pt>
                <c:pt idx="4299">
                  <c:v>11.043800000000001</c:v>
                </c:pt>
                <c:pt idx="4300">
                  <c:v>11.046383333333333</c:v>
                </c:pt>
                <c:pt idx="4301">
                  <c:v>11.048966666666667</c:v>
                </c:pt>
                <c:pt idx="4302">
                  <c:v>11.051550000000002</c:v>
                </c:pt>
                <c:pt idx="4303">
                  <c:v>11.054133333333334</c:v>
                </c:pt>
                <c:pt idx="4304">
                  <c:v>11.056733333333336</c:v>
                </c:pt>
                <c:pt idx="4305">
                  <c:v>11.059316666666668</c:v>
                </c:pt>
                <c:pt idx="4306">
                  <c:v>11.061900000000001</c:v>
                </c:pt>
                <c:pt idx="4307">
                  <c:v>11.064500000000002</c:v>
                </c:pt>
                <c:pt idx="4308">
                  <c:v>11.067083333333334</c:v>
                </c:pt>
                <c:pt idx="4309">
                  <c:v>11.06966666666667</c:v>
                </c:pt>
                <c:pt idx="4310">
                  <c:v>11.072266666666671</c:v>
                </c:pt>
                <c:pt idx="4311">
                  <c:v>11.07485</c:v>
                </c:pt>
                <c:pt idx="4312">
                  <c:v>11.077433333333335</c:v>
                </c:pt>
                <c:pt idx="4313">
                  <c:v>11.080016666666669</c:v>
                </c:pt>
                <c:pt idx="4314">
                  <c:v>11.082600000000003</c:v>
                </c:pt>
                <c:pt idx="4315">
                  <c:v>11.085200000000002</c:v>
                </c:pt>
                <c:pt idx="4316">
                  <c:v>11.087783333333334</c:v>
                </c:pt>
                <c:pt idx="4317">
                  <c:v>11.090366666666666</c:v>
                </c:pt>
                <c:pt idx="4318">
                  <c:v>11.092966666666667</c:v>
                </c:pt>
                <c:pt idx="4319">
                  <c:v>11.095550000000003</c:v>
                </c:pt>
                <c:pt idx="4320">
                  <c:v>11.098133333333333</c:v>
                </c:pt>
                <c:pt idx="4321">
                  <c:v>11.100733333333332</c:v>
                </c:pt>
                <c:pt idx="4322">
                  <c:v>11.103316666666666</c:v>
                </c:pt>
                <c:pt idx="4323">
                  <c:v>11.1059</c:v>
                </c:pt>
                <c:pt idx="4324">
                  <c:v>11.108483333333334</c:v>
                </c:pt>
                <c:pt idx="4325">
                  <c:v>11.111066666666666</c:v>
                </c:pt>
                <c:pt idx="4326">
                  <c:v>11.113666666666669</c:v>
                </c:pt>
                <c:pt idx="4327">
                  <c:v>11.116250000000001</c:v>
                </c:pt>
                <c:pt idx="4328">
                  <c:v>11.118833333333333</c:v>
                </c:pt>
                <c:pt idx="4329">
                  <c:v>11.121433333333332</c:v>
                </c:pt>
                <c:pt idx="4330">
                  <c:v>11.12401666666667</c:v>
                </c:pt>
                <c:pt idx="4331">
                  <c:v>11.1266</c:v>
                </c:pt>
                <c:pt idx="4332">
                  <c:v>11.129200000000001</c:v>
                </c:pt>
                <c:pt idx="4333">
                  <c:v>11.131783333333335</c:v>
                </c:pt>
                <c:pt idx="4334">
                  <c:v>11.134366666666667</c:v>
                </c:pt>
                <c:pt idx="4335">
                  <c:v>11.136966666666666</c:v>
                </c:pt>
                <c:pt idx="4336">
                  <c:v>11.139550000000002</c:v>
                </c:pt>
                <c:pt idx="4337">
                  <c:v>11.142133333333334</c:v>
                </c:pt>
                <c:pt idx="4338">
                  <c:v>11.144716666666666</c:v>
                </c:pt>
                <c:pt idx="4339">
                  <c:v>11.147299999999998</c:v>
                </c:pt>
                <c:pt idx="4340">
                  <c:v>11.149900000000001</c:v>
                </c:pt>
                <c:pt idx="4341">
                  <c:v>11.152483333333336</c:v>
                </c:pt>
                <c:pt idx="4342">
                  <c:v>11.155066666666668</c:v>
                </c:pt>
                <c:pt idx="4343">
                  <c:v>11.157666666666671</c:v>
                </c:pt>
                <c:pt idx="4344">
                  <c:v>11.16025</c:v>
                </c:pt>
                <c:pt idx="4345">
                  <c:v>11.162833333333335</c:v>
                </c:pt>
                <c:pt idx="4346">
                  <c:v>11.165433333333336</c:v>
                </c:pt>
                <c:pt idx="4347">
                  <c:v>11.168016666666666</c:v>
                </c:pt>
                <c:pt idx="4348">
                  <c:v>11.1706</c:v>
                </c:pt>
                <c:pt idx="4349">
                  <c:v>11.173183333333332</c:v>
                </c:pt>
                <c:pt idx="4350">
                  <c:v>11.175766666666672</c:v>
                </c:pt>
                <c:pt idx="4351">
                  <c:v>11.178366666666667</c:v>
                </c:pt>
                <c:pt idx="4352">
                  <c:v>11.180950000000001</c:v>
                </c:pt>
                <c:pt idx="4353">
                  <c:v>11.183533333333335</c:v>
                </c:pt>
                <c:pt idx="4354">
                  <c:v>11.186133333333334</c:v>
                </c:pt>
                <c:pt idx="4355">
                  <c:v>11.188716666666666</c:v>
                </c:pt>
                <c:pt idx="4356">
                  <c:v>11.191299999999998</c:v>
                </c:pt>
                <c:pt idx="4357">
                  <c:v>11.193900000000001</c:v>
                </c:pt>
                <c:pt idx="4358">
                  <c:v>11.196483333333335</c:v>
                </c:pt>
                <c:pt idx="4359">
                  <c:v>11.199066666666667</c:v>
                </c:pt>
                <c:pt idx="4360">
                  <c:v>11.201666666666666</c:v>
                </c:pt>
                <c:pt idx="4361">
                  <c:v>11.204249999999998</c:v>
                </c:pt>
                <c:pt idx="4362">
                  <c:v>11.206833333333332</c:v>
                </c:pt>
                <c:pt idx="4363">
                  <c:v>11.209416666666671</c:v>
                </c:pt>
                <c:pt idx="4364">
                  <c:v>11.212</c:v>
                </c:pt>
                <c:pt idx="4365">
                  <c:v>11.214600000000001</c:v>
                </c:pt>
                <c:pt idx="4366">
                  <c:v>11.217183333333333</c:v>
                </c:pt>
                <c:pt idx="4367">
                  <c:v>11.219766666666668</c:v>
                </c:pt>
                <c:pt idx="4368">
                  <c:v>11.222366666666666</c:v>
                </c:pt>
                <c:pt idx="4369">
                  <c:v>11.224949999999998</c:v>
                </c:pt>
                <c:pt idx="4370">
                  <c:v>11.227533333333334</c:v>
                </c:pt>
                <c:pt idx="4371">
                  <c:v>11.230133333333333</c:v>
                </c:pt>
                <c:pt idx="4372">
                  <c:v>11.232716666666668</c:v>
                </c:pt>
                <c:pt idx="4373">
                  <c:v>11.235300000000001</c:v>
                </c:pt>
                <c:pt idx="4374">
                  <c:v>11.237883333333333</c:v>
                </c:pt>
                <c:pt idx="4375">
                  <c:v>11.240466666666666</c:v>
                </c:pt>
                <c:pt idx="4376">
                  <c:v>11.243066666666666</c:v>
                </c:pt>
                <c:pt idx="4377">
                  <c:v>11.245650000000001</c:v>
                </c:pt>
                <c:pt idx="4378">
                  <c:v>11.248233333333332</c:v>
                </c:pt>
                <c:pt idx="4379">
                  <c:v>11.250833333333334</c:v>
                </c:pt>
                <c:pt idx="4380">
                  <c:v>11.253416666666672</c:v>
                </c:pt>
                <c:pt idx="4381">
                  <c:v>11.256</c:v>
                </c:pt>
                <c:pt idx="4382">
                  <c:v>11.258600000000001</c:v>
                </c:pt>
                <c:pt idx="4383">
                  <c:v>11.261183333333333</c:v>
                </c:pt>
                <c:pt idx="4384">
                  <c:v>11.263766666666669</c:v>
                </c:pt>
                <c:pt idx="4385">
                  <c:v>11.266350000000001</c:v>
                </c:pt>
                <c:pt idx="4386">
                  <c:v>11.268933333333333</c:v>
                </c:pt>
                <c:pt idx="4387">
                  <c:v>11.2715</c:v>
                </c:pt>
                <c:pt idx="4388">
                  <c:v>11.274083333333333</c:v>
                </c:pt>
                <c:pt idx="4389">
                  <c:v>11.276666666666669</c:v>
                </c:pt>
                <c:pt idx="4390">
                  <c:v>11.279266666666668</c:v>
                </c:pt>
                <c:pt idx="4391">
                  <c:v>11.28185</c:v>
                </c:pt>
                <c:pt idx="4392">
                  <c:v>11.284433333333334</c:v>
                </c:pt>
                <c:pt idx="4393">
                  <c:v>11.287033333333333</c:v>
                </c:pt>
                <c:pt idx="4394">
                  <c:v>11.289616666666667</c:v>
                </c:pt>
                <c:pt idx="4395">
                  <c:v>11.292200000000001</c:v>
                </c:pt>
                <c:pt idx="4396">
                  <c:v>11.294783333333333</c:v>
                </c:pt>
                <c:pt idx="4397">
                  <c:v>11.297366666666667</c:v>
                </c:pt>
                <c:pt idx="4398">
                  <c:v>11.29996666666667</c:v>
                </c:pt>
                <c:pt idx="4399">
                  <c:v>11.302550000000002</c:v>
                </c:pt>
                <c:pt idx="4400">
                  <c:v>11.305133333333336</c:v>
                </c:pt>
                <c:pt idx="4401">
                  <c:v>11.307733333333337</c:v>
                </c:pt>
                <c:pt idx="4402">
                  <c:v>11.310316666666669</c:v>
                </c:pt>
                <c:pt idx="4403">
                  <c:v>11.312900000000003</c:v>
                </c:pt>
                <c:pt idx="4404">
                  <c:v>11.315500000000004</c:v>
                </c:pt>
                <c:pt idx="4405">
                  <c:v>11.318083333333334</c:v>
                </c:pt>
                <c:pt idx="4406">
                  <c:v>11.320666666666668</c:v>
                </c:pt>
                <c:pt idx="4407">
                  <c:v>11.323266666666667</c:v>
                </c:pt>
                <c:pt idx="4408">
                  <c:v>11.325850000000003</c:v>
                </c:pt>
                <c:pt idx="4409">
                  <c:v>11.328433333333335</c:v>
                </c:pt>
                <c:pt idx="4410">
                  <c:v>11.331016666666669</c:v>
                </c:pt>
                <c:pt idx="4411">
                  <c:v>11.333600000000002</c:v>
                </c:pt>
                <c:pt idx="4412">
                  <c:v>11.3362</c:v>
                </c:pt>
                <c:pt idx="4413">
                  <c:v>11.338783333333334</c:v>
                </c:pt>
                <c:pt idx="4414">
                  <c:v>11.341366666666666</c:v>
                </c:pt>
                <c:pt idx="4415">
                  <c:v>11.343966666666669</c:v>
                </c:pt>
                <c:pt idx="4416">
                  <c:v>11.346550000000002</c:v>
                </c:pt>
                <c:pt idx="4417">
                  <c:v>11.349133333333334</c:v>
                </c:pt>
                <c:pt idx="4418">
                  <c:v>11.351733333333335</c:v>
                </c:pt>
                <c:pt idx="4419">
                  <c:v>11.354316666666671</c:v>
                </c:pt>
                <c:pt idx="4420">
                  <c:v>11.356900000000001</c:v>
                </c:pt>
                <c:pt idx="4421">
                  <c:v>11.359483333333337</c:v>
                </c:pt>
                <c:pt idx="4422">
                  <c:v>11.362066666666671</c:v>
                </c:pt>
                <c:pt idx="4423">
                  <c:v>11.364666666666668</c:v>
                </c:pt>
                <c:pt idx="4424">
                  <c:v>11.36725</c:v>
                </c:pt>
                <c:pt idx="4425">
                  <c:v>11.369833333333336</c:v>
                </c:pt>
                <c:pt idx="4426">
                  <c:v>11.372433333333337</c:v>
                </c:pt>
                <c:pt idx="4427">
                  <c:v>11.375016666666669</c:v>
                </c:pt>
                <c:pt idx="4428">
                  <c:v>11.377600000000003</c:v>
                </c:pt>
                <c:pt idx="4429">
                  <c:v>11.3802</c:v>
                </c:pt>
                <c:pt idx="4430">
                  <c:v>11.382783333333334</c:v>
                </c:pt>
                <c:pt idx="4431">
                  <c:v>11.385366666666668</c:v>
                </c:pt>
                <c:pt idx="4432">
                  <c:v>11.38795</c:v>
                </c:pt>
                <c:pt idx="4433">
                  <c:v>11.390533333333336</c:v>
                </c:pt>
                <c:pt idx="4434">
                  <c:v>11.393133333333335</c:v>
                </c:pt>
                <c:pt idx="4435">
                  <c:v>11.39571666666667</c:v>
                </c:pt>
                <c:pt idx="4436">
                  <c:v>11.398300000000001</c:v>
                </c:pt>
                <c:pt idx="4437">
                  <c:v>11.4009</c:v>
                </c:pt>
                <c:pt idx="4438">
                  <c:v>11.403483333333334</c:v>
                </c:pt>
                <c:pt idx="4439">
                  <c:v>11.406066666666671</c:v>
                </c:pt>
                <c:pt idx="4440">
                  <c:v>11.408666666666669</c:v>
                </c:pt>
                <c:pt idx="4441">
                  <c:v>11.411250000000001</c:v>
                </c:pt>
                <c:pt idx="4442">
                  <c:v>11.413833333333336</c:v>
                </c:pt>
                <c:pt idx="4443">
                  <c:v>11.416433333333336</c:v>
                </c:pt>
                <c:pt idx="4444">
                  <c:v>11.419016666666668</c:v>
                </c:pt>
                <c:pt idx="4445">
                  <c:v>11.421600000000002</c:v>
                </c:pt>
                <c:pt idx="4446">
                  <c:v>11.424183333333334</c:v>
                </c:pt>
                <c:pt idx="4447">
                  <c:v>11.426766666666669</c:v>
                </c:pt>
                <c:pt idx="4448">
                  <c:v>11.429366666666667</c:v>
                </c:pt>
                <c:pt idx="4449">
                  <c:v>11.431950000000001</c:v>
                </c:pt>
                <c:pt idx="4450">
                  <c:v>11.434533333333334</c:v>
                </c:pt>
                <c:pt idx="4451">
                  <c:v>11.437133333333332</c:v>
                </c:pt>
                <c:pt idx="4452">
                  <c:v>11.439716666666669</c:v>
                </c:pt>
                <c:pt idx="4453">
                  <c:v>11.442300000000001</c:v>
                </c:pt>
                <c:pt idx="4454">
                  <c:v>11.444900000000001</c:v>
                </c:pt>
                <c:pt idx="4455">
                  <c:v>11.447483333333334</c:v>
                </c:pt>
                <c:pt idx="4456">
                  <c:v>11.450066666666668</c:v>
                </c:pt>
                <c:pt idx="4457">
                  <c:v>11.452650000000002</c:v>
                </c:pt>
                <c:pt idx="4458">
                  <c:v>11.455233333333334</c:v>
                </c:pt>
                <c:pt idx="4459">
                  <c:v>11.457833333333335</c:v>
                </c:pt>
                <c:pt idx="4460">
                  <c:v>11.460416666666671</c:v>
                </c:pt>
                <c:pt idx="4461">
                  <c:v>11.463000000000003</c:v>
                </c:pt>
                <c:pt idx="4462">
                  <c:v>11.465600000000002</c:v>
                </c:pt>
                <c:pt idx="4463">
                  <c:v>11.468183333333334</c:v>
                </c:pt>
                <c:pt idx="4464">
                  <c:v>11.470766666666668</c:v>
                </c:pt>
                <c:pt idx="4465">
                  <c:v>11.473366666666669</c:v>
                </c:pt>
                <c:pt idx="4466">
                  <c:v>11.475950000000003</c:v>
                </c:pt>
                <c:pt idx="4467">
                  <c:v>11.478533333333335</c:v>
                </c:pt>
                <c:pt idx="4468">
                  <c:v>11.481133333333334</c:v>
                </c:pt>
                <c:pt idx="4469">
                  <c:v>11.483716666666671</c:v>
                </c:pt>
                <c:pt idx="4470">
                  <c:v>11.4863</c:v>
                </c:pt>
                <c:pt idx="4471">
                  <c:v>11.488883333333332</c:v>
                </c:pt>
                <c:pt idx="4472">
                  <c:v>11.491466666666671</c:v>
                </c:pt>
                <c:pt idx="4473">
                  <c:v>11.494066666666669</c:v>
                </c:pt>
                <c:pt idx="4474">
                  <c:v>11.496650000000002</c:v>
                </c:pt>
                <c:pt idx="4475">
                  <c:v>11.499233333333335</c:v>
                </c:pt>
                <c:pt idx="4476">
                  <c:v>11.501833333333334</c:v>
                </c:pt>
                <c:pt idx="4477">
                  <c:v>11.504416666666668</c:v>
                </c:pt>
                <c:pt idx="4478">
                  <c:v>11.507</c:v>
                </c:pt>
                <c:pt idx="4479">
                  <c:v>11.509600000000002</c:v>
                </c:pt>
                <c:pt idx="4480">
                  <c:v>11.512183333333335</c:v>
                </c:pt>
                <c:pt idx="4481">
                  <c:v>11.514766666666668</c:v>
                </c:pt>
                <c:pt idx="4482">
                  <c:v>11.517349999999999</c:v>
                </c:pt>
                <c:pt idx="4483">
                  <c:v>11.519933333333334</c:v>
                </c:pt>
                <c:pt idx="4484">
                  <c:v>11.522533333333335</c:v>
                </c:pt>
                <c:pt idx="4485">
                  <c:v>11.525116666666667</c:v>
                </c:pt>
                <c:pt idx="4486">
                  <c:v>11.527700000000001</c:v>
                </c:pt>
                <c:pt idx="4487">
                  <c:v>11.530299999999999</c:v>
                </c:pt>
                <c:pt idx="4488">
                  <c:v>11.532883333333332</c:v>
                </c:pt>
                <c:pt idx="4489">
                  <c:v>11.535466666666672</c:v>
                </c:pt>
                <c:pt idx="4490">
                  <c:v>11.538066666666667</c:v>
                </c:pt>
                <c:pt idx="4491">
                  <c:v>11.540650000000001</c:v>
                </c:pt>
                <c:pt idx="4492">
                  <c:v>11.543233333333335</c:v>
                </c:pt>
                <c:pt idx="4493">
                  <c:v>11.545816666666669</c:v>
                </c:pt>
                <c:pt idx="4494">
                  <c:v>11.548399999999999</c:v>
                </c:pt>
                <c:pt idx="4495">
                  <c:v>11.551000000000002</c:v>
                </c:pt>
                <c:pt idx="4496">
                  <c:v>11.553583333333336</c:v>
                </c:pt>
                <c:pt idx="4497">
                  <c:v>11.556166666666668</c:v>
                </c:pt>
                <c:pt idx="4498">
                  <c:v>11.558766666666667</c:v>
                </c:pt>
                <c:pt idx="4499">
                  <c:v>11.561350000000001</c:v>
                </c:pt>
                <c:pt idx="4500">
                  <c:v>11.563933333333335</c:v>
                </c:pt>
                <c:pt idx="4501">
                  <c:v>11.566533333333334</c:v>
                </c:pt>
                <c:pt idx="4502">
                  <c:v>11.569116666666671</c:v>
                </c:pt>
                <c:pt idx="4503">
                  <c:v>11.5717</c:v>
                </c:pt>
                <c:pt idx="4504">
                  <c:v>11.574300000000001</c:v>
                </c:pt>
                <c:pt idx="4505">
                  <c:v>11.576866666666668</c:v>
                </c:pt>
                <c:pt idx="4506">
                  <c:v>11.579450000000003</c:v>
                </c:pt>
                <c:pt idx="4507">
                  <c:v>11.582033333333335</c:v>
                </c:pt>
                <c:pt idx="4508">
                  <c:v>11.584616666666669</c:v>
                </c:pt>
                <c:pt idx="4509">
                  <c:v>11.587216666666666</c:v>
                </c:pt>
                <c:pt idx="4510">
                  <c:v>11.5898</c:v>
                </c:pt>
                <c:pt idx="4511">
                  <c:v>11.592383333333334</c:v>
                </c:pt>
                <c:pt idx="4512">
                  <c:v>11.594983333333333</c:v>
                </c:pt>
                <c:pt idx="4513">
                  <c:v>11.597566666666669</c:v>
                </c:pt>
                <c:pt idx="4514">
                  <c:v>11.600150000000001</c:v>
                </c:pt>
                <c:pt idx="4515">
                  <c:v>11.602750000000002</c:v>
                </c:pt>
                <c:pt idx="4516">
                  <c:v>11.605333333333334</c:v>
                </c:pt>
                <c:pt idx="4517">
                  <c:v>11.607916666666666</c:v>
                </c:pt>
                <c:pt idx="4518">
                  <c:v>11.6105</c:v>
                </c:pt>
                <c:pt idx="4519">
                  <c:v>11.613083333333332</c:v>
                </c:pt>
                <c:pt idx="4520">
                  <c:v>11.615683333333335</c:v>
                </c:pt>
                <c:pt idx="4521">
                  <c:v>11.618266666666667</c:v>
                </c:pt>
                <c:pt idx="4522">
                  <c:v>11.620850000000001</c:v>
                </c:pt>
                <c:pt idx="4523">
                  <c:v>11.62345</c:v>
                </c:pt>
                <c:pt idx="4524">
                  <c:v>11.626033333333334</c:v>
                </c:pt>
                <c:pt idx="4525">
                  <c:v>11.628616666666666</c:v>
                </c:pt>
                <c:pt idx="4526">
                  <c:v>11.631216666666667</c:v>
                </c:pt>
                <c:pt idx="4527">
                  <c:v>11.633800000000001</c:v>
                </c:pt>
                <c:pt idx="4528">
                  <c:v>11.636383333333333</c:v>
                </c:pt>
                <c:pt idx="4529">
                  <c:v>11.638966666666667</c:v>
                </c:pt>
                <c:pt idx="4530">
                  <c:v>11.641550000000001</c:v>
                </c:pt>
                <c:pt idx="4531">
                  <c:v>11.644149999999998</c:v>
                </c:pt>
                <c:pt idx="4532">
                  <c:v>11.646733333333334</c:v>
                </c:pt>
                <c:pt idx="4533">
                  <c:v>11.649316666666666</c:v>
                </c:pt>
                <c:pt idx="4534">
                  <c:v>11.651916666666668</c:v>
                </c:pt>
                <c:pt idx="4535">
                  <c:v>11.654500000000002</c:v>
                </c:pt>
                <c:pt idx="4536">
                  <c:v>11.657083333333334</c:v>
                </c:pt>
                <c:pt idx="4537">
                  <c:v>11.659650000000003</c:v>
                </c:pt>
                <c:pt idx="4538">
                  <c:v>11.662233333333337</c:v>
                </c:pt>
                <c:pt idx="4539">
                  <c:v>11.664816666666669</c:v>
                </c:pt>
                <c:pt idx="4540">
                  <c:v>11.667400000000001</c:v>
                </c:pt>
                <c:pt idx="4541">
                  <c:v>11.669983333333334</c:v>
                </c:pt>
                <c:pt idx="4542">
                  <c:v>11.672583333333336</c:v>
                </c:pt>
                <c:pt idx="4543">
                  <c:v>11.675166666666668</c:v>
                </c:pt>
                <c:pt idx="4544">
                  <c:v>11.67775</c:v>
                </c:pt>
                <c:pt idx="4545">
                  <c:v>11.680350000000001</c:v>
                </c:pt>
                <c:pt idx="4546">
                  <c:v>11.682933333333335</c:v>
                </c:pt>
                <c:pt idx="4547">
                  <c:v>11.68551666666667</c:v>
                </c:pt>
                <c:pt idx="4548">
                  <c:v>11.688116666666669</c:v>
                </c:pt>
                <c:pt idx="4549">
                  <c:v>11.6907</c:v>
                </c:pt>
                <c:pt idx="4550">
                  <c:v>11.693283333333333</c:v>
                </c:pt>
                <c:pt idx="4551">
                  <c:v>11.695883333333336</c:v>
                </c:pt>
                <c:pt idx="4552">
                  <c:v>11.698466666666668</c:v>
                </c:pt>
                <c:pt idx="4553">
                  <c:v>11.701049999999999</c:v>
                </c:pt>
                <c:pt idx="4554">
                  <c:v>11.703633333333332</c:v>
                </c:pt>
                <c:pt idx="4555">
                  <c:v>11.70621666666667</c:v>
                </c:pt>
                <c:pt idx="4556">
                  <c:v>11.708816666666667</c:v>
                </c:pt>
                <c:pt idx="4557">
                  <c:v>11.711399999999999</c:v>
                </c:pt>
                <c:pt idx="4558">
                  <c:v>11.713983333333335</c:v>
                </c:pt>
                <c:pt idx="4559">
                  <c:v>11.716583333333334</c:v>
                </c:pt>
                <c:pt idx="4560">
                  <c:v>11.719166666666666</c:v>
                </c:pt>
                <c:pt idx="4561">
                  <c:v>11.72175</c:v>
                </c:pt>
                <c:pt idx="4562">
                  <c:v>11.724349999999999</c:v>
                </c:pt>
                <c:pt idx="4563">
                  <c:v>11.726933333333333</c:v>
                </c:pt>
                <c:pt idx="4564">
                  <c:v>11.729516666666667</c:v>
                </c:pt>
                <c:pt idx="4565">
                  <c:v>11.732100000000001</c:v>
                </c:pt>
                <c:pt idx="4566">
                  <c:v>11.734683333333333</c:v>
                </c:pt>
                <c:pt idx="4567">
                  <c:v>11.73728333333333</c:v>
                </c:pt>
                <c:pt idx="4568">
                  <c:v>11.73986666666667</c:v>
                </c:pt>
                <c:pt idx="4569">
                  <c:v>11.74245</c:v>
                </c:pt>
                <c:pt idx="4570">
                  <c:v>11.745050000000001</c:v>
                </c:pt>
                <c:pt idx="4571">
                  <c:v>11.747633333333333</c:v>
                </c:pt>
                <c:pt idx="4572">
                  <c:v>11.750216666666669</c:v>
                </c:pt>
                <c:pt idx="4573">
                  <c:v>11.752816666666668</c:v>
                </c:pt>
                <c:pt idx="4574">
                  <c:v>11.755400000000002</c:v>
                </c:pt>
                <c:pt idx="4575">
                  <c:v>11.757983333333334</c:v>
                </c:pt>
                <c:pt idx="4576">
                  <c:v>11.760566666666671</c:v>
                </c:pt>
                <c:pt idx="4577">
                  <c:v>11.763116666666669</c:v>
                </c:pt>
                <c:pt idx="4578">
                  <c:v>11.765716666666668</c:v>
                </c:pt>
                <c:pt idx="4579">
                  <c:v>11.768299999999998</c:v>
                </c:pt>
                <c:pt idx="4580">
                  <c:v>11.770883333333334</c:v>
                </c:pt>
                <c:pt idx="4581">
                  <c:v>11.773483333333335</c:v>
                </c:pt>
                <c:pt idx="4582">
                  <c:v>11.776066666666669</c:v>
                </c:pt>
                <c:pt idx="4583">
                  <c:v>11.778650000000001</c:v>
                </c:pt>
                <c:pt idx="4584">
                  <c:v>11.781249999999998</c:v>
                </c:pt>
                <c:pt idx="4585">
                  <c:v>11.783833333333332</c:v>
                </c:pt>
                <c:pt idx="4586">
                  <c:v>11.786416666666668</c:v>
                </c:pt>
                <c:pt idx="4587">
                  <c:v>11.789</c:v>
                </c:pt>
                <c:pt idx="4588">
                  <c:v>11.791550000000001</c:v>
                </c:pt>
                <c:pt idx="4589">
                  <c:v>11.794149999999998</c:v>
                </c:pt>
                <c:pt idx="4590">
                  <c:v>11.796733333333332</c:v>
                </c:pt>
                <c:pt idx="4591">
                  <c:v>11.799316666666666</c:v>
                </c:pt>
                <c:pt idx="4592">
                  <c:v>11.801916666666669</c:v>
                </c:pt>
                <c:pt idx="4593">
                  <c:v>11.804500000000003</c:v>
                </c:pt>
                <c:pt idx="4594">
                  <c:v>11.807083333333335</c:v>
                </c:pt>
                <c:pt idx="4595">
                  <c:v>11.809683333333336</c:v>
                </c:pt>
                <c:pt idx="4596">
                  <c:v>11.812266666666668</c:v>
                </c:pt>
                <c:pt idx="4597">
                  <c:v>11.81485</c:v>
                </c:pt>
                <c:pt idx="4598">
                  <c:v>11.817433333333335</c:v>
                </c:pt>
                <c:pt idx="4599">
                  <c:v>11.820016666666671</c:v>
                </c:pt>
                <c:pt idx="4600">
                  <c:v>11.82261666666667</c:v>
                </c:pt>
                <c:pt idx="4601">
                  <c:v>11.825200000000002</c:v>
                </c:pt>
                <c:pt idx="4602">
                  <c:v>11.827783333333334</c:v>
                </c:pt>
                <c:pt idx="4603">
                  <c:v>11.830383333333334</c:v>
                </c:pt>
                <c:pt idx="4604">
                  <c:v>11.832966666666668</c:v>
                </c:pt>
                <c:pt idx="4605">
                  <c:v>11.835550000000003</c:v>
                </c:pt>
                <c:pt idx="4606">
                  <c:v>11.838150000000001</c:v>
                </c:pt>
                <c:pt idx="4607">
                  <c:v>11.840733333333334</c:v>
                </c:pt>
                <c:pt idx="4608">
                  <c:v>11.84331666666667</c:v>
                </c:pt>
                <c:pt idx="4609">
                  <c:v>11.8459</c:v>
                </c:pt>
                <c:pt idx="4610">
                  <c:v>11.848483333333332</c:v>
                </c:pt>
                <c:pt idx="4611">
                  <c:v>11.851083333333335</c:v>
                </c:pt>
                <c:pt idx="4612">
                  <c:v>11.853666666666671</c:v>
                </c:pt>
                <c:pt idx="4613">
                  <c:v>11.856250000000003</c:v>
                </c:pt>
                <c:pt idx="4614">
                  <c:v>11.858850000000002</c:v>
                </c:pt>
                <c:pt idx="4615">
                  <c:v>11.861433333333336</c:v>
                </c:pt>
                <c:pt idx="4616">
                  <c:v>11.864016666666668</c:v>
                </c:pt>
                <c:pt idx="4617">
                  <c:v>11.866616666666669</c:v>
                </c:pt>
                <c:pt idx="4618">
                  <c:v>11.869200000000003</c:v>
                </c:pt>
                <c:pt idx="4619">
                  <c:v>11.871783333333335</c:v>
                </c:pt>
                <c:pt idx="4620">
                  <c:v>11.874383333333332</c:v>
                </c:pt>
                <c:pt idx="4621">
                  <c:v>11.876966666666672</c:v>
                </c:pt>
                <c:pt idx="4622">
                  <c:v>11.879550000000002</c:v>
                </c:pt>
                <c:pt idx="4623">
                  <c:v>11.88211666666667</c:v>
                </c:pt>
                <c:pt idx="4624">
                  <c:v>11.8847</c:v>
                </c:pt>
                <c:pt idx="4625">
                  <c:v>11.887300000000002</c:v>
                </c:pt>
                <c:pt idx="4626">
                  <c:v>11.889883333333335</c:v>
                </c:pt>
                <c:pt idx="4627">
                  <c:v>11.892466666666671</c:v>
                </c:pt>
                <c:pt idx="4628">
                  <c:v>11.89506666666667</c:v>
                </c:pt>
                <c:pt idx="4629">
                  <c:v>11.897650000000002</c:v>
                </c:pt>
                <c:pt idx="4630">
                  <c:v>11.900233333333334</c:v>
                </c:pt>
                <c:pt idx="4631">
                  <c:v>11.902833333333334</c:v>
                </c:pt>
                <c:pt idx="4632">
                  <c:v>11.905416666666671</c:v>
                </c:pt>
                <c:pt idx="4633">
                  <c:v>11.908000000000001</c:v>
                </c:pt>
                <c:pt idx="4634">
                  <c:v>11.910583333333335</c:v>
                </c:pt>
                <c:pt idx="4635">
                  <c:v>11.913166666666667</c:v>
                </c:pt>
                <c:pt idx="4636">
                  <c:v>11.915766666666668</c:v>
                </c:pt>
                <c:pt idx="4637">
                  <c:v>11.918349999999998</c:v>
                </c:pt>
                <c:pt idx="4638">
                  <c:v>11.920933333333332</c:v>
                </c:pt>
                <c:pt idx="4639">
                  <c:v>11.923533333333335</c:v>
                </c:pt>
                <c:pt idx="4640">
                  <c:v>11.926116666666669</c:v>
                </c:pt>
                <c:pt idx="4641">
                  <c:v>11.928700000000001</c:v>
                </c:pt>
                <c:pt idx="4642">
                  <c:v>11.931299999999998</c:v>
                </c:pt>
                <c:pt idx="4643">
                  <c:v>11.933883333333334</c:v>
                </c:pt>
                <c:pt idx="4644">
                  <c:v>11.936466666666668</c:v>
                </c:pt>
                <c:pt idx="4645">
                  <c:v>11.93905</c:v>
                </c:pt>
                <c:pt idx="4646">
                  <c:v>11.941633333333334</c:v>
                </c:pt>
                <c:pt idx="4647">
                  <c:v>11.944233333333333</c:v>
                </c:pt>
                <c:pt idx="4648">
                  <c:v>11.946816666666669</c:v>
                </c:pt>
                <c:pt idx="4649">
                  <c:v>11.949400000000002</c:v>
                </c:pt>
                <c:pt idx="4650">
                  <c:v>11.952000000000002</c:v>
                </c:pt>
                <c:pt idx="4651">
                  <c:v>11.954583333333336</c:v>
                </c:pt>
                <c:pt idx="4652">
                  <c:v>11.957166666666668</c:v>
                </c:pt>
                <c:pt idx="4653">
                  <c:v>11.95976666666667</c:v>
                </c:pt>
                <c:pt idx="4654">
                  <c:v>11.962350000000002</c:v>
                </c:pt>
                <c:pt idx="4655">
                  <c:v>11.964933333333335</c:v>
                </c:pt>
                <c:pt idx="4656">
                  <c:v>11.967533333333336</c:v>
                </c:pt>
                <c:pt idx="4657">
                  <c:v>11.970116666666668</c:v>
                </c:pt>
                <c:pt idx="4658">
                  <c:v>11.972700000000001</c:v>
                </c:pt>
                <c:pt idx="4659">
                  <c:v>11.975283333333335</c:v>
                </c:pt>
                <c:pt idx="4660">
                  <c:v>11.977866666666669</c:v>
                </c:pt>
                <c:pt idx="4661">
                  <c:v>11.98046666666667</c:v>
                </c:pt>
                <c:pt idx="4662">
                  <c:v>11.983050000000002</c:v>
                </c:pt>
                <c:pt idx="4663">
                  <c:v>11.985633333333336</c:v>
                </c:pt>
                <c:pt idx="4664">
                  <c:v>11.988233333333334</c:v>
                </c:pt>
                <c:pt idx="4665">
                  <c:v>11.990816666666667</c:v>
                </c:pt>
                <c:pt idx="4666">
                  <c:v>11.993400000000003</c:v>
                </c:pt>
                <c:pt idx="4667">
                  <c:v>11.996</c:v>
                </c:pt>
                <c:pt idx="4668">
                  <c:v>11.998583333333332</c:v>
                </c:pt>
                <c:pt idx="4669">
                  <c:v>12.00116666666667</c:v>
                </c:pt>
                <c:pt idx="4670">
                  <c:v>12.00375</c:v>
                </c:pt>
                <c:pt idx="4671">
                  <c:v>12.006333333333334</c:v>
                </c:pt>
                <c:pt idx="4672">
                  <c:v>12.008933333333333</c:v>
                </c:pt>
                <c:pt idx="4673">
                  <c:v>12.011516666666669</c:v>
                </c:pt>
                <c:pt idx="4674">
                  <c:v>12.014100000000001</c:v>
                </c:pt>
                <c:pt idx="4675">
                  <c:v>12.016700000000002</c:v>
                </c:pt>
                <c:pt idx="4676">
                  <c:v>12.019283333333334</c:v>
                </c:pt>
                <c:pt idx="4677">
                  <c:v>12.021866666666666</c:v>
                </c:pt>
                <c:pt idx="4678">
                  <c:v>12.024466666666667</c:v>
                </c:pt>
                <c:pt idx="4679">
                  <c:v>12.027050000000001</c:v>
                </c:pt>
                <c:pt idx="4680">
                  <c:v>12.029633333333335</c:v>
                </c:pt>
                <c:pt idx="4681">
                  <c:v>12.032216666666669</c:v>
                </c:pt>
                <c:pt idx="4682">
                  <c:v>12.034800000000001</c:v>
                </c:pt>
                <c:pt idx="4683">
                  <c:v>12.0374</c:v>
                </c:pt>
                <c:pt idx="4684">
                  <c:v>12.039983333333334</c:v>
                </c:pt>
                <c:pt idx="4685">
                  <c:v>12.042566666666668</c:v>
                </c:pt>
                <c:pt idx="4686">
                  <c:v>12.045166666666669</c:v>
                </c:pt>
                <c:pt idx="4687">
                  <c:v>12.047750000000001</c:v>
                </c:pt>
                <c:pt idx="4688">
                  <c:v>12.050333333333334</c:v>
                </c:pt>
                <c:pt idx="4689">
                  <c:v>12.052933333333335</c:v>
                </c:pt>
                <c:pt idx="4690">
                  <c:v>12.055516666666673</c:v>
                </c:pt>
                <c:pt idx="4691">
                  <c:v>12.0581</c:v>
                </c:pt>
                <c:pt idx="4692">
                  <c:v>12.060700000000002</c:v>
                </c:pt>
                <c:pt idx="4693">
                  <c:v>12.063283333333334</c:v>
                </c:pt>
                <c:pt idx="4694">
                  <c:v>12.06586666666667</c:v>
                </c:pt>
                <c:pt idx="4695">
                  <c:v>12.06845</c:v>
                </c:pt>
                <c:pt idx="4696">
                  <c:v>12.071033333333332</c:v>
                </c:pt>
                <c:pt idx="4697">
                  <c:v>12.073600000000003</c:v>
                </c:pt>
                <c:pt idx="4698">
                  <c:v>12.076183333333336</c:v>
                </c:pt>
                <c:pt idx="4699">
                  <c:v>12.078766666666668</c:v>
                </c:pt>
                <c:pt idx="4700">
                  <c:v>12.081366666666666</c:v>
                </c:pt>
                <c:pt idx="4701">
                  <c:v>12.08395</c:v>
                </c:pt>
                <c:pt idx="4702">
                  <c:v>12.086533333333335</c:v>
                </c:pt>
                <c:pt idx="4703">
                  <c:v>12.089133333333335</c:v>
                </c:pt>
                <c:pt idx="4704">
                  <c:v>12.091716666666668</c:v>
                </c:pt>
                <c:pt idx="4705">
                  <c:v>12.094299999999999</c:v>
                </c:pt>
                <c:pt idx="4706">
                  <c:v>12.096883333333334</c:v>
                </c:pt>
                <c:pt idx="4707">
                  <c:v>12.099466666666668</c:v>
                </c:pt>
                <c:pt idx="4708">
                  <c:v>12.102066666666669</c:v>
                </c:pt>
                <c:pt idx="4709">
                  <c:v>12.104650000000001</c:v>
                </c:pt>
                <c:pt idx="4710">
                  <c:v>12.107233333333333</c:v>
                </c:pt>
                <c:pt idx="4711">
                  <c:v>12.109833333333334</c:v>
                </c:pt>
                <c:pt idx="4712">
                  <c:v>12.112416666666668</c:v>
                </c:pt>
                <c:pt idx="4713">
                  <c:v>12.115</c:v>
                </c:pt>
                <c:pt idx="4714">
                  <c:v>12.117600000000001</c:v>
                </c:pt>
                <c:pt idx="4715">
                  <c:v>12.120183333333333</c:v>
                </c:pt>
                <c:pt idx="4716">
                  <c:v>12.122766666666669</c:v>
                </c:pt>
                <c:pt idx="4717">
                  <c:v>12.125350000000001</c:v>
                </c:pt>
                <c:pt idx="4718">
                  <c:v>12.127933333333335</c:v>
                </c:pt>
                <c:pt idx="4719">
                  <c:v>12.130533333333334</c:v>
                </c:pt>
                <c:pt idx="4720">
                  <c:v>12.133116666666666</c:v>
                </c:pt>
                <c:pt idx="4721">
                  <c:v>12.135700000000002</c:v>
                </c:pt>
                <c:pt idx="4722">
                  <c:v>12.138299999999999</c:v>
                </c:pt>
                <c:pt idx="4723">
                  <c:v>12.140866666666666</c:v>
                </c:pt>
                <c:pt idx="4724">
                  <c:v>12.14345</c:v>
                </c:pt>
                <c:pt idx="4725">
                  <c:v>12.146050000000001</c:v>
                </c:pt>
                <c:pt idx="4726">
                  <c:v>12.148633333333333</c:v>
                </c:pt>
                <c:pt idx="4727">
                  <c:v>12.151216666666668</c:v>
                </c:pt>
                <c:pt idx="4728">
                  <c:v>12.153800000000002</c:v>
                </c:pt>
                <c:pt idx="4729">
                  <c:v>12.156383333333334</c:v>
                </c:pt>
                <c:pt idx="4730">
                  <c:v>12.158983333333333</c:v>
                </c:pt>
                <c:pt idx="4731">
                  <c:v>12.161566666666667</c:v>
                </c:pt>
                <c:pt idx="4732">
                  <c:v>12.164150000000001</c:v>
                </c:pt>
                <c:pt idx="4733">
                  <c:v>12.16675</c:v>
                </c:pt>
                <c:pt idx="4734">
                  <c:v>12.169333333333332</c:v>
                </c:pt>
                <c:pt idx="4735">
                  <c:v>12.17191666666667</c:v>
                </c:pt>
                <c:pt idx="4736">
                  <c:v>12.174516666666669</c:v>
                </c:pt>
                <c:pt idx="4737">
                  <c:v>12.177100000000001</c:v>
                </c:pt>
                <c:pt idx="4738">
                  <c:v>12.179683333333335</c:v>
                </c:pt>
                <c:pt idx="4739">
                  <c:v>12.182283333333334</c:v>
                </c:pt>
                <c:pt idx="4740">
                  <c:v>12.184866666666666</c:v>
                </c:pt>
                <c:pt idx="4741">
                  <c:v>12.18745</c:v>
                </c:pt>
                <c:pt idx="4742">
                  <c:v>12.190033333333334</c:v>
                </c:pt>
                <c:pt idx="4743">
                  <c:v>12.192616666666671</c:v>
                </c:pt>
                <c:pt idx="4744">
                  <c:v>12.195216666666667</c:v>
                </c:pt>
                <c:pt idx="4745">
                  <c:v>12.197800000000001</c:v>
                </c:pt>
                <c:pt idx="4746">
                  <c:v>12.200383333333333</c:v>
                </c:pt>
                <c:pt idx="4747">
                  <c:v>12.202983333333332</c:v>
                </c:pt>
                <c:pt idx="4748">
                  <c:v>12.205566666666668</c:v>
                </c:pt>
                <c:pt idx="4749">
                  <c:v>12.208149999999998</c:v>
                </c:pt>
                <c:pt idx="4750">
                  <c:v>12.210700000000001</c:v>
                </c:pt>
                <c:pt idx="4751">
                  <c:v>12.213283333333333</c:v>
                </c:pt>
                <c:pt idx="4752">
                  <c:v>12.215883333333332</c:v>
                </c:pt>
                <c:pt idx="4753">
                  <c:v>12.218466666666666</c:v>
                </c:pt>
                <c:pt idx="4754">
                  <c:v>12.221049999999998</c:v>
                </c:pt>
                <c:pt idx="4755">
                  <c:v>12.223650000000001</c:v>
                </c:pt>
                <c:pt idx="4756">
                  <c:v>12.226233333333333</c:v>
                </c:pt>
                <c:pt idx="4757">
                  <c:v>12.228816666666667</c:v>
                </c:pt>
                <c:pt idx="4758">
                  <c:v>12.231416666666666</c:v>
                </c:pt>
                <c:pt idx="4759">
                  <c:v>12.233966666666667</c:v>
                </c:pt>
                <c:pt idx="4760">
                  <c:v>12.236550000000001</c:v>
                </c:pt>
                <c:pt idx="4761">
                  <c:v>12.239133333333333</c:v>
                </c:pt>
                <c:pt idx="4762">
                  <c:v>12.241716666666667</c:v>
                </c:pt>
                <c:pt idx="4763">
                  <c:v>12.244316666666665</c:v>
                </c:pt>
                <c:pt idx="4764">
                  <c:v>12.246899999999998</c:v>
                </c:pt>
                <c:pt idx="4765">
                  <c:v>12.249483333333334</c:v>
                </c:pt>
                <c:pt idx="4766">
                  <c:v>12.252083333333335</c:v>
                </c:pt>
                <c:pt idx="4767">
                  <c:v>12.254666666666669</c:v>
                </c:pt>
                <c:pt idx="4768">
                  <c:v>12.257250000000001</c:v>
                </c:pt>
                <c:pt idx="4769">
                  <c:v>12.25985</c:v>
                </c:pt>
                <c:pt idx="4770">
                  <c:v>12.262433333333334</c:v>
                </c:pt>
                <c:pt idx="4771">
                  <c:v>12.265016666666668</c:v>
                </c:pt>
                <c:pt idx="4772">
                  <c:v>12.267616666666669</c:v>
                </c:pt>
                <c:pt idx="4773">
                  <c:v>12.270200000000001</c:v>
                </c:pt>
                <c:pt idx="4774">
                  <c:v>12.272783333333335</c:v>
                </c:pt>
                <c:pt idx="4775">
                  <c:v>12.275366666666669</c:v>
                </c:pt>
                <c:pt idx="4776">
                  <c:v>12.277950000000001</c:v>
                </c:pt>
                <c:pt idx="4777">
                  <c:v>12.28055</c:v>
                </c:pt>
                <c:pt idx="4778">
                  <c:v>12.283133333333334</c:v>
                </c:pt>
                <c:pt idx="4779">
                  <c:v>12.285716666666671</c:v>
                </c:pt>
                <c:pt idx="4780">
                  <c:v>12.288316666666667</c:v>
                </c:pt>
                <c:pt idx="4781">
                  <c:v>12.290900000000001</c:v>
                </c:pt>
                <c:pt idx="4782">
                  <c:v>12.293483333333334</c:v>
                </c:pt>
                <c:pt idx="4783">
                  <c:v>12.296083333333334</c:v>
                </c:pt>
                <c:pt idx="4784">
                  <c:v>12.298666666666666</c:v>
                </c:pt>
                <c:pt idx="4785">
                  <c:v>12.301250000000001</c:v>
                </c:pt>
                <c:pt idx="4786">
                  <c:v>12.303800000000003</c:v>
                </c:pt>
                <c:pt idx="4787">
                  <c:v>12.306383333333336</c:v>
                </c:pt>
                <c:pt idx="4788">
                  <c:v>12.308983333333334</c:v>
                </c:pt>
                <c:pt idx="4789">
                  <c:v>12.311566666666668</c:v>
                </c:pt>
                <c:pt idx="4790">
                  <c:v>12.314150000000001</c:v>
                </c:pt>
                <c:pt idx="4791">
                  <c:v>12.316750000000003</c:v>
                </c:pt>
                <c:pt idx="4792">
                  <c:v>12.319333333333335</c:v>
                </c:pt>
                <c:pt idx="4793">
                  <c:v>12.32191666666667</c:v>
                </c:pt>
                <c:pt idx="4794">
                  <c:v>12.324516666666668</c:v>
                </c:pt>
                <c:pt idx="4795">
                  <c:v>12.3271</c:v>
                </c:pt>
                <c:pt idx="4796">
                  <c:v>12.329683333333334</c:v>
                </c:pt>
                <c:pt idx="4797">
                  <c:v>12.332233333333335</c:v>
                </c:pt>
                <c:pt idx="4798">
                  <c:v>12.334816666666669</c:v>
                </c:pt>
                <c:pt idx="4799">
                  <c:v>12.337416666666668</c:v>
                </c:pt>
                <c:pt idx="4800">
                  <c:v>12.34</c:v>
                </c:pt>
                <c:pt idx="4801">
                  <c:v>12.342583333333334</c:v>
                </c:pt>
                <c:pt idx="4802">
                  <c:v>12.345183333333335</c:v>
                </c:pt>
                <c:pt idx="4803">
                  <c:v>12.347766666666669</c:v>
                </c:pt>
                <c:pt idx="4804">
                  <c:v>12.350350000000002</c:v>
                </c:pt>
                <c:pt idx="4805">
                  <c:v>12.352950000000002</c:v>
                </c:pt>
                <c:pt idx="4806">
                  <c:v>12.355533333333337</c:v>
                </c:pt>
                <c:pt idx="4807">
                  <c:v>12.358116666666668</c:v>
                </c:pt>
                <c:pt idx="4808">
                  <c:v>12.360700000000003</c:v>
                </c:pt>
                <c:pt idx="4809">
                  <c:v>12.363283333333335</c:v>
                </c:pt>
                <c:pt idx="4810">
                  <c:v>12.365883333333336</c:v>
                </c:pt>
                <c:pt idx="4811">
                  <c:v>12.368466666666668</c:v>
                </c:pt>
                <c:pt idx="4812">
                  <c:v>12.37105</c:v>
                </c:pt>
                <c:pt idx="4813">
                  <c:v>12.373650000000001</c:v>
                </c:pt>
                <c:pt idx="4814">
                  <c:v>12.376233333333335</c:v>
                </c:pt>
                <c:pt idx="4815">
                  <c:v>12.378816666666669</c:v>
                </c:pt>
                <c:pt idx="4816">
                  <c:v>12.38141666666667</c:v>
                </c:pt>
                <c:pt idx="4817">
                  <c:v>12.384000000000002</c:v>
                </c:pt>
                <c:pt idx="4818">
                  <c:v>12.386583333333336</c:v>
                </c:pt>
                <c:pt idx="4819">
                  <c:v>12.389166666666668</c:v>
                </c:pt>
                <c:pt idx="4820">
                  <c:v>12.39175</c:v>
                </c:pt>
                <c:pt idx="4821">
                  <c:v>12.394350000000001</c:v>
                </c:pt>
                <c:pt idx="4822">
                  <c:v>12.396933333333335</c:v>
                </c:pt>
                <c:pt idx="4823">
                  <c:v>12.399500000000002</c:v>
                </c:pt>
                <c:pt idx="4824">
                  <c:v>12.402100000000003</c:v>
                </c:pt>
                <c:pt idx="4825">
                  <c:v>12.404683333333335</c:v>
                </c:pt>
                <c:pt idx="4826">
                  <c:v>12.407266666666668</c:v>
                </c:pt>
                <c:pt idx="4827">
                  <c:v>12.409866666666668</c:v>
                </c:pt>
                <c:pt idx="4828">
                  <c:v>12.412450000000002</c:v>
                </c:pt>
                <c:pt idx="4829">
                  <c:v>12.415033333333335</c:v>
                </c:pt>
                <c:pt idx="4830">
                  <c:v>12.417616666666669</c:v>
                </c:pt>
                <c:pt idx="4831">
                  <c:v>12.420200000000001</c:v>
                </c:pt>
                <c:pt idx="4832">
                  <c:v>12.422800000000002</c:v>
                </c:pt>
                <c:pt idx="4833">
                  <c:v>12.425383333333334</c:v>
                </c:pt>
                <c:pt idx="4834">
                  <c:v>12.427966666666666</c:v>
                </c:pt>
                <c:pt idx="4835">
                  <c:v>12.430566666666667</c:v>
                </c:pt>
                <c:pt idx="4836">
                  <c:v>12.433150000000001</c:v>
                </c:pt>
                <c:pt idx="4837">
                  <c:v>12.435733333333335</c:v>
                </c:pt>
                <c:pt idx="4838">
                  <c:v>12.438333333333333</c:v>
                </c:pt>
                <c:pt idx="4839">
                  <c:v>12.44091666666667</c:v>
                </c:pt>
                <c:pt idx="4840">
                  <c:v>12.4435</c:v>
                </c:pt>
                <c:pt idx="4841">
                  <c:v>12.446083333333332</c:v>
                </c:pt>
                <c:pt idx="4842">
                  <c:v>12.448666666666666</c:v>
                </c:pt>
                <c:pt idx="4843">
                  <c:v>12.451266666666669</c:v>
                </c:pt>
                <c:pt idx="4844">
                  <c:v>12.453850000000003</c:v>
                </c:pt>
                <c:pt idx="4845">
                  <c:v>12.456433333333337</c:v>
                </c:pt>
                <c:pt idx="4846">
                  <c:v>12.459033333333336</c:v>
                </c:pt>
                <c:pt idx="4847">
                  <c:v>12.461616666666668</c:v>
                </c:pt>
                <c:pt idx="4848">
                  <c:v>12.4642</c:v>
                </c:pt>
                <c:pt idx="4849">
                  <c:v>12.466800000000003</c:v>
                </c:pt>
                <c:pt idx="4850">
                  <c:v>12.469383333333335</c:v>
                </c:pt>
                <c:pt idx="4851">
                  <c:v>12.471966666666669</c:v>
                </c:pt>
                <c:pt idx="4852">
                  <c:v>12.474566666666671</c:v>
                </c:pt>
                <c:pt idx="4853">
                  <c:v>12.47715</c:v>
                </c:pt>
                <c:pt idx="4854">
                  <c:v>12.479733333333336</c:v>
                </c:pt>
                <c:pt idx="4855">
                  <c:v>12.482316666666668</c:v>
                </c:pt>
                <c:pt idx="4856">
                  <c:v>12.484900000000001</c:v>
                </c:pt>
                <c:pt idx="4857">
                  <c:v>12.487500000000002</c:v>
                </c:pt>
                <c:pt idx="4858">
                  <c:v>12.490083333333335</c:v>
                </c:pt>
                <c:pt idx="4859">
                  <c:v>12.49266666666667</c:v>
                </c:pt>
                <c:pt idx="4860">
                  <c:v>12.495266666666671</c:v>
                </c:pt>
                <c:pt idx="4861">
                  <c:v>12.49785</c:v>
                </c:pt>
                <c:pt idx="4862">
                  <c:v>12.500433333333334</c:v>
                </c:pt>
                <c:pt idx="4863">
                  <c:v>12.503033333333335</c:v>
                </c:pt>
                <c:pt idx="4864">
                  <c:v>12.50561666666667</c:v>
                </c:pt>
                <c:pt idx="4865">
                  <c:v>12.5082</c:v>
                </c:pt>
                <c:pt idx="4866">
                  <c:v>12.510783333333334</c:v>
                </c:pt>
                <c:pt idx="4867">
                  <c:v>12.513366666666666</c:v>
                </c:pt>
                <c:pt idx="4868">
                  <c:v>12.515966666666667</c:v>
                </c:pt>
                <c:pt idx="4869">
                  <c:v>12.518550000000001</c:v>
                </c:pt>
                <c:pt idx="4870">
                  <c:v>12.521133333333333</c:v>
                </c:pt>
                <c:pt idx="4871">
                  <c:v>12.523733333333332</c:v>
                </c:pt>
                <c:pt idx="4872">
                  <c:v>12.526316666666666</c:v>
                </c:pt>
                <c:pt idx="4873">
                  <c:v>12.528899999999998</c:v>
                </c:pt>
                <c:pt idx="4874">
                  <c:v>12.531500000000001</c:v>
                </c:pt>
                <c:pt idx="4875">
                  <c:v>12.534083333333333</c:v>
                </c:pt>
                <c:pt idx="4876">
                  <c:v>12.536666666666669</c:v>
                </c:pt>
                <c:pt idx="4877">
                  <c:v>12.539266666666666</c:v>
                </c:pt>
                <c:pt idx="4878">
                  <c:v>12.541849999999998</c:v>
                </c:pt>
                <c:pt idx="4879">
                  <c:v>12.544433333333334</c:v>
                </c:pt>
                <c:pt idx="4880">
                  <c:v>12.54701666666667</c:v>
                </c:pt>
                <c:pt idx="4881">
                  <c:v>12.5496</c:v>
                </c:pt>
                <c:pt idx="4882">
                  <c:v>12.552200000000003</c:v>
                </c:pt>
                <c:pt idx="4883">
                  <c:v>12.554783333333337</c:v>
                </c:pt>
                <c:pt idx="4884">
                  <c:v>12.557366666666669</c:v>
                </c:pt>
                <c:pt idx="4885">
                  <c:v>12.559966666666668</c:v>
                </c:pt>
                <c:pt idx="4886">
                  <c:v>12.562550000000002</c:v>
                </c:pt>
                <c:pt idx="4887">
                  <c:v>12.565133333333335</c:v>
                </c:pt>
                <c:pt idx="4888">
                  <c:v>12.567733333333335</c:v>
                </c:pt>
                <c:pt idx="4889">
                  <c:v>12.570316666666669</c:v>
                </c:pt>
                <c:pt idx="4890">
                  <c:v>12.572900000000002</c:v>
                </c:pt>
                <c:pt idx="4891">
                  <c:v>12.575483333333336</c:v>
                </c:pt>
                <c:pt idx="4892">
                  <c:v>12.578066666666668</c:v>
                </c:pt>
                <c:pt idx="4893">
                  <c:v>12.580666666666671</c:v>
                </c:pt>
                <c:pt idx="4894">
                  <c:v>12.58325</c:v>
                </c:pt>
                <c:pt idx="4895">
                  <c:v>12.585816666666668</c:v>
                </c:pt>
                <c:pt idx="4896">
                  <c:v>12.588416666666667</c:v>
                </c:pt>
                <c:pt idx="4897">
                  <c:v>12.590983333333332</c:v>
                </c:pt>
                <c:pt idx="4898">
                  <c:v>12.593566666666671</c:v>
                </c:pt>
                <c:pt idx="4899">
                  <c:v>12.596166666666669</c:v>
                </c:pt>
                <c:pt idx="4900">
                  <c:v>12.598750000000001</c:v>
                </c:pt>
                <c:pt idx="4901">
                  <c:v>12.601333333333335</c:v>
                </c:pt>
                <c:pt idx="4902">
                  <c:v>12.603916666666668</c:v>
                </c:pt>
                <c:pt idx="4903">
                  <c:v>12.6065</c:v>
                </c:pt>
                <c:pt idx="4904">
                  <c:v>12.609100000000002</c:v>
                </c:pt>
                <c:pt idx="4905">
                  <c:v>12.611683333333334</c:v>
                </c:pt>
                <c:pt idx="4906">
                  <c:v>12.614266666666667</c:v>
                </c:pt>
                <c:pt idx="4907">
                  <c:v>12.616866666666667</c:v>
                </c:pt>
                <c:pt idx="4908">
                  <c:v>12.619450000000002</c:v>
                </c:pt>
                <c:pt idx="4909">
                  <c:v>12.622033333333334</c:v>
                </c:pt>
                <c:pt idx="4910">
                  <c:v>12.624633333333332</c:v>
                </c:pt>
                <c:pt idx="4911">
                  <c:v>12.627216666666667</c:v>
                </c:pt>
                <c:pt idx="4912">
                  <c:v>12.629800000000001</c:v>
                </c:pt>
                <c:pt idx="4913">
                  <c:v>12.632383333333333</c:v>
                </c:pt>
                <c:pt idx="4914">
                  <c:v>12.634966666666665</c:v>
                </c:pt>
                <c:pt idx="4915">
                  <c:v>12.637566666666666</c:v>
                </c:pt>
                <c:pt idx="4916">
                  <c:v>12.640149999999998</c:v>
                </c:pt>
                <c:pt idx="4917">
                  <c:v>12.642733333333332</c:v>
                </c:pt>
                <c:pt idx="4918">
                  <c:v>12.645333333333333</c:v>
                </c:pt>
                <c:pt idx="4919">
                  <c:v>12.647916666666667</c:v>
                </c:pt>
                <c:pt idx="4920">
                  <c:v>12.650500000000003</c:v>
                </c:pt>
                <c:pt idx="4921">
                  <c:v>12.6531</c:v>
                </c:pt>
                <c:pt idx="4922">
                  <c:v>12.655683333333336</c:v>
                </c:pt>
                <c:pt idx="4923">
                  <c:v>12.658266666666666</c:v>
                </c:pt>
                <c:pt idx="4924">
                  <c:v>12.660866666666669</c:v>
                </c:pt>
                <c:pt idx="4925">
                  <c:v>12.663450000000003</c:v>
                </c:pt>
                <c:pt idx="4926">
                  <c:v>12.666016666666671</c:v>
                </c:pt>
                <c:pt idx="4927">
                  <c:v>12.6686</c:v>
                </c:pt>
                <c:pt idx="4928">
                  <c:v>12.671183333333333</c:v>
                </c:pt>
                <c:pt idx="4929">
                  <c:v>12.673783333333336</c:v>
                </c:pt>
                <c:pt idx="4930">
                  <c:v>12.676366666666668</c:v>
                </c:pt>
                <c:pt idx="4931">
                  <c:v>12.67895</c:v>
                </c:pt>
                <c:pt idx="4932">
                  <c:v>12.68155</c:v>
                </c:pt>
                <c:pt idx="4933">
                  <c:v>12.684133333333333</c:v>
                </c:pt>
                <c:pt idx="4934">
                  <c:v>12.686716666666667</c:v>
                </c:pt>
                <c:pt idx="4935">
                  <c:v>12.689316666666668</c:v>
                </c:pt>
                <c:pt idx="4936">
                  <c:v>12.691899999999999</c:v>
                </c:pt>
                <c:pt idx="4937">
                  <c:v>12.694483333333332</c:v>
                </c:pt>
                <c:pt idx="4938">
                  <c:v>12.697066666666666</c:v>
                </c:pt>
                <c:pt idx="4939">
                  <c:v>12.69965</c:v>
                </c:pt>
                <c:pt idx="4940">
                  <c:v>12.702250000000001</c:v>
                </c:pt>
                <c:pt idx="4941">
                  <c:v>12.704833333333333</c:v>
                </c:pt>
                <c:pt idx="4942">
                  <c:v>12.707416666666669</c:v>
                </c:pt>
                <c:pt idx="4943">
                  <c:v>12.710016666666666</c:v>
                </c:pt>
                <c:pt idx="4944">
                  <c:v>12.7126</c:v>
                </c:pt>
                <c:pt idx="4945">
                  <c:v>12.715183333333332</c:v>
                </c:pt>
                <c:pt idx="4946">
                  <c:v>12.717783333333333</c:v>
                </c:pt>
                <c:pt idx="4947">
                  <c:v>12.720366666666667</c:v>
                </c:pt>
                <c:pt idx="4948">
                  <c:v>12.722933333333334</c:v>
                </c:pt>
                <c:pt idx="4949">
                  <c:v>12.725483333333335</c:v>
                </c:pt>
                <c:pt idx="4950">
                  <c:v>12.728066666666667</c:v>
                </c:pt>
                <c:pt idx="4951">
                  <c:v>12.73066666666667</c:v>
                </c:pt>
                <c:pt idx="4952">
                  <c:v>12.733249999999998</c:v>
                </c:pt>
                <c:pt idx="4953">
                  <c:v>12.735833333333334</c:v>
                </c:pt>
                <c:pt idx="4954">
                  <c:v>12.738433333333335</c:v>
                </c:pt>
                <c:pt idx="4955">
                  <c:v>12.741016666666667</c:v>
                </c:pt>
                <c:pt idx="4956">
                  <c:v>12.743600000000001</c:v>
                </c:pt>
                <c:pt idx="4957">
                  <c:v>12.746199999999998</c:v>
                </c:pt>
                <c:pt idx="4958">
                  <c:v>12.748783333333332</c:v>
                </c:pt>
                <c:pt idx="4959">
                  <c:v>12.751366666666666</c:v>
                </c:pt>
                <c:pt idx="4960">
                  <c:v>12.75395</c:v>
                </c:pt>
                <c:pt idx="4961">
                  <c:v>12.756533333333335</c:v>
                </c:pt>
                <c:pt idx="4962">
                  <c:v>12.759133333333335</c:v>
                </c:pt>
                <c:pt idx="4963">
                  <c:v>12.761716666666668</c:v>
                </c:pt>
                <c:pt idx="4964">
                  <c:v>12.7643</c:v>
                </c:pt>
                <c:pt idx="4965">
                  <c:v>12.7669</c:v>
                </c:pt>
                <c:pt idx="4966">
                  <c:v>12.769483333333335</c:v>
                </c:pt>
                <c:pt idx="4967">
                  <c:v>12.772066666666667</c:v>
                </c:pt>
                <c:pt idx="4968">
                  <c:v>12.774666666666668</c:v>
                </c:pt>
                <c:pt idx="4969">
                  <c:v>12.777249999999999</c:v>
                </c:pt>
                <c:pt idx="4970">
                  <c:v>12.779833333333332</c:v>
                </c:pt>
                <c:pt idx="4971">
                  <c:v>12.782416666666672</c:v>
                </c:pt>
                <c:pt idx="4972">
                  <c:v>12.785</c:v>
                </c:pt>
                <c:pt idx="4973">
                  <c:v>12.787600000000001</c:v>
                </c:pt>
                <c:pt idx="4974">
                  <c:v>12.790166666666666</c:v>
                </c:pt>
                <c:pt idx="4975">
                  <c:v>12.792750000000002</c:v>
                </c:pt>
                <c:pt idx="4976">
                  <c:v>12.795350000000001</c:v>
                </c:pt>
                <c:pt idx="4977">
                  <c:v>12.797933333333333</c:v>
                </c:pt>
                <c:pt idx="4978">
                  <c:v>12.800516666666669</c:v>
                </c:pt>
                <c:pt idx="4979">
                  <c:v>12.803116666666668</c:v>
                </c:pt>
                <c:pt idx="4980">
                  <c:v>12.805700000000002</c:v>
                </c:pt>
                <c:pt idx="4981">
                  <c:v>12.808283333333332</c:v>
                </c:pt>
                <c:pt idx="4982">
                  <c:v>12.810833333333335</c:v>
                </c:pt>
                <c:pt idx="4983">
                  <c:v>12.813416666666669</c:v>
                </c:pt>
                <c:pt idx="4984">
                  <c:v>12.816016666666668</c:v>
                </c:pt>
                <c:pt idx="4985">
                  <c:v>12.8186</c:v>
                </c:pt>
                <c:pt idx="4986">
                  <c:v>12.821183333333332</c:v>
                </c:pt>
                <c:pt idx="4987">
                  <c:v>12.823783333333335</c:v>
                </c:pt>
                <c:pt idx="4988">
                  <c:v>12.826366666666669</c:v>
                </c:pt>
                <c:pt idx="4989">
                  <c:v>12.828950000000001</c:v>
                </c:pt>
                <c:pt idx="4990">
                  <c:v>12.83155</c:v>
                </c:pt>
                <c:pt idx="4991">
                  <c:v>12.834133333333334</c:v>
                </c:pt>
                <c:pt idx="4992">
                  <c:v>12.836716666666668</c:v>
                </c:pt>
                <c:pt idx="4993">
                  <c:v>12.8393</c:v>
                </c:pt>
                <c:pt idx="4994">
                  <c:v>12.841883333333334</c:v>
                </c:pt>
                <c:pt idx="4995">
                  <c:v>12.844483333333335</c:v>
                </c:pt>
                <c:pt idx="4996">
                  <c:v>12.847066666666668</c:v>
                </c:pt>
                <c:pt idx="4997">
                  <c:v>12.84965</c:v>
                </c:pt>
                <c:pt idx="4998">
                  <c:v>12.852250000000002</c:v>
                </c:pt>
                <c:pt idx="4999">
                  <c:v>12.854833333333335</c:v>
                </c:pt>
                <c:pt idx="5000">
                  <c:v>12.857416666666671</c:v>
                </c:pt>
                <c:pt idx="5001">
                  <c:v>12.86001666666667</c:v>
                </c:pt>
                <c:pt idx="5002">
                  <c:v>12.862566666666673</c:v>
                </c:pt>
                <c:pt idx="5003">
                  <c:v>12.865150000000002</c:v>
                </c:pt>
                <c:pt idx="5004">
                  <c:v>12.867733333333334</c:v>
                </c:pt>
                <c:pt idx="5005">
                  <c:v>12.870316666666671</c:v>
                </c:pt>
                <c:pt idx="5006">
                  <c:v>12.87291666666667</c:v>
                </c:pt>
                <c:pt idx="5007">
                  <c:v>12.875500000000004</c:v>
                </c:pt>
                <c:pt idx="5008">
                  <c:v>12.878083333333334</c:v>
                </c:pt>
                <c:pt idx="5009">
                  <c:v>12.880683333333335</c:v>
                </c:pt>
                <c:pt idx="5010">
                  <c:v>12.883266666666668</c:v>
                </c:pt>
                <c:pt idx="5011">
                  <c:v>12.885850000000001</c:v>
                </c:pt>
                <c:pt idx="5012">
                  <c:v>12.888450000000002</c:v>
                </c:pt>
                <c:pt idx="5013">
                  <c:v>12.891033333333334</c:v>
                </c:pt>
                <c:pt idx="5014">
                  <c:v>12.89361666666667</c:v>
                </c:pt>
                <c:pt idx="5015">
                  <c:v>12.8962</c:v>
                </c:pt>
                <c:pt idx="5016">
                  <c:v>12.898783333333334</c:v>
                </c:pt>
                <c:pt idx="5017">
                  <c:v>12.901383333333333</c:v>
                </c:pt>
                <c:pt idx="5018">
                  <c:v>12.903966666666669</c:v>
                </c:pt>
                <c:pt idx="5019">
                  <c:v>12.906550000000003</c:v>
                </c:pt>
                <c:pt idx="5020">
                  <c:v>12.90915</c:v>
                </c:pt>
                <c:pt idx="5021">
                  <c:v>12.911733333333332</c:v>
                </c:pt>
                <c:pt idx="5022">
                  <c:v>12.91431666666667</c:v>
                </c:pt>
                <c:pt idx="5023">
                  <c:v>12.916916666666669</c:v>
                </c:pt>
                <c:pt idx="5024">
                  <c:v>12.919500000000003</c:v>
                </c:pt>
                <c:pt idx="5025">
                  <c:v>12.922083333333337</c:v>
                </c:pt>
                <c:pt idx="5026">
                  <c:v>12.924683333333332</c:v>
                </c:pt>
                <c:pt idx="5027">
                  <c:v>12.927266666666666</c:v>
                </c:pt>
                <c:pt idx="5028">
                  <c:v>12.92985</c:v>
                </c:pt>
                <c:pt idx="5029">
                  <c:v>12.932433333333336</c:v>
                </c:pt>
                <c:pt idx="5030">
                  <c:v>12.935016666666668</c:v>
                </c:pt>
                <c:pt idx="5031">
                  <c:v>12.937616666666667</c:v>
                </c:pt>
                <c:pt idx="5032">
                  <c:v>12.940200000000001</c:v>
                </c:pt>
                <c:pt idx="5033">
                  <c:v>12.942783333333335</c:v>
                </c:pt>
                <c:pt idx="5034">
                  <c:v>12.945383333333332</c:v>
                </c:pt>
                <c:pt idx="5035">
                  <c:v>12.94796666666667</c:v>
                </c:pt>
                <c:pt idx="5036">
                  <c:v>12.950550000000002</c:v>
                </c:pt>
                <c:pt idx="5037">
                  <c:v>12.953150000000003</c:v>
                </c:pt>
                <c:pt idx="5038">
                  <c:v>12.955733333333338</c:v>
                </c:pt>
                <c:pt idx="5039">
                  <c:v>12.958316666666668</c:v>
                </c:pt>
                <c:pt idx="5040">
                  <c:v>12.960900000000002</c:v>
                </c:pt>
                <c:pt idx="5041">
                  <c:v>12.963483333333336</c:v>
                </c:pt>
                <c:pt idx="5042">
                  <c:v>12.966083333333335</c:v>
                </c:pt>
                <c:pt idx="5043">
                  <c:v>12.968666666666669</c:v>
                </c:pt>
                <c:pt idx="5044">
                  <c:v>12.97125</c:v>
                </c:pt>
                <c:pt idx="5045">
                  <c:v>12.973850000000002</c:v>
                </c:pt>
                <c:pt idx="5046">
                  <c:v>12.976433333333336</c:v>
                </c:pt>
                <c:pt idx="5047">
                  <c:v>12.979016666666668</c:v>
                </c:pt>
                <c:pt idx="5048">
                  <c:v>12.981616666666669</c:v>
                </c:pt>
                <c:pt idx="5049">
                  <c:v>12.984183333333334</c:v>
                </c:pt>
                <c:pt idx="5050">
                  <c:v>12.986766666666668</c:v>
                </c:pt>
                <c:pt idx="5051">
                  <c:v>12.98935</c:v>
                </c:pt>
                <c:pt idx="5052">
                  <c:v>12.991933333333332</c:v>
                </c:pt>
                <c:pt idx="5053">
                  <c:v>12.994533333333335</c:v>
                </c:pt>
                <c:pt idx="5054">
                  <c:v>12.997116666666669</c:v>
                </c:pt>
                <c:pt idx="5055">
                  <c:v>12.999700000000002</c:v>
                </c:pt>
                <c:pt idx="5056">
                  <c:v>13.0023</c:v>
                </c:pt>
                <c:pt idx="5057">
                  <c:v>13.004883333333334</c:v>
                </c:pt>
                <c:pt idx="5058">
                  <c:v>13.007466666666668</c:v>
                </c:pt>
                <c:pt idx="5059">
                  <c:v>13.010066666666669</c:v>
                </c:pt>
                <c:pt idx="5060">
                  <c:v>13.012650000000002</c:v>
                </c:pt>
                <c:pt idx="5061">
                  <c:v>13.015233333333335</c:v>
                </c:pt>
                <c:pt idx="5062">
                  <c:v>13.017816666666668</c:v>
                </c:pt>
                <c:pt idx="5063">
                  <c:v>13.0204</c:v>
                </c:pt>
                <c:pt idx="5064">
                  <c:v>13.023</c:v>
                </c:pt>
                <c:pt idx="5065">
                  <c:v>13.025583333333335</c:v>
                </c:pt>
                <c:pt idx="5066">
                  <c:v>13.028166666666667</c:v>
                </c:pt>
                <c:pt idx="5067">
                  <c:v>13.030766666666668</c:v>
                </c:pt>
                <c:pt idx="5068">
                  <c:v>13.033349999999999</c:v>
                </c:pt>
                <c:pt idx="5069">
                  <c:v>13.035933333333332</c:v>
                </c:pt>
                <c:pt idx="5070">
                  <c:v>13.038533333333334</c:v>
                </c:pt>
                <c:pt idx="5071">
                  <c:v>13.041116666666666</c:v>
                </c:pt>
                <c:pt idx="5072">
                  <c:v>13.043700000000001</c:v>
                </c:pt>
                <c:pt idx="5073">
                  <c:v>13.046299999999999</c:v>
                </c:pt>
                <c:pt idx="5074">
                  <c:v>13.048883333333333</c:v>
                </c:pt>
                <c:pt idx="5075">
                  <c:v>13.051466666666668</c:v>
                </c:pt>
                <c:pt idx="5076">
                  <c:v>13.05405</c:v>
                </c:pt>
                <c:pt idx="5077">
                  <c:v>13.056633333333336</c:v>
                </c:pt>
                <c:pt idx="5078">
                  <c:v>13.059233333333335</c:v>
                </c:pt>
                <c:pt idx="5079">
                  <c:v>13.061816666666667</c:v>
                </c:pt>
                <c:pt idx="5080">
                  <c:v>13.064400000000003</c:v>
                </c:pt>
                <c:pt idx="5081">
                  <c:v>13.067</c:v>
                </c:pt>
                <c:pt idx="5082">
                  <c:v>13.069583333333334</c:v>
                </c:pt>
                <c:pt idx="5083">
                  <c:v>13.072166666666671</c:v>
                </c:pt>
                <c:pt idx="5084">
                  <c:v>13.074766666666669</c:v>
                </c:pt>
                <c:pt idx="5085">
                  <c:v>13.077350000000001</c:v>
                </c:pt>
                <c:pt idx="5086">
                  <c:v>13.079933333333337</c:v>
                </c:pt>
                <c:pt idx="5087">
                  <c:v>13.08251666666667</c:v>
                </c:pt>
                <c:pt idx="5088">
                  <c:v>13.085100000000002</c:v>
                </c:pt>
                <c:pt idx="5089">
                  <c:v>13.0877</c:v>
                </c:pt>
                <c:pt idx="5090">
                  <c:v>13.090250000000001</c:v>
                </c:pt>
                <c:pt idx="5091">
                  <c:v>13.092833333333337</c:v>
                </c:pt>
                <c:pt idx="5092">
                  <c:v>13.095433333333336</c:v>
                </c:pt>
                <c:pt idx="5093">
                  <c:v>13.098016666666666</c:v>
                </c:pt>
                <c:pt idx="5094">
                  <c:v>13.100600000000002</c:v>
                </c:pt>
                <c:pt idx="5095">
                  <c:v>13.103200000000001</c:v>
                </c:pt>
                <c:pt idx="5096">
                  <c:v>13.105783333333335</c:v>
                </c:pt>
                <c:pt idx="5097">
                  <c:v>13.108366666666665</c:v>
                </c:pt>
                <c:pt idx="5098">
                  <c:v>13.110950000000001</c:v>
                </c:pt>
                <c:pt idx="5099">
                  <c:v>13.113533333333335</c:v>
                </c:pt>
                <c:pt idx="5100">
                  <c:v>13.116133333333332</c:v>
                </c:pt>
                <c:pt idx="5101">
                  <c:v>13.118716666666669</c:v>
                </c:pt>
                <c:pt idx="5102">
                  <c:v>13.121299999999998</c:v>
                </c:pt>
                <c:pt idx="5103">
                  <c:v>13.123900000000001</c:v>
                </c:pt>
                <c:pt idx="5104">
                  <c:v>13.126483333333336</c:v>
                </c:pt>
                <c:pt idx="5105">
                  <c:v>13.129066666666668</c:v>
                </c:pt>
                <c:pt idx="5106">
                  <c:v>13.131666666666666</c:v>
                </c:pt>
                <c:pt idx="5107">
                  <c:v>13.134249999999998</c:v>
                </c:pt>
                <c:pt idx="5108">
                  <c:v>13.136833333333334</c:v>
                </c:pt>
                <c:pt idx="5109">
                  <c:v>13.139416666666669</c:v>
                </c:pt>
                <c:pt idx="5110">
                  <c:v>13.141999999999999</c:v>
                </c:pt>
                <c:pt idx="5111">
                  <c:v>13.144600000000001</c:v>
                </c:pt>
                <c:pt idx="5112">
                  <c:v>13.147149999999998</c:v>
                </c:pt>
                <c:pt idx="5113">
                  <c:v>13.149716666666666</c:v>
                </c:pt>
                <c:pt idx="5114">
                  <c:v>13.152316666666671</c:v>
                </c:pt>
                <c:pt idx="5115">
                  <c:v>13.1549</c:v>
                </c:pt>
                <c:pt idx="5116">
                  <c:v>13.157483333333335</c:v>
                </c:pt>
                <c:pt idx="5117">
                  <c:v>13.160083333333334</c:v>
                </c:pt>
                <c:pt idx="5118">
                  <c:v>13.16266666666667</c:v>
                </c:pt>
                <c:pt idx="5119">
                  <c:v>13.165250000000002</c:v>
                </c:pt>
                <c:pt idx="5120">
                  <c:v>13.167833333333334</c:v>
                </c:pt>
                <c:pt idx="5121">
                  <c:v>13.170416666666668</c:v>
                </c:pt>
                <c:pt idx="5122">
                  <c:v>13.173016666666667</c:v>
                </c:pt>
                <c:pt idx="5123">
                  <c:v>13.175600000000003</c:v>
                </c:pt>
                <c:pt idx="5124">
                  <c:v>13.178183333333333</c:v>
                </c:pt>
                <c:pt idx="5125">
                  <c:v>13.180783333333332</c:v>
                </c:pt>
                <c:pt idx="5126">
                  <c:v>13.183366666666666</c:v>
                </c:pt>
                <c:pt idx="5127">
                  <c:v>13.18595</c:v>
                </c:pt>
                <c:pt idx="5128">
                  <c:v>13.188550000000001</c:v>
                </c:pt>
                <c:pt idx="5129">
                  <c:v>13.191133333333333</c:v>
                </c:pt>
                <c:pt idx="5130">
                  <c:v>13.193716666666669</c:v>
                </c:pt>
                <c:pt idx="5131">
                  <c:v>13.196300000000001</c:v>
                </c:pt>
                <c:pt idx="5132">
                  <c:v>13.198883333333333</c:v>
                </c:pt>
                <c:pt idx="5133">
                  <c:v>13.201483333333334</c:v>
                </c:pt>
                <c:pt idx="5134">
                  <c:v>13.204050000000001</c:v>
                </c:pt>
                <c:pt idx="5135">
                  <c:v>13.206633333333334</c:v>
                </c:pt>
                <c:pt idx="5136">
                  <c:v>13.209233333333334</c:v>
                </c:pt>
                <c:pt idx="5137">
                  <c:v>13.211816666666666</c:v>
                </c:pt>
                <c:pt idx="5138">
                  <c:v>13.214400000000001</c:v>
                </c:pt>
                <c:pt idx="5139">
                  <c:v>13.21696666666667</c:v>
                </c:pt>
                <c:pt idx="5140">
                  <c:v>13.21955</c:v>
                </c:pt>
                <c:pt idx="5141">
                  <c:v>13.222133333333334</c:v>
                </c:pt>
                <c:pt idx="5142">
                  <c:v>13.224716666666666</c:v>
                </c:pt>
                <c:pt idx="5143">
                  <c:v>13.2273</c:v>
                </c:pt>
                <c:pt idx="5144">
                  <c:v>13.229900000000001</c:v>
                </c:pt>
                <c:pt idx="5145">
                  <c:v>13.232483333333334</c:v>
                </c:pt>
                <c:pt idx="5146">
                  <c:v>13.235066666666668</c:v>
                </c:pt>
                <c:pt idx="5147">
                  <c:v>13.237666666666666</c:v>
                </c:pt>
                <c:pt idx="5148">
                  <c:v>13.240249999999998</c:v>
                </c:pt>
                <c:pt idx="5149">
                  <c:v>13.242833333333333</c:v>
                </c:pt>
                <c:pt idx="5150">
                  <c:v>13.245433333333335</c:v>
                </c:pt>
                <c:pt idx="5151">
                  <c:v>13.248016666666667</c:v>
                </c:pt>
                <c:pt idx="5152">
                  <c:v>13.250600000000002</c:v>
                </c:pt>
                <c:pt idx="5153">
                  <c:v>13.253183333333334</c:v>
                </c:pt>
                <c:pt idx="5154">
                  <c:v>13.255766666666668</c:v>
                </c:pt>
                <c:pt idx="5155">
                  <c:v>13.258333333333333</c:v>
                </c:pt>
                <c:pt idx="5156">
                  <c:v>13.260916666666668</c:v>
                </c:pt>
                <c:pt idx="5157">
                  <c:v>13.263500000000002</c:v>
                </c:pt>
                <c:pt idx="5158">
                  <c:v>13.2661</c:v>
                </c:pt>
                <c:pt idx="5159">
                  <c:v>13.268683333333334</c:v>
                </c:pt>
                <c:pt idx="5160">
                  <c:v>13.271266666666666</c:v>
                </c:pt>
                <c:pt idx="5161">
                  <c:v>13.273866666666668</c:v>
                </c:pt>
                <c:pt idx="5162">
                  <c:v>13.276450000000002</c:v>
                </c:pt>
                <c:pt idx="5163">
                  <c:v>13.279033333333334</c:v>
                </c:pt>
                <c:pt idx="5164">
                  <c:v>13.28161666666667</c:v>
                </c:pt>
                <c:pt idx="5165">
                  <c:v>13.284199999999998</c:v>
                </c:pt>
                <c:pt idx="5166">
                  <c:v>13.286766666666669</c:v>
                </c:pt>
                <c:pt idx="5167">
                  <c:v>13.289350000000001</c:v>
                </c:pt>
                <c:pt idx="5168">
                  <c:v>13.291933333333333</c:v>
                </c:pt>
                <c:pt idx="5169">
                  <c:v>13.294533333333334</c:v>
                </c:pt>
                <c:pt idx="5170">
                  <c:v>13.297116666666666</c:v>
                </c:pt>
                <c:pt idx="5171">
                  <c:v>13.2997</c:v>
                </c:pt>
                <c:pt idx="5172">
                  <c:v>13.302300000000002</c:v>
                </c:pt>
                <c:pt idx="5173">
                  <c:v>13.304883333333335</c:v>
                </c:pt>
                <c:pt idx="5174">
                  <c:v>13.30746666666667</c:v>
                </c:pt>
                <c:pt idx="5175">
                  <c:v>13.310050000000002</c:v>
                </c:pt>
                <c:pt idx="5176">
                  <c:v>13.312633333333336</c:v>
                </c:pt>
                <c:pt idx="5177">
                  <c:v>13.315233333333335</c:v>
                </c:pt>
                <c:pt idx="5178">
                  <c:v>13.317816666666667</c:v>
                </c:pt>
                <c:pt idx="5179">
                  <c:v>13.320400000000003</c:v>
                </c:pt>
                <c:pt idx="5180">
                  <c:v>13.323</c:v>
                </c:pt>
                <c:pt idx="5181">
                  <c:v>13.325583333333334</c:v>
                </c:pt>
                <c:pt idx="5182">
                  <c:v>13.32816666666667</c:v>
                </c:pt>
                <c:pt idx="5183">
                  <c:v>13.330766666666669</c:v>
                </c:pt>
                <c:pt idx="5184">
                  <c:v>13.333350000000001</c:v>
                </c:pt>
                <c:pt idx="5185">
                  <c:v>13.335933333333335</c:v>
                </c:pt>
                <c:pt idx="5186">
                  <c:v>13.338516666666669</c:v>
                </c:pt>
                <c:pt idx="5187">
                  <c:v>13.341100000000001</c:v>
                </c:pt>
                <c:pt idx="5188">
                  <c:v>13.3437</c:v>
                </c:pt>
                <c:pt idx="5189">
                  <c:v>13.346283333333334</c:v>
                </c:pt>
                <c:pt idx="5190">
                  <c:v>13.34886666666667</c:v>
                </c:pt>
                <c:pt idx="5191">
                  <c:v>13.351466666666669</c:v>
                </c:pt>
                <c:pt idx="5192">
                  <c:v>13.354050000000003</c:v>
                </c:pt>
                <c:pt idx="5193">
                  <c:v>13.356633333333336</c:v>
                </c:pt>
                <c:pt idx="5194">
                  <c:v>13.359233333333334</c:v>
                </c:pt>
                <c:pt idx="5195">
                  <c:v>13.361783333333335</c:v>
                </c:pt>
                <c:pt idx="5196">
                  <c:v>13.364366666666667</c:v>
                </c:pt>
                <c:pt idx="5197">
                  <c:v>13.366950000000003</c:v>
                </c:pt>
                <c:pt idx="5198">
                  <c:v>13.369533333333337</c:v>
                </c:pt>
                <c:pt idx="5199">
                  <c:v>13.372133333333334</c:v>
                </c:pt>
                <c:pt idx="5200">
                  <c:v>13.374716666666668</c:v>
                </c:pt>
                <c:pt idx="5201">
                  <c:v>13.3773</c:v>
                </c:pt>
                <c:pt idx="5202">
                  <c:v>13.379900000000003</c:v>
                </c:pt>
                <c:pt idx="5203">
                  <c:v>13.382450000000002</c:v>
                </c:pt>
                <c:pt idx="5204">
                  <c:v>13.385016666666671</c:v>
                </c:pt>
                <c:pt idx="5205">
                  <c:v>13.387616666666668</c:v>
                </c:pt>
                <c:pt idx="5206">
                  <c:v>13.3902</c:v>
                </c:pt>
                <c:pt idx="5207">
                  <c:v>13.392783333333336</c:v>
                </c:pt>
                <c:pt idx="5208">
                  <c:v>13.395366666666668</c:v>
                </c:pt>
                <c:pt idx="5209">
                  <c:v>13.39795</c:v>
                </c:pt>
                <c:pt idx="5210">
                  <c:v>13.400550000000003</c:v>
                </c:pt>
                <c:pt idx="5211">
                  <c:v>13.403133333333335</c:v>
                </c:pt>
                <c:pt idx="5212">
                  <c:v>13.40571666666667</c:v>
                </c:pt>
                <c:pt idx="5213">
                  <c:v>13.40831666666667</c:v>
                </c:pt>
                <c:pt idx="5214">
                  <c:v>13.4109</c:v>
                </c:pt>
                <c:pt idx="5215">
                  <c:v>13.413483333333335</c:v>
                </c:pt>
                <c:pt idx="5216">
                  <c:v>13.416083333333336</c:v>
                </c:pt>
                <c:pt idx="5217">
                  <c:v>13.418666666666669</c:v>
                </c:pt>
                <c:pt idx="5218">
                  <c:v>13.421250000000001</c:v>
                </c:pt>
                <c:pt idx="5219">
                  <c:v>13.423833333333334</c:v>
                </c:pt>
                <c:pt idx="5220">
                  <c:v>13.426416666666668</c:v>
                </c:pt>
                <c:pt idx="5221">
                  <c:v>13.429016666666667</c:v>
                </c:pt>
                <c:pt idx="5222">
                  <c:v>13.4316</c:v>
                </c:pt>
                <c:pt idx="5223">
                  <c:v>13.434183333333333</c:v>
                </c:pt>
                <c:pt idx="5224">
                  <c:v>13.436783333333334</c:v>
                </c:pt>
                <c:pt idx="5225">
                  <c:v>13.439366666666666</c:v>
                </c:pt>
                <c:pt idx="5226">
                  <c:v>13.441949999999999</c:v>
                </c:pt>
                <c:pt idx="5227">
                  <c:v>13.44455</c:v>
                </c:pt>
                <c:pt idx="5228">
                  <c:v>13.447133333333333</c:v>
                </c:pt>
                <c:pt idx="5229">
                  <c:v>13.449716666666667</c:v>
                </c:pt>
                <c:pt idx="5230">
                  <c:v>13.452300000000003</c:v>
                </c:pt>
                <c:pt idx="5231">
                  <c:v>13.454883333333335</c:v>
                </c:pt>
                <c:pt idx="5232">
                  <c:v>13.457450000000001</c:v>
                </c:pt>
                <c:pt idx="5233">
                  <c:v>13.460033333333335</c:v>
                </c:pt>
                <c:pt idx="5234">
                  <c:v>13.462616666666669</c:v>
                </c:pt>
                <c:pt idx="5235">
                  <c:v>13.46521666666667</c:v>
                </c:pt>
                <c:pt idx="5236">
                  <c:v>13.4678</c:v>
                </c:pt>
                <c:pt idx="5237">
                  <c:v>13.470383333333332</c:v>
                </c:pt>
                <c:pt idx="5238">
                  <c:v>13.472983333333335</c:v>
                </c:pt>
                <c:pt idx="5239">
                  <c:v>13.475566666666671</c:v>
                </c:pt>
                <c:pt idx="5240">
                  <c:v>13.478150000000001</c:v>
                </c:pt>
                <c:pt idx="5241">
                  <c:v>13.480733333333337</c:v>
                </c:pt>
                <c:pt idx="5242">
                  <c:v>13.483316666666669</c:v>
                </c:pt>
                <c:pt idx="5243">
                  <c:v>13.485900000000003</c:v>
                </c:pt>
                <c:pt idx="5244">
                  <c:v>13.488483333333335</c:v>
                </c:pt>
                <c:pt idx="5245">
                  <c:v>13.491066666666669</c:v>
                </c:pt>
                <c:pt idx="5246">
                  <c:v>13.493666666666668</c:v>
                </c:pt>
                <c:pt idx="5247">
                  <c:v>13.49625</c:v>
                </c:pt>
                <c:pt idx="5248">
                  <c:v>13.498833333333332</c:v>
                </c:pt>
                <c:pt idx="5249">
                  <c:v>13.501433333333335</c:v>
                </c:pt>
                <c:pt idx="5250">
                  <c:v>13.504016666666669</c:v>
                </c:pt>
                <c:pt idx="5251">
                  <c:v>13.506600000000002</c:v>
                </c:pt>
                <c:pt idx="5252">
                  <c:v>13.509183333333334</c:v>
                </c:pt>
                <c:pt idx="5253">
                  <c:v>13.511766666666666</c:v>
                </c:pt>
                <c:pt idx="5254">
                  <c:v>13.514366666666666</c:v>
                </c:pt>
                <c:pt idx="5255">
                  <c:v>13.516950000000001</c:v>
                </c:pt>
                <c:pt idx="5256">
                  <c:v>13.519533333333335</c:v>
                </c:pt>
                <c:pt idx="5257">
                  <c:v>13.522133333333334</c:v>
                </c:pt>
                <c:pt idx="5258">
                  <c:v>13.524716666666666</c:v>
                </c:pt>
                <c:pt idx="5259">
                  <c:v>13.527299999999999</c:v>
                </c:pt>
                <c:pt idx="5260">
                  <c:v>13.5299</c:v>
                </c:pt>
                <c:pt idx="5261">
                  <c:v>13.532483333333335</c:v>
                </c:pt>
                <c:pt idx="5262">
                  <c:v>13.535066666666669</c:v>
                </c:pt>
                <c:pt idx="5263">
                  <c:v>13.537666666666668</c:v>
                </c:pt>
                <c:pt idx="5264">
                  <c:v>13.54025</c:v>
                </c:pt>
                <c:pt idx="5265">
                  <c:v>13.542833333333334</c:v>
                </c:pt>
                <c:pt idx="5266">
                  <c:v>13.545416666666668</c:v>
                </c:pt>
                <c:pt idx="5267">
                  <c:v>13.547999999999998</c:v>
                </c:pt>
                <c:pt idx="5268">
                  <c:v>13.550600000000003</c:v>
                </c:pt>
                <c:pt idx="5269">
                  <c:v>13.553183333333335</c:v>
                </c:pt>
                <c:pt idx="5270">
                  <c:v>13.555766666666671</c:v>
                </c:pt>
                <c:pt idx="5271">
                  <c:v>13.558366666666666</c:v>
                </c:pt>
                <c:pt idx="5272">
                  <c:v>13.56095</c:v>
                </c:pt>
                <c:pt idx="5273">
                  <c:v>13.563533333333336</c:v>
                </c:pt>
                <c:pt idx="5274">
                  <c:v>13.566133333333335</c:v>
                </c:pt>
                <c:pt idx="5275">
                  <c:v>13.568716666666669</c:v>
                </c:pt>
                <c:pt idx="5276">
                  <c:v>13.571300000000001</c:v>
                </c:pt>
                <c:pt idx="5277">
                  <c:v>13.573883333333335</c:v>
                </c:pt>
                <c:pt idx="5278">
                  <c:v>13.57646666666667</c:v>
                </c:pt>
                <c:pt idx="5279">
                  <c:v>13.579066666666671</c:v>
                </c:pt>
                <c:pt idx="5280">
                  <c:v>13.58165</c:v>
                </c:pt>
                <c:pt idx="5281">
                  <c:v>13.584233333333334</c:v>
                </c:pt>
                <c:pt idx="5282">
                  <c:v>13.586833333333336</c:v>
                </c:pt>
                <c:pt idx="5283">
                  <c:v>13.58941666666667</c:v>
                </c:pt>
                <c:pt idx="5284">
                  <c:v>13.592000000000002</c:v>
                </c:pt>
                <c:pt idx="5285">
                  <c:v>13.594600000000002</c:v>
                </c:pt>
                <c:pt idx="5286">
                  <c:v>13.597183333333334</c:v>
                </c:pt>
                <c:pt idx="5287">
                  <c:v>13.599766666666667</c:v>
                </c:pt>
                <c:pt idx="5288">
                  <c:v>13.602350000000001</c:v>
                </c:pt>
                <c:pt idx="5289">
                  <c:v>13.604933333333333</c:v>
                </c:pt>
                <c:pt idx="5290">
                  <c:v>13.607533333333334</c:v>
                </c:pt>
                <c:pt idx="5291">
                  <c:v>13.610116666666666</c:v>
                </c:pt>
                <c:pt idx="5292">
                  <c:v>13.612700000000002</c:v>
                </c:pt>
                <c:pt idx="5293">
                  <c:v>13.6153</c:v>
                </c:pt>
                <c:pt idx="5294">
                  <c:v>13.617883333333333</c:v>
                </c:pt>
                <c:pt idx="5295">
                  <c:v>13.620466666666667</c:v>
                </c:pt>
                <c:pt idx="5296">
                  <c:v>13.623066666666666</c:v>
                </c:pt>
                <c:pt idx="5297">
                  <c:v>13.62565</c:v>
                </c:pt>
                <c:pt idx="5298">
                  <c:v>13.628233333333331</c:v>
                </c:pt>
                <c:pt idx="5299">
                  <c:v>13.630833333333333</c:v>
                </c:pt>
                <c:pt idx="5300">
                  <c:v>13.633416666666669</c:v>
                </c:pt>
                <c:pt idx="5301">
                  <c:v>13.636000000000001</c:v>
                </c:pt>
                <c:pt idx="5302">
                  <c:v>13.638583333333335</c:v>
                </c:pt>
                <c:pt idx="5303">
                  <c:v>13.641166666666667</c:v>
                </c:pt>
                <c:pt idx="5304">
                  <c:v>13.643766666666666</c:v>
                </c:pt>
                <c:pt idx="5305">
                  <c:v>13.646349999999998</c:v>
                </c:pt>
                <c:pt idx="5306">
                  <c:v>13.648933333333332</c:v>
                </c:pt>
                <c:pt idx="5307">
                  <c:v>13.6515</c:v>
                </c:pt>
                <c:pt idx="5308">
                  <c:v>13.654083333333334</c:v>
                </c:pt>
                <c:pt idx="5309">
                  <c:v>13.656666666666668</c:v>
                </c:pt>
                <c:pt idx="5310">
                  <c:v>13.659266666666669</c:v>
                </c:pt>
                <c:pt idx="5311">
                  <c:v>13.661850000000001</c:v>
                </c:pt>
                <c:pt idx="5312">
                  <c:v>13.664433333333335</c:v>
                </c:pt>
                <c:pt idx="5313">
                  <c:v>13.667016666666667</c:v>
                </c:pt>
                <c:pt idx="5314">
                  <c:v>13.669600000000003</c:v>
                </c:pt>
                <c:pt idx="5315">
                  <c:v>13.6722</c:v>
                </c:pt>
                <c:pt idx="5316">
                  <c:v>13.674783333333332</c:v>
                </c:pt>
                <c:pt idx="5317">
                  <c:v>13.67736666666667</c:v>
                </c:pt>
                <c:pt idx="5318">
                  <c:v>13.679966666666669</c:v>
                </c:pt>
                <c:pt idx="5319">
                  <c:v>13.682550000000003</c:v>
                </c:pt>
                <c:pt idx="5320">
                  <c:v>13.685133333333335</c:v>
                </c:pt>
                <c:pt idx="5321">
                  <c:v>13.687733333333334</c:v>
                </c:pt>
                <c:pt idx="5322">
                  <c:v>13.690316666666666</c:v>
                </c:pt>
                <c:pt idx="5323">
                  <c:v>13.6929</c:v>
                </c:pt>
                <c:pt idx="5324">
                  <c:v>13.695483333333335</c:v>
                </c:pt>
                <c:pt idx="5325">
                  <c:v>13.698066666666669</c:v>
                </c:pt>
                <c:pt idx="5326">
                  <c:v>13.700666666666669</c:v>
                </c:pt>
                <c:pt idx="5327">
                  <c:v>13.703250000000001</c:v>
                </c:pt>
                <c:pt idx="5328">
                  <c:v>13.705833333333334</c:v>
                </c:pt>
                <c:pt idx="5329">
                  <c:v>13.708400000000001</c:v>
                </c:pt>
                <c:pt idx="5330">
                  <c:v>13.710983333333333</c:v>
                </c:pt>
                <c:pt idx="5331">
                  <c:v>13.713566666666669</c:v>
                </c:pt>
                <c:pt idx="5332">
                  <c:v>13.71616666666667</c:v>
                </c:pt>
                <c:pt idx="5333">
                  <c:v>13.718749999999998</c:v>
                </c:pt>
                <c:pt idx="5334">
                  <c:v>13.72133333333333</c:v>
                </c:pt>
                <c:pt idx="5335">
                  <c:v>13.723916666666666</c:v>
                </c:pt>
                <c:pt idx="5336">
                  <c:v>13.7265</c:v>
                </c:pt>
                <c:pt idx="5337">
                  <c:v>13.729100000000001</c:v>
                </c:pt>
                <c:pt idx="5338">
                  <c:v>13.731683333333333</c:v>
                </c:pt>
                <c:pt idx="5339">
                  <c:v>13.734266666666667</c:v>
                </c:pt>
                <c:pt idx="5340">
                  <c:v>13.736866666666666</c:v>
                </c:pt>
                <c:pt idx="5341">
                  <c:v>13.73945</c:v>
                </c:pt>
                <c:pt idx="5342">
                  <c:v>13.742033333333334</c:v>
                </c:pt>
                <c:pt idx="5343">
                  <c:v>13.744633333333333</c:v>
                </c:pt>
                <c:pt idx="5344">
                  <c:v>13.747216666666667</c:v>
                </c:pt>
                <c:pt idx="5345">
                  <c:v>13.749799999999999</c:v>
                </c:pt>
                <c:pt idx="5346">
                  <c:v>13.752383333333334</c:v>
                </c:pt>
                <c:pt idx="5347">
                  <c:v>13.754966666666666</c:v>
                </c:pt>
                <c:pt idx="5348">
                  <c:v>13.757566666666667</c:v>
                </c:pt>
                <c:pt idx="5349">
                  <c:v>13.760150000000001</c:v>
                </c:pt>
                <c:pt idx="5350">
                  <c:v>13.762733333333335</c:v>
                </c:pt>
                <c:pt idx="5351">
                  <c:v>13.765333333333334</c:v>
                </c:pt>
                <c:pt idx="5352">
                  <c:v>13.76791666666667</c:v>
                </c:pt>
                <c:pt idx="5353">
                  <c:v>13.7705</c:v>
                </c:pt>
                <c:pt idx="5354">
                  <c:v>13.773100000000001</c:v>
                </c:pt>
                <c:pt idx="5355">
                  <c:v>13.775683333333337</c:v>
                </c:pt>
                <c:pt idx="5356">
                  <c:v>13.77825</c:v>
                </c:pt>
                <c:pt idx="5357">
                  <c:v>13.780833333333334</c:v>
                </c:pt>
                <c:pt idx="5358">
                  <c:v>13.783416666666668</c:v>
                </c:pt>
                <c:pt idx="5359">
                  <c:v>13.786016666666667</c:v>
                </c:pt>
                <c:pt idx="5360">
                  <c:v>13.788600000000001</c:v>
                </c:pt>
                <c:pt idx="5361">
                  <c:v>13.791183333333333</c:v>
                </c:pt>
                <c:pt idx="5362">
                  <c:v>13.793783333333332</c:v>
                </c:pt>
                <c:pt idx="5363">
                  <c:v>13.796366666666669</c:v>
                </c:pt>
                <c:pt idx="5364">
                  <c:v>13.798949999999998</c:v>
                </c:pt>
                <c:pt idx="5365">
                  <c:v>13.801550000000002</c:v>
                </c:pt>
                <c:pt idx="5366">
                  <c:v>13.804133333333334</c:v>
                </c:pt>
                <c:pt idx="5367">
                  <c:v>13.80671666666667</c:v>
                </c:pt>
                <c:pt idx="5368">
                  <c:v>13.809316666666668</c:v>
                </c:pt>
                <c:pt idx="5369">
                  <c:v>13.811900000000001</c:v>
                </c:pt>
                <c:pt idx="5370">
                  <c:v>13.814483333333335</c:v>
                </c:pt>
                <c:pt idx="5371">
                  <c:v>13.817066666666669</c:v>
                </c:pt>
                <c:pt idx="5372">
                  <c:v>13.819650000000003</c:v>
                </c:pt>
                <c:pt idx="5373">
                  <c:v>13.82225</c:v>
                </c:pt>
                <c:pt idx="5374">
                  <c:v>13.824833333333334</c:v>
                </c:pt>
                <c:pt idx="5375">
                  <c:v>13.827416666666668</c:v>
                </c:pt>
                <c:pt idx="5376">
                  <c:v>13.830016666666669</c:v>
                </c:pt>
                <c:pt idx="5377">
                  <c:v>13.832600000000003</c:v>
                </c:pt>
                <c:pt idx="5378">
                  <c:v>13.835183333333335</c:v>
                </c:pt>
                <c:pt idx="5379">
                  <c:v>13.837783333333334</c:v>
                </c:pt>
                <c:pt idx="5380">
                  <c:v>13.840366666666666</c:v>
                </c:pt>
                <c:pt idx="5381">
                  <c:v>13.84295</c:v>
                </c:pt>
                <c:pt idx="5382">
                  <c:v>13.845533333333334</c:v>
                </c:pt>
                <c:pt idx="5383">
                  <c:v>13.848116666666666</c:v>
                </c:pt>
                <c:pt idx="5384">
                  <c:v>13.850716666666671</c:v>
                </c:pt>
                <c:pt idx="5385">
                  <c:v>13.853300000000003</c:v>
                </c:pt>
                <c:pt idx="5386">
                  <c:v>13.855883333333336</c:v>
                </c:pt>
                <c:pt idx="5387">
                  <c:v>13.858483333333336</c:v>
                </c:pt>
                <c:pt idx="5388">
                  <c:v>13.861066666666668</c:v>
                </c:pt>
                <c:pt idx="5389">
                  <c:v>13.863650000000002</c:v>
                </c:pt>
                <c:pt idx="5390">
                  <c:v>13.866250000000003</c:v>
                </c:pt>
                <c:pt idx="5391">
                  <c:v>13.868833333333335</c:v>
                </c:pt>
                <c:pt idx="5392">
                  <c:v>13.871383333333334</c:v>
                </c:pt>
                <c:pt idx="5393">
                  <c:v>13.873966666666668</c:v>
                </c:pt>
                <c:pt idx="5394">
                  <c:v>13.876550000000002</c:v>
                </c:pt>
                <c:pt idx="5395">
                  <c:v>13.879150000000003</c:v>
                </c:pt>
                <c:pt idx="5396">
                  <c:v>13.881733333333335</c:v>
                </c:pt>
                <c:pt idx="5397">
                  <c:v>13.884316666666669</c:v>
                </c:pt>
                <c:pt idx="5398">
                  <c:v>13.886916666666671</c:v>
                </c:pt>
                <c:pt idx="5399">
                  <c:v>13.889500000000002</c:v>
                </c:pt>
                <c:pt idx="5400">
                  <c:v>13.892083333333336</c:v>
                </c:pt>
                <c:pt idx="5401">
                  <c:v>13.894683333333337</c:v>
                </c:pt>
                <c:pt idx="5402">
                  <c:v>13.897266666666669</c:v>
                </c:pt>
                <c:pt idx="5403">
                  <c:v>13.899850000000002</c:v>
                </c:pt>
                <c:pt idx="5404">
                  <c:v>13.902433333333336</c:v>
                </c:pt>
                <c:pt idx="5405">
                  <c:v>13.90501666666667</c:v>
                </c:pt>
                <c:pt idx="5406">
                  <c:v>13.907616666666668</c:v>
                </c:pt>
                <c:pt idx="5407">
                  <c:v>13.9102</c:v>
                </c:pt>
                <c:pt idx="5408">
                  <c:v>13.912766666666668</c:v>
                </c:pt>
                <c:pt idx="5409">
                  <c:v>13.915366666666669</c:v>
                </c:pt>
                <c:pt idx="5410">
                  <c:v>13.917950000000001</c:v>
                </c:pt>
                <c:pt idx="5411">
                  <c:v>13.920533333333335</c:v>
                </c:pt>
                <c:pt idx="5412">
                  <c:v>13.923133333333334</c:v>
                </c:pt>
                <c:pt idx="5413">
                  <c:v>13.925716666666668</c:v>
                </c:pt>
                <c:pt idx="5414">
                  <c:v>13.928299999999998</c:v>
                </c:pt>
                <c:pt idx="5415">
                  <c:v>13.930883333333332</c:v>
                </c:pt>
                <c:pt idx="5416">
                  <c:v>13.933466666666671</c:v>
                </c:pt>
                <c:pt idx="5417">
                  <c:v>13.936066666666669</c:v>
                </c:pt>
                <c:pt idx="5418">
                  <c:v>13.938650000000001</c:v>
                </c:pt>
                <c:pt idx="5419">
                  <c:v>13.941216666666666</c:v>
                </c:pt>
                <c:pt idx="5420">
                  <c:v>13.943816666666669</c:v>
                </c:pt>
                <c:pt idx="5421">
                  <c:v>13.946400000000002</c:v>
                </c:pt>
                <c:pt idx="5422">
                  <c:v>13.948983333333333</c:v>
                </c:pt>
                <c:pt idx="5423">
                  <c:v>13.951583333333335</c:v>
                </c:pt>
                <c:pt idx="5424">
                  <c:v>13.954166666666669</c:v>
                </c:pt>
                <c:pt idx="5425">
                  <c:v>13.956750000000001</c:v>
                </c:pt>
                <c:pt idx="5426">
                  <c:v>13.959350000000002</c:v>
                </c:pt>
                <c:pt idx="5427">
                  <c:v>13.961933333333334</c:v>
                </c:pt>
                <c:pt idx="5428">
                  <c:v>13.964516666666668</c:v>
                </c:pt>
                <c:pt idx="5429">
                  <c:v>13.967100000000002</c:v>
                </c:pt>
                <c:pt idx="5430">
                  <c:v>13.969683333333336</c:v>
                </c:pt>
                <c:pt idx="5431">
                  <c:v>13.972283333333335</c:v>
                </c:pt>
                <c:pt idx="5432">
                  <c:v>13.974866666666667</c:v>
                </c:pt>
                <c:pt idx="5433">
                  <c:v>13.977450000000003</c:v>
                </c:pt>
                <c:pt idx="5434">
                  <c:v>13.98005</c:v>
                </c:pt>
                <c:pt idx="5435">
                  <c:v>13.982633333333334</c:v>
                </c:pt>
                <c:pt idx="5436">
                  <c:v>13.985216666666672</c:v>
                </c:pt>
                <c:pt idx="5437">
                  <c:v>13.987816666666669</c:v>
                </c:pt>
                <c:pt idx="5438">
                  <c:v>13.990400000000001</c:v>
                </c:pt>
                <c:pt idx="5439">
                  <c:v>13.992983333333335</c:v>
                </c:pt>
                <c:pt idx="5440">
                  <c:v>13.99556666666667</c:v>
                </c:pt>
                <c:pt idx="5441">
                  <c:v>13.998133333333334</c:v>
                </c:pt>
                <c:pt idx="5442">
                  <c:v>14.000733333333335</c:v>
                </c:pt>
                <c:pt idx="5443">
                  <c:v>14.003316666666668</c:v>
                </c:pt>
                <c:pt idx="5444">
                  <c:v>14.0059</c:v>
                </c:pt>
                <c:pt idx="5445">
                  <c:v>14.0085</c:v>
                </c:pt>
                <c:pt idx="5446">
                  <c:v>14.011083333333334</c:v>
                </c:pt>
                <c:pt idx="5447">
                  <c:v>14.013666666666669</c:v>
                </c:pt>
                <c:pt idx="5448">
                  <c:v>14.016266666666668</c:v>
                </c:pt>
                <c:pt idx="5449">
                  <c:v>14.01885</c:v>
                </c:pt>
                <c:pt idx="5450">
                  <c:v>14.021433333333334</c:v>
                </c:pt>
                <c:pt idx="5451">
                  <c:v>14.024016666666666</c:v>
                </c:pt>
                <c:pt idx="5452">
                  <c:v>14.0266</c:v>
                </c:pt>
                <c:pt idx="5453">
                  <c:v>14.029200000000001</c:v>
                </c:pt>
                <c:pt idx="5454">
                  <c:v>14.031783333333333</c:v>
                </c:pt>
                <c:pt idx="5455">
                  <c:v>14.034366666666667</c:v>
                </c:pt>
                <c:pt idx="5456">
                  <c:v>14.036966666666666</c:v>
                </c:pt>
                <c:pt idx="5457">
                  <c:v>14.03955</c:v>
                </c:pt>
                <c:pt idx="5458">
                  <c:v>14.042133333333334</c:v>
                </c:pt>
                <c:pt idx="5459">
                  <c:v>14.044733333333333</c:v>
                </c:pt>
                <c:pt idx="5460">
                  <c:v>14.047316666666667</c:v>
                </c:pt>
                <c:pt idx="5461">
                  <c:v>14.049900000000001</c:v>
                </c:pt>
                <c:pt idx="5462">
                  <c:v>14.052483333333337</c:v>
                </c:pt>
                <c:pt idx="5463">
                  <c:v>14.05506666666667</c:v>
                </c:pt>
                <c:pt idx="5464">
                  <c:v>14.057666666666671</c:v>
                </c:pt>
                <c:pt idx="5465">
                  <c:v>14.06025</c:v>
                </c:pt>
                <c:pt idx="5466">
                  <c:v>14.062833333333336</c:v>
                </c:pt>
                <c:pt idx="5467">
                  <c:v>14.065433333333338</c:v>
                </c:pt>
                <c:pt idx="5468">
                  <c:v>14.068016666666669</c:v>
                </c:pt>
                <c:pt idx="5469">
                  <c:v>14.070600000000002</c:v>
                </c:pt>
                <c:pt idx="5470">
                  <c:v>14.073200000000002</c:v>
                </c:pt>
                <c:pt idx="5471">
                  <c:v>14.075783333333336</c:v>
                </c:pt>
                <c:pt idx="5472">
                  <c:v>14.078366666666666</c:v>
                </c:pt>
                <c:pt idx="5473">
                  <c:v>14.080966666666667</c:v>
                </c:pt>
                <c:pt idx="5474">
                  <c:v>14.083550000000002</c:v>
                </c:pt>
                <c:pt idx="5475">
                  <c:v>14.086133333333335</c:v>
                </c:pt>
                <c:pt idx="5476">
                  <c:v>14.088716666666668</c:v>
                </c:pt>
                <c:pt idx="5477">
                  <c:v>14.0913</c:v>
                </c:pt>
                <c:pt idx="5478">
                  <c:v>14.0939</c:v>
                </c:pt>
                <c:pt idx="5479">
                  <c:v>14.096466666666668</c:v>
                </c:pt>
                <c:pt idx="5480">
                  <c:v>14.09905</c:v>
                </c:pt>
                <c:pt idx="5481">
                  <c:v>14.101650000000001</c:v>
                </c:pt>
                <c:pt idx="5482">
                  <c:v>14.104233333333333</c:v>
                </c:pt>
                <c:pt idx="5483">
                  <c:v>14.106816666666669</c:v>
                </c:pt>
                <c:pt idx="5484">
                  <c:v>14.109416666666672</c:v>
                </c:pt>
                <c:pt idx="5485">
                  <c:v>14.112</c:v>
                </c:pt>
                <c:pt idx="5486">
                  <c:v>14.114583333333334</c:v>
                </c:pt>
                <c:pt idx="5487">
                  <c:v>14.117166666666666</c:v>
                </c:pt>
                <c:pt idx="5488">
                  <c:v>14.11975</c:v>
                </c:pt>
                <c:pt idx="5489">
                  <c:v>14.122350000000001</c:v>
                </c:pt>
                <c:pt idx="5490">
                  <c:v>14.124933333333333</c:v>
                </c:pt>
                <c:pt idx="5491">
                  <c:v>14.127516666666668</c:v>
                </c:pt>
                <c:pt idx="5492">
                  <c:v>14.13011666666667</c:v>
                </c:pt>
                <c:pt idx="5493">
                  <c:v>14.1327</c:v>
                </c:pt>
                <c:pt idx="5494">
                  <c:v>14.135283333333332</c:v>
                </c:pt>
                <c:pt idx="5495">
                  <c:v>14.137883333333333</c:v>
                </c:pt>
                <c:pt idx="5496">
                  <c:v>14.140466666666669</c:v>
                </c:pt>
                <c:pt idx="5497">
                  <c:v>14.143050000000001</c:v>
                </c:pt>
                <c:pt idx="5498">
                  <c:v>14.145633333333334</c:v>
                </c:pt>
                <c:pt idx="5499">
                  <c:v>14.148216666666665</c:v>
                </c:pt>
                <c:pt idx="5500">
                  <c:v>14.150816666666667</c:v>
                </c:pt>
                <c:pt idx="5501">
                  <c:v>14.153400000000001</c:v>
                </c:pt>
                <c:pt idx="5502">
                  <c:v>14.155983333333335</c:v>
                </c:pt>
                <c:pt idx="5503">
                  <c:v>14.158583333333334</c:v>
                </c:pt>
                <c:pt idx="5504">
                  <c:v>14.161166666666666</c:v>
                </c:pt>
                <c:pt idx="5505">
                  <c:v>14.16375</c:v>
                </c:pt>
                <c:pt idx="5506">
                  <c:v>14.16635</c:v>
                </c:pt>
                <c:pt idx="5507">
                  <c:v>14.168933333333333</c:v>
                </c:pt>
                <c:pt idx="5508">
                  <c:v>14.171516666666669</c:v>
                </c:pt>
                <c:pt idx="5509">
                  <c:v>14.174116666666666</c:v>
                </c:pt>
                <c:pt idx="5510">
                  <c:v>14.1767</c:v>
                </c:pt>
                <c:pt idx="5511">
                  <c:v>14.179283333333332</c:v>
                </c:pt>
                <c:pt idx="5512">
                  <c:v>14.18186666666667</c:v>
                </c:pt>
                <c:pt idx="5513">
                  <c:v>14.18445</c:v>
                </c:pt>
                <c:pt idx="5514">
                  <c:v>14.187050000000001</c:v>
                </c:pt>
                <c:pt idx="5515">
                  <c:v>14.189633333333337</c:v>
                </c:pt>
                <c:pt idx="5516">
                  <c:v>14.192183333333332</c:v>
                </c:pt>
                <c:pt idx="5517">
                  <c:v>14.19476666666667</c:v>
                </c:pt>
                <c:pt idx="5518">
                  <c:v>14.197316666666667</c:v>
                </c:pt>
                <c:pt idx="5519">
                  <c:v>14.199900000000001</c:v>
                </c:pt>
                <c:pt idx="5520">
                  <c:v>14.202483333333335</c:v>
                </c:pt>
                <c:pt idx="5521">
                  <c:v>14.205066666666667</c:v>
                </c:pt>
                <c:pt idx="5522">
                  <c:v>14.207650000000001</c:v>
                </c:pt>
                <c:pt idx="5523">
                  <c:v>14.210233333333333</c:v>
                </c:pt>
                <c:pt idx="5524">
                  <c:v>14.212816666666669</c:v>
                </c:pt>
                <c:pt idx="5525">
                  <c:v>14.215416666666668</c:v>
                </c:pt>
                <c:pt idx="5526">
                  <c:v>14.217999999999998</c:v>
                </c:pt>
                <c:pt idx="5527">
                  <c:v>14.220583333333334</c:v>
                </c:pt>
                <c:pt idx="5528">
                  <c:v>14.223183333333333</c:v>
                </c:pt>
                <c:pt idx="5529">
                  <c:v>14.225766666666669</c:v>
                </c:pt>
                <c:pt idx="5530">
                  <c:v>14.228349999999999</c:v>
                </c:pt>
                <c:pt idx="5531">
                  <c:v>14.230933333333333</c:v>
                </c:pt>
                <c:pt idx="5532">
                  <c:v>14.233516666666668</c:v>
                </c:pt>
                <c:pt idx="5533">
                  <c:v>14.236116666666669</c:v>
                </c:pt>
                <c:pt idx="5534">
                  <c:v>14.238699999999998</c:v>
                </c:pt>
                <c:pt idx="5535">
                  <c:v>14.241283333333332</c:v>
                </c:pt>
                <c:pt idx="5536">
                  <c:v>14.243883333333335</c:v>
                </c:pt>
                <c:pt idx="5537">
                  <c:v>14.246466666666668</c:v>
                </c:pt>
                <c:pt idx="5538">
                  <c:v>14.24901666666667</c:v>
                </c:pt>
                <c:pt idx="5539">
                  <c:v>14.251616666666669</c:v>
                </c:pt>
                <c:pt idx="5540">
                  <c:v>14.254200000000001</c:v>
                </c:pt>
                <c:pt idx="5541">
                  <c:v>14.256783333333336</c:v>
                </c:pt>
                <c:pt idx="5542">
                  <c:v>14.259366666666669</c:v>
                </c:pt>
                <c:pt idx="5543">
                  <c:v>14.261950000000001</c:v>
                </c:pt>
                <c:pt idx="5544">
                  <c:v>14.264550000000002</c:v>
                </c:pt>
                <c:pt idx="5545">
                  <c:v>14.267133333333334</c:v>
                </c:pt>
                <c:pt idx="5546">
                  <c:v>14.269716666666667</c:v>
                </c:pt>
                <c:pt idx="5547">
                  <c:v>14.272316666666669</c:v>
                </c:pt>
                <c:pt idx="5548">
                  <c:v>14.274900000000001</c:v>
                </c:pt>
                <c:pt idx="5549">
                  <c:v>14.277483333333334</c:v>
                </c:pt>
                <c:pt idx="5550">
                  <c:v>14.280083333333332</c:v>
                </c:pt>
                <c:pt idx="5551">
                  <c:v>14.282666666666671</c:v>
                </c:pt>
                <c:pt idx="5552">
                  <c:v>14.28525</c:v>
                </c:pt>
                <c:pt idx="5553">
                  <c:v>14.287833333333333</c:v>
                </c:pt>
                <c:pt idx="5554">
                  <c:v>14.290416666666667</c:v>
                </c:pt>
                <c:pt idx="5555">
                  <c:v>14.293016666666666</c:v>
                </c:pt>
                <c:pt idx="5556">
                  <c:v>14.2956</c:v>
                </c:pt>
                <c:pt idx="5557">
                  <c:v>14.298183333333331</c:v>
                </c:pt>
                <c:pt idx="5558">
                  <c:v>14.300783333333335</c:v>
                </c:pt>
                <c:pt idx="5559">
                  <c:v>14.303366666666669</c:v>
                </c:pt>
                <c:pt idx="5560">
                  <c:v>14.30591666666667</c:v>
                </c:pt>
                <c:pt idx="5561">
                  <c:v>14.308516666666668</c:v>
                </c:pt>
                <c:pt idx="5562">
                  <c:v>14.311100000000001</c:v>
                </c:pt>
                <c:pt idx="5563">
                  <c:v>14.313683333333335</c:v>
                </c:pt>
                <c:pt idx="5564">
                  <c:v>14.316266666666669</c:v>
                </c:pt>
                <c:pt idx="5565">
                  <c:v>14.318850000000001</c:v>
                </c:pt>
                <c:pt idx="5566">
                  <c:v>14.32145</c:v>
                </c:pt>
                <c:pt idx="5567">
                  <c:v>14.324033333333334</c:v>
                </c:pt>
                <c:pt idx="5568">
                  <c:v>14.326616666666668</c:v>
                </c:pt>
                <c:pt idx="5569">
                  <c:v>14.329216666666669</c:v>
                </c:pt>
                <c:pt idx="5570">
                  <c:v>14.331800000000001</c:v>
                </c:pt>
                <c:pt idx="5571">
                  <c:v>14.334383333333333</c:v>
                </c:pt>
                <c:pt idx="5572">
                  <c:v>14.336983333333334</c:v>
                </c:pt>
                <c:pt idx="5573">
                  <c:v>14.339566666666668</c:v>
                </c:pt>
                <c:pt idx="5574">
                  <c:v>14.34215</c:v>
                </c:pt>
                <c:pt idx="5575">
                  <c:v>14.344733333333332</c:v>
                </c:pt>
                <c:pt idx="5576">
                  <c:v>14.347300000000001</c:v>
                </c:pt>
                <c:pt idx="5577">
                  <c:v>14.3499</c:v>
                </c:pt>
                <c:pt idx="5578">
                  <c:v>14.352483333333337</c:v>
                </c:pt>
                <c:pt idx="5579">
                  <c:v>14.355066666666669</c:v>
                </c:pt>
                <c:pt idx="5580">
                  <c:v>14.35766666666667</c:v>
                </c:pt>
                <c:pt idx="5581">
                  <c:v>14.360250000000002</c:v>
                </c:pt>
                <c:pt idx="5582">
                  <c:v>14.362833333333336</c:v>
                </c:pt>
                <c:pt idx="5583">
                  <c:v>14.365433333333337</c:v>
                </c:pt>
                <c:pt idx="5584">
                  <c:v>14.368016666666671</c:v>
                </c:pt>
                <c:pt idx="5585">
                  <c:v>14.370600000000001</c:v>
                </c:pt>
                <c:pt idx="5586">
                  <c:v>14.373183333333335</c:v>
                </c:pt>
                <c:pt idx="5587">
                  <c:v>14.375766666666671</c:v>
                </c:pt>
                <c:pt idx="5588">
                  <c:v>14.378366666666668</c:v>
                </c:pt>
                <c:pt idx="5589">
                  <c:v>14.38095</c:v>
                </c:pt>
                <c:pt idx="5590">
                  <c:v>14.383533333333334</c:v>
                </c:pt>
                <c:pt idx="5591">
                  <c:v>14.386133333333335</c:v>
                </c:pt>
                <c:pt idx="5592">
                  <c:v>14.388716666666667</c:v>
                </c:pt>
                <c:pt idx="5593">
                  <c:v>14.391300000000001</c:v>
                </c:pt>
                <c:pt idx="5594">
                  <c:v>14.3939</c:v>
                </c:pt>
                <c:pt idx="5595">
                  <c:v>14.396483333333334</c:v>
                </c:pt>
                <c:pt idx="5596">
                  <c:v>14.399066666666668</c:v>
                </c:pt>
                <c:pt idx="5597">
                  <c:v>14.401666666666669</c:v>
                </c:pt>
                <c:pt idx="5598">
                  <c:v>14.404250000000001</c:v>
                </c:pt>
                <c:pt idx="5599">
                  <c:v>14.406833333333335</c:v>
                </c:pt>
                <c:pt idx="5600">
                  <c:v>14.409416666666671</c:v>
                </c:pt>
                <c:pt idx="5601">
                  <c:v>14.412000000000003</c:v>
                </c:pt>
                <c:pt idx="5602">
                  <c:v>14.4146</c:v>
                </c:pt>
                <c:pt idx="5603">
                  <c:v>14.417183333333332</c:v>
                </c:pt>
                <c:pt idx="5604">
                  <c:v>14.419766666666671</c:v>
                </c:pt>
                <c:pt idx="5605">
                  <c:v>14.422366666666669</c:v>
                </c:pt>
                <c:pt idx="5606">
                  <c:v>14.424916666666666</c:v>
                </c:pt>
                <c:pt idx="5607">
                  <c:v>14.427483333333335</c:v>
                </c:pt>
                <c:pt idx="5608">
                  <c:v>14.430066666666669</c:v>
                </c:pt>
                <c:pt idx="5609">
                  <c:v>14.432650000000002</c:v>
                </c:pt>
                <c:pt idx="5610">
                  <c:v>14.43525</c:v>
                </c:pt>
                <c:pt idx="5611">
                  <c:v>14.437833333333334</c:v>
                </c:pt>
                <c:pt idx="5612">
                  <c:v>14.440416666666668</c:v>
                </c:pt>
                <c:pt idx="5613">
                  <c:v>14.443016666666669</c:v>
                </c:pt>
                <c:pt idx="5614">
                  <c:v>14.445600000000002</c:v>
                </c:pt>
                <c:pt idx="5615">
                  <c:v>14.448183333333333</c:v>
                </c:pt>
                <c:pt idx="5616">
                  <c:v>14.450783333333336</c:v>
                </c:pt>
                <c:pt idx="5617">
                  <c:v>14.453366666666668</c:v>
                </c:pt>
                <c:pt idx="5618">
                  <c:v>14.455950000000001</c:v>
                </c:pt>
                <c:pt idx="5619">
                  <c:v>14.458550000000002</c:v>
                </c:pt>
                <c:pt idx="5620">
                  <c:v>14.461133333333335</c:v>
                </c:pt>
                <c:pt idx="5621">
                  <c:v>14.46371666666667</c:v>
                </c:pt>
                <c:pt idx="5622">
                  <c:v>14.466300000000002</c:v>
                </c:pt>
                <c:pt idx="5623">
                  <c:v>14.468883333333334</c:v>
                </c:pt>
                <c:pt idx="5624">
                  <c:v>14.471483333333335</c:v>
                </c:pt>
                <c:pt idx="5625">
                  <c:v>14.474066666666667</c:v>
                </c:pt>
                <c:pt idx="5626">
                  <c:v>14.476650000000003</c:v>
                </c:pt>
                <c:pt idx="5627">
                  <c:v>14.47925</c:v>
                </c:pt>
                <c:pt idx="5628">
                  <c:v>14.481833333333332</c:v>
                </c:pt>
                <c:pt idx="5629">
                  <c:v>14.484416666666672</c:v>
                </c:pt>
                <c:pt idx="5630">
                  <c:v>14.487016666666669</c:v>
                </c:pt>
                <c:pt idx="5631">
                  <c:v>14.489600000000003</c:v>
                </c:pt>
                <c:pt idx="5632">
                  <c:v>14.492183333333335</c:v>
                </c:pt>
                <c:pt idx="5633">
                  <c:v>14.494766666666669</c:v>
                </c:pt>
                <c:pt idx="5634">
                  <c:v>14.497350000000001</c:v>
                </c:pt>
                <c:pt idx="5635">
                  <c:v>14.49995</c:v>
                </c:pt>
                <c:pt idx="5636">
                  <c:v>14.502533333333336</c:v>
                </c:pt>
                <c:pt idx="5637">
                  <c:v>14.505116666666671</c:v>
                </c:pt>
                <c:pt idx="5638">
                  <c:v>14.507716666666667</c:v>
                </c:pt>
                <c:pt idx="5639">
                  <c:v>14.510300000000001</c:v>
                </c:pt>
                <c:pt idx="5640">
                  <c:v>14.512883333333335</c:v>
                </c:pt>
                <c:pt idx="5641">
                  <c:v>14.515483333333334</c:v>
                </c:pt>
                <c:pt idx="5642">
                  <c:v>14.518066666666666</c:v>
                </c:pt>
                <c:pt idx="5643">
                  <c:v>14.52065</c:v>
                </c:pt>
                <c:pt idx="5644">
                  <c:v>14.523233333333334</c:v>
                </c:pt>
                <c:pt idx="5645">
                  <c:v>14.525816666666667</c:v>
                </c:pt>
                <c:pt idx="5646">
                  <c:v>14.528416666666669</c:v>
                </c:pt>
                <c:pt idx="5647">
                  <c:v>14.531000000000001</c:v>
                </c:pt>
                <c:pt idx="5648">
                  <c:v>14.533583333333334</c:v>
                </c:pt>
                <c:pt idx="5649">
                  <c:v>14.536183333333334</c:v>
                </c:pt>
                <c:pt idx="5650">
                  <c:v>14.538766666666669</c:v>
                </c:pt>
                <c:pt idx="5651">
                  <c:v>14.541349999999998</c:v>
                </c:pt>
                <c:pt idx="5652">
                  <c:v>14.543950000000001</c:v>
                </c:pt>
                <c:pt idx="5653">
                  <c:v>14.546533333333334</c:v>
                </c:pt>
                <c:pt idx="5654">
                  <c:v>14.549116666666666</c:v>
                </c:pt>
                <c:pt idx="5655">
                  <c:v>14.551716666666668</c:v>
                </c:pt>
                <c:pt idx="5656">
                  <c:v>14.554300000000001</c:v>
                </c:pt>
                <c:pt idx="5657">
                  <c:v>14.556883333333335</c:v>
                </c:pt>
                <c:pt idx="5658">
                  <c:v>14.559466666666671</c:v>
                </c:pt>
                <c:pt idx="5659">
                  <c:v>14.562050000000003</c:v>
                </c:pt>
                <c:pt idx="5660">
                  <c:v>14.56465</c:v>
                </c:pt>
                <c:pt idx="5661">
                  <c:v>14.567216666666669</c:v>
                </c:pt>
                <c:pt idx="5662">
                  <c:v>14.569800000000003</c:v>
                </c:pt>
                <c:pt idx="5663">
                  <c:v>14.572400000000002</c:v>
                </c:pt>
                <c:pt idx="5664">
                  <c:v>14.574983333333334</c:v>
                </c:pt>
                <c:pt idx="5665">
                  <c:v>14.577566666666668</c:v>
                </c:pt>
                <c:pt idx="5666">
                  <c:v>14.580166666666667</c:v>
                </c:pt>
                <c:pt idx="5667">
                  <c:v>14.582750000000003</c:v>
                </c:pt>
                <c:pt idx="5668">
                  <c:v>14.585333333333335</c:v>
                </c:pt>
                <c:pt idx="5669">
                  <c:v>14.587916666666668</c:v>
                </c:pt>
                <c:pt idx="5670">
                  <c:v>14.590500000000002</c:v>
                </c:pt>
                <c:pt idx="5671">
                  <c:v>14.5931</c:v>
                </c:pt>
                <c:pt idx="5672">
                  <c:v>14.595683333333335</c:v>
                </c:pt>
                <c:pt idx="5673">
                  <c:v>14.598266666666666</c:v>
                </c:pt>
                <c:pt idx="5674">
                  <c:v>14.600866666666668</c:v>
                </c:pt>
                <c:pt idx="5675">
                  <c:v>14.60345</c:v>
                </c:pt>
                <c:pt idx="5676">
                  <c:v>14.606033333333334</c:v>
                </c:pt>
                <c:pt idx="5677">
                  <c:v>14.608633333333334</c:v>
                </c:pt>
                <c:pt idx="5678">
                  <c:v>14.611216666666667</c:v>
                </c:pt>
                <c:pt idx="5679">
                  <c:v>14.613783333333334</c:v>
                </c:pt>
                <c:pt idx="5680">
                  <c:v>14.616366666666666</c:v>
                </c:pt>
                <c:pt idx="5681">
                  <c:v>14.618949999999998</c:v>
                </c:pt>
                <c:pt idx="5682">
                  <c:v>14.621550000000001</c:v>
                </c:pt>
                <c:pt idx="5683">
                  <c:v>14.624133333333333</c:v>
                </c:pt>
                <c:pt idx="5684">
                  <c:v>14.626716666666667</c:v>
                </c:pt>
                <c:pt idx="5685">
                  <c:v>14.629316666666666</c:v>
                </c:pt>
                <c:pt idx="5686">
                  <c:v>14.631899999999998</c:v>
                </c:pt>
                <c:pt idx="5687">
                  <c:v>14.634483333333332</c:v>
                </c:pt>
                <c:pt idx="5688">
                  <c:v>14.637083333333333</c:v>
                </c:pt>
                <c:pt idx="5689">
                  <c:v>14.639666666666669</c:v>
                </c:pt>
                <c:pt idx="5690">
                  <c:v>14.642250000000001</c:v>
                </c:pt>
                <c:pt idx="5691">
                  <c:v>14.644833333333333</c:v>
                </c:pt>
                <c:pt idx="5692">
                  <c:v>14.647416666666668</c:v>
                </c:pt>
                <c:pt idx="5693">
                  <c:v>14.650016666666668</c:v>
                </c:pt>
                <c:pt idx="5694">
                  <c:v>14.652600000000001</c:v>
                </c:pt>
                <c:pt idx="5695">
                  <c:v>14.655183333333335</c:v>
                </c:pt>
                <c:pt idx="5696">
                  <c:v>14.657783333333334</c:v>
                </c:pt>
                <c:pt idx="5697">
                  <c:v>14.660366666666668</c:v>
                </c:pt>
                <c:pt idx="5698">
                  <c:v>14.66295</c:v>
                </c:pt>
                <c:pt idx="5699">
                  <c:v>14.665550000000001</c:v>
                </c:pt>
                <c:pt idx="5700">
                  <c:v>14.668133333333333</c:v>
                </c:pt>
                <c:pt idx="5701">
                  <c:v>14.670716666666669</c:v>
                </c:pt>
                <c:pt idx="5702">
                  <c:v>14.673316666666668</c:v>
                </c:pt>
                <c:pt idx="5703">
                  <c:v>14.6759</c:v>
                </c:pt>
                <c:pt idx="5704">
                  <c:v>14.678483333333332</c:v>
                </c:pt>
                <c:pt idx="5705">
                  <c:v>14.68106666666667</c:v>
                </c:pt>
                <c:pt idx="5706">
                  <c:v>14.68365</c:v>
                </c:pt>
                <c:pt idx="5707">
                  <c:v>14.686250000000001</c:v>
                </c:pt>
                <c:pt idx="5708">
                  <c:v>14.688833333333333</c:v>
                </c:pt>
                <c:pt idx="5709">
                  <c:v>14.691416666666669</c:v>
                </c:pt>
                <c:pt idx="5710">
                  <c:v>14.694016666666666</c:v>
                </c:pt>
                <c:pt idx="5711">
                  <c:v>14.6966</c:v>
                </c:pt>
                <c:pt idx="5712">
                  <c:v>14.699183333333334</c:v>
                </c:pt>
                <c:pt idx="5713">
                  <c:v>14.701783333333333</c:v>
                </c:pt>
                <c:pt idx="5714">
                  <c:v>14.704366666666665</c:v>
                </c:pt>
                <c:pt idx="5715">
                  <c:v>14.706950000000001</c:v>
                </c:pt>
                <c:pt idx="5716">
                  <c:v>14.709533333333335</c:v>
                </c:pt>
                <c:pt idx="5717">
                  <c:v>14.712116666666669</c:v>
                </c:pt>
                <c:pt idx="5718">
                  <c:v>14.71471666666667</c:v>
                </c:pt>
                <c:pt idx="5719">
                  <c:v>14.717299999999998</c:v>
                </c:pt>
                <c:pt idx="5720">
                  <c:v>14.719883333333334</c:v>
                </c:pt>
                <c:pt idx="5721">
                  <c:v>14.722483333333336</c:v>
                </c:pt>
                <c:pt idx="5722">
                  <c:v>14.725066666666669</c:v>
                </c:pt>
                <c:pt idx="5723">
                  <c:v>14.727650000000001</c:v>
                </c:pt>
                <c:pt idx="5724">
                  <c:v>14.73025</c:v>
                </c:pt>
                <c:pt idx="5725">
                  <c:v>14.732833333333334</c:v>
                </c:pt>
                <c:pt idx="5726">
                  <c:v>14.735416666666669</c:v>
                </c:pt>
                <c:pt idx="5727">
                  <c:v>14.738016666666665</c:v>
                </c:pt>
                <c:pt idx="5728">
                  <c:v>14.740600000000001</c:v>
                </c:pt>
                <c:pt idx="5729">
                  <c:v>14.743183333333333</c:v>
                </c:pt>
                <c:pt idx="5730">
                  <c:v>14.745766666666666</c:v>
                </c:pt>
                <c:pt idx="5731">
                  <c:v>14.748349999999999</c:v>
                </c:pt>
                <c:pt idx="5732">
                  <c:v>14.75095</c:v>
                </c:pt>
                <c:pt idx="5733">
                  <c:v>14.753533333333335</c:v>
                </c:pt>
                <c:pt idx="5734">
                  <c:v>14.756116666666667</c:v>
                </c:pt>
                <c:pt idx="5735">
                  <c:v>14.758716666666666</c:v>
                </c:pt>
                <c:pt idx="5736">
                  <c:v>14.761299999999999</c:v>
                </c:pt>
                <c:pt idx="5737">
                  <c:v>14.763883333333332</c:v>
                </c:pt>
                <c:pt idx="5738">
                  <c:v>14.766483333333335</c:v>
                </c:pt>
                <c:pt idx="5739">
                  <c:v>14.769066666666669</c:v>
                </c:pt>
                <c:pt idx="5740">
                  <c:v>14.771650000000001</c:v>
                </c:pt>
                <c:pt idx="5741">
                  <c:v>14.774216666666666</c:v>
                </c:pt>
                <c:pt idx="5742">
                  <c:v>14.7768</c:v>
                </c:pt>
                <c:pt idx="5743">
                  <c:v>14.779400000000003</c:v>
                </c:pt>
                <c:pt idx="5744">
                  <c:v>14.781983333333333</c:v>
                </c:pt>
                <c:pt idx="5745">
                  <c:v>14.784566666666668</c:v>
                </c:pt>
                <c:pt idx="5746">
                  <c:v>14.787166666666669</c:v>
                </c:pt>
                <c:pt idx="5747">
                  <c:v>14.78975</c:v>
                </c:pt>
                <c:pt idx="5748">
                  <c:v>14.792333333333334</c:v>
                </c:pt>
                <c:pt idx="5749">
                  <c:v>14.794933333333335</c:v>
                </c:pt>
                <c:pt idx="5750">
                  <c:v>14.797516666666668</c:v>
                </c:pt>
                <c:pt idx="5751">
                  <c:v>14.800100000000002</c:v>
                </c:pt>
                <c:pt idx="5752">
                  <c:v>14.802683333333336</c:v>
                </c:pt>
                <c:pt idx="5753">
                  <c:v>14.805266666666668</c:v>
                </c:pt>
                <c:pt idx="5754">
                  <c:v>14.807866666666667</c:v>
                </c:pt>
                <c:pt idx="5755">
                  <c:v>14.810433333333334</c:v>
                </c:pt>
                <c:pt idx="5756">
                  <c:v>14.813016666666668</c:v>
                </c:pt>
                <c:pt idx="5757">
                  <c:v>14.815616666666671</c:v>
                </c:pt>
                <c:pt idx="5758">
                  <c:v>14.818200000000001</c:v>
                </c:pt>
                <c:pt idx="5759">
                  <c:v>14.820783333333335</c:v>
                </c:pt>
                <c:pt idx="5760">
                  <c:v>14.823383333333334</c:v>
                </c:pt>
                <c:pt idx="5761">
                  <c:v>14.825966666666668</c:v>
                </c:pt>
                <c:pt idx="5762">
                  <c:v>14.82855</c:v>
                </c:pt>
                <c:pt idx="5763">
                  <c:v>14.831133333333334</c:v>
                </c:pt>
                <c:pt idx="5764">
                  <c:v>14.833716666666671</c:v>
                </c:pt>
                <c:pt idx="5765">
                  <c:v>14.836316666666669</c:v>
                </c:pt>
                <c:pt idx="5766">
                  <c:v>14.838900000000001</c:v>
                </c:pt>
                <c:pt idx="5767">
                  <c:v>14.841483333333334</c:v>
                </c:pt>
                <c:pt idx="5768">
                  <c:v>14.844083333333334</c:v>
                </c:pt>
                <c:pt idx="5769">
                  <c:v>14.846666666666668</c:v>
                </c:pt>
                <c:pt idx="5770">
                  <c:v>14.849250000000001</c:v>
                </c:pt>
                <c:pt idx="5771">
                  <c:v>14.851850000000002</c:v>
                </c:pt>
                <c:pt idx="5772">
                  <c:v>14.854433333333336</c:v>
                </c:pt>
                <c:pt idx="5773">
                  <c:v>14.857016666666672</c:v>
                </c:pt>
                <c:pt idx="5774">
                  <c:v>14.859616666666669</c:v>
                </c:pt>
                <c:pt idx="5775">
                  <c:v>14.862200000000001</c:v>
                </c:pt>
                <c:pt idx="5776">
                  <c:v>14.864783333333333</c:v>
                </c:pt>
                <c:pt idx="5777">
                  <c:v>14.867366666666669</c:v>
                </c:pt>
                <c:pt idx="5778">
                  <c:v>14.869950000000003</c:v>
                </c:pt>
                <c:pt idx="5779">
                  <c:v>14.872550000000004</c:v>
                </c:pt>
                <c:pt idx="5780">
                  <c:v>14.875133333333336</c:v>
                </c:pt>
                <c:pt idx="5781">
                  <c:v>14.877716666666668</c:v>
                </c:pt>
                <c:pt idx="5782">
                  <c:v>14.880316666666667</c:v>
                </c:pt>
                <c:pt idx="5783">
                  <c:v>14.882900000000003</c:v>
                </c:pt>
                <c:pt idx="5784">
                  <c:v>14.885483333333337</c:v>
                </c:pt>
                <c:pt idx="5785">
                  <c:v>14.888083333333332</c:v>
                </c:pt>
                <c:pt idx="5786">
                  <c:v>14.890666666666672</c:v>
                </c:pt>
                <c:pt idx="5787">
                  <c:v>14.89325</c:v>
                </c:pt>
                <c:pt idx="5788">
                  <c:v>14.895833333333336</c:v>
                </c:pt>
                <c:pt idx="5789">
                  <c:v>14.898416666666668</c:v>
                </c:pt>
                <c:pt idx="5790">
                  <c:v>14.901016666666669</c:v>
                </c:pt>
                <c:pt idx="5791">
                  <c:v>14.903566666666672</c:v>
                </c:pt>
                <c:pt idx="5792">
                  <c:v>14.90615</c:v>
                </c:pt>
                <c:pt idx="5793">
                  <c:v>14.90875</c:v>
                </c:pt>
                <c:pt idx="5794">
                  <c:v>14.911333333333333</c:v>
                </c:pt>
                <c:pt idx="5795">
                  <c:v>14.913916666666669</c:v>
                </c:pt>
                <c:pt idx="5796">
                  <c:v>14.916516666666668</c:v>
                </c:pt>
                <c:pt idx="5797">
                  <c:v>14.919100000000002</c:v>
                </c:pt>
                <c:pt idx="5798">
                  <c:v>14.921683333333334</c:v>
                </c:pt>
                <c:pt idx="5799">
                  <c:v>14.924266666666666</c:v>
                </c:pt>
                <c:pt idx="5800">
                  <c:v>14.92685</c:v>
                </c:pt>
                <c:pt idx="5801">
                  <c:v>14.929450000000003</c:v>
                </c:pt>
                <c:pt idx="5802">
                  <c:v>14.932033333333335</c:v>
                </c:pt>
                <c:pt idx="5803">
                  <c:v>14.934616666666669</c:v>
                </c:pt>
                <c:pt idx="5804">
                  <c:v>14.937183333333333</c:v>
                </c:pt>
                <c:pt idx="5805">
                  <c:v>14.939766666666667</c:v>
                </c:pt>
                <c:pt idx="5806">
                  <c:v>14.942350000000001</c:v>
                </c:pt>
                <c:pt idx="5807">
                  <c:v>14.944949999999999</c:v>
                </c:pt>
                <c:pt idx="5808">
                  <c:v>14.947533333333332</c:v>
                </c:pt>
                <c:pt idx="5809">
                  <c:v>14.950116666666668</c:v>
                </c:pt>
                <c:pt idx="5810">
                  <c:v>14.952700000000002</c:v>
                </c:pt>
                <c:pt idx="5811">
                  <c:v>14.955283333333336</c:v>
                </c:pt>
                <c:pt idx="5812">
                  <c:v>14.957883333333335</c:v>
                </c:pt>
                <c:pt idx="5813">
                  <c:v>14.960466666666671</c:v>
                </c:pt>
                <c:pt idx="5814">
                  <c:v>14.963050000000003</c:v>
                </c:pt>
                <c:pt idx="5815">
                  <c:v>14.965650000000002</c:v>
                </c:pt>
                <c:pt idx="5816">
                  <c:v>14.968233333333334</c:v>
                </c:pt>
                <c:pt idx="5817">
                  <c:v>14.970816666666671</c:v>
                </c:pt>
                <c:pt idx="5818">
                  <c:v>14.973416666666671</c:v>
                </c:pt>
                <c:pt idx="5819">
                  <c:v>14.976000000000003</c:v>
                </c:pt>
                <c:pt idx="5820">
                  <c:v>14.97855</c:v>
                </c:pt>
                <c:pt idx="5821">
                  <c:v>14.981133333333334</c:v>
                </c:pt>
                <c:pt idx="5822">
                  <c:v>14.983716666666671</c:v>
                </c:pt>
                <c:pt idx="5823">
                  <c:v>14.986316666666667</c:v>
                </c:pt>
                <c:pt idx="5824">
                  <c:v>14.988900000000001</c:v>
                </c:pt>
                <c:pt idx="5825">
                  <c:v>14.991483333333335</c:v>
                </c:pt>
                <c:pt idx="5826">
                  <c:v>14.994083333333332</c:v>
                </c:pt>
                <c:pt idx="5827">
                  <c:v>14.996666666666668</c:v>
                </c:pt>
                <c:pt idx="5828">
                  <c:v>14.99925</c:v>
                </c:pt>
                <c:pt idx="5829">
                  <c:v>15.001850000000001</c:v>
                </c:pt>
                <c:pt idx="5830">
                  <c:v>15.004433333333335</c:v>
                </c:pt>
                <c:pt idx="5831">
                  <c:v>15.007016666666669</c:v>
                </c:pt>
                <c:pt idx="5832">
                  <c:v>15.009600000000002</c:v>
                </c:pt>
                <c:pt idx="5833">
                  <c:v>15.012183333333335</c:v>
                </c:pt>
                <c:pt idx="5834">
                  <c:v>15.014783333333332</c:v>
                </c:pt>
                <c:pt idx="5835">
                  <c:v>15.017366666666669</c:v>
                </c:pt>
                <c:pt idx="5836">
                  <c:v>15.01995</c:v>
                </c:pt>
                <c:pt idx="5837">
                  <c:v>15.022550000000003</c:v>
                </c:pt>
                <c:pt idx="5838">
                  <c:v>15.025133333333336</c:v>
                </c:pt>
                <c:pt idx="5839">
                  <c:v>15.027716666666668</c:v>
                </c:pt>
                <c:pt idx="5840">
                  <c:v>15.030316666666666</c:v>
                </c:pt>
                <c:pt idx="5841">
                  <c:v>15.032900000000001</c:v>
                </c:pt>
                <c:pt idx="5842">
                  <c:v>15.035483333333335</c:v>
                </c:pt>
                <c:pt idx="5843">
                  <c:v>15.038066666666667</c:v>
                </c:pt>
                <c:pt idx="5844">
                  <c:v>15.040616666666669</c:v>
                </c:pt>
                <c:pt idx="5845">
                  <c:v>15.043200000000001</c:v>
                </c:pt>
                <c:pt idx="5846">
                  <c:v>15.045783333333334</c:v>
                </c:pt>
                <c:pt idx="5847">
                  <c:v>15.048366666666668</c:v>
                </c:pt>
                <c:pt idx="5848">
                  <c:v>15.050966666666667</c:v>
                </c:pt>
                <c:pt idx="5849">
                  <c:v>15.053550000000001</c:v>
                </c:pt>
                <c:pt idx="5850">
                  <c:v>15.056133333333335</c:v>
                </c:pt>
                <c:pt idx="5851">
                  <c:v>15.058733333333334</c:v>
                </c:pt>
                <c:pt idx="5852">
                  <c:v>15.061316666666666</c:v>
                </c:pt>
                <c:pt idx="5853">
                  <c:v>15.063900000000002</c:v>
                </c:pt>
                <c:pt idx="5854">
                  <c:v>15.066483333333336</c:v>
                </c:pt>
                <c:pt idx="5855">
                  <c:v>15.069066666666668</c:v>
                </c:pt>
                <c:pt idx="5856">
                  <c:v>15.071666666666667</c:v>
                </c:pt>
                <c:pt idx="5857">
                  <c:v>15.074250000000001</c:v>
                </c:pt>
                <c:pt idx="5858">
                  <c:v>15.076833333333335</c:v>
                </c:pt>
                <c:pt idx="5859">
                  <c:v>15.079433333333334</c:v>
                </c:pt>
                <c:pt idx="5860">
                  <c:v>15.082016666666672</c:v>
                </c:pt>
                <c:pt idx="5861">
                  <c:v>15.0846</c:v>
                </c:pt>
                <c:pt idx="5862">
                  <c:v>15.087200000000001</c:v>
                </c:pt>
                <c:pt idx="5863">
                  <c:v>15.089783333333335</c:v>
                </c:pt>
                <c:pt idx="5864">
                  <c:v>15.092366666666669</c:v>
                </c:pt>
                <c:pt idx="5865">
                  <c:v>15.094950000000001</c:v>
                </c:pt>
                <c:pt idx="5866">
                  <c:v>15.097533333333335</c:v>
                </c:pt>
                <c:pt idx="5867">
                  <c:v>15.100133333333334</c:v>
                </c:pt>
                <c:pt idx="5868">
                  <c:v>15.102716666666671</c:v>
                </c:pt>
                <c:pt idx="5869">
                  <c:v>15.1053</c:v>
                </c:pt>
                <c:pt idx="5870">
                  <c:v>15.107900000000001</c:v>
                </c:pt>
                <c:pt idx="5871">
                  <c:v>15.110483333333335</c:v>
                </c:pt>
                <c:pt idx="5872">
                  <c:v>15.113066666666668</c:v>
                </c:pt>
                <c:pt idx="5873">
                  <c:v>15.115666666666671</c:v>
                </c:pt>
                <c:pt idx="5874">
                  <c:v>15.118216666666665</c:v>
                </c:pt>
                <c:pt idx="5875">
                  <c:v>15.120800000000001</c:v>
                </c:pt>
                <c:pt idx="5876">
                  <c:v>15.123383333333333</c:v>
                </c:pt>
                <c:pt idx="5877">
                  <c:v>15.125966666666669</c:v>
                </c:pt>
                <c:pt idx="5878">
                  <c:v>15.12856666666667</c:v>
                </c:pt>
                <c:pt idx="5879">
                  <c:v>15.131149999999998</c:v>
                </c:pt>
                <c:pt idx="5880">
                  <c:v>15.133733333333334</c:v>
                </c:pt>
                <c:pt idx="5881">
                  <c:v>15.136333333333333</c:v>
                </c:pt>
                <c:pt idx="5882">
                  <c:v>15.138916666666667</c:v>
                </c:pt>
                <c:pt idx="5883">
                  <c:v>15.141500000000001</c:v>
                </c:pt>
                <c:pt idx="5884">
                  <c:v>15.144099999999998</c:v>
                </c:pt>
                <c:pt idx="5885">
                  <c:v>15.146683333333334</c:v>
                </c:pt>
                <c:pt idx="5886">
                  <c:v>15.149266666666669</c:v>
                </c:pt>
                <c:pt idx="5887">
                  <c:v>15.15185</c:v>
                </c:pt>
                <c:pt idx="5888">
                  <c:v>15.154433333333335</c:v>
                </c:pt>
                <c:pt idx="5889">
                  <c:v>15.157033333333334</c:v>
                </c:pt>
                <c:pt idx="5890">
                  <c:v>15.15961666666667</c:v>
                </c:pt>
                <c:pt idx="5891">
                  <c:v>15.1622</c:v>
                </c:pt>
                <c:pt idx="5892">
                  <c:v>15.164800000000001</c:v>
                </c:pt>
                <c:pt idx="5893">
                  <c:v>15.167383333333333</c:v>
                </c:pt>
                <c:pt idx="5894">
                  <c:v>15.169966666666667</c:v>
                </c:pt>
                <c:pt idx="5895">
                  <c:v>15.172533333333334</c:v>
                </c:pt>
                <c:pt idx="5896">
                  <c:v>15.175116666666668</c:v>
                </c:pt>
                <c:pt idx="5897">
                  <c:v>15.1777</c:v>
                </c:pt>
                <c:pt idx="5898">
                  <c:v>15.180283333333334</c:v>
                </c:pt>
                <c:pt idx="5899">
                  <c:v>15.182866666666667</c:v>
                </c:pt>
                <c:pt idx="5900">
                  <c:v>15.18546666666667</c:v>
                </c:pt>
                <c:pt idx="5901">
                  <c:v>15.188049999999999</c:v>
                </c:pt>
                <c:pt idx="5902">
                  <c:v>15.190633333333334</c:v>
                </c:pt>
                <c:pt idx="5903">
                  <c:v>15.193216666666666</c:v>
                </c:pt>
                <c:pt idx="5904">
                  <c:v>15.1958</c:v>
                </c:pt>
                <c:pt idx="5905">
                  <c:v>15.198383333333332</c:v>
                </c:pt>
                <c:pt idx="5906">
                  <c:v>15.200983333333333</c:v>
                </c:pt>
                <c:pt idx="5907">
                  <c:v>15.203566666666669</c:v>
                </c:pt>
                <c:pt idx="5908">
                  <c:v>15.206150000000001</c:v>
                </c:pt>
                <c:pt idx="5909">
                  <c:v>15.208733333333333</c:v>
                </c:pt>
                <c:pt idx="5910">
                  <c:v>15.211316666666667</c:v>
                </c:pt>
                <c:pt idx="5911">
                  <c:v>15.21391666666667</c:v>
                </c:pt>
                <c:pt idx="5912">
                  <c:v>15.2165</c:v>
                </c:pt>
                <c:pt idx="5913">
                  <c:v>15.219083333333334</c:v>
                </c:pt>
                <c:pt idx="5914">
                  <c:v>15.221683333333335</c:v>
                </c:pt>
                <c:pt idx="5915">
                  <c:v>15.224266666666667</c:v>
                </c:pt>
                <c:pt idx="5916">
                  <c:v>15.226850000000001</c:v>
                </c:pt>
                <c:pt idx="5917">
                  <c:v>15.229450000000002</c:v>
                </c:pt>
                <c:pt idx="5918">
                  <c:v>15.232033333333334</c:v>
                </c:pt>
                <c:pt idx="5919">
                  <c:v>15.234616666666666</c:v>
                </c:pt>
                <c:pt idx="5920">
                  <c:v>15.237216666666665</c:v>
                </c:pt>
                <c:pt idx="5921">
                  <c:v>15.239800000000001</c:v>
                </c:pt>
                <c:pt idx="5922">
                  <c:v>15.242383333333333</c:v>
                </c:pt>
                <c:pt idx="5923">
                  <c:v>15.244966666666667</c:v>
                </c:pt>
                <c:pt idx="5924">
                  <c:v>15.24755</c:v>
                </c:pt>
                <c:pt idx="5925">
                  <c:v>15.25015</c:v>
                </c:pt>
                <c:pt idx="5926">
                  <c:v>15.252733333333335</c:v>
                </c:pt>
                <c:pt idx="5927">
                  <c:v>15.255316666666667</c:v>
                </c:pt>
                <c:pt idx="5928">
                  <c:v>15.257916666666668</c:v>
                </c:pt>
                <c:pt idx="5929">
                  <c:v>15.2605</c:v>
                </c:pt>
                <c:pt idx="5930">
                  <c:v>15.263083333333332</c:v>
                </c:pt>
                <c:pt idx="5931">
                  <c:v>15.265683333333335</c:v>
                </c:pt>
                <c:pt idx="5932">
                  <c:v>15.268266666666667</c:v>
                </c:pt>
                <c:pt idx="5933">
                  <c:v>15.270850000000001</c:v>
                </c:pt>
                <c:pt idx="5934">
                  <c:v>15.273433333333335</c:v>
                </c:pt>
                <c:pt idx="5935">
                  <c:v>15.276016666666669</c:v>
                </c:pt>
                <c:pt idx="5936">
                  <c:v>15.278616666666666</c:v>
                </c:pt>
                <c:pt idx="5937">
                  <c:v>15.281199999999998</c:v>
                </c:pt>
                <c:pt idx="5938">
                  <c:v>15.283783333333334</c:v>
                </c:pt>
                <c:pt idx="5939">
                  <c:v>15.286383333333333</c:v>
                </c:pt>
                <c:pt idx="5940">
                  <c:v>15.288966666666665</c:v>
                </c:pt>
                <c:pt idx="5941">
                  <c:v>15.291550000000001</c:v>
                </c:pt>
                <c:pt idx="5942">
                  <c:v>15.294116666666667</c:v>
                </c:pt>
                <c:pt idx="5943">
                  <c:v>15.2967</c:v>
                </c:pt>
                <c:pt idx="5944">
                  <c:v>15.299283333333333</c:v>
                </c:pt>
                <c:pt idx="5945">
                  <c:v>15.301866666666667</c:v>
                </c:pt>
                <c:pt idx="5946">
                  <c:v>15.304433333333334</c:v>
                </c:pt>
                <c:pt idx="5947">
                  <c:v>15.307033333333335</c:v>
                </c:pt>
                <c:pt idx="5948">
                  <c:v>15.30961666666667</c:v>
                </c:pt>
                <c:pt idx="5949">
                  <c:v>15.312200000000002</c:v>
                </c:pt>
                <c:pt idx="5950">
                  <c:v>15.3148</c:v>
                </c:pt>
                <c:pt idx="5951">
                  <c:v>15.317383333333334</c:v>
                </c:pt>
                <c:pt idx="5952">
                  <c:v>15.319966666666668</c:v>
                </c:pt>
                <c:pt idx="5953">
                  <c:v>15.32256666666667</c:v>
                </c:pt>
                <c:pt idx="5954">
                  <c:v>15.325150000000002</c:v>
                </c:pt>
                <c:pt idx="5955">
                  <c:v>15.327733333333335</c:v>
                </c:pt>
                <c:pt idx="5956">
                  <c:v>15.330316666666668</c:v>
                </c:pt>
                <c:pt idx="5957">
                  <c:v>15.3329</c:v>
                </c:pt>
                <c:pt idx="5958">
                  <c:v>15.335500000000001</c:v>
                </c:pt>
                <c:pt idx="5959">
                  <c:v>15.338083333333334</c:v>
                </c:pt>
                <c:pt idx="5960">
                  <c:v>15.340666666666669</c:v>
                </c:pt>
                <c:pt idx="5961">
                  <c:v>15.343266666666668</c:v>
                </c:pt>
                <c:pt idx="5962">
                  <c:v>15.34585</c:v>
                </c:pt>
                <c:pt idx="5963">
                  <c:v>15.348433333333332</c:v>
                </c:pt>
                <c:pt idx="5964">
                  <c:v>15.351033333333335</c:v>
                </c:pt>
                <c:pt idx="5965">
                  <c:v>15.353616666666669</c:v>
                </c:pt>
                <c:pt idx="5966">
                  <c:v>15.356200000000003</c:v>
                </c:pt>
                <c:pt idx="5967">
                  <c:v>15.358783333333335</c:v>
                </c:pt>
                <c:pt idx="5968">
                  <c:v>15.361366666666669</c:v>
                </c:pt>
                <c:pt idx="5969">
                  <c:v>15.363966666666668</c:v>
                </c:pt>
                <c:pt idx="5970">
                  <c:v>15.366550000000002</c:v>
                </c:pt>
                <c:pt idx="5971">
                  <c:v>15.369133333333336</c:v>
                </c:pt>
                <c:pt idx="5972">
                  <c:v>15.371733333333335</c:v>
                </c:pt>
                <c:pt idx="5973">
                  <c:v>15.374316666666667</c:v>
                </c:pt>
                <c:pt idx="5974">
                  <c:v>15.376900000000003</c:v>
                </c:pt>
                <c:pt idx="5975">
                  <c:v>15.379500000000002</c:v>
                </c:pt>
                <c:pt idx="5976">
                  <c:v>15.382083333333334</c:v>
                </c:pt>
                <c:pt idx="5977">
                  <c:v>15.384666666666671</c:v>
                </c:pt>
                <c:pt idx="5978">
                  <c:v>15.387266666666669</c:v>
                </c:pt>
                <c:pt idx="5979">
                  <c:v>15.389850000000003</c:v>
                </c:pt>
                <c:pt idx="5980">
                  <c:v>15.392433333333338</c:v>
                </c:pt>
                <c:pt idx="5981">
                  <c:v>15.39501666666667</c:v>
                </c:pt>
                <c:pt idx="5982">
                  <c:v>15.397600000000002</c:v>
                </c:pt>
                <c:pt idx="5983">
                  <c:v>15.4002</c:v>
                </c:pt>
                <c:pt idx="5984">
                  <c:v>15.402783333333335</c:v>
                </c:pt>
                <c:pt idx="5985">
                  <c:v>15.405366666666671</c:v>
                </c:pt>
                <c:pt idx="5986">
                  <c:v>15.407966666666667</c:v>
                </c:pt>
                <c:pt idx="5987">
                  <c:v>15.410550000000002</c:v>
                </c:pt>
                <c:pt idx="5988">
                  <c:v>15.413133333333334</c:v>
                </c:pt>
                <c:pt idx="5989">
                  <c:v>15.415733333333334</c:v>
                </c:pt>
                <c:pt idx="5990">
                  <c:v>15.418316666666669</c:v>
                </c:pt>
                <c:pt idx="5991">
                  <c:v>15.4209</c:v>
                </c:pt>
                <c:pt idx="5992">
                  <c:v>15.423483333333335</c:v>
                </c:pt>
                <c:pt idx="5993">
                  <c:v>15.426066666666667</c:v>
                </c:pt>
                <c:pt idx="5994">
                  <c:v>15.428666666666668</c:v>
                </c:pt>
                <c:pt idx="5995">
                  <c:v>15.431249999999999</c:v>
                </c:pt>
                <c:pt idx="5996">
                  <c:v>15.433833333333332</c:v>
                </c:pt>
                <c:pt idx="5997">
                  <c:v>15.436433333333335</c:v>
                </c:pt>
                <c:pt idx="5998">
                  <c:v>15.439016666666669</c:v>
                </c:pt>
                <c:pt idx="5999">
                  <c:v>15.441600000000001</c:v>
                </c:pt>
                <c:pt idx="6000">
                  <c:v>15.444199999999999</c:v>
                </c:pt>
                <c:pt idx="6001">
                  <c:v>15.446783333333334</c:v>
                </c:pt>
                <c:pt idx="6002">
                  <c:v>15.449366666666666</c:v>
                </c:pt>
                <c:pt idx="6003">
                  <c:v>15.45195</c:v>
                </c:pt>
                <c:pt idx="6004">
                  <c:v>15.454533333333336</c:v>
                </c:pt>
                <c:pt idx="6005">
                  <c:v>15.457133333333335</c:v>
                </c:pt>
                <c:pt idx="6006">
                  <c:v>15.459716666666671</c:v>
                </c:pt>
                <c:pt idx="6007">
                  <c:v>15.462300000000003</c:v>
                </c:pt>
                <c:pt idx="6008">
                  <c:v>15.4649</c:v>
                </c:pt>
                <c:pt idx="6009">
                  <c:v>15.467483333333334</c:v>
                </c:pt>
                <c:pt idx="6010">
                  <c:v>15.470066666666668</c:v>
                </c:pt>
                <c:pt idx="6011">
                  <c:v>15.472666666666671</c:v>
                </c:pt>
                <c:pt idx="6012">
                  <c:v>15.475250000000003</c:v>
                </c:pt>
                <c:pt idx="6013">
                  <c:v>15.477833333333335</c:v>
                </c:pt>
                <c:pt idx="6014">
                  <c:v>15.480433333333336</c:v>
                </c:pt>
                <c:pt idx="6015">
                  <c:v>15.483016666666668</c:v>
                </c:pt>
                <c:pt idx="6016">
                  <c:v>15.485600000000002</c:v>
                </c:pt>
                <c:pt idx="6017">
                  <c:v>15.488183333333334</c:v>
                </c:pt>
                <c:pt idx="6018">
                  <c:v>15.490766666666669</c:v>
                </c:pt>
                <c:pt idx="6019">
                  <c:v>15.493366666666669</c:v>
                </c:pt>
                <c:pt idx="6020">
                  <c:v>15.495950000000002</c:v>
                </c:pt>
                <c:pt idx="6021">
                  <c:v>15.498533333333334</c:v>
                </c:pt>
                <c:pt idx="6022">
                  <c:v>15.501133333333334</c:v>
                </c:pt>
                <c:pt idx="6023">
                  <c:v>15.503716666666667</c:v>
                </c:pt>
                <c:pt idx="6024">
                  <c:v>15.506266666666669</c:v>
                </c:pt>
                <c:pt idx="6025">
                  <c:v>15.50886666666667</c:v>
                </c:pt>
                <c:pt idx="6026">
                  <c:v>15.51145</c:v>
                </c:pt>
                <c:pt idx="6027">
                  <c:v>15.514033333333334</c:v>
                </c:pt>
                <c:pt idx="6028">
                  <c:v>15.516616666666668</c:v>
                </c:pt>
                <c:pt idx="6029">
                  <c:v>15.519200000000001</c:v>
                </c:pt>
                <c:pt idx="6030">
                  <c:v>15.521800000000001</c:v>
                </c:pt>
                <c:pt idx="6031">
                  <c:v>15.524383333333333</c:v>
                </c:pt>
                <c:pt idx="6032">
                  <c:v>15.52696666666667</c:v>
                </c:pt>
                <c:pt idx="6033">
                  <c:v>15.529566666666668</c:v>
                </c:pt>
                <c:pt idx="6034">
                  <c:v>15.53215</c:v>
                </c:pt>
                <c:pt idx="6035">
                  <c:v>15.534733333333332</c:v>
                </c:pt>
                <c:pt idx="6036">
                  <c:v>15.537333333333333</c:v>
                </c:pt>
                <c:pt idx="6037">
                  <c:v>15.539916666666668</c:v>
                </c:pt>
                <c:pt idx="6038">
                  <c:v>15.542500000000002</c:v>
                </c:pt>
                <c:pt idx="6039">
                  <c:v>15.545083333333334</c:v>
                </c:pt>
                <c:pt idx="6040">
                  <c:v>15.547666666666666</c:v>
                </c:pt>
                <c:pt idx="6041">
                  <c:v>15.550266666666667</c:v>
                </c:pt>
                <c:pt idx="6042">
                  <c:v>15.552850000000003</c:v>
                </c:pt>
                <c:pt idx="6043">
                  <c:v>15.555433333333337</c:v>
                </c:pt>
                <c:pt idx="6044">
                  <c:v>15.558</c:v>
                </c:pt>
                <c:pt idx="6045">
                  <c:v>15.560583333333335</c:v>
                </c:pt>
                <c:pt idx="6046">
                  <c:v>15.56315</c:v>
                </c:pt>
                <c:pt idx="6047">
                  <c:v>15.565750000000003</c:v>
                </c:pt>
                <c:pt idx="6048">
                  <c:v>15.568333333333333</c:v>
                </c:pt>
                <c:pt idx="6049">
                  <c:v>15.570916666666669</c:v>
                </c:pt>
                <c:pt idx="6050">
                  <c:v>15.573500000000003</c:v>
                </c:pt>
                <c:pt idx="6051">
                  <c:v>15.576083333333337</c:v>
                </c:pt>
                <c:pt idx="6052">
                  <c:v>15.578683333333334</c:v>
                </c:pt>
                <c:pt idx="6053">
                  <c:v>15.581266666666666</c:v>
                </c:pt>
                <c:pt idx="6054">
                  <c:v>15.58385</c:v>
                </c:pt>
                <c:pt idx="6055">
                  <c:v>15.586450000000003</c:v>
                </c:pt>
                <c:pt idx="6056">
                  <c:v>15.589033333333335</c:v>
                </c:pt>
                <c:pt idx="6057">
                  <c:v>15.591616666666667</c:v>
                </c:pt>
                <c:pt idx="6058">
                  <c:v>15.594216666666666</c:v>
                </c:pt>
                <c:pt idx="6059">
                  <c:v>15.5968</c:v>
                </c:pt>
                <c:pt idx="6060">
                  <c:v>15.599383333333332</c:v>
                </c:pt>
                <c:pt idx="6061">
                  <c:v>15.60195</c:v>
                </c:pt>
                <c:pt idx="6062">
                  <c:v>15.604533333333334</c:v>
                </c:pt>
                <c:pt idx="6063">
                  <c:v>15.607133333333334</c:v>
                </c:pt>
                <c:pt idx="6064">
                  <c:v>15.609716666666667</c:v>
                </c:pt>
                <c:pt idx="6065">
                  <c:v>15.612300000000001</c:v>
                </c:pt>
                <c:pt idx="6066">
                  <c:v>15.614899999999999</c:v>
                </c:pt>
                <c:pt idx="6067">
                  <c:v>15.617483333333332</c:v>
                </c:pt>
                <c:pt idx="6068">
                  <c:v>15.620066666666666</c:v>
                </c:pt>
                <c:pt idx="6069">
                  <c:v>15.622666666666669</c:v>
                </c:pt>
                <c:pt idx="6070">
                  <c:v>15.625250000000001</c:v>
                </c:pt>
                <c:pt idx="6071">
                  <c:v>15.627833333333333</c:v>
                </c:pt>
                <c:pt idx="6072">
                  <c:v>15.630383333333333</c:v>
                </c:pt>
                <c:pt idx="6073">
                  <c:v>15.632966666666666</c:v>
                </c:pt>
                <c:pt idx="6074">
                  <c:v>15.635566666666671</c:v>
                </c:pt>
                <c:pt idx="6075">
                  <c:v>15.638149999999998</c:v>
                </c:pt>
                <c:pt idx="6076">
                  <c:v>15.640733333333333</c:v>
                </c:pt>
                <c:pt idx="6077">
                  <c:v>15.643333333333333</c:v>
                </c:pt>
                <c:pt idx="6078">
                  <c:v>15.645916666666666</c:v>
                </c:pt>
                <c:pt idx="6079">
                  <c:v>15.648499999999999</c:v>
                </c:pt>
                <c:pt idx="6080">
                  <c:v>15.651100000000001</c:v>
                </c:pt>
                <c:pt idx="6081">
                  <c:v>15.653683333333335</c:v>
                </c:pt>
                <c:pt idx="6082">
                  <c:v>15.656266666666667</c:v>
                </c:pt>
                <c:pt idx="6083">
                  <c:v>15.658850000000001</c:v>
                </c:pt>
                <c:pt idx="6084">
                  <c:v>15.661433333333335</c:v>
                </c:pt>
                <c:pt idx="6085">
                  <c:v>15.664033333333332</c:v>
                </c:pt>
                <c:pt idx="6086">
                  <c:v>15.666616666666668</c:v>
                </c:pt>
                <c:pt idx="6087">
                  <c:v>15.6692</c:v>
                </c:pt>
                <c:pt idx="6088">
                  <c:v>15.671800000000001</c:v>
                </c:pt>
                <c:pt idx="6089">
                  <c:v>15.674383333333333</c:v>
                </c:pt>
                <c:pt idx="6090">
                  <c:v>15.676966666666669</c:v>
                </c:pt>
                <c:pt idx="6091">
                  <c:v>15.679566666666668</c:v>
                </c:pt>
                <c:pt idx="6092">
                  <c:v>15.68215</c:v>
                </c:pt>
                <c:pt idx="6093">
                  <c:v>15.684733333333332</c:v>
                </c:pt>
                <c:pt idx="6094">
                  <c:v>15.687316666666669</c:v>
                </c:pt>
                <c:pt idx="6095">
                  <c:v>15.6899</c:v>
                </c:pt>
                <c:pt idx="6096">
                  <c:v>15.692500000000003</c:v>
                </c:pt>
                <c:pt idx="6097">
                  <c:v>15.695083333333336</c:v>
                </c:pt>
                <c:pt idx="6098">
                  <c:v>15.697666666666668</c:v>
                </c:pt>
                <c:pt idx="6099">
                  <c:v>15.700266666666666</c:v>
                </c:pt>
                <c:pt idx="6100">
                  <c:v>15.702850000000002</c:v>
                </c:pt>
                <c:pt idx="6101">
                  <c:v>15.705433333333335</c:v>
                </c:pt>
                <c:pt idx="6102">
                  <c:v>15.708033333333333</c:v>
                </c:pt>
                <c:pt idx="6103">
                  <c:v>15.710616666666667</c:v>
                </c:pt>
                <c:pt idx="6104">
                  <c:v>15.713200000000001</c:v>
                </c:pt>
                <c:pt idx="6105">
                  <c:v>15.7158</c:v>
                </c:pt>
                <c:pt idx="6106">
                  <c:v>15.71838333333333</c:v>
                </c:pt>
                <c:pt idx="6107">
                  <c:v>15.720966666666667</c:v>
                </c:pt>
                <c:pt idx="6108">
                  <c:v>15.723550000000001</c:v>
                </c:pt>
                <c:pt idx="6109">
                  <c:v>15.726133333333333</c:v>
                </c:pt>
                <c:pt idx="6110">
                  <c:v>15.728733333333333</c:v>
                </c:pt>
                <c:pt idx="6111">
                  <c:v>15.731316666666665</c:v>
                </c:pt>
                <c:pt idx="6112">
                  <c:v>15.733899999999998</c:v>
                </c:pt>
                <c:pt idx="6113">
                  <c:v>15.736500000000001</c:v>
                </c:pt>
                <c:pt idx="6114">
                  <c:v>15.739083333333333</c:v>
                </c:pt>
                <c:pt idx="6115">
                  <c:v>15.741666666666667</c:v>
                </c:pt>
                <c:pt idx="6116">
                  <c:v>15.744266666666665</c:v>
                </c:pt>
                <c:pt idx="6117">
                  <c:v>15.746833333333333</c:v>
                </c:pt>
                <c:pt idx="6118">
                  <c:v>15.749400000000001</c:v>
                </c:pt>
                <c:pt idx="6119">
                  <c:v>15.751983333333333</c:v>
                </c:pt>
                <c:pt idx="6120">
                  <c:v>15.754566666666669</c:v>
                </c:pt>
                <c:pt idx="6121">
                  <c:v>15.757166666666668</c:v>
                </c:pt>
                <c:pt idx="6122">
                  <c:v>15.759716666666668</c:v>
                </c:pt>
                <c:pt idx="6123">
                  <c:v>15.762300000000002</c:v>
                </c:pt>
                <c:pt idx="6124">
                  <c:v>15.764900000000001</c:v>
                </c:pt>
                <c:pt idx="6125">
                  <c:v>15.767483333333335</c:v>
                </c:pt>
                <c:pt idx="6126">
                  <c:v>15.770066666666668</c:v>
                </c:pt>
                <c:pt idx="6127">
                  <c:v>15.772650000000002</c:v>
                </c:pt>
                <c:pt idx="6128">
                  <c:v>15.775233333333334</c:v>
                </c:pt>
                <c:pt idx="6129">
                  <c:v>15.777833333333332</c:v>
                </c:pt>
                <c:pt idx="6130">
                  <c:v>15.780416666666669</c:v>
                </c:pt>
                <c:pt idx="6131">
                  <c:v>15.783000000000001</c:v>
                </c:pt>
                <c:pt idx="6132">
                  <c:v>15.785600000000002</c:v>
                </c:pt>
                <c:pt idx="6133">
                  <c:v>15.788183333333333</c:v>
                </c:pt>
                <c:pt idx="6134">
                  <c:v>15.790766666666666</c:v>
                </c:pt>
                <c:pt idx="6135">
                  <c:v>15.793366666666666</c:v>
                </c:pt>
                <c:pt idx="6136">
                  <c:v>15.795950000000001</c:v>
                </c:pt>
                <c:pt idx="6137">
                  <c:v>15.798533333333333</c:v>
                </c:pt>
                <c:pt idx="6138">
                  <c:v>15.801133333333334</c:v>
                </c:pt>
                <c:pt idx="6139">
                  <c:v>15.803716666666668</c:v>
                </c:pt>
                <c:pt idx="6140">
                  <c:v>15.8063</c:v>
                </c:pt>
                <c:pt idx="6141">
                  <c:v>15.808883333333334</c:v>
                </c:pt>
                <c:pt idx="6142">
                  <c:v>15.811466666666668</c:v>
                </c:pt>
                <c:pt idx="6143">
                  <c:v>15.814066666666669</c:v>
                </c:pt>
                <c:pt idx="6144">
                  <c:v>15.816650000000003</c:v>
                </c:pt>
                <c:pt idx="6145">
                  <c:v>15.819233333333335</c:v>
                </c:pt>
                <c:pt idx="6146">
                  <c:v>15.821833333333332</c:v>
                </c:pt>
                <c:pt idx="6147">
                  <c:v>15.824416666666671</c:v>
                </c:pt>
                <c:pt idx="6148">
                  <c:v>15.827</c:v>
                </c:pt>
                <c:pt idx="6149">
                  <c:v>15.829600000000003</c:v>
                </c:pt>
                <c:pt idx="6150">
                  <c:v>15.832183333333337</c:v>
                </c:pt>
                <c:pt idx="6151">
                  <c:v>15.834766666666669</c:v>
                </c:pt>
                <c:pt idx="6152">
                  <c:v>15.837350000000001</c:v>
                </c:pt>
                <c:pt idx="6153">
                  <c:v>15.839933333333335</c:v>
                </c:pt>
                <c:pt idx="6154">
                  <c:v>15.842533333333336</c:v>
                </c:pt>
                <c:pt idx="6155">
                  <c:v>15.845116666666668</c:v>
                </c:pt>
                <c:pt idx="6156">
                  <c:v>15.8477</c:v>
                </c:pt>
                <c:pt idx="6157">
                  <c:v>15.850300000000002</c:v>
                </c:pt>
                <c:pt idx="6158">
                  <c:v>15.852883333333336</c:v>
                </c:pt>
                <c:pt idx="6159">
                  <c:v>15.855466666666672</c:v>
                </c:pt>
                <c:pt idx="6160">
                  <c:v>15.858066666666671</c:v>
                </c:pt>
                <c:pt idx="6161">
                  <c:v>15.860650000000001</c:v>
                </c:pt>
                <c:pt idx="6162">
                  <c:v>15.863233333333335</c:v>
                </c:pt>
                <c:pt idx="6163">
                  <c:v>15.865816666666669</c:v>
                </c:pt>
                <c:pt idx="6164">
                  <c:v>15.868400000000003</c:v>
                </c:pt>
                <c:pt idx="6165">
                  <c:v>15.871</c:v>
                </c:pt>
                <c:pt idx="6166">
                  <c:v>15.873583333333334</c:v>
                </c:pt>
                <c:pt idx="6167">
                  <c:v>15.876166666666672</c:v>
                </c:pt>
                <c:pt idx="6168">
                  <c:v>15.878766666666669</c:v>
                </c:pt>
                <c:pt idx="6169">
                  <c:v>15.881350000000001</c:v>
                </c:pt>
                <c:pt idx="6170">
                  <c:v>15.883933333333335</c:v>
                </c:pt>
                <c:pt idx="6171">
                  <c:v>15.886533333333336</c:v>
                </c:pt>
                <c:pt idx="6172">
                  <c:v>15.889116666666668</c:v>
                </c:pt>
                <c:pt idx="6173">
                  <c:v>15.891700000000002</c:v>
                </c:pt>
                <c:pt idx="6174">
                  <c:v>15.894300000000001</c:v>
                </c:pt>
                <c:pt idx="6175">
                  <c:v>15.896883333333335</c:v>
                </c:pt>
                <c:pt idx="6176">
                  <c:v>15.899466666666669</c:v>
                </c:pt>
                <c:pt idx="6177">
                  <c:v>15.902050000000003</c:v>
                </c:pt>
                <c:pt idx="6178">
                  <c:v>15.904633333333335</c:v>
                </c:pt>
                <c:pt idx="6179">
                  <c:v>15.907233333333332</c:v>
                </c:pt>
                <c:pt idx="6180">
                  <c:v>15.909800000000002</c:v>
                </c:pt>
                <c:pt idx="6181">
                  <c:v>15.912383333333334</c:v>
                </c:pt>
                <c:pt idx="6182">
                  <c:v>15.914983333333334</c:v>
                </c:pt>
                <c:pt idx="6183">
                  <c:v>15.917566666666668</c:v>
                </c:pt>
                <c:pt idx="6184">
                  <c:v>15.92015</c:v>
                </c:pt>
                <c:pt idx="6185">
                  <c:v>15.922750000000002</c:v>
                </c:pt>
                <c:pt idx="6186">
                  <c:v>15.925333333333334</c:v>
                </c:pt>
                <c:pt idx="6187">
                  <c:v>15.927916666666668</c:v>
                </c:pt>
                <c:pt idx="6188">
                  <c:v>15.9305</c:v>
                </c:pt>
                <c:pt idx="6189">
                  <c:v>15.933083333333334</c:v>
                </c:pt>
                <c:pt idx="6190">
                  <c:v>15.935666666666668</c:v>
                </c:pt>
                <c:pt idx="6191">
                  <c:v>15.938249999999998</c:v>
                </c:pt>
                <c:pt idx="6192">
                  <c:v>15.940833333333334</c:v>
                </c:pt>
                <c:pt idx="6193">
                  <c:v>15.943433333333335</c:v>
                </c:pt>
                <c:pt idx="6194">
                  <c:v>15.946016666666669</c:v>
                </c:pt>
                <c:pt idx="6195">
                  <c:v>15.948600000000001</c:v>
                </c:pt>
                <c:pt idx="6196">
                  <c:v>15.9512</c:v>
                </c:pt>
                <c:pt idx="6197">
                  <c:v>15.953783333333334</c:v>
                </c:pt>
                <c:pt idx="6198">
                  <c:v>15.956333333333335</c:v>
                </c:pt>
                <c:pt idx="6199">
                  <c:v>15.958916666666667</c:v>
                </c:pt>
                <c:pt idx="6200">
                  <c:v>15.961500000000003</c:v>
                </c:pt>
                <c:pt idx="6201">
                  <c:v>15.9641</c:v>
                </c:pt>
                <c:pt idx="6202">
                  <c:v>15.966683333333334</c:v>
                </c:pt>
                <c:pt idx="6203">
                  <c:v>15.969266666666668</c:v>
                </c:pt>
                <c:pt idx="6204">
                  <c:v>15.971866666666669</c:v>
                </c:pt>
                <c:pt idx="6205">
                  <c:v>15.974450000000003</c:v>
                </c:pt>
                <c:pt idx="6206">
                  <c:v>15.977033333333335</c:v>
                </c:pt>
                <c:pt idx="6207">
                  <c:v>15.979633333333336</c:v>
                </c:pt>
                <c:pt idx="6208">
                  <c:v>15.982200000000002</c:v>
                </c:pt>
                <c:pt idx="6209">
                  <c:v>15.984783333333334</c:v>
                </c:pt>
                <c:pt idx="6210">
                  <c:v>15.987366666666668</c:v>
                </c:pt>
                <c:pt idx="6211">
                  <c:v>15.98995</c:v>
                </c:pt>
                <c:pt idx="6212">
                  <c:v>15.992550000000001</c:v>
                </c:pt>
                <c:pt idx="6213">
                  <c:v>15.995133333333335</c:v>
                </c:pt>
                <c:pt idx="6214">
                  <c:v>15.997716666666669</c:v>
                </c:pt>
                <c:pt idx="6215">
                  <c:v>16.000316666666667</c:v>
                </c:pt>
                <c:pt idx="6216">
                  <c:v>16.0029</c:v>
                </c:pt>
                <c:pt idx="6217">
                  <c:v>16.005483333333324</c:v>
                </c:pt>
                <c:pt idx="6218">
                  <c:v>16.008083333333325</c:v>
                </c:pt>
                <c:pt idx="6219">
                  <c:v>16.010666666666665</c:v>
                </c:pt>
                <c:pt idx="6220">
                  <c:v>16.013249999999996</c:v>
                </c:pt>
                <c:pt idx="6221">
                  <c:v>16.015833333333326</c:v>
                </c:pt>
                <c:pt idx="6222">
                  <c:v>16.018416666666667</c:v>
                </c:pt>
                <c:pt idx="6223">
                  <c:v>16.021016666666664</c:v>
                </c:pt>
                <c:pt idx="6224">
                  <c:v>16.023600000000002</c:v>
                </c:pt>
                <c:pt idx="6225">
                  <c:v>16.026183333333325</c:v>
                </c:pt>
                <c:pt idx="6226">
                  <c:v>16.028783333333323</c:v>
                </c:pt>
                <c:pt idx="6227">
                  <c:v>16.031366666666671</c:v>
                </c:pt>
                <c:pt idx="6228">
                  <c:v>16.033950000000004</c:v>
                </c:pt>
                <c:pt idx="6229">
                  <c:v>16.036549999999991</c:v>
                </c:pt>
                <c:pt idx="6230">
                  <c:v>16.039133333333325</c:v>
                </c:pt>
                <c:pt idx="6231">
                  <c:v>16.041716666666666</c:v>
                </c:pt>
                <c:pt idx="6232">
                  <c:v>16.0443</c:v>
                </c:pt>
                <c:pt idx="6233">
                  <c:v>16.046883333333327</c:v>
                </c:pt>
                <c:pt idx="6234">
                  <c:v>16.049483333333324</c:v>
                </c:pt>
                <c:pt idx="6235">
                  <c:v>16.052066666666668</c:v>
                </c:pt>
                <c:pt idx="6236">
                  <c:v>16.054649999999995</c:v>
                </c:pt>
                <c:pt idx="6237">
                  <c:v>16.057250000000003</c:v>
                </c:pt>
                <c:pt idx="6238">
                  <c:v>16.059833333333327</c:v>
                </c:pt>
                <c:pt idx="6239">
                  <c:v>16.062416666666664</c:v>
                </c:pt>
                <c:pt idx="6240">
                  <c:v>16.065016666666661</c:v>
                </c:pt>
                <c:pt idx="6241">
                  <c:v>16.067600000000002</c:v>
                </c:pt>
                <c:pt idx="6242">
                  <c:v>16.070183333333325</c:v>
                </c:pt>
                <c:pt idx="6243">
                  <c:v>16.072783333333323</c:v>
                </c:pt>
                <c:pt idx="6244">
                  <c:v>16.075366666666667</c:v>
                </c:pt>
                <c:pt idx="6245">
                  <c:v>16.077950000000005</c:v>
                </c:pt>
                <c:pt idx="6246">
                  <c:v>16.080533333333321</c:v>
                </c:pt>
                <c:pt idx="6247">
                  <c:v>16.083116666666662</c:v>
                </c:pt>
                <c:pt idx="6248">
                  <c:v>16.085716666666663</c:v>
                </c:pt>
                <c:pt idx="6249">
                  <c:v>16.088299999999997</c:v>
                </c:pt>
                <c:pt idx="6250">
                  <c:v>16.090883333333327</c:v>
                </c:pt>
                <c:pt idx="6251">
                  <c:v>16.093483333333324</c:v>
                </c:pt>
                <c:pt idx="6252">
                  <c:v>16.096066666666665</c:v>
                </c:pt>
                <c:pt idx="6253">
                  <c:v>16.098649999999992</c:v>
                </c:pt>
                <c:pt idx="6254">
                  <c:v>16.101250000000004</c:v>
                </c:pt>
                <c:pt idx="6255">
                  <c:v>16.103833333333327</c:v>
                </c:pt>
                <c:pt idx="6256">
                  <c:v>16.106416666666668</c:v>
                </c:pt>
                <c:pt idx="6257">
                  <c:v>16.108999999999995</c:v>
                </c:pt>
                <c:pt idx="6258">
                  <c:v>16.111583333333332</c:v>
                </c:pt>
                <c:pt idx="6259">
                  <c:v>16.11418333333333</c:v>
                </c:pt>
                <c:pt idx="6260">
                  <c:v>16.11676666666667</c:v>
                </c:pt>
                <c:pt idx="6261">
                  <c:v>16.11931666666667</c:v>
                </c:pt>
                <c:pt idx="6262">
                  <c:v>16.121916666666671</c:v>
                </c:pt>
                <c:pt idx="6263">
                  <c:v>16.124500000000001</c:v>
                </c:pt>
                <c:pt idx="6264">
                  <c:v>16.127083333333328</c:v>
                </c:pt>
                <c:pt idx="6265">
                  <c:v>16.129683333333325</c:v>
                </c:pt>
                <c:pt idx="6266">
                  <c:v>16.13226666666667</c:v>
                </c:pt>
                <c:pt idx="6267">
                  <c:v>16.134850000000007</c:v>
                </c:pt>
                <c:pt idx="6268">
                  <c:v>16.137433333333327</c:v>
                </c:pt>
                <c:pt idx="6269">
                  <c:v>16.140016666666664</c:v>
                </c:pt>
                <c:pt idx="6270">
                  <c:v>16.142616666666662</c:v>
                </c:pt>
                <c:pt idx="6271">
                  <c:v>16.145199999999996</c:v>
                </c:pt>
                <c:pt idx="6272">
                  <c:v>16.147783333333326</c:v>
                </c:pt>
                <c:pt idx="6273">
                  <c:v>16.150383333333327</c:v>
                </c:pt>
                <c:pt idx="6274">
                  <c:v>16.152966666666671</c:v>
                </c:pt>
                <c:pt idx="6275">
                  <c:v>16.155549999999991</c:v>
                </c:pt>
                <c:pt idx="6276">
                  <c:v>16.158149999999996</c:v>
                </c:pt>
                <c:pt idx="6277">
                  <c:v>16.160733333333322</c:v>
                </c:pt>
                <c:pt idx="6278">
                  <c:v>16.163316666666667</c:v>
                </c:pt>
                <c:pt idx="6279">
                  <c:v>16.165900000000001</c:v>
                </c:pt>
                <c:pt idx="6280">
                  <c:v>16.168483333333324</c:v>
                </c:pt>
                <c:pt idx="6281">
                  <c:v>16.171083333333328</c:v>
                </c:pt>
                <c:pt idx="6282">
                  <c:v>16.173666666666669</c:v>
                </c:pt>
                <c:pt idx="6283">
                  <c:v>16.176250000000003</c:v>
                </c:pt>
                <c:pt idx="6284">
                  <c:v>16.178850000000004</c:v>
                </c:pt>
                <c:pt idx="6285">
                  <c:v>16.181433333333324</c:v>
                </c:pt>
                <c:pt idx="6286">
                  <c:v>16.184016666666668</c:v>
                </c:pt>
                <c:pt idx="6287">
                  <c:v>16.186583333333324</c:v>
                </c:pt>
                <c:pt idx="6288">
                  <c:v>16.189166666666672</c:v>
                </c:pt>
                <c:pt idx="6289">
                  <c:v>16.191749999999995</c:v>
                </c:pt>
                <c:pt idx="6290">
                  <c:v>16.194333333333326</c:v>
                </c:pt>
                <c:pt idx="6291">
                  <c:v>16.19691666666667</c:v>
                </c:pt>
                <c:pt idx="6292">
                  <c:v>16.199516666666668</c:v>
                </c:pt>
                <c:pt idx="6293">
                  <c:v>16.202099999999991</c:v>
                </c:pt>
                <c:pt idx="6294">
                  <c:v>16.204683333333325</c:v>
                </c:pt>
                <c:pt idx="6295">
                  <c:v>16.207283333333326</c:v>
                </c:pt>
                <c:pt idx="6296">
                  <c:v>16.20986666666667</c:v>
                </c:pt>
                <c:pt idx="6297">
                  <c:v>16.21245</c:v>
                </c:pt>
                <c:pt idx="6298">
                  <c:v>16.215050000000005</c:v>
                </c:pt>
                <c:pt idx="6299">
                  <c:v>16.217633333333325</c:v>
                </c:pt>
                <c:pt idx="6300">
                  <c:v>16.220216666666666</c:v>
                </c:pt>
                <c:pt idx="6301">
                  <c:v>16.222816666666667</c:v>
                </c:pt>
                <c:pt idx="6302">
                  <c:v>16.225399999999997</c:v>
                </c:pt>
                <c:pt idx="6303">
                  <c:v>16.227983333333327</c:v>
                </c:pt>
                <c:pt idx="6304">
                  <c:v>16.230566666666665</c:v>
                </c:pt>
                <c:pt idx="6305">
                  <c:v>16.233150000000006</c:v>
                </c:pt>
                <c:pt idx="6306">
                  <c:v>16.235749999999992</c:v>
                </c:pt>
                <c:pt idx="6307">
                  <c:v>16.238333333333323</c:v>
                </c:pt>
                <c:pt idx="6308">
                  <c:v>16.240916666666667</c:v>
                </c:pt>
                <c:pt idx="6309">
                  <c:v>16.243516666666665</c:v>
                </c:pt>
                <c:pt idx="6310">
                  <c:v>16.246099999999991</c:v>
                </c:pt>
                <c:pt idx="6311">
                  <c:v>16.248683333333325</c:v>
                </c:pt>
                <c:pt idx="6312">
                  <c:v>16.25126666666667</c:v>
                </c:pt>
                <c:pt idx="6313">
                  <c:v>16.253850000000003</c:v>
                </c:pt>
                <c:pt idx="6314">
                  <c:v>16.256433333333323</c:v>
                </c:pt>
                <c:pt idx="6315">
                  <c:v>16.259016666666668</c:v>
                </c:pt>
                <c:pt idx="6316">
                  <c:v>16.261599999999998</c:v>
                </c:pt>
                <c:pt idx="6317">
                  <c:v>16.264199999999995</c:v>
                </c:pt>
                <c:pt idx="6318">
                  <c:v>16.266783333333322</c:v>
                </c:pt>
                <c:pt idx="6319">
                  <c:v>16.269366666666667</c:v>
                </c:pt>
                <c:pt idx="6320">
                  <c:v>16.271966666666671</c:v>
                </c:pt>
                <c:pt idx="6321">
                  <c:v>16.274549999999991</c:v>
                </c:pt>
                <c:pt idx="6322">
                  <c:v>16.277133333333325</c:v>
                </c:pt>
                <c:pt idx="6323">
                  <c:v>16.279733333333322</c:v>
                </c:pt>
                <c:pt idx="6324">
                  <c:v>16.282316666666663</c:v>
                </c:pt>
                <c:pt idx="6325">
                  <c:v>16.2849</c:v>
                </c:pt>
                <c:pt idx="6326">
                  <c:v>16.287483333333324</c:v>
                </c:pt>
                <c:pt idx="6327">
                  <c:v>16.290066666666668</c:v>
                </c:pt>
                <c:pt idx="6328">
                  <c:v>16.292666666666666</c:v>
                </c:pt>
                <c:pt idx="6329">
                  <c:v>16.295249999999992</c:v>
                </c:pt>
                <c:pt idx="6330">
                  <c:v>16.297833333333326</c:v>
                </c:pt>
                <c:pt idx="6331">
                  <c:v>16.300433333333324</c:v>
                </c:pt>
                <c:pt idx="6332">
                  <c:v>16.303016666666668</c:v>
                </c:pt>
                <c:pt idx="6333">
                  <c:v>16.305600000000002</c:v>
                </c:pt>
                <c:pt idx="6334">
                  <c:v>16.308199999999996</c:v>
                </c:pt>
                <c:pt idx="6335">
                  <c:v>16.310783333333326</c:v>
                </c:pt>
                <c:pt idx="6336">
                  <c:v>16.313366666666671</c:v>
                </c:pt>
                <c:pt idx="6337">
                  <c:v>16.315950000000004</c:v>
                </c:pt>
                <c:pt idx="6338">
                  <c:v>16.31853333333332</c:v>
                </c:pt>
                <c:pt idx="6339">
                  <c:v>16.321133333333325</c:v>
                </c:pt>
                <c:pt idx="6340">
                  <c:v>16.323716666666666</c:v>
                </c:pt>
                <c:pt idx="6341">
                  <c:v>16.3263</c:v>
                </c:pt>
                <c:pt idx="6342">
                  <c:v>16.328900000000001</c:v>
                </c:pt>
                <c:pt idx="6343">
                  <c:v>16.331483333333328</c:v>
                </c:pt>
                <c:pt idx="6344">
                  <c:v>16.334066666666669</c:v>
                </c:pt>
                <c:pt idx="6345">
                  <c:v>16.33666666666667</c:v>
                </c:pt>
                <c:pt idx="6346">
                  <c:v>16.339250000000003</c:v>
                </c:pt>
                <c:pt idx="6347">
                  <c:v>16.34181666666667</c:v>
                </c:pt>
                <c:pt idx="6348">
                  <c:v>16.344416666666667</c:v>
                </c:pt>
                <c:pt idx="6349">
                  <c:v>16.347000000000001</c:v>
                </c:pt>
                <c:pt idx="6350">
                  <c:v>16.349583333333324</c:v>
                </c:pt>
                <c:pt idx="6351">
                  <c:v>16.352166666666665</c:v>
                </c:pt>
                <c:pt idx="6352">
                  <c:v>16.354749999999996</c:v>
                </c:pt>
                <c:pt idx="6353">
                  <c:v>16.357350000000004</c:v>
                </c:pt>
                <c:pt idx="6354">
                  <c:v>16.359933333333327</c:v>
                </c:pt>
                <c:pt idx="6355">
                  <c:v>16.362516666666664</c:v>
                </c:pt>
                <c:pt idx="6356">
                  <c:v>16.365116666666669</c:v>
                </c:pt>
                <c:pt idx="6357">
                  <c:v>16.367699999999996</c:v>
                </c:pt>
                <c:pt idx="6358">
                  <c:v>16.370283333333326</c:v>
                </c:pt>
                <c:pt idx="6359">
                  <c:v>16.372883333333327</c:v>
                </c:pt>
                <c:pt idx="6360">
                  <c:v>16.375466666666668</c:v>
                </c:pt>
                <c:pt idx="6361">
                  <c:v>16.378049999999991</c:v>
                </c:pt>
                <c:pt idx="6362">
                  <c:v>16.380633333333321</c:v>
                </c:pt>
                <c:pt idx="6363">
                  <c:v>16.383216666666666</c:v>
                </c:pt>
                <c:pt idx="6364">
                  <c:v>16.385816666666667</c:v>
                </c:pt>
                <c:pt idx="6365">
                  <c:v>16.388399999999997</c:v>
                </c:pt>
                <c:pt idx="6366">
                  <c:v>16.390983333333324</c:v>
                </c:pt>
                <c:pt idx="6367">
                  <c:v>16.393583333333325</c:v>
                </c:pt>
                <c:pt idx="6368">
                  <c:v>16.396166666666669</c:v>
                </c:pt>
                <c:pt idx="6369">
                  <c:v>16.39875</c:v>
                </c:pt>
                <c:pt idx="6370">
                  <c:v>16.401350000000001</c:v>
                </c:pt>
                <c:pt idx="6371">
                  <c:v>16.403933333333324</c:v>
                </c:pt>
                <c:pt idx="6372">
                  <c:v>16.406516666666661</c:v>
                </c:pt>
                <c:pt idx="6373">
                  <c:v>16.409100000000002</c:v>
                </c:pt>
                <c:pt idx="6374">
                  <c:v>16.411666666666672</c:v>
                </c:pt>
                <c:pt idx="6375">
                  <c:v>16.41426666666667</c:v>
                </c:pt>
                <c:pt idx="6376">
                  <c:v>16.416850000000004</c:v>
                </c:pt>
                <c:pt idx="6377">
                  <c:v>16.419433333333323</c:v>
                </c:pt>
                <c:pt idx="6378">
                  <c:v>16.422033333333321</c:v>
                </c:pt>
                <c:pt idx="6379">
                  <c:v>16.424616666666662</c:v>
                </c:pt>
                <c:pt idx="6380">
                  <c:v>16.427199999999996</c:v>
                </c:pt>
                <c:pt idx="6381">
                  <c:v>16.429766666666666</c:v>
                </c:pt>
                <c:pt idx="6382">
                  <c:v>16.43235</c:v>
                </c:pt>
                <c:pt idx="6383">
                  <c:v>16.434933333333326</c:v>
                </c:pt>
                <c:pt idx="6384">
                  <c:v>16.437516666666667</c:v>
                </c:pt>
                <c:pt idx="6385">
                  <c:v>16.44009999999999</c:v>
                </c:pt>
                <c:pt idx="6386">
                  <c:v>16.442699999999991</c:v>
                </c:pt>
                <c:pt idx="6387">
                  <c:v>16.445283333333322</c:v>
                </c:pt>
                <c:pt idx="6388">
                  <c:v>16.44786666666667</c:v>
                </c:pt>
                <c:pt idx="6389">
                  <c:v>16.450466666666667</c:v>
                </c:pt>
                <c:pt idx="6390">
                  <c:v>16.453050000000001</c:v>
                </c:pt>
                <c:pt idx="6391">
                  <c:v>16.455633333333317</c:v>
                </c:pt>
                <c:pt idx="6392">
                  <c:v>16.458233333333322</c:v>
                </c:pt>
                <c:pt idx="6393">
                  <c:v>16.460816666666666</c:v>
                </c:pt>
                <c:pt idx="6394">
                  <c:v>16.463399999999996</c:v>
                </c:pt>
                <c:pt idx="6395">
                  <c:v>16.465983333333323</c:v>
                </c:pt>
                <c:pt idx="6396">
                  <c:v>16.468566666666664</c:v>
                </c:pt>
                <c:pt idx="6397">
                  <c:v>16.471166666666665</c:v>
                </c:pt>
                <c:pt idx="6398">
                  <c:v>16.473749999999992</c:v>
                </c:pt>
                <c:pt idx="6399">
                  <c:v>16.476333333333322</c:v>
                </c:pt>
                <c:pt idx="6400">
                  <c:v>16.478933333333323</c:v>
                </c:pt>
                <c:pt idx="6401">
                  <c:v>16.481516666666664</c:v>
                </c:pt>
                <c:pt idx="6402">
                  <c:v>16.484100000000002</c:v>
                </c:pt>
                <c:pt idx="6403">
                  <c:v>16.486699999999992</c:v>
                </c:pt>
                <c:pt idx="6404">
                  <c:v>16.489283333333322</c:v>
                </c:pt>
                <c:pt idx="6405">
                  <c:v>16.49186666666667</c:v>
                </c:pt>
                <c:pt idx="6406">
                  <c:v>16.494466666666668</c:v>
                </c:pt>
                <c:pt idx="6407">
                  <c:v>16.497049999999991</c:v>
                </c:pt>
                <c:pt idx="6408">
                  <c:v>16.499633333333321</c:v>
                </c:pt>
                <c:pt idx="6409">
                  <c:v>16.502216666666666</c:v>
                </c:pt>
                <c:pt idx="6410">
                  <c:v>16.504799999999996</c:v>
                </c:pt>
                <c:pt idx="6411">
                  <c:v>16.507400000000001</c:v>
                </c:pt>
                <c:pt idx="6412">
                  <c:v>16.509983333333327</c:v>
                </c:pt>
                <c:pt idx="6413">
                  <c:v>16.512566666666668</c:v>
                </c:pt>
                <c:pt idx="6414">
                  <c:v>16.515166666666669</c:v>
                </c:pt>
                <c:pt idx="6415">
                  <c:v>16.517749999999996</c:v>
                </c:pt>
                <c:pt idx="6416">
                  <c:v>16.520333333333323</c:v>
                </c:pt>
                <c:pt idx="6417">
                  <c:v>16.522933333333324</c:v>
                </c:pt>
                <c:pt idx="6418">
                  <c:v>16.525516666666661</c:v>
                </c:pt>
                <c:pt idx="6419">
                  <c:v>16.528100000000002</c:v>
                </c:pt>
                <c:pt idx="6420">
                  <c:v>16.530683333333325</c:v>
                </c:pt>
                <c:pt idx="6421">
                  <c:v>16.53326666666667</c:v>
                </c:pt>
                <c:pt idx="6422">
                  <c:v>16.535866666666671</c:v>
                </c:pt>
                <c:pt idx="6423">
                  <c:v>16.538450000000001</c:v>
                </c:pt>
                <c:pt idx="6424">
                  <c:v>16.541033333333324</c:v>
                </c:pt>
                <c:pt idx="6425">
                  <c:v>16.543633333333325</c:v>
                </c:pt>
                <c:pt idx="6426">
                  <c:v>16.546200000000002</c:v>
                </c:pt>
                <c:pt idx="6427">
                  <c:v>16.548783333333322</c:v>
                </c:pt>
                <c:pt idx="6428">
                  <c:v>16.551383333333327</c:v>
                </c:pt>
                <c:pt idx="6429">
                  <c:v>16.553966666666671</c:v>
                </c:pt>
                <c:pt idx="6430">
                  <c:v>16.556550000000001</c:v>
                </c:pt>
                <c:pt idx="6431">
                  <c:v>16.559133333333325</c:v>
                </c:pt>
                <c:pt idx="6432">
                  <c:v>16.561716666666666</c:v>
                </c:pt>
                <c:pt idx="6433">
                  <c:v>16.564316666666667</c:v>
                </c:pt>
                <c:pt idx="6434">
                  <c:v>16.5669</c:v>
                </c:pt>
                <c:pt idx="6435">
                  <c:v>16.569483333333324</c:v>
                </c:pt>
                <c:pt idx="6436">
                  <c:v>16.572083333333325</c:v>
                </c:pt>
                <c:pt idx="6437">
                  <c:v>16.574666666666669</c:v>
                </c:pt>
                <c:pt idx="6438">
                  <c:v>16.577249999999996</c:v>
                </c:pt>
                <c:pt idx="6439">
                  <c:v>16.579850000000004</c:v>
                </c:pt>
                <c:pt idx="6440">
                  <c:v>16.58243333333332</c:v>
                </c:pt>
                <c:pt idx="6441">
                  <c:v>16.585016666666665</c:v>
                </c:pt>
                <c:pt idx="6442">
                  <c:v>16.587616666666666</c:v>
                </c:pt>
                <c:pt idx="6443">
                  <c:v>16.590199999999996</c:v>
                </c:pt>
                <c:pt idx="6444">
                  <c:v>16.592783333333323</c:v>
                </c:pt>
                <c:pt idx="6445">
                  <c:v>16.595366666666667</c:v>
                </c:pt>
                <c:pt idx="6446">
                  <c:v>16.597950000000004</c:v>
                </c:pt>
                <c:pt idx="6447">
                  <c:v>16.600550000000005</c:v>
                </c:pt>
                <c:pt idx="6448">
                  <c:v>16.603133333333325</c:v>
                </c:pt>
                <c:pt idx="6449">
                  <c:v>16.605716666666666</c:v>
                </c:pt>
                <c:pt idx="6450">
                  <c:v>16.608316666666667</c:v>
                </c:pt>
                <c:pt idx="6451">
                  <c:v>16.610900000000004</c:v>
                </c:pt>
                <c:pt idx="6452">
                  <c:v>16.613450000000004</c:v>
                </c:pt>
                <c:pt idx="6453">
                  <c:v>16.616033333333327</c:v>
                </c:pt>
                <c:pt idx="6454">
                  <c:v>16.618616666666664</c:v>
                </c:pt>
                <c:pt idx="6455">
                  <c:v>16.621216666666665</c:v>
                </c:pt>
                <c:pt idx="6456">
                  <c:v>16.623799999999996</c:v>
                </c:pt>
                <c:pt idx="6457">
                  <c:v>16.626383333333326</c:v>
                </c:pt>
                <c:pt idx="6458">
                  <c:v>16.628983333333327</c:v>
                </c:pt>
                <c:pt idx="6459">
                  <c:v>16.631566666666671</c:v>
                </c:pt>
                <c:pt idx="6460">
                  <c:v>16.634149999999995</c:v>
                </c:pt>
                <c:pt idx="6461">
                  <c:v>16.636749999999996</c:v>
                </c:pt>
                <c:pt idx="6462">
                  <c:v>16.639333333333326</c:v>
                </c:pt>
                <c:pt idx="6463">
                  <c:v>16.64191666666667</c:v>
                </c:pt>
                <c:pt idx="6464">
                  <c:v>16.644516666666668</c:v>
                </c:pt>
                <c:pt idx="6465">
                  <c:v>16.647100000000005</c:v>
                </c:pt>
                <c:pt idx="6466">
                  <c:v>16.649683333333325</c:v>
                </c:pt>
                <c:pt idx="6467">
                  <c:v>16.652233333333324</c:v>
                </c:pt>
                <c:pt idx="6468">
                  <c:v>16.654816666666669</c:v>
                </c:pt>
                <c:pt idx="6469">
                  <c:v>16.65741666666667</c:v>
                </c:pt>
                <c:pt idx="6470">
                  <c:v>16.66</c:v>
                </c:pt>
                <c:pt idx="6471">
                  <c:v>16.662566666666667</c:v>
                </c:pt>
                <c:pt idx="6472">
                  <c:v>16.665166666666668</c:v>
                </c:pt>
                <c:pt idx="6473">
                  <c:v>16.667750000000005</c:v>
                </c:pt>
                <c:pt idx="6474">
                  <c:v>16.670316666666668</c:v>
                </c:pt>
                <c:pt idx="6475">
                  <c:v>16.672900000000006</c:v>
                </c:pt>
                <c:pt idx="6476">
                  <c:v>16.675483333333325</c:v>
                </c:pt>
                <c:pt idx="6477">
                  <c:v>16.678083333333326</c:v>
                </c:pt>
                <c:pt idx="6478">
                  <c:v>16.680666666666667</c:v>
                </c:pt>
                <c:pt idx="6479">
                  <c:v>16.683250000000001</c:v>
                </c:pt>
                <c:pt idx="6480">
                  <c:v>16.685849999999995</c:v>
                </c:pt>
                <c:pt idx="6481">
                  <c:v>16.688433333333322</c:v>
                </c:pt>
                <c:pt idx="6482">
                  <c:v>16.69101666666667</c:v>
                </c:pt>
                <c:pt idx="6483">
                  <c:v>16.693616666666667</c:v>
                </c:pt>
                <c:pt idx="6484">
                  <c:v>16.696200000000001</c:v>
                </c:pt>
                <c:pt idx="6485">
                  <c:v>16.698783333333324</c:v>
                </c:pt>
                <c:pt idx="6486">
                  <c:v>16.701366666666665</c:v>
                </c:pt>
                <c:pt idx="6487">
                  <c:v>16.703949999999995</c:v>
                </c:pt>
                <c:pt idx="6488">
                  <c:v>16.70655</c:v>
                </c:pt>
                <c:pt idx="6489">
                  <c:v>16.709133333333323</c:v>
                </c:pt>
                <c:pt idx="6490">
                  <c:v>16.711716666666668</c:v>
                </c:pt>
                <c:pt idx="6491">
                  <c:v>16.714316666666672</c:v>
                </c:pt>
                <c:pt idx="6492">
                  <c:v>16.716899999999999</c:v>
                </c:pt>
                <c:pt idx="6493">
                  <c:v>16.719483333333326</c:v>
                </c:pt>
                <c:pt idx="6494">
                  <c:v>16.722083333333323</c:v>
                </c:pt>
                <c:pt idx="6495">
                  <c:v>16.724666666666668</c:v>
                </c:pt>
                <c:pt idx="6496">
                  <c:v>16.727250000000005</c:v>
                </c:pt>
                <c:pt idx="6497">
                  <c:v>16.729850000000006</c:v>
                </c:pt>
                <c:pt idx="6498">
                  <c:v>16.732433333333322</c:v>
                </c:pt>
                <c:pt idx="6499">
                  <c:v>16.735016666666667</c:v>
                </c:pt>
                <c:pt idx="6500">
                  <c:v>16.7376</c:v>
                </c:pt>
                <c:pt idx="6501">
                  <c:v>16.74018333333332</c:v>
                </c:pt>
                <c:pt idx="6502">
                  <c:v>16.742783333333321</c:v>
                </c:pt>
                <c:pt idx="6503">
                  <c:v>16.745366666666666</c:v>
                </c:pt>
                <c:pt idx="6504">
                  <c:v>16.747916666666665</c:v>
                </c:pt>
                <c:pt idx="6505">
                  <c:v>16.750516666666666</c:v>
                </c:pt>
                <c:pt idx="6506">
                  <c:v>16.7531</c:v>
                </c:pt>
                <c:pt idx="6507">
                  <c:v>16.755683333333323</c:v>
                </c:pt>
                <c:pt idx="6508">
                  <c:v>16.758283333333321</c:v>
                </c:pt>
                <c:pt idx="6509">
                  <c:v>16.760866666666672</c:v>
                </c:pt>
                <c:pt idx="6510">
                  <c:v>16.763449999999992</c:v>
                </c:pt>
                <c:pt idx="6511">
                  <c:v>16.766033333333322</c:v>
                </c:pt>
                <c:pt idx="6512">
                  <c:v>16.768616666666663</c:v>
                </c:pt>
                <c:pt idx="6513">
                  <c:v>16.771216666666668</c:v>
                </c:pt>
                <c:pt idx="6514">
                  <c:v>16.773800000000001</c:v>
                </c:pt>
                <c:pt idx="6515">
                  <c:v>16.776383333333325</c:v>
                </c:pt>
                <c:pt idx="6516">
                  <c:v>16.778983333333326</c:v>
                </c:pt>
                <c:pt idx="6517">
                  <c:v>16.781533333333325</c:v>
                </c:pt>
                <c:pt idx="6518">
                  <c:v>16.784116666666666</c:v>
                </c:pt>
                <c:pt idx="6519">
                  <c:v>16.786699999999996</c:v>
                </c:pt>
                <c:pt idx="6520">
                  <c:v>16.789283333333323</c:v>
                </c:pt>
                <c:pt idx="6521">
                  <c:v>16.791883333333327</c:v>
                </c:pt>
                <c:pt idx="6522">
                  <c:v>16.794466666666668</c:v>
                </c:pt>
                <c:pt idx="6523">
                  <c:v>16.797049999999995</c:v>
                </c:pt>
                <c:pt idx="6524">
                  <c:v>16.79965</c:v>
                </c:pt>
                <c:pt idx="6525">
                  <c:v>16.802216666666666</c:v>
                </c:pt>
                <c:pt idx="6526">
                  <c:v>16.804800000000004</c:v>
                </c:pt>
                <c:pt idx="6527">
                  <c:v>16.807399999999994</c:v>
                </c:pt>
                <c:pt idx="6528">
                  <c:v>16.809983333333328</c:v>
                </c:pt>
                <c:pt idx="6529">
                  <c:v>16.812566666666665</c:v>
                </c:pt>
                <c:pt idx="6530">
                  <c:v>16.815149999999996</c:v>
                </c:pt>
                <c:pt idx="6531">
                  <c:v>16.817733333333326</c:v>
                </c:pt>
                <c:pt idx="6532">
                  <c:v>16.820333333333323</c:v>
                </c:pt>
                <c:pt idx="6533">
                  <c:v>16.822916666666668</c:v>
                </c:pt>
                <c:pt idx="6534">
                  <c:v>16.825499999999991</c:v>
                </c:pt>
                <c:pt idx="6535">
                  <c:v>16.828099999999996</c:v>
                </c:pt>
                <c:pt idx="6536">
                  <c:v>16.830683333333326</c:v>
                </c:pt>
                <c:pt idx="6537">
                  <c:v>16.83326666666667</c:v>
                </c:pt>
                <c:pt idx="6538">
                  <c:v>16.835866666666671</c:v>
                </c:pt>
                <c:pt idx="6539">
                  <c:v>16.838450000000005</c:v>
                </c:pt>
                <c:pt idx="6540">
                  <c:v>16.841033333333325</c:v>
                </c:pt>
                <c:pt idx="6541">
                  <c:v>16.843633333333322</c:v>
                </c:pt>
                <c:pt idx="6542">
                  <c:v>16.846216666666667</c:v>
                </c:pt>
                <c:pt idx="6543">
                  <c:v>16.848800000000001</c:v>
                </c:pt>
                <c:pt idx="6544">
                  <c:v>16.851350000000004</c:v>
                </c:pt>
                <c:pt idx="6545">
                  <c:v>16.853933333333327</c:v>
                </c:pt>
                <c:pt idx="6546">
                  <c:v>16.856533333333324</c:v>
                </c:pt>
                <c:pt idx="6547">
                  <c:v>16.859116666666672</c:v>
                </c:pt>
                <c:pt idx="6548">
                  <c:v>16.861699999999995</c:v>
                </c:pt>
                <c:pt idx="6549">
                  <c:v>16.8643</c:v>
                </c:pt>
                <c:pt idx="6550">
                  <c:v>16.866883333333327</c:v>
                </c:pt>
                <c:pt idx="6551">
                  <c:v>16.869466666666668</c:v>
                </c:pt>
                <c:pt idx="6552">
                  <c:v>16.872066666666665</c:v>
                </c:pt>
                <c:pt idx="6553">
                  <c:v>16.874649999999995</c:v>
                </c:pt>
                <c:pt idx="6554">
                  <c:v>16.877233333333326</c:v>
                </c:pt>
                <c:pt idx="6555">
                  <c:v>16.87981666666667</c:v>
                </c:pt>
                <c:pt idx="6556">
                  <c:v>16.882399999999997</c:v>
                </c:pt>
                <c:pt idx="6557">
                  <c:v>16.885000000000002</c:v>
                </c:pt>
                <c:pt idx="6558">
                  <c:v>16.887583333333325</c:v>
                </c:pt>
                <c:pt idx="6559">
                  <c:v>16.890166666666669</c:v>
                </c:pt>
                <c:pt idx="6560">
                  <c:v>16.892766666666667</c:v>
                </c:pt>
                <c:pt idx="6561">
                  <c:v>16.895350000000001</c:v>
                </c:pt>
                <c:pt idx="6562">
                  <c:v>16.897933333333327</c:v>
                </c:pt>
                <c:pt idx="6563">
                  <c:v>16.900533333333321</c:v>
                </c:pt>
                <c:pt idx="6564">
                  <c:v>16.903116666666666</c:v>
                </c:pt>
                <c:pt idx="6565">
                  <c:v>16.905699999999996</c:v>
                </c:pt>
                <c:pt idx="6566">
                  <c:v>16.908283333333323</c:v>
                </c:pt>
                <c:pt idx="6567">
                  <c:v>16.910866666666671</c:v>
                </c:pt>
                <c:pt idx="6568">
                  <c:v>16.913466666666668</c:v>
                </c:pt>
                <c:pt idx="6569">
                  <c:v>16.916049999999991</c:v>
                </c:pt>
                <c:pt idx="6570">
                  <c:v>16.918633333333325</c:v>
                </c:pt>
                <c:pt idx="6571">
                  <c:v>16.921233333333323</c:v>
                </c:pt>
                <c:pt idx="6572">
                  <c:v>16.923816666666667</c:v>
                </c:pt>
                <c:pt idx="6573">
                  <c:v>16.92639999999999</c:v>
                </c:pt>
                <c:pt idx="6574">
                  <c:v>16.928999999999991</c:v>
                </c:pt>
                <c:pt idx="6575">
                  <c:v>16.931583333333325</c:v>
                </c:pt>
                <c:pt idx="6576">
                  <c:v>16.93416666666667</c:v>
                </c:pt>
                <c:pt idx="6577">
                  <c:v>16.93675</c:v>
                </c:pt>
                <c:pt idx="6578">
                  <c:v>16.939333333333323</c:v>
                </c:pt>
                <c:pt idx="6579">
                  <c:v>16.941933333333321</c:v>
                </c:pt>
                <c:pt idx="6580">
                  <c:v>16.944516666666669</c:v>
                </c:pt>
                <c:pt idx="6581">
                  <c:v>16.947099999999995</c:v>
                </c:pt>
                <c:pt idx="6582">
                  <c:v>16.949699999999996</c:v>
                </c:pt>
                <c:pt idx="6583">
                  <c:v>16.952283333333323</c:v>
                </c:pt>
                <c:pt idx="6584">
                  <c:v>16.954866666666671</c:v>
                </c:pt>
                <c:pt idx="6585">
                  <c:v>16.957433333333324</c:v>
                </c:pt>
                <c:pt idx="6586">
                  <c:v>16.960016666666665</c:v>
                </c:pt>
                <c:pt idx="6587">
                  <c:v>16.962599999999988</c:v>
                </c:pt>
                <c:pt idx="6588">
                  <c:v>16.965183333333322</c:v>
                </c:pt>
                <c:pt idx="6589">
                  <c:v>16.967766666666666</c:v>
                </c:pt>
                <c:pt idx="6590">
                  <c:v>16.970366666666667</c:v>
                </c:pt>
                <c:pt idx="6591">
                  <c:v>16.972950000000001</c:v>
                </c:pt>
                <c:pt idx="6592">
                  <c:v>16.97553333333332</c:v>
                </c:pt>
                <c:pt idx="6593">
                  <c:v>16.978133333333322</c:v>
                </c:pt>
                <c:pt idx="6594">
                  <c:v>16.980716666666662</c:v>
                </c:pt>
                <c:pt idx="6595">
                  <c:v>16.983299999999996</c:v>
                </c:pt>
                <c:pt idx="6596">
                  <c:v>16.985899999999997</c:v>
                </c:pt>
                <c:pt idx="6597">
                  <c:v>16.988483333333317</c:v>
                </c:pt>
                <c:pt idx="6598">
                  <c:v>16.991066666666672</c:v>
                </c:pt>
                <c:pt idx="6599">
                  <c:v>16.993666666666666</c:v>
                </c:pt>
                <c:pt idx="6600">
                  <c:v>16.99625</c:v>
                </c:pt>
                <c:pt idx="6601">
                  <c:v>16.998833333333323</c:v>
                </c:pt>
                <c:pt idx="6602">
                  <c:v>17.001416666666668</c:v>
                </c:pt>
                <c:pt idx="6603">
                  <c:v>17.004000000000001</c:v>
                </c:pt>
                <c:pt idx="6604">
                  <c:v>17.006599999999995</c:v>
                </c:pt>
                <c:pt idx="6605">
                  <c:v>17.009183333333326</c:v>
                </c:pt>
                <c:pt idx="6606">
                  <c:v>17.01176666666667</c:v>
                </c:pt>
                <c:pt idx="6607">
                  <c:v>17.014366666666671</c:v>
                </c:pt>
                <c:pt idx="6608">
                  <c:v>17.016950000000005</c:v>
                </c:pt>
                <c:pt idx="6609">
                  <c:v>17.019533333333325</c:v>
                </c:pt>
                <c:pt idx="6610">
                  <c:v>17.022133333333322</c:v>
                </c:pt>
                <c:pt idx="6611">
                  <c:v>17.024716666666666</c:v>
                </c:pt>
                <c:pt idx="6612">
                  <c:v>17.0273</c:v>
                </c:pt>
                <c:pt idx="6613">
                  <c:v>17.029883333333327</c:v>
                </c:pt>
                <c:pt idx="6614">
                  <c:v>17.032433333333323</c:v>
                </c:pt>
                <c:pt idx="6615">
                  <c:v>17.035033333333324</c:v>
                </c:pt>
                <c:pt idx="6616">
                  <c:v>17.037616666666665</c:v>
                </c:pt>
                <c:pt idx="6617">
                  <c:v>17.040200000000002</c:v>
                </c:pt>
                <c:pt idx="6618">
                  <c:v>17.0428</c:v>
                </c:pt>
                <c:pt idx="6619">
                  <c:v>17.045383333333323</c:v>
                </c:pt>
                <c:pt idx="6620">
                  <c:v>17.047966666666671</c:v>
                </c:pt>
                <c:pt idx="6621">
                  <c:v>17.050566666666665</c:v>
                </c:pt>
                <c:pt idx="6622">
                  <c:v>17.053149999999995</c:v>
                </c:pt>
                <c:pt idx="6623">
                  <c:v>17.055733333333322</c:v>
                </c:pt>
                <c:pt idx="6624">
                  <c:v>17.058316666666666</c:v>
                </c:pt>
                <c:pt idx="6625">
                  <c:v>17.0609</c:v>
                </c:pt>
                <c:pt idx="6626">
                  <c:v>17.063499999999991</c:v>
                </c:pt>
                <c:pt idx="6627">
                  <c:v>17.066083333333324</c:v>
                </c:pt>
                <c:pt idx="6628">
                  <c:v>17.068666666666662</c:v>
                </c:pt>
                <c:pt idx="6629">
                  <c:v>17.07126666666667</c:v>
                </c:pt>
                <c:pt idx="6630">
                  <c:v>17.073850000000004</c:v>
                </c:pt>
                <c:pt idx="6631">
                  <c:v>17.076433333333323</c:v>
                </c:pt>
                <c:pt idx="6632">
                  <c:v>17.079033333333324</c:v>
                </c:pt>
                <c:pt idx="6633">
                  <c:v>17.081616666666662</c:v>
                </c:pt>
                <c:pt idx="6634">
                  <c:v>17.084199999999996</c:v>
                </c:pt>
                <c:pt idx="6635">
                  <c:v>17.086783333333326</c:v>
                </c:pt>
                <c:pt idx="6636">
                  <c:v>17.089366666666667</c:v>
                </c:pt>
                <c:pt idx="6637">
                  <c:v>17.091966666666671</c:v>
                </c:pt>
                <c:pt idx="6638">
                  <c:v>17.094550000000005</c:v>
                </c:pt>
                <c:pt idx="6639">
                  <c:v>17.097133333333325</c:v>
                </c:pt>
                <c:pt idx="6640">
                  <c:v>17.099733333333322</c:v>
                </c:pt>
                <c:pt idx="6641">
                  <c:v>17.102316666666663</c:v>
                </c:pt>
                <c:pt idx="6642">
                  <c:v>17.104900000000004</c:v>
                </c:pt>
                <c:pt idx="6643">
                  <c:v>17.107500000000005</c:v>
                </c:pt>
                <c:pt idx="6644">
                  <c:v>17.110083333333328</c:v>
                </c:pt>
                <c:pt idx="6645">
                  <c:v>17.112666666666669</c:v>
                </c:pt>
                <c:pt idx="6646">
                  <c:v>17.11526666666667</c:v>
                </c:pt>
                <c:pt idx="6647">
                  <c:v>17.117849999999997</c:v>
                </c:pt>
                <c:pt idx="6648">
                  <c:v>17.120433333333324</c:v>
                </c:pt>
                <c:pt idx="6649">
                  <c:v>17.123016666666668</c:v>
                </c:pt>
                <c:pt idx="6650">
                  <c:v>17.125600000000002</c:v>
                </c:pt>
                <c:pt idx="6651">
                  <c:v>17.1282</c:v>
                </c:pt>
                <c:pt idx="6652">
                  <c:v>17.130783333333326</c:v>
                </c:pt>
                <c:pt idx="6653">
                  <c:v>17.133366666666671</c:v>
                </c:pt>
                <c:pt idx="6654">
                  <c:v>17.135966666666668</c:v>
                </c:pt>
                <c:pt idx="6655">
                  <c:v>17.138550000000006</c:v>
                </c:pt>
                <c:pt idx="6656">
                  <c:v>17.141133333333329</c:v>
                </c:pt>
                <c:pt idx="6657">
                  <c:v>17.143733333333323</c:v>
                </c:pt>
                <c:pt idx="6658">
                  <c:v>17.146316666666667</c:v>
                </c:pt>
                <c:pt idx="6659">
                  <c:v>17.148900000000001</c:v>
                </c:pt>
                <c:pt idx="6660">
                  <c:v>17.151483333333324</c:v>
                </c:pt>
                <c:pt idx="6661">
                  <c:v>17.154066666666669</c:v>
                </c:pt>
                <c:pt idx="6662">
                  <c:v>17.156666666666673</c:v>
                </c:pt>
                <c:pt idx="6663">
                  <c:v>17.159250000000004</c:v>
                </c:pt>
                <c:pt idx="6664">
                  <c:v>17.161833333333327</c:v>
                </c:pt>
                <c:pt idx="6665">
                  <c:v>17.164433333333321</c:v>
                </c:pt>
                <c:pt idx="6666">
                  <c:v>17.167016666666665</c:v>
                </c:pt>
                <c:pt idx="6667">
                  <c:v>17.169599999999996</c:v>
                </c:pt>
                <c:pt idx="6668">
                  <c:v>17.1722</c:v>
                </c:pt>
                <c:pt idx="6669">
                  <c:v>17.174783333333327</c:v>
                </c:pt>
                <c:pt idx="6670">
                  <c:v>17.177350000000004</c:v>
                </c:pt>
                <c:pt idx="6671">
                  <c:v>17.179933333333327</c:v>
                </c:pt>
                <c:pt idx="6672">
                  <c:v>17.182516666666665</c:v>
                </c:pt>
                <c:pt idx="6673">
                  <c:v>17.185116666666666</c:v>
                </c:pt>
                <c:pt idx="6674">
                  <c:v>17.1877</c:v>
                </c:pt>
                <c:pt idx="6675">
                  <c:v>17.190283333333326</c:v>
                </c:pt>
                <c:pt idx="6676">
                  <c:v>17.192883333333327</c:v>
                </c:pt>
                <c:pt idx="6677">
                  <c:v>17.195466666666668</c:v>
                </c:pt>
                <c:pt idx="6678">
                  <c:v>17.198050000000006</c:v>
                </c:pt>
                <c:pt idx="6679">
                  <c:v>17.20065</c:v>
                </c:pt>
                <c:pt idx="6680">
                  <c:v>17.203233333333323</c:v>
                </c:pt>
                <c:pt idx="6681">
                  <c:v>17.205816666666667</c:v>
                </c:pt>
                <c:pt idx="6682">
                  <c:v>17.208416666666665</c:v>
                </c:pt>
                <c:pt idx="6683">
                  <c:v>17.211000000000006</c:v>
                </c:pt>
                <c:pt idx="6684">
                  <c:v>17.213583333333329</c:v>
                </c:pt>
                <c:pt idx="6685">
                  <c:v>17.21616666666667</c:v>
                </c:pt>
                <c:pt idx="6686">
                  <c:v>17.21875</c:v>
                </c:pt>
                <c:pt idx="6687">
                  <c:v>17.22134999999999</c:v>
                </c:pt>
                <c:pt idx="6688">
                  <c:v>17.223933333333321</c:v>
                </c:pt>
                <c:pt idx="6689">
                  <c:v>17.226516666666662</c:v>
                </c:pt>
                <c:pt idx="6690">
                  <c:v>17.229116666666666</c:v>
                </c:pt>
                <c:pt idx="6691">
                  <c:v>17.2317</c:v>
                </c:pt>
                <c:pt idx="6692">
                  <c:v>17.234283333333327</c:v>
                </c:pt>
                <c:pt idx="6693">
                  <c:v>17.236883333333324</c:v>
                </c:pt>
                <c:pt idx="6694">
                  <c:v>17.239466666666665</c:v>
                </c:pt>
                <c:pt idx="6695">
                  <c:v>17.242049999999992</c:v>
                </c:pt>
                <c:pt idx="6696">
                  <c:v>17.244633333333326</c:v>
                </c:pt>
                <c:pt idx="6697">
                  <c:v>17.247216666666667</c:v>
                </c:pt>
                <c:pt idx="6698">
                  <c:v>17.249816666666668</c:v>
                </c:pt>
                <c:pt idx="6699">
                  <c:v>17.252400000000002</c:v>
                </c:pt>
                <c:pt idx="6700">
                  <c:v>17.254983333333328</c:v>
                </c:pt>
                <c:pt idx="6701">
                  <c:v>17.257549999999991</c:v>
                </c:pt>
                <c:pt idx="6702">
                  <c:v>17.260133333333322</c:v>
                </c:pt>
                <c:pt idx="6703">
                  <c:v>17.262716666666662</c:v>
                </c:pt>
                <c:pt idx="6704">
                  <c:v>17.265316666666664</c:v>
                </c:pt>
                <c:pt idx="6705">
                  <c:v>17.267900000000001</c:v>
                </c:pt>
                <c:pt idx="6706">
                  <c:v>17.270483333333324</c:v>
                </c:pt>
                <c:pt idx="6707">
                  <c:v>17.273066666666672</c:v>
                </c:pt>
                <c:pt idx="6708">
                  <c:v>17.275649999999992</c:v>
                </c:pt>
                <c:pt idx="6709">
                  <c:v>17.27825</c:v>
                </c:pt>
                <c:pt idx="6710">
                  <c:v>17.28083333333332</c:v>
                </c:pt>
                <c:pt idx="6711">
                  <c:v>17.283416666666664</c:v>
                </c:pt>
                <c:pt idx="6712">
                  <c:v>17.286016666666669</c:v>
                </c:pt>
                <c:pt idx="6713">
                  <c:v>17.288599999999992</c:v>
                </c:pt>
                <c:pt idx="6714">
                  <c:v>17.291183333333326</c:v>
                </c:pt>
                <c:pt idx="6715">
                  <c:v>17.293783333333323</c:v>
                </c:pt>
                <c:pt idx="6716">
                  <c:v>17.296366666666664</c:v>
                </c:pt>
                <c:pt idx="6717">
                  <c:v>17.298916666666667</c:v>
                </c:pt>
                <c:pt idx="6718">
                  <c:v>17.301483333333326</c:v>
                </c:pt>
                <c:pt idx="6719">
                  <c:v>17.304066666666667</c:v>
                </c:pt>
                <c:pt idx="6720">
                  <c:v>17.306666666666668</c:v>
                </c:pt>
                <c:pt idx="6721">
                  <c:v>17.309233333333324</c:v>
                </c:pt>
                <c:pt idx="6722">
                  <c:v>17.311816666666676</c:v>
                </c:pt>
                <c:pt idx="6723">
                  <c:v>17.31441666666667</c:v>
                </c:pt>
                <c:pt idx="6724">
                  <c:v>17.317000000000004</c:v>
                </c:pt>
                <c:pt idx="6725">
                  <c:v>17.319583333333327</c:v>
                </c:pt>
                <c:pt idx="6726">
                  <c:v>17.322166666666664</c:v>
                </c:pt>
                <c:pt idx="6727">
                  <c:v>17.324749999999991</c:v>
                </c:pt>
                <c:pt idx="6728">
                  <c:v>17.327350000000006</c:v>
                </c:pt>
                <c:pt idx="6729">
                  <c:v>17.329933333333326</c:v>
                </c:pt>
                <c:pt idx="6730">
                  <c:v>17.332516666666667</c:v>
                </c:pt>
                <c:pt idx="6731">
                  <c:v>17.335116666666668</c:v>
                </c:pt>
                <c:pt idx="6732">
                  <c:v>17.337699999999995</c:v>
                </c:pt>
                <c:pt idx="6733">
                  <c:v>17.340283333333325</c:v>
                </c:pt>
                <c:pt idx="6734">
                  <c:v>17.342883333333329</c:v>
                </c:pt>
                <c:pt idx="6735">
                  <c:v>17.345466666666667</c:v>
                </c:pt>
                <c:pt idx="6736">
                  <c:v>17.348050000000001</c:v>
                </c:pt>
                <c:pt idx="6737">
                  <c:v>17.350649999999991</c:v>
                </c:pt>
                <c:pt idx="6738">
                  <c:v>17.353233333333325</c:v>
                </c:pt>
                <c:pt idx="6739">
                  <c:v>17.355816666666669</c:v>
                </c:pt>
                <c:pt idx="6740">
                  <c:v>17.3584</c:v>
                </c:pt>
                <c:pt idx="6741">
                  <c:v>17.360983333333326</c:v>
                </c:pt>
                <c:pt idx="6742">
                  <c:v>17.363583333333324</c:v>
                </c:pt>
                <c:pt idx="6743">
                  <c:v>17.366166666666668</c:v>
                </c:pt>
                <c:pt idx="6744">
                  <c:v>17.368749999999991</c:v>
                </c:pt>
                <c:pt idx="6745">
                  <c:v>17.371350000000003</c:v>
                </c:pt>
                <c:pt idx="6746">
                  <c:v>17.373933333333326</c:v>
                </c:pt>
                <c:pt idx="6747">
                  <c:v>17.376516666666664</c:v>
                </c:pt>
                <c:pt idx="6748">
                  <c:v>17.379116666666668</c:v>
                </c:pt>
                <c:pt idx="6749">
                  <c:v>17.381700000000002</c:v>
                </c:pt>
                <c:pt idx="6750">
                  <c:v>17.384283333333325</c:v>
                </c:pt>
                <c:pt idx="6751">
                  <c:v>17.38686666666667</c:v>
                </c:pt>
                <c:pt idx="6752">
                  <c:v>17.38945</c:v>
                </c:pt>
                <c:pt idx="6753">
                  <c:v>17.39204999999999</c:v>
                </c:pt>
                <c:pt idx="6754">
                  <c:v>17.394633333333324</c:v>
                </c:pt>
                <c:pt idx="6755">
                  <c:v>17.397216666666672</c:v>
                </c:pt>
                <c:pt idx="6756">
                  <c:v>17.399783333333325</c:v>
                </c:pt>
                <c:pt idx="6757">
                  <c:v>17.402366666666669</c:v>
                </c:pt>
                <c:pt idx="6758">
                  <c:v>17.404916666666672</c:v>
                </c:pt>
                <c:pt idx="6759">
                  <c:v>17.407500000000002</c:v>
                </c:pt>
                <c:pt idx="6760">
                  <c:v>17.410083333333326</c:v>
                </c:pt>
                <c:pt idx="6761">
                  <c:v>17.412683333333323</c:v>
                </c:pt>
                <c:pt idx="6762">
                  <c:v>17.415266666666664</c:v>
                </c:pt>
                <c:pt idx="6763">
                  <c:v>17.417849999999994</c:v>
                </c:pt>
                <c:pt idx="6764">
                  <c:v>17.420450000000002</c:v>
                </c:pt>
                <c:pt idx="6765">
                  <c:v>17.423033333333322</c:v>
                </c:pt>
                <c:pt idx="6766">
                  <c:v>17.425616666666663</c:v>
                </c:pt>
                <c:pt idx="6767">
                  <c:v>17.428216666666664</c:v>
                </c:pt>
                <c:pt idx="6768">
                  <c:v>17.430799999999991</c:v>
                </c:pt>
                <c:pt idx="6769">
                  <c:v>17.433383333333325</c:v>
                </c:pt>
                <c:pt idx="6770">
                  <c:v>17.435983333333329</c:v>
                </c:pt>
                <c:pt idx="6771">
                  <c:v>17.438566666666667</c:v>
                </c:pt>
                <c:pt idx="6772">
                  <c:v>17.44115</c:v>
                </c:pt>
                <c:pt idx="6773">
                  <c:v>17.44373333333332</c:v>
                </c:pt>
                <c:pt idx="6774">
                  <c:v>17.446316666666664</c:v>
                </c:pt>
                <c:pt idx="6775">
                  <c:v>17.448916666666666</c:v>
                </c:pt>
                <c:pt idx="6776">
                  <c:v>17.451499999999996</c:v>
                </c:pt>
                <c:pt idx="6777">
                  <c:v>17.454083333333326</c:v>
                </c:pt>
                <c:pt idx="6778">
                  <c:v>17.456683333333324</c:v>
                </c:pt>
                <c:pt idx="6779">
                  <c:v>17.459266666666668</c:v>
                </c:pt>
                <c:pt idx="6780">
                  <c:v>17.461850000000005</c:v>
                </c:pt>
                <c:pt idx="6781">
                  <c:v>17.464449999999992</c:v>
                </c:pt>
                <c:pt idx="6782">
                  <c:v>17.467033333333323</c:v>
                </c:pt>
                <c:pt idx="6783">
                  <c:v>17.46961666666666</c:v>
                </c:pt>
                <c:pt idx="6784">
                  <c:v>17.472166666666666</c:v>
                </c:pt>
                <c:pt idx="6785">
                  <c:v>17.47474999999999</c:v>
                </c:pt>
                <c:pt idx="6786">
                  <c:v>17.477350000000001</c:v>
                </c:pt>
                <c:pt idx="6787">
                  <c:v>17.479933333333324</c:v>
                </c:pt>
                <c:pt idx="6788">
                  <c:v>17.482516666666658</c:v>
                </c:pt>
                <c:pt idx="6789">
                  <c:v>17.485116666666663</c:v>
                </c:pt>
                <c:pt idx="6790">
                  <c:v>17.487699999999997</c:v>
                </c:pt>
                <c:pt idx="6791">
                  <c:v>17.49028333333332</c:v>
                </c:pt>
                <c:pt idx="6792">
                  <c:v>17.492883333333324</c:v>
                </c:pt>
                <c:pt idx="6793">
                  <c:v>17.495466666666669</c:v>
                </c:pt>
                <c:pt idx="6794">
                  <c:v>17.498049999999992</c:v>
                </c:pt>
                <c:pt idx="6795">
                  <c:v>17.500633333333322</c:v>
                </c:pt>
                <c:pt idx="6796">
                  <c:v>17.503216666666667</c:v>
                </c:pt>
                <c:pt idx="6797">
                  <c:v>17.505816666666664</c:v>
                </c:pt>
                <c:pt idx="6798">
                  <c:v>17.508399999999991</c:v>
                </c:pt>
                <c:pt idx="6799">
                  <c:v>17.510983333333332</c:v>
                </c:pt>
                <c:pt idx="6800">
                  <c:v>17.513583333333326</c:v>
                </c:pt>
                <c:pt idx="6801">
                  <c:v>17.51616666666667</c:v>
                </c:pt>
                <c:pt idx="6802">
                  <c:v>17.518750000000001</c:v>
                </c:pt>
                <c:pt idx="6803">
                  <c:v>17.521349999999991</c:v>
                </c:pt>
                <c:pt idx="6804">
                  <c:v>17.523933333333325</c:v>
                </c:pt>
                <c:pt idx="6805">
                  <c:v>17.526516666666666</c:v>
                </c:pt>
                <c:pt idx="6806">
                  <c:v>17.529100000000003</c:v>
                </c:pt>
                <c:pt idx="6807">
                  <c:v>17.531683333333326</c:v>
                </c:pt>
                <c:pt idx="6808">
                  <c:v>17.534283333333327</c:v>
                </c:pt>
                <c:pt idx="6809">
                  <c:v>17.536866666666668</c:v>
                </c:pt>
                <c:pt idx="6810">
                  <c:v>17.539449999999995</c:v>
                </c:pt>
                <c:pt idx="6811">
                  <c:v>17.54205</c:v>
                </c:pt>
                <c:pt idx="6812">
                  <c:v>17.544633333333323</c:v>
                </c:pt>
                <c:pt idx="6813">
                  <c:v>17.547216666666667</c:v>
                </c:pt>
                <c:pt idx="6814">
                  <c:v>17.549816666666668</c:v>
                </c:pt>
                <c:pt idx="6815">
                  <c:v>17.552399999999995</c:v>
                </c:pt>
                <c:pt idx="6816">
                  <c:v>17.554983333333329</c:v>
                </c:pt>
                <c:pt idx="6817">
                  <c:v>17.557583333333326</c:v>
                </c:pt>
                <c:pt idx="6818">
                  <c:v>17.560166666666664</c:v>
                </c:pt>
                <c:pt idx="6819">
                  <c:v>17.562749999999998</c:v>
                </c:pt>
                <c:pt idx="6820">
                  <c:v>17.565333333333321</c:v>
                </c:pt>
                <c:pt idx="6821">
                  <c:v>17.567916666666672</c:v>
                </c:pt>
                <c:pt idx="6822">
                  <c:v>17.570516666666666</c:v>
                </c:pt>
                <c:pt idx="6823">
                  <c:v>17.5731</c:v>
                </c:pt>
                <c:pt idx="6824">
                  <c:v>17.575683333333323</c:v>
                </c:pt>
                <c:pt idx="6825">
                  <c:v>17.578283333333321</c:v>
                </c:pt>
                <c:pt idx="6826">
                  <c:v>17.580866666666672</c:v>
                </c:pt>
                <c:pt idx="6827">
                  <c:v>17.583450000000003</c:v>
                </c:pt>
                <c:pt idx="6828">
                  <c:v>17.58605</c:v>
                </c:pt>
                <c:pt idx="6829">
                  <c:v>17.58863333333332</c:v>
                </c:pt>
                <c:pt idx="6830">
                  <c:v>17.591216666666664</c:v>
                </c:pt>
                <c:pt idx="6831">
                  <c:v>17.593799999999991</c:v>
                </c:pt>
                <c:pt idx="6832">
                  <c:v>17.596383333333325</c:v>
                </c:pt>
                <c:pt idx="6833">
                  <c:v>17.598983333333326</c:v>
                </c:pt>
                <c:pt idx="6834">
                  <c:v>17.60156666666667</c:v>
                </c:pt>
                <c:pt idx="6835">
                  <c:v>17.604150000000004</c:v>
                </c:pt>
                <c:pt idx="6836">
                  <c:v>17.606749999999991</c:v>
                </c:pt>
                <c:pt idx="6837">
                  <c:v>17.609333333333325</c:v>
                </c:pt>
                <c:pt idx="6838">
                  <c:v>17.611916666666673</c:v>
                </c:pt>
                <c:pt idx="6839">
                  <c:v>17.61451666666667</c:v>
                </c:pt>
                <c:pt idx="6840">
                  <c:v>17.617100000000004</c:v>
                </c:pt>
                <c:pt idx="6841">
                  <c:v>17.619683333333327</c:v>
                </c:pt>
                <c:pt idx="6842">
                  <c:v>17.622283333333325</c:v>
                </c:pt>
                <c:pt idx="6843">
                  <c:v>17.624866666666673</c:v>
                </c:pt>
                <c:pt idx="6844">
                  <c:v>17.627450000000003</c:v>
                </c:pt>
                <c:pt idx="6845">
                  <c:v>17.630033333333326</c:v>
                </c:pt>
                <c:pt idx="6846">
                  <c:v>17.632616666666667</c:v>
                </c:pt>
                <c:pt idx="6847">
                  <c:v>17.635216666666668</c:v>
                </c:pt>
                <c:pt idx="6848">
                  <c:v>17.637800000000009</c:v>
                </c:pt>
                <c:pt idx="6849">
                  <c:v>17.640383333333325</c:v>
                </c:pt>
                <c:pt idx="6850">
                  <c:v>17.642983333333326</c:v>
                </c:pt>
                <c:pt idx="6851">
                  <c:v>17.645566666666664</c:v>
                </c:pt>
                <c:pt idx="6852">
                  <c:v>17.64814999999999</c:v>
                </c:pt>
                <c:pt idx="6853">
                  <c:v>17.650750000000006</c:v>
                </c:pt>
                <c:pt idx="6854">
                  <c:v>17.653333333333325</c:v>
                </c:pt>
                <c:pt idx="6855">
                  <c:v>17.65591666666667</c:v>
                </c:pt>
                <c:pt idx="6856">
                  <c:v>17.6585</c:v>
                </c:pt>
                <c:pt idx="6857">
                  <c:v>17.661083333333327</c:v>
                </c:pt>
                <c:pt idx="6858">
                  <c:v>17.663683333333321</c:v>
                </c:pt>
                <c:pt idx="6859">
                  <c:v>17.666266666666672</c:v>
                </c:pt>
                <c:pt idx="6860">
                  <c:v>17.668833333333325</c:v>
                </c:pt>
                <c:pt idx="6861">
                  <c:v>17.671433333333326</c:v>
                </c:pt>
                <c:pt idx="6862">
                  <c:v>17.67401666666667</c:v>
                </c:pt>
                <c:pt idx="6863">
                  <c:v>17.676600000000001</c:v>
                </c:pt>
                <c:pt idx="6864">
                  <c:v>17.679199999999994</c:v>
                </c:pt>
                <c:pt idx="6865">
                  <c:v>17.681783333333325</c:v>
                </c:pt>
                <c:pt idx="6866">
                  <c:v>17.684366666666669</c:v>
                </c:pt>
                <c:pt idx="6867">
                  <c:v>17.686950000000007</c:v>
                </c:pt>
                <c:pt idx="6868">
                  <c:v>17.689533333333323</c:v>
                </c:pt>
                <c:pt idx="6869">
                  <c:v>17.692133333333324</c:v>
                </c:pt>
                <c:pt idx="6870">
                  <c:v>17.694716666666668</c:v>
                </c:pt>
                <c:pt idx="6871">
                  <c:v>17.697299999999995</c:v>
                </c:pt>
                <c:pt idx="6872">
                  <c:v>17.699900000000003</c:v>
                </c:pt>
                <c:pt idx="6873">
                  <c:v>17.702483333333319</c:v>
                </c:pt>
                <c:pt idx="6874">
                  <c:v>17.705066666666667</c:v>
                </c:pt>
                <c:pt idx="6875">
                  <c:v>17.707666666666668</c:v>
                </c:pt>
                <c:pt idx="6876">
                  <c:v>17.710249999999991</c:v>
                </c:pt>
                <c:pt idx="6877">
                  <c:v>17.712833333333325</c:v>
                </c:pt>
                <c:pt idx="6878">
                  <c:v>17.715416666666666</c:v>
                </c:pt>
                <c:pt idx="6879">
                  <c:v>17.718</c:v>
                </c:pt>
                <c:pt idx="6880">
                  <c:v>17.720599999999997</c:v>
                </c:pt>
                <c:pt idx="6881">
                  <c:v>17.723183333333324</c:v>
                </c:pt>
                <c:pt idx="6882">
                  <c:v>17.725766666666669</c:v>
                </c:pt>
                <c:pt idx="6883">
                  <c:v>17.728333333333321</c:v>
                </c:pt>
                <c:pt idx="6884">
                  <c:v>17.730916666666669</c:v>
                </c:pt>
                <c:pt idx="6885">
                  <c:v>17.733483333333325</c:v>
                </c:pt>
                <c:pt idx="6886">
                  <c:v>17.736083333333326</c:v>
                </c:pt>
                <c:pt idx="6887">
                  <c:v>17.738666666666667</c:v>
                </c:pt>
                <c:pt idx="6888">
                  <c:v>17.74124999999999</c:v>
                </c:pt>
                <c:pt idx="6889">
                  <c:v>17.743833333333324</c:v>
                </c:pt>
                <c:pt idx="6890">
                  <c:v>17.746416666666669</c:v>
                </c:pt>
                <c:pt idx="6891">
                  <c:v>17.749016666666666</c:v>
                </c:pt>
                <c:pt idx="6892">
                  <c:v>17.751583333333325</c:v>
                </c:pt>
                <c:pt idx="6893">
                  <c:v>17.75416666666667</c:v>
                </c:pt>
                <c:pt idx="6894">
                  <c:v>17.756766666666667</c:v>
                </c:pt>
                <c:pt idx="6895">
                  <c:v>17.759349999999991</c:v>
                </c:pt>
                <c:pt idx="6896">
                  <c:v>17.761933333333324</c:v>
                </c:pt>
                <c:pt idx="6897">
                  <c:v>17.764533333333326</c:v>
                </c:pt>
                <c:pt idx="6898">
                  <c:v>17.767116666666666</c:v>
                </c:pt>
                <c:pt idx="6899">
                  <c:v>17.769699999999997</c:v>
                </c:pt>
                <c:pt idx="6900">
                  <c:v>17.772283333333323</c:v>
                </c:pt>
                <c:pt idx="6901">
                  <c:v>17.774866666666668</c:v>
                </c:pt>
                <c:pt idx="6902">
                  <c:v>17.777466666666665</c:v>
                </c:pt>
                <c:pt idx="6903">
                  <c:v>17.780050000000003</c:v>
                </c:pt>
                <c:pt idx="6904">
                  <c:v>17.782633333333319</c:v>
                </c:pt>
                <c:pt idx="6905">
                  <c:v>17.78523333333332</c:v>
                </c:pt>
                <c:pt idx="6906">
                  <c:v>17.787816666666668</c:v>
                </c:pt>
                <c:pt idx="6907">
                  <c:v>17.790399999999991</c:v>
                </c:pt>
                <c:pt idx="6908">
                  <c:v>17.792999999999996</c:v>
                </c:pt>
                <c:pt idx="6909">
                  <c:v>17.795566666666666</c:v>
                </c:pt>
                <c:pt idx="6910">
                  <c:v>17.79815</c:v>
                </c:pt>
                <c:pt idx="6911">
                  <c:v>17.800733333333323</c:v>
                </c:pt>
                <c:pt idx="6912">
                  <c:v>17.803316666666667</c:v>
                </c:pt>
                <c:pt idx="6913">
                  <c:v>17.805916666666668</c:v>
                </c:pt>
                <c:pt idx="6914">
                  <c:v>17.808499999999995</c:v>
                </c:pt>
                <c:pt idx="6915">
                  <c:v>17.811083333333329</c:v>
                </c:pt>
                <c:pt idx="6916">
                  <c:v>17.813683333333326</c:v>
                </c:pt>
                <c:pt idx="6917">
                  <c:v>17.816266666666671</c:v>
                </c:pt>
                <c:pt idx="6918">
                  <c:v>17.818850000000005</c:v>
                </c:pt>
                <c:pt idx="6919">
                  <c:v>17.821450000000006</c:v>
                </c:pt>
                <c:pt idx="6920">
                  <c:v>17.824033333333325</c:v>
                </c:pt>
                <c:pt idx="6921">
                  <c:v>17.826616666666666</c:v>
                </c:pt>
                <c:pt idx="6922">
                  <c:v>17.829216666666664</c:v>
                </c:pt>
                <c:pt idx="6923">
                  <c:v>17.831799999999994</c:v>
                </c:pt>
                <c:pt idx="6924">
                  <c:v>17.834383333333328</c:v>
                </c:pt>
                <c:pt idx="6925">
                  <c:v>17.836966666666676</c:v>
                </c:pt>
                <c:pt idx="6926">
                  <c:v>17.839549999999996</c:v>
                </c:pt>
                <c:pt idx="6927">
                  <c:v>17.84215</c:v>
                </c:pt>
                <c:pt idx="6928">
                  <c:v>17.844733333333323</c:v>
                </c:pt>
                <c:pt idx="6929">
                  <c:v>17.847316666666664</c:v>
                </c:pt>
                <c:pt idx="6930">
                  <c:v>17.849916666666665</c:v>
                </c:pt>
                <c:pt idx="6931">
                  <c:v>17.852500000000003</c:v>
                </c:pt>
                <c:pt idx="6932">
                  <c:v>17.855083333333326</c:v>
                </c:pt>
                <c:pt idx="6933">
                  <c:v>17.857683333333327</c:v>
                </c:pt>
                <c:pt idx="6934">
                  <c:v>17.860266666666668</c:v>
                </c:pt>
                <c:pt idx="6935">
                  <c:v>17.862849999999991</c:v>
                </c:pt>
                <c:pt idx="6936">
                  <c:v>17.865433333333321</c:v>
                </c:pt>
                <c:pt idx="6937">
                  <c:v>17.868016666666666</c:v>
                </c:pt>
                <c:pt idx="6938">
                  <c:v>17.870616666666667</c:v>
                </c:pt>
                <c:pt idx="6939">
                  <c:v>17.873200000000001</c:v>
                </c:pt>
                <c:pt idx="6940">
                  <c:v>17.875783333333324</c:v>
                </c:pt>
                <c:pt idx="6941">
                  <c:v>17.878383333333325</c:v>
                </c:pt>
                <c:pt idx="6942">
                  <c:v>17.880966666666669</c:v>
                </c:pt>
                <c:pt idx="6943">
                  <c:v>17.88355</c:v>
                </c:pt>
                <c:pt idx="6944">
                  <c:v>17.886150000000001</c:v>
                </c:pt>
                <c:pt idx="6945">
                  <c:v>17.88873333333332</c:v>
                </c:pt>
                <c:pt idx="6946">
                  <c:v>17.891316666666668</c:v>
                </c:pt>
                <c:pt idx="6947">
                  <c:v>17.893899999999999</c:v>
                </c:pt>
                <c:pt idx="6948">
                  <c:v>17.896483333333325</c:v>
                </c:pt>
                <c:pt idx="6949">
                  <c:v>17.899083333333326</c:v>
                </c:pt>
                <c:pt idx="6950">
                  <c:v>17.901666666666664</c:v>
                </c:pt>
                <c:pt idx="6951">
                  <c:v>17.90423333333332</c:v>
                </c:pt>
                <c:pt idx="6952">
                  <c:v>17.906816666666668</c:v>
                </c:pt>
                <c:pt idx="6953">
                  <c:v>17.909400000000002</c:v>
                </c:pt>
                <c:pt idx="6954">
                  <c:v>17.911983333333328</c:v>
                </c:pt>
                <c:pt idx="6955">
                  <c:v>17.914583333333326</c:v>
                </c:pt>
                <c:pt idx="6956">
                  <c:v>17.91716666666667</c:v>
                </c:pt>
                <c:pt idx="6957">
                  <c:v>17.919750000000001</c:v>
                </c:pt>
                <c:pt idx="6958">
                  <c:v>17.922333333333317</c:v>
                </c:pt>
                <c:pt idx="6959">
                  <c:v>17.924916666666665</c:v>
                </c:pt>
                <c:pt idx="6960">
                  <c:v>17.927516666666669</c:v>
                </c:pt>
                <c:pt idx="6961">
                  <c:v>17.930099999999996</c:v>
                </c:pt>
                <c:pt idx="6962">
                  <c:v>17.932683333333323</c:v>
                </c:pt>
                <c:pt idx="6963">
                  <c:v>17.935283333333324</c:v>
                </c:pt>
                <c:pt idx="6964">
                  <c:v>17.937866666666668</c:v>
                </c:pt>
                <c:pt idx="6965">
                  <c:v>17.940449999999988</c:v>
                </c:pt>
                <c:pt idx="6966">
                  <c:v>17.943050000000003</c:v>
                </c:pt>
                <c:pt idx="6967">
                  <c:v>17.945633333333319</c:v>
                </c:pt>
                <c:pt idx="6968">
                  <c:v>17.948216666666664</c:v>
                </c:pt>
                <c:pt idx="6969">
                  <c:v>17.950816666666665</c:v>
                </c:pt>
                <c:pt idx="6970">
                  <c:v>17.953399999999991</c:v>
                </c:pt>
                <c:pt idx="6971">
                  <c:v>17.955983333333325</c:v>
                </c:pt>
                <c:pt idx="6972">
                  <c:v>17.958566666666666</c:v>
                </c:pt>
                <c:pt idx="6973">
                  <c:v>17.96115</c:v>
                </c:pt>
                <c:pt idx="6974">
                  <c:v>17.963749999999997</c:v>
                </c:pt>
                <c:pt idx="6975">
                  <c:v>17.966333333333321</c:v>
                </c:pt>
                <c:pt idx="6976">
                  <c:v>17.968916666666662</c:v>
                </c:pt>
                <c:pt idx="6977">
                  <c:v>17.971516666666666</c:v>
                </c:pt>
                <c:pt idx="6978">
                  <c:v>17.9741</c:v>
                </c:pt>
                <c:pt idx="6979">
                  <c:v>17.976683333333323</c:v>
                </c:pt>
                <c:pt idx="6980">
                  <c:v>17.979283333333324</c:v>
                </c:pt>
                <c:pt idx="6981">
                  <c:v>17.981850000000001</c:v>
                </c:pt>
                <c:pt idx="6982">
                  <c:v>17.984433333333321</c:v>
                </c:pt>
                <c:pt idx="6983">
                  <c:v>17.987016666666666</c:v>
                </c:pt>
                <c:pt idx="6984">
                  <c:v>17.989599999999992</c:v>
                </c:pt>
                <c:pt idx="6985">
                  <c:v>17.992199999999997</c:v>
                </c:pt>
                <c:pt idx="6986">
                  <c:v>17.99478333333332</c:v>
                </c:pt>
                <c:pt idx="6987">
                  <c:v>17.997366666666668</c:v>
                </c:pt>
                <c:pt idx="6988">
                  <c:v>17.999966666666673</c:v>
                </c:pt>
                <c:pt idx="6989">
                  <c:v>18.002549999999992</c:v>
                </c:pt>
                <c:pt idx="6990">
                  <c:v>18.005133333333323</c:v>
                </c:pt>
                <c:pt idx="6991">
                  <c:v>18.00773333333332</c:v>
                </c:pt>
                <c:pt idx="6992">
                  <c:v>18.010316666666665</c:v>
                </c:pt>
                <c:pt idx="6993">
                  <c:v>18.012899999999995</c:v>
                </c:pt>
                <c:pt idx="6994">
                  <c:v>18.015483333333329</c:v>
                </c:pt>
                <c:pt idx="6995">
                  <c:v>18.01806666666667</c:v>
                </c:pt>
                <c:pt idx="6996">
                  <c:v>18.020666666666667</c:v>
                </c:pt>
                <c:pt idx="6997">
                  <c:v>18.023250000000001</c:v>
                </c:pt>
                <c:pt idx="6998">
                  <c:v>18.02583333333332</c:v>
                </c:pt>
                <c:pt idx="6999">
                  <c:v>18.028433333333322</c:v>
                </c:pt>
                <c:pt idx="7000">
                  <c:v>18.031016666666673</c:v>
                </c:pt>
                <c:pt idx="7001">
                  <c:v>18.0336</c:v>
                </c:pt>
                <c:pt idx="7002">
                  <c:v>18.036200000000001</c:v>
                </c:pt>
                <c:pt idx="7003">
                  <c:v>18.038783333333324</c:v>
                </c:pt>
                <c:pt idx="7004">
                  <c:v>18.041366666666665</c:v>
                </c:pt>
                <c:pt idx="7005">
                  <c:v>18.043949999999995</c:v>
                </c:pt>
                <c:pt idx="7006">
                  <c:v>18.046533333333322</c:v>
                </c:pt>
                <c:pt idx="7007">
                  <c:v>18.049133333333323</c:v>
                </c:pt>
                <c:pt idx="7008">
                  <c:v>18.051716666666668</c:v>
                </c:pt>
                <c:pt idx="7009">
                  <c:v>18.054300000000001</c:v>
                </c:pt>
                <c:pt idx="7010">
                  <c:v>18.056899999999999</c:v>
                </c:pt>
                <c:pt idx="7011">
                  <c:v>18.059483333333326</c:v>
                </c:pt>
                <c:pt idx="7012">
                  <c:v>18.062066666666666</c:v>
                </c:pt>
                <c:pt idx="7013">
                  <c:v>18.064666666666668</c:v>
                </c:pt>
                <c:pt idx="7014">
                  <c:v>18.067250000000001</c:v>
                </c:pt>
                <c:pt idx="7015">
                  <c:v>18.069833333333325</c:v>
                </c:pt>
                <c:pt idx="7016">
                  <c:v>18.072433333333322</c:v>
                </c:pt>
                <c:pt idx="7017">
                  <c:v>18.075016666666667</c:v>
                </c:pt>
                <c:pt idx="7018">
                  <c:v>18.0776</c:v>
                </c:pt>
                <c:pt idx="7019">
                  <c:v>18.08018333333332</c:v>
                </c:pt>
                <c:pt idx="7020">
                  <c:v>18.082766666666661</c:v>
                </c:pt>
                <c:pt idx="7021">
                  <c:v>18.085366666666669</c:v>
                </c:pt>
                <c:pt idx="7022">
                  <c:v>18.087949999999996</c:v>
                </c:pt>
                <c:pt idx="7023">
                  <c:v>18.090533333333322</c:v>
                </c:pt>
                <c:pt idx="7024">
                  <c:v>18.093133333333324</c:v>
                </c:pt>
                <c:pt idx="7025">
                  <c:v>18.095716666666661</c:v>
                </c:pt>
                <c:pt idx="7026">
                  <c:v>18.098299999999991</c:v>
                </c:pt>
                <c:pt idx="7027">
                  <c:v>18.100900000000006</c:v>
                </c:pt>
                <c:pt idx="7028">
                  <c:v>18.103483333333326</c:v>
                </c:pt>
                <c:pt idx="7029">
                  <c:v>18.106066666666671</c:v>
                </c:pt>
                <c:pt idx="7030">
                  <c:v>18.108650000000001</c:v>
                </c:pt>
                <c:pt idx="7031">
                  <c:v>18.111233333333328</c:v>
                </c:pt>
                <c:pt idx="7032">
                  <c:v>18.113800000000005</c:v>
                </c:pt>
                <c:pt idx="7033">
                  <c:v>18.116366666666671</c:v>
                </c:pt>
                <c:pt idx="7034">
                  <c:v>18.118949999999995</c:v>
                </c:pt>
                <c:pt idx="7035">
                  <c:v>18.121549999999996</c:v>
                </c:pt>
                <c:pt idx="7036">
                  <c:v>18.124133333333329</c:v>
                </c:pt>
                <c:pt idx="7037">
                  <c:v>18.126716666666667</c:v>
                </c:pt>
                <c:pt idx="7038">
                  <c:v>18.129316666666668</c:v>
                </c:pt>
                <c:pt idx="7039">
                  <c:v>18.131899999999998</c:v>
                </c:pt>
                <c:pt idx="7040">
                  <c:v>18.134483333333328</c:v>
                </c:pt>
                <c:pt idx="7041">
                  <c:v>18.137066666666673</c:v>
                </c:pt>
                <c:pt idx="7042">
                  <c:v>18.139650000000003</c:v>
                </c:pt>
                <c:pt idx="7043">
                  <c:v>18.142250000000001</c:v>
                </c:pt>
                <c:pt idx="7044">
                  <c:v>18.144816666666671</c:v>
                </c:pt>
                <c:pt idx="7045">
                  <c:v>18.147400000000001</c:v>
                </c:pt>
                <c:pt idx="7046">
                  <c:v>18.149999999999999</c:v>
                </c:pt>
                <c:pt idx="7047">
                  <c:v>18.152583333333325</c:v>
                </c:pt>
                <c:pt idx="7048">
                  <c:v>18.15516666666667</c:v>
                </c:pt>
                <c:pt idx="7049">
                  <c:v>18.157766666666667</c:v>
                </c:pt>
                <c:pt idx="7050">
                  <c:v>18.160350000000001</c:v>
                </c:pt>
                <c:pt idx="7051">
                  <c:v>18.162933333333324</c:v>
                </c:pt>
                <c:pt idx="7052">
                  <c:v>18.165516666666669</c:v>
                </c:pt>
                <c:pt idx="7053">
                  <c:v>18.168099999999995</c:v>
                </c:pt>
                <c:pt idx="7054">
                  <c:v>18.1707</c:v>
                </c:pt>
                <c:pt idx="7055">
                  <c:v>18.173283333333327</c:v>
                </c:pt>
                <c:pt idx="7056">
                  <c:v>18.175866666666668</c:v>
                </c:pt>
                <c:pt idx="7057">
                  <c:v>18.178466666666672</c:v>
                </c:pt>
                <c:pt idx="7058">
                  <c:v>18.181050000000006</c:v>
                </c:pt>
                <c:pt idx="7059">
                  <c:v>18.183633333333322</c:v>
                </c:pt>
                <c:pt idx="7060">
                  <c:v>18.186216666666667</c:v>
                </c:pt>
                <c:pt idx="7061">
                  <c:v>18.188800000000001</c:v>
                </c:pt>
                <c:pt idx="7062">
                  <c:v>18.191383333333324</c:v>
                </c:pt>
                <c:pt idx="7063">
                  <c:v>18.193966666666668</c:v>
                </c:pt>
                <c:pt idx="7064">
                  <c:v>18.196549999999991</c:v>
                </c:pt>
                <c:pt idx="7065">
                  <c:v>18.199149999999996</c:v>
                </c:pt>
                <c:pt idx="7066">
                  <c:v>18.201733333333323</c:v>
                </c:pt>
                <c:pt idx="7067">
                  <c:v>18.204316666666667</c:v>
                </c:pt>
                <c:pt idx="7068">
                  <c:v>18.206916666666665</c:v>
                </c:pt>
                <c:pt idx="7069">
                  <c:v>18.209499999999991</c:v>
                </c:pt>
                <c:pt idx="7070">
                  <c:v>18.212083333333325</c:v>
                </c:pt>
                <c:pt idx="7071">
                  <c:v>18.214683333333326</c:v>
                </c:pt>
                <c:pt idx="7072">
                  <c:v>18.217266666666671</c:v>
                </c:pt>
                <c:pt idx="7073">
                  <c:v>18.219850000000005</c:v>
                </c:pt>
                <c:pt idx="7074">
                  <c:v>18.222433333333321</c:v>
                </c:pt>
                <c:pt idx="7075">
                  <c:v>18.225016666666662</c:v>
                </c:pt>
                <c:pt idx="7076">
                  <c:v>18.227616666666666</c:v>
                </c:pt>
                <c:pt idx="7077">
                  <c:v>18.2302</c:v>
                </c:pt>
                <c:pt idx="7078">
                  <c:v>18.232783333333323</c:v>
                </c:pt>
                <c:pt idx="7079">
                  <c:v>18.235383333333324</c:v>
                </c:pt>
                <c:pt idx="7080">
                  <c:v>18.237966666666676</c:v>
                </c:pt>
                <c:pt idx="7081">
                  <c:v>18.240549999999992</c:v>
                </c:pt>
                <c:pt idx="7082">
                  <c:v>18.243116666666666</c:v>
                </c:pt>
                <c:pt idx="7083">
                  <c:v>18.245699999999992</c:v>
                </c:pt>
                <c:pt idx="7084">
                  <c:v>18.248283333333323</c:v>
                </c:pt>
                <c:pt idx="7085">
                  <c:v>18.250866666666667</c:v>
                </c:pt>
                <c:pt idx="7086">
                  <c:v>18.253450000000001</c:v>
                </c:pt>
                <c:pt idx="7087">
                  <c:v>18.256050000000005</c:v>
                </c:pt>
                <c:pt idx="7088">
                  <c:v>18.258633333333322</c:v>
                </c:pt>
                <c:pt idx="7089">
                  <c:v>18.261216666666666</c:v>
                </c:pt>
                <c:pt idx="7090">
                  <c:v>18.263816666666667</c:v>
                </c:pt>
                <c:pt idx="7091">
                  <c:v>18.26639999999999</c:v>
                </c:pt>
                <c:pt idx="7092">
                  <c:v>18.26898333333332</c:v>
                </c:pt>
                <c:pt idx="7093">
                  <c:v>18.271583333333329</c:v>
                </c:pt>
                <c:pt idx="7094">
                  <c:v>18.27416666666667</c:v>
                </c:pt>
                <c:pt idx="7095">
                  <c:v>18.27675</c:v>
                </c:pt>
                <c:pt idx="7096">
                  <c:v>18.279350000000001</c:v>
                </c:pt>
                <c:pt idx="7097">
                  <c:v>18.28193333333332</c:v>
                </c:pt>
                <c:pt idx="7098">
                  <c:v>18.284516666666661</c:v>
                </c:pt>
                <c:pt idx="7099">
                  <c:v>18.287100000000002</c:v>
                </c:pt>
                <c:pt idx="7100">
                  <c:v>18.289683333333326</c:v>
                </c:pt>
                <c:pt idx="7101">
                  <c:v>18.292283333333323</c:v>
                </c:pt>
                <c:pt idx="7102">
                  <c:v>18.294866666666671</c:v>
                </c:pt>
                <c:pt idx="7103">
                  <c:v>18.297450000000001</c:v>
                </c:pt>
                <c:pt idx="7104">
                  <c:v>18.300049999999995</c:v>
                </c:pt>
                <c:pt idx="7105">
                  <c:v>18.302633333333322</c:v>
                </c:pt>
                <c:pt idx="7106">
                  <c:v>18.30521666666667</c:v>
                </c:pt>
                <c:pt idx="7107">
                  <c:v>18.307816666666671</c:v>
                </c:pt>
                <c:pt idx="7108">
                  <c:v>18.310400000000001</c:v>
                </c:pt>
                <c:pt idx="7109">
                  <c:v>18.312983333333328</c:v>
                </c:pt>
                <c:pt idx="7110">
                  <c:v>18.315566666666665</c:v>
                </c:pt>
                <c:pt idx="7111">
                  <c:v>18.318149999999996</c:v>
                </c:pt>
                <c:pt idx="7112">
                  <c:v>18.32074999999999</c:v>
                </c:pt>
                <c:pt idx="7113">
                  <c:v>18.323333333333323</c:v>
                </c:pt>
                <c:pt idx="7114">
                  <c:v>18.325916666666668</c:v>
                </c:pt>
                <c:pt idx="7115">
                  <c:v>18.328516666666662</c:v>
                </c:pt>
                <c:pt idx="7116">
                  <c:v>18.331099999999999</c:v>
                </c:pt>
                <c:pt idx="7117">
                  <c:v>18.333666666666669</c:v>
                </c:pt>
                <c:pt idx="7118">
                  <c:v>18.33626666666667</c:v>
                </c:pt>
                <c:pt idx="7119">
                  <c:v>18.338849999999994</c:v>
                </c:pt>
                <c:pt idx="7120">
                  <c:v>18.341433333333324</c:v>
                </c:pt>
                <c:pt idx="7121">
                  <c:v>18.344016666666668</c:v>
                </c:pt>
                <c:pt idx="7122">
                  <c:v>18.346600000000002</c:v>
                </c:pt>
                <c:pt idx="7123">
                  <c:v>18.3492</c:v>
                </c:pt>
                <c:pt idx="7124">
                  <c:v>18.351783333333326</c:v>
                </c:pt>
                <c:pt idx="7125">
                  <c:v>18.354366666666671</c:v>
                </c:pt>
                <c:pt idx="7126">
                  <c:v>18.356966666666668</c:v>
                </c:pt>
                <c:pt idx="7127">
                  <c:v>18.359550000000006</c:v>
                </c:pt>
                <c:pt idx="7128">
                  <c:v>18.362133333333325</c:v>
                </c:pt>
                <c:pt idx="7129">
                  <c:v>18.364733333333323</c:v>
                </c:pt>
                <c:pt idx="7130">
                  <c:v>18.367316666666667</c:v>
                </c:pt>
                <c:pt idx="7131">
                  <c:v>18.369899999999994</c:v>
                </c:pt>
                <c:pt idx="7132">
                  <c:v>18.372483333333324</c:v>
                </c:pt>
                <c:pt idx="7133">
                  <c:v>18.375066666666665</c:v>
                </c:pt>
                <c:pt idx="7134">
                  <c:v>18.37766666666667</c:v>
                </c:pt>
                <c:pt idx="7135">
                  <c:v>18.38025</c:v>
                </c:pt>
                <c:pt idx="7136">
                  <c:v>18.382833333333323</c:v>
                </c:pt>
                <c:pt idx="7137">
                  <c:v>18.385433333333321</c:v>
                </c:pt>
                <c:pt idx="7138">
                  <c:v>18.388016666666662</c:v>
                </c:pt>
                <c:pt idx="7139">
                  <c:v>18.390599999999996</c:v>
                </c:pt>
                <c:pt idx="7140">
                  <c:v>18.3932</c:v>
                </c:pt>
                <c:pt idx="7141">
                  <c:v>18.395783333333323</c:v>
                </c:pt>
                <c:pt idx="7142">
                  <c:v>18.398366666666668</c:v>
                </c:pt>
                <c:pt idx="7143">
                  <c:v>18.400966666666665</c:v>
                </c:pt>
                <c:pt idx="7144">
                  <c:v>18.403549999999992</c:v>
                </c:pt>
                <c:pt idx="7145">
                  <c:v>18.406133333333322</c:v>
                </c:pt>
                <c:pt idx="7146">
                  <c:v>18.408716666666663</c:v>
                </c:pt>
                <c:pt idx="7147">
                  <c:v>18.411300000000001</c:v>
                </c:pt>
                <c:pt idx="7148">
                  <c:v>18.413900000000005</c:v>
                </c:pt>
                <c:pt idx="7149">
                  <c:v>18.416483333333328</c:v>
                </c:pt>
                <c:pt idx="7150">
                  <c:v>18.419066666666669</c:v>
                </c:pt>
                <c:pt idx="7151">
                  <c:v>18.421666666666667</c:v>
                </c:pt>
                <c:pt idx="7152">
                  <c:v>18.42424999999999</c:v>
                </c:pt>
                <c:pt idx="7153">
                  <c:v>18.42683333333332</c:v>
                </c:pt>
                <c:pt idx="7154">
                  <c:v>18.429433333333325</c:v>
                </c:pt>
                <c:pt idx="7155">
                  <c:v>18.432016666666666</c:v>
                </c:pt>
                <c:pt idx="7156">
                  <c:v>18.4346</c:v>
                </c:pt>
                <c:pt idx="7157">
                  <c:v>18.437183333333326</c:v>
                </c:pt>
                <c:pt idx="7158">
                  <c:v>18.439766666666667</c:v>
                </c:pt>
                <c:pt idx="7159">
                  <c:v>18.442366666666661</c:v>
                </c:pt>
                <c:pt idx="7160">
                  <c:v>18.444949999999995</c:v>
                </c:pt>
                <c:pt idx="7161">
                  <c:v>18.447533333333325</c:v>
                </c:pt>
                <c:pt idx="7162">
                  <c:v>18.450133333333323</c:v>
                </c:pt>
                <c:pt idx="7163">
                  <c:v>18.452716666666664</c:v>
                </c:pt>
                <c:pt idx="7164">
                  <c:v>18.455299999999998</c:v>
                </c:pt>
                <c:pt idx="7165">
                  <c:v>18.457899999999999</c:v>
                </c:pt>
                <c:pt idx="7166">
                  <c:v>18.460483333333322</c:v>
                </c:pt>
                <c:pt idx="7167">
                  <c:v>18.46306666666667</c:v>
                </c:pt>
                <c:pt idx="7168">
                  <c:v>18.465616666666662</c:v>
                </c:pt>
                <c:pt idx="7169">
                  <c:v>18.4682</c:v>
                </c:pt>
                <c:pt idx="7170">
                  <c:v>18.470800000000001</c:v>
                </c:pt>
                <c:pt idx="7171">
                  <c:v>18.473383333333324</c:v>
                </c:pt>
                <c:pt idx="7172">
                  <c:v>18.475966666666668</c:v>
                </c:pt>
                <c:pt idx="7173">
                  <c:v>18.478566666666666</c:v>
                </c:pt>
                <c:pt idx="7174">
                  <c:v>18.48115</c:v>
                </c:pt>
                <c:pt idx="7175">
                  <c:v>18.483733333333316</c:v>
                </c:pt>
                <c:pt idx="7176">
                  <c:v>18.48633333333332</c:v>
                </c:pt>
                <c:pt idx="7177">
                  <c:v>18.488916666666665</c:v>
                </c:pt>
                <c:pt idx="7178">
                  <c:v>18.491499999999991</c:v>
                </c:pt>
                <c:pt idx="7179">
                  <c:v>18.494083333333325</c:v>
                </c:pt>
                <c:pt idx="7180">
                  <c:v>18.496666666666666</c:v>
                </c:pt>
                <c:pt idx="7181">
                  <c:v>18.499266666666664</c:v>
                </c:pt>
                <c:pt idx="7182">
                  <c:v>18.501850000000005</c:v>
                </c:pt>
                <c:pt idx="7183">
                  <c:v>18.504433333333324</c:v>
                </c:pt>
                <c:pt idx="7184">
                  <c:v>18.507033333333325</c:v>
                </c:pt>
                <c:pt idx="7185">
                  <c:v>18.509616666666666</c:v>
                </c:pt>
                <c:pt idx="7186">
                  <c:v>18.5122</c:v>
                </c:pt>
                <c:pt idx="7187">
                  <c:v>18.514799999999994</c:v>
                </c:pt>
                <c:pt idx="7188">
                  <c:v>18.517383333333324</c:v>
                </c:pt>
                <c:pt idx="7189">
                  <c:v>18.519966666666676</c:v>
                </c:pt>
                <c:pt idx="7190">
                  <c:v>18.522566666666666</c:v>
                </c:pt>
                <c:pt idx="7191">
                  <c:v>18.52515</c:v>
                </c:pt>
                <c:pt idx="7192">
                  <c:v>18.527733333333323</c:v>
                </c:pt>
                <c:pt idx="7193">
                  <c:v>18.530316666666668</c:v>
                </c:pt>
                <c:pt idx="7194">
                  <c:v>18.532866666666671</c:v>
                </c:pt>
                <c:pt idx="7195">
                  <c:v>18.535466666666665</c:v>
                </c:pt>
                <c:pt idx="7196">
                  <c:v>18.538049999999991</c:v>
                </c:pt>
                <c:pt idx="7197">
                  <c:v>18.540633333333325</c:v>
                </c:pt>
                <c:pt idx="7198">
                  <c:v>18.543233333333323</c:v>
                </c:pt>
                <c:pt idx="7199">
                  <c:v>18.545816666666667</c:v>
                </c:pt>
                <c:pt idx="7200">
                  <c:v>18.548399999999997</c:v>
                </c:pt>
                <c:pt idx="7201">
                  <c:v>18.550999999999995</c:v>
                </c:pt>
                <c:pt idx="7202">
                  <c:v>18.553583333333325</c:v>
                </c:pt>
                <c:pt idx="7203">
                  <c:v>18.55616666666667</c:v>
                </c:pt>
                <c:pt idx="7204">
                  <c:v>18.55875</c:v>
                </c:pt>
                <c:pt idx="7205">
                  <c:v>18.561333333333323</c:v>
                </c:pt>
                <c:pt idx="7206">
                  <c:v>18.563933333333324</c:v>
                </c:pt>
                <c:pt idx="7207">
                  <c:v>18.566516666666661</c:v>
                </c:pt>
                <c:pt idx="7208">
                  <c:v>18.569099999999995</c:v>
                </c:pt>
                <c:pt idx="7209">
                  <c:v>18.5717</c:v>
                </c:pt>
                <c:pt idx="7210">
                  <c:v>18.574283333333327</c:v>
                </c:pt>
                <c:pt idx="7211">
                  <c:v>18.576866666666671</c:v>
                </c:pt>
                <c:pt idx="7212">
                  <c:v>18.579466666666672</c:v>
                </c:pt>
                <c:pt idx="7213">
                  <c:v>18.582033333333321</c:v>
                </c:pt>
                <c:pt idx="7214">
                  <c:v>18.584616666666662</c:v>
                </c:pt>
                <c:pt idx="7215">
                  <c:v>18.587199999999996</c:v>
                </c:pt>
                <c:pt idx="7216">
                  <c:v>18.589783333333322</c:v>
                </c:pt>
                <c:pt idx="7217">
                  <c:v>18.59238333333332</c:v>
                </c:pt>
                <c:pt idx="7218">
                  <c:v>18.594966666666672</c:v>
                </c:pt>
                <c:pt idx="7219">
                  <c:v>18.597550000000005</c:v>
                </c:pt>
                <c:pt idx="7220">
                  <c:v>18.600149999999996</c:v>
                </c:pt>
                <c:pt idx="7221">
                  <c:v>18.602733333333322</c:v>
                </c:pt>
                <c:pt idx="7222">
                  <c:v>18.605316666666667</c:v>
                </c:pt>
                <c:pt idx="7223">
                  <c:v>18.607916666666668</c:v>
                </c:pt>
                <c:pt idx="7224">
                  <c:v>18.610466666666667</c:v>
                </c:pt>
                <c:pt idx="7225">
                  <c:v>18.613049999999994</c:v>
                </c:pt>
                <c:pt idx="7226">
                  <c:v>18.615633333333324</c:v>
                </c:pt>
                <c:pt idx="7227">
                  <c:v>18.618216666666672</c:v>
                </c:pt>
                <c:pt idx="7228">
                  <c:v>18.62081666666667</c:v>
                </c:pt>
                <c:pt idx="7229">
                  <c:v>18.6234</c:v>
                </c:pt>
                <c:pt idx="7230">
                  <c:v>18.625983333333327</c:v>
                </c:pt>
                <c:pt idx="7231">
                  <c:v>18.628566666666664</c:v>
                </c:pt>
                <c:pt idx="7232">
                  <c:v>18.631149999999995</c:v>
                </c:pt>
                <c:pt idx="7233">
                  <c:v>18.633733333333325</c:v>
                </c:pt>
                <c:pt idx="7234">
                  <c:v>18.636333333333326</c:v>
                </c:pt>
                <c:pt idx="7235">
                  <c:v>18.63891666666667</c:v>
                </c:pt>
                <c:pt idx="7236">
                  <c:v>18.641500000000001</c:v>
                </c:pt>
                <c:pt idx="7237">
                  <c:v>18.644083333333327</c:v>
                </c:pt>
                <c:pt idx="7238">
                  <c:v>18.646666666666665</c:v>
                </c:pt>
                <c:pt idx="7239">
                  <c:v>18.649266666666669</c:v>
                </c:pt>
                <c:pt idx="7240">
                  <c:v>18.65185000000001</c:v>
                </c:pt>
                <c:pt idx="7241">
                  <c:v>18.654433333333326</c:v>
                </c:pt>
                <c:pt idx="7242">
                  <c:v>18.657033333333327</c:v>
                </c:pt>
                <c:pt idx="7243">
                  <c:v>18.659616666666668</c:v>
                </c:pt>
                <c:pt idx="7244">
                  <c:v>18.662199999999995</c:v>
                </c:pt>
                <c:pt idx="7245">
                  <c:v>18.664800000000003</c:v>
                </c:pt>
                <c:pt idx="7246">
                  <c:v>18.667383333333323</c:v>
                </c:pt>
                <c:pt idx="7247">
                  <c:v>18.669966666666671</c:v>
                </c:pt>
                <c:pt idx="7248">
                  <c:v>18.672550000000001</c:v>
                </c:pt>
                <c:pt idx="7249">
                  <c:v>18.675133333333324</c:v>
                </c:pt>
                <c:pt idx="7250">
                  <c:v>18.677733333333325</c:v>
                </c:pt>
                <c:pt idx="7251">
                  <c:v>18.680316666666666</c:v>
                </c:pt>
                <c:pt idx="7252">
                  <c:v>18.6829</c:v>
                </c:pt>
                <c:pt idx="7253">
                  <c:v>18.685499999999998</c:v>
                </c:pt>
                <c:pt idx="7254">
                  <c:v>18.688083333333324</c:v>
                </c:pt>
                <c:pt idx="7255">
                  <c:v>18.690666666666672</c:v>
                </c:pt>
                <c:pt idx="7256">
                  <c:v>18.69326666666667</c:v>
                </c:pt>
                <c:pt idx="7257">
                  <c:v>18.695850000000004</c:v>
                </c:pt>
                <c:pt idx="7258">
                  <c:v>18.698433333333323</c:v>
                </c:pt>
                <c:pt idx="7259">
                  <c:v>18.701016666666664</c:v>
                </c:pt>
                <c:pt idx="7260">
                  <c:v>18.703599999999991</c:v>
                </c:pt>
                <c:pt idx="7261">
                  <c:v>18.706200000000003</c:v>
                </c:pt>
                <c:pt idx="7262">
                  <c:v>18.708783333333322</c:v>
                </c:pt>
                <c:pt idx="7263">
                  <c:v>18.71136666666667</c:v>
                </c:pt>
                <c:pt idx="7264">
                  <c:v>18.713966666666671</c:v>
                </c:pt>
                <c:pt idx="7265">
                  <c:v>18.716549999999991</c:v>
                </c:pt>
                <c:pt idx="7266">
                  <c:v>18.719133333333325</c:v>
                </c:pt>
                <c:pt idx="7267">
                  <c:v>18.721733333333326</c:v>
                </c:pt>
                <c:pt idx="7268">
                  <c:v>18.724316666666667</c:v>
                </c:pt>
                <c:pt idx="7269">
                  <c:v>18.726900000000001</c:v>
                </c:pt>
                <c:pt idx="7270">
                  <c:v>18.729499999999991</c:v>
                </c:pt>
                <c:pt idx="7271">
                  <c:v>18.732083333333325</c:v>
                </c:pt>
                <c:pt idx="7272">
                  <c:v>18.734666666666669</c:v>
                </c:pt>
                <c:pt idx="7273">
                  <c:v>18.737250000000003</c:v>
                </c:pt>
                <c:pt idx="7274">
                  <c:v>18.739833333333326</c:v>
                </c:pt>
                <c:pt idx="7275">
                  <c:v>18.74243333333332</c:v>
                </c:pt>
                <c:pt idx="7276">
                  <c:v>18.745016666666665</c:v>
                </c:pt>
                <c:pt idx="7277">
                  <c:v>18.747599999999991</c:v>
                </c:pt>
                <c:pt idx="7278">
                  <c:v>18.7502</c:v>
                </c:pt>
                <c:pt idx="7279">
                  <c:v>18.752783333333323</c:v>
                </c:pt>
                <c:pt idx="7280">
                  <c:v>18.755366666666664</c:v>
                </c:pt>
                <c:pt idx="7281">
                  <c:v>18.757966666666672</c:v>
                </c:pt>
                <c:pt idx="7282">
                  <c:v>18.760550000000002</c:v>
                </c:pt>
                <c:pt idx="7283">
                  <c:v>18.763133333333322</c:v>
                </c:pt>
                <c:pt idx="7284">
                  <c:v>18.765716666666663</c:v>
                </c:pt>
                <c:pt idx="7285">
                  <c:v>18.768299999999996</c:v>
                </c:pt>
                <c:pt idx="7286">
                  <c:v>18.770883333333327</c:v>
                </c:pt>
                <c:pt idx="7287">
                  <c:v>18.773466666666664</c:v>
                </c:pt>
                <c:pt idx="7288">
                  <c:v>18.776050000000001</c:v>
                </c:pt>
                <c:pt idx="7289">
                  <c:v>18.778650000000003</c:v>
                </c:pt>
                <c:pt idx="7290">
                  <c:v>18.781233333333322</c:v>
                </c:pt>
                <c:pt idx="7291">
                  <c:v>18.783816666666667</c:v>
                </c:pt>
                <c:pt idx="7292">
                  <c:v>18.786416666666661</c:v>
                </c:pt>
                <c:pt idx="7293">
                  <c:v>18.788999999999991</c:v>
                </c:pt>
                <c:pt idx="7294">
                  <c:v>18.791583333333325</c:v>
                </c:pt>
                <c:pt idx="7295">
                  <c:v>18.794166666666673</c:v>
                </c:pt>
                <c:pt idx="7296">
                  <c:v>18.796733333333325</c:v>
                </c:pt>
                <c:pt idx="7297">
                  <c:v>18.799333333333323</c:v>
                </c:pt>
                <c:pt idx="7298">
                  <c:v>18.801916666666671</c:v>
                </c:pt>
                <c:pt idx="7299">
                  <c:v>18.804500000000001</c:v>
                </c:pt>
                <c:pt idx="7300">
                  <c:v>18.807099999999995</c:v>
                </c:pt>
                <c:pt idx="7301">
                  <c:v>18.809683333333325</c:v>
                </c:pt>
                <c:pt idx="7302">
                  <c:v>18.812266666666673</c:v>
                </c:pt>
                <c:pt idx="7303">
                  <c:v>18.814866666666674</c:v>
                </c:pt>
                <c:pt idx="7304">
                  <c:v>18.817450000000004</c:v>
                </c:pt>
                <c:pt idx="7305">
                  <c:v>18.820033333333324</c:v>
                </c:pt>
                <c:pt idx="7306">
                  <c:v>18.822616666666661</c:v>
                </c:pt>
                <c:pt idx="7307">
                  <c:v>18.825199999999995</c:v>
                </c:pt>
                <c:pt idx="7308">
                  <c:v>18.827800000000003</c:v>
                </c:pt>
                <c:pt idx="7309">
                  <c:v>18.830383333333327</c:v>
                </c:pt>
                <c:pt idx="7310">
                  <c:v>18.832966666666671</c:v>
                </c:pt>
                <c:pt idx="7311">
                  <c:v>18.835566666666672</c:v>
                </c:pt>
                <c:pt idx="7312">
                  <c:v>18.838149999999995</c:v>
                </c:pt>
                <c:pt idx="7313">
                  <c:v>18.840733333333322</c:v>
                </c:pt>
                <c:pt idx="7314">
                  <c:v>18.84333333333332</c:v>
                </c:pt>
                <c:pt idx="7315">
                  <c:v>18.845916666666668</c:v>
                </c:pt>
                <c:pt idx="7316">
                  <c:v>18.848499999999998</c:v>
                </c:pt>
                <c:pt idx="7317">
                  <c:v>18.851099999999999</c:v>
                </c:pt>
                <c:pt idx="7318">
                  <c:v>18.853683333333326</c:v>
                </c:pt>
                <c:pt idx="7319">
                  <c:v>18.85626666666667</c:v>
                </c:pt>
                <c:pt idx="7320">
                  <c:v>18.858850000000004</c:v>
                </c:pt>
                <c:pt idx="7321">
                  <c:v>18.86143333333332</c:v>
                </c:pt>
                <c:pt idx="7322">
                  <c:v>18.863999999999994</c:v>
                </c:pt>
                <c:pt idx="7323">
                  <c:v>18.86658333333332</c:v>
                </c:pt>
                <c:pt idx="7324">
                  <c:v>18.869166666666668</c:v>
                </c:pt>
                <c:pt idx="7325">
                  <c:v>18.871766666666669</c:v>
                </c:pt>
                <c:pt idx="7326">
                  <c:v>18.874350000000003</c:v>
                </c:pt>
                <c:pt idx="7327">
                  <c:v>18.876933333333326</c:v>
                </c:pt>
                <c:pt idx="7328">
                  <c:v>18.879483333333326</c:v>
                </c:pt>
                <c:pt idx="7329">
                  <c:v>18.882066666666667</c:v>
                </c:pt>
                <c:pt idx="7330">
                  <c:v>18.884666666666664</c:v>
                </c:pt>
                <c:pt idx="7331">
                  <c:v>18.887249999999991</c:v>
                </c:pt>
                <c:pt idx="7332">
                  <c:v>18.889833333333325</c:v>
                </c:pt>
                <c:pt idx="7333">
                  <c:v>18.892433333333322</c:v>
                </c:pt>
                <c:pt idx="7334">
                  <c:v>18.895016666666667</c:v>
                </c:pt>
                <c:pt idx="7335">
                  <c:v>18.897600000000001</c:v>
                </c:pt>
                <c:pt idx="7336">
                  <c:v>18.900199999999991</c:v>
                </c:pt>
                <c:pt idx="7337">
                  <c:v>18.902783333333321</c:v>
                </c:pt>
                <c:pt idx="7338">
                  <c:v>18.905366666666666</c:v>
                </c:pt>
                <c:pt idx="7339">
                  <c:v>18.907950000000007</c:v>
                </c:pt>
                <c:pt idx="7340">
                  <c:v>18.910500000000003</c:v>
                </c:pt>
                <c:pt idx="7341">
                  <c:v>18.913083333333329</c:v>
                </c:pt>
                <c:pt idx="7342">
                  <c:v>18.915666666666667</c:v>
                </c:pt>
                <c:pt idx="7343">
                  <c:v>18.91825</c:v>
                </c:pt>
                <c:pt idx="7344">
                  <c:v>18.920849999999991</c:v>
                </c:pt>
                <c:pt idx="7345">
                  <c:v>18.923433333333321</c:v>
                </c:pt>
                <c:pt idx="7346">
                  <c:v>18.926016666666666</c:v>
                </c:pt>
                <c:pt idx="7347">
                  <c:v>18.928616666666663</c:v>
                </c:pt>
                <c:pt idx="7348">
                  <c:v>18.9312</c:v>
                </c:pt>
                <c:pt idx="7349">
                  <c:v>18.933783333333324</c:v>
                </c:pt>
                <c:pt idx="7350">
                  <c:v>18.936366666666668</c:v>
                </c:pt>
                <c:pt idx="7351">
                  <c:v>18.938949999999991</c:v>
                </c:pt>
                <c:pt idx="7352">
                  <c:v>18.941549999999992</c:v>
                </c:pt>
                <c:pt idx="7353">
                  <c:v>18.944133333333323</c:v>
                </c:pt>
                <c:pt idx="7354">
                  <c:v>18.946683333333322</c:v>
                </c:pt>
                <c:pt idx="7355">
                  <c:v>18.949266666666666</c:v>
                </c:pt>
                <c:pt idx="7356">
                  <c:v>18.951850000000004</c:v>
                </c:pt>
                <c:pt idx="7357">
                  <c:v>18.954433333333323</c:v>
                </c:pt>
                <c:pt idx="7358">
                  <c:v>18.957016666666668</c:v>
                </c:pt>
                <c:pt idx="7359">
                  <c:v>18.959600000000002</c:v>
                </c:pt>
                <c:pt idx="7360">
                  <c:v>18.962199999999992</c:v>
                </c:pt>
                <c:pt idx="7361">
                  <c:v>18.964783333333322</c:v>
                </c:pt>
                <c:pt idx="7362">
                  <c:v>18.967366666666667</c:v>
                </c:pt>
                <c:pt idx="7363">
                  <c:v>18.969966666666668</c:v>
                </c:pt>
                <c:pt idx="7364">
                  <c:v>18.972550000000002</c:v>
                </c:pt>
                <c:pt idx="7365">
                  <c:v>18.975133333333325</c:v>
                </c:pt>
                <c:pt idx="7366">
                  <c:v>18.977733333333322</c:v>
                </c:pt>
                <c:pt idx="7367">
                  <c:v>18.980299999999996</c:v>
                </c:pt>
                <c:pt idx="7368">
                  <c:v>18.982883333333323</c:v>
                </c:pt>
                <c:pt idx="7369">
                  <c:v>18.985483333333317</c:v>
                </c:pt>
                <c:pt idx="7370">
                  <c:v>18.988066666666665</c:v>
                </c:pt>
                <c:pt idx="7371">
                  <c:v>18.990650000000002</c:v>
                </c:pt>
                <c:pt idx="7372">
                  <c:v>18.993233333333322</c:v>
                </c:pt>
                <c:pt idx="7373">
                  <c:v>18.995816666666666</c:v>
                </c:pt>
                <c:pt idx="7374">
                  <c:v>18.998416666666664</c:v>
                </c:pt>
                <c:pt idx="7375">
                  <c:v>19.000999999999994</c:v>
                </c:pt>
                <c:pt idx="7376">
                  <c:v>19.003583333333321</c:v>
                </c:pt>
                <c:pt idx="7377">
                  <c:v>19.006183333333329</c:v>
                </c:pt>
                <c:pt idx="7378">
                  <c:v>19.008766666666666</c:v>
                </c:pt>
                <c:pt idx="7379">
                  <c:v>19.011350000000004</c:v>
                </c:pt>
                <c:pt idx="7380">
                  <c:v>19.013933333333327</c:v>
                </c:pt>
                <c:pt idx="7381">
                  <c:v>19.016516666666668</c:v>
                </c:pt>
                <c:pt idx="7382">
                  <c:v>19.019099999999995</c:v>
                </c:pt>
                <c:pt idx="7383">
                  <c:v>19.021683333333325</c:v>
                </c:pt>
                <c:pt idx="7384">
                  <c:v>19.024266666666669</c:v>
                </c:pt>
                <c:pt idx="7385">
                  <c:v>19.02686666666667</c:v>
                </c:pt>
                <c:pt idx="7386">
                  <c:v>19.029450000000001</c:v>
                </c:pt>
                <c:pt idx="7387">
                  <c:v>19.032033333333324</c:v>
                </c:pt>
                <c:pt idx="7388">
                  <c:v>19.034633333333325</c:v>
                </c:pt>
                <c:pt idx="7389">
                  <c:v>19.037216666666669</c:v>
                </c:pt>
                <c:pt idx="7390">
                  <c:v>19.039800000000003</c:v>
                </c:pt>
                <c:pt idx="7391">
                  <c:v>19.042399999999997</c:v>
                </c:pt>
                <c:pt idx="7392">
                  <c:v>19.044983333333327</c:v>
                </c:pt>
                <c:pt idx="7393">
                  <c:v>19.047566666666668</c:v>
                </c:pt>
                <c:pt idx="7394">
                  <c:v>19.050149999999995</c:v>
                </c:pt>
                <c:pt idx="7395">
                  <c:v>19.052733333333322</c:v>
                </c:pt>
                <c:pt idx="7396">
                  <c:v>19.055333333333323</c:v>
                </c:pt>
                <c:pt idx="7397">
                  <c:v>19.057916666666667</c:v>
                </c:pt>
                <c:pt idx="7398">
                  <c:v>19.060499999999998</c:v>
                </c:pt>
                <c:pt idx="7399">
                  <c:v>19.063100000000002</c:v>
                </c:pt>
                <c:pt idx="7400">
                  <c:v>19.065683333333322</c:v>
                </c:pt>
                <c:pt idx="7401">
                  <c:v>19.068266666666666</c:v>
                </c:pt>
                <c:pt idx="7402">
                  <c:v>19.070866666666671</c:v>
                </c:pt>
                <c:pt idx="7403">
                  <c:v>19.07344999999999</c:v>
                </c:pt>
                <c:pt idx="7404">
                  <c:v>19.076033333333321</c:v>
                </c:pt>
                <c:pt idx="7405">
                  <c:v>19.078616666666669</c:v>
                </c:pt>
                <c:pt idx="7406">
                  <c:v>19.081200000000003</c:v>
                </c:pt>
                <c:pt idx="7407">
                  <c:v>19.0838</c:v>
                </c:pt>
                <c:pt idx="7408">
                  <c:v>19.086383333333323</c:v>
                </c:pt>
                <c:pt idx="7409">
                  <c:v>19.088966666666668</c:v>
                </c:pt>
                <c:pt idx="7410">
                  <c:v>19.091549999999991</c:v>
                </c:pt>
                <c:pt idx="7411">
                  <c:v>19.094133333333325</c:v>
                </c:pt>
                <c:pt idx="7412">
                  <c:v>19.096716666666669</c:v>
                </c:pt>
                <c:pt idx="7413">
                  <c:v>19.099316666666667</c:v>
                </c:pt>
                <c:pt idx="7414">
                  <c:v>19.101900000000004</c:v>
                </c:pt>
                <c:pt idx="7415">
                  <c:v>19.104483333333327</c:v>
                </c:pt>
                <c:pt idx="7416">
                  <c:v>19.107083333333328</c:v>
                </c:pt>
                <c:pt idx="7417">
                  <c:v>19.109633333333321</c:v>
                </c:pt>
                <c:pt idx="7418">
                  <c:v>19.112233333333325</c:v>
                </c:pt>
                <c:pt idx="7419">
                  <c:v>19.114816666666673</c:v>
                </c:pt>
                <c:pt idx="7420">
                  <c:v>19.117400000000004</c:v>
                </c:pt>
                <c:pt idx="7421">
                  <c:v>19.12</c:v>
                </c:pt>
                <c:pt idx="7422">
                  <c:v>19.122583333333324</c:v>
                </c:pt>
                <c:pt idx="7423">
                  <c:v>19.125166666666665</c:v>
                </c:pt>
                <c:pt idx="7424">
                  <c:v>19.12776666666667</c:v>
                </c:pt>
                <c:pt idx="7425">
                  <c:v>19.130350000000004</c:v>
                </c:pt>
                <c:pt idx="7426">
                  <c:v>19.132933333333327</c:v>
                </c:pt>
                <c:pt idx="7427">
                  <c:v>19.135533333333324</c:v>
                </c:pt>
                <c:pt idx="7428">
                  <c:v>19.138116666666672</c:v>
                </c:pt>
                <c:pt idx="7429">
                  <c:v>19.140699999999995</c:v>
                </c:pt>
                <c:pt idx="7430">
                  <c:v>19.143283333333326</c:v>
                </c:pt>
                <c:pt idx="7431">
                  <c:v>19.14586666666667</c:v>
                </c:pt>
                <c:pt idx="7432">
                  <c:v>19.148466666666664</c:v>
                </c:pt>
                <c:pt idx="7433">
                  <c:v>19.151050000000005</c:v>
                </c:pt>
                <c:pt idx="7434">
                  <c:v>19.153633333333325</c:v>
                </c:pt>
                <c:pt idx="7435">
                  <c:v>19.156233333333326</c:v>
                </c:pt>
                <c:pt idx="7436">
                  <c:v>19.15881666666667</c:v>
                </c:pt>
                <c:pt idx="7437">
                  <c:v>19.1614</c:v>
                </c:pt>
                <c:pt idx="7438">
                  <c:v>19.163999999999994</c:v>
                </c:pt>
                <c:pt idx="7439">
                  <c:v>19.166583333333325</c:v>
                </c:pt>
                <c:pt idx="7440">
                  <c:v>19.169166666666673</c:v>
                </c:pt>
                <c:pt idx="7441">
                  <c:v>19.171749999999996</c:v>
                </c:pt>
                <c:pt idx="7442">
                  <c:v>19.174333333333326</c:v>
                </c:pt>
                <c:pt idx="7443">
                  <c:v>19.176933333333327</c:v>
                </c:pt>
                <c:pt idx="7444">
                  <c:v>19.179516666666665</c:v>
                </c:pt>
                <c:pt idx="7445">
                  <c:v>19.182099999999991</c:v>
                </c:pt>
                <c:pt idx="7446">
                  <c:v>19.184700000000003</c:v>
                </c:pt>
                <c:pt idx="7447">
                  <c:v>19.187283333333326</c:v>
                </c:pt>
                <c:pt idx="7448">
                  <c:v>19.189866666666671</c:v>
                </c:pt>
                <c:pt idx="7449">
                  <c:v>19.192466666666668</c:v>
                </c:pt>
                <c:pt idx="7450">
                  <c:v>19.195049999999991</c:v>
                </c:pt>
                <c:pt idx="7451">
                  <c:v>19.197633333333325</c:v>
                </c:pt>
                <c:pt idx="7452">
                  <c:v>19.200216666666666</c:v>
                </c:pt>
                <c:pt idx="7453">
                  <c:v>19.2028</c:v>
                </c:pt>
                <c:pt idx="7454">
                  <c:v>19.205399999999997</c:v>
                </c:pt>
                <c:pt idx="7455">
                  <c:v>19.207983333333328</c:v>
                </c:pt>
                <c:pt idx="7456">
                  <c:v>19.210566666666672</c:v>
                </c:pt>
                <c:pt idx="7457">
                  <c:v>19.21316666666667</c:v>
                </c:pt>
                <c:pt idx="7458">
                  <c:v>19.21575</c:v>
                </c:pt>
                <c:pt idx="7459">
                  <c:v>19.21833333333332</c:v>
                </c:pt>
                <c:pt idx="7460">
                  <c:v>19.220933333333324</c:v>
                </c:pt>
                <c:pt idx="7461">
                  <c:v>19.223516666666669</c:v>
                </c:pt>
                <c:pt idx="7462">
                  <c:v>19.226099999999995</c:v>
                </c:pt>
                <c:pt idx="7463">
                  <c:v>19.228699999999996</c:v>
                </c:pt>
                <c:pt idx="7464">
                  <c:v>19.231283333333327</c:v>
                </c:pt>
                <c:pt idx="7465">
                  <c:v>19.233866666666668</c:v>
                </c:pt>
                <c:pt idx="7466">
                  <c:v>19.236449999999991</c:v>
                </c:pt>
                <c:pt idx="7467">
                  <c:v>19.239033333333325</c:v>
                </c:pt>
                <c:pt idx="7468">
                  <c:v>19.241633333333322</c:v>
                </c:pt>
                <c:pt idx="7469">
                  <c:v>19.244216666666667</c:v>
                </c:pt>
                <c:pt idx="7470">
                  <c:v>19.2468</c:v>
                </c:pt>
                <c:pt idx="7471">
                  <c:v>19.249399999999991</c:v>
                </c:pt>
                <c:pt idx="7472">
                  <c:v>19.251983333333328</c:v>
                </c:pt>
                <c:pt idx="7473">
                  <c:v>19.254566666666665</c:v>
                </c:pt>
                <c:pt idx="7474">
                  <c:v>19.25716666666667</c:v>
                </c:pt>
                <c:pt idx="7475">
                  <c:v>19.25975</c:v>
                </c:pt>
                <c:pt idx="7476">
                  <c:v>19.26233333333332</c:v>
                </c:pt>
                <c:pt idx="7477">
                  <c:v>19.264916666666668</c:v>
                </c:pt>
                <c:pt idx="7478">
                  <c:v>19.267499999999991</c:v>
                </c:pt>
                <c:pt idx="7479">
                  <c:v>19.270099999999996</c:v>
                </c:pt>
                <c:pt idx="7480">
                  <c:v>19.272683333333326</c:v>
                </c:pt>
                <c:pt idx="7481">
                  <c:v>19.275266666666667</c:v>
                </c:pt>
                <c:pt idx="7482">
                  <c:v>19.277866666666672</c:v>
                </c:pt>
                <c:pt idx="7483">
                  <c:v>19.280449999999988</c:v>
                </c:pt>
                <c:pt idx="7484">
                  <c:v>19.283033333333321</c:v>
                </c:pt>
                <c:pt idx="7485">
                  <c:v>19.285633333333319</c:v>
                </c:pt>
                <c:pt idx="7486">
                  <c:v>19.28821666666666</c:v>
                </c:pt>
                <c:pt idx="7487">
                  <c:v>19.290800000000001</c:v>
                </c:pt>
                <c:pt idx="7488">
                  <c:v>19.293400000000002</c:v>
                </c:pt>
                <c:pt idx="7489">
                  <c:v>19.295983333333325</c:v>
                </c:pt>
                <c:pt idx="7490">
                  <c:v>19.298566666666666</c:v>
                </c:pt>
                <c:pt idx="7491">
                  <c:v>19.301150000000003</c:v>
                </c:pt>
                <c:pt idx="7492">
                  <c:v>19.303733333333323</c:v>
                </c:pt>
                <c:pt idx="7493">
                  <c:v>19.306333333333324</c:v>
                </c:pt>
                <c:pt idx="7494">
                  <c:v>19.308916666666672</c:v>
                </c:pt>
                <c:pt idx="7495">
                  <c:v>19.311500000000006</c:v>
                </c:pt>
                <c:pt idx="7496">
                  <c:v>19.314100000000003</c:v>
                </c:pt>
                <c:pt idx="7497">
                  <c:v>19.316683333333327</c:v>
                </c:pt>
                <c:pt idx="7498">
                  <c:v>19.319266666666671</c:v>
                </c:pt>
                <c:pt idx="7499">
                  <c:v>19.321866666666669</c:v>
                </c:pt>
                <c:pt idx="7500">
                  <c:v>19.324450000000006</c:v>
                </c:pt>
                <c:pt idx="7501">
                  <c:v>19.327033333333329</c:v>
                </c:pt>
                <c:pt idx="7502">
                  <c:v>19.329616666666666</c:v>
                </c:pt>
                <c:pt idx="7503">
                  <c:v>19.3322</c:v>
                </c:pt>
                <c:pt idx="7504">
                  <c:v>19.334799999999994</c:v>
                </c:pt>
                <c:pt idx="7505">
                  <c:v>19.337383333333328</c:v>
                </c:pt>
                <c:pt idx="7506">
                  <c:v>19.339966666666669</c:v>
                </c:pt>
                <c:pt idx="7507">
                  <c:v>19.342566666666666</c:v>
                </c:pt>
                <c:pt idx="7508">
                  <c:v>19.34515</c:v>
                </c:pt>
                <c:pt idx="7509">
                  <c:v>19.347733333333323</c:v>
                </c:pt>
                <c:pt idx="7510">
                  <c:v>19.350333333333325</c:v>
                </c:pt>
                <c:pt idx="7511">
                  <c:v>19.352916666666665</c:v>
                </c:pt>
                <c:pt idx="7512">
                  <c:v>19.355499999999996</c:v>
                </c:pt>
                <c:pt idx="7513">
                  <c:v>19.358083333333326</c:v>
                </c:pt>
                <c:pt idx="7514">
                  <c:v>19.360666666666667</c:v>
                </c:pt>
                <c:pt idx="7515">
                  <c:v>19.363266666666668</c:v>
                </c:pt>
                <c:pt idx="7516">
                  <c:v>19.365850000000005</c:v>
                </c:pt>
                <c:pt idx="7517">
                  <c:v>19.368433333333321</c:v>
                </c:pt>
                <c:pt idx="7518">
                  <c:v>19.371033333333326</c:v>
                </c:pt>
                <c:pt idx="7519">
                  <c:v>19.373616666666667</c:v>
                </c:pt>
                <c:pt idx="7520">
                  <c:v>19.376199999999994</c:v>
                </c:pt>
                <c:pt idx="7521">
                  <c:v>19.378800000000005</c:v>
                </c:pt>
                <c:pt idx="7522">
                  <c:v>19.381383333333329</c:v>
                </c:pt>
                <c:pt idx="7523">
                  <c:v>19.383966666666669</c:v>
                </c:pt>
                <c:pt idx="7524">
                  <c:v>19.386566666666667</c:v>
                </c:pt>
                <c:pt idx="7525">
                  <c:v>19.38914999999999</c:v>
                </c:pt>
                <c:pt idx="7526">
                  <c:v>19.39173333333332</c:v>
                </c:pt>
                <c:pt idx="7527">
                  <c:v>19.394316666666668</c:v>
                </c:pt>
                <c:pt idx="7528">
                  <c:v>19.396900000000006</c:v>
                </c:pt>
                <c:pt idx="7529">
                  <c:v>19.3995</c:v>
                </c:pt>
                <c:pt idx="7530">
                  <c:v>19.402083333333323</c:v>
                </c:pt>
                <c:pt idx="7531">
                  <c:v>19.404666666666667</c:v>
                </c:pt>
                <c:pt idx="7532">
                  <c:v>19.407266666666665</c:v>
                </c:pt>
                <c:pt idx="7533">
                  <c:v>19.409849999999995</c:v>
                </c:pt>
                <c:pt idx="7534">
                  <c:v>19.412433333333325</c:v>
                </c:pt>
                <c:pt idx="7535">
                  <c:v>19.415033333333323</c:v>
                </c:pt>
                <c:pt idx="7536">
                  <c:v>19.417616666666667</c:v>
                </c:pt>
                <c:pt idx="7537">
                  <c:v>19.420166666666667</c:v>
                </c:pt>
                <c:pt idx="7538">
                  <c:v>19.422749999999997</c:v>
                </c:pt>
                <c:pt idx="7539">
                  <c:v>19.42533333333332</c:v>
                </c:pt>
                <c:pt idx="7540">
                  <c:v>19.427933333333325</c:v>
                </c:pt>
                <c:pt idx="7541">
                  <c:v>19.430516666666666</c:v>
                </c:pt>
                <c:pt idx="7542">
                  <c:v>19.433100000000003</c:v>
                </c:pt>
                <c:pt idx="7543">
                  <c:v>19.435699999999997</c:v>
                </c:pt>
                <c:pt idx="7544">
                  <c:v>19.438283333333324</c:v>
                </c:pt>
                <c:pt idx="7545">
                  <c:v>19.440866666666668</c:v>
                </c:pt>
                <c:pt idx="7546">
                  <c:v>19.443466666666666</c:v>
                </c:pt>
                <c:pt idx="7547">
                  <c:v>19.44605</c:v>
                </c:pt>
                <c:pt idx="7548">
                  <c:v>19.448633333333316</c:v>
                </c:pt>
                <c:pt idx="7549">
                  <c:v>19.451216666666667</c:v>
                </c:pt>
                <c:pt idx="7550">
                  <c:v>19.453800000000001</c:v>
                </c:pt>
                <c:pt idx="7551">
                  <c:v>19.456399999999995</c:v>
                </c:pt>
                <c:pt idx="7552">
                  <c:v>19.458983333333325</c:v>
                </c:pt>
                <c:pt idx="7553">
                  <c:v>19.461566666666666</c:v>
                </c:pt>
                <c:pt idx="7554">
                  <c:v>19.464166666666664</c:v>
                </c:pt>
                <c:pt idx="7555">
                  <c:v>19.466749999999998</c:v>
                </c:pt>
                <c:pt idx="7556">
                  <c:v>19.469333333333321</c:v>
                </c:pt>
                <c:pt idx="7557">
                  <c:v>19.471933333333325</c:v>
                </c:pt>
                <c:pt idx="7558">
                  <c:v>19.474516666666666</c:v>
                </c:pt>
                <c:pt idx="7559">
                  <c:v>19.477066666666669</c:v>
                </c:pt>
                <c:pt idx="7560">
                  <c:v>19.479649999999992</c:v>
                </c:pt>
                <c:pt idx="7561">
                  <c:v>19.482233333333319</c:v>
                </c:pt>
                <c:pt idx="7562">
                  <c:v>19.48483333333332</c:v>
                </c:pt>
                <c:pt idx="7563">
                  <c:v>19.487416666666661</c:v>
                </c:pt>
                <c:pt idx="7564">
                  <c:v>19.490000000000002</c:v>
                </c:pt>
                <c:pt idx="7565">
                  <c:v>19.492599999999992</c:v>
                </c:pt>
                <c:pt idx="7566">
                  <c:v>19.495183333333323</c:v>
                </c:pt>
                <c:pt idx="7567">
                  <c:v>19.497766666666667</c:v>
                </c:pt>
                <c:pt idx="7568">
                  <c:v>19.500366666666665</c:v>
                </c:pt>
                <c:pt idx="7569">
                  <c:v>19.502949999999991</c:v>
                </c:pt>
                <c:pt idx="7570">
                  <c:v>19.505533333333325</c:v>
                </c:pt>
                <c:pt idx="7571">
                  <c:v>19.50811666666667</c:v>
                </c:pt>
                <c:pt idx="7572">
                  <c:v>19.5107</c:v>
                </c:pt>
                <c:pt idx="7573">
                  <c:v>19.513300000000001</c:v>
                </c:pt>
                <c:pt idx="7574">
                  <c:v>19.515883333333324</c:v>
                </c:pt>
                <c:pt idx="7575">
                  <c:v>19.518466666666665</c:v>
                </c:pt>
                <c:pt idx="7576">
                  <c:v>19.52106666666667</c:v>
                </c:pt>
                <c:pt idx="7577">
                  <c:v>19.52365</c:v>
                </c:pt>
                <c:pt idx="7578">
                  <c:v>19.526233333333323</c:v>
                </c:pt>
                <c:pt idx="7579">
                  <c:v>19.528833333333324</c:v>
                </c:pt>
                <c:pt idx="7580">
                  <c:v>19.531416666666665</c:v>
                </c:pt>
                <c:pt idx="7581">
                  <c:v>19.533999999999999</c:v>
                </c:pt>
                <c:pt idx="7582">
                  <c:v>19.5366</c:v>
                </c:pt>
                <c:pt idx="7583">
                  <c:v>19.539183333333327</c:v>
                </c:pt>
                <c:pt idx="7584">
                  <c:v>19.541766666666668</c:v>
                </c:pt>
                <c:pt idx="7585">
                  <c:v>19.544350000000001</c:v>
                </c:pt>
                <c:pt idx="7586">
                  <c:v>19.546933333333325</c:v>
                </c:pt>
                <c:pt idx="7587">
                  <c:v>19.549533333333322</c:v>
                </c:pt>
                <c:pt idx="7588">
                  <c:v>19.552116666666667</c:v>
                </c:pt>
                <c:pt idx="7589">
                  <c:v>19.5547</c:v>
                </c:pt>
                <c:pt idx="7590">
                  <c:v>19.557300000000001</c:v>
                </c:pt>
                <c:pt idx="7591">
                  <c:v>19.559883333333328</c:v>
                </c:pt>
                <c:pt idx="7592">
                  <c:v>19.562466666666669</c:v>
                </c:pt>
                <c:pt idx="7593">
                  <c:v>19.565066666666667</c:v>
                </c:pt>
                <c:pt idx="7594">
                  <c:v>19.56765</c:v>
                </c:pt>
                <c:pt idx="7595">
                  <c:v>19.57023333333332</c:v>
                </c:pt>
                <c:pt idx="7596">
                  <c:v>19.572816666666665</c:v>
                </c:pt>
                <c:pt idx="7597">
                  <c:v>19.575399999999991</c:v>
                </c:pt>
                <c:pt idx="7598">
                  <c:v>19.577999999999999</c:v>
                </c:pt>
                <c:pt idx="7599">
                  <c:v>19.580566666666666</c:v>
                </c:pt>
                <c:pt idx="7600">
                  <c:v>19.58315</c:v>
                </c:pt>
                <c:pt idx="7601">
                  <c:v>19.585749999999997</c:v>
                </c:pt>
                <c:pt idx="7602">
                  <c:v>19.588333333333317</c:v>
                </c:pt>
                <c:pt idx="7603">
                  <c:v>19.590916666666665</c:v>
                </c:pt>
                <c:pt idx="7604">
                  <c:v>19.593499999999995</c:v>
                </c:pt>
                <c:pt idx="7605">
                  <c:v>19.596083333333329</c:v>
                </c:pt>
                <c:pt idx="7606">
                  <c:v>19.598666666666666</c:v>
                </c:pt>
                <c:pt idx="7607">
                  <c:v>19.601250000000004</c:v>
                </c:pt>
                <c:pt idx="7608">
                  <c:v>19.603833333333327</c:v>
                </c:pt>
                <c:pt idx="7609">
                  <c:v>19.606433333333324</c:v>
                </c:pt>
                <c:pt idx="7610">
                  <c:v>19.609016666666665</c:v>
                </c:pt>
                <c:pt idx="7611">
                  <c:v>19.611599999999999</c:v>
                </c:pt>
                <c:pt idx="7612">
                  <c:v>19.614200000000004</c:v>
                </c:pt>
                <c:pt idx="7613">
                  <c:v>19.616783333333327</c:v>
                </c:pt>
                <c:pt idx="7614">
                  <c:v>19.619366666666672</c:v>
                </c:pt>
                <c:pt idx="7615">
                  <c:v>19.621966666666669</c:v>
                </c:pt>
                <c:pt idx="7616">
                  <c:v>19.624549999999996</c:v>
                </c:pt>
                <c:pt idx="7617">
                  <c:v>19.627133333333326</c:v>
                </c:pt>
                <c:pt idx="7618">
                  <c:v>19.629716666666663</c:v>
                </c:pt>
                <c:pt idx="7619">
                  <c:v>19.632300000000001</c:v>
                </c:pt>
                <c:pt idx="7620">
                  <c:v>19.634900000000009</c:v>
                </c:pt>
                <c:pt idx="7621">
                  <c:v>19.637483333333329</c:v>
                </c:pt>
                <c:pt idx="7622">
                  <c:v>19.640066666666669</c:v>
                </c:pt>
                <c:pt idx="7623">
                  <c:v>19.642666666666667</c:v>
                </c:pt>
                <c:pt idx="7624">
                  <c:v>19.64524999999999</c:v>
                </c:pt>
                <c:pt idx="7625">
                  <c:v>19.647833333333324</c:v>
                </c:pt>
                <c:pt idx="7626">
                  <c:v>19.650433333333329</c:v>
                </c:pt>
                <c:pt idx="7627">
                  <c:v>19.653016666666669</c:v>
                </c:pt>
                <c:pt idx="7628">
                  <c:v>19.6556</c:v>
                </c:pt>
                <c:pt idx="7629">
                  <c:v>19.658200000000001</c:v>
                </c:pt>
                <c:pt idx="7630">
                  <c:v>19.66078333333332</c:v>
                </c:pt>
                <c:pt idx="7631">
                  <c:v>19.663366666666665</c:v>
                </c:pt>
                <c:pt idx="7632">
                  <c:v>19.665950000000006</c:v>
                </c:pt>
                <c:pt idx="7633">
                  <c:v>19.668499999999991</c:v>
                </c:pt>
                <c:pt idx="7634">
                  <c:v>19.671100000000006</c:v>
                </c:pt>
                <c:pt idx="7635">
                  <c:v>19.673683333333326</c:v>
                </c:pt>
                <c:pt idx="7636">
                  <c:v>19.67626666666667</c:v>
                </c:pt>
                <c:pt idx="7637">
                  <c:v>19.678866666666671</c:v>
                </c:pt>
                <c:pt idx="7638">
                  <c:v>19.681449999999991</c:v>
                </c:pt>
                <c:pt idx="7639">
                  <c:v>19.684033333333325</c:v>
                </c:pt>
                <c:pt idx="7640">
                  <c:v>19.686599999999995</c:v>
                </c:pt>
                <c:pt idx="7641">
                  <c:v>19.689183333333329</c:v>
                </c:pt>
                <c:pt idx="7642">
                  <c:v>19.691783333333326</c:v>
                </c:pt>
                <c:pt idx="7643">
                  <c:v>19.694366666666671</c:v>
                </c:pt>
                <c:pt idx="7644">
                  <c:v>19.696950000000005</c:v>
                </c:pt>
                <c:pt idx="7645">
                  <c:v>19.699549999999995</c:v>
                </c:pt>
                <c:pt idx="7646">
                  <c:v>19.702133333333322</c:v>
                </c:pt>
                <c:pt idx="7647">
                  <c:v>19.704716666666666</c:v>
                </c:pt>
                <c:pt idx="7648">
                  <c:v>19.707316666666667</c:v>
                </c:pt>
                <c:pt idx="7649">
                  <c:v>19.709900000000001</c:v>
                </c:pt>
                <c:pt idx="7650">
                  <c:v>19.712483333333324</c:v>
                </c:pt>
                <c:pt idx="7651">
                  <c:v>19.715083333333325</c:v>
                </c:pt>
                <c:pt idx="7652">
                  <c:v>19.71766666666667</c:v>
                </c:pt>
                <c:pt idx="7653">
                  <c:v>19.72025</c:v>
                </c:pt>
                <c:pt idx="7654">
                  <c:v>19.72283333333332</c:v>
                </c:pt>
                <c:pt idx="7655">
                  <c:v>19.72539999999999</c:v>
                </c:pt>
                <c:pt idx="7656">
                  <c:v>19.728000000000002</c:v>
                </c:pt>
                <c:pt idx="7657">
                  <c:v>19.730583333333325</c:v>
                </c:pt>
                <c:pt idx="7658">
                  <c:v>19.733166666666669</c:v>
                </c:pt>
                <c:pt idx="7659">
                  <c:v>19.735766666666667</c:v>
                </c:pt>
                <c:pt idx="7660">
                  <c:v>19.738350000000001</c:v>
                </c:pt>
                <c:pt idx="7661">
                  <c:v>19.74093333333332</c:v>
                </c:pt>
                <c:pt idx="7662">
                  <c:v>19.743533333333321</c:v>
                </c:pt>
                <c:pt idx="7663">
                  <c:v>19.746116666666669</c:v>
                </c:pt>
                <c:pt idx="7664">
                  <c:v>19.748699999999992</c:v>
                </c:pt>
                <c:pt idx="7665">
                  <c:v>19.751283333333326</c:v>
                </c:pt>
                <c:pt idx="7666">
                  <c:v>19.753866666666671</c:v>
                </c:pt>
                <c:pt idx="7667">
                  <c:v>19.756466666666665</c:v>
                </c:pt>
                <c:pt idx="7668">
                  <c:v>19.759049999999991</c:v>
                </c:pt>
                <c:pt idx="7669">
                  <c:v>19.761633333333325</c:v>
                </c:pt>
                <c:pt idx="7670">
                  <c:v>19.764233333333323</c:v>
                </c:pt>
                <c:pt idx="7671">
                  <c:v>19.766816666666667</c:v>
                </c:pt>
                <c:pt idx="7672">
                  <c:v>19.769399999999997</c:v>
                </c:pt>
                <c:pt idx="7673">
                  <c:v>19.771999999999995</c:v>
                </c:pt>
                <c:pt idx="7674">
                  <c:v>19.774583333333325</c:v>
                </c:pt>
                <c:pt idx="7675">
                  <c:v>19.777166666666673</c:v>
                </c:pt>
                <c:pt idx="7676">
                  <c:v>19.77975</c:v>
                </c:pt>
                <c:pt idx="7677">
                  <c:v>19.782316666666663</c:v>
                </c:pt>
                <c:pt idx="7678">
                  <c:v>19.784916666666668</c:v>
                </c:pt>
                <c:pt idx="7679">
                  <c:v>19.787499999999998</c:v>
                </c:pt>
                <c:pt idx="7680">
                  <c:v>19.790083333333325</c:v>
                </c:pt>
                <c:pt idx="7681">
                  <c:v>19.792683333333322</c:v>
                </c:pt>
                <c:pt idx="7682">
                  <c:v>19.795266666666667</c:v>
                </c:pt>
                <c:pt idx="7683">
                  <c:v>19.797850000000004</c:v>
                </c:pt>
                <c:pt idx="7684">
                  <c:v>19.800450000000001</c:v>
                </c:pt>
                <c:pt idx="7685">
                  <c:v>19.803033333333325</c:v>
                </c:pt>
                <c:pt idx="7686">
                  <c:v>19.805616666666666</c:v>
                </c:pt>
                <c:pt idx="7687">
                  <c:v>19.808199999999996</c:v>
                </c:pt>
                <c:pt idx="7688">
                  <c:v>19.810783333333326</c:v>
                </c:pt>
                <c:pt idx="7689">
                  <c:v>19.813383333333327</c:v>
                </c:pt>
                <c:pt idx="7690">
                  <c:v>19.815966666666672</c:v>
                </c:pt>
                <c:pt idx="7691">
                  <c:v>19.818550000000005</c:v>
                </c:pt>
                <c:pt idx="7692">
                  <c:v>19.821149999999996</c:v>
                </c:pt>
                <c:pt idx="7693">
                  <c:v>19.823733333333323</c:v>
                </c:pt>
                <c:pt idx="7694">
                  <c:v>19.826316666666667</c:v>
                </c:pt>
                <c:pt idx="7695">
                  <c:v>19.828916666666665</c:v>
                </c:pt>
                <c:pt idx="7696">
                  <c:v>19.831500000000005</c:v>
                </c:pt>
                <c:pt idx="7697">
                  <c:v>19.834083333333332</c:v>
                </c:pt>
                <c:pt idx="7698">
                  <c:v>19.836683333333326</c:v>
                </c:pt>
                <c:pt idx="7699">
                  <c:v>19.839266666666671</c:v>
                </c:pt>
                <c:pt idx="7700">
                  <c:v>19.841850000000004</c:v>
                </c:pt>
                <c:pt idx="7701">
                  <c:v>19.84443333333332</c:v>
                </c:pt>
                <c:pt idx="7702">
                  <c:v>19.847016666666665</c:v>
                </c:pt>
                <c:pt idx="7703">
                  <c:v>19.84961666666667</c:v>
                </c:pt>
                <c:pt idx="7704">
                  <c:v>19.8522</c:v>
                </c:pt>
                <c:pt idx="7705">
                  <c:v>19.854783333333327</c:v>
                </c:pt>
                <c:pt idx="7706">
                  <c:v>19.857383333333328</c:v>
                </c:pt>
                <c:pt idx="7707">
                  <c:v>19.859966666666669</c:v>
                </c:pt>
                <c:pt idx="7708">
                  <c:v>19.862549999999992</c:v>
                </c:pt>
                <c:pt idx="7709">
                  <c:v>19.865150000000003</c:v>
                </c:pt>
                <c:pt idx="7710">
                  <c:v>19.867733333333323</c:v>
                </c:pt>
                <c:pt idx="7711">
                  <c:v>19.870316666666668</c:v>
                </c:pt>
                <c:pt idx="7712">
                  <c:v>19.872900000000001</c:v>
                </c:pt>
                <c:pt idx="7713">
                  <c:v>19.875483333333325</c:v>
                </c:pt>
                <c:pt idx="7714">
                  <c:v>19.878083333333326</c:v>
                </c:pt>
                <c:pt idx="7715">
                  <c:v>19.880666666666666</c:v>
                </c:pt>
                <c:pt idx="7716">
                  <c:v>19.88324999999999</c:v>
                </c:pt>
                <c:pt idx="7717">
                  <c:v>19.885850000000001</c:v>
                </c:pt>
                <c:pt idx="7718">
                  <c:v>19.888433333333321</c:v>
                </c:pt>
                <c:pt idx="7719">
                  <c:v>19.891016666666665</c:v>
                </c:pt>
                <c:pt idx="7720">
                  <c:v>19.893616666666667</c:v>
                </c:pt>
                <c:pt idx="7721">
                  <c:v>19.8962</c:v>
                </c:pt>
                <c:pt idx="7722">
                  <c:v>19.89878333333332</c:v>
                </c:pt>
                <c:pt idx="7723">
                  <c:v>19.901366666666668</c:v>
                </c:pt>
                <c:pt idx="7724">
                  <c:v>19.903950000000005</c:v>
                </c:pt>
                <c:pt idx="7725">
                  <c:v>19.906549999999992</c:v>
                </c:pt>
                <c:pt idx="7726">
                  <c:v>19.909133333333322</c:v>
                </c:pt>
                <c:pt idx="7727">
                  <c:v>19.911716666666667</c:v>
                </c:pt>
                <c:pt idx="7728">
                  <c:v>19.914316666666664</c:v>
                </c:pt>
                <c:pt idx="7729">
                  <c:v>19.916899999999995</c:v>
                </c:pt>
                <c:pt idx="7730">
                  <c:v>19.919483333333329</c:v>
                </c:pt>
                <c:pt idx="7731">
                  <c:v>19.922066666666669</c:v>
                </c:pt>
                <c:pt idx="7732">
                  <c:v>19.92465</c:v>
                </c:pt>
                <c:pt idx="7733">
                  <c:v>19.927233333333323</c:v>
                </c:pt>
                <c:pt idx="7734">
                  <c:v>19.929816666666667</c:v>
                </c:pt>
                <c:pt idx="7735">
                  <c:v>19.932399999999991</c:v>
                </c:pt>
                <c:pt idx="7736">
                  <c:v>19.934999999999999</c:v>
                </c:pt>
                <c:pt idx="7737">
                  <c:v>19.937583333333329</c:v>
                </c:pt>
                <c:pt idx="7738">
                  <c:v>19.940166666666666</c:v>
                </c:pt>
                <c:pt idx="7739">
                  <c:v>19.942766666666664</c:v>
                </c:pt>
                <c:pt idx="7740">
                  <c:v>19.94533333333332</c:v>
                </c:pt>
                <c:pt idx="7741">
                  <c:v>19.947916666666668</c:v>
                </c:pt>
                <c:pt idx="7742">
                  <c:v>19.950516666666662</c:v>
                </c:pt>
                <c:pt idx="7743">
                  <c:v>19.953099999999996</c:v>
                </c:pt>
                <c:pt idx="7744">
                  <c:v>19.955666666666666</c:v>
                </c:pt>
                <c:pt idx="7745">
                  <c:v>19.95825</c:v>
                </c:pt>
                <c:pt idx="7746">
                  <c:v>19.960833333333323</c:v>
                </c:pt>
                <c:pt idx="7747">
                  <c:v>19.96343333333332</c:v>
                </c:pt>
                <c:pt idx="7748">
                  <c:v>19.966016666666665</c:v>
                </c:pt>
                <c:pt idx="7749">
                  <c:v>19.968599999999991</c:v>
                </c:pt>
                <c:pt idx="7750">
                  <c:v>19.9712</c:v>
                </c:pt>
                <c:pt idx="7751">
                  <c:v>19.973783333333323</c:v>
                </c:pt>
                <c:pt idx="7752">
                  <c:v>19.976366666666667</c:v>
                </c:pt>
                <c:pt idx="7753">
                  <c:v>19.978966666666668</c:v>
                </c:pt>
                <c:pt idx="7754">
                  <c:v>19.981550000000002</c:v>
                </c:pt>
                <c:pt idx="7755">
                  <c:v>19.984133333333322</c:v>
                </c:pt>
                <c:pt idx="7756">
                  <c:v>19.986733333333319</c:v>
                </c:pt>
                <c:pt idx="7757">
                  <c:v>19.98931666666666</c:v>
                </c:pt>
                <c:pt idx="7758">
                  <c:v>19.991899999999994</c:v>
                </c:pt>
                <c:pt idx="7759">
                  <c:v>19.99444999999999</c:v>
                </c:pt>
                <c:pt idx="7760">
                  <c:v>19.99703333333332</c:v>
                </c:pt>
                <c:pt idx="7761">
                  <c:v>19.999633333333321</c:v>
                </c:pt>
                <c:pt idx="7762">
                  <c:v>20.002216666666666</c:v>
                </c:pt>
                <c:pt idx="7763">
                  <c:v>20.004799999999996</c:v>
                </c:pt>
                <c:pt idx="7764">
                  <c:v>20.007400000000001</c:v>
                </c:pt>
                <c:pt idx="7765">
                  <c:v>20.009983333333324</c:v>
                </c:pt>
                <c:pt idx="7766">
                  <c:v>20.012566666666665</c:v>
                </c:pt>
                <c:pt idx="7767">
                  <c:v>20.015150000000006</c:v>
                </c:pt>
                <c:pt idx="7768">
                  <c:v>20.017733333333329</c:v>
                </c:pt>
                <c:pt idx="7769">
                  <c:v>20.020333333333323</c:v>
                </c:pt>
                <c:pt idx="7770">
                  <c:v>20.022916666666667</c:v>
                </c:pt>
                <c:pt idx="7771">
                  <c:v>20.025499999999997</c:v>
                </c:pt>
                <c:pt idx="7772">
                  <c:v>20.028099999999991</c:v>
                </c:pt>
                <c:pt idx="7773">
                  <c:v>20.030683333333325</c:v>
                </c:pt>
                <c:pt idx="7774">
                  <c:v>20.033266666666673</c:v>
                </c:pt>
                <c:pt idx="7775">
                  <c:v>20.035866666666671</c:v>
                </c:pt>
                <c:pt idx="7776">
                  <c:v>20.038450000000001</c:v>
                </c:pt>
                <c:pt idx="7777">
                  <c:v>20.041033333333324</c:v>
                </c:pt>
                <c:pt idx="7778">
                  <c:v>20.043633333333322</c:v>
                </c:pt>
                <c:pt idx="7779">
                  <c:v>20.046216666666666</c:v>
                </c:pt>
                <c:pt idx="7780">
                  <c:v>20.048800000000004</c:v>
                </c:pt>
                <c:pt idx="7781">
                  <c:v>20.051383333333327</c:v>
                </c:pt>
                <c:pt idx="7782">
                  <c:v>20.053966666666671</c:v>
                </c:pt>
                <c:pt idx="7783">
                  <c:v>20.056566666666665</c:v>
                </c:pt>
                <c:pt idx="7784">
                  <c:v>20.059149999999995</c:v>
                </c:pt>
                <c:pt idx="7785">
                  <c:v>20.061733333333322</c:v>
                </c:pt>
                <c:pt idx="7786">
                  <c:v>20.06433333333332</c:v>
                </c:pt>
                <c:pt idx="7787">
                  <c:v>20.066916666666668</c:v>
                </c:pt>
                <c:pt idx="7788">
                  <c:v>20.069499999999998</c:v>
                </c:pt>
                <c:pt idx="7789">
                  <c:v>20.072099999999995</c:v>
                </c:pt>
                <c:pt idx="7790">
                  <c:v>20.074683333333326</c:v>
                </c:pt>
                <c:pt idx="7791">
                  <c:v>20.07726666666667</c:v>
                </c:pt>
                <c:pt idx="7792">
                  <c:v>20.079850000000004</c:v>
                </c:pt>
                <c:pt idx="7793">
                  <c:v>20.082433333333316</c:v>
                </c:pt>
                <c:pt idx="7794">
                  <c:v>20.085033333333321</c:v>
                </c:pt>
                <c:pt idx="7795">
                  <c:v>20.087616666666669</c:v>
                </c:pt>
                <c:pt idx="7796">
                  <c:v>20.090199999999996</c:v>
                </c:pt>
                <c:pt idx="7797">
                  <c:v>20.0928</c:v>
                </c:pt>
                <c:pt idx="7798">
                  <c:v>20.095383333333324</c:v>
                </c:pt>
                <c:pt idx="7799">
                  <c:v>20.097966666666668</c:v>
                </c:pt>
                <c:pt idx="7800">
                  <c:v>20.100566666666673</c:v>
                </c:pt>
                <c:pt idx="7801">
                  <c:v>20.103150000000007</c:v>
                </c:pt>
                <c:pt idx="7802">
                  <c:v>20.105733333333323</c:v>
                </c:pt>
                <c:pt idx="7803">
                  <c:v>20.108333333333324</c:v>
                </c:pt>
                <c:pt idx="7804">
                  <c:v>20.110916666666668</c:v>
                </c:pt>
                <c:pt idx="7805">
                  <c:v>20.113499999999995</c:v>
                </c:pt>
                <c:pt idx="7806">
                  <c:v>20.116083333333329</c:v>
                </c:pt>
                <c:pt idx="7807">
                  <c:v>20.11866666666667</c:v>
                </c:pt>
                <c:pt idx="7808">
                  <c:v>20.121266666666671</c:v>
                </c:pt>
                <c:pt idx="7809">
                  <c:v>20.123850000000004</c:v>
                </c:pt>
                <c:pt idx="7810">
                  <c:v>20.126433333333324</c:v>
                </c:pt>
                <c:pt idx="7811">
                  <c:v>20.129033333333325</c:v>
                </c:pt>
                <c:pt idx="7812">
                  <c:v>20.13161666666667</c:v>
                </c:pt>
                <c:pt idx="7813">
                  <c:v>20.134200000000003</c:v>
                </c:pt>
                <c:pt idx="7814">
                  <c:v>20.136800000000004</c:v>
                </c:pt>
                <c:pt idx="7815">
                  <c:v>20.139383333333328</c:v>
                </c:pt>
                <c:pt idx="7816">
                  <c:v>20.141966666666676</c:v>
                </c:pt>
                <c:pt idx="7817">
                  <c:v>20.144549999999995</c:v>
                </c:pt>
                <c:pt idx="7818">
                  <c:v>20.147133333333326</c:v>
                </c:pt>
                <c:pt idx="7819">
                  <c:v>20.149733333333323</c:v>
                </c:pt>
                <c:pt idx="7820">
                  <c:v>20.152316666666664</c:v>
                </c:pt>
                <c:pt idx="7821">
                  <c:v>20.154900000000005</c:v>
                </c:pt>
                <c:pt idx="7822">
                  <c:v>20.157500000000006</c:v>
                </c:pt>
                <c:pt idx="7823">
                  <c:v>20.160083333333326</c:v>
                </c:pt>
                <c:pt idx="7824">
                  <c:v>20.162666666666667</c:v>
                </c:pt>
                <c:pt idx="7825">
                  <c:v>20.165266666666664</c:v>
                </c:pt>
                <c:pt idx="7826">
                  <c:v>20.167849999999994</c:v>
                </c:pt>
                <c:pt idx="7827">
                  <c:v>20.170433333333325</c:v>
                </c:pt>
                <c:pt idx="7828">
                  <c:v>20.173016666666673</c:v>
                </c:pt>
                <c:pt idx="7829">
                  <c:v>20.175599999999996</c:v>
                </c:pt>
                <c:pt idx="7830">
                  <c:v>20.1782</c:v>
                </c:pt>
                <c:pt idx="7831">
                  <c:v>20.180783333333324</c:v>
                </c:pt>
                <c:pt idx="7832">
                  <c:v>20.183366666666664</c:v>
                </c:pt>
                <c:pt idx="7833">
                  <c:v>20.185966666666669</c:v>
                </c:pt>
                <c:pt idx="7834">
                  <c:v>20.188550000000003</c:v>
                </c:pt>
                <c:pt idx="7835">
                  <c:v>20.191133333333326</c:v>
                </c:pt>
                <c:pt idx="7836">
                  <c:v>20.193733333333324</c:v>
                </c:pt>
                <c:pt idx="7837">
                  <c:v>20.196316666666668</c:v>
                </c:pt>
                <c:pt idx="7838">
                  <c:v>20.198883333333328</c:v>
                </c:pt>
                <c:pt idx="7839">
                  <c:v>20.201483333333325</c:v>
                </c:pt>
                <c:pt idx="7840">
                  <c:v>20.204033333333324</c:v>
                </c:pt>
                <c:pt idx="7841">
                  <c:v>20.206633333333322</c:v>
                </c:pt>
                <c:pt idx="7842">
                  <c:v>20.20921666666667</c:v>
                </c:pt>
                <c:pt idx="7843">
                  <c:v>20.211800000000004</c:v>
                </c:pt>
                <c:pt idx="7844">
                  <c:v>20.214400000000001</c:v>
                </c:pt>
                <c:pt idx="7845">
                  <c:v>20.216983333333328</c:v>
                </c:pt>
                <c:pt idx="7846">
                  <c:v>20.219566666666665</c:v>
                </c:pt>
                <c:pt idx="7847">
                  <c:v>20.222149999999992</c:v>
                </c:pt>
                <c:pt idx="7848">
                  <c:v>20.224733333333322</c:v>
                </c:pt>
                <c:pt idx="7849">
                  <c:v>20.227316666666663</c:v>
                </c:pt>
                <c:pt idx="7850">
                  <c:v>20.229900000000001</c:v>
                </c:pt>
                <c:pt idx="7851">
                  <c:v>20.232483333333324</c:v>
                </c:pt>
                <c:pt idx="7852">
                  <c:v>20.235083333333325</c:v>
                </c:pt>
                <c:pt idx="7853">
                  <c:v>20.237666666666669</c:v>
                </c:pt>
                <c:pt idx="7854">
                  <c:v>20.24025</c:v>
                </c:pt>
                <c:pt idx="7855">
                  <c:v>20.24284999999999</c:v>
                </c:pt>
                <c:pt idx="7856">
                  <c:v>20.24543333333332</c:v>
                </c:pt>
                <c:pt idx="7857">
                  <c:v>20.248016666666665</c:v>
                </c:pt>
                <c:pt idx="7858">
                  <c:v>20.250616666666666</c:v>
                </c:pt>
                <c:pt idx="7859">
                  <c:v>20.2532</c:v>
                </c:pt>
                <c:pt idx="7860">
                  <c:v>20.255783333333323</c:v>
                </c:pt>
                <c:pt idx="7861">
                  <c:v>20.25838333333332</c:v>
                </c:pt>
                <c:pt idx="7862">
                  <c:v>20.260966666666665</c:v>
                </c:pt>
                <c:pt idx="7863">
                  <c:v>20.263550000000002</c:v>
                </c:pt>
                <c:pt idx="7864">
                  <c:v>20.266133333333325</c:v>
                </c:pt>
                <c:pt idx="7865">
                  <c:v>20.268716666666663</c:v>
                </c:pt>
                <c:pt idx="7866">
                  <c:v>20.271316666666667</c:v>
                </c:pt>
                <c:pt idx="7867">
                  <c:v>20.273900000000001</c:v>
                </c:pt>
                <c:pt idx="7868">
                  <c:v>20.276483333333321</c:v>
                </c:pt>
                <c:pt idx="7869">
                  <c:v>20.279083333333325</c:v>
                </c:pt>
                <c:pt idx="7870">
                  <c:v>20.28166666666667</c:v>
                </c:pt>
                <c:pt idx="7871">
                  <c:v>20.28425</c:v>
                </c:pt>
                <c:pt idx="7872">
                  <c:v>20.286850000000001</c:v>
                </c:pt>
                <c:pt idx="7873">
                  <c:v>20.289433333333317</c:v>
                </c:pt>
                <c:pt idx="7874">
                  <c:v>20.292016666666662</c:v>
                </c:pt>
                <c:pt idx="7875">
                  <c:v>20.294599999999996</c:v>
                </c:pt>
                <c:pt idx="7876">
                  <c:v>20.297183333333326</c:v>
                </c:pt>
                <c:pt idx="7877">
                  <c:v>20.299783333333323</c:v>
                </c:pt>
                <c:pt idx="7878">
                  <c:v>20.302366666666668</c:v>
                </c:pt>
                <c:pt idx="7879">
                  <c:v>20.304950000000009</c:v>
                </c:pt>
                <c:pt idx="7880">
                  <c:v>20.307549999999996</c:v>
                </c:pt>
                <c:pt idx="7881">
                  <c:v>20.310133333333326</c:v>
                </c:pt>
                <c:pt idx="7882">
                  <c:v>20.312716666666667</c:v>
                </c:pt>
                <c:pt idx="7883">
                  <c:v>20.315316666666668</c:v>
                </c:pt>
                <c:pt idx="7884">
                  <c:v>20.317900000000009</c:v>
                </c:pt>
                <c:pt idx="7885">
                  <c:v>20.320483333333325</c:v>
                </c:pt>
                <c:pt idx="7886">
                  <c:v>20.323083333333326</c:v>
                </c:pt>
                <c:pt idx="7887">
                  <c:v>20.325666666666667</c:v>
                </c:pt>
                <c:pt idx="7888">
                  <c:v>20.328250000000001</c:v>
                </c:pt>
                <c:pt idx="7889">
                  <c:v>20.330833333333324</c:v>
                </c:pt>
                <c:pt idx="7890">
                  <c:v>20.333416666666668</c:v>
                </c:pt>
                <c:pt idx="7891">
                  <c:v>20.336016666666673</c:v>
                </c:pt>
                <c:pt idx="7892">
                  <c:v>20.3386</c:v>
                </c:pt>
                <c:pt idx="7893">
                  <c:v>20.341183333333326</c:v>
                </c:pt>
                <c:pt idx="7894">
                  <c:v>20.34378333333332</c:v>
                </c:pt>
                <c:pt idx="7895">
                  <c:v>20.346366666666665</c:v>
                </c:pt>
                <c:pt idx="7896">
                  <c:v>20.348949999999995</c:v>
                </c:pt>
                <c:pt idx="7897">
                  <c:v>20.351550000000003</c:v>
                </c:pt>
                <c:pt idx="7898">
                  <c:v>20.354133333333326</c:v>
                </c:pt>
                <c:pt idx="7899">
                  <c:v>20.356716666666667</c:v>
                </c:pt>
                <c:pt idx="7900">
                  <c:v>20.359300000000001</c:v>
                </c:pt>
                <c:pt idx="7901">
                  <c:v>20.361883333333324</c:v>
                </c:pt>
                <c:pt idx="7902">
                  <c:v>20.364483333333325</c:v>
                </c:pt>
                <c:pt idx="7903">
                  <c:v>20.36706666666667</c:v>
                </c:pt>
                <c:pt idx="7904">
                  <c:v>20.36965</c:v>
                </c:pt>
                <c:pt idx="7905">
                  <c:v>20.372250000000001</c:v>
                </c:pt>
                <c:pt idx="7906">
                  <c:v>20.374833333333328</c:v>
                </c:pt>
                <c:pt idx="7907">
                  <c:v>20.377416666666665</c:v>
                </c:pt>
                <c:pt idx="7908">
                  <c:v>20.380016666666666</c:v>
                </c:pt>
                <c:pt idx="7909">
                  <c:v>20.382599999999996</c:v>
                </c:pt>
                <c:pt idx="7910">
                  <c:v>20.385183333333323</c:v>
                </c:pt>
                <c:pt idx="7911">
                  <c:v>20.387766666666668</c:v>
                </c:pt>
                <c:pt idx="7912">
                  <c:v>20.390350000000005</c:v>
                </c:pt>
                <c:pt idx="7913">
                  <c:v>20.392949999999995</c:v>
                </c:pt>
                <c:pt idx="7914">
                  <c:v>20.395533333333322</c:v>
                </c:pt>
                <c:pt idx="7915">
                  <c:v>20.398116666666667</c:v>
                </c:pt>
                <c:pt idx="7916">
                  <c:v>20.400716666666661</c:v>
                </c:pt>
                <c:pt idx="7917">
                  <c:v>20.403300000000002</c:v>
                </c:pt>
                <c:pt idx="7918">
                  <c:v>20.405883333333325</c:v>
                </c:pt>
                <c:pt idx="7919">
                  <c:v>20.408483333333322</c:v>
                </c:pt>
                <c:pt idx="7920">
                  <c:v>20.41106666666667</c:v>
                </c:pt>
                <c:pt idx="7921">
                  <c:v>20.413650000000001</c:v>
                </c:pt>
                <c:pt idx="7922">
                  <c:v>20.416249999999991</c:v>
                </c:pt>
                <c:pt idx="7923">
                  <c:v>20.418833333333325</c:v>
                </c:pt>
                <c:pt idx="7924">
                  <c:v>20.421416666666669</c:v>
                </c:pt>
                <c:pt idx="7925">
                  <c:v>20.423999999999996</c:v>
                </c:pt>
                <c:pt idx="7926">
                  <c:v>20.426583333333323</c:v>
                </c:pt>
                <c:pt idx="7927">
                  <c:v>20.429183333333324</c:v>
                </c:pt>
                <c:pt idx="7928">
                  <c:v>20.431766666666665</c:v>
                </c:pt>
                <c:pt idx="7929">
                  <c:v>20.434349999999991</c:v>
                </c:pt>
                <c:pt idx="7930">
                  <c:v>20.436950000000007</c:v>
                </c:pt>
                <c:pt idx="7931">
                  <c:v>20.439533333333323</c:v>
                </c:pt>
                <c:pt idx="7932">
                  <c:v>20.442083333333326</c:v>
                </c:pt>
                <c:pt idx="7933">
                  <c:v>20.444683333333323</c:v>
                </c:pt>
                <c:pt idx="7934">
                  <c:v>20.447266666666668</c:v>
                </c:pt>
                <c:pt idx="7935">
                  <c:v>20.449850000000001</c:v>
                </c:pt>
                <c:pt idx="7936">
                  <c:v>20.452433333333321</c:v>
                </c:pt>
                <c:pt idx="7937">
                  <c:v>20.455016666666666</c:v>
                </c:pt>
                <c:pt idx="7938">
                  <c:v>20.45761666666667</c:v>
                </c:pt>
                <c:pt idx="7939">
                  <c:v>20.460199999999997</c:v>
                </c:pt>
                <c:pt idx="7940">
                  <c:v>20.46278333333332</c:v>
                </c:pt>
                <c:pt idx="7941">
                  <c:v>20.465383333333321</c:v>
                </c:pt>
                <c:pt idx="7942">
                  <c:v>20.467966666666669</c:v>
                </c:pt>
                <c:pt idx="7943">
                  <c:v>20.470549999999992</c:v>
                </c:pt>
                <c:pt idx="7944">
                  <c:v>20.47314999999999</c:v>
                </c:pt>
                <c:pt idx="7945">
                  <c:v>20.47573333333332</c:v>
                </c:pt>
                <c:pt idx="7946">
                  <c:v>20.478316666666665</c:v>
                </c:pt>
                <c:pt idx="7947">
                  <c:v>20.480900000000002</c:v>
                </c:pt>
                <c:pt idx="7948">
                  <c:v>20.483483333333321</c:v>
                </c:pt>
                <c:pt idx="7949">
                  <c:v>20.486083333333323</c:v>
                </c:pt>
                <c:pt idx="7950">
                  <c:v>20.488666666666663</c:v>
                </c:pt>
                <c:pt idx="7951">
                  <c:v>20.49124999999999</c:v>
                </c:pt>
                <c:pt idx="7952">
                  <c:v>20.493850000000005</c:v>
                </c:pt>
                <c:pt idx="7953">
                  <c:v>20.496449999999992</c:v>
                </c:pt>
                <c:pt idx="7954">
                  <c:v>20.499016666666666</c:v>
                </c:pt>
                <c:pt idx="7955">
                  <c:v>20.501633333333324</c:v>
                </c:pt>
                <c:pt idx="7956">
                  <c:v>20.504233333333325</c:v>
                </c:pt>
                <c:pt idx="7957">
                  <c:v>20.506833333333329</c:v>
                </c:pt>
                <c:pt idx="7958">
                  <c:v>20.509433333333323</c:v>
                </c:pt>
                <c:pt idx="7959">
                  <c:v>20.512016666666668</c:v>
                </c:pt>
                <c:pt idx="7960">
                  <c:v>20.514599999999994</c:v>
                </c:pt>
                <c:pt idx="7961">
                  <c:v>20.517183333333328</c:v>
                </c:pt>
                <c:pt idx="7962">
                  <c:v>20.519766666666669</c:v>
                </c:pt>
                <c:pt idx="7963">
                  <c:v>20.522366666666667</c:v>
                </c:pt>
                <c:pt idx="7964">
                  <c:v>20.524950000000004</c:v>
                </c:pt>
                <c:pt idx="7965">
                  <c:v>20.527533333333324</c:v>
                </c:pt>
                <c:pt idx="7966">
                  <c:v>20.530133333333325</c:v>
                </c:pt>
                <c:pt idx="7967">
                  <c:v>20.532716666666666</c:v>
                </c:pt>
                <c:pt idx="7968">
                  <c:v>20.535299999999996</c:v>
                </c:pt>
                <c:pt idx="7969">
                  <c:v>20.537899999999997</c:v>
                </c:pt>
                <c:pt idx="7970">
                  <c:v>20.540483333333324</c:v>
                </c:pt>
                <c:pt idx="7971">
                  <c:v>20.543066666666668</c:v>
                </c:pt>
                <c:pt idx="7972">
                  <c:v>20.545666666666666</c:v>
                </c:pt>
                <c:pt idx="7973">
                  <c:v>20.548249999999992</c:v>
                </c:pt>
                <c:pt idx="7974">
                  <c:v>20.550833333333326</c:v>
                </c:pt>
                <c:pt idx="7975">
                  <c:v>20.553416666666667</c:v>
                </c:pt>
                <c:pt idx="7976">
                  <c:v>20.555999999999994</c:v>
                </c:pt>
                <c:pt idx="7977">
                  <c:v>20.558600000000002</c:v>
                </c:pt>
                <c:pt idx="7978">
                  <c:v>20.561183333333329</c:v>
                </c:pt>
                <c:pt idx="7979">
                  <c:v>20.563766666666666</c:v>
                </c:pt>
                <c:pt idx="7980">
                  <c:v>20.566366666666667</c:v>
                </c:pt>
                <c:pt idx="7981">
                  <c:v>20.56894999999999</c:v>
                </c:pt>
                <c:pt idx="7982">
                  <c:v>20.571533333333321</c:v>
                </c:pt>
                <c:pt idx="7983">
                  <c:v>20.574133333333329</c:v>
                </c:pt>
                <c:pt idx="7984">
                  <c:v>20.576716666666666</c:v>
                </c:pt>
                <c:pt idx="7985">
                  <c:v>20.5793</c:v>
                </c:pt>
                <c:pt idx="7986">
                  <c:v>20.581883333333327</c:v>
                </c:pt>
                <c:pt idx="7987">
                  <c:v>20.584466666666668</c:v>
                </c:pt>
                <c:pt idx="7988">
                  <c:v>20.587066666666665</c:v>
                </c:pt>
                <c:pt idx="7989">
                  <c:v>20.589616666666661</c:v>
                </c:pt>
                <c:pt idx="7990">
                  <c:v>20.592199999999991</c:v>
                </c:pt>
                <c:pt idx="7991">
                  <c:v>20.594800000000006</c:v>
                </c:pt>
                <c:pt idx="7992">
                  <c:v>20.597383333333326</c:v>
                </c:pt>
                <c:pt idx="7993">
                  <c:v>20.599966666666671</c:v>
                </c:pt>
                <c:pt idx="7994">
                  <c:v>20.602566666666668</c:v>
                </c:pt>
                <c:pt idx="7995">
                  <c:v>20.605149999999991</c:v>
                </c:pt>
                <c:pt idx="7996">
                  <c:v>20.607733333333325</c:v>
                </c:pt>
                <c:pt idx="7997">
                  <c:v>20.61031666666667</c:v>
                </c:pt>
                <c:pt idx="7998">
                  <c:v>20.612900000000003</c:v>
                </c:pt>
                <c:pt idx="7999">
                  <c:v>20.615500000000001</c:v>
                </c:pt>
                <c:pt idx="8000">
                  <c:v>20.618083333333328</c:v>
                </c:pt>
                <c:pt idx="8001">
                  <c:v>20.620666666666668</c:v>
                </c:pt>
                <c:pt idx="8002">
                  <c:v>20.62326666666667</c:v>
                </c:pt>
                <c:pt idx="8003">
                  <c:v>20.625850000000003</c:v>
                </c:pt>
                <c:pt idx="8004">
                  <c:v>20.628433333333319</c:v>
                </c:pt>
                <c:pt idx="8005">
                  <c:v>20.631033333333328</c:v>
                </c:pt>
                <c:pt idx="8006">
                  <c:v>20.633616666666668</c:v>
                </c:pt>
                <c:pt idx="8007">
                  <c:v>20.636199999999999</c:v>
                </c:pt>
                <c:pt idx="8008">
                  <c:v>20.638783333333325</c:v>
                </c:pt>
                <c:pt idx="8009">
                  <c:v>20.64136666666667</c:v>
                </c:pt>
                <c:pt idx="8010">
                  <c:v>20.643966666666667</c:v>
                </c:pt>
                <c:pt idx="8011">
                  <c:v>20.646549999999991</c:v>
                </c:pt>
                <c:pt idx="8012">
                  <c:v>20.649133333333324</c:v>
                </c:pt>
                <c:pt idx="8013">
                  <c:v>20.651733333333326</c:v>
                </c:pt>
                <c:pt idx="8014">
                  <c:v>20.65431666666667</c:v>
                </c:pt>
                <c:pt idx="8015">
                  <c:v>20.656900000000004</c:v>
                </c:pt>
                <c:pt idx="8016">
                  <c:v>20.659499999999994</c:v>
                </c:pt>
                <c:pt idx="8017">
                  <c:v>20.662083333333324</c:v>
                </c:pt>
                <c:pt idx="8018">
                  <c:v>20.664666666666673</c:v>
                </c:pt>
                <c:pt idx="8019">
                  <c:v>20.66726666666667</c:v>
                </c:pt>
                <c:pt idx="8020">
                  <c:v>20.669850000000004</c:v>
                </c:pt>
                <c:pt idx="8021">
                  <c:v>20.672433333333323</c:v>
                </c:pt>
                <c:pt idx="8022">
                  <c:v>20.675016666666668</c:v>
                </c:pt>
                <c:pt idx="8023">
                  <c:v>20.677599999999995</c:v>
                </c:pt>
                <c:pt idx="8024">
                  <c:v>20.680199999999996</c:v>
                </c:pt>
                <c:pt idx="8025">
                  <c:v>20.682783333333326</c:v>
                </c:pt>
                <c:pt idx="8026">
                  <c:v>20.685366666666667</c:v>
                </c:pt>
                <c:pt idx="8027">
                  <c:v>20.687966666666672</c:v>
                </c:pt>
                <c:pt idx="8028">
                  <c:v>20.690549999999991</c:v>
                </c:pt>
                <c:pt idx="8029">
                  <c:v>20.693133333333325</c:v>
                </c:pt>
                <c:pt idx="8030">
                  <c:v>20.695733333333322</c:v>
                </c:pt>
                <c:pt idx="8031">
                  <c:v>20.6983</c:v>
                </c:pt>
                <c:pt idx="8032">
                  <c:v>20.700883333333326</c:v>
                </c:pt>
                <c:pt idx="8033">
                  <c:v>20.703433333333322</c:v>
                </c:pt>
                <c:pt idx="8034">
                  <c:v>20.706016666666667</c:v>
                </c:pt>
                <c:pt idx="8035">
                  <c:v>20.708616666666664</c:v>
                </c:pt>
                <c:pt idx="8036">
                  <c:v>20.711200000000005</c:v>
                </c:pt>
                <c:pt idx="8037">
                  <c:v>20.713783333333325</c:v>
                </c:pt>
                <c:pt idx="8038">
                  <c:v>20.716366666666669</c:v>
                </c:pt>
                <c:pt idx="8039">
                  <c:v>20.718950000000003</c:v>
                </c:pt>
                <c:pt idx="8040">
                  <c:v>20.721533333333323</c:v>
                </c:pt>
                <c:pt idx="8041">
                  <c:v>20.724116666666664</c:v>
                </c:pt>
                <c:pt idx="8042">
                  <c:v>20.726699999999997</c:v>
                </c:pt>
                <c:pt idx="8043">
                  <c:v>20.729300000000002</c:v>
                </c:pt>
                <c:pt idx="8044">
                  <c:v>20.731883333333329</c:v>
                </c:pt>
                <c:pt idx="8045">
                  <c:v>20.73446666666667</c:v>
                </c:pt>
                <c:pt idx="8046">
                  <c:v>20.737066666666671</c:v>
                </c:pt>
                <c:pt idx="8047">
                  <c:v>20.73964999999999</c:v>
                </c:pt>
                <c:pt idx="8048">
                  <c:v>20.742233333333321</c:v>
                </c:pt>
                <c:pt idx="8049">
                  <c:v>20.744833333333329</c:v>
                </c:pt>
                <c:pt idx="8050">
                  <c:v>20.747416666666666</c:v>
                </c:pt>
                <c:pt idx="8051">
                  <c:v>20.75</c:v>
                </c:pt>
                <c:pt idx="8052">
                  <c:v>20.752549999999992</c:v>
                </c:pt>
                <c:pt idx="8053">
                  <c:v>20.755133333333323</c:v>
                </c:pt>
                <c:pt idx="8054">
                  <c:v>20.75773333333332</c:v>
                </c:pt>
                <c:pt idx="8055">
                  <c:v>20.760283333333323</c:v>
                </c:pt>
                <c:pt idx="8056">
                  <c:v>20.762866666666664</c:v>
                </c:pt>
                <c:pt idx="8057">
                  <c:v>20.765466666666669</c:v>
                </c:pt>
                <c:pt idx="8058">
                  <c:v>20.768050000000002</c:v>
                </c:pt>
                <c:pt idx="8059">
                  <c:v>20.770633333333322</c:v>
                </c:pt>
                <c:pt idx="8060">
                  <c:v>20.773233333333323</c:v>
                </c:pt>
                <c:pt idx="8061">
                  <c:v>20.775816666666667</c:v>
                </c:pt>
                <c:pt idx="8062">
                  <c:v>20.778399999999991</c:v>
                </c:pt>
                <c:pt idx="8063">
                  <c:v>20.780983333333324</c:v>
                </c:pt>
                <c:pt idx="8064">
                  <c:v>20.783566666666662</c:v>
                </c:pt>
                <c:pt idx="8065">
                  <c:v>20.786166666666666</c:v>
                </c:pt>
                <c:pt idx="8066">
                  <c:v>20.788749999999997</c:v>
                </c:pt>
                <c:pt idx="8067">
                  <c:v>20.791333333333323</c:v>
                </c:pt>
                <c:pt idx="8068">
                  <c:v>20.793933333333324</c:v>
                </c:pt>
                <c:pt idx="8069">
                  <c:v>20.796516666666662</c:v>
                </c:pt>
                <c:pt idx="8070">
                  <c:v>20.799099999999996</c:v>
                </c:pt>
                <c:pt idx="8071">
                  <c:v>20.801666666666669</c:v>
                </c:pt>
                <c:pt idx="8072">
                  <c:v>20.804250000000007</c:v>
                </c:pt>
                <c:pt idx="8073">
                  <c:v>20.806833333333326</c:v>
                </c:pt>
                <c:pt idx="8074">
                  <c:v>20.809416666666667</c:v>
                </c:pt>
                <c:pt idx="8075">
                  <c:v>20.812000000000001</c:v>
                </c:pt>
                <c:pt idx="8076">
                  <c:v>20.814599999999999</c:v>
                </c:pt>
                <c:pt idx="8077">
                  <c:v>20.817183333333329</c:v>
                </c:pt>
                <c:pt idx="8078">
                  <c:v>20.81976666666667</c:v>
                </c:pt>
                <c:pt idx="8079">
                  <c:v>20.822366666666667</c:v>
                </c:pt>
                <c:pt idx="8080">
                  <c:v>20.824950000000005</c:v>
                </c:pt>
                <c:pt idx="8081">
                  <c:v>20.827533333333324</c:v>
                </c:pt>
                <c:pt idx="8082">
                  <c:v>20.830133333333325</c:v>
                </c:pt>
                <c:pt idx="8083">
                  <c:v>20.832716666666666</c:v>
                </c:pt>
                <c:pt idx="8084">
                  <c:v>20.8353</c:v>
                </c:pt>
                <c:pt idx="8085">
                  <c:v>20.837883333333327</c:v>
                </c:pt>
                <c:pt idx="8086">
                  <c:v>20.840466666666668</c:v>
                </c:pt>
                <c:pt idx="8087">
                  <c:v>20.843066666666672</c:v>
                </c:pt>
                <c:pt idx="8088">
                  <c:v>20.845649999999992</c:v>
                </c:pt>
                <c:pt idx="8089">
                  <c:v>20.848233333333322</c:v>
                </c:pt>
                <c:pt idx="8090">
                  <c:v>20.850833333333327</c:v>
                </c:pt>
                <c:pt idx="8091">
                  <c:v>20.853416666666664</c:v>
                </c:pt>
                <c:pt idx="8092">
                  <c:v>20.855999999999995</c:v>
                </c:pt>
                <c:pt idx="8093">
                  <c:v>20.858600000000003</c:v>
                </c:pt>
                <c:pt idx="8094">
                  <c:v>20.861183333333326</c:v>
                </c:pt>
                <c:pt idx="8095">
                  <c:v>20.863766666666667</c:v>
                </c:pt>
                <c:pt idx="8096">
                  <c:v>20.866350000000001</c:v>
                </c:pt>
                <c:pt idx="8097">
                  <c:v>20.868933333333324</c:v>
                </c:pt>
                <c:pt idx="8098">
                  <c:v>20.871533333333325</c:v>
                </c:pt>
                <c:pt idx="8099">
                  <c:v>20.874116666666669</c:v>
                </c:pt>
                <c:pt idx="8100">
                  <c:v>20.876700000000003</c:v>
                </c:pt>
                <c:pt idx="8101">
                  <c:v>20.879300000000001</c:v>
                </c:pt>
                <c:pt idx="8102">
                  <c:v>20.881883333333327</c:v>
                </c:pt>
                <c:pt idx="8103">
                  <c:v>20.884466666666665</c:v>
                </c:pt>
                <c:pt idx="8104">
                  <c:v>20.887066666666669</c:v>
                </c:pt>
                <c:pt idx="8105">
                  <c:v>20.88965</c:v>
                </c:pt>
                <c:pt idx="8106">
                  <c:v>20.892233333333323</c:v>
                </c:pt>
                <c:pt idx="8107">
                  <c:v>20.894833333333327</c:v>
                </c:pt>
                <c:pt idx="8108">
                  <c:v>20.897416666666668</c:v>
                </c:pt>
                <c:pt idx="8109">
                  <c:v>20.9</c:v>
                </c:pt>
                <c:pt idx="8110">
                  <c:v>20.902583333333322</c:v>
                </c:pt>
                <c:pt idx="8111">
                  <c:v>20.905149999999992</c:v>
                </c:pt>
                <c:pt idx="8112">
                  <c:v>20.90775</c:v>
                </c:pt>
                <c:pt idx="8113">
                  <c:v>20.91033333333332</c:v>
                </c:pt>
                <c:pt idx="8114">
                  <c:v>20.912916666666668</c:v>
                </c:pt>
                <c:pt idx="8115">
                  <c:v>20.915516666666669</c:v>
                </c:pt>
                <c:pt idx="8116">
                  <c:v>20.918099999999995</c:v>
                </c:pt>
                <c:pt idx="8117">
                  <c:v>20.920683333333322</c:v>
                </c:pt>
                <c:pt idx="8118">
                  <c:v>20.923283333333323</c:v>
                </c:pt>
                <c:pt idx="8119">
                  <c:v>20.925866666666664</c:v>
                </c:pt>
                <c:pt idx="8120">
                  <c:v>20.928450000000002</c:v>
                </c:pt>
                <c:pt idx="8121">
                  <c:v>20.931033333333325</c:v>
                </c:pt>
                <c:pt idx="8122">
                  <c:v>20.933616666666669</c:v>
                </c:pt>
                <c:pt idx="8123">
                  <c:v>20.936216666666667</c:v>
                </c:pt>
                <c:pt idx="8124">
                  <c:v>20.938800000000001</c:v>
                </c:pt>
                <c:pt idx="8125">
                  <c:v>20.94138333333332</c:v>
                </c:pt>
                <c:pt idx="8126">
                  <c:v>20.943983333333325</c:v>
                </c:pt>
                <c:pt idx="8127">
                  <c:v>20.946566666666669</c:v>
                </c:pt>
                <c:pt idx="8128">
                  <c:v>20.949149999999992</c:v>
                </c:pt>
                <c:pt idx="8129">
                  <c:v>20.951750000000001</c:v>
                </c:pt>
                <c:pt idx="8130">
                  <c:v>20.954333333333324</c:v>
                </c:pt>
                <c:pt idx="8131">
                  <c:v>20.956916666666665</c:v>
                </c:pt>
                <c:pt idx="8132">
                  <c:v>20.959499999999991</c:v>
                </c:pt>
                <c:pt idx="8133">
                  <c:v>20.962083333333322</c:v>
                </c:pt>
                <c:pt idx="8134">
                  <c:v>20.964683333333323</c:v>
                </c:pt>
                <c:pt idx="8135">
                  <c:v>20.967266666666667</c:v>
                </c:pt>
                <c:pt idx="8136">
                  <c:v>20.969850000000001</c:v>
                </c:pt>
                <c:pt idx="8137">
                  <c:v>20.972449999999988</c:v>
                </c:pt>
                <c:pt idx="8138">
                  <c:v>20.975033333333322</c:v>
                </c:pt>
                <c:pt idx="8139">
                  <c:v>20.977616666666666</c:v>
                </c:pt>
                <c:pt idx="8140">
                  <c:v>20.980216666666664</c:v>
                </c:pt>
                <c:pt idx="8141">
                  <c:v>20.982799999999997</c:v>
                </c:pt>
                <c:pt idx="8142">
                  <c:v>20.985383333333321</c:v>
                </c:pt>
                <c:pt idx="8143">
                  <c:v>20.987983333333325</c:v>
                </c:pt>
                <c:pt idx="8144">
                  <c:v>20.990566666666666</c:v>
                </c:pt>
                <c:pt idx="8145">
                  <c:v>20.99315</c:v>
                </c:pt>
                <c:pt idx="8146">
                  <c:v>20.995733333333316</c:v>
                </c:pt>
                <c:pt idx="8147">
                  <c:v>20.998316666666661</c:v>
                </c:pt>
                <c:pt idx="8148">
                  <c:v>21.000916666666672</c:v>
                </c:pt>
                <c:pt idx="8149">
                  <c:v>21.003499999999995</c:v>
                </c:pt>
                <c:pt idx="8150">
                  <c:v>21.006083333333326</c:v>
                </c:pt>
                <c:pt idx="8151">
                  <c:v>21.008683333333323</c:v>
                </c:pt>
                <c:pt idx="8152">
                  <c:v>21.011266666666668</c:v>
                </c:pt>
                <c:pt idx="8153">
                  <c:v>21.013849999999994</c:v>
                </c:pt>
                <c:pt idx="8154">
                  <c:v>21.016450000000006</c:v>
                </c:pt>
                <c:pt idx="8155">
                  <c:v>21.019033333333326</c:v>
                </c:pt>
                <c:pt idx="8156">
                  <c:v>21.021616666666667</c:v>
                </c:pt>
                <c:pt idx="8157">
                  <c:v>21.0242</c:v>
                </c:pt>
                <c:pt idx="8158">
                  <c:v>21.026783333333324</c:v>
                </c:pt>
                <c:pt idx="8159">
                  <c:v>21.029383333333325</c:v>
                </c:pt>
                <c:pt idx="8160">
                  <c:v>21.031966666666673</c:v>
                </c:pt>
                <c:pt idx="8161">
                  <c:v>21.034550000000007</c:v>
                </c:pt>
                <c:pt idx="8162">
                  <c:v>21.037150000000004</c:v>
                </c:pt>
                <c:pt idx="8163">
                  <c:v>21.039733333333324</c:v>
                </c:pt>
                <c:pt idx="8164">
                  <c:v>21.042316666666665</c:v>
                </c:pt>
                <c:pt idx="8165">
                  <c:v>21.044916666666669</c:v>
                </c:pt>
                <c:pt idx="8166">
                  <c:v>21.047499999999996</c:v>
                </c:pt>
                <c:pt idx="8167">
                  <c:v>21.05008333333333</c:v>
                </c:pt>
                <c:pt idx="8168">
                  <c:v>21.052683333333324</c:v>
                </c:pt>
                <c:pt idx="8169">
                  <c:v>21.055266666666668</c:v>
                </c:pt>
                <c:pt idx="8170">
                  <c:v>21.057849999999995</c:v>
                </c:pt>
                <c:pt idx="8171">
                  <c:v>21.060433333333322</c:v>
                </c:pt>
                <c:pt idx="8172">
                  <c:v>21.063016666666666</c:v>
                </c:pt>
                <c:pt idx="8173">
                  <c:v>21.06561666666666</c:v>
                </c:pt>
                <c:pt idx="8174">
                  <c:v>21.068199999999997</c:v>
                </c:pt>
                <c:pt idx="8175">
                  <c:v>21.070783333333324</c:v>
                </c:pt>
                <c:pt idx="8176">
                  <c:v>21.073383333333325</c:v>
                </c:pt>
                <c:pt idx="8177">
                  <c:v>21.07596666666667</c:v>
                </c:pt>
                <c:pt idx="8178">
                  <c:v>21.07855</c:v>
                </c:pt>
                <c:pt idx="8179">
                  <c:v>21.08114999999999</c:v>
                </c:pt>
                <c:pt idx="8180">
                  <c:v>21.083733333333317</c:v>
                </c:pt>
                <c:pt idx="8181">
                  <c:v>21.086316666666669</c:v>
                </c:pt>
                <c:pt idx="8182">
                  <c:v>21.088900000000002</c:v>
                </c:pt>
                <c:pt idx="8183">
                  <c:v>21.091483333333326</c:v>
                </c:pt>
                <c:pt idx="8184">
                  <c:v>21.094083333333327</c:v>
                </c:pt>
                <c:pt idx="8185">
                  <c:v>21.096666666666668</c:v>
                </c:pt>
                <c:pt idx="8186">
                  <c:v>21.099249999999991</c:v>
                </c:pt>
                <c:pt idx="8187">
                  <c:v>21.10185000000001</c:v>
                </c:pt>
                <c:pt idx="8188">
                  <c:v>21.104433333333329</c:v>
                </c:pt>
                <c:pt idx="8189">
                  <c:v>21.10701666666667</c:v>
                </c:pt>
                <c:pt idx="8190">
                  <c:v>21.109616666666668</c:v>
                </c:pt>
                <c:pt idx="8191">
                  <c:v>21.112199999999994</c:v>
                </c:pt>
                <c:pt idx="8192">
                  <c:v>21.114783333333328</c:v>
                </c:pt>
                <c:pt idx="8193">
                  <c:v>21.117366666666673</c:v>
                </c:pt>
                <c:pt idx="8194">
                  <c:v>21.119949999999999</c:v>
                </c:pt>
                <c:pt idx="8195">
                  <c:v>21.12255</c:v>
                </c:pt>
                <c:pt idx="8196">
                  <c:v>21.125133333333324</c:v>
                </c:pt>
                <c:pt idx="8197">
                  <c:v>21.127716666666668</c:v>
                </c:pt>
                <c:pt idx="8198">
                  <c:v>21.130316666666669</c:v>
                </c:pt>
                <c:pt idx="8199">
                  <c:v>21.132899999999999</c:v>
                </c:pt>
                <c:pt idx="8200">
                  <c:v>21.135483333333326</c:v>
                </c:pt>
                <c:pt idx="8201">
                  <c:v>21.138083333333327</c:v>
                </c:pt>
                <c:pt idx="8202">
                  <c:v>21.140666666666668</c:v>
                </c:pt>
                <c:pt idx="8203">
                  <c:v>21.143250000000005</c:v>
                </c:pt>
                <c:pt idx="8204">
                  <c:v>21.145849999999996</c:v>
                </c:pt>
                <c:pt idx="8205">
                  <c:v>21.148433333333323</c:v>
                </c:pt>
                <c:pt idx="8206">
                  <c:v>21.151016666666671</c:v>
                </c:pt>
                <c:pt idx="8207">
                  <c:v>21.153599999999994</c:v>
                </c:pt>
                <c:pt idx="8208">
                  <c:v>21.156183333333328</c:v>
                </c:pt>
                <c:pt idx="8209">
                  <c:v>21.158783333333329</c:v>
                </c:pt>
                <c:pt idx="8210">
                  <c:v>21.16136666666667</c:v>
                </c:pt>
                <c:pt idx="8211">
                  <c:v>21.163950000000003</c:v>
                </c:pt>
                <c:pt idx="8212">
                  <c:v>21.16654999999999</c:v>
                </c:pt>
                <c:pt idx="8213">
                  <c:v>21.16913333333332</c:v>
                </c:pt>
                <c:pt idx="8214">
                  <c:v>21.171716666666672</c:v>
                </c:pt>
                <c:pt idx="8215">
                  <c:v>21.17431666666667</c:v>
                </c:pt>
                <c:pt idx="8216">
                  <c:v>21.176900000000003</c:v>
                </c:pt>
                <c:pt idx="8217">
                  <c:v>21.179483333333327</c:v>
                </c:pt>
                <c:pt idx="8218">
                  <c:v>21.182066666666667</c:v>
                </c:pt>
                <c:pt idx="8219">
                  <c:v>21.184649999999991</c:v>
                </c:pt>
                <c:pt idx="8220">
                  <c:v>21.187249999999995</c:v>
                </c:pt>
                <c:pt idx="8221">
                  <c:v>21.189833333333329</c:v>
                </c:pt>
                <c:pt idx="8222">
                  <c:v>21.192416666666666</c:v>
                </c:pt>
                <c:pt idx="8223">
                  <c:v>21.195016666666668</c:v>
                </c:pt>
                <c:pt idx="8224">
                  <c:v>21.197600000000001</c:v>
                </c:pt>
                <c:pt idx="8225">
                  <c:v>21.200183333333324</c:v>
                </c:pt>
                <c:pt idx="8226">
                  <c:v>21.202783333333322</c:v>
                </c:pt>
                <c:pt idx="8227">
                  <c:v>21.205366666666666</c:v>
                </c:pt>
                <c:pt idx="8228">
                  <c:v>21.207950000000004</c:v>
                </c:pt>
                <c:pt idx="8229">
                  <c:v>21.210550000000001</c:v>
                </c:pt>
                <c:pt idx="8230">
                  <c:v>21.213133333333325</c:v>
                </c:pt>
                <c:pt idx="8231">
                  <c:v>21.215716666666662</c:v>
                </c:pt>
                <c:pt idx="8232">
                  <c:v>21.218299999999996</c:v>
                </c:pt>
                <c:pt idx="8233">
                  <c:v>21.220883333333326</c:v>
                </c:pt>
                <c:pt idx="8234">
                  <c:v>21.223483333333323</c:v>
                </c:pt>
                <c:pt idx="8235">
                  <c:v>21.226066666666668</c:v>
                </c:pt>
                <c:pt idx="8236">
                  <c:v>21.228650000000002</c:v>
                </c:pt>
                <c:pt idx="8237">
                  <c:v>21.231249999999996</c:v>
                </c:pt>
                <c:pt idx="8238">
                  <c:v>21.233833333333326</c:v>
                </c:pt>
                <c:pt idx="8239">
                  <c:v>21.236416666666667</c:v>
                </c:pt>
                <c:pt idx="8240">
                  <c:v>21.239016666666664</c:v>
                </c:pt>
                <c:pt idx="8241">
                  <c:v>21.241600000000002</c:v>
                </c:pt>
                <c:pt idx="8242">
                  <c:v>21.244183333333329</c:v>
                </c:pt>
                <c:pt idx="8243">
                  <c:v>21.246766666666666</c:v>
                </c:pt>
                <c:pt idx="8244">
                  <c:v>21.24935</c:v>
                </c:pt>
                <c:pt idx="8245">
                  <c:v>21.251950000000004</c:v>
                </c:pt>
                <c:pt idx="8246">
                  <c:v>21.25453333333332</c:v>
                </c:pt>
                <c:pt idx="8247">
                  <c:v>21.257116666666665</c:v>
                </c:pt>
                <c:pt idx="8248">
                  <c:v>21.259716666666669</c:v>
                </c:pt>
                <c:pt idx="8249">
                  <c:v>21.262299999999996</c:v>
                </c:pt>
                <c:pt idx="8250">
                  <c:v>21.264883333333326</c:v>
                </c:pt>
                <c:pt idx="8251">
                  <c:v>21.267483333333324</c:v>
                </c:pt>
                <c:pt idx="8252">
                  <c:v>21.270066666666665</c:v>
                </c:pt>
                <c:pt idx="8253">
                  <c:v>21.272649999999992</c:v>
                </c:pt>
                <c:pt idx="8254">
                  <c:v>21.275233333333322</c:v>
                </c:pt>
                <c:pt idx="8255">
                  <c:v>21.277799999999996</c:v>
                </c:pt>
                <c:pt idx="8256">
                  <c:v>21.280399999999997</c:v>
                </c:pt>
                <c:pt idx="8257">
                  <c:v>21.282983333333323</c:v>
                </c:pt>
                <c:pt idx="8258">
                  <c:v>21.285566666666664</c:v>
                </c:pt>
                <c:pt idx="8259">
                  <c:v>21.288166666666662</c:v>
                </c:pt>
                <c:pt idx="8260">
                  <c:v>21.290716666666661</c:v>
                </c:pt>
                <c:pt idx="8261">
                  <c:v>21.293299999999995</c:v>
                </c:pt>
                <c:pt idx="8262">
                  <c:v>21.2959</c:v>
                </c:pt>
                <c:pt idx="8263">
                  <c:v>21.298483333333323</c:v>
                </c:pt>
                <c:pt idx="8264">
                  <c:v>21.301066666666671</c:v>
                </c:pt>
                <c:pt idx="8265">
                  <c:v>21.303650000000001</c:v>
                </c:pt>
                <c:pt idx="8266">
                  <c:v>21.306233333333324</c:v>
                </c:pt>
                <c:pt idx="8267">
                  <c:v>21.308833333333325</c:v>
                </c:pt>
                <c:pt idx="8268">
                  <c:v>21.31141666666667</c:v>
                </c:pt>
                <c:pt idx="8269">
                  <c:v>21.314000000000004</c:v>
                </c:pt>
                <c:pt idx="8270">
                  <c:v>21.316600000000001</c:v>
                </c:pt>
                <c:pt idx="8271">
                  <c:v>21.319183333333328</c:v>
                </c:pt>
                <c:pt idx="8272">
                  <c:v>21.321766666666672</c:v>
                </c:pt>
                <c:pt idx="8273">
                  <c:v>21.32436666666667</c:v>
                </c:pt>
                <c:pt idx="8274">
                  <c:v>21.326950000000004</c:v>
                </c:pt>
                <c:pt idx="8275">
                  <c:v>21.329533333333323</c:v>
                </c:pt>
                <c:pt idx="8276">
                  <c:v>21.332116666666664</c:v>
                </c:pt>
                <c:pt idx="8277">
                  <c:v>21.334700000000005</c:v>
                </c:pt>
                <c:pt idx="8278">
                  <c:v>21.337300000000006</c:v>
                </c:pt>
                <c:pt idx="8279">
                  <c:v>21.339883333333329</c:v>
                </c:pt>
                <c:pt idx="8280">
                  <c:v>21.342466666666667</c:v>
                </c:pt>
                <c:pt idx="8281">
                  <c:v>21.345066666666664</c:v>
                </c:pt>
                <c:pt idx="8282">
                  <c:v>21.347649999999991</c:v>
                </c:pt>
                <c:pt idx="8283">
                  <c:v>21.350233333333325</c:v>
                </c:pt>
                <c:pt idx="8284">
                  <c:v>21.352799999999991</c:v>
                </c:pt>
                <c:pt idx="8285">
                  <c:v>21.355383333333329</c:v>
                </c:pt>
                <c:pt idx="8286">
                  <c:v>21.357966666666673</c:v>
                </c:pt>
                <c:pt idx="8287">
                  <c:v>21.36055</c:v>
                </c:pt>
                <c:pt idx="8288">
                  <c:v>21.363133333333323</c:v>
                </c:pt>
                <c:pt idx="8289">
                  <c:v>21.365733333333317</c:v>
                </c:pt>
                <c:pt idx="8290">
                  <c:v>21.368316666666662</c:v>
                </c:pt>
                <c:pt idx="8291">
                  <c:v>21.370899999999999</c:v>
                </c:pt>
                <c:pt idx="8292">
                  <c:v>21.3735</c:v>
                </c:pt>
                <c:pt idx="8293">
                  <c:v>21.376050000000006</c:v>
                </c:pt>
                <c:pt idx="8294">
                  <c:v>21.378633333333322</c:v>
                </c:pt>
                <c:pt idx="8295">
                  <c:v>21.381233333333324</c:v>
                </c:pt>
                <c:pt idx="8296">
                  <c:v>21.383816666666668</c:v>
                </c:pt>
                <c:pt idx="8297">
                  <c:v>21.386366666666667</c:v>
                </c:pt>
                <c:pt idx="8298">
                  <c:v>21.388950000000001</c:v>
                </c:pt>
                <c:pt idx="8299">
                  <c:v>21.391533333333324</c:v>
                </c:pt>
                <c:pt idx="8300">
                  <c:v>21.394133333333325</c:v>
                </c:pt>
                <c:pt idx="8301">
                  <c:v>21.39671666666667</c:v>
                </c:pt>
                <c:pt idx="8302">
                  <c:v>21.3993</c:v>
                </c:pt>
                <c:pt idx="8303">
                  <c:v>21.401900000000001</c:v>
                </c:pt>
                <c:pt idx="8304">
                  <c:v>21.404483333333324</c:v>
                </c:pt>
                <c:pt idx="8305">
                  <c:v>21.407066666666665</c:v>
                </c:pt>
                <c:pt idx="8306">
                  <c:v>21.409666666666666</c:v>
                </c:pt>
                <c:pt idx="8307">
                  <c:v>21.41224999999999</c:v>
                </c:pt>
                <c:pt idx="8308">
                  <c:v>21.414833333333327</c:v>
                </c:pt>
                <c:pt idx="8309">
                  <c:v>21.417416666666668</c:v>
                </c:pt>
                <c:pt idx="8310">
                  <c:v>21.419999999999998</c:v>
                </c:pt>
                <c:pt idx="8311">
                  <c:v>21.422599999999992</c:v>
                </c:pt>
                <c:pt idx="8312">
                  <c:v>21.425183333333322</c:v>
                </c:pt>
                <c:pt idx="8313">
                  <c:v>21.427766666666667</c:v>
                </c:pt>
                <c:pt idx="8314">
                  <c:v>21.430366666666664</c:v>
                </c:pt>
                <c:pt idx="8315">
                  <c:v>21.432950000000005</c:v>
                </c:pt>
                <c:pt idx="8316">
                  <c:v>21.435533333333325</c:v>
                </c:pt>
                <c:pt idx="8317">
                  <c:v>21.438133333333322</c:v>
                </c:pt>
                <c:pt idx="8318">
                  <c:v>21.440716666666663</c:v>
                </c:pt>
                <c:pt idx="8319">
                  <c:v>21.443299999999997</c:v>
                </c:pt>
                <c:pt idx="8320">
                  <c:v>21.44588333333332</c:v>
                </c:pt>
                <c:pt idx="8321">
                  <c:v>21.448466666666661</c:v>
                </c:pt>
                <c:pt idx="8322">
                  <c:v>21.451066666666673</c:v>
                </c:pt>
                <c:pt idx="8323">
                  <c:v>21.45365</c:v>
                </c:pt>
                <c:pt idx="8324">
                  <c:v>21.456233333333323</c:v>
                </c:pt>
                <c:pt idx="8325">
                  <c:v>21.458833333333324</c:v>
                </c:pt>
                <c:pt idx="8326">
                  <c:v>21.461416666666661</c:v>
                </c:pt>
                <c:pt idx="8327">
                  <c:v>21.463999999999995</c:v>
                </c:pt>
                <c:pt idx="8328">
                  <c:v>21.4666</c:v>
                </c:pt>
                <c:pt idx="8329">
                  <c:v>21.469183333333323</c:v>
                </c:pt>
                <c:pt idx="8330">
                  <c:v>21.471766666666667</c:v>
                </c:pt>
                <c:pt idx="8331">
                  <c:v>21.474350000000001</c:v>
                </c:pt>
                <c:pt idx="8332">
                  <c:v>21.476933333333321</c:v>
                </c:pt>
                <c:pt idx="8333">
                  <c:v>21.479533333333322</c:v>
                </c:pt>
                <c:pt idx="8334">
                  <c:v>21.482116666666663</c:v>
                </c:pt>
                <c:pt idx="8335">
                  <c:v>21.484699999999997</c:v>
                </c:pt>
                <c:pt idx="8336">
                  <c:v>21.487299999999998</c:v>
                </c:pt>
                <c:pt idx="8337">
                  <c:v>21.489883333333324</c:v>
                </c:pt>
                <c:pt idx="8338">
                  <c:v>21.492466666666662</c:v>
                </c:pt>
                <c:pt idx="8339">
                  <c:v>21.495066666666666</c:v>
                </c:pt>
                <c:pt idx="8340">
                  <c:v>21.49765</c:v>
                </c:pt>
                <c:pt idx="8341">
                  <c:v>21.50023333333332</c:v>
                </c:pt>
                <c:pt idx="8342">
                  <c:v>21.502833333333324</c:v>
                </c:pt>
                <c:pt idx="8343">
                  <c:v>21.505416666666669</c:v>
                </c:pt>
                <c:pt idx="8344">
                  <c:v>21.507999999999999</c:v>
                </c:pt>
                <c:pt idx="8345">
                  <c:v>21.510583333333326</c:v>
                </c:pt>
                <c:pt idx="8346">
                  <c:v>21.51316666666667</c:v>
                </c:pt>
                <c:pt idx="8347">
                  <c:v>21.515766666666664</c:v>
                </c:pt>
                <c:pt idx="8348">
                  <c:v>21.518350000000005</c:v>
                </c:pt>
                <c:pt idx="8349">
                  <c:v>21.520933333333325</c:v>
                </c:pt>
                <c:pt idx="8350">
                  <c:v>21.523533333333322</c:v>
                </c:pt>
                <c:pt idx="8351">
                  <c:v>21.526116666666667</c:v>
                </c:pt>
                <c:pt idx="8352">
                  <c:v>21.528699999999997</c:v>
                </c:pt>
                <c:pt idx="8353">
                  <c:v>21.531299999999995</c:v>
                </c:pt>
                <c:pt idx="8354">
                  <c:v>21.533883333333328</c:v>
                </c:pt>
                <c:pt idx="8355">
                  <c:v>21.536466666666673</c:v>
                </c:pt>
                <c:pt idx="8356">
                  <c:v>21.539050000000003</c:v>
                </c:pt>
                <c:pt idx="8357">
                  <c:v>21.541633333333323</c:v>
                </c:pt>
                <c:pt idx="8358">
                  <c:v>21.544233333333324</c:v>
                </c:pt>
                <c:pt idx="8359">
                  <c:v>21.546816666666665</c:v>
                </c:pt>
                <c:pt idx="8360">
                  <c:v>21.549399999999995</c:v>
                </c:pt>
                <c:pt idx="8361">
                  <c:v>21.552</c:v>
                </c:pt>
                <c:pt idx="8362">
                  <c:v>21.554583333333326</c:v>
                </c:pt>
                <c:pt idx="8363">
                  <c:v>21.557166666666671</c:v>
                </c:pt>
                <c:pt idx="8364">
                  <c:v>21.559766666666668</c:v>
                </c:pt>
                <c:pt idx="8365">
                  <c:v>21.562349999999991</c:v>
                </c:pt>
                <c:pt idx="8366">
                  <c:v>21.564933333333325</c:v>
                </c:pt>
                <c:pt idx="8367">
                  <c:v>21.567533333333323</c:v>
                </c:pt>
                <c:pt idx="8368">
                  <c:v>21.570116666666667</c:v>
                </c:pt>
                <c:pt idx="8369">
                  <c:v>21.572699999999998</c:v>
                </c:pt>
                <c:pt idx="8370">
                  <c:v>21.575283333333324</c:v>
                </c:pt>
                <c:pt idx="8371">
                  <c:v>21.577866666666676</c:v>
                </c:pt>
                <c:pt idx="8372">
                  <c:v>21.580466666666666</c:v>
                </c:pt>
                <c:pt idx="8373">
                  <c:v>21.58305</c:v>
                </c:pt>
                <c:pt idx="8374">
                  <c:v>21.585633333333316</c:v>
                </c:pt>
                <c:pt idx="8375">
                  <c:v>21.588233333333321</c:v>
                </c:pt>
                <c:pt idx="8376">
                  <c:v>21.590816666666672</c:v>
                </c:pt>
                <c:pt idx="8377">
                  <c:v>21.593399999999995</c:v>
                </c:pt>
                <c:pt idx="8378">
                  <c:v>21.596</c:v>
                </c:pt>
                <c:pt idx="8379">
                  <c:v>21.598583333333323</c:v>
                </c:pt>
                <c:pt idx="8380">
                  <c:v>21.601166666666668</c:v>
                </c:pt>
                <c:pt idx="8381">
                  <c:v>21.603749999999991</c:v>
                </c:pt>
                <c:pt idx="8382">
                  <c:v>21.606333333333325</c:v>
                </c:pt>
                <c:pt idx="8383">
                  <c:v>21.608933333333326</c:v>
                </c:pt>
                <c:pt idx="8384">
                  <c:v>21.61151666666667</c:v>
                </c:pt>
                <c:pt idx="8385">
                  <c:v>21.614100000000004</c:v>
                </c:pt>
                <c:pt idx="8386">
                  <c:v>21.616683333333327</c:v>
                </c:pt>
                <c:pt idx="8387">
                  <c:v>21.619266666666668</c:v>
                </c:pt>
                <c:pt idx="8388">
                  <c:v>21.621849999999995</c:v>
                </c:pt>
                <c:pt idx="8389">
                  <c:v>21.624450000000007</c:v>
                </c:pt>
                <c:pt idx="8390">
                  <c:v>21.627033333333326</c:v>
                </c:pt>
                <c:pt idx="8391">
                  <c:v>21.629616666666667</c:v>
                </c:pt>
                <c:pt idx="8392">
                  <c:v>21.632200000000001</c:v>
                </c:pt>
                <c:pt idx="8393">
                  <c:v>21.634783333333328</c:v>
                </c:pt>
                <c:pt idx="8394">
                  <c:v>21.637383333333329</c:v>
                </c:pt>
                <c:pt idx="8395">
                  <c:v>21.639966666666673</c:v>
                </c:pt>
                <c:pt idx="8396">
                  <c:v>21.642550000000004</c:v>
                </c:pt>
                <c:pt idx="8397">
                  <c:v>21.645150000000001</c:v>
                </c:pt>
                <c:pt idx="8398">
                  <c:v>21.647733333333324</c:v>
                </c:pt>
                <c:pt idx="8399">
                  <c:v>21.650316666666665</c:v>
                </c:pt>
                <c:pt idx="8400">
                  <c:v>21.65291666666667</c:v>
                </c:pt>
                <c:pt idx="8401">
                  <c:v>21.6555</c:v>
                </c:pt>
                <c:pt idx="8402">
                  <c:v>21.658083333333323</c:v>
                </c:pt>
                <c:pt idx="8403">
                  <c:v>21.660683333333324</c:v>
                </c:pt>
                <c:pt idx="8404">
                  <c:v>21.663266666666672</c:v>
                </c:pt>
                <c:pt idx="8405">
                  <c:v>21.665849999999995</c:v>
                </c:pt>
                <c:pt idx="8406">
                  <c:v>21.668433333333322</c:v>
                </c:pt>
                <c:pt idx="8407">
                  <c:v>21.67101666666667</c:v>
                </c:pt>
                <c:pt idx="8408">
                  <c:v>21.673616666666664</c:v>
                </c:pt>
                <c:pt idx="8409">
                  <c:v>21.676199999999994</c:v>
                </c:pt>
                <c:pt idx="8410">
                  <c:v>21.678783333333325</c:v>
                </c:pt>
                <c:pt idx="8411">
                  <c:v>21.681383333333326</c:v>
                </c:pt>
                <c:pt idx="8412">
                  <c:v>21.68396666666667</c:v>
                </c:pt>
                <c:pt idx="8413">
                  <c:v>21.68655</c:v>
                </c:pt>
                <c:pt idx="8414">
                  <c:v>21.689149999999991</c:v>
                </c:pt>
                <c:pt idx="8415">
                  <c:v>21.691733333333325</c:v>
                </c:pt>
                <c:pt idx="8416">
                  <c:v>21.694316666666673</c:v>
                </c:pt>
                <c:pt idx="8417">
                  <c:v>21.696900000000007</c:v>
                </c:pt>
                <c:pt idx="8418">
                  <c:v>21.699483333333326</c:v>
                </c:pt>
                <c:pt idx="8419">
                  <c:v>21.702083333333324</c:v>
                </c:pt>
                <c:pt idx="8420">
                  <c:v>21.704666666666665</c:v>
                </c:pt>
                <c:pt idx="8421">
                  <c:v>21.707249999999991</c:v>
                </c:pt>
                <c:pt idx="8422">
                  <c:v>21.709849999999996</c:v>
                </c:pt>
                <c:pt idx="8423">
                  <c:v>21.712433333333323</c:v>
                </c:pt>
                <c:pt idx="8424">
                  <c:v>21.715016666666667</c:v>
                </c:pt>
                <c:pt idx="8425">
                  <c:v>21.717616666666668</c:v>
                </c:pt>
                <c:pt idx="8426">
                  <c:v>21.720199999999991</c:v>
                </c:pt>
                <c:pt idx="8427">
                  <c:v>21.722783333333322</c:v>
                </c:pt>
                <c:pt idx="8428">
                  <c:v>21.725366666666666</c:v>
                </c:pt>
                <c:pt idx="8429">
                  <c:v>21.727950000000003</c:v>
                </c:pt>
                <c:pt idx="8430">
                  <c:v>21.730550000000001</c:v>
                </c:pt>
                <c:pt idx="8431">
                  <c:v>21.733133333333324</c:v>
                </c:pt>
                <c:pt idx="8432">
                  <c:v>21.735716666666669</c:v>
                </c:pt>
                <c:pt idx="8433">
                  <c:v>21.738316666666666</c:v>
                </c:pt>
                <c:pt idx="8434">
                  <c:v>21.7409</c:v>
                </c:pt>
                <c:pt idx="8435">
                  <c:v>21.743483333333323</c:v>
                </c:pt>
                <c:pt idx="8436">
                  <c:v>21.746083333333324</c:v>
                </c:pt>
                <c:pt idx="8437">
                  <c:v>21.748666666666669</c:v>
                </c:pt>
                <c:pt idx="8438">
                  <c:v>21.751250000000006</c:v>
                </c:pt>
                <c:pt idx="8439">
                  <c:v>21.753850000000003</c:v>
                </c:pt>
                <c:pt idx="8440">
                  <c:v>21.756433333333323</c:v>
                </c:pt>
                <c:pt idx="8441">
                  <c:v>21.759016666666664</c:v>
                </c:pt>
                <c:pt idx="8442">
                  <c:v>21.761599999999991</c:v>
                </c:pt>
                <c:pt idx="8443">
                  <c:v>21.764183333333325</c:v>
                </c:pt>
                <c:pt idx="8444">
                  <c:v>21.766783333333322</c:v>
                </c:pt>
                <c:pt idx="8445">
                  <c:v>21.769366666666667</c:v>
                </c:pt>
                <c:pt idx="8446">
                  <c:v>21.771950000000004</c:v>
                </c:pt>
                <c:pt idx="8447">
                  <c:v>21.774549999999991</c:v>
                </c:pt>
                <c:pt idx="8448">
                  <c:v>21.777133333333325</c:v>
                </c:pt>
                <c:pt idx="8449">
                  <c:v>21.779716666666666</c:v>
                </c:pt>
                <c:pt idx="8450">
                  <c:v>21.782316666666663</c:v>
                </c:pt>
                <c:pt idx="8451">
                  <c:v>21.7849</c:v>
                </c:pt>
                <c:pt idx="8452">
                  <c:v>21.787483333333324</c:v>
                </c:pt>
                <c:pt idx="8453">
                  <c:v>21.790066666666668</c:v>
                </c:pt>
                <c:pt idx="8454">
                  <c:v>21.792649999999988</c:v>
                </c:pt>
                <c:pt idx="8455">
                  <c:v>21.795249999999992</c:v>
                </c:pt>
                <c:pt idx="8456">
                  <c:v>21.797833333333326</c:v>
                </c:pt>
                <c:pt idx="8457">
                  <c:v>21.800416666666667</c:v>
                </c:pt>
                <c:pt idx="8458">
                  <c:v>21.803016666666668</c:v>
                </c:pt>
                <c:pt idx="8459">
                  <c:v>21.805600000000002</c:v>
                </c:pt>
                <c:pt idx="8460">
                  <c:v>21.808183333333325</c:v>
                </c:pt>
                <c:pt idx="8461">
                  <c:v>21.810783333333326</c:v>
                </c:pt>
                <c:pt idx="8462">
                  <c:v>21.813366666666667</c:v>
                </c:pt>
                <c:pt idx="8463">
                  <c:v>21.815950000000004</c:v>
                </c:pt>
                <c:pt idx="8464">
                  <c:v>21.818550000000005</c:v>
                </c:pt>
                <c:pt idx="8465">
                  <c:v>21.821133333333325</c:v>
                </c:pt>
                <c:pt idx="8466">
                  <c:v>21.823716666666666</c:v>
                </c:pt>
                <c:pt idx="8467">
                  <c:v>21.8263</c:v>
                </c:pt>
                <c:pt idx="8468">
                  <c:v>21.828883333333327</c:v>
                </c:pt>
                <c:pt idx="8469">
                  <c:v>21.831483333333324</c:v>
                </c:pt>
                <c:pt idx="8470">
                  <c:v>21.834066666666676</c:v>
                </c:pt>
                <c:pt idx="8471">
                  <c:v>21.836650000000006</c:v>
                </c:pt>
                <c:pt idx="8472">
                  <c:v>21.839250000000003</c:v>
                </c:pt>
                <c:pt idx="8473">
                  <c:v>21.841833333333327</c:v>
                </c:pt>
                <c:pt idx="8474">
                  <c:v>21.844416666666667</c:v>
                </c:pt>
                <c:pt idx="8475">
                  <c:v>21.846999999999994</c:v>
                </c:pt>
                <c:pt idx="8476">
                  <c:v>21.849583333333324</c:v>
                </c:pt>
                <c:pt idx="8477">
                  <c:v>21.852166666666673</c:v>
                </c:pt>
                <c:pt idx="8478">
                  <c:v>21.854750000000006</c:v>
                </c:pt>
                <c:pt idx="8479">
                  <c:v>21.857333333333326</c:v>
                </c:pt>
                <c:pt idx="8480">
                  <c:v>21.859933333333327</c:v>
                </c:pt>
                <c:pt idx="8481">
                  <c:v>21.862516666666664</c:v>
                </c:pt>
                <c:pt idx="8482">
                  <c:v>21.865099999999991</c:v>
                </c:pt>
                <c:pt idx="8483">
                  <c:v>21.867699999999996</c:v>
                </c:pt>
                <c:pt idx="8484">
                  <c:v>21.87028333333333</c:v>
                </c:pt>
                <c:pt idx="8485">
                  <c:v>21.87286666666667</c:v>
                </c:pt>
                <c:pt idx="8486">
                  <c:v>21.875466666666668</c:v>
                </c:pt>
                <c:pt idx="8487">
                  <c:v>21.878049999999991</c:v>
                </c:pt>
                <c:pt idx="8488">
                  <c:v>21.880633333333321</c:v>
                </c:pt>
                <c:pt idx="8489">
                  <c:v>21.883216666666666</c:v>
                </c:pt>
                <c:pt idx="8490">
                  <c:v>21.8858</c:v>
                </c:pt>
                <c:pt idx="8491">
                  <c:v>21.888399999999997</c:v>
                </c:pt>
                <c:pt idx="8492">
                  <c:v>21.890983333333327</c:v>
                </c:pt>
                <c:pt idx="8493">
                  <c:v>21.893566666666668</c:v>
                </c:pt>
                <c:pt idx="8494">
                  <c:v>21.896166666666669</c:v>
                </c:pt>
                <c:pt idx="8495">
                  <c:v>21.89875</c:v>
                </c:pt>
                <c:pt idx="8496">
                  <c:v>21.901333333333323</c:v>
                </c:pt>
                <c:pt idx="8497">
                  <c:v>21.903933333333324</c:v>
                </c:pt>
                <c:pt idx="8498">
                  <c:v>21.906516666666665</c:v>
                </c:pt>
                <c:pt idx="8499">
                  <c:v>21.909100000000002</c:v>
                </c:pt>
                <c:pt idx="8500">
                  <c:v>21.911683333333325</c:v>
                </c:pt>
                <c:pt idx="8501">
                  <c:v>21.91426666666667</c:v>
                </c:pt>
                <c:pt idx="8502">
                  <c:v>21.916866666666671</c:v>
                </c:pt>
                <c:pt idx="8503">
                  <c:v>21.919449999999991</c:v>
                </c:pt>
                <c:pt idx="8504">
                  <c:v>21.922033333333317</c:v>
                </c:pt>
                <c:pt idx="8505">
                  <c:v>21.924633333333325</c:v>
                </c:pt>
                <c:pt idx="8506">
                  <c:v>21.927216666666666</c:v>
                </c:pt>
                <c:pt idx="8507">
                  <c:v>21.9298</c:v>
                </c:pt>
                <c:pt idx="8508">
                  <c:v>21.932399999999991</c:v>
                </c:pt>
                <c:pt idx="8509">
                  <c:v>21.934983333333328</c:v>
                </c:pt>
                <c:pt idx="8510">
                  <c:v>21.937566666666665</c:v>
                </c:pt>
                <c:pt idx="8511">
                  <c:v>21.940166666666666</c:v>
                </c:pt>
                <c:pt idx="8512">
                  <c:v>21.942749999999997</c:v>
                </c:pt>
                <c:pt idx="8513">
                  <c:v>21.94533333333332</c:v>
                </c:pt>
                <c:pt idx="8514">
                  <c:v>21.947916666666668</c:v>
                </c:pt>
                <c:pt idx="8515">
                  <c:v>21.950499999999991</c:v>
                </c:pt>
                <c:pt idx="8516">
                  <c:v>21.953099999999996</c:v>
                </c:pt>
                <c:pt idx="8517">
                  <c:v>21.955683333333322</c:v>
                </c:pt>
                <c:pt idx="8518">
                  <c:v>21.958266666666667</c:v>
                </c:pt>
                <c:pt idx="8519">
                  <c:v>21.960866666666668</c:v>
                </c:pt>
                <c:pt idx="8520">
                  <c:v>21.963450000000002</c:v>
                </c:pt>
                <c:pt idx="8521">
                  <c:v>21.966033333333321</c:v>
                </c:pt>
                <c:pt idx="8522">
                  <c:v>21.968633333333319</c:v>
                </c:pt>
                <c:pt idx="8523">
                  <c:v>21.971216666666667</c:v>
                </c:pt>
                <c:pt idx="8524">
                  <c:v>21.973800000000001</c:v>
                </c:pt>
                <c:pt idx="8525">
                  <c:v>21.976383333333324</c:v>
                </c:pt>
                <c:pt idx="8526">
                  <c:v>21.978966666666668</c:v>
                </c:pt>
                <c:pt idx="8527">
                  <c:v>21.981566666666666</c:v>
                </c:pt>
                <c:pt idx="8528">
                  <c:v>21.98415</c:v>
                </c:pt>
                <c:pt idx="8529">
                  <c:v>21.986699999999992</c:v>
                </c:pt>
                <c:pt idx="8530">
                  <c:v>21.989299999999997</c:v>
                </c:pt>
                <c:pt idx="8531">
                  <c:v>21.991883333333323</c:v>
                </c:pt>
                <c:pt idx="8532">
                  <c:v>21.994466666666664</c:v>
                </c:pt>
                <c:pt idx="8533">
                  <c:v>21.997066666666672</c:v>
                </c:pt>
                <c:pt idx="8534">
                  <c:v>21.999649999999992</c:v>
                </c:pt>
                <c:pt idx="8535">
                  <c:v>22.002233333333322</c:v>
                </c:pt>
                <c:pt idx="8536">
                  <c:v>22.00481666666667</c:v>
                </c:pt>
                <c:pt idx="8537">
                  <c:v>22.007400000000001</c:v>
                </c:pt>
                <c:pt idx="8538">
                  <c:v>22.009999999999994</c:v>
                </c:pt>
                <c:pt idx="8539">
                  <c:v>22.012583333333325</c:v>
                </c:pt>
                <c:pt idx="8540">
                  <c:v>22.015166666666673</c:v>
                </c:pt>
                <c:pt idx="8541">
                  <c:v>22.01776666666667</c:v>
                </c:pt>
                <c:pt idx="8542">
                  <c:v>22.020350000000001</c:v>
                </c:pt>
                <c:pt idx="8543">
                  <c:v>22.022933333333324</c:v>
                </c:pt>
                <c:pt idx="8544">
                  <c:v>22.025533333333321</c:v>
                </c:pt>
                <c:pt idx="8545">
                  <c:v>22.028116666666666</c:v>
                </c:pt>
                <c:pt idx="8546">
                  <c:v>22.030700000000003</c:v>
                </c:pt>
                <c:pt idx="8547">
                  <c:v>22.033283333333326</c:v>
                </c:pt>
                <c:pt idx="8548">
                  <c:v>22.035866666666671</c:v>
                </c:pt>
                <c:pt idx="8549">
                  <c:v>22.038466666666668</c:v>
                </c:pt>
                <c:pt idx="8550">
                  <c:v>22.041049999999991</c:v>
                </c:pt>
                <c:pt idx="8551">
                  <c:v>22.043633333333322</c:v>
                </c:pt>
                <c:pt idx="8552">
                  <c:v>22.046233333333319</c:v>
                </c:pt>
                <c:pt idx="8553">
                  <c:v>22.048816666666667</c:v>
                </c:pt>
                <c:pt idx="8554">
                  <c:v>22.051400000000001</c:v>
                </c:pt>
                <c:pt idx="8555">
                  <c:v>22.053999999999995</c:v>
                </c:pt>
                <c:pt idx="8556">
                  <c:v>22.056583333333325</c:v>
                </c:pt>
                <c:pt idx="8557">
                  <c:v>22.05916666666667</c:v>
                </c:pt>
                <c:pt idx="8558">
                  <c:v>22.061716666666666</c:v>
                </c:pt>
                <c:pt idx="8559">
                  <c:v>22.064299999999996</c:v>
                </c:pt>
                <c:pt idx="8560">
                  <c:v>22.066883333333326</c:v>
                </c:pt>
                <c:pt idx="8561">
                  <c:v>22.069466666666663</c:v>
                </c:pt>
                <c:pt idx="8562">
                  <c:v>22.072050000000001</c:v>
                </c:pt>
                <c:pt idx="8563">
                  <c:v>22.074650000000005</c:v>
                </c:pt>
                <c:pt idx="8564">
                  <c:v>22.077233333333325</c:v>
                </c:pt>
                <c:pt idx="8565">
                  <c:v>22.07981666666667</c:v>
                </c:pt>
                <c:pt idx="8566">
                  <c:v>22.082416666666663</c:v>
                </c:pt>
                <c:pt idx="8567">
                  <c:v>22.084999999999994</c:v>
                </c:pt>
                <c:pt idx="8568">
                  <c:v>22.087583333333324</c:v>
                </c:pt>
                <c:pt idx="8569">
                  <c:v>22.090166666666672</c:v>
                </c:pt>
                <c:pt idx="8570">
                  <c:v>22.092750000000002</c:v>
                </c:pt>
                <c:pt idx="8571">
                  <c:v>22.09535</c:v>
                </c:pt>
                <c:pt idx="8572">
                  <c:v>22.097933333333327</c:v>
                </c:pt>
                <c:pt idx="8573">
                  <c:v>22.100516666666667</c:v>
                </c:pt>
                <c:pt idx="8574">
                  <c:v>22.103116666666665</c:v>
                </c:pt>
                <c:pt idx="8575">
                  <c:v>22.105700000000002</c:v>
                </c:pt>
                <c:pt idx="8576">
                  <c:v>22.108283333333329</c:v>
                </c:pt>
                <c:pt idx="8577">
                  <c:v>22.11088333333333</c:v>
                </c:pt>
                <c:pt idx="8578">
                  <c:v>22.113466666666671</c:v>
                </c:pt>
                <c:pt idx="8579">
                  <c:v>22.116049999999994</c:v>
                </c:pt>
                <c:pt idx="8580">
                  <c:v>22.118649999999995</c:v>
                </c:pt>
                <c:pt idx="8581">
                  <c:v>22.121233333333326</c:v>
                </c:pt>
                <c:pt idx="8582">
                  <c:v>22.12381666666667</c:v>
                </c:pt>
                <c:pt idx="8583">
                  <c:v>22.1264</c:v>
                </c:pt>
                <c:pt idx="8584">
                  <c:v>22.128983333333327</c:v>
                </c:pt>
                <c:pt idx="8585">
                  <c:v>22.131583333333328</c:v>
                </c:pt>
                <c:pt idx="8586">
                  <c:v>22.134166666666669</c:v>
                </c:pt>
                <c:pt idx="8587">
                  <c:v>22.136749999999996</c:v>
                </c:pt>
                <c:pt idx="8588">
                  <c:v>22.139333333333326</c:v>
                </c:pt>
                <c:pt idx="8589">
                  <c:v>22.141900000000003</c:v>
                </c:pt>
                <c:pt idx="8590">
                  <c:v>22.144483333333326</c:v>
                </c:pt>
                <c:pt idx="8591">
                  <c:v>22.147083333333327</c:v>
                </c:pt>
                <c:pt idx="8592">
                  <c:v>22.149666666666668</c:v>
                </c:pt>
                <c:pt idx="8593">
                  <c:v>22.152249999999995</c:v>
                </c:pt>
                <c:pt idx="8594">
                  <c:v>22.154833333333329</c:v>
                </c:pt>
                <c:pt idx="8595">
                  <c:v>22.15741666666667</c:v>
                </c:pt>
                <c:pt idx="8596">
                  <c:v>22.160016666666667</c:v>
                </c:pt>
                <c:pt idx="8597">
                  <c:v>22.162599999999998</c:v>
                </c:pt>
                <c:pt idx="8598">
                  <c:v>22.165183333333324</c:v>
                </c:pt>
                <c:pt idx="8599">
                  <c:v>22.167783333333325</c:v>
                </c:pt>
                <c:pt idx="8600">
                  <c:v>22.17036666666667</c:v>
                </c:pt>
                <c:pt idx="8601">
                  <c:v>22.172950000000004</c:v>
                </c:pt>
                <c:pt idx="8602">
                  <c:v>22.175549999999991</c:v>
                </c:pt>
                <c:pt idx="8603">
                  <c:v>22.178133333333324</c:v>
                </c:pt>
                <c:pt idx="8604">
                  <c:v>22.180716666666669</c:v>
                </c:pt>
                <c:pt idx="8605">
                  <c:v>22.183299999999996</c:v>
                </c:pt>
                <c:pt idx="8606">
                  <c:v>22.185883333333326</c:v>
                </c:pt>
                <c:pt idx="8607">
                  <c:v>22.188483333333323</c:v>
                </c:pt>
                <c:pt idx="8608">
                  <c:v>22.191066666666668</c:v>
                </c:pt>
                <c:pt idx="8609">
                  <c:v>22.193649999999991</c:v>
                </c:pt>
                <c:pt idx="8610">
                  <c:v>22.196250000000006</c:v>
                </c:pt>
                <c:pt idx="8611">
                  <c:v>22.198833333333326</c:v>
                </c:pt>
                <c:pt idx="8612">
                  <c:v>22.201416666666667</c:v>
                </c:pt>
                <c:pt idx="8613">
                  <c:v>22.204016666666668</c:v>
                </c:pt>
                <c:pt idx="8614">
                  <c:v>22.206599999999991</c:v>
                </c:pt>
                <c:pt idx="8615">
                  <c:v>22.209183333333325</c:v>
                </c:pt>
                <c:pt idx="8616">
                  <c:v>22.211766666666669</c:v>
                </c:pt>
                <c:pt idx="8617">
                  <c:v>22.214350000000007</c:v>
                </c:pt>
                <c:pt idx="8618">
                  <c:v>22.216950000000004</c:v>
                </c:pt>
                <c:pt idx="8619">
                  <c:v>22.219533333333324</c:v>
                </c:pt>
                <c:pt idx="8620">
                  <c:v>22.222116666666665</c:v>
                </c:pt>
                <c:pt idx="8621">
                  <c:v>22.224716666666666</c:v>
                </c:pt>
                <c:pt idx="8622">
                  <c:v>22.2273</c:v>
                </c:pt>
                <c:pt idx="8623">
                  <c:v>22.229883333333323</c:v>
                </c:pt>
                <c:pt idx="8624">
                  <c:v>22.232483333333324</c:v>
                </c:pt>
                <c:pt idx="8625">
                  <c:v>22.235066666666668</c:v>
                </c:pt>
                <c:pt idx="8626">
                  <c:v>22.237649999999995</c:v>
                </c:pt>
                <c:pt idx="8627">
                  <c:v>22.24025</c:v>
                </c:pt>
                <c:pt idx="8628">
                  <c:v>22.242833333333323</c:v>
                </c:pt>
                <c:pt idx="8629">
                  <c:v>22.24541666666666</c:v>
                </c:pt>
                <c:pt idx="8630">
                  <c:v>22.247999999999998</c:v>
                </c:pt>
                <c:pt idx="8631">
                  <c:v>22.250583333333324</c:v>
                </c:pt>
                <c:pt idx="8632">
                  <c:v>22.253183333333325</c:v>
                </c:pt>
                <c:pt idx="8633">
                  <c:v>22.255766666666666</c:v>
                </c:pt>
                <c:pt idx="8634">
                  <c:v>22.25835</c:v>
                </c:pt>
                <c:pt idx="8635">
                  <c:v>22.26094999999999</c:v>
                </c:pt>
                <c:pt idx="8636">
                  <c:v>22.263533333333317</c:v>
                </c:pt>
                <c:pt idx="8637">
                  <c:v>22.266116666666669</c:v>
                </c:pt>
                <c:pt idx="8638">
                  <c:v>22.268716666666663</c:v>
                </c:pt>
                <c:pt idx="8639">
                  <c:v>22.2713</c:v>
                </c:pt>
                <c:pt idx="8640">
                  <c:v>22.273883333333327</c:v>
                </c:pt>
                <c:pt idx="8641">
                  <c:v>22.276466666666668</c:v>
                </c:pt>
                <c:pt idx="8642">
                  <c:v>22.279049999999991</c:v>
                </c:pt>
                <c:pt idx="8643">
                  <c:v>22.281649999999992</c:v>
                </c:pt>
                <c:pt idx="8644">
                  <c:v>22.284233333333326</c:v>
                </c:pt>
                <c:pt idx="8645">
                  <c:v>22.286816666666667</c:v>
                </c:pt>
                <c:pt idx="8646">
                  <c:v>22.289416666666664</c:v>
                </c:pt>
                <c:pt idx="8647">
                  <c:v>22.291999999999994</c:v>
                </c:pt>
                <c:pt idx="8648">
                  <c:v>22.294550000000001</c:v>
                </c:pt>
                <c:pt idx="8649">
                  <c:v>22.297149999999991</c:v>
                </c:pt>
                <c:pt idx="8650">
                  <c:v>22.299733333333322</c:v>
                </c:pt>
                <c:pt idx="8651">
                  <c:v>22.302316666666666</c:v>
                </c:pt>
                <c:pt idx="8652">
                  <c:v>22.304900000000004</c:v>
                </c:pt>
                <c:pt idx="8653">
                  <c:v>22.307483333333327</c:v>
                </c:pt>
                <c:pt idx="8654">
                  <c:v>22.310083333333328</c:v>
                </c:pt>
                <c:pt idx="8655">
                  <c:v>22.312666666666665</c:v>
                </c:pt>
                <c:pt idx="8656">
                  <c:v>22.31526666666667</c:v>
                </c:pt>
                <c:pt idx="8657">
                  <c:v>22.317883333333331</c:v>
                </c:pt>
                <c:pt idx="8658">
                  <c:v>22.320483333333325</c:v>
                </c:pt>
                <c:pt idx="8659">
                  <c:v>22.323083333333326</c:v>
                </c:pt>
                <c:pt idx="8660">
                  <c:v>22.325699999999991</c:v>
                </c:pt>
                <c:pt idx="8661">
                  <c:v>22.328300000000002</c:v>
                </c:pt>
                <c:pt idx="8662">
                  <c:v>22.330900000000003</c:v>
                </c:pt>
                <c:pt idx="8663">
                  <c:v>22.333516666666664</c:v>
                </c:pt>
                <c:pt idx="8664">
                  <c:v>22.336116666666669</c:v>
                </c:pt>
                <c:pt idx="8665">
                  <c:v>22.338716666666667</c:v>
                </c:pt>
                <c:pt idx="8666">
                  <c:v>22.341333333333324</c:v>
                </c:pt>
                <c:pt idx="8667">
                  <c:v>22.343933333333325</c:v>
                </c:pt>
                <c:pt idx="8668">
                  <c:v>22.346533333333323</c:v>
                </c:pt>
                <c:pt idx="8669">
                  <c:v>22.349133333333324</c:v>
                </c:pt>
                <c:pt idx="8670">
                  <c:v>22.351733333333325</c:v>
                </c:pt>
                <c:pt idx="8671">
                  <c:v>22.354333333333326</c:v>
                </c:pt>
                <c:pt idx="8672">
                  <c:v>22.356949999999994</c:v>
                </c:pt>
                <c:pt idx="8673">
                  <c:v>22.359550000000006</c:v>
                </c:pt>
                <c:pt idx="8674">
                  <c:v>22.36215</c:v>
                </c:pt>
                <c:pt idx="8675">
                  <c:v>22.364766666666664</c:v>
                </c:pt>
                <c:pt idx="8676">
                  <c:v>22.367366666666669</c:v>
                </c:pt>
                <c:pt idx="8677">
                  <c:v>22.36996666666667</c:v>
                </c:pt>
                <c:pt idx="8678">
                  <c:v>22.372583333333324</c:v>
                </c:pt>
                <c:pt idx="8679">
                  <c:v>22.375183333333325</c:v>
                </c:pt>
                <c:pt idx="8680">
                  <c:v>22.377783333333326</c:v>
                </c:pt>
                <c:pt idx="8681">
                  <c:v>22.380400000000002</c:v>
                </c:pt>
                <c:pt idx="8682">
                  <c:v>22.382999999999996</c:v>
                </c:pt>
                <c:pt idx="8683">
                  <c:v>22.385599999999997</c:v>
                </c:pt>
                <c:pt idx="8684">
                  <c:v>22.388216666666661</c:v>
                </c:pt>
                <c:pt idx="8685">
                  <c:v>22.390816666666673</c:v>
                </c:pt>
                <c:pt idx="8686">
                  <c:v>22.393416666666667</c:v>
                </c:pt>
                <c:pt idx="8687">
                  <c:v>22.396033333333325</c:v>
                </c:pt>
                <c:pt idx="8688">
                  <c:v>22.398633333333322</c:v>
                </c:pt>
                <c:pt idx="8689">
                  <c:v>22.401233333333323</c:v>
                </c:pt>
                <c:pt idx="8690">
                  <c:v>22.403849999999991</c:v>
                </c:pt>
                <c:pt idx="8691">
                  <c:v>22.40645</c:v>
                </c:pt>
                <c:pt idx="8692">
                  <c:v>22.40904999999999</c:v>
                </c:pt>
                <c:pt idx="8693">
                  <c:v>22.411666666666672</c:v>
                </c:pt>
                <c:pt idx="8694">
                  <c:v>22.41426666666667</c:v>
                </c:pt>
                <c:pt idx="8695">
                  <c:v>22.416866666666671</c:v>
                </c:pt>
                <c:pt idx="8696">
                  <c:v>22.419483333333329</c:v>
                </c:pt>
                <c:pt idx="8697">
                  <c:v>22.422083333333322</c:v>
                </c:pt>
                <c:pt idx="8698">
                  <c:v>22.424683333333324</c:v>
                </c:pt>
                <c:pt idx="8699">
                  <c:v>22.427299999999995</c:v>
                </c:pt>
                <c:pt idx="8700">
                  <c:v>22.4299</c:v>
                </c:pt>
                <c:pt idx="8701">
                  <c:v>22.432499999999997</c:v>
                </c:pt>
                <c:pt idx="8702">
                  <c:v>22.435116666666666</c:v>
                </c:pt>
                <c:pt idx="8703">
                  <c:v>22.437716666666667</c:v>
                </c:pt>
                <c:pt idx="8704">
                  <c:v>22.440316666666664</c:v>
                </c:pt>
                <c:pt idx="8705">
                  <c:v>22.442933333333322</c:v>
                </c:pt>
                <c:pt idx="8706">
                  <c:v>22.445533333333319</c:v>
                </c:pt>
                <c:pt idx="8707">
                  <c:v>22.448116666666664</c:v>
                </c:pt>
                <c:pt idx="8708">
                  <c:v>22.450699999999991</c:v>
                </c:pt>
                <c:pt idx="8709">
                  <c:v>22.453316666666669</c:v>
                </c:pt>
                <c:pt idx="8710">
                  <c:v>22.455916666666667</c:v>
                </c:pt>
                <c:pt idx="8711">
                  <c:v>22.458516666666661</c:v>
                </c:pt>
                <c:pt idx="8712">
                  <c:v>22.461099999999991</c:v>
                </c:pt>
                <c:pt idx="8713">
                  <c:v>22.463716666666663</c:v>
                </c:pt>
                <c:pt idx="8714">
                  <c:v>22.466316666666664</c:v>
                </c:pt>
                <c:pt idx="8715">
                  <c:v>22.468916666666662</c:v>
                </c:pt>
                <c:pt idx="8716">
                  <c:v>22.471533333333323</c:v>
                </c:pt>
                <c:pt idx="8717">
                  <c:v>22.474133333333324</c:v>
                </c:pt>
                <c:pt idx="8718">
                  <c:v>22.476733333333321</c:v>
                </c:pt>
                <c:pt idx="8719">
                  <c:v>22.47935</c:v>
                </c:pt>
                <c:pt idx="8720">
                  <c:v>22.481949999999991</c:v>
                </c:pt>
                <c:pt idx="8721">
                  <c:v>22.484550000000002</c:v>
                </c:pt>
                <c:pt idx="8722">
                  <c:v>22.487166666666667</c:v>
                </c:pt>
                <c:pt idx="8723">
                  <c:v>22.489766666666661</c:v>
                </c:pt>
                <c:pt idx="8724">
                  <c:v>22.492366666666666</c:v>
                </c:pt>
                <c:pt idx="8725">
                  <c:v>22.494983333333327</c:v>
                </c:pt>
                <c:pt idx="8726">
                  <c:v>22.497583333333324</c:v>
                </c:pt>
                <c:pt idx="8727">
                  <c:v>22.500183333333325</c:v>
                </c:pt>
                <c:pt idx="8728">
                  <c:v>22.50279999999999</c:v>
                </c:pt>
                <c:pt idx="8729">
                  <c:v>22.505400000000002</c:v>
                </c:pt>
                <c:pt idx="8730">
                  <c:v>22.507999999999999</c:v>
                </c:pt>
                <c:pt idx="8731">
                  <c:v>22.510616666666667</c:v>
                </c:pt>
                <c:pt idx="8732">
                  <c:v>22.513216666666665</c:v>
                </c:pt>
                <c:pt idx="8733">
                  <c:v>22.515816666666673</c:v>
                </c:pt>
                <c:pt idx="8734">
                  <c:v>22.518433333333324</c:v>
                </c:pt>
                <c:pt idx="8735">
                  <c:v>22.521033333333325</c:v>
                </c:pt>
                <c:pt idx="8736">
                  <c:v>22.523633333333322</c:v>
                </c:pt>
                <c:pt idx="8737">
                  <c:v>22.526250000000001</c:v>
                </c:pt>
                <c:pt idx="8738">
                  <c:v>22.528833333333324</c:v>
                </c:pt>
                <c:pt idx="8739">
                  <c:v>22.531433333333325</c:v>
                </c:pt>
                <c:pt idx="8740">
                  <c:v>22.534049999999993</c:v>
                </c:pt>
                <c:pt idx="8741">
                  <c:v>22.536650000000005</c:v>
                </c:pt>
                <c:pt idx="8742">
                  <c:v>22.539249999999996</c:v>
                </c:pt>
                <c:pt idx="8743">
                  <c:v>22.541866666666671</c:v>
                </c:pt>
                <c:pt idx="8744">
                  <c:v>22.544433333333323</c:v>
                </c:pt>
                <c:pt idx="8745">
                  <c:v>22.547033333333321</c:v>
                </c:pt>
                <c:pt idx="8746">
                  <c:v>22.54965</c:v>
                </c:pt>
                <c:pt idx="8747">
                  <c:v>22.552250000000001</c:v>
                </c:pt>
                <c:pt idx="8748">
                  <c:v>22.554849999999995</c:v>
                </c:pt>
                <c:pt idx="8749">
                  <c:v>22.55746666666667</c:v>
                </c:pt>
                <c:pt idx="8750">
                  <c:v>22.560066666666668</c:v>
                </c:pt>
                <c:pt idx="8751">
                  <c:v>22.562666666666662</c:v>
                </c:pt>
                <c:pt idx="8752">
                  <c:v>22.565283333333323</c:v>
                </c:pt>
                <c:pt idx="8753">
                  <c:v>22.567883333333327</c:v>
                </c:pt>
                <c:pt idx="8754">
                  <c:v>22.570483333333325</c:v>
                </c:pt>
                <c:pt idx="8755">
                  <c:v>22.5731</c:v>
                </c:pt>
                <c:pt idx="8756">
                  <c:v>22.575699999999991</c:v>
                </c:pt>
                <c:pt idx="8757">
                  <c:v>22.578300000000002</c:v>
                </c:pt>
                <c:pt idx="8758">
                  <c:v>22.580916666666667</c:v>
                </c:pt>
                <c:pt idx="8759">
                  <c:v>22.583516666666661</c:v>
                </c:pt>
                <c:pt idx="8760">
                  <c:v>22.586116666666666</c:v>
                </c:pt>
                <c:pt idx="8761">
                  <c:v>22.58873333333332</c:v>
                </c:pt>
                <c:pt idx="8762">
                  <c:v>22.591333333333324</c:v>
                </c:pt>
                <c:pt idx="8763">
                  <c:v>22.593933333333325</c:v>
                </c:pt>
                <c:pt idx="8764">
                  <c:v>22.59654999999999</c:v>
                </c:pt>
                <c:pt idx="8765">
                  <c:v>22.599150000000005</c:v>
                </c:pt>
                <c:pt idx="8766">
                  <c:v>22.601749999999996</c:v>
                </c:pt>
                <c:pt idx="8767">
                  <c:v>22.604350000000004</c:v>
                </c:pt>
                <c:pt idx="8768">
                  <c:v>22.606949999999994</c:v>
                </c:pt>
                <c:pt idx="8769">
                  <c:v>22.609550000000006</c:v>
                </c:pt>
                <c:pt idx="8770">
                  <c:v>22.612166666666671</c:v>
                </c:pt>
                <c:pt idx="8771">
                  <c:v>22.614766666666668</c:v>
                </c:pt>
                <c:pt idx="8772">
                  <c:v>22.617366666666673</c:v>
                </c:pt>
                <c:pt idx="8773">
                  <c:v>22.61998333333333</c:v>
                </c:pt>
                <c:pt idx="8774">
                  <c:v>22.622583333333324</c:v>
                </c:pt>
                <c:pt idx="8775">
                  <c:v>22.625183333333325</c:v>
                </c:pt>
                <c:pt idx="8776">
                  <c:v>22.627799999999993</c:v>
                </c:pt>
                <c:pt idx="8777">
                  <c:v>22.630400000000005</c:v>
                </c:pt>
                <c:pt idx="8778">
                  <c:v>22.632999999999999</c:v>
                </c:pt>
                <c:pt idx="8779">
                  <c:v>22.635616666666667</c:v>
                </c:pt>
                <c:pt idx="8780">
                  <c:v>22.638216666666665</c:v>
                </c:pt>
                <c:pt idx="8781">
                  <c:v>22.640816666666673</c:v>
                </c:pt>
                <c:pt idx="8782">
                  <c:v>22.643416666666667</c:v>
                </c:pt>
                <c:pt idx="8783">
                  <c:v>22.646033333333325</c:v>
                </c:pt>
                <c:pt idx="8784">
                  <c:v>22.648633333333322</c:v>
                </c:pt>
                <c:pt idx="8785">
                  <c:v>22.651233333333327</c:v>
                </c:pt>
                <c:pt idx="8786">
                  <c:v>22.653849999999995</c:v>
                </c:pt>
                <c:pt idx="8787">
                  <c:v>22.656450000000003</c:v>
                </c:pt>
                <c:pt idx="8788">
                  <c:v>22.659049999999993</c:v>
                </c:pt>
                <c:pt idx="8789">
                  <c:v>22.661666666666672</c:v>
                </c:pt>
                <c:pt idx="8790">
                  <c:v>22.66426666666667</c:v>
                </c:pt>
                <c:pt idx="8791">
                  <c:v>22.666866666666671</c:v>
                </c:pt>
                <c:pt idx="8792">
                  <c:v>22.669466666666665</c:v>
                </c:pt>
                <c:pt idx="8793">
                  <c:v>22.672083333333326</c:v>
                </c:pt>
                <c:pt idx="8794">
                  <c:v>22.674683333333327</c:v>
                </c:pt>
                <c:pt idx="8795">
                  <c:v>22.677283333333328</c:v>
                </c:pt>
                <c:pt idx="8796">
                  <c:v>22.679900000000004</c:v>
                </c:pt>
                <c:pt idx="8797">
                  <c:v>22.682499999999997</c:v>
                </c:pt>
                <c:pt idx="8798">
                  <c:v>22.685099999999991</c:v>
                </c:pt>
                <c:pt idx="8799">
                  <c:v>22.687716666666667</c:v>
                </c:pt>
                <c:pt idx="8800">
                  <c:v>22.690316666666668</c:v>
                </c:pt>
                <c:pt idx="8801">
                  <c:v>22.692916666666672</c:v>
                </c:pt>
                <c:pt idx="8802">
                  <c:v>22.695533333333323</c:v>
                </c:pt>
                <c:pt idx="8803">
                  <c:v>22.69813333333332</c:v>
                </c:pt>
                <c:pt idx="8804">
                  <c:v>22.700733333333325</c:v>
                </c:pt>
                <c:pt idx="8805">
                  <c:v>22.70335</c:v>
                </c:pt>
                <c:pt idx="8806">
                  <c:v>22.705949999999991</c:v>
                </c:pt>
                <c:pt idx="8807">
                  <c:v>22.708549999999992</c:v>
                </c:pt>
                <c:pt idx="8808">
                  <c:v>22.711166666666671</c:v>
                </c:pt>
                <c:pt idx="8809">
                  <c:v>22.713766666666668</c:v>
                </c:pt>
                <c:pt idx="8810">
                  <c:v>22.716366666666669</c:v>
                </c:pt>
                <c:pt idx="8811">
                  <c:v>22.718983333333323</c:v>
                </c:pt>
                <c:pt idx="8812">
                  <c:v>22.721566666666668</c:v>
                </c:pt>
                <c:pt idx="8813">
                  <c:v>22.724166666666672</c:v>
                </c:pt>
                <c:pt idx="8814">
                  <c:v>22.726783333333323</c:v>
                </c:pt>
                <c:pt idx="8815">
                  <c:v>22.72938333333332</c:v>
                </c:pt>
                <c:pt idx="8816">
                  <c:v>22.731983333333332</c:v>
                </c:pt>
                <c:pt idx="8817">
                  <c:v>22.7346</c:v>
                </c:pt>
                <c:pt idx="8818">
                  <c:v>22.737199999999994</c:v>
                </c:pt>
                <c:pt idx="8819">
                  <c:v>22.739799999999995</c:v>
                </c:pt>
                <c:pt idx="8820">
                  <c:v>22.742416666666664</c:v>
                </c:pt>
                <c:pt idx="8821">
                  <c:v>22.745016666666665</c:v>
                </c:pt>
                <c:pt idx="8822">
                  <c:v>22.747616666666666</c:v>
                </c:pt>
                <c:pt idx="8823">
                  <c:v>22.75023333333332</c:v>
                </c:pt>
                <c:pt idx="8824">
                  <c:v>22.752833333333324</c:v>
                </c:pt>
                <c:pt idx="8825">
                  <c:v>22.755433333333322</c:v>
                </c:pt>
                <c:pt idx="8826">
                  <c:v>22.758050000000001</c:v>
                </c:pt>
                <c:pt idx="8827">
                  <c:v>22.760649999999988</c:v>
                </c:pt>
                <c:pt idx="8828">
                  <c:v>22.763216666666661</c:v>
                </c:pt>
                <c:pt idx="8829">
                  <c:v>22.765833333333322</c:v>
                </c:pt>
                <c:pt idx="8830">
                  <c:v>22.76843333333332</c:v>
                </c:pt>
                <c:pt idx="8831">
                  <c:v>22.771033333333325</c:v>
                </c:pt>
                <c:pt idx="8832">
                  <c:v>22.77365</c:v>
                </c:pt>
                <c:pt idx="8833">
                  <c:v>22.776250000000001</c:v>
                </c:pt>
                <c:pt idx="8834">
                  <c:v>22.778849999999991</c:v>
                </c:pt>
                <c:pt idx="8835">
                  <c:v>22.781466666666667</c:v>
                </c:pt>
                <c:pt idx="8836">
                  <c:v>22.784066666666668</c:v>
                </c:pt>
                <c:pt idx="8837">
                  <c:v>22.786666666666669</c:v>
                </c:pt>
                <c:pt idx="8838">
                  <c:v>22.789283333333323</c:v>
                </c:pt>
                <c:pt idx="8839">
                  <c:v>22.791883333333324</c:v>
                </c:pt>
                <c:pt idx="8840">
                  <c:v>22.794483333333329</c:v>
                </c:pt>
                <c:pt idx="8841">
                  <c:v>22.7971</c:v>
                </c:pt>
                <c:pt idx="8842">
                  <c:v>22.799699999999991</c:v>
                </c:pt>
                <c:pt idx="8843">
                  <c:v>22.802299999999995</c:v>
                </c:pt>
                <c:pt idx="8844">
                  <c:v>22.804916666666671</c:v>
                </c:pt>
                <c:pt idx="8845">
                  <c:v>22.807516666666668</c:v>
                </c:pt>
                <c:pt idx="8846">
                  <c:v>22.810116666666669</c:v>
                </c:pt>
                <c:pt idx="8847">
                  <c:v>22.81273333333332</c:v>
                </c:pt>
                <c:pt idx="8848">
                  <c:v>22.815333333333324</c:v>
                </c:pt>
                <c:pt idx="8849">
                  <c:v>22.817933333333329</c:v>
                </c:pt>
                <c:pt idx="8850">
                  <c:v>22.820550000000001</c:v>
                </c:pt>
                <c:pt idx="8851">
                  <c:v>22.823149999999991</c:v>
                </c:pt>
                <c:pt idx="8852">
                  <c:v>22.825750000000003</c:v>
                </c:pt>
                <c:pt idx="8853">
                  <c:v>22.828366666666668</c:v>
                </c:pt>
                <c:pt idx="8854">
                  <c:v>22.830966666666669</c:v>
                </c:pt>
                <c:pt idx="8855">
                  <c:v>22.83356666666667</c:v>
                </c:pt>
                <c:pt idx="8856">
                  <c:v>22.836183333333327</c:v>
                </c:pt>
                <c:pt idx="8857">
                  <c:v>22.838783333333325</c:v>
                </c:pt>
                <c:pt idx="8858">
                  <c:v>22.841383333333326</c:v>
                </c:pt>
                <c:pt idx="8859">
                  <c:v>22.844000000000001</c:v>
                </c:pt>
                <c:pt idx="8860">
                  <c:v>22.846600000000002</c:v>
                </c:pt>
                <c:pt idx="8861">
                  <c:v>22.8492</c:v>
                </c:pt>
                <c:pt idx="8862">
                  <c:v>22.851816666666668</c:v>
                </c:pt>
                <c:pt idx="8863">
                  <c:v>22.854416666666673</c:v>
                </c:pt>
                <c:pt idx="8864">
                  <c:v>22.85701666666667</c:v>
                </c:pt>
                <c:pt idx="8865">
                  <c:v>22.859633333333321</c:v>
                </c:pt>
                <c:pt idx="8866">
                  <c:v>22.862233333333322</c:v>
                </c:pt>
                <c:pt idx="8867">
                  <c:v>22.864833333333326</c:v>
                </c:pt>
                <c:pt idx="8868">
                  <c:v>22.867416666666667</c:v>
                </c:pt>
                <c:pt idx="8869">
                  <c:v>22.870033333333325</c:v>
                </c:pt>
                <c:pt idx="8870">
                  <c:v>22.872633333333322</c:v>
                </c:pt>
                <c:pt idx="8871">
                  <c:v>22.87523333333332</c:v>
                </c:pt>
                <c:pt idx="8872">
                  <c:v>22.877850000000009</c:v>
                </c:pt>
                <c:pt idx="8873">
                  <c:v>22.88045</c:v>
                </c:pt>
                <c:pt idx="8874">
                  <c:v>22.883050000000001</c:v>
                </c:pt>
                <c:pt idx="8875">
                  <c:v>22.885666666666669</c:v>
                </c:pt>
                <c:pt idx="8876">
                  <c:v>22.888266666666667</c:v>
                </c:pt>
                <c:pt idx="8877">
                  <c:v>22.890866666666671</c:v>
                </c:pt>
                <c:pt idx="8878">
                  <c:v>22.893466666666665</c:v>
                </c:pt>
                <c:pt idx="8879">
                  <c:v>22.896083333333326</c:v>
                </c:pt>
                <c:pt idx="8880">
                  <c:v>22.898683333333324</c:v>
                </c:pt>
                <c:pt idx="8881">
                  <c:v>22.901283333333325</c:v>
                </c:pt>
                <c:pt idx="8882">
                  <c:v>22.9039</c:v>
                </c:pt>
                <c:pt idx="8883">
                  <c:v>22.906499999999998</c:v>
                </c:pt>
                <c:pt idx="8884">
                  <c:v>22.909100000000002</c:v>
                </c:pt>
                <c:pt idx="8885">
                  <c:v>22.911716666666667</c:v>
                </c:pt>
                <c:pt idx="8886">
                  <c:v>22.914316666666664</c:v>
                </c:pt>
                <c:pt idx="8887">
                  <c:v>22.916916666666673</c:v>
                </c:pt>
                <c:pt idx="8888">
                  <c:v>22.919533333333323</c:v>
                </c:pt>
                <c:pt idx="8889">
                  <c:v>22.922133333333317</c:v>
                </c:pt>
                <c:pt idx="8890">
                  <c:v>22.924733333333322</c:v>
                </c:pt>
                <c:pt idx="8891">
                  <c:v>22.927350000000001</c:v>
                </c:pt>
                <c:pt idx="8892">
                  <c:v>22.929916666666667</c:v>
                </c:pt>
                <c:pt idx="8893">
                  <c:v>22.932516666666665</c:v>
                </c:pt>
                <c:pt idx="8894">
                  <c:v>22.935133333333322</c:v>
                </c:pt>
                <c:pt idx="8895">
                  <c:v>22.93773333333332</c:v>
                </c:pt>
                <c:pt idx="8896">
                  <c:v>22.940333333333321</c:v>
                </c:pt>
                <c:pt idx="8897">
                  <c:v>22.94295</c:v>
                </c:pt>
                <c:pt idx="8898">
                  <c:v>22.945549999999997</c:v>
                </c:pt>
                <c:pt idx="8899">
                  <c:v>22.948149999999988</c:v>
                </c:pt>
                <c:pt idx="8900">
                  <c:v>22.950766666666667</c:v>
                </c:pt>
                <c:pt idx="8901">
                  <c:v>22.953366666666668</c:v>
                </c:pt>
                <c:pt idx="8902">
                  <c:v>22.955966666666665</c:v>
                </c:pt>
                <c:pt idx="8903">
                  <c:v>22.958583333333323</c:v>
                </c:pt>
                <c:pt idx="8904">
                  <c:v>22.961183333333324</c:v>
                </c:pt>
                <c:pt idx="8905">
                  <c:v>22.963783333333321</c:v>
                </c:pt>
                <c:pt idx="8906">
                  <c:v>22.966399999999997</c:v>
                </c:pt>
                <c:pt idx="8907">
                  <c:v>22.968999999999998</c:v>
                </c:pt>
                <c:pt idx="8908">
                  <c:v>22.971600000000002</c:v>
                </c:pt>
                <c:pt idx="8909">
                  <c:v>22.974216666666667</c:v>
                </c:pt>
                <c:pt idx="8910">
                  <c:v>22.976816666666664</c:v>
                </c:pt>
                <c:pt idx="8911">
                  <c:v>22.97938333333332</c:v>
                </c:pt>
                <c:pt idx="8912">
                  <c:v>22.981999999999999</c:v>
                </c:pt>
                <c:pt idx="8913">
                  <c:v>22.984599999999997</c:v>
                </c:pt>
                <c:pt idx="8914">
                  <c:v>22.987199999999991</c:v>
                </c:pt>
                <c:pt idx="8915">
                  <c:v>22.989816666666666</c:v>
                </c:pt>
                <c:pt idx="8916">
                  <c:v>22.992416666666664</c:v>
                </c:pt>
                <c:pt idx="8917">
                  <c:v>22.995016666666665</c:v>
                </c:pt>
                <c:pt idx="8918">
                  <c:v>22.997633333333322</c:v>
                </c:pt>
                <c:pt idx="8919">
                  <c:v>23.00023333333332</c:v>
                </c:pt>
                <c:pt idx="8920">
                  <c:v>23.002833333333324</c:v>
                </c:pt>
                <c:pt idx="8921">
                  <c:v>23.00545</c:v>
                </c:pt>
                <c:pt idx="8922">
                  <c:v>23.008050000000001</c:v>
                </c:pt>
                <c:pt idx="8923">
                  <c:v>23.010649999999991</c:v>
                </c:pt>
                <c:pt idx="8924">
                  <c:v>23.01326666666667</c:v>
                </c:pt>
                <c:pt idx="8925">
                  <c:v>23.015866666666671</c:v>
                </c:pt>
                <c:pt idx="8926">
                  <c:v>23.018466666666665</c:v>
                </c:pt>
                <c:pt idx="8927">
                  <c:v>23.021083333333326</c:v>
                </c:pt>
                <c:pt idx="8928">
                  <c:v>23.023683333333324</c:v>
                </c:pt>
                <c:pt idx="8929">
                  <c:v>23.026283333333325</c:v>
                </c:pt>
                <c:pt idx="8930">
                  <c:v>23.0289</c:v>
                </c:pt>
                <c:pt idx="8931">
                  <c:v>23.031500000000001</c:v>
                </c:pt>
                <c:pt idx="8932">
                  <c:v>23.034100000000006</c:v>
                </c:pt>
                <c:pt idx="8933">
                  <c:v>23.036716666666667</c:v>
                </c:pt>
                <c:pt idx="8934">
                  <c:v>23.039316666666664</c:v>
                </c:pt>
                <c:pt idx="8935">
                  <c:v>23.041916666666673</c:v>
                </c:pt>
                <c:pt idx="8936">
                  <c:v>23.044533333333323</c:v>
                </c:pt>
                <c:pt idx="8937">
                  <c:v>23.047133333333321</c:v>
                </c:pt>
                <c:pt idx="8938">
                  <c:v>23.049733333333322</c:v>
                </c:pt>
                <c:pt idx="8939">
                  <c:v>23.052350000000001</c:v>
                </c:pt>
                <c:pt idx="8940">
                  <c:v>23.054950000000009</c:v>
                </c:pt>
                <c:pt idx="8941">
                  <c:v>23.057549999999996</c:v>
                </c:pt>
                <c:pt idx="8942">
                  <c:v>23.060166666666664</c:v>
                </c:pt>
                <c:pt idx="8943">
                  <c:v>23.062766666666665</c:v>
                </c:pt>
                <c:pt idx="8944">
                  <c:v>23.065366666666666</c:v>
                </c:pt>
                <c:pt idx="8945">
                  <c:v>23.067983333333327</c:v>
                </c:pt>
                <c:pt idx="8946">
                  <c:v>23.070583333333325</c:v>
                </c:pt>
                <c:pt idx="8947">
                  <c:v>23.073183333333329</c:v>
                </c:pt>
                <c:pt idx="8948">
                  <c:v>23.075800000000001</c:v>
                </c:pt>
                <c:pt idx="8949">
                  <c:v>23.078399999999991</c:v>
                </c:pt>
                <c:pt idx="8950">
                  <c:v>23.081</c:v>
                </c:pt>
                <c:pt idx="8951">
                  <c:v>23.083616666666664</c:v>
                </c:pt>
                <c:pt idx="8952">
                  <c:v>23.086216666666662</c:v>
                </c:pt>
                <c:pt idx="8953">
                  <c:v>23.088816666666666</c:v>
                </c:pt>
                <c:pt idx="8954">
                  <c:v>23.091383333333326</c:v>
                </c:pt>
                <c:pt idx="8955">
                  <c:v>23.093983333333323</c:v>
                </c:pt>
                <c:pt idx="8956">
                  <c:v>23.096600000000002</c:v>
                </c:pt>
                <c:pt idx="8957">
                  <c:v>23.0992</c:v>
                </c:pt>
                <c:pt idx="8958">
                  <c:v>23.101800000000004</c:v>
                </c:pt>
                <c:pt idx="8959">
                  <c:v>23.104416666666673</c:v>
                </c:pt>
                <c:pt idx="8960">
                  <c:v>23.10701666666667</c:v>
                </c:pt>
                <c:pt idx="8961">
                  <c:v>23.109616666666668</c:v>
                </c:pt>
                <c:pt idx="8962">
                  <c:v>23.112233333333325</c:v>
                </c:pt>
                <c:pt idx="8963">
                  <c:v>23.11483333333333</c:v>
                </c:pt>
                <c:pt idx="8964">
                  <c:v>23.117433333333327</c:v>
                </c:pt>
                <c:pt idx="8965">
                  <c:v>23.120049999999996</c:v>
                </c:pt>
                <c:pt idx="8966">
                  <c:v>23.12265</c:v>
                </c:pt>
                <c:pt idx="8967">
                  <c:v>23.125250000000001</c:v>
                </c:pt>
                <c:pt idx="8968">
                  <c:v>23.127866666666673</c:v>
                </c:pt>
                <c:pt idx="8969">
                  <c:v>23.130466666666671</c:v>
                </c:pt>
                <c:pt idx="8970">
                  <c:v>23.133066666666668</c:v>
                </c:pt>
                <c:pt idx="8971">
                  <c:v>23.135683333333329</c:v>
                </c:pt>
                <c:pt idx="8972">
                  <c:v>23.138283333333327</c:v>
                </c:pt>
                <c:pt idx="8973">
                  <c:v>23.140883333333324</c:v>
                </c:pt>
                <c:pt idx="8974">
                  <c:v>23.1435</c:v>
                </c:pt>
                <c:pt idx="8975">
                  <c:v>23.146100000000001</c:v>
                </c:pt>
                <c:pt idx="8976">
                  <c:v>23.148700000000002</c:v>
                </c:pt>
                <c:pt idx="8977">
                  <c:v>23.15131666666667</c:v>
                </c:pt>
                <c:pt idx="8978">
                  <c:v>23.153916666666667</c:v>
                </c:pt>
                <c:pt idx="8979">
                  <c:v>23.156516666666668</c:v>
                </c:pt>
                <c:pt idx="8980">
                  <c:v>23.159133333333326</c:v>
                </c:pt>
                <c:pt idx="8981">
                  <c:v>23.161733333333324</c:v>
                </c:pt>
                <c:pt idx="8982">
                  <c:v>23.164333333333325</c:v>
                </c:pt>
                <c:pt idx="8983">
                  <c:v>23.166950000000003</c:v>
                </c:pt>
                <c:pt idx="8984">
                  <c:v>23.169550000000001</c:v>
                </c:pt>
                <c:pt idx="8985">
                  <c:v>23.172149999999991</c:v>
                </c:pt>
                <c:pt idx="8986">
                  <c:v>23.17476666666667</c:v>
                </c:pt>
                <c:pt idx="8987">
                  <c:v>23.177366666666671</c:v>
                </c:pt>
                <c:pt idx="8988">
                  <c:v>23.179966666666669</c:v>
                </c:pt>
                <c:pt idx="8989">
                  <c:v>23.182583333333323</c:v>
                </c:pt>
                <c:pt idx="8990">
                  <c:v>23.185183333333324</c:v>
                </c:pt>
                <c:pt idx="8991">
                  <c:v>23.187783333333329</c:v>
                </c:pt>
                <c:pt idx="8992">
                  <c:v>23.1904</c:v>
                </c:pt>
                <c:pt idx="8993">
                  <c:v>23.192999999999994</c:v>
                </c:pt>
                <c:pt idx="8994">
                  <c:v>23.195600000000002</c:v>
                </c:pt>
                <c:pt idx="8995">
                  <c:v>23.198216666666667</c:v>
                </c:pt>
                <c:pt idx="8996">
                  <c:v>23.200816666666665</c:v>
                </c:pt>
                <c:pt idx="8997">
                  <c:v>23.203399999999991</c:v>
                </c:pt>
                <c:pt idx="8998">
                  <c:v>23.206016666666667</c:v>
                </c:pt>
                <c:pt idx="8999">
                  <c:v>23.208616666666664</c:v>
                </c:pt>
                <c:pt idx="9000">
                  <c:v>23.211216666666665</c:v>
                </c:pt>
                <c:pt idx="9001">
                  <c:v>23.213833333333326</c:v>
                </c:pt>
                <c:pt idx="9002">
                  <c:v>23.216433333333324</c:v>
                </c:pt>
                <c:pt idx="9003">
                  <c:v>23.219033333333329</c:v>
                </c:pt>
                <c:pt idx="9004">
                  <c:v>23.22165</c:v>
                </c:pt>
                <c:pt idx="9005">
                  <c:v>23.224249999999991</c:v>
                </c:pt>
                <c:pt idx="9006">
                  <c:v>23.226850000000006</c:v>
                </c:pt>
                <c:pt idx="9007">
                  <c:v>23.229466666666667</c:v>
                </c:pt>
                <c:pt idx="9008">
                  <c:v>23.232066666666665</c:v>
                </c:pt>
                <c:pt idx="9009">
                  <c:v>23.234666666666669</c:v>
                </c:pt>
                <c:pt idx="9010">
                  <c:v>23.237283333333327</c:v>
                </c:pt>
                <c:pt idx="9011">
                  <c:v>23.239883333333328</c:v>
                </c:pt>
                <c:pt idx="9012">
                  <c:v>23.242483333333322</c:v>
                </c:pt>
                <c:pt idx="9013">
                  <c:v>23.24509999999999</c:v>
                </c:pt>
                <c:pt idx="9014">
                  <c:v>23.247700000000002</c:v>
                </c:pt>
                <c:pt idx="9015">
                  <c:v>23.250299999999996</c:v>
                </c:pt>
                <c:pt idx="9016">
                  <c:v>23.2529</c:v>
                </c:pt>
                <c:pt idx="9017">
                  <c:v>23.255483333333324</c:v>
                </c:pt>
                <c:pt idx="9018">
                  <c:v>23.258083333333325</c:v>
                </c:pt>
                <c:pt idx="9019">
                  <c:v>23.260699999999996</c:v>
                </c:pt>
                <c:pt idx="9020">
                  <c:v>23.263299999999997</c:v>
                </c:pt>
                <c:pt idx="9021">
                  <c:v>23.265899999999991</c:v>
                </c:pt>
                <c:pt idx="9022">
                  <c:v>23.268516666666663</c:v>
                </c:pt>
                <c:pt idx="9023">
                  <c:v>23.271116666666668</c:v>
                </c:pt>
                <c:pt idx="9024">
                  <c:v>23.273716666666662</c:v>
                </c:pt>
                <c:pt idx="9025">
                  <c:v>23.276333333333323</c:v>
                </c:pt>
                <c:pt idx="9026">
                  <c:v>23.278933333333324</c:v>
                </c:pt>
                <c:pt idx="9027">
                  <c:v>23.281533333333325</c:v>
                </c:pt>
                <c:pt idx="9028">
                  <c:v>23.28415</c:v>
                </c:pt>
                <c:pt idx="9029">
                  <c:v>23.286749999999987</c:v>
                </c:pt>
                <c:pt idx="9030">
                  <c:v>23.289350000000002</c:v>
                </c:pt>
                <c:pt idx="9031">
                  <c:v>23.291950000000003</c:v>
                </c:pt>
                <c:pt idx="9032">
                  <c:v>23.294566666666665</c:v>
                </c:pt>
                <c:pt idx="9033">
                  <c:v>23.297166666666669</c:v>
                </c:pt>
                <c:pt idx="9034">
                  <c:v>23.299733333333322</c:v>
                </c:pt>
                <c:pt idx="9035">
                  <c:v>23.302316666666666</c:v>
                </c:pt>
                <c:pt idx="9036">
                  <c:v>23.304933333333327</c:v>
                </c:pt>
                <c:pt idx="9037">
                  <c:v>23.307533333333325</c:v>
                </c:pt>
                <c:pt idx="9038">
                  <c:v>23.310133333333326</c:v>
                </c:pt>
                <c:pt idx="9039">
                  <c:v>23.312750000000001</c:v>
                </c:pt>
                <c:pt idx="9040">
                  <c:v>23.315350000000006</c:v>
                </c:pt>
                <c:pt idx="9041">
                  <c:v>23.317950000000007</c:v>
                </c:pt>
                <c:pt idx="9042">
                  <c:v>23.320566666666664</c:v>
                </c:pt>
                <c:pt idx="9043">
                  <c:v>23.323166666666673</c:v>
                </c:pt>
                <c:pt idx="9044">
                  <c:v>23.325766666666667</c:v>
                </c:pt>
                <c:pt idx="9045">
                  <c:v>23.32835</c:v>
                </c:pt>
                <c:pt idx="9046">
                  <c:v>23.330949999999994</c:v>
                </c:pt>
                <c:pt idx="9047">
                  <c:v>23.333549999999995</c:v>
                </c:pt>
                <c:pt idx="9048">
                  <c:v>23.336166666666671</c:v>
                </c:pt>
                <c:pt idx="9049">
                  <c:v>23.338766666666668</c:v>
                </c:pt>
                <c:pt idx="9050">
                  <c:v>23.341366666666669</c:v>
                </c:pt>
                <c:pt idx="9051">
                  <c:v>23.343983333333323</c:v>
                </c:pt>
                <c:pt idx="9052">
                  <c:v>23.346583333333324</c:v>
                </c:pt>
                <c:pt idx="9053">
                  <c:v>23.349183333333325</c:v>
                </c:pt>
                <c:pt idx="9054">
                  <c:v>23.351800000000004</c:v>
                </c:pt>
                <c:pt idx="9055">
                  <c:v>23.354399999999995</c:v>
                </c:pt>
                <c:pt idx="9056">
                  <c:v>23.357000000000006</c:v>
                </c:pt>
                <c:pt idx="9057">
                  <c:v>23.359616666666668</c:v>
                </c:pt>
                <c:pt idx="9058">
                  <c:v>23.362216666666662</c:v>
                </c:pt>
                <c:pt idx="9059">
                  <c:v>23.36481666666667</c:v>
                </c:pt>
                <c:pt idx="9060">
                  <c:v>23.367433333333324</c:v>
                </c:pt>
                <c:pt idx="9061">
                  <c:v>23.370033333333325</c:v>
                </c:pt>
                <c:pt idx="9062">
                  <c:v>23.372633333333322</c:v>
                </c:pt>
                <c:pt idx="9063">
                  <c:v>23.375250000000001</c:v>
                </c:pt>
                <c:pt idx="9064">
                  <c:v>23.377850000000009</c:v>
                </c:pt>
                <c:pt idx="9065">
                  <c:v>23.38045</c:v>
                </c:pt>
                <c:pt idx="9066">
                  <c:v>23.383066666666664</c:v>
                </c:pt>
                <c:pt idx="9067">
                  <c:v>23.385666666666669</c:v>
                </c:pt>
                <c:pt idx="9068">
                  <c:v>23.388266666666667</c:v>
                </c:pt>
                <c:pt idx="9069">
                  <c:v>23.390883333333324</c:v>
                </c:pt>
                <c:pt idx="9070">
                  <c:v>23.393483333333325</c:v>
                </c:pt>
                <c:pt idx="9071">
                  <c:v>23.396083333333326</c:v>
                </c:pt>
                <c:pt idx="9072">
                  <c:v>23.398700000000002</c:v>
                </c:pt>
                <c:pt idx="9073">
                  <c:v>23.401299999999996</c:v>
                </c:pt>
                <c:pt idx="9074">
                  <c:v>23.4039</c:v>
                </c:pt>
                <c:pt idx="9075">
                  <c:v>23.406516666666665</c:v>
                </c:pt>
                <c:pt idx="9076">
                  <c:v>23.409116666666666</c:v>
                </c:pt>
                <c:pt idx="9077">
                  <c:v>23.411716666666667</c:v>
                </c:pt>
                <c:pt idx="9078">
                  <c:v>23.414333333333325</c:v>
                </c:pt>
                <c:pt idx="9079">
                  <c:v>23.416933333333329</c:v>
                </c:pt>
                <c:pt idx="9080">
                  <c:v>23.419533333333323</c:v>
                </c:pt>
                <c:pt idx="9081">
                  <c:v>23.422149999999988</c:v>
                </c:pt>
                <c:pt idx="9082">
                  <c:v>23.42475</c:v>
                </c:pt>
                <c:pt idx="9083">
                  <c:v>23.427350000000001</c:v>
                </c:pt>
                <c:pt idx="9084">
                  <c:v>23.429966666666665</c:v>
                </c:pt>
                <c:pt idx="9085">
                  <c:v>23.432566666666666</c:v>
                </c:pt>
                <c:pt idx="9086">
                  <c:v>23.435166666666664</c:v>
                </c:pt>
                <c:pt idx="9087">
                  <c:v>23.437783333333329</c:v>
                </c:pt>
                <c:pt idx="9088">
                  <c:v>23.440383333333322</c:v>
                </c:pt>
                <c:pt idx="9089">
                  <c:v>23.442983333333324</c:v>
                </c:pt>
                <c:pt idx="9090">
                  <c:v>23.445599999999999</c:v>
                </c:pt>
                <c:pt idx="9091">
                  <c:v>23.448199999999996</c:v>
                </c:pt>
                <c:pt idx="9092">
                  <c:v>23.450800000000001</c:v>
                </c:pt>
                <c:pt idx="9093">
                  <c:v>23.453416666666666</c:v>
                </c:pt>
                <c:pt idx="9094">
                  <c:v>23.456016666666667</c:v>
                </c:pt>
                <c:pt idx="9095">
                  <c:v>23.458616666666664</c:v>
                </c:pt>
                <c:pt idx="9096">
                  <c:v>23.461233333333322</c:v>
                </c:pt>
                <c:pt idx="9097">
                  <c:v>23.463833333333323</c:v>
                </c:pt>
                <c:pt idx="9098">
                  <c:v>23.46643333333332</c:v>
                </c:pt>
                <c:pt idx="9099">
                  <c:v>23.469049999999992</c:v>
                </c:pt>
                <c:pt idx="9100">
                  <c:v>23.47165</c:v>
                </c:pt>
                <c:pt idx="9101">
                  <c:v>23.474249999999991</c:v>
                </c:pt>
                <c:pt idx="9102">
                  <c:v>23.476816666666664</c:v>
                </c:pt>
                <c:pt idx="9103">
                  <c:v>23.479416666666669</c:v>
                </c:pt>
                <c:pt idx="9104">
                  <c:v>23.48203333333332</c:v>
                </c:pt>
                <c:pt idx="9105">
                  <c:v>23.484633333333317</c:v>
                </c:pt>
                <c:pt idx="9106">
                  <c:v>23.487233333333322</c:v>
                </c:pt>
                <c:pt idx="9107">
                  <c:v>23.489850000000001</c:v>
                </c:pt>
                <c:pt idx="9108">
                  <c:v>23.492450000000002</c:v>
                </c:pt>
                <c:pt idx="9109">
                  <c:v>23.495049999999992</c:v>
                </c:pt>
                <c:pt idx="9110">
                  <c:v>23.497666666666664</c:v>
                </c:pt>
                <c:pt idx="9111">
                  <c:v>23.500250000000001</c:v>
                </c:pt>
                <c:pt idx="9112">
                  <c:v>23.502850000000006</c:v>
                </c:pt>
                <c:pt idx="9113">
                  <c:v>23.505466666666667</c:v>
                </c:pt>
                <c:pt idx="9114">
                  <c:v>23.508066666666664</c:v>
                </c:pt>
                <c:pt idx="9115">
                  <c:v>23.510666666666673</c:v>
                </c:pt>
                <c:pt idx="9116">
                  <c:v>23.513283333333327</c:v>
                </c:pt>
                <c:pt idx="9117">
                  <c:v>23.515883333333324</c:v>
                </c:pt>
                <c:pt idx="9118">
                  <c:v>23.518483333333325</c:v>
                </c:pt>
                <c:pt idx="9119">
                  <c:v>23.521100000000001</c:v>
                </c:pt>
                <c:pt idx="9120">
                  <c:v>23.523666666666667</c:v>
                </c:pt>
                <c:pt idx="9121">
                  <c:v>23.526266666666668</c:v>
                </c:pt>
                <c:pt idx="9122">
                  <c:v>23.528883333333326</c:v>
                </c:pt>
                <c:pt idx="9123">
                  <c:v>23.531483333333323</c:v>
                </c:pt>
                <c:pt idx="9124">
                  <c:v>23.534083333333328</c:v>
                </c:pt>
                <c:pt idx="9125">
                  <c:v>23.5367</c:v>
                </c:pt>
                <c:pt idx="9126">
                  <c:v>23.539300000000001</c:v>
                </c:pt>
                <c:pt idx="9127">
                  <c:v>23.541899999999995</c:v>
                </c:pt>
                <c:pt idx="9128">
                  <c:v>23.544516666666667</c:v>
                </c:pt>
                <c:pt idx="9129">
                  <c:v>23.547116666666668</c:v>
                </c:pt>
                <c:pt idx="9130">
                  <c:v>23.549716666666662</c:v>
                </c:pt>
                <c:pt idx="9131">
                  <c:v>23.552333333333323</c:v>
                </c:pt>
                <c:pt idx="9132">
                  <c:v>23.554933333333327</c:v>
                </c:pt>
                <c:pt idx="9133">
                  <c:v>23.557533333333325</c:v>
                </c:pt>
                <c:pt idx="9134">
                  <c:v>23.56015</c:v>
                </c:pt>
                <c:pt idx="9135">
                  <c:v>23.562749999999998</c:v>
                </c:pt>
                <c:pt idx="9136">
                  <c:v>23.565350000000002</c:v>
                </c:pt>
                <c:pt idx="9137">
                  <c:v>23.567966666666671</c:v>
                </c:pt>
                <c:pt idx="9138">
                  <c:v>23.570566666666664</c:v>
                </c:pt>
                <c:pt idx="9139">
                  <c:v>23.573166666666673</c:v>
                </c:pt>
                <c:pt idx="9140">
                  <c:v>23.575783333333323</c:v>
                </c:pt>
                <c:pt idx="9141">
                  <c:v>23.578383333333321</c:v>
                </c:pt>
                <c:pt idx="9142">
                  <c:v>23.580983333333325</c:v>
                </c:pt>
                <c:pt idx="9143">
                  <c:v>23.583599999999997</c:v>
                </c:pt>
                <c:pt idx="9144">
                  <c:v>23.586200000000002</c:v>
                </c:pt>
                <c:pt idx="9145">
                  <c:v>23.588799999999992</c:v>
                </c:pt>
                <c:pt idx="9146">
                  <c:v>23.591416666666664</c:v>
                </c:pt>
                <c:pt idx="9147">
                  <c:v>23.594016666666668</c:v>
                </c:pt>
                <c:pt idx="9148">
                  <c:v>23.596616666666666</c:v>
                </c:pt>
                <c:pt idx="9149">
                  <c:v>23.599233333333324</c:v>
                </c:pt>
                <c:pt idx="9150">
                  <c:v>23.601833333333328</c:v>
                </c:pt>
                <c:pt idx="9151">
                  <c:v>23.604433333333329</c:v>
                </c:pt>
                <c:pt idx="9152">
                  <c:v>23.607033333333327</c:v>
                </c:pt>
                <c:pt idx="9153">
                  <c:v>23.609633333333321</c:v>
                </c:pt>
                <c:pt idx="9154">
                  <c:v>23.612199999999994</c:v>
                </c:pt>
                <c:pt idx="9155">
                  <c:v>23.614816666666673</c:v>
                </c:pt>
                <c:pt idx="9156">
                  <c:v>23.617416666666671</c:v>
                </c:pt>
                <c:pt idx="9157">
                  <c:v>23.620016666666668</c:v>
                </c:pt>
                <c:pt idx="9158">
                  <c:v>23.622616666666666</c:v>
                </c:pt>
                <c:pt idx="9159">
                  <c:v>23.62523333333332</c:v>
                </c:pt>
                <c:pt idx="9160">
                  <c:v>23.627833333333328</c:v>
                </c:pt>
                <c:pt idx="9161">
                  <c:v>23.630433333333325</c:v>
                </c:pt>
                <c:pt idx="9162">
                  <c:v>23.633050000000004</c:v>
                </c:pt>
                <c:pt idx="9163">
                  <c:v>23.635649999999991</c:v>
                </c:pt>
                <c:pt idx="9164">
                  <c:v>23.638250000000006</c:v>
                </c:pt>
                <c:pt idx="9165">
                  <c:v>23.640866666666671</c:v>
                </c:pt>
                <c:pt idx="9166">
                  <c:v>23.643433333333324</c:v>
                </c:pt>
                <c:pt idx="9167">
                  <c:v>23.646033333333325</c:v>
                </c:pt>
                <c:pt idx="9168">
                  <c:v>23.648633333333322</c:v>
                </c:pt>
                <c:pt idx="9169">
                  <c:v>23.651250000000005</c:v>
                </c:pt>
                <c:pt idx="9170">
                  <c:v>23.653849999999995</c:v>
                </c:pt>
                <c:pt idx="9171">
                  <c:v>23.656450000000003</c:v>
                </c:pt>
                <c:pt idx="9172">
                  <c:v>23.659066666666671</c:v>
                </c:pt>
                <c:pt idx="9173">
                  <c:v>23.661666666666672</c:v>
                </c:pt>
                <c:pt idx="9174">
                  <c:v>23.66426666666667</c:v>
                </c:pt>
                <c:pt idx="9175">
                  <c:v>23.666883333333324</c:v>
                </c:pt>
                <c:pt idx="9176">
                  <c:v>23.669483333333329</c:v>
                </c:pt>
                <c:pt idx="9177">
                  <c:v>23.672083333333326</c:v>
                </c:pt>
                <c:pt idx="9178">
                  <c:v>23.674699999999994</c:v>
                </c:pt>
                <c:pt idx="9179">
                  <c:v>23.677299999999999</c:v>
                </c:pt>
                <c:pt idx="9180">
                  <c:v>23.679900000000004</c:v>
                </c:pt>
                <c:pt idx="9181">
                  <c:v>23.682516666666665</c:v>
                </c:pt>
                <c:pt idx="9182">
                  <c:v>23.685083333333324</c:v>
                </c:pt>
                <c:pt idx="9183">
                  <c:v>23.687683333333325</c:v>
                </c:pt>
                <c:pt idx="9184">
                  <c:v>23.690283333333326</c:v>
                </c:pt>
                <c:pt idx="9185">
                  <c:v>23.692883333333327</c:v>
                </c:pt>
                <c:pt idx="9186">
                  <c:v>23.695483333333325</c:v>
                </c:pt>
                <c:pt idx="9187">
                  <c:v>23.6981</c:v>
                </c:pt>
                <c:pt idx="9188">
                  <c:v>23.700699999999991</c:v>
                </c:pt>
                <c:pt idx="9189">
                  <c:v>23.703300000000002</c:v>
                </c:pt>
                <c:pt idx="9190">
                  <c:v>23.705916666666667</c:v>
                </c:pt>
                <c:pt idx="9191">
                  <c:v>23.708516666666661</c:v>
                </c:pt>
                <c:pt idx="9192">
                  <c:v>23.711116666666669</c:v>
                </c:pt>
                <c:pt idx="9193">
                  <c:v>23.713699999999996</c:v>
                </c:pt>
                <c:pt idx="9194">
                  <c:v>23.7163</c:v>
                </c:pt>
                <c:pt idx="9195">
                  <c:v>23.718900000000001</c:v>
                </c:pt>
                <c:pt idx="9196">
                  <c:v>23.721516666666666</c:v>
                </c:pt>
                <c:pt idx="9197">
                  <c:v>23.724116666666664</c:v>
                </c:pt>
                <c:pt idx="9198">
                  <c:v>23.726716666666665</c:v>
                </c:pt>
                <c:pt idx="9199">
                  <c:v>23.729333333333322</c:v>
                </c:pt>
                <c:pt idx="9200">
                  <c:v>23.731933333333327</c:v>
                </c:pt>
                <c:pt idx="9201">
                  <c:v>23.734533333333321</c:v>
                </c:pt>
                <c:pt idx="9202">
                  <c:v>23.737150000000003</c:v>
                </c:pt>
                <c:pt idx="9203">
                  <c:v>23.739750000000001</c:v>
                </c:pt>
                <c:pt idx="9204">
                  <c:v>23.742349999999988</c:v>
                </c:pt>
                <c:pt idx="9205">
                  <c:v>23.74496666666667</c:v>
                </c:pt>
                <c:pt idx="9206">
                  <c:v>23.747566666666668</c:v>
                </c:pt>
                <c:pt idx="9207">
                  <c:v>23.750166666666665</c:v>
                </c:pt>
                <c:pt idx="9208">
                  <c:v>23.752783333333323</c:v>
                </c:pt>
                <c:pt idx="9209">
                  <c:v>23.755383333333324</c:v>
                </c:pt>
                <c:pt idx="9210">
                  <c:v>23.757983333333328</c:v>
                </c:pt>
                <c:pt idx="9211">
                  <c:v>23.760599999999997</c:v>
                </c:pt>
                <c:pt idx="9212">
                  <c:v>23.763199999999991</c:v>
                </c:pt>
                <c:pt idx="9213">
                  <c:v>23.765800000000002</c:v>
                </c:pt>
                <c:pt idx="9214">
                  <c:v>23.768416666666663</c:v>
                </c:pt>
                <c:pt idx="9215">
                  <c:v>23.771016666666664</c:v>
                </c:pt>
                <c:pt idx="9216">
                  <c:v>23.773616666666666</c:v>
                </c:pt>
                <c:pt idx="9217">
                  <c:v>23.776216666666667</c:v>
                </c:pt>
                <c:pt idx="9218">
                  <c:v>23.778833333333324</c:v>
                </c:pt>
                <c:pt idx="9219">
                  <c:v>23.781433333333322</c:v>
                </c:pt>
                <c:pt idx="9220">
                  <c:v>23.784033333333323</c:v>
                </c:pt>
                <c:pt idx="9221">
                  <c:v>23.786650000000002</c:v>
                </c:pt>
                <c:pt idx="9222">
                  <c:v>23.789249999999992</c:v>
                </c:pt>
                <c:pt idx="9223">
                  <c:v>23.791850000000004</c:v>
                </c:pt>
                <c:pt idx="9224">
                  <c:v>23.794466666666665</c:v>
                </c:pt>
                <c:pt idx="9225">
                  <c:v>23.797066666666673</c:v>
                </c:pt>
                <c:pt idx="9226">
                  <c:v>23.799666666666667</c:v>
                </c:pt>
                <c:pt idx="9227">
                  <c:v>23.802266666666664</c:v>
                </c:pt>
                <c:pt idx="9228">
                  <c:v>23.804883333333329</c:v>
                </c:pt>
                <c:pt idx="9229">
                  <c:v>23.807483333333327</c:v>
                </c:pt>
                <c:pt idx="9230">
                  <c:v>23.810083333333328</c:v>
                </c:pt>
                <c:pt idx="9231">
                  <c:v>23.8127</c:v>
                </c:pt>
                <c:pt idx="9232">
                  <c:v>23.815299999999993</c:v>
                </c:pt>
                <c:pt idx="9233">
                  <c:v>23.817900000000009</c:v>
                </c:pt>
                <c:pt idx="9234">
                  <c:v>23.820516666666666</c:v>
                </c:pt>
                <c:pt idx="9235">
                  <c:v>23.823083333333326</c:v>
                </c:pt>
                <c:pt idx="9236">
                  <c:v>23.825683333333323</c:v>
                </c:pt>
                <c:pt idx="9237">
                  <c:v>23.828300000000002</c:v>
                </c:pt>
                <c:pt idx="9238">
                  <c:v>23.830900000000003</c:v>
                </c:pt>
                <c:pt idx="9239">
                  <c:v>23.833500000000001</c:v>
                </c:pt>
                <c:pt idx="9240">
                  <c:v>23.836116666666669</c:v>
                </c:pt>
                <c:pt idx="9241">
                  <c:v>23.838716666666667</c:v>
                </c:pt>
                <c:pt idx="9242">
                  <c:v>23.841316666666668</c:v>
                </c:pt>
                <c:pt idx="9243">
                  <c:v>23.843933333333325</c:v>
                </c:pt>
                <c:pt idx="9244">
                  <c:v>23.846533333333323</c:v>
                </c:pt>
                <c:pt idx="9245">
                  <c:v>23.849133333333324</c:v>
                </c:pt>
                <c:pt idx="9246">
                  <c:v>23.851749999999996</c:v>
                </c:pt>
                <c:pt idx="9247">
                  <c:v>23.854350000000004</c:v>
                </c:pt>
                <c:pt idx="9248">
                  <c:v>23.856949999999994</c:v>
                </c:pt>
                <c:pt idx="9249">
                  <c:v>23.859566666666673</c:v>
                </c:pt>
                <c:pt idx="9250">
                  <c:v>23.862166666666667</c:v>
                </c:pt>
                <c:pt idx="9251">
                  <c:v>23.864766666666664</c:v>
                </c:pt>
                <c:pt idx="9252">
                  <c:v>23.867383333333326</c:v>
                </c:pt>
                <c:pt idx="9253">
                  <c:v>23.869983333333327</c:v>
                </c:pt>
                <c:pt idx="9254">
                  <c:v>23.872583333333324</c:v>
                </c:pt>
                <c:pt idx="9255">
                  <c:v>23.8752</c:v>
                </c:pt>
                <c:pt idx="9256">
                  <c:v>23.877799999999993</c:v>
                </c:pt>
                <c:pt idx="9257">
                  <c:v>23.880400000000002</c:v>
                </c:pt>
                <c:pt idx="9258">
                  <c:v>23.883016666666666</c:v>
                </c:pt>
                <c:pt idx="9259">
                  <c:v>23.885616666666664</c:v>
                </c:pt>
                <c:pt idx="9260">
                  <c:v>23.888216666666661</c:v>
                </c:pt>
                <c:pt idx="9261">
                  <c:v>23.890833333333326</c:v>
                </c:pt>
                <c:pt idx="9262">
                  <c:v>23.893433333333324</c:v>
                </c:pt>
                <c:pt idx="9263">
                  <c:v>23.896033333333325</c:v>
                </c:pt>
                <c:pt idx="9264">
                  <c:v>23.89865</c:v>
                </c:pt>
                <c:pt idx="9265">
                  <c:v>23.901250000000001</c:v>
                </c:pt>
                <c:pt idx="9266">
                  <c:v>23.903849999999991</c:v>
                </c:pt>
                <c:pt idx="9267">
                  <c:v>23.906466666666667</c:v>
                </c:pt>
                <c:pt idx="9268">
                  <c:v>23.909066666666668</c:v>
                </c:pt>
                <c:pt idx="9269">
                  <c:v>23.911666666666672</c:v>
                </c:pt>
                <c:pt idx="9270">
                  <c:v>23.914283333333326</c:v>
                </c:pt>
                <c:pt idx="9271">
                  <c:v>23.916883333333324</c:v>
                </c:pt>
                <c:pt idx="9272">
                  <c:v>23.919483333333329</c:v>
                </c:pt>
                <c:pt idx="9273">
                  <c:v>23.922099999999997</c:v>
                </c:pt>
                <c:pt idx="9274">
                  <c:v>23.924699999999991</c:v>
                </c:pt>
                <c:pt idx="9275">
                  <c:v>23.927299999999995</c:v>
                </c:pt>
                <c:pt idx="9276">
                  <c:v>23.929916666666667</c:v>
                </c:pt>
                <c:pt idx="9277">
                  <c:v>23.932516666666665</c:v>
                </c:pt>
                <c:pt idx="9278">
                  <c:v>23.935116666666666</c:v>
                </c:pt>
                <c:pt idx="9279">
                  <c:v>23.93773333333332</c:v>
                </c:pt>
                <c:pt idx="9280">
                  <c:v>23.940333333333321</c:v>
                </c:pt>
                <c:pt idx="9281">
                  <c:v>23.942933333333322</c:v>
                </c:pt>
                <c:pt idx="9282">
                  <c:v>23.945549999999997</c:v>
                </c:pt>
                <c:pt idx="9283">
                  <c:v>23.948149999999988</c:v>
                </c:pt>
                <c:pt idx="9284">
                  <c:v>23.950750000000003</c:v>
                </c:pt>
                <c:pt idx="9285">
                  <c:v>23.953366666666668</c:v>
                </c:pt>
                <c:pt idx="9286">
                  <c:v>23.955966666666665</c:v>
                </c:pt>
                <c:pt idx="9287">
                  <c:v>23.958549999999992</c:v>
                </c:pt>
                <c:pt idx="9288">
                  <c:v>23.961133333333322</c:v>
                </c:pt>
                <c:pt idx="9289">
                  <c:v>23.96373333333332</c:v>
                </c:pt>
                <c:pt idx="9290">
                  <c:v>23.966333333333321</c:v>
                </c:pt>
                <c:pt idx="9291">
                  <c:v>23.96895</c:v>
                </c:pt>
                <c:pt idx="9292">
                  <c:v>23.97154999999999</c:v>
                </c:pt>
                <c:pt idx="9293">
                  <c:v>23.974150000000005</c:v>
                </c:pt>
                <c:pt idx="9294">
                  <c:v>23.976749999999992</c:v>
                </c:pt>
                <c:pt idx="9295">
                  <c:v>23.979366666666667</c:v>
                </c:pt>
                <c:pt idx="9296">
                  <c:v>23.981966666666665</c:v>
                </c:pt>
                <c:pt idx="9297">
                  <c:v>23.984566666666669</c:v>
                </c:pt>
                <c:pt idx="9298">
                  <c:v>23.987183333333324</c:v>
                </c:pt>
                <c:pt idx="9299">
                  <c:v>23.989783333333321</c:v>
                </c:pt>
                <c:pt idx="9300">
                  <c:v>23.992383333333322</c:v>
                </c:pt>
                <c:pt idx="9301">
                  <c:v>23.994999999999997</c:v>
                </c:pt>
                <c:pt idx="9302">
                  <c:v>23.997599999999991</c:v>
                </c:pt>
                <c:pt idx="9303">
                  <c:v>24.0002</c:v>
                </c:pt>
                <c:pt idx="9304">
                  <c:v>24.00279999999999</c:v>
                </c:pt>
                <c:pt idx="9305">
                  <c:v>24.005416666666669</c:v>
                </c:pt>
                <c:pt idx="9306">
                  <c:v>24.008016666666666</c:v>
                </c:pt>
                <c:pt idx="9307">
                  <c:v>24.010616666666667</c:v>
                </c:pt>
                <c:pt idx="9308">
                  <c:v>24.013233333333329</c:v>
                </c:pt>
                <c:pt idx="9309">
                  <c:v>24.015833333333326</c:v>
                </c:pt>
                <c:pt idx="9310">
                  <c:v>24.018433333333324</c:v>
                </c:pt>
                <c:pt idx="9311">
                  <c:v>24.021049999999995</c:v>
                </c:pt>
                <c:pt idx="9312">
                  <c:v>24.023633333333322</c:v>
                </c:pt>
                <c:pt idx="9313">
                  <c:v>24.026233333333323</c:v>
                </c:pt>
                <c:pt idx="9314">
                  <c:v>24.028849999999991</c:v>
                </c:pt>
                <c:pt idx="9315">
                  <c:v>24.031450000000003</c:v>
                </c:pt>
                <c:pt idx="9316">
                  <c:v>24.034049999999993</c:v>
                </c:pt>
                <c:pt idx="9317">
                  <c:v>24.036666666666672</c:v>
                </c:pt>
                <c:pt idx="9318">
                  <c:v>24.03926666666667</c:v>
                </c:pt>
                <c:pt idx="9319">
                  <c:v>24.041866666666671</c:v>
                </c:pt>
                <c:pt idx="9320">
                  <c:v>24.044483333333329</c:v>
                </c:pt>
                <c:pt idx="9321">
                  <c:v>24.047083333333326</c:v>
                </c:pt>
                <c:pt idx="9322">
                  <c:v>24.049683333333324</c:v>
                </c:pt>
                <c:pt idx="9323">
                  <c:v>24.052299999999995</c:v>
                </c:pt>
                <c:pt idx="9324">
                  <c:v>24.054900000000004</c:v>
                </c:pt>
                <c:pt idx="9325">
                  <c:v>24.057500000000001</c:v>
                </c:pt>
                <c:pt idx="9326">
                  <c:v>24.060116666666666</c:v>
                </c:pt>
                <c:pt idx="9327">
                  <c:v>24.062716666666663</c:v>
                </c:pt>
                <c:pt idx="9328">
                  <c:v>24.065316666666664</c:v>
                </c:pt>
                <c:pt idx="9329">
                  <c:v>24.067933333333325</c:v>
                </c:pt>
                <c:pt idx="9330">
                  <c:v>24.070533333333323</c:v>
                </c:pt>
                <c:pt idx="9331">
                  <c:v>24.07313333333332</c:v>
                </c:pt>
                <c:pt idx="9332">
                  <c:v>24.075750000000003</c:v>
                </c:pt>
                <c:pt idx="9333">
                  <c:v>24.07835</c:v>
                </c:pt>
                <c:pt idx="9334">
                  <c:v>24.080949999999991</c:v>
                </c:pt>
                <c:pt idx="9335">
                  <c:v>24.083566666666666</c:v>
                </c:pt>
                <c:pt idx="9336">
                  <c:v>24.086166666666667</c:v>
                </c:pt>
                <c:pt idx="9337">
                  <c:v>24.088766666666665</c:v>
                </c:pt>
                <c:pt idx="9338">
                  <c:v>24.091383333333326</c:v>
                </c:pt>
                <c:pt idx="9339">
                  <c:v>24.093983333333323</c:v>
                </c:pt>
                <c:pt idx="9340">
                  <c:v>24.096583333333324</c:v>
                </c:pt>
                <c:pt idx="9341">
                  <c:v>24.0992</c:v>
                </c:pt>
                <c:pt idx="9342">
                  <c:v>24.101800000000004</c:v>
                </c:pt>
                <c:pt idx="9343">
                  <c:v>24.104399999999995</c:v>
                </c:pt>
                <c:pt idx="9344">
                  <c:v>24.10701666666667</c:v>
                </c:pt>
                <c:pt idx="9345">
                  <c:v>24.109616666666668</c:v>
                </c:pt>
                <c:pt idx="9346">
                  <c:v>24.112216666666665</c:v>
                </c:pt>
                <c:pt idx="9347">
                  <c:v>24.11483333333333</c:v>
                </c:pt>
                <c:pt idx="9348">
                  <c:v>24.117433333333327</c:v>
                </c:pt>
                <c:pt idx="9349">
                  <c:v>24.120033333333325</c:v>
                </c:pt>
                <c:pt idx="9350">
                  <c:v>24.12265</c:v>
                </c:pt>
                <c:pt idx="9351">
                  <c:v>24.125250000000001</c:v>
                </c:pt>
                <c:pt idx="9352">
                  <c:v>24.127850000000009</c:v>
                </c:pt>
                <c:pt idx="9353">
                  <c:v>24.130466666666671</c:v>
                </c:pt>
                <c:pt idx="9354">
                  <c:v>24.133066666666668</c:v>
                </c:pt>
                <c:pt idx="9355">
                  <c:v>24.135666666666673</c:v>
                </c:pt>
                <c:pt idx="9356">
                  <c:v>24.138283333333327</c:v>
                </c:pt>
                <c:pt idx="9357">
                  <c:v>24.140883333333324</c:v>
                </c:pt>
                <c:pt idx="9358">
                  <c:v>24.143483333333325</c:v>
                </c:pt>
                <c:pt idx="9359">
                  <c:v>24.146100000000001</c:v>
                </c:pt>
                <c:pt idx="9360">
                  <c:v>24.148700000000002</c:v>
                </c:pt>
                <c:pt idx="9361">
                  <c:v>24.151299999999999</c:v>
                </c:pt>
                <c:pt idx="9362">
                  <c:v>24.153916666666667</c:v>
                </c:pt>
                <c:pt idx="9363">
                  <c:v>24.156516666666668</c:v>
                </c:pt>
                <c:pt idx="9364">
                  <c:v>24.159116666666669</c:v>
                </c:pt>
                <c:pt idx="9365">
                  <c:v>24.161733333333324</c:v>
                </c:pt>
                <c:pt idx="9366">
                  <c:v>24.164333333333325</c:v>
                </c:pt>
                <c:pt idx="9367">
                  <c:v>24.166933333333329</c:v>
                </c:pt>
                <c:pt idx="9368">
                  <c:v>24.169550000000001</c:v>
                </c:pt>
                <c:pt idx="9369">
                  <c:v>24.172149999999991</c:v>
                </c:pt>
                <c:pt idx="9370">
                  <c:v>24.174750000000003</c:v>
                </c:pt>
                <c:pt idx="9371">
                  <c:v>24.177366666666671</c:v>
                </c:pt>
                <c:pt idx="9372">
                  <c:v>24.179966666666669</c:v>
                </c:pt>
                <c:pt idx="9373">
                  <c:v>24.182566666666666</c:v>
                </c:pt>
                <c:pt idx="9374">
                  <c:v>24.185183333333324</c:v>
                </c:pt>
                <c:pt idx="9375">
                  <c:v>24.187783333333329</c:v>
                </c:pt>
                <c:pt idx="9376">
                  <c:v>24.190383333333326</c:v>
                </c:pt>
                <c:pt idx="9377">
                  <c:v>24.192999999999994</c:v>
                </c:pt>
                <c:pt idx="9378">
                  <c:v>24.195600000000002</c:v>
                </c:pt>
                <c:pt idx="9379">
                  <c:v>24.1982</c:v>
                </c:pt>
                <c:pt idx="9380">
                  <c:v>24.200816666666665</c:v>
                </c:pt>
                <c:pt idx="9381">
                  <c:v>24.203416666666666</c:v>
                </c:pt>
                <c:pt idx="9382">
                  <c:v>24.206016666666667</c:v>
                </c:pt>
                <c:pt idx="9383">
                  <c:v>24.208633333333321</c:v>
                </c:pt>
                <c:pt idx="9384">
                  <c:v>24.211233333333325</c:v>
                </c:pt>
                <c:pt idx="9385">
                  <c:v>24.213833333333326</c:v>
                </c:pt>
                <c:pt idx="9386">
                  <c:v>24.216450000000005</c:v>
                </c:pt>
                <c:pt idx="9387">
                  <c:v>24.219049999999996</c:v>
                </c:pt>
                <c:pt idx="9388">
                  <c:v>24.22165</c:v>
                </c:pt>
                <c:pt idx="9389">
                  <c:v>24.224266666666665</c:v>
                </c:pt>
                <c:pt idx="9390">
                  <c:v>24.226866666666673</c:v>
                </c:pt>
                <c:pt idx="9391">
                  <c:v>24.229466666666667</c:v>
                </c:pt>
                <c:pt idx="9392">
                  <c:v>24.232083333333325</c:v>
                </c:pt>
                <c:pt idx="9393">
                  <c:v>24.234683333333326</c:v>
                </c:pt>
                <c:pt idx="9394">
                  <c:v>24.237283333333327</c:v>
                </c:pt>
                <c:pt idx="9395">
                  <c:v>24.239899999999999</c:v>
                </c:pt>
                <c:pt idx="9396">
                  <c:v>24.242499999999996</c:v>
                </c:pt>
                <c:pt idx="9397">
                  <c:v>24.24509999999999</c:v>
                </c:pt>
                <c:pt idx="9398">
                  <c:v>24.247716666666669</c:v>
                </c:pt>
                <c:pt idx="9399">
                  <c:v>24.250316666666667</c:v>
                </c:pt>
                <c:pt idx="9400">
                  <c:v>24.252916666666668</c:v>
                </c:pt>
                <c:pt idx="9401">
                  <c:v>24.255533333333325</c:v>
                </c:pt>
                <c:pt idx="9402">
                  <c:v>24.258133333333323</c:v>
                </c:pt>
                <c:pt idx="9403">
                  <c:v>24.26073333333332</c:v>
                </c:pt>
                <c:pt idx="9404">
                  <c:v>24.263349999999992</c:v>
                </c:pt>
                <c:pt idx="9405">
                  <c:v>24.26595</c:v>
                </c:pt>
                <c:pt idx="9406">
                  <c:v>24.268549999999998</c:v>
                </c:pt>
                <c:pt idx="9407">
                  <c:v>24.271149999999995</c:v>
                </c:pt>
                <c:pt idx="9408">
                  <c:v>24.273766666666667</c:v>
                </c:pt>
                <c:pt idx="9409">
                  <c:v>24.276366666666668</c:v>
                </c:pt>
                <c:pt idx="9410">
                  <c:v>24.278966666666673</c:v>
                </c:pt>
                <c:pt idx="9411">
                  <c:v>24.281583333333323</c:v>
                </c:pt>
                <c:pt idx="9412">
                  <c:v>24.284166666666668</c:v>
                </c:pt>
                <c:pt idx="9413">
                  <c:v>24.286766666666662</c:v>
                </c:pt>
                <c:pt idx="9414">
                  <c:v>24.28936666666667</c:v>
                </c:pt>
                <c:pt idx="9415">
                  <c:v>24.291983333333327</c:v>
                </c:pt>
                <c:pt idx="9416">
                  <c:v>24.294583333333325</c:v>
                </c:pt>
                <c:pt idx="9417">
                  <c:v>24.297183333333326</c:v>
                </c:pt>
                <c:pt idx="9418">
                  <c:v>24.299800000000001</c:v>
                </c:pt>
                <c:pt idx="9419">
                  <c:v>24.302399999999995</c:v>
                </c:pt>
                <c:pt idx="9420">
                  <c:v>24.305</c:v>
                </c:pt>
                <c:pt idx="9421">
                  <c:v>24.307616666666668</c:v>
                </c:pt>
                <c:pt idx="9422">
                  <c:v>24.310216666666673</c:v>
                </c:pt>
                <c:pt idx="9423">
                  <c:v>24.31281666666667</c:v>
                </c:pt>
                <c:pt idx="9424">
                  <c:v>24.315433333333321</c:v>
                </c:pt>
                <c:pt idx="9425">
                  <c:v>24.318033333333329</c:v>
                </c:pt>
                <c:pt idx="9426">
                  <c:v>24.320633333333323</c:v>
                </c:pt>
                <c:pt idx="9427">
                  <c:v>24.323249999999991</c:v>
                </c:pt>
                <c:pt idx="9428">
                  <c:v>24.325849999999996</c:v>
                </c:pt>
                <c:pt idx="9429">
                  <c:v>24.32845</c:v>
                </c:pt>
                <c:pt idx="9430">
                  <c:v>24.331066666666672</c:v>
                </c:pt>
                <c:pt idx="9431">
                  <c:v>24.333666666666669</c:v>
                </c:pt>
                <c:pt idx="9432">
                  <c:v>24.33626666666667</c:v>
                </c:pt>
                <c:pt idx="9433">
                  <c:v>24.338883333333328</c:v>
                </c:pt>
                <c:pt idx="9434">
                  <c:v>24.341483333333326</c:v>
                </c:pt>
                <c:pt idx="9435">
                  <c:v>24.344083333333327</c:v>
                </c:pt>
                <c:pt idx="9436">
                  <c:v>24.346699999999991</c:v>
                </c:pt>
                <c:pt idx="9437">
                  <c:v>24.349300000000003</c:v>
                </c:pt>
                <c:pt idx="9438">
                  <c:v>24.351900000000004</c:v>
                </c:pt>
                <c:pt idx="9439">
                  <c:v>24.354516666666665</c:v>
                </c:pt>
                <c:pt idx="9440">
                  <c:v>24.357083333333328</c:v>
                </c:pt>
                <c:pt idx="9441">
                  <c:v>24.359683333333326</c:v>
                </c:pt>
                <c:pt idx="9442">
                  <c:v>24.362299999999998</c:v>
                </c:pt>
                <c:pt idx="9443">
                  <c:v>24.364899999999999</c:v>
                </c:pt>
                <c:pt idx="9444">
                  <c:v>24.3675</c:v>
                </c:pt>
                <c:pt idx="9445">
                  <c:v>24.370116666666668</c:v>
                </c:pt>
                <c:pt idx="9446">
                  <c:v>24.372716666666669</c:v>
                </c:pt>
                <c:pt idx="9447">
                  <c:v>24.375316666666667</c:v>
                </c:pt>
                <c:pt idx="9448">
                  <c:v>24.377933333333324</c:v>
                </c:pt>
                <c:pt idx="9449">
                  <c:v>24.380533333333325</c:v>
                </c:pt>
                <c:pt idx="9450">
                  <c:v>24.383133333333323</c:v>
                </c:pt>
                <c:pt idx="9451">
                  <c:v>24.385749999999987</c:v>
                </c:pt>
                <c:pt idx="9452">
                  <c:v>24.388349999999992</c:v>
                </c:pt>
                <c:pt idx="9453">
                  <c:v>24.390950000000004</c:v>
                </c:pt>
                <c:pt idx="9454">
                  <c:v>24.393566666666668</c:v>
                </c:pt>
                <c:pt idx="9455">
                  <c:v>24.396166666666669</c:v>
                </c:pt>
                <c:pt idx="9456">
                  <c:v>24.398766666666667</c:v>
                </c:pt>
                <c:pt idx="9457">
                  <c:v>24.401383333333325</c:v>
                </c:pt>
                <c:pt idx="9458">
                  <c:v>24.403983333333326</c:v>
                </c:pt>
                <c:pt idx="9459">
                  <c:v>24.406583333333323</c:v>
                </c:pt>
                <c:pt idx="9460">
                  <c:v>24.409199999999991</c:v>
                </c:pt>
                <c:pt idx="9461">
                  <c:v>24.411800000000007</c:v>
                </c:pt>
                <c:pt idx="9462">
                  <c:v>24.414400000000001</c:v>
                </c:pt>
                <c:pt idx="9463">
                  <c:v>24.417016666666665</c:v>
                </c:pt>
                <c:pt idx="9464">
                  <c:v>24.419616666666666</c:v>
                </c:pt>
                <c:pt idx="9465">
                  <c:v>24.422216666666664</c:v>
                </c:pt>
                <c:pt idx="9466">
                  <c:v>24.424833333333325</c:v>
                </c:pt>
                <c:pt idx="9467">
                  <c:v>24.427433333333322</c:v>
                </c:pt>
                <c:pt idx="9468">
                  <c:v>24.43003333333332</c:v>
                </c:pt>
                <c:pt idx="9469">
                  <c:v>24.432650000000002</c:v>
                </c:pt>
                <c:pt idx="9470">
                  <c:v>24.43525</c:v>
                </c:pt>
                <c:pt idx="9471">
                  <c:v>24.437850000000005</c:v>
                </c:pt>
                <c:pt idx="9472">
                  <c:v>24.440466666666669</c:v>
                </c:pt>
                <c:pt idx="9473">
                  <c:v>24.443066666666667</c:v>
                </c:pt>
                <c:pt idx="9474">
                  <c:v>24.445666666666664</c:v>
                </c:pt>
                <c:pt idx="9475">
                  <c:v>24.448283333333322</c:v>
                </c:pt>
                <c:pt idx="9476">
                  <c:v>24.450883333333326</c:v>
                </c:pt>
                <c:pt idx="9477">
                  <c:v>24.453483333333324</c:v>
                </c:pt>
                <c:pt idx="9478">
                  <c:v>24.456099999999996</c:v>
                </c:pt>
                <c:pt idx="9479">
                  <c:v>24.458699999999997</c:v>
                </c:pt>
                <c:pt idx="9480">
                  <c:v>24.461299999999998</c:v>
                </c:pt>
                <c:pt idx="9481">
                  <c:v>24.463916666666666</c:v>
                </c:pt>
                <c:pt idx="9482">
                  <c:v>24.466516666666664</c:v>
                </c:pt>
                <c:pt idx="9483">
                  <c:v>24.469083333333323</c:v>
                </c:pt>
                <c:pt idx="9484">
                  <c:v>24.471683333333321</c:v>
                </c:pt>
                <c:pt idx="9485">
                  <c:v>24.474300000000003</c:v>
                </c:pt>
                <c:pt idx="9486">
                  <c:v>24.476900000000001</c:v>
                </c:pt>
                <c:pt idx="9487">
                  <c:v>24.479499999999991</c:v>
                </c:pt>
                <c:pt idx="9488">
                  <c:v>24.482116666666663</c:v>
                </c:pt>
                <c:pt idx="9489">
                  <c:v>24.484716666666664</c:v>
                </c:pt>
                <c:pt idx="9490">
                  <c:v>24.487316666666665</c:v>
                </c:pt>
                <c:pt idx="9491">
                  <c:v>24.489933333333322</c:v>
                </c:pt>
                <c:pt idx="9492">
                  <c:v>24.492533333333316</c:v>
                </c:pt>
                <c:pt idx="9493">
                  <c:v>24.495133333333321</c:v>
                </c:pt>
                <c:pt idx="9494">
                  <c:v>24.497733333333322</c:v>
                </c:pt>
                <c:pt idx="9495">
                  <c:v>24.500350000000001</c:v>
                </c:pt>
                <c:pt idx="9496">
                  <c:v>24.502949999999991</c:v>
                </c:pt>
                <c:pt idx="9497">
                  <c:v>24.505550000000003</c:v>
                </c:pt>
                <c:pt idx="9498">
                  <c:v>24.508166666666668</c:v>
                </c:pt>
                <c:pt idx="9499">
                  <c:v>24.510733333333324</c:v>
                </c:pt>
                <c:pt idx="9500">
                  <c:v>24.513333333333325</c:v>
                </c:pt>
                <c:pt idx="9501">
                  <c:v>24.515950000000004</c:v>
                </c:pt>
                <c:pt idx="9502">
                  <c:v>24.518550000000001</c:v>
                </c:pt>
                <c:pt idx="9503">
                  <c:v>24.521149999999995</c:v>
                </c:pt>
                <c:pt idx="9504">
                  <c:v>24.523766666666667</c:v>
                </c:pt>
                <c:pt idx="9505">
                  <c:v>24.526366666666668</c:v>
                </c:pt>
                <c:pt idx="9506">
                  <c:v>24.528950000000005</c:v>
                </c:pt>
                <c:pt idx="9507">
                  <c:v>24.53156666666667</c:v>
                </c:pt>
                <c:pt idx="9508">
                  <c:v>24.534166666666671</c:v>
                </c:pt>
                <c:pt idx="9509">
                  <c:v>24.536766666666665</c:v>
                </c:pt>
                <c:pt idx="9510">
                  <c:v>24.539383333333326</c:v>
                </c:pt>
                <c:pt idx="9511">
                  <c:v>24.541983333333327</c:v>
                </c:pt>
                <c:pt idx="9512">
                  <c:v>24.544583333333325</c:v>
                </c:pt>
                <c:pt idx="9513">
                  <c:v>24.5472</c:v>
                </c:pt>
                <c:pt idx="9514">
                  <c:v>24.549800000000001</c:v>
                </c:pt>
                <c:pt idx="9515">
                  <c:v>24.552399999999995</c:v>
                </c:pt>
                <c:pt idx="9516">
                  <c:v>24.555016666666667</c:v>
                </c:pt>
                <c:pt idx="9517">
                  <c:v>24.557616666666668</c:v>
                </c:pt>
                <c:pt idx="9518">
                  <c:v>24.560216666666669</c:v>
                </c:pt>
                <c:pt idx="9519">
                  <c:v>24.562833333333323</c:v>
                </c:pt>
                <c:pt idx="9520">
                  <c:v>24.565433333333317</c:v>
                </c:pt>
                <c:pt idx="9521">
                  <c:v>24.568033333333325</c:v>
                </c:pt>
                <c:pt idx="9522">
                  <c:v>24.570650000000001</c:v>
                </c:pt>
                <c:pt idx="9523">
                  <c:v>24.573233333333324</c:v>
                </c:pt>
                <c:pt idx="9524">
                  <c:v>24.575833333333325</c:v>
                </c:pt>
                <c:pt idx="9525">
                  <c:v>24.57845</c:v>
                </c:pt>
                <c:pt idx="9526">
                  <c:v>24.581050000000001</c:v>
                </c:pt>
                <c:pt idx="9527">
                  <c:v>24.583649999999992</c:v>
                </c:pt>
                <c:pt idx="9528">
                  <c:v>24.586266666666667</c:v>
                </c:pt>
                <c:pt idx="9529">
                  <c:v>24.588866666666668</c:v>
                </c:pt>
                <c:pt idx="9530">
                  <c:v>24.591466666666673</c:v>
                </c:pt>
                <c:pt idx="9531">
                  <c:v>24.594083333333327</c:v>
                </c:pt>
                <c:pt idx="9532">
                  <c:v>24.596683333333321</c:v>
                </c:pt>
                <c:pt idx="9533">
                  <c:v>24.599283333333329</c:v>
                </c:pt>
                <c:pt idx="9534">
                  <c:v>24.601900000000004</c:v>
                </c:pt>
                <c:pt idx="9535">
                  <c:v>24.604499999999994</c:v>
                </c:pt>
                <c:pt idx="9536">
                  <c:v>24.607099999999999</c:v>
                </c:pt>
                <c:pt idx="9537">
                  <c:v>24.609716666666667</c:v>
                </c:pt>
                <c:pt idx="9538">
                  <c:v>24.612316666666668</c:v>
                </c:pt>
                <c:pt idx="9539">
                  <c:v>24.614916666666673</c:v>
                </c:pt>
                <c:pt idx="9540">
                  <c:v>24.617533333333323</c:v>
                </c:pt>
                <c:pt idx="9541">
                  <c:v>24.620133333333325</c:v>
                </c:pt>
                <c:pt idx="9542">
                  <c:v>24.622733333333322</c:v>
                </c:pt>
                <c:pt idx="9543">
                  <c:v>24.625350000000001</c:v>
                </c:pt>
                <c:pt idx="9544">
                  <c:v>24.627949999999995</c:v>
                </c:pt>
                <c:pt idx="9545">
                  <c:v>24.630550000000007</c:v>
                </c:pt>
                <c:pt idx="9546">
                  <c:v>24.633166666666671</c:v>
                </c:pt>
                <c:pt idx="9547">
                  <c:v>24.635766666666665</c:v>
                </c:pt>
                <c:pt idx="9548">
                  <c:v>24.63836666666667</c:v>
                </c:pt>
                <c:pt idx="9549">
                  <c:v>24.640983333333327</c:v>
                </c:pt>
                <c:pt idx="9550">
                  <c:v>24.643583333333325</c:v>
                </c:pt>
                <c:pt idx="9551">
                  <c:v>24.646183333333326</c:v>
                </c:pt>
                <c:pt idx="9552">
                  <c:v>24.648800000000001</c:v>
                </c:pt>
                <c:pt idx="9553">
                  <c:v>24.651400000000006</c:v>
                </c:pt>
                <c:pt idx="9554">
                  <c:v>24.654000000000003</c:v>
                </c:pt>
                <c:pt idx="9555">
                  <c:v>24.656616666666665</c:v>
                </c:pt>
                <c:pt idx="9556">
                  <c:v>24.659216666666673</c:v>
                </c:pt>
                <c:pt idx="9557">
                  <c:v>24.66181666666667</c:v>
                </c:pt>
                <c:pt idx="9558">
                  <c:v>24.664433333333321</c:v>
                </c:pt>
                <c:pt idx="9559">
                  <c:v>24.667033333333325</c:v>
                </c:pt>
                <c:pt idx="9560">
                  <c:v>24.669633333333323</c:v>
                </c:pt>
                <c:pt idx="9561">
                  <c:v>24.672250000000005</c:v>
                </c:pt>
                <c:pt idx="9562">
                  <c:v>24.674849999999999</c:v>
                </c:pt>
                <c:pt idx="9563">
                  <c:v>24.677450000000004</c:v>
                </c:pt>
                <c:pt idx="9564">
                  <c:v>24.680066666666672</c:v>
                </c:pt>
                <c:pt idx="9565">
                  <c:v>24.682666666666666</c:v>
                </c:pt>
                <c:pt idx="9566">
                  <c:v>24.685266666666667</c:v>
                </c:pt>
                <c:pt idx="9567">
                  <c:v>24.687883333333328</c:v>
                </c:pt>
                <c:pt idx="9568">
                  <c:v>24.690483333333329</c:v>
                </c:pt>
                <c:pt idx="9569">
                  <c:v>24.693083333333327</c:v>
                </c:pt>
                <c:pt idx="9570">
                  <c:v>24.695683333333321</c:v>
                </c:pt>
                <c:pt idx="9571">
                  <c:v>24.6983</c:v>
                </c:pt>
                <c:pt idx="9572">
                  <c:v>24.700900000000001</c:v>
                </c:pt>
                <c:pt idx="9573">
                  <c:v>24.703500000000002</c:v>
                </c:pt>
                <c:pt idx="9574">
                  <c:v>24.706083333333325</c:v>
                </c:pt>
                <c:pt idx="9575">
                  <c:v>24.708699999999997</c:v>
                </c:pt>
                <c:pt idx="9576">
                  <c:v>24.711300000000001</c:v>
                </c:pt>
                <c:pt idx="9577">
                  <c:v>24.713900000000006</c:v>
                </c:pt>
                <c:pt idx="9578">
                  <c:v>24.716516666666667</c:v>
                </c:pt>
                <c:pt idx="9579">
                  <c:v>24.719116666666665</c:v>
                </c:pt>
                <c:pt idx="9580">
                  <c:v>24.721716666666669</c:v>
                </c:pt>
                <c:pt idx="9581">
                  <c:v>24.724333333333323</c:v>
                </c:pt>
                <c:pt idx="9582">
                  <c:v>24.726933333333321</c:v>
                </c:pt>
                <c:pt idx="9583">
                  <c:v>24.729533333333322</c:v>
                </c:pt>
                <c:pt idx="9584">
                  <c:v>24.732150000000001</c:v>
                </c:pt>
                <c:pt idx="9585">
                  <c:v>24.734716666666667</c:v>
                </c:pt>
                <c:pt idx="9586">
                  <c:v>24.737316666666668</c:v>
                </c:pt>
                <c:pt idx="9587">
                  <c:v>24.739933333333326</c:v>
                </c:pt>
                <c:pt idx="9588">
                  <c:v>24.742533333333316</c:v>
                </c:pt>
                <c:pt idx="9589">
                  <c:v>24.745133333333321</c:v>
                </c:pt>
                <c:pt idx="9590">
                  <c:v>24.74775</c:v>
                </c:pt>
                <c:pt idx="9591">
                  <c:v>24.750350000000001</c:v>
                </c:pt>
                <c:pt idx="9592">
                  <c:v>24.752949999999991</c:v>
                </c:pt>
                <c:pt idx="9593">
                  <c:v>24.755566666666667</c:v>
                </c:pt>
                <c:pt idx="9594">
                  <c:v>24.758166666666668</c:v>
                </c:pt>
                <c:pt idx="9595">
                  <c:v>24.760766666666662</c:v>
                </c:pt>
                <c:pt idx="9596">
                  <c:v>24.763383333333323</c:v>
                </c:pt>
                <c:pt idx="9597">
                  <c:v>24.765983333333324</c:v>
                </c:pt>
                <c:pt idx="9598">
                  <c:v>24.768583333333321</c:v>
                </c:pt>
                <c:pt idx="9599">
                  <c:v>24.7712</c:v>
                </c:pt>
                <c:pt idx="9600">
                  <c:v>24.773800000000001</c:v>
                </c:pt>
                <c:pt idx="9601">
                  <c:v>24.776400000000002</c:v>
                </c:pt>
                <c:pt idx="9602">
                  <c:v>24.779016666666667</c:v>
                </c:pt>
                <c:pt idx="9603">
                  <c:v>24.781616666666661</c:v>
                </c:pt>
                <c:pt idx="9604">
                  <c:v>24.784216666666669</c:v>
                </c:pt>
                <c:pt idx="9605">
                  <c:v>24.786833333333323</c:v>
                </c:pt>
                <c:pt idx="9606">
                  <c:v>24.789433333333317</c:v>
                </c:pt>
                <c:pt idx="9607">
                  <c:v>24.792033333333322</c:v>
                </c:pt>
                <c:pt idx="9608">
                  <c:v>24.794650000000001</c:v>
                </c:pt>
                <c:pt idx="9609">
                  <c:v>24.797250000000005</c:v>
                </c:pt>
                <c:pt idx="9610">
                  <c:v>24.799849999999996</c:v>
                </c:pt>
                <c:pt idx="9611">
                  <c:v>24.802466666666664</c:v>
                </c:pt>
                <c:pt idx="9612">
                  <c:v>24.805066666666672</c:v>
                </c:pt>
                <c:pt idx="9613">
                  <c:v>24.80766666666667</c:v>
                </c:pt>
                <c:pt idx="9614">
                  <c:v>24.810283333333327</c:v>
                </c:pt>
                <c:pt idx="9615">
                  <c:v>24.812883333333328</c:v>
                </c:pt>
                <c:pt idx="9616">
                  <c:v>24.815483333333329</c:v>
                </c:pt>
                <c:pt idx="9617">
                  <c:v>24.81806666666667</c:v>
                </c:pt>
                <c:pt idx="9618">
                  <c:v>24.820666666666668</c:v>
                </c:pt>
                <c:pt idx="9619">
                  <c:v>24.823266666666665</c:v>
                </c:pt>
                <c:pt idx="9620">
                  <c:v>24.825883333333326</c:v>
                </c:pt>
                <c:pt idx="9621">
                  <c:v>24.828483333333324</c:v>
                </c:pt>
                <c:pt idx="9622">
                  <c:v>24.831083333333329</c:v>
                </c:pt>
                <c:pt idx="9623">
                  <c:v>24.8337</c:v>
                </c:pt>
                <c:pt idx="9624">
                  <c:v>24.836300000000001</c:v>
                </c:pt>
                <c:pt idx="9625">
                  <c:v>24.838900000000006</c:v>
                </c:pt>
                <c:pt idx="9626">
                  <c:v>24.841516666666667</c:v>
                </c:pt>
                <c:pt idx="9627">
                  <c:v>24.844116666666665</c:v>
                </c:pt>
                <c:pt idx="9628">
                  <c:v>24.846716666666669</c:v>
                </c:pt>
                <c:pt idx="9629">
                  <c:v>24.849333333333323</c:v>
                </c:pt>
                <c:pt idx="9630">
                  <c:v>24.851933333333324</c:v>
                </c:pt>
                <c:pt idx="9631">
                  <c:v>24.854499999999994</c:v>
                </c:pt>
                <c:pt idx="9632">
                  <c:v>24.857099999999999</c:v>
                </c:pt>
                <c:pt idx="9633">
                  <c:v>24.859716666666667</c:v>
                </c:pt>
                <c:pt idx="9634">
                  <c:v>24.862316666666665</c:v>
                </c:pt>
                <c:pt idx="9635">
                  <c:v>24.864916666666669</c:v>
                </c:pt>
                <c:pt idx="9636">
                  <c:v>24.86753333333332</c:v>
                </c:pt>
                <c:pt idx="9637">
                  <c:v>24.870133333333325</c:v>
                </c:pt>
                <c:pt idx="9638">
                  <c:v>24.872733333333322</c:v>
                </c:pt>
                <c:pt idx="9639">
                  <c:v>24.875333333333323</c:v>
                </c:pt>
                <c:pt idx="9640">
                  <c:v>24.877949999999995</c:v>
                </c:pt>
                <c:pt idx="9641">
                  <c:v>24.880550000000003</c:v>
                </c:pt>
                <c:pt idx="9642">
                  <c:v>24.883150000000001</c:v>
                </c:pt>
                <c:pt idx="9643">
                  <c:v>24.885766666666662</c:v>
                </c:pt>
                <c:pt idx="9644">
                  <c:v>24.888366666666666</c:v>
                </c:pt>
                <c:pt idx="9645">
                  <c:v>24.890966666666671</c:v>
                </c:pt>
                <c:pt idx="9646">
                  <c:v>24.893550000000001</c:v>
                </c:pt>
                <c:pt idx="9647">
                  <c:v>24.896149999999995</c:v>
                </c:pt>
                <c:pt idx="9648">
                  <c:v>24.89875</c:v>
                </c:pt>
                <c:pt idx="9649">
                  <c:v>24.901366666666668</c:v>
                </c:pt>
                <c:pt idx="9650">
                  <c:v>24.903966666666673</c:v>
                </c:pt>
                <c:pt idx="9651">
                  <c:v>24.906566666666667</c:v>
                </c:pt>
                <c:pt idx="9652">
                  <c:v>24.909166666666668</c:v>
                </c:pt>
                <c:pt idx="9653">
                  <c:v>24.911749999999991</c:v>
                </c:pt>
                <c:pt idx="9654">
                  <c:v>24.914350000000006</c:v>
                </c:pt>
                <c:pt idx="9655">
                  <c:v>24.916966666666671</c:v>
                </c:pt>
                <c:pt idx="9656">
                  <c:v>24.919566666666665</c:v>
                </c:pt>
                <c:pt idx="9657">
                  <c:v>24.922166666666666</c:v>
                </c:pt>
                <c:pt idx="9658">
                  <c:v>24.924783333333323</c:v>
                </c:pt>
                <c:pt idx="9659">
                  <c:v>24.927383333333324</c:v>
                </c:pt>
                <c:pt idx="9660">
                  <c:v>24.929983333333325</c:v>
                </c:pt>
                <c:pt idx="9661">
                  <c:v>24.93259999999999</c:v>
                </c:pt>
                <c:pt idx="9662">
                  <c:v>24.935200000000002</c:v>
                </c:pt>
                <c:pt idx="9663">
                  <c:v>24.937766666666668</c:v>
                </c:pt>
                <c:pt idx="9664">
                  <c:v>24.940383333333322</c:v>
                </c:pt>
                <c:pt idx="9665">
                  <c:v>24.942983333333324</c:v>
                </c:pt>
                <c:pt idx="9666">
                  <c:v>24.945583333333321</c:v>
                </c:pt>
                <c:pt idx="9667">
                  <c:v>24.948199999999996</c:v>
                </c:pt>
                <c:pt idx="9668">
                  <c:v>24.950800000000001</c:v>
                </c:pt>
                <c:pt idx="9669">
                  <c:v>24.953399999999991</c:v>
                </c:pt>
                <c:pt idx="9670">
                  <c:v>24.956016666666667</c:v>
                </c:pt>
                <c:pt idx="9671">
                  <c:v>24.958616666666664</c:v>
                </c:pt>
                <c:pt idx="9672">
                  <c:v>24.961216666666662</c:v>
                </c:pt>
                <c:pt idx="9673">
                  <c:v>24.963799999999992</c:v>
                </c:pt>
                <c:pt idx="9674">
                  <c:v>24.966383333333322</c:v>
                </c:pt>
                <c:pt idx="9675">
                  <c:v>24.96898333333332</c:v>
                </c:pt>
                <c:pt idx="9676">
                  <c:v>24.971583333333324</c:v>
                </c:pt>
                <c:pt idx="9677">
                  <c:v>24.9742</c:v>
                </c:pt>
                <c:pt idx="9678">
                  <c:v>24.976800000000001</c:v>
                </c:pt>
                <c:pt idx="9679">
                  <c:v>24.979399999999991</c:v>
                </c:pt>
                <c:pt idx="9680">
                  <c:v>24.981999999999999</c:v>
                </c:pt>
                <c:pt idx="9681">
                  <c:v>24.984616666666664</c:v>
                </c:pt>
                <c:pt idx="9682">
                  <c:v>24.987216666666662</c:v>
                </c:pt>
                <c:pt idx="9683">
                  <c:v>24.989816666666666</c:v>
                </c:pt>
                <c:pt idx="9684">
                  <c:v>24.99243333333332</c:v>
                </c:pt>
                <c:pt idx="9685">
                  <c:v>24.995033333333321</c:v>
                </c:pt>
                <c:pt idx="9686">
                  <c:v>24.997633333333322</c:v>
                </c:pt>
                <c:pt idx="9687">
                  <c:v>25.000250000000001</c:v>
                </c:pt>
                <c:pt idx="9688">
                  <c:v>25.002850000000006</c:v>
                </c:pt>
                <c:pt idx="9689">
                  <c:v>25.00545</c:v>
                </c:pt>
                <c:pt idx="9690">
                  <c:v>25.008066666666664</c:v>
                </c:pt>
                <c:pt idx="9691">
                  <c:v>25.010666666666673</c:v>
                </c:pt>
                <c:pt idx="9692">
                  <c:v>25.01326666666667</c:v>
                </c:pt>
                <c:pt idx="9693">
                  <c:v>25.015883333333324</c:v>
                </c:pt>
                <c:pt idx="9694">
                  <c:v>25.018483333333325</c:v>
                </c:pt>
                <c:pt idx="9695">
                  <c:v>25.021083333333326</c:v>
                </c:pt>
                <c:pt idx="9696">
                  <c:v>25.023700000000002</c:v>
                </c:pt>
                <c:pt idx="9697">
                  <c:v>25.026299999999996</c:v>
                </c:pt>
                <c:pt idx="9698">
                  <c:v>25.0289</c:v>
                </c:pt>
                <c:pt idx="9699">
                  <c:v>25.031516666666668</c:v>
                </c:pt>
                <c:pt idx="9700">
                  <c:v>25.034116666666669</c:v>
                </c:pt>
                <c:pt idx="9701">
                  <c:v>25.036716666666667</c:v>
                </c:pt>
                <c:pt idx="9702">
                  <c:v>25.039333333333325</c:v>
                </c:pt>
                <c:pt idx="9703">
                  <c:v>25.041933333333329</c:v>
                </c:pt>
                <c:pt idx="9704">
                  <c:v>25.044533333333323</c:v>
                </c:pt>
                <c:pt idx="9705">
                  <c:v>25.047149999999991</c:v>
                </c:pt>
                <c:pt idx="9706">
                  <c:v>25.04975</c:v>
                </c:pt>
                <c:pt idx="9707">
                  <c:v>25.052350000000001</c:v>
                </c:pt>
                <c:pt idx="9708">
                  <c:v>25.054966666666669</c:v>
                </c:pt>
                <c:pt idx="9709">
                  <c:v>25.05756666666667</c:v>
                </c:pt>
                <c:pt idx="9710">
                  <c:v>25.060166666666664</c:v>
                </c:pt>
                <c:pt idx="9711">
                  <c:v>25.062783333333325</c:v>
                </c:pt>
                <c:pt idx="9712">
                  <c:v>25.065383333333322</c:v>
                </c:pt>
                <c:pt idx="9713">
                  <c:v>25.067983333333327</c:v>
                </c:pt>
                <c:pt idx="9714">
                  <c:v>25.070600000000002</c:v>
                </c:pt>
                <c:pt idx="9715">
                  <c:v>25.0732</c:v>
                </c:pt>
                <c:pt idx="9716">
                  <c:v>25.075800000000001</c:v>
                </c:pt>
                <c:pt idx="9717">
                  <c:v>25.078416666666666</c:v>
                </c:pt>
                <c:pt idx="9718">
                  <c:v>25.081016666666667</c:v>
                </c:pt>
                <c:pt idx="9719">
                  <c:v>25.083616666666664</c:v>
                </c:pt>
                <c:pt idx="9720">
                  <c:v>25.086233333333322</c:v>
                </c:pt>
                <c:pt idx="9721">
                  <c:v>25.088833333333323</c:v>
                </c:pt>
                <c:pt idx="9722">
                  <c:v>25.091433333333324</c:v>
                </c:pt>
                <c:pt idx="9723">
                  <c:v>25.094049999999996</c:v>
                </c:pt>
                <c:pt idx="9724">
                  <c:v>25.09665</c:v>
                </c:pt>
                <c:pt idx="9725">
                  <c:v>25.099249999999991</c:v>
                </c:pt>
                <c:pt idx="9726">
                  <c:v>25.101866666666677</c:v>
                </c:pt>
                <c:pt idx="9727">
                  <c:v>25.104466666666671</c:v>
                </c:pt>
                <c:pt idx="9728">
                  <c:v>25.107066666666668</c:v>
                </c:pt>
                <c:pt idx="9729">
                  <c:v>25.109683333333326</c:v>
                </c:pt>
                <c:pt idx="9730">
                  <c:v>25.112283333333327</c:v>
                </c:pt>
                <c:pt idx="9731">
                  <c:v>25.114883333333331</c:v>
                </c:pt>
                <c:pt idx="9732">
                  <c:v>25.117500000000003</c:v>
                </c:pt>
                <c:pt idx="9733">
                  <c:v>25.120099999999994</c:v>
                </c:pt>
                <c:pt idx="9734">
                  <c:v>25.122700000000002</c:v>
                </c:pt>
                <c:pt idx="9735">
                  <c:v>25.125316666666667</c:v>
                </c:pt>
                <c:pt idx="9736">
                  <c:v>25.127916666666671</c:v>
                </c:pt>
                <c:pt idx="9737">
                  <c:v>25.130516666666665</c:v>
                </c:pt>
                <c:pt idx="9738">
                  <c:v>25.133133333333326</c:v>
                </c:pt>
                <c:pt idx="9739">
                  <c:v>25.135733333333324</c:v>
                </c:pt>
                <c:pt idx="9740">
                  <c:v>25.138333333333325</c:v>
                </c:pt>
                <c:pt idx="9741">
                  <c:v>25.140950000000004</c:v>
                </c:pt>
                <c:pt idx="9742">
                  <c:v>25.143550000000001</c:v>
                </c:pt>
                <c:pt idx="9743">
                  <c:v>25.146149999999995</c:v>
                </c:pt>
                <c:pt idx="9744">
                  <c:v>25.148766666666667</c:v>
                </c:pt>
                <c:pt idx="9745">
                  <c:v>25.151366666666672</c:v>
                </c:pt>
                <c:pt idx="9746">
                  <c:v>25.153966666666676</c:v>
                </c:pt>
                <c:pt idx="9747">
                  <c:v>25.156583333333327</c:v>
                </c:pt>
                <c:pt idx="9748">
                  <c:v>25.159150000000004</c:v>
                </c:pt>
                <c:pt idx="9749">
                  <c:v>25.161749999999991</c:v>
                </c:pt>
                <c:pt idx="9750">
                  <c:v>25.164366666666673</c:v>
                </c:pt>
                <c:pt idx="9751">
                  <c:v>25.166966666666671</c:v>
                </c:pt>
                <c:pt idx="9752">
                  <c:v>25.169566666666665</c:v>
                </c:pt>
                <c:pt idx="9753">
                  <c:v>25.172183333333326</c:v>
                </c:pt>
                <c:pt idx="9754">
                  <c:v>25.174783333333327</c:v>
                </c:pt>
                <c:pt idx="9755">
                  <c:v>25.177383333333328</c:v>
                </c:pt>
                <c:pt idx="9756">
                  <c:v>25.18</c:v>
                </c:pt>
                <c:pt idx="9757">
                  <c:v>25.18259999999999</c:v>
                </c:pt>
                <c:pt idx="9758">
                  <c:v>25.185200000000002</c:v>
                </c:pt>
                <c:pt idx="9759">
                  <c:v>25.18781666666667</c:v>
                </c:pt>
                <c:pt idx="9760">
                  <c:v>25.190416666666668</c:v>
                </c:pt>
                <c:pt idx="9761">
                  <c:v>25.193016666666665</c:v>
                </c:pt>
                <c:pt idx="9762">
                  <c:v>25.195633333333323</c:v>
                </c:pt>
                <c:pt idx="9763">
                  <c:v>25.198233333333324</c:v>
                </c:pt>
                <c:pt idx="9764">
                  <c:v>25.200833333333325</c:v>
                </c:pt>
                <c:pt idx="9765">
                  <c:v>25.20345</c:v>
                </c:pt>
                <c:pt idx="9766">
                  <c:v>25.206050000000001</c:v>
                </c:pt>
                <c:pt idx="9767">
                  <c:v>25.208649999999992</c:v>
                </c:pt>
                <c:pt idx="9768">
                  <c:v>25.21126666666667</c:v>
                </c:pt>
                <c:pt idx="9769">
                  <c:v>25.213866666666672</c:v>
                </c:pt>
                <c:pt idx="9770">
                  <c:v>25.216466666666673</c:v>
                </c:pt>
                <c:pt idx="9771">
                  <c:v>25.219083333333327</c:v>
                </c:pt>
                <c:pt idx="9772">
                  <c:v>25.221683333333321</c:v>
                </c:pt>
                <c:pt idx="9773">
                  <c:v>25.224283333333329</c:v>
                </c:pt>
                <c:pt idx="9774">
                  <c:v>25.226883333333326</c:v>
                </c:pt>
                <c:pt idx="9775">
                  <c:v>25.229499999999991</c:v>
                </c:pt>
                <c:pt idx="9776">
                  <c:v>25.232099999999996</c:v>
                </c:pt>
                <c:pt idx="9777">
                  <c:v>25.2347</c:v>
                </c:pt>
                <c:pt idx="9778">
                  <c:v>25.237316666666668</c:v>
                </c:pt>
                <c:pt idx="9779">
                  <c:v>25.239883333333328</c:v>
                </c:pt>
                <c:pt idx="9780">
                  <c:v>25.242466666666662</c:v>
                </c:pt>
                <c:pt idx="9781">
                  <c:v>25.245066666666666</c:v>
                </c:pt>
                <c:pt idx="9782">
                  <c:v>25.247683333333324</c:v>
                </c:pt>
                <c:pt idx="9783">
                  <c:v>25.250250000000001</c:v>
                </c:pt>
                <c:pt idx="9784">
                  <c:v>25.252850000000006</c:v>
                </c:pt>
                <c:pt idx="9785">
                  <c:v>25.255466666666667</c:v>
                </c:pt>
                <c:pt idx="9786">
                  <c:v>25.258066666666664</c:v>
                </c:pt>
                <c:pt idx="9787">
                  <c:v>25.260666666666669</c:v>
                </c:pt>
                <c:pt idx="9788">
                  <c:v>25.263266666666667</c:v>
                </c:pt>
                <c:pt idx="9789">
                  <c:v>25.265866666666668</c:v>
                </c:pt>
                <c:pt idx="9790">
                  <c:v>25.268466666666662</c:v>
                </c:pt>
                <c:pt idx="9791">
                  <c:v>25.271083333333326</c:v>
                </c:pt>
                <c:pt idx="9792">
                  <c:v>25.273683333333324</c:v>
                </c:pt>
                <c:pt idx="9793">
                  <c:v>25.276283333333325</c:v>
                </c:pt>
                <c:pt idx="9794">
                  <c:v>25.2789</c:v>
                </c:pt>
                <c:pt idx="9795">
                  <c:v>25.281499999999998</c:v>
                </c:pt>
                <c:pt idx="9796">
                  <c:v>25.284100000000002</c:v>
                </c:pt>
                <c:pt idx="9797">
                  <c:v>25.286716666666663</c:v>
                </c:pt>
                <c:pt idx="9798">
                  <c:v>25.289316666666661</c:v>
                </c:pt>
                <c:pt idx="9799">
                  <c:v>25.291916666666673</c:v>
                </c:pt>
                <c:pt idx="9800">
                  <c:v>25.294533333333323</c:v>
                </c:pt>
                <c:pt idx="9801">
                  <c:v>25.297133333333321</c:v>
                </c:pt>
                <c:pt idx="9802">
                  <c:v>25.299733333333322</c:v>
                </c:pt>
                <c:pt idx="9803">
                  <c:v>25.302350000000001</c:v>
                </c:pt>
                <c:pt idx="9804">
                  <c:v>25.304950000000009</c:v>
                </c:pt>
                <c:pt idx="9805">
                  <c:v>25.307549999999996</c:v>
                </c:pt>
                <c:pt idx="9806">
                  <c:v>25.310166666666667</c:v>
                </c:pt>
                <c:pt idx="9807">
                  <c:v>25.312766666666668</c:v>
                </c:pt>
                <c:pt idx="9808">
                  <c:v>25.315366666666669</c:v>
                </c:pt>
                <c:pt idx="9809">
                  <c:v>25.317983333333331</c:v>
                </c:pt>
                <c:pt idx="9810">
                  <c:v>25.320550000000001</c:v>
                </c:pt>
                <c:pt idx="9811">
                  <c:v>25.323149999999991</c:v>
                </c:pt>
                <c:pt idx="9812">
                  <c:v>25.325766666666667</c:v>
                </c:pt>
                <c:pt idx="9813">
                  <c:v>25.328366666666668</c:v>
                </c:pt>
                <c:pt idx="9814">
                  <c:v>25.330966666666669</c:v>
                </c:pt>
                <c:pt idx="9815">
                  <c:v>25.333583333333326</c:v>
                </c:pt>
                <c:pt idx="9816">
                  <c:v>25.336183333333327</c:v>
                </c:pt>
                <c:pt idx="9817">
                  <c:v>25.338783333333325</c:v>
                </c:pt>
                <c:pt idx="9818">
                  <c:v>25.3414</c:v>
                </c:pt>
                <c:pt idx="9819">
                  <c:v>25.344000000000001</c:v>
                </c:pt>
                <c:pt idx="9820">
                  <c:v>25.346566666666668</c:v>
                </c:pt>
                <c:pt idx="9821">
                  <c:v>25.349166666666672</c:v>
                </c:pt>
                <c:pt idx="9822">
                  <c:v>25.35176666666667</c:v>
                </c:pt>
                <c:pt idx="9823">
                  <c:v>25.354383333333324</c:v>
                </c:pt>
                <c:pt idx="9824">
                  <c:v>25.356983333333332</c:v>
                </c:pt>
                <c:pt idx="9825">
                  <c:v>25.359583333333326</c:v>
                </c:pt>
                <c:pt idx="9826">
                  <c:v>25.362199999999991</c:v>
                </c:pt>
                <c:pt idx="9827">
                  <c:v>25.364799999999995</c:v>
                </c:pt>
                <c:pt idx="9828">
                  <c:v>25.3674</c:v>
                </c:pt>
                <c:pt idx="9829">
                  <c:v>25.370016666666668</c:v>
                </c:pt>
                <c:pt idx="9830">
                  <c:v>25.372616666666666</c:v>
                </c:pt>
                <c:pt idx="9831">
                  <c:v>25.375216666666667</c:v>
                </c:pt>
                <c:pt idx="9832">
                  <c:v>25.377833333333328</c:v>
                </c:pt>
                <c:pt idx="9833">
                  <c:v>25.380433333333322</c:v>
                </c:pt>
                <c:pt idx="9834">
                  <c:v>25.382999999999996</c:v>
                </c:pt>
                <c:pt idx="9835">
                  <c:v>25.385616666666664</c:v>
                </c:pt>
                <c:pt idx="9836">
                  <c:v>25.388216666666661</c:v>
                </c:pt>
                <c:pt idx="9837">
                  <c:v>25.390816666666673</c:v>
                </c:pt>
                <c:pt idx="9838">
                  <c:v>25.393433333333324</c:v>
                </c:pt>
                <c:pt idx="9839">
                  <c:v>25.396033333333325</c:v>
                </c:pt>
                <c:pt idx="9840">
                  <c:v>25.398633333333322</c:v>
                </c:pt>
                <c:pt idx="9841">
                  <c:v>25.401250000000001</c:v>
                </c:pt>
                <c:pt idx="9842">
                  <c:v>25.403849999999991</c:v>
                </c:pt>
                <c:pt idx="9843">
                  <c:v>25.40645</c:v>
                </c:pt>
                <c:pt idx="9844">
                  <c:v>25.409066666666668</c:v>
                </c:pt>
                <c:pt idx="9845">
                  <c:v>25.411633333333324</c:v>
                </c:pt>
                <c:pt idx="9846">
                  <c:v>25.414216666666668</c:v>
                </c:pt>
                <c:pt idx="9847">
                  <c:v>25.416833333333326</c:v>
                </c:pt>
                <c:pt idx="9848">
                  <c:v>25.419433333333323</c:v>
                </c:pt>
                <c:pt idx="9849">
                  <c:v>25.422033333333317</c:v>
                </c:pt>
                <c:pt idx="9850">
                  <c:v>25.42465</c:v>
                </c:pt>
                <c:pt idx="9851">
                  <c:v>25.427250000000001</c:v>
                </c:pt>
                <c:pt idx="9852">
                  <c:v>25.429849999999991</c:v>
                </c:pt>
                <c:pt idx="9853">
                  <c:v>25.432466666666667</c:v>
                </c:pt>
                <c:pt idx="9854">
                  <c:v>25.43505</c:v>
                </c:pt>
                <c:pt idx="9855">
                  <c:v>25.437650000000001</c:v>
                </c:pt>
                <c:pt idx="9856">
                  <c:v>25.440266666666666</c:v>
                </c:pt>
                <c:pt idx="9857">
                  <c:v>25.442866666666664</c:v>
                </c:pt>
                <c:pt idx="9858">
                  <c:v>25.445466666666665</c:v>
                </c:pt>
                <c:pt idx="9859">
                  <c:v>25.448083333333322</c:v>
                </c:pt>
                <c:pt idx="9860">
                  <c:v>25.450683333333323</c:v>
                </c:pt>
                <c:pt idx="9861">
                  <c:v>25.453283333333321</c:v>
                </c:pt>
                <c:pt idx="9862">
                  <c:v>25.4559</c:v>
                </c:pt>
                <c:pt idx="9863">
                  <c:v>25.458499999999997</c:v>
                </c:pt>
                <c:pt idx="9864">
                  <c:v>25.461066666666667</c:v>
                </c:pt>
                <c:pt idx="9865">
                  <c:v>25.463666666666661</c:v>
                </c:pt>
                <c:pt idx="9866">
                  <c:v>25.466266666666669</c:v>
                </c:pt>
                <c:pt idx="9867">
                  <c:v>25.468883333333324</c:v>
                </c:pt>
                <c:pt idx="9868">
                  <c:v>25.471483333333325</c:v>
                </c:pt>
                <c:pt idx="9869">
                  <c:v>25.474083333333326</c:v>
                </c:pt>
                <c:pt idx="9870">
                  <c:v>25.476699999999997</c:v>
                </c:pt>
                <c:pt idx="9871">
                  <c:v>25.479300000000002</c:v>
                </c:pt>
                <c:pt idx="9872">
                  <c:v>25.4819</c:v>
                </c:pt>
                <c:pt idx="9873">
                  <c:v>25.484516666666661</c:v>
                </c:pt>
                <c:pt idx="9874">
                  <c:v>25.487116666666669</c:v>
                </c:pt>
                <c:pt idx="9875">
                  <c:v>25.489716666666663</c:v>
                </c:pt>
                <c:pt idx="9876">
                  <c:v>25.492333333333317</c:v>
                </c:pt>
                <c:pt idx="9877">
                  <c:v>25.494933333333325</c:v>
                </c:pt>
                <c:pt idx="9878">
                  <c:v>25.497533333333323</c:v>
                </c:pt>
                <c:pt idx="9879">
                  <c:v>25.500150000000001</c:v>
                </c:pt>
                <c:pt idx="9880">
                  <c:v>25.502749999999992</c:v>
                </c:pt>
                <c:pt idx="9881">
                  <c:v>25.50535</c:v>
                </c:pt>
                <c:pt idx="9882">
                  <c:v>25.507966666666672</c:v>
                </c:pt>
                <c:pt idx="9883">
                  <c:v>25.510533333333324</c:v>
                </c:pt>
                <c:pt idx="9884">
                  <c:v>25.513133333333325</c:v>
                </c:pt>
                <c:pt idx="9885">
                  <c:v>25.515750000000001</c:v>
                </c:pt>
                <c:pt idx="9886">
                  <c:v>25.518350000000005</c:v>
                </c:pt>
                <c:pt idx="9887">
                  <c:v>25.520950000000006</c:v>
                </c:pt>
                <c:pt idx="9888">
                  <c:v>25.523566666666667</c:v>
                </c:pt>
                <c:pt idx="9889">
                  <c:v>25.526166666666665</c:v>
                </c:pt>
                <c:pt idx="9890">
                  <c:v>25.528766666666669</c:v>
                </c:pt>
                <c:pt idx="9891">
                  <c:v>25.531383333333327</c:v>
                </c:pt>
                <c:pt idx="9892">
                  <c:v>25.533983333333328</c:v>
                </c:pt>
                <c:pt idx="9893">
                  <c:v>25.536583333333326</c:v>
                </c:pt>
                <c:pt idx="9894">
                  <c:v>25.539200000000001</c:v>
                </c:pt>
                <c:pt idx="9895">
                  <c:v>25.541800000000006</c:v>
                </c:pt>
                <c:pt idx="9896">
                  <c:v>25.5444</c:v>
                </c:pt>
                <c:pt idx="9897">
                  <c:v>25.547016666666664</c:v>
                </c:pt>
                <c:pt idx="9898">
                  <c:v>25.549616666666669</c:v>
                </c:pt>
                <c:pt idx="9899">
                  <c:v>25.552216666666666</c:v>
                </c:pt>
                <c:pt idx="9900">
                  <c:v>25.554833333333324</c:v>
                </c:pt>
                <c:pt idx="9901">
                  <c:v>25.557433333333325</c:v>
                </c:pt>
                <c:pt idx="9902">
                  <c:v>25.560033333333323</c:v>
                </c:pt>
                <c:pt idx="9903">
                  <c:v>25.562649999999998</c:v>
                </c:pt>
                <c:pt idx="9904">
                  <c:v>25.565249999999992</c:v>
                </c:pt>
                <c:pt idx="9905">
                  <c:v>25.567816666666669</c:v>
                </c:pt>
                <c:pt idx="9906">
                  <c:v>25.570416666666667</c:v>
                </c:pt>
                <c:pt idx="9907">
                  <c:v>25.573016666666668</c:v>
                </c:pt>
                <c:pt idx="9908">
                  <c:v>25.575616666666669</c:v>
                </c:pt>
                <c:pt idx="9909">
                  <c:v>25.578233333333323</c:v>
                </c:pt>
                <c:pt idx="9910">
                  <c:v>25.58083333333332</c:v>
                </c:pt>
                <c:pt idx="9911">
                  <c:v>25.583433333333321</c:v>
                </c:pt>
                <c:pt idx="9912">
                  <c:v>25.58605</c:v>
                </c:pt>
                <c:pt idx="9913">
                  <c:v>25.588649999999987</c:v>
                </c:pt>
                <c:pt idx="9914">
                  <c:v>25.591249999999995</c:v>
                </c:pt>
                <c:pt idx="9915">
                  <c:v>25.593866666666671</c:v>
                </c:pt>
                <c:pt idx="9916">
                  <c:v>25.596466666666668</c:v>
                </c:pt>
                <c:pt idx="9917">
                  <c:v>25.599049999999991</c:v>
                </c:pt>
                <c:pt idx="9918">
                  <c:v>25.60166666666667</c:v>
                </c:pt>
                <c:pt idx="9919">
                  <c:v>25.604266666666671</c:v>
                </c:pt>
                <c:pt idx="9920">
                  <c:v>25.606866666666676</c:v>
                </c:pt>
                <c:pt idx="9921">
                  <c:v>25.609483333333326</c:v>
                </c:pt>
                <c:pt idx="9922">
                  <c:v>25.612083333333324</c:v>
                </c:pt>
                <c:pt idx="9923">
                  <c:v>25.614683333333328</c:v>
                </c:pt>
                <c:pt idx="9924">
                  <c:v>25.617283333333329</c:v>
                </c:pt>
                <c:pt idx="9925">
                  <c:v>25.619899999999998</c:v>
                </c:pt>
                <c:pt idx="9926">
                  <c:v>25.622499999999995</c:v>
                </c:pt>
                <c:pt idx="9927">
                  <c:v>25.6251</c:v>
                </c:pt>
                <c:pt idx="9928">
                  <c:v>25.627716666666668</c:v>
                </c:pt>
                <c:pt idx="9929">
                  <c:v>25.630316666666669</c:v>
                </c:pt>
                <c:pt idx="9930">
                  <c:v>25.63291666666667</c:v>
                </c:pt>
                <c:pt idx="9931">
                  <c:v>25.635533333333324</c:v>
                </c:pt>
                <c:pt idx="9932">
                  <c:v>25.638133333333325</c:v>
                </c:pt>
                <c:pt idx="9933">
                  <c:v>25.640733333333323</c:v>
                </c:pt>
                <c:pt idx="9934">
                  <c:v>25.64333333333332</c:v>
                </c:pt>
                <c:pt idx="9935">
                  <c:v>25.645950000000006</c:v>
                </c:pt>
                <c:pt idx="9936">
                  <c:v>25.64855</c:v>
                </c:pt>
                <c:pt idx="9937">
                  <c:v>25.651149999999994</c:v>
                </c:pt>
                <c:pt idx="9938">
                  <c:v>25.653766666666673</c:v>
                </c:pt>
                <c:pt idx="9939">
                  <c:v>25.656366666666671</c:v>
                </c:pt>
                <c:pt idx="9940">
                  <c:v>25.658966666666672</c:v>
                </c:pt>
                <c:pt idx="9941">
                  <c:v>25.661583333333326</c:v>
                </c:pt>
                <c:pt idx="9942">
                  <c:v>25.664183333333327</c:v>
                </c:pt>
                <c:pt idx="9943">
                  <c:v>25.666783333333324</c:v>
                </c:pt>
                <c:pt idx="9944">
                  <c:v>25.6694</c:v>
                </c:pt>
                <c:pt idx="9945">
                  <c:v>25.672000000000001</c:v>
                </c:pt>
                <c:pt idx="9946">
                  <c:v>25.674600000000005</c:v>
                </c:pt>
                <c:pt idx="9947">
                  <c:v>25.677200000000006</c:v>
                </c:pt>
                <c:pt idx="9948">
                  <c:v>25.679800000000004</c:v>
                </c:pt>
                <c:pt idx="9949">
                  <c:v>25.682399999999991</c:v>
                </c:pt>
                <c:pt idx="9950">
                  <c:v>25.685016666666669</c:v>
                </c:pt>
                <c:pt idx="9951">
                  <c:v>25.687616666666667</c:v>
                </c:pt>
                <c:pt idx="9952">
                  <c:v>25.690216666666668</c:v>
                </c:pt>
                <c:pt idx="9953">
                  <c:v>25.692833333333326</c:v>
                </c:pt>
                <c:pt idx="9954">
                  <c:v>25.695433333333323</c:v>
                </c:pt>
                <c:pt idx="9955">
                  <c:v>25.698033333333324</c:v>
                </c:pt>
                <c:pt idx="9956">
                  <c:v>25.70065</c:v>
                </c:pt>
                <c:pt idx="9957">
                  <c:v>25.703250000000001</c:v>
                </c:pt>
                <c:pt idx="9958">
                  <c:v>25.705850000000005</c:v>
                </c:pt>
                <c:pt idx="9959">
                  <c:v>25.708466666666666</c:v>
                </c:pt>
                <c:pt idx="9960">
                  <c:v>25.711066666666671</c:v>
                </c:pt>
                <c:pt idx="9961">
                  <c:v>25.713666666666665</c:v>
                </c:pt>
                <c:pt idx="9962">
                  <c:v>25.716283333333326</c:v>
                </c:pt>
                <c:pt idx="9963">
                  <c:v>25.718883333333327</c:v>
                </c:pt>
                <c:pt idx="9964">
                  <c:v>25.721483333333325</c:v>
                </c:pt>
                <c:pt idx="9965">
                  <c:v>25.7241</c:v>
                </c:pt>
                <c:pt idx="9966">
                  <c:v>25.726699999999997</c:v>
                </c:pt>
                <c:pt idx="9967">
                  <c:v>25.729300000000002</c:v>
                </c:pt>
                <c:pt idx="9968">
                  <c:v>25.73191666666667</c:v>
                </c:pt>
                <c:pt idx="9969">
                  <c:v>25.734516666666664</c:v>
                </c:pt>
                <c:pt idx="9970">
                  <c:v>25.737116666666672</c:v>
                </c:pt>
                <c:pt idx="9971">
                  <c:v>25.739733333333323</c:v>
                </c:pt>
                <c:pt idx="9972">
                  <c:v>25.742333333333317</c:v>
                </c:pt>
                <c:pt idx="9973">
                  <c:v>25.744933333333325</c:v>
                </c:pt>
                <c:pt idx="9974">
                  <c:v>25.74755</c:v>
                </c:pt>
                <c:pt idx="9975">
                  <c:v>25.750150000000001</c:v>
                </c:pt>
                <c:pt idx="9976">
                  <c:v>25.752749999999992</c:v>
                </c:pt>
                <c:pt idx="9977">
                  <c:v>25.755366666666664</c:v>
                </c:pt>
                <c:pt idx="9978">
                  <c:v>25.757933333333327</c:v>
                </c:pt>
                <c:pt idx="9979">
                  <c:v>25.760533333333321</c:v>
                </c:pt>
                <c:pt idx="9980">
                  <c:v>25.76315</c:v>
                </c:pt>
                <c:pt idx="9981">
                  <c:v>25.765749999999997</c:v>
                </c:pt>
                <c:pt idx="9982">
                  <c:v>25.768350000000002</c:v>
                </c:pt>
                <c:pt idx="9983">
                  <c:v>25.77096666666667</c:v>
                </c:pt>
                <c:pt idx="9984">
                  <c:v>25.773566666666667</c:v>
                </c:pt>
                <c:pt idx="9985">
                  <c:v>25.776166666666665</c:v>
                </c:pt>
                <c:pt idx="9986">
                  <c:v>25.778783333333323</c:v>
                </c:pt>
                <c:pt idx="9987">
                  <c:v>25.781383333333324</c:v>
                </c:pt>
                <c:pt idx="9988">
                  <c:v>25.783983333333325</c:v>
                </c:pt>
                <c:pt idx="9989">
                  <c:v>25.786599999999996</c:v>
                </c:pt>
                <c:pt idx="9990">
                  <c:v>25.789199999999997</c:v>
                </c:pt>
                <c:pt idx="9991">
                  <c:v>25.791800000000006</c:v>
                </c:pt>
                <c:pt idx="9992">
                  <c:v>25.794416666666667</c:v>
                </c:pt>
                <c:pt idx="9993">
                  <c:v>25.797016666666664</c:v>
                </c:pt>
                <c:pt idx="9994">
                  <c:v>25.799616666666669</c:v>
                </c:pt>
                <c:pt idx="9995">
                  <c:v>25.802233333333323</c:v>
                </c:pt>
                <c:pt idx="9996">
                  <c:v>25.804833333333324</c:v>
                </c:pt>
                <c:pt idx="9997">
                  <c:v>25.807433333333325</c:v>
                </c:pt>
                <c:pt idx="9998">
                  <c:v>25.810050000000004</c:v>
                </c:pt>
                <c:pt idx="9999">
                  <c:v>25.812650000000001</c:v>
                </c:pt>
                <c:pt idx="10000">
                  <c:v>25.815249999999995</c:v>
                </c:pt>
                <c:pt idx="10001">
                  <c:v>25.817866666666671</c:v>
                </c:pt>
                <c:pt idx="10002">
                  <c:v>25.820433333333323</c:v>
                </c:pt>
                <c:pt idx="10003">
                  <c:v>25.823033333333324</c:v>
                </c:pt>
                <c:pt idx="10004">
                  <c:v>25.825633333333322</c:v>
                </c:pt>
                <c:pt idx="10005">
                  <c:v>25.828250000000001</c:v>
                </c:pt>
                <c:pt idx="10006">
                  <c:v>25.830850000000009</c:v>
                </c:pt>
                <c:pt idx="10007">
                  <c:v>25.833450000000006</c:v>
                </c:pt>
                <c:pt idx="10008">
                  <c:v>25.836066666666671</c:v>
                </c:pt>
                <c:pt idx="10009">
                  <c:v>25.838666666666665</c:v>
                </c:pt>
                <c:pt idx="10010">
                  <c:v>25.841266666666673</c:v>
                </c:pt>
                <c:pt idx="10011">
                  <c:v>25.843850000000003</c:v>
                </c:pt>
                <c:pt idx="10012">
                  <c:v>25.846466666666668</c:v>
                </c:pt>
                <c:pt idx="10013">
                  <c:v>25.849066666666669</c:v>
                </c:pt>
                <c:pt idx="10014">
                  <c:v>25.85166666666667</c:v>
                </c:pt>
                <c:pt idx="10015">
                  <c:v>25.854283333333328</c:v>
                </c:pt>
                <c:pt idx="10016">
                  <c:v>25.856850000000005</c:v>
                </c:pt>
                <c:pt idx="10017">
                  <c:v>25.859449999999995</c:v>
                </c:pt>
                <c:pt idx="10018">
                  <c:v>25.862066666666667</c:v>
                </c:pt>
                <c:pt idx="10019">
                  <c:v>25.864666666666668</c:v>
                </c:pt>
                <c:pt idx="10020">
                  <c:v>25.867266666666673</c:v>
                </c:pt>
                <c:pt idx="10021">
                  <c:v>25.869883333333327</c:v>
                </c:pt>
                <c:pt idx="10022">
                  <c:v>25.872483333333324</c:v>
                </c:pt>
                <c:pt idx="10023">
                  <c:v>25.875083333333329</c:v>
                </c:pt>
                <c:pt idx="10024">
                  <c:v>25.877700000000001</c:v>
                </c:pt>
                <c:pt idx="10025">
                  <c:v>25.880299999999991</c:v>
                </c:pt>
                <c:pt idx="10026">
                  <c:v>25.882899999999996</c:v>
                </c:pt>
                <c:pt idx="10027">
                  <c:v>25.885516666666664</c:v>
                </c:pt>
                <c:pt idx="10028">
                  <c:v>25.888116666666669</c:v>
                </c:pt>
                <c:pt idx="10029">
                  <c:v>25.890716666666666</c:v>
                </c:pt>
                <c:pt idx="10030">
                  <c:v>25.89333333333332</c:v>
                </c:pt>
                <c:pt idx="10031">
                  <c:v>25.895933333333325</c:v>
                </c:pt>
                <c:pt idx="10032">
                  <c:v>25.898533333333322</c:v>
                </c:pt>
                <c:pt idx="10033">
                  <c:v>25.901149999999991</c:v>
                </c:pt>
                <c:pt idx="10034">
                  <c:v>25.903749999999992</c:v>
                </c:pt>
                <c:pt idx="10035">
                  <c:v>25.90635</c:v>
                </c:pt>
                <c:pt idx="10036">
                  <c:v>25.908966666666668</c:v>
                </c:pt>
                <c:pt idx="10037">
                  <c:v>25.911566666666669</c:v>
                </c:pt>
                <c:pt idx="10038">
                  <c:v>25.91416666666667</c:v>
                </c:pt>
                <c:pt idx="10039">
                  <c:v>25.916783333333324</c:v>
                </c:pt>
                <c:pt idx="10040">
                  <c:v>25.919383333333325</c:v>
                </c:pt>
                <c:pt idx="10041">
                  <c:v>25.921983333333326</c:v>
                </c:pt>
                <c:pt idx="10042">
                  <c:v>25.924600000000002</c:v>
                </c:pt>
                <c:pt idx="10043">
                  <c:v>25.927200000000003</c:v>
                </c:pt>
                <c:pt idx="10044">
                  <c:v>25.9298</c:v>
                </c:pt>
                <c:pt idx="10045">
                  <c:v>25.932416666666661</c:v>
                </c:pt>
                <c:pt idx="10046">
                  <c:v>25.935016666666669</c:v>
                </c:pt>
                <c:pt idx="10047">
                  <c:v>25.937616666666667</c:v>
                </c:pt>
                <c:pt idx="10048">
                  <c:v>25.940233333333321</c:v>
                </c:pt>
                <c:pt idx="10049">
                  <c:v>25.942833333333322</c:v>
                </c:pt>
                <c:pt idx="10050">
                  <c:v>25.94543333333332</c:v>
                </c:pt>
                <c:pt idx="10051">
                  <c:v>25.948050000000002</c:v>
                </c:pt>
                <c:pt idx="10052">
                  <c:v>25.95065</c:v>
                </c:pt>
                <c:pt idx="10053">
                  <c:v>25.953250000000001</c:v>
                </c:pt>
                <c:pt idx="10054">
                  <c:v>25.955866666666672</c:v>
                </c:pt>
                <c:pt idx="10055">
                  <c:v>25.958466666666666</c:v>
                </c:pt>
                <c:pt idx="10056">
                  <c:v>25.961066666666667</c:v>
                </c:pt>
                <c:pt idx="10057">
                  <c:v>25.963683333333321</c:v>
                </c:pt>
                <c:pt idx="10058">
                  <c:v>25.966283333333323</c:v>
                </c:pt>
                <c:pt idx="10059">
                  <c:v>25.968883333333324</c:v>
                </c:pt>
                <c:pt idx="10060">
                  <c:v>25.971499999999995</c:v>
                </c:pt>
                <c:pt idx="10061">
                  <c:v>25.9741</c:v>
                </c:pt>
                <c:pt idx="10062">
                  <c:v>25.976699999999997</c:v>
                </c:pt>
                <c:pt idx="10063">
                  <c:v>25.979316666666666</c:v>
                </c:pt>
                <c:pt idx="10064">
                  <c:v>25.981916666666667</c:v>
                </c:pt>
                <c:pt idx="10065">
                  <c:v>25.984516666666661</c:v>
                </c:pt>
                <c:pt idx="10066">
                  <c:v>25.987133333333325</c:v>
                </c:pt>
                <c:pt idx="10067">
                  <c:v>25.989733333333319</c:v>
                </c:pt>
                <c:pt idx="10068">
                  <c:v>25.992333333333317</c:v>
                </c:pt>
                <c:pt idx="10069">
                  <c:v>25.994949999999996</c:v>
                </c:pt>
                <c:pt idx="10070">
                  <c:v>25.99755</c:v>
                </c:pt>
                <c:pt idx="10071">
                  <c:v>26.000150000000001</c:v>
                </c:pt>
                <c:pt idx="10072">
                  <c:v>26.002766666666666</c:v>
                </c:pt>
                <c:pt idx="10073">
                  <c:v>26.005366666666664</c:v>
                </c:pt>
                <c:pt idx="10074">
                  <c:v>26.007966666666672</c:v>
                </c:pt>
                <c:pt idx="10075">
                  <c:v>26.010583333333326</c:v>
                </c:pt>
                <c:pt idx="10076">
                  <c:v>26.013150000000003</c:v>
                </c:pt>
                <c:pt idx="10077">
                  <c:v>26.015750000000001</c:v>
                </c:pt>
                <c:pt idx="10078">
                  <c:v>26.018350000000005</c:v>
                </c:pt>
                <c:pt idx="10079">
                  <c:v>26.02096666666667</c:v>
                </c:pt>
                <c:pt idx="10080">
                  <c:v>26.023566666666667</c:v>
                </c:pt>
                <c:pt idx="10081">
                  <c:v>26.026166666666665</c:v>
                </c:pt>
                <c:pt idx="10082">
                  <c:v>26.028783333333323</c:v>
                </c:pt>
                <c:pt idx="10083">
                  <c:v>26.031383333333327</c:v>
                </c:pt>
                <c:pt idx="10084">
                  <c:v>26.033983333333328</c:v>
                </c:pt>
                <c:pt idx="10085">
                  <c:v>26.0366</c:v>
                </c:pt>
                <c:pt idx="10086">
                  <c:v>26.039200000000001</c:v>
                </c:pt>
                <c:pt idx="10087">
                  <c:v>26.041800000000006</c:v>
                </c:pt>
                <c:pt idx="10088">
                  <c:v>26.0444</c:v>
                </c:pt>
                <c:pt idx="10089">
                  <c:v>26.047016666666664</c:v>
                </c:pt>
                <c:pt idx="10090">
                  <c:v>26.049616666666669</c:v>
                </c:pt>
                <c:pt idx="10091">
                  <c:v>26.052216666666666</c:v>
                </c:pt>
                <c:pt idx="10092">
                  <c:v>26.054833333333324</c:v>
                </c:pt>
                <c:pt idx="10093">
                  <c:v>26.057433333333325</c:v>
                </c:pt>
                <c:pt idx="10094">
                  <c:v>26.060033333333323</c:v>
                </c:pt>
                <c:pt idx="10095">
                  <c:v>26.062649999999998</c:v>
                </c:pt>
                <c:pt idx="10096">
                  <c:v>26.065249999999992</c:v>
                </c:pt>
                <c:pt idx="10097">
                  <c:v>26.067850000000004</c:v>
                </c:pt>
                <c:pt idx="10098">
                  <c:v>26.070466666666668</c:v>
                </c:pt>
                <c:pt idx="10099">
                  <c:v>26.073066666666669</c:v>
                </c:pt>
                <c:pt idx="10100">
                  <c:v>26.075666666666667</c:v>
                </c:pt>
                <c:pt idx="10101">
                  <c:v>26.078283333333321</c:v>
                </c:pt>
                <c:pt idx="10102">
                  <c:v>26.080883333333329</c:v>
                </c:pt>
                <c:pt idx="10103">
                  <c:v>26.083483333333323</c:v>
                </c:pt>
                <c:pt idx="10104">
                  <c:v>26.086099999999991</c:v>
                </c:pt>
                <c:pt idx="10105">
                  <c:v>26.088699999999992</c:v>
                </c:pt>
                <c:pt idx="10106">
                  <c:v>26.0913</c:v>
                </c:pt>
                <c:pt idx="10107">
                  <c:v>26.093916666666665</c:v>
                </c:pt>
                <c:pt idx="10108">
                  <c:v>26.096516666666666</c:v>
                </c:pt>
                <c:pt idx="10109">
                  <c:v>26.099116666666664</c:v>
                </c:pt>
                <c:pt idx="10110">
                  <c:v>26.101733333333325</c:v>
                </c:pt>
                <c:pt idx="10111">
                  <c:v>26.104333333333326</c:v>
                </c:pt>
                <c:pt idx="10112">
                  <c:v>26.106933333333327</c:v>
                </c:pt>
                <c:pt idx="10113">
                  <c:v>26.109550000000006</c:v>
                </c:pt>
                <c:pt idx="10114">
                  <c:v>26.112150000000003</c:v>
                </c:pt>
                <c:pt idx="10115">
                  <c:v>26.114733333333326</c:v>
                </c:pt>
                <c:pt idx="10116">
                  <c:v>26.117349999999995</c:v>
                </c:pt>
                <c:pt idx="10117">
                  <c:v>26.119949999999999</c:v>
                </c:pt>
                <c:pt idx="10118">
                  <c:v>26.12255</c:v>
                </c:pt>
                <c:pt idx="10119">
                  <c:v>26.125166666666665</c:v>
                </c:pt>
                <c:pt idx="10120">
                  <c:v>26.12776666666667</c:v>
                </c:pt>
                <c:pt idx="10121">
                  <c:v>26.130366666666667</c:v>
                </c:pt>
                <c:pt idx="10122">
                  <c:v>26.132983333333328</c:v>
                </c:pt>
                <c:pt idx="10123">
                  <c:v>26.135583333333326</c:v>
                </c:pt>
                <c:pt idx="10124">
                  <c:v>26.138183333333327</c:v>
                </c:pt>
                <c:pt idx="10125">
                  <c:v>26.140800000000006</c:v>
                </c:pt>
                <c:pt idx="10126">
                  <c:v>26.1434</c:v>
                </c:pt>
                <c:pt idx="10127">
                  <c:v>26.146000000000001</c:v>
                </c:pt>
                <c:pt idx="10128">
                  <c:v>26.148616666666666</c:v>
                </c:pt>
                <c:pt idx="10129">
                  <c:v>26.15121666666667</c:v>
                </c:pt>
                <c:pt idx="10130">
                  <c:v>26.153816666666671</c:v>
                </c:pt>
                <c:pt idx="10131">
                  <c:v>26.156433333333325</c:v>
                </c:pt>
                <c:pt idx="10132">
                  <c:v>26.159033333333326</c:v>
                </c:pt>
                <c:pt idx="10133">
                  <c:v>26.161633333333324</c:v>
                </c:pt>
                <c:pt idx="10134">
                  <c:v>26.164233333333325</c:v>
                </c:pt>
                <c:pt idx="10135">
                  <c:v>26.166816666666669</c:v>
                </c:pt>
                <c:pt idx="10136">
                  <c:v>26.169416666666667</c:v>
                </c:pt>
                <c:pt idx="10137">
                  <c:v>26.172033333333321</c:v>
                </c:pt>
                <c:pt idx="10138">
                  <c:v>26.174633333333329</c:v>
                </c:pt>
                <c:pt idx="10139">
                  <c:v>26.177233333333326</c:v>
                </c:pt>
                <c:pt idx="10140">
                  <c:v>26.179849999999995</c:v>
                </c:pt>
                <c:pt idx="10141">
                  <c:v>26.182449999999992</c:v>
                </c:pt>
                <c:pt idx="10142">
                  <c:v>26.18505</c:v>
                </c:pt>
                <c:pt idx="10143">
                  <c:v>26.187666666666665</c:v>
                </c:pt>
                <c:pt idx="10144">
                  <c:v>26.19026666666667</c:v>
                </c:pt>
                <c:pt idx="10145">
                  <c:v>26.192866666666667</c:v>
                </c:pt>
                <c:pt idx="10146">
                  <c:v>26.195483333333325</c:v>
                </c:pt>
                <c:pt idx="10147">
                  <c:v>26.198083333333326</c:v>
                </c:pt>
                <c:pt idx="10148">
                  <c:v>26.200683333333323</c:v>
                </c:pt>
                <c:pt idx="10149">
                  <c:v>26.203300000000002</c:v>
                </c:pt>
                <c:pt idx="10150">
                  <c:v>26.2059</c:v>
                </c:pt>
                <c:pt idx="10151">
                  <c:v>26.208499999999997</c:v>
                </c:pt>
                <c:pt idx="10152">
                  <c:v>26.211116666666669</c:v>
                </c:pt>
                <c:pt idx="10153">
                  <c:v>26.213716666666667</c:v>
                </c:pt>
                <c:pt idx="10154">
                  <c:v>26.216316666666668</c:v>
                </c:pt>
                <c:pt idx="10155">
                  <c:v>26.218933333333325</c:v>
                </c:pt>
                <c:pt idx="10156">
                  <c:v>26.221533333333323</c:v>
                </c:pt>
                <c:pt idx="10157">
                  <c:v>26.224133333333324</c:v>
                </c:pt>
                <c:pt idx="10158">
                  <c:v>26.226749999999992</c:v>
                </c:pt>
                <c:pt idx="10159">
                  <c:v>26.22935</c:v>
                </c:pt>
                <c:pt idx="10160">
                  <c:v>26.231949999999994</c:v>
                </c:pt>
                <c:pt idx="10161">
                  <c:v>26.234566666666673</c:v>
                </c:pt>
                <c:pt idx="10162">
                  <c:v>26.237166666666671</c:v>
                </c:pt>
                <c:pt idx="10163">
                  <c:v>26.239766666666664</c:v>
                </c:pt>
                <c:pt idx="10164">
                  <c:v>26.242383333333322</c:v>
                </c:pt>
                <c:pt idx="10165">
                  <c:v>26.244983333333327</c:v>
                </c:pt>
                <c:pt idx="10166">
                  <c:v>26.247583333333324</c:v>
                </c:pt>
                <c:pt idx="10167">
                  <c:v>26.2502</c:v>
                </c:pt>
                <c:pt idx="10168">
                  <c:v>26.25279999999999</c:v>
                </c:pt>
                <c:pt idx="10169">
                  <c:v>26.255400000000002</c:v>
                </c:pt>
                <c:pt idx="10170">
                  <c:v>26.258016666666666</c:v>
                </c:pt>
                <c:pt idx="10171">
                  <c:v>26.260616666666664</c:v>
                </c:pt>
                <c:pt idx="10172">
                  <c:v>26.263216666666661</c:v>
                </c:pt>
                <c:pt idx="10173">
                  <c:v>26.265816666666669</c:v>
                </c:pt>
                <c:pt idx="10174">
                  <c:v>26.26843333333332</c:v>
                </c:pt>
                <c:pt idx="10175">
                  <c:v>26.271033333333325</c:v>
                </c:pt>
                <c:pt idx="10176">
                  <c:v>26.273633333333322</c:v>
                </c:pt>
                <c:pt idx="10177">
                  <c:v>26.276250000000001</c:v>
                </c:pt>
                <c:pt idx="10178">
                  <c:v>26.278849999999991</c:v>
                </c:pt>
                <c:pt idx="10179">
                  <c:v>26.28145</c:v>
                </c:pt>
                <c:pt idx="10180">
                  <c:v>26.284066666666668</c:v>
                </c:pt>
                <c:pt idx="10181">
                  <c:v>26.286666666666669</c:v>
                </c:pt>
                <c:pt idx="10182">
                  <c:v>26.289266666666666</c:v>
                </c:pt>
                <c:pt idx="10183">
                  <c:v>26.291866666666671</c:v>
                </c:pt>
                <c:pt idx="10184">
                  <c:v>26.294483333333329</c:v>
                </c:pt>
                <c:pt idx="10185">
                  <c:v>26.297083333333326</c:v>
                </c:pt>
                <c:pt idx="10186">
                  <c:v>26.299683333333324</c:v>
                </c:pt>
                <c:pt idx="10187">
                  <c:v>26.302299999999995</c:v>
                </c:pt>
                <c:pt idx="10188">
                  <c:v>26.304900000000004</c:v>
                </c:pt>
                <c:pt idx="10189">
                  <c:v>26.307500000000001</c:v>
                </c:pt>
                <c:pt idx="10190">
                  <c:v>26.310116666666669</c:v>
                </c:pt>
                <c:pt idx="10191">
                  <c:v>26.312716666666667</c:v>
                </c:pt>
                <c:pt idx="10192">
                  <c:v>26.315316666666668</c:v>
                </c:pt>
                <c:pt idx="10193">
                  <c:v>26.317933333333329</c:v>
                </c:pt>
                <c:pt idx="10194">
                  <c:v>26.320533333333323</c:v>
                </c:pt>
                <c:pt idx="10195">
                  <c:v>26.32313333333332</c:v>
                </c:pt>
                <c:pt idx="10196">
                  <c:v>26.325750000000003</c:v>
                </c:pt>
                <c:pt idx="10197">
                  <c:v>26.32835</c:v>
                </c:pt>
                <c:pt idx="10198">
                  <c:v>26.330916666666671</c:v>
                </c:pt>
                <c:pt idx="10199">
                  <c:v>26.333533333333325</c:v>
                </c:pt>
                <c:pt idx="10200">
                  <c:v>26.336133333333326</c:v>
                </c:pt>
                <c:pt idx="10201">
                  <c:v>26.338733333333323</c:v>
                </c:pt>
                <c:pt idx="10202">
                  <c:v>26.341349999999991</c:v>
                </c:pt>
                <c:pt idx="10203">
                  <c:v>26.343950000000003</c:v>
                </c:pt>
                <c:pt idx="10204">
                  <c:v>26.34654999999999</c:v>
                </c:pt>
                <c:pt idx="10205">
                  <c:v>26.349166666666672</c:v>
                </c:pt>
                <c:pt idx="10206">
                  <c:v>26.35176666666667</c:v>
                </c:pt>
                <c:pt idx="10207">
                  <c:v>26.354366666666671</c:v>
                </c:pt>
                <c:pt idx="10208">
                  <c:v>26.356983333333332</c:v>
                </c:pt>
                <c:pt idx="10209">
                  <c:v>26.359583333333326</c:v>
                </c:pt>
                <c:pt idx="10210">
                  <c:v>26.362183333333324</c:v>
                </c:pt>
                <c:pt idx="10211">
                  <c:v>26.364799999999995</c:v>
                </c:pt>
                <c:pt idx="10212">
                  <c:v>26.3674</c:v>
                </c:pt>
                <c:pt idx="10213">
                  <c:v>26.37</c:v>
                </c:pt>
                <c:pt idx="10214">
                  <c:v>26.372616666666666</c:v>
                </c:pt>
                <c:pt idx="10215">
                  <c:v>26.375216666666667</c:v>
                </c:pt>
                <c:pt idx="10216">
                  <c:v>26.377816666666671</c:v>
                </c:pt>
                <c:pt idx="10217">
                  <c:v>26.380433333333322</c:v>
                </c:pt>
                <c:pt idx="10218">
                  <c:v>26.383033333333323</c:v>
                </c:pt>
                <c:pt idx="10219">
                  <c:v>26.385633333333317</c:v>
                </c:pt>
                <c:pt idx="10220">
                  <c:v>26.388250000000003</c:v>
                </c:pt>
                <c:pt idx="10221">
                  <c:v>26.390850000000004</c:v>
                </c:pt>
                <c:pt idx="10222">
                  <c:v>26.393449999999991</c:v>
                </c:pt>
                <c:pt idx="10223">
                  <c:v>26.39606666666667</c:v>
                </c:pt>
                <c:pt idx="10224">
                  <c:v>26.398666666666667</c:v>
                </c:pt>
                <c:pt idx="10225">
                  <c:v>26.401266666666668</c:v>
                </c:pt>
                <c:pt idx="10226">
                  <c:v>26.403883333333326</c:v>
                </c:pt>
                <c:pt idx="10227">
                  <c:v>26.40648333333332</c:v>
                </c:pt>
                <c:pt idx="10228">
                  <c:v>26.409083333333324</c:v>
                </c:pt>
                <c:pt idx="10229">
                  <c:v>26.4117</c:v>
                </c:pt>
                <c:pt idx="10230">
                  <c:v>26.414300000000001</c:v>
                </c:pt>
                <c:pt idx="10231">
                  <c:v>26.416899999999995</c:v>
                </c:pt>
                <c:pt idx="10232">
                  <c:v>26.419516666666667</c:v>
                </c:pt>
                <c:pt idx="10233">
                  <c:v>26.422116666666664</c:v>
                </c:pt>
                <c:pt idx="10234">
                  <c:v>26.424716666666662</c:v>
                </c:pt>
                <c:pt idx="10235">
                  <c:v>26.427333333333323</c:v>
                </c:pt>
                <c:pt idx="10236">
                  <c:v>26.429933333333324</c:v>
                </c:pt>
                <c:pt idx="10237">
                  <c:v>26.432533333333321</c:v>
                </c:pt>
                <c:pt idx="10238">
                  <c:v>26.43515</c:v>
                </c:pt>
                <c:pt idx="10239">
                  <c:v>26.437750000000001</c:v>
                </c:pt>
                <c:pt idx="10240">
                  <c:v>26.440350000000002</c:v>
                </c:pt>
                <c:pt idx="10241">
                  <c:v>26.442966666666667</c:v>
                </c:pt>
                <c:pt idx="10242">
                  <c:v>26.445566666666661</c:v>
                </c:pt>
                <c:pt idx="10243">
                  <c:v>26.448166666666669</c:v>
                </c:pt>
                <c:pt idx="10244">
                  <c:v>26.450783333333323</c:v>
                </c:pt>
                <c:pt idx="10245">
                  <c:v>26.453383333333321</c:v>
                </c:pt>
                <c:pt idx="10246">
                  <c:v>26.455983333333325</c:v>
                </c:pt>
                <c:pt idx="10247">
                  <c:v>26.458599999999997</c:v>
                </c:pt>
                <c:pt idx="10248">
                  <c:v>26.461200000000002</c:v>
                </c:pt>
                <c:pt idx="10249">
                  <c:v>26.463799999999992</c:v>
                </c:pt>
                <c:pt idx="10250">
                  <c:v>26.46641666666666</c:v>
                </c:pt>
                <c:pt idx="10251">
                  <c:v>26.469016666666665</c:v>
                </c:pt>
                <c:pt idx="10252">
                  <c:v>26.471616666666666</c:v>
                </c:pt>
                <c:pt idx="10253">
                  <c:v>26.474233333333324</c:v>
                </c:pt>
                <c:pt idx="10254">
                  <c:v>26.476833333333325</c:v>
                </c:pt>
                <c:pt idx="10255">
                  <c:v>26.479433333333326</c:v>
                </c:pt>
                <c:pt idx="10256">
                  <c:v>26.482049999999997</c:v>
                </c:pt>
                <c:pt idx="10257">
                  <c:v>26.484649999999988</c:v>
                </c:pt>
                <c:pt idx="10258">
                  <c:v>26.48725</c:v>
                </c:pt>
                <c:pt idx="10259">
                  <c:v>26.489866666666668</c:v>
                </c:pt>
                <c:pt idx="10260">
                  <c:v>26.492466666666662</c:v>
                </c:pt>
                <c:pt idx="10261">
                  <c:v>26.495066666666666</c:v>
                </c:pt>
                <c:pt idx="10262">
                  <c:v>26.497683333333324</c:v>
                </c:pt>
                <c:pt idx="10263">
                  <c:v>26.500283333333329</c:v>
                </c:pt>
                <c:pt idx="10264">
                  <c:v>26.502883333333326</c:v>
                </c:pt>
                <c:pt idx="10265">
                  <c:v>26.505499999999991</c:v>
                </c:pt>
                <c:pt idx="10266">
                  <c:v>26.508100000000002</c:v>
                </c:pt>
                <c:pt idx="10267">
                  <c:v>26.5107</c:v>
                </c:pt>
                <c:pt idx="10268">
                  <c:v>26.513316666666665</c:v>
                </c:pt>
                <c:pt idx="10269">
                  <c:v>26.515916666666669</c:v>
                </c:pt>
                <c:pt idx="10270">
                  <c:v>26.518483333333325</c:v>
                </c:pt>
                <c:pt idx="10271">
                  <c:v>26.52106666666667</c:v>
                </c:pt>
                <c:pt idx="10272">
                  <c:v>26.523666666666667</c:v>
                </c:pt>
                <c:pt idx="10273">
                  <c:v>26.526283333333325</c:v>
                </c:pt>
                <c:pt idx="10274">
                  <c:v>26.528883333333326</c:v>
                </c:pt>
                <c:pt idx="10275">
                  <c:v>26.531483333333323</c:v>
                </c:pt>
                <c:pt idx="10276">
                  <c:v>26.534100000000006</c:v>
                </c:pt>
                <c:pt idx="10277">
                  <c:v>26.5367</c:v>
                </c:pt>
                <c:pt idx="10278">
                  <c:v>26.539300000000001</c:v>
                </c:pt>
                <c:pt idx="10279">
                  <c:v>26.541916666666673</c:v>
                </c:pt>
                <c:pt idx="10280">
                  <c:v>26.544516666666667</c:v>
                </c:pt>
                <c:pt idx="10281">
                  <c:v>26.547116666666668</c:v>
                </c:pt>
                <c:pt idx="10282">
                  <c:v>26.549733333333322</c:v>
                </c:pt>
                <c:pt idx="10283">
                  <c:v>26.552333333333323</c:v>
                </c:pt>
                <c:pt idx="10284">
                  <c:v>26.554933333333327</c:v>
                </c:pt>
                <c:pt idx="10285">
                  <c:v>26.557549999999996</c:v>
                </c:pt>
                <c:pt idx="10286">
                  <c:v>26.56015</c:v>
                </c:pt>
                <c:pt idx="10287">
                  <c:v>26.562749999999998</c:v>
                </c:pt>
                <c:pt idx="10288">
                  <c:v>26.565366666666666</c:v>
                </c:pt>
                <c:pt idx="10289">
                  <c:v>26.567966666666671</c:v>
                </c:pt>
                <c:pt idx="10290">
                  <c:v>26.570566666666664</c:v>
                </c:pt>
                <c:pt idx="10291">
                  <c:v>26.573183333333329</c:v>
                </c:pt>
                <c:pt idx="10292">
                  <c:v>26.575783333333323</c:v>
                </c:pt>
                <c:pt idx="10293">
                  <c:v>26.578383333333321</c:v>
                </c:pt>
                <c:pt idx="10294">
                  <c:v>26.581</c:v>
                </c:pt>
                <c:pt idx="10295">
                  <c:v>26.583599999999997</c:v>
                </c:pt>
                <c:pt idx="10296">
                  <c:v>26.586200000000002</c:v>
                </c:pt>
                <c:pt idx="10297">
                  <c:v>26.588816666666666</c:v>
                </c:pt>
                <c:pt idx="10298">
                  <c:v>26.591416666666664</c:v>
                </c:pt>
                <c:pt idx="10299">
                  <c:v>26.594016666666668</c:v>
                </c:pt>
                <c:pt idx="10300">
                  <c:v>26.596633333333322</c:v>
                </c:pt>
                <c:pt idx="10301">
                  <c:v>26.599233333333324</c:v>
                </c:pt>
                <c:pt idx="10302">
                  <c:v>26.601833333333328</c:v>
                </c:pt>
                <c:pt idx="10303">
                  <c:v>26.604450000000003</c:v>
                </c:pt>
                <c:pt idx="10304">
                  <c:v>26.607050000000005</c:v>
                </c:pt>
                <c:pt idx="10305">
                  <c:v>26.609649999999991</c:v>
                </c:pt>
                <c:pt idx="10306">
                  <c:v>26.61226666666667</c:v>
                </c:pt>
                <c:pt idx="10307">
                  <c:v>26.614866666666675</c:v>
                </c:pt>
                <c:pt idx="10308">
                  <c:v>26.617433333333327</c:v>
                </c:pt>
                <c:pt idx="10309">
                  <c:v>26.620049999999996</c:v>
                </c:pt>
                <c:pt idx="10310">
                  <c:v>26.62265</c:v>
                </c:pt>
                <c:pt idx="10311">
                  <c:v>26.625250000000001</c:v>
                </c:pt>
                <c:pt idx="10312">
                  <c:v>26.627866666666673</c:v>
                </c:pt>
                <c:pt idx="10313">
                  <c:v>26.630466666666671</c:v>
                </c:pt>
                <c:pt idx="10314">
                  <c:v>26.633066666666668</c:v>
                </c:pt>
                <c:pt idx="10315">
                  <c:v>26.635683333333329</c:v>
                </c:pt>
                <c:pt idx="10316">
                  <c:v>26.638283333333327</c:v>
                </c:pt>
                <c:pt idx="10317">
                  <c:v>26.640883333333324</c:v>
                </c:pt>
                <c:pt idx="10318">
                  <c:v>26.6435</c:v>
                </c:pt>
                <c:pt idx="10319">
                  <c:v>26.646100000000001</c:v>
                </c:pt>
                <c:pt idx="10320">
                  <c:v>26.648700000000002</c:v>
                </c:pt>
                <c:pt idx="10321">
                  <c:v>26.65131666666667</c:v>
                </c:pt>
                <c:pt idx="10322">
                  <c:v>26.653916666666667</c:v>
                </c:pt>
                <c:pt idx="10323">
                  <c:v>26.656516666666668</c:v>
                </c:pt>
                <c:pt idx="10324">
                  <c:v>26.659133333333326</c:v>
                </c:pt>
                <c:pt idx="10325">
                  <c:v>26.661733333333324</c:v>
                </c:pt>
                <c:pt idx="10326">
                  <c:v>26.664333333333325</c:v>
                </c:pt>
                <c:pt idx="10327">
                  <c:v>26.666933333333329</c:v>
                </c:pt>
                <c:pt idx="10328">
                  <c:v>26.669533333333323</c:v>
                </c:pt>
                <c:pt idx="10329">
                  <c:v>26.672133333333321</c:v>
                </c:pt>
                <c:pt idx="10330">
                  <c:v>26.674750000000003</c:v>
                </c:pt>
                <c:pt idx="10331">
                  <c:v>26.677350000000004</c:v>
                </c:pt>
                <c:pt idx="10332">
                  <c:v>26.679950000000009</c:v>
                </c:pt>
                <c:pt idx="10333">
                  <c:v>26.682566666666666</c:v>
                </c:pt>
                <c:pt idx="10334">
                  <c:v>26.685166666666664</c:v>
                </c:pt>
                <c:pt idx="10335">
                  <c:v>26.687766666666668</c:v>
                </c:pt>
                <c:pt idx="10336">
                  <c:v>26.690383333333326</c:v>
                </c:pt>
                <c:pt idx="10337">
                  <c:v>26.692983333333327</c:v>
                </c:pt>
                <c:pt idx="10338">
                  <c:v>26.695583333333325</c:v>
                </c:pt>
                <c:pt idx="10339">
                  <c:v>26.6982</c:v>
                </c:pt>
                <c:pt idx="10340">
                  <c:v>26.700783333333323</c:v>
                </c:pt>
                <c:pt idx="10341">
                  <c:v>26.703383333333321</c:v>
                </c:pt>
                <c:pt idx="10342">
                  <c:v>26.705983333333325</c:v>
                </c:pt>
                <c:pt idx="10343">
                  <c:v>26.708599999999997</c:v>
                </c:pt>
                <c:pt idx="10344">
                  <c:v>26.711200000000005</c:v>
                </c:pt>
                <c:pt idx="10345">
                  <c:v>26.713766666666668</c:v>
                </c:pt>
                <c:pt idx="10346">
                  <c:v>26.716366666666669</c:v>
                </c:pt>
                <c:pt idx="10347">
                  <c:v>26.718983333333323</c:v>
                </c:pt>
                <c:pt idx="10348">
                  <c:v>26.721583333333324</c:v>
                </c:pt>
                <c:pt idx="10349">
                  <c:v>26.724183333333325</c:v>
                </c:pt>
                <c:pt idx="10350">
                  <c:v>26.726800000000001</c:v>
                </c:pt>
                <c:pt idx="10351">
                  <c:v>26.729399999999991</c:v>
                </c:pt>
                <c:pt idx="10352">
                  <c:v>26.732000000000003</c:v>
                </c:pt>
                <c:pt idx="10353">
                  <c:v>26.734616666666668</c:v>
                </c:pt>
                <c:pt idx="10354">
                  <c:v>26.737216666666665</c:v>
                </c:pt>
                <c:pt idx="10355">
                  <c:v>26.73981666666667</c:v>
                </c:pt>
                <c:pt idx="10356">
                  <c:v>26.74243333333332</c:v>
                </c:pt>
                <c:pt idx="10357">
                  <c:v>26.745033333333321</c:v>
                </c:pt>
                <c:pt idx="10358">
                  <c:v>26.747616666666666</c:v>
                </c:pt>
                <c:pt idx="10359">
                  <c:v>26.75023333333332</c:v>
                </c:pt>
                <c:pt idx="10360">
                  <c:v>26.752833333333324</c:v>
                </c:pt>
                <c:pt idx="10361">
                  <c:v>26.755433333333322</c:v>
                </c:pt>
                <c:pt idx="10362">
                  <c:v>26.758050000000001</c:v>
                </c:pt>
                <c:pt idx="10363">
                  <c:v>26.760649999999988</c:v>
                </c:pt>
                <c:pt idx="10364">
                  <c:v>26.763250000000003</c:v>
                </c:pt>
                <c:pt idx="10365">
                  <c:v>26.765866666666668</c:v>
                </c:pt>
                <c:pt idx="10366">
                  <c:v>26.768466666666662</c:v>
                </c:pt>
                <c:pt idx="10367">
                  <c:v>26.77106666666667</c:v>
                </c:pt>
                <c:pt idx="10368">
                  <c:v>26.773683333333324</c:v>
                </c:pt>
                <c:pt idx="10369">
                  <c:v>26.776283333333325</c:v>
                </c:pt>
                <c:pt idx="10370">
                  <c:v>26.778883333333326</c:v>
                </c:pt>
                <c:pt idx="10371">
                  <c:v>26.781499999999998</c:v>
                </c:pt>
                <c:pt idx="10372">
                  <c:v>26.784100000000002</c:v>
                </c:pt>
                <c:pt idx="10373">
                  <c:v>26.786699999999996</c:v>
                </c:pt>
                <c:pt idx="10374">
                  <c:v>26.789316666666661</c:v>
                </c:pt>
                <c:pt idx="10375">
                  <c:v>26.791916666666673</c:v>
                </c:pt>
                <c:pt idx="10376">
                  <c:v>26.794516666666667</c:v>
                </c:pt>
                <c:pt idx="10377">
                  <c:v>26.797133333333321</c:v>
                </c:pt>
                <c:pt idx="10378">
                  <c:v>26.799733333333322</c:v>
                </c:pt>
                <c:pt idx="10379">
                  <c:v>26.802333333333323</c:v>
                </c:pt>
                <c:pt idx="10380">
                  <c:v>26.804950000000009</c:v>
                </c:pt>
                <c:pt idx="10381">
                  <c:v>26.807549999999996</c:v>
                </c:pt>
                <c:pt idx="10382">
                  <c:v>26.810150000000004</c:v>
                </c:pt>
                <c:pt idx="10383">
                  <c:v>26.812766666666668</c:v>
                </c:pt>
                <c:pt idx="10384">
                  <c:v>26.815366666666669</c:v>
                </c:pt>
                <c:pt idx="10385">
                  <c:v>26.817966666666674</c:v>
                </c:pt>
                <c:pt idx="10386">
                  <c:v>26.820583333333325</c:v>
                </c:pt>
                <c:pt idx="10387">
                  <c:v>26.823183333333329</c:v>
                </c:pt>
                <c:pt idx="10388">
                  <c:v>26.825783333333323</c:v>
                </c:pt>
                <c:pt idx="10389">
                  <c:v>26.828399999999991</c:v>
                </c:pt>
                <c:pt idx="10390">
                  <c:v>26.831000000000003</c:v>
                </c:pt>
                <c:pt idx="10391">
                  <c:v>26.833600000000001</c:v>
                </c:pt>
                <c:pt idx="10392">
                  <c:v>26.836216666666665</c:v>
                </c:pt>
                <c:pt idx="10393">
                  <c:v>26.83881666666667</c:v>
                </c:pt>
                <c:pt idx="10394">
                  <c:v>26.841416666666664</c:v>
                </c:pt>
                <c:pt idx="10395">
                  <c:v>26.844033333333329</c:v>
                </c:pt>
                <c:pt idx="10396">
                  <c:v>26.846633333333322</c:v>
                </c:pt>
                <c:pt idx="10397">
                  <c:v>26.849233333333324</c:v>
                </c:pt>
                <c:pt idx="10398">
                  <c:v>26.85185000000001</c:v>
                </c:pt>
                <c:pt idx="10399">
                  <c:v>26.854450000000003</c:v>
                </c:pt>
                <c:pt idx="10400">
                  <c:v>26.857050000000005</c:v>
                </c:pt>
                <c:pt idx="10401">
                  <c:v>26.859666666666669</c:v>
                </c:pt>
                <c:pt idx="10402">
                  <c:v>26.862266666666667</c:v>
                </c:pt>
                <c:pt idx="10403">
                  <c:v>26.864866666666671</c:v>
                </c:pt>
                <c:pt idx="10404">
                  <c:v>26.867483333333325</c:v>
                </c:pt>
                <c:pt idx="10405">
                  <c:v>26.870083333333326</c:v>
                </c:pt>
                <c:pt idx="10406">
                  <c:v>26.872683333333324</c:v>
                </c:pt>
                <c:pt idx="10407">
                  <c:v>26.875299999999996</c:v>
                </c:pt>
                <c:pt idx="10408">
                  <c:v>26.877900000000004</c:v>
                </c:pt>
                <c:pt idx="10409">
                  <c:v>26.880499999999991</c:v>
                </c:pt>
                <c:pt idx="10410">
                  <c:v>26.88311666666667</c:v>
                </c:pt>
                <c:pt idx="10411">
                  <c:v>26.885716666666664</c:v>
                </c:pt>
                <c:pt idx="10412">
                  <c:v>26.888316666666661</c:v>
                </c:pt>
                <c:pt idx="10413">
                  <c:v>26.890933333333326</c:v>
                </c:pt>
                <c:pt idx="10414">
                  <c:v>26.893516666666667</c:v>
                </c:pt>
                <c:pt idx="10415">
                  <c:v>26.896116666666668</c:v>
                </c:pt>
                <c:pt idx="10416">
                  <c:v>26.898733333333322</c:v>
                </c:pt>
                <c:pt idx="10417">
                  <c:v>26.901333333333323</c:v>
                </c:pt>
                <c:pt idx="10418">
                  <c:v>26.903933333333324</c:v>
                </c:pt>
                <c:pt idx="10419">
                  <c:v>26.906549999999992</c:v>
                </c:pt>
                <c:pt idx="10420">
                  <c:v>26.90915</c:v>
                </c:pt>
                <c:pt idx="10421">
                  <c:v>26.911749999999991</c:v>
                </c:pt>
                <c:pt idx="10422">
                  <c:v>26.914350000000006</c:v>
                </c:pt>
                <c:pt idx="10423">
                  <c:v>26.916966666666671</c:v>
                </c:pt>
                <c:pt idx="10424">
                  <c:v>26.919566666666665</c:v>
                </c:pt>
                <c:pt idx="10425">
                  <c:v>26.922166666666666</c:v>
                </c:pt>
                <c:pt idx="10426">
                  <c:v>26.924783333333323</c:v>
                </c:pt>
                <c:pt idx="10427">
                  <c:v>26.927383333333324</c:v>
                </c:pt>
                <c:pt idx="10428">
                  <c:v>26.929983333333325</c:v>
                </c:pt>
                <c:pt idx="10429">
                  <c:v>26.93259999999999</c:v>
                </c:pt>
                <c:pt idx="10430">
                  <c:v>26.935200000000002</c:v>
                </c:pt>
                <c:pt idx="10431">
                  <c:v>26.937799999999996</c:v>
                </c:pt>
                <c:pt idx="10432">
                  <c:v>26.940399999999997</c:v>
                </c:pt>
                <c:pt idx="10433">
                  <c:v>26.943016666666662</c:v>
                </c:pt>
                <c:pt idx="10434">
                  <c:v>26.945616666666666</c:v>
                </c:pt>
                <c:pt idx="10435">
                  <c:v>26.948216666666664</c:v>
                </c:pt>
                <c:pt idx="10436">
                  <c:v>26.950833333333325</c:v>
                </c:pt>
                <c:pt idx="10437">
                  <c:v>26.953433333333322</c:v>
                </c:pt>
                <c:pt idx="10438">
                  <c:v>26.956033333333323</c:v>
                </c:pt>
                <c:pt idx="10439">
                  <c:v>26.958649999999992</c:v>
                </c:pt>
                <c:pt idx="10440">
                  <c:v>26.96125</c:v>
                </c:pt>
                <c:pt idx="10441">
                  <c:v>26.96384999999999</c:v>
                </c:pt>
                <c:pt idx="10442">
                  <c:v>26.966466666666669</c:v>
                </c:pt>
                <c:pt idx="10443">
                  <c:v>26.969066666666667</c:v>
                </c:pt>
                <c:pt idx="10444">
                  <c:v>26.971666666666668</c:v>
                </c:pt>
                <c:pt idx="10445">
                  <c:v>26.974283333333329</c:v>
                </c:pt>
                <c:pt idx="10446">
                  <c:v>26.976883333333326</c:v>
                </c:pt>
                <c:pt idx="10447">
                  <c:v>26.979483333333324</c:v>
                </c:pt>
                <c:pt idx="10448">
                  <c:v>26.982099999999992</c:v>
                </c:pt>
                <c:pt idx="10449">
                  <c:v>26.984699999999997</c:v>
                </c:pt>
                <c:pt idx="10450">
                  <c:v>26.987299999999998</c:v>
                </c:pt>
                <c:pt idx="10451">
                  <c:v>26.989916666666666</c:v>
                </c:pt>
                <c:pt idx="10452">
                  <c:v>26.992516666666663</c:v>
                </c:pt>
                <c:pt idx="10453">
                  <c:v>26.995116666666664</c:v>
                </c:pt>
                <c:pt idx="10454">
                  <c:v>26.997733333333322</c:v>
                </c:pt>
                <c:pt idx="10455">
                  <c:v>27.000333333333323</c:v>
                </c:pt>
                <c:pt idx="10456">
                  <c:v>27.002933333333321</c:v>
                </c:pt>
                <c:pt idx="10457">
                  <c:v>27.005550000000003</c:v>
                </c:pt>
                <c:pt idx="10458">
                  <c:v>27.008150000000001</c:v>
                </c:pt>
                <c:pt idx="10459">
                  <c:v>27.010749999999991</c:v>
                </c:pt>
                <c:pt idx="10460">
                  <c:v>27.01336666666667</c:v>
                </c:pt>
                <c:pt idx="10461">
                  <c:v>27.015966666666671</c:v>
                </c:pt>
                <c:pt idx="10462">
                  <c:v>27.018566666666668</c:v>
                </c:pt>
                <c:pt idx="10463">
                  <c:v>27.021183333333326</c:v>
                </c:pt>
                <c:pt idx="10464">
                  <c:v>27.02378333333332</c:v>
                </c:pt>
                <c:pt idx="10465">
                  <c:v>27.026383333333325</c:v>
                </c:pt>
                <c:pt idx="10466">
                  <c:v>27.029</c:v>
                </c:pt>
                <c:pt idx="10467">
                  <c:v>27.031600000000001</c:v>
                </c:pt>
                <c:pt idx="10468">
                  <c:v>27.034199999999995</c:v>
                </c:pt>
                <c:pt idx="10469">
                  <c:v>27.03681666666667</c:v>
                </c:pt>
                <c:pt idx="10470">
                  <c:v>27.039383333333326</c:v>
                </c:pt>
                <c:pt idx="10471">
                  <c:v>27.041983333333327</c:v>
                </c:pt>
                <c:pt idx="10472">
                  <c:v>27.044599999999996</c:v>
                </c:pt>
                <c:pt idx="10473">
                  <c:v>27.0472</c:v>
                </c:pt>
                <c:pt idx="10474">
                  <c:v>27.049800000000001</c:v>
                </c:pt>
                <c:pt idx="10475">
                  <c:v>27.052416666666666</c:v>
                </c:pt>
                <c:pt idx="10476">
                  <c:v>27.055016666666667</c:v>
                </c:pt>
                <c:pt idx="10477">
                  <c:v>27.057616666666668</c:v>
                </c:pt>
                <c:pt idx="10478">
                  <c:v>27.060233333333322</c:v>
                </c:pt>
                <c:pt idx="10479">
                  <c:v>27.062833333333323</c:v>
                </c:pt>
                <c:pt idx="10480">
                  <c:v>27.065433333333317</c:v>
                </c:pt>
                <c:pt idx="10481">
                  <c:v>27.068050000000003</c:v>
                </c:pt>
                <c:pt idx="10482">
                  <c:v>27.07061666666667</c:v>
                </c:pt>
                <c:pt idx="10483">
                  <c:v>27.073216666666667</c:v>
                </c:pt>
                <c:pt idx="10484">
                  <c:v>27.075833333333325</c:v>
                </c:pt>
                <c:pt idx="10485">
                  <c:v>27.078433333333322</c:v>
                </c:pt>
                <c:pt idx="10486">
                  <c:v>27.081033333333323</c:v>
                </c:pt>
                <c:pt idx="10487">
                  <c:v>27.083649999999992</c:v>
                </c:pt>
                <c:pt idx="10488">
                  <c:v>27.08625</c:v>
                </c:pt>
                <c:pt idx="10489">
                  <c:v>27.08884999999999</c:v>
                </c:pt>
                <c:pt idx="10490">
                  <c:v>27.091466666666673</c:v>
                </c:pt>
                <c:pt idx="10491">
                  <c:v>27.09406666666667</c:v>
                </c:pt>
                <c:pt idx="10492">
                  <c:v>27.096666666666668</c:v>
                </c:pt>
                <c:pt idx="10493">
                  <c:v>27.099283333333329</c:v>
                </c:pt>
                <c:pt idx="10494">
                  <c:v>27.10188333333333</c:v>
                </c:pt>
                <c:pt idx="10495">
                  <c:v>27.104483333333327</c:v>
                </c:pt>
                <c:pt idx="10496">
                  <c:v>27.107099999999999</c:v>
                </c:pt>
                <c:pt idx="10497">
                  <c:v>27.1097</c:v>
                </c:pt>
                <c:pt idx="10498">
                  <c:v>27.112300000000001</c:v>
                </c:pt>
                <c:pt idx="10499">
                  <c:v>27.114916666666673</c:v>
                </c:pt>
                <c:pt idx="10500">
                  <c:v>27.117500000000003</c:v>
                </c:pt>
                <c:pt idx="10501">
                  <c:v>27.120099999999994</c:v>
                </c:pt>
                <c:pt idx="10502">
                  <c:v>27.122700000000002</c:v>
                </c:pt>
                <c:pt idx="10503">
                  <c:v>27.125316666666667</c:v>
                </c:pt>
                <c:pt idx="10504">
                  <c:v>27.127916666666671</c:v>
                </c:pt>
                <c:pt idx="10505">
                  <c:v>27.130516666666665</c:v>
                </c:pt>
                <c:pt idx="10506">
                  <c:v>27.133133333333326</c:v>
                </c:pt>
                <c:pt idx="10507">
                  <c:v>27.135733333333324</c:v>
                </c:pt>
                <c:pt idx="10508">
                  <c:v>27.138316666666665</c:v>
                </c:pt>
                <c:pt idx="10509">
                  <c:v>27.140899999999995</c:v>
                </c:pt>
                <c:pt idx="10510">
                  <c:v>27.143516666666667</c:v>
                </c:pt>
                <c:pt idx="10511">
                  <c:v>27.146116666666668</c:v>
                </c:pt>
                <c:pt idx="10512">
                  <c:v>27.148716666666662</c:v>
                </c:pt>
                <c:pt idx="10513">
                  <c:v>27.151333333333326</c:v>
                </c:pt>
                <c:pt idx="10514">
                  <c:v>27.153933333333327</c:v>
                </c:pt>
                <c:pt idx="10515">
                  <c:v>27.156500000000001</c:v>
                </c:pt>
                <c:pt idx="10516">
                  <c:v>27.159116666666669</c:v>
                </c:pt>
                <c:pt idx="10517">
                  <c:v>27.161716666666667</c:v>
                </c:pt>
                <c:pt idx="10518">
                  <c:v>27.164316666666664</c:v>
                </c:pt>
                <c:pt idx="10519">
                  <c:v>27.166933333333329</c:v>
                </c:pt>
                <c:pt idx="10520">
                  <c:v>27.169533333333323</c:v>
                </c:pt>
                <c:pt idx="10521">
                  <c:v>27.172133333333321</c:v>
                </c:pt>
                <c:pt idx="10522">
                  <c:v>27.174716666666665</c:v>
                </c:pt>
                <c:pt idx="10523">
                  <c:v>27.17731666666667</c:v>
                </c:pt>
                <c:pt idx="10524">
                  <c:v>27.179916666666671</c:v>
                </c:pt>
                <c:pt idx="10525">
                  <c:v>27.182533333333321</c:v>
                </c:pt>
                <c:pt idx="10526">
                  <c:v>27.185133333333322</c:v>
                </c:pt>
                <c:pt idx="10527">
                  <c:v>27.18773333333332</c:v>
                </c:pt>
                <c:pt idx="10528">
                  <c:v>27.190350000000006</c:v>
                </c:pt>
                <c:pt idx="10529">
                  <c:v>27.192950000000003</c:v>
                </c:pt>
                <c:pt idx="10530">
                  <c:v>27.195550000000001</c:v>
                </c:pt>
                <c:pt idx="10531">
                  <c:v>27.198166666666673</c:v>
                </c:pt>
                <c:pt idx="10532">
                  <c:v>27.200766666666667</c:v>
                </c:pt>
                <c:pt idx="10533">
                  <c:v>27.203366666666668</c:v>
                </c:pt>
                <c:pt idx="10534">
                  <c:v>27.205983333333325</c:v>
                </c:pt>
                <c:pt idx="10535">
                  <c:v>27.208583333333323</c:v>
                </c:pt>
                <c:pt idx="10536">
                  <c:v>27.211183333333327</c:v>
                </c:pt>
                <c:pt idx="10537">
                  <c:v>27.213799999999996</c:v>
                </c:pt>
                <c:pt idx="10538">
                  <c:v>27.2164</c:v>
                </c:pt>
                <c:pt idx="10539">
                  <c:v>27.21896666666667</c:v>
                </c:pt>
                <c:pt idx="10540">
                  <c:v>27.221583333333324</c:v>
                </c:pt>
                <c:pt idx="10541">
                  <c:v>27.224183333333325</c:v>
                </c:pt>
                <c:pt idx="10542">
                  <c:v>27.226783333333323</c:v>
                </c:pt>
                <c:pt idx="10543">
                  <c:v>27.229399999999991</c:v>
                </c:pt>
                <c:pt idx="10544">
                  <c:v>27.232000000000003</c:v>
                </c:pt>
                <c:pt idx="10545">
                  <c:v>27.2346</c:v>
                </c:pt>
                <c:pt idx="10546">
                  <c:v>27.237216666666665</c:v>
                </c:pt>
                <c:pt idx="10547">
                  <c:v>27.23981666666667</c:v>
                </c:pt>
                <c:pt idx="10548">
                  <c:v>27.242416666666664</c:v>
                </c:pt>
                <c:pt idx="10549">
                  <c:v>27.245016666666665</c:v>
                </c:pt>
                <c:pt idx="10550">
                  <c:v>27.247599999999991</c:v>
                </c:pt>
                <c:pt idx="10551">
                  <c:v>27.250216666666667</c:v>
                </c:pt>
                <c:pt idx="10552">
                  <c:v>27.252816666666668</c:v>
                </c:pt>
                <c:pt idx="10553">
                  <c:v>27.255416666666669</c:v>
                </c:pt>
                <c:pt idx="10554">
                  <c:v>27.258033333333323</c:v>
                </c:pt>
                <c:pt idx="10555">
                  <c:v>27.260633333333317</c:v>
                </c:pt>
                <c:pt idx="10556">
                  <c:v>27.263233333333325</c:v>
                </c:pt>
                <c:pt idx="10557">
                  <c:v>27.26585</c:v>
                </c:pt>
                <c:pt idx="10558">
                  <c:v>27.268449999999987</c:v>
                </c:pt>
                <c:pt idx="10559">
                  <c:v>27.271049999999995</c:v>
                </c:pt>
                <c:pt idx="10560">
                  <c:v>27.273666666666667</c:v>
                </c:pt>
                <c:pt idx="10561">
                  <c:v>27.276266666666668</c:v>
                </c:pt>
                <c:pt idx="10562">
                  <c:v>27.278866666666669</c:v>
                </c:pt>
                <c:pt idx="10563">
                  <c:v>27.28148333333332</c:v>
                </c:pt>
                <c:pt idx="10564">
                  <c:v>27.284083333333324</c:v>
                </c:pt>
                <c:pt idx="10565">
                  <c:v>27.286683333333322</c:v>
                </c:pt>
                <c:pt idx="10566">
                  <c:v>27.289299999999997</c:v>
                </c:pt>
                <c:pt idx="10567">
                  <c:v>27.291899999999995</c:v>
                </c:pt>
                <c:pt idx="10568">
                  <c:v>27.294500000000003</c:v>
                </c:pt>
                <c:pt idx="10569">
                  <c:v>27.297116666666668</c:v>
                </c:pt>
                <c:pt idx="10570">
                  <c:v>27.299716666666662</c:v>
                </c:pt>
                <c:pt idx="10571">
                  <c:v>27.302316666666666</c:v>
                </c:pt>
                <c:pt idx="10572">
                  <c:v>27.304933333333327</c:v>
                </c:pt>
                <c:pt idx="10573">
                  <c:v>27.307533333333325</c:v>
                </c:pt>
                <c:pt idx="10574">
                  <c:v>27.310099999999995</c:v>
                </c:pt>
                <c:pt idx="10575">
                  <c:v>27.312716666666667</c:v>
                </c:pt>
                <c:pt idx="10576">
                  <c:v>27.315316666666668</c:v>
                </c:pt>
                <c:pt idx="10577">
                  <c:v>27.317916666666676</c:v>
                </c:pt>
                <c:pt idx="10578">
                  <c:v>27.320533333333323</c:v>
                </c:pt>
                <c:pt idx="10579">
                  <c:v>27.32313333333332</c:v>
                </c:pt>
                <c:pt idx="10580">
                  <c:v>27.325733333333325</c:v>
                </c:pt>
                <c:pt idx="10581">
                  <c:v>27.32835</c:v>
                </c:pt>
                <c:pt idx="10582">
                  <c:v>27.330949999999994</c:v>
                </c:pt>
                <c:pt idx="10583">
                  <c:v>27.333549999999995</c:v>
                </c:pt>
                <c:pt idx="10584">
                  <c:v>27.336166666666671</c:v>
                </c:pt>
                <c:pt idx="10585">
                  <c:v>27.338766666666668</c:v>
                </c:pt>
                <c:pt idx="10586">
                  <c:v>27.341366666666669</c:v>
                </c:pt>
                <c:pt idx="10587">
                  <c:v>27.343983333333323</c:v>
                </c:pt>
                <c:pt idx="10588">
                  <c:v>27.346583333333324</c:v>
                </c:pt>
                <c:pt idx="10589">
                  <c:v>27.349183333333325</c:v>
                </c:pt>
                <c:pt idx="10590">
                  <c:v>27.351800000000004</c:v>
                </c:pt>
                <c:pt idx="10591">
                  <c:v>27.354399999999995</c:v>
                </c:pt>
                <c:pt idx="10592">
                  <c:v>27.357000000000006</c:v>
                </c:pt>
                <c:pt idx="10593">
                  <c:v>27.359616666666668</c:v>
                </c:pt>
                <c:pt idx="10594">
                  <c:v>27.362216666666662</c:v>
                </c:pt>
                <c:pt idx="10595">
                  <c:v>27.36481666666667</c:v>
                </c:pt>
                <c:pt idx="10596">
                  <c:v>27.367433333333324</c:v>
                </c:pt>
                <c:pt idx="10597">
                  <c:v>27.370033333333325</c:v>
                </c:pt>
                <c:pt idx="10598">
                  <c:v>27.372633333333322</c:v>
                </c:pt>
                <c:pt idx="10599">
                  <c:v>27.375250000000001</c:v>
                </c:pt>
                <c:pt idx="10600">
                  <c:v>27.377850000000009</c:v>
                </c:pt>
                <c:pt idx="10601">
                  <c:v>27.38045</c:v>
                </c:pt>
                <c:pt idx="10602">
                  <c:v>27.383066666666664</c:v>
                </c:pt>
                <c:pt idx="10603">
                  <c:v>27.385666666666669</c:v>
                </c:pt>
                <c:pt idx="10604">
                  <c:v>27.388266666666667</c:v>
                </c:pt>
                <c:pt idx="10605">
                  <c:v>27.390883333333324</c:v>
                </c:pt>
                <c:pt idx="10606">
                  <c:v>27.393483333333325</c:v>
                </c:pt>
                <c:pt idx="10607">
                  <c:v>27.396083333333326</c:v>
                </c:pt>
                <c:pt idx="10608">
                  <c:v>27.398700000000002</c:v>
                </c:pt>
                <c:pt idx="10609">
                  <c:v>27.401299999999996</c:v>
                </c:pt>
                <c:pt idx="10610">
                  <c:v>27.4039</c:v>
                </c:pt>
                <c:pt idx="10611">
                  <c:v>27.406516666666665</c:v>
                </c:pt>
                <c:pt idx="10612">
                  <c:v>27.409116666666666</c:v>
                </c:pt>
                <c:pt idx="10613">
                  <c:v>27.411716666666667</c:v>
                </c:pt>
                <c:pt idx="10614">
                  <c:v>27.414333333333325</c:v>
                </c:pt>
                <c:pt idx="10615">
                  <c:v>27.416933333333329</c:v>
                </c:pt>
                <c:pt idx="10616">
                  <c:v>27.419533333333323</c:v>
                </c:pt>
                <c:pt idx="10617">
                  <c:v>27.422149999999988</c:v>
                </c:pt>
                <c:pt idx="10618">
                  <c:v>27.42475</c:v>
                </c:pt>
                <c:pt idx="10619">
                  <c:v>27.427350000000001</c:v>
                </c:pt>
                <c:pt idx="10620">
                  <c:v>27.429966666666665</c:v>
                </c:pt>
                <c:pt idx="10621">
                  <c:v>27.432566666666666</c:v>
                </c:pt>
                <c:pt idx="10622">
                  <c:v>27.435166666666664</c:v>
                </c:pt>
                <c:pt idx="10623">
                  <c:v>27.437783333333329</c:v>
                </c:pt>
                <c:pt idx="10624">
                  <c:v>27.440383333333322</c:v>
                </c:pt>
                <c:pt idx="10625">
                  <c:v>27.442983333333324</c:v>
                </c:pt>
                <c:pt idx="10626">
                  <c:v>27.445599999999999</c:v>
                </c:pt>
                <c:pt idx="10627">
                  <c:v>27.448183333333326</c:v>
                </c:pt>
                <c:pt idx="10628">
                  <c:v>27.450783333333323</c:v>
                </c:pt>
                <c:pt idx="10629">
                  <c:v>27.453399999999991</c:v>
                </c:pt>
                <c:pt idx="10630">
                  <c:v>27.456</c:v>
                </c:pt>
                <c:pt idx="10631">
                  <c:v>27.458599999999997</c:v>
                </c:pt>
                <c:pt idx="10632">
                  <c:v>27.461216666666662</c:v>
                </c:pt>
                <c:pt idx="10633">
                  <c:v>27.463816666666666</c:v>
                </c:pt>
                <c:pt idx="10634">
                  <c:v>27.46641666666666</c:v>
                </c:pt>
                <c:pt idx="10635">
                  <c:v>27.469016666666665</c:v>
                </c:pt>
                <c:pt idx="10636">
                  <c:v>27.471633333333322</c:v>
                </c:pt>
                <c:pt idx="10637">
                  <c:v>27.474233333333324</c:v>
                </c:pt>
                <c:pt idx="10638">
                  <c:v>27.476833333333325</c:v>
                </c:pt>
                <c:pt idx="10639">
                  <c:v>27.47945</c:v>
                </c:pt>
                <c:pt idx="10640">
                  <c:v>27.482049999999997</c:v>
                </c:pt>
                <c:pt idx="10641">
                  <c:v>27.484649999999988</c:v>
                </c:pt>
                <c:pt idx="10642">
                  <c:v>27.487266666666667</c:v>
                </c:pt>
                <c:pt idx="10643">
                  <c:v>27.489866666666668</c:v>
                </c:pt>
                <c:pt idx="10644">
                  <c:v>27.492466666666662</c:v>
                </c:pt>
                <c:pt idx="10645">
                  <c:v>27.495066666666666</c:v>
                </c:pt>
                <c:pt idx="10646">
                  <c:v>27.497683333333324</c:v>
                </c:pt>
                <c:pt idx="10647">
                  <c:v>27.500283333333329</c:v>
                </c:pt>
                <c:pt idx="10648">
                  <c:v>27.502883333333326</c:v>
                </c:pt>
                <c:pt idx="10649">
                  <c:v>27.505499999999991</c:v>
                </c:pt>
                <c:pt idx="10650">
                  <c:v>27.508100000000002</c:v>
                </c:pt>
                <c:pt idx="10651">
                  <c:v>27.5107</c:v>
                </c:pt>
                <c:pt idx="10652">
                  <c:v>27.513316666666665</c:v>
                </c:pt>
                <c:pt idx="10653">
                  <c:v>27.515916666666669</c:v>
                </c:pt>
                <c:pt idx="10654">
                  <c:v>27.518516666666667</c:v>
                </c:pt>
                <c:pt idx="10655">
                  <c:v>27.521133333333324</c:v>
                </c:pt>
                <c:pt idx="10656">
                  <c:v>27.523733333333322</c:v>
                </c:pt>
                <c:pt idx="10657">
                  <c:v>27.526316666666666</c:v>
                </c:pt>
                <c:pt idx="10658">
                  <c:v>27.528933333333324</c:v>
                </c:pt>
                <c:pt idx="10659">
                  <c:v>27.531533333333329</c:v>
                </c:pt>
                <c:pt idx="10660">
                  <c:v>27.534133333333326</c:v>
                </c:pt>
                <c:pt idx="10661">
                  <c:v>27.536749999999991</c:v>
                </c:pt>
                <c:pt idx="10662">
                  <c:v>27.539350000000006</c:v>
                </c:pt>
                <c:pt idx="10663">
                  <c:v>27.541950000000003</c:v>
                </c:pt>
                <c:pt idx="10664">
                  <c:v>27.544566666666665</c:v>
                </c:pt>
                <c:pt idx="10665">
                  <c:v>27.547166666666669</c:v>
                </c:pt>
                <c:pt idx="10666">
                  <c:v>27.549766666666667</c:v>
                </c:pt>
                <c:pt idx="10667">
                  <c:v>27.552383333333324</c:v>
                </c:pt>
                <c:pt idx="10668">
                  <c:v>27.554983333333329</c:v>
                </c:pt>
                <c:pt idx="10669">
                  <c:v>27.557583333333326</c:v>
                </c:pt>
                <c:pt idx="10670">
                  <c:v>27.560200000000002</c:v>
                </c:pt>
                <c:pt idx="10671">
                  <c:v>27.562799999999992</c:v>
                </c:pt>
                <c:pt idx="10672">
                  <c:v>27.565399999999997</c:v>
                </c:pt>
                <c:pt idx="10673">
                  <c:v>27.568016666666662</c:v>
                </c:pt>
                <c:pt idx="10674">
                  <c:v>27.57061666666667</c:v>
                </c:pt>
                <c:pt idx="10675">
                  <c:v>27.573216666666667</c:v>
                </c:pt>
                <c:pt idx="10676">
                  <c:v>27.575833333333325</c:v>
                </c:pt>
                <c:pt idx="10677">
                  <c:v>27.578433333333322</c:v>
                </c:pt>
                <c:pt idx="10678">
                  <c:v>27.581033333333323</c:v>
                </c:pt>
                <c:pt idx="10679">
                  <c:v>27.583649999999992</c:v>
                </c:pt>
                <c:pt idx="10680">
                  <c:v>27.58625</c:v>
                </c:pt>
                <c:pt idx="10681">
                  <c:v>27.58884999999999</c:v>
                </c:pt>
                <c:pt idx="10682">
                  <c:v>27.591466666666673</c:v>
                </c:pt>
                <c:pt idx="10683">
                  <c:v>27.59406666666667</c:v>
                </c:pt>
                <c:pt idx="10684">
                  <c:v>27.596666666666668</c:v>
                </c:pt>
                <c:pt idx="10685">
                  <c:v>27.599283333333329</c:v>
                </c:pt>
                <c:pt idx="10686">
                  <c:v>27.601866666666677</c:v>
                </c:pt>
                <c:pt idx="10687">
                  <c:v>27.604450000000003</c:v>
                </c:pt>
                <c:pt idx="10688">
                  <c:v>27.607050000000005</c:v>
                </c:pt>
                <c:pt idx="10689">
                  <c:v>27.609633333333321</c:v>
                </c:pt>
                <c:pt idx="10690">
                  <c:v>27.612216666666665</c:v>
                </c:pt>
                <c:pt idx="10691">
                  <c:v>27.614816666666673</c:v>
                </c:pt>
                <c:pt idx="10692">
                  <c:v>27.617400000000004</c:v>
                </c:pt>
                <c:pt idx="10693">
                  <c:v>27.61998333333333</c:v>
                </c:pt>
                <c:pt idx="10694">
                  <c:v>27.622566666666668</c:v>
                </c:pt>
                <c:pt idx="10695">
                  <c:v>27.625150000000001</c:v>
                </c:pt>
                <c:pt idx="10696">
                  <c:v>27.627749999999995</c:v>
                </c:pt>
                <c:pt idx="10697">
                  <c:v>27.630333333333326</c:v>
                </c:pt>
                <c:pt idx="10698">
                  <c:v>27.63291666666667</c:v>
                </c:pt>
                <c:pt idx="10699">
                  <c:v>27.635516666666668</c:v>
                </c:pt>
                <c:pt idx="10700">
                  <c:v>27.638100000000001</c:v>
                </c:pt>
                <c:pt idx="10701">
                  <c:v>27.640650000000001</c:v>
                </c:pt>
                <c:pt idx="10702">
                  <c:v>27.643216666666667</c:v>
                </c:pt>
                <c:pt idx="10703">
                  <c:v>27.645800000000001</c:v>
                </c:pt>
                <c:pt idx="10704">
                  <c:v>27.648399999999995</c:v>
                </c:pt>
                <c:pt idx="10705">
                  <c:v>27.650983333333329</c:v>
                </c:pt>
                <c:pt idx="10706">
                  <c:v>27.65356666666667</c:v>
                </c:pt>
                <c:pt idx="10707">
                  <c:v>27.656166666666667</c:v>
                </c:pt>
                <c:pt idx="10708">
                  <c:v>27.658750000000001</c:v>
                </c:pt>
                <c:pt idx="10709">
                  <c:v>27.661333333333324</c:v>
                </c:pt>
                <c:pt idx="10710">
                  <c:v>27.663933333333325</c:v>
                </c:pt>
                <c:pt idx="10711">
                  <c:v>27.666516666666666</c:v>
                </c:pt>
                <c:pt idx="10712">
                  <c:v>27.6691</c:v>
                </c:pt>
                <c:pt idx="10713">
                  <c:v>27.671683333333323</c:v>
                </c:pt>
                <c:pt idx="10714">
                  <c:v>27.674266666666668</c:v>
                </c:pt>
                <c:pt idx="10715">
                  <c:v>27.676866666666676</c:v>
                </c:pt>
                <c:pt idx="10716">
                  <c:v>27.679449999999996</c:v>
                </c:pt>
                <c:pt idx="10717">
                  <c:v>27.682033333333322</c:v>
                </c:pt>
                <c:pt idx="10718">
                  <c:v>27.684633333333323</c:v>
                </c:pt>
                <c:pt idx="10719">
                  <c:v>27.687216666666664</c:v>
                </c:pt>
                <c:pt idx="10720">
                  <c:v>27.689799999999991</c:v>
                </c:pt>
                <c:pt idx="10721">
                  <c:v>27.692400000000003</c:v>
                </c:pt>
                <c:pt idx="10722">
                  <c:v>27.69498333333333</c:v>
                </c:pt>
                <c:pt idx="10723">
                  <c:v>27.69756666666667</c:v>
                </c:pt>
                <c:pt idx="10724">
                  <c:v>27.700166666666668</c:v>
                </c:pt>
                <c:pt idx="10725">
                  <c:v>27.702749999999988</c:v>
                </c:pt>
                <c:pt idx="10726">
                  <c:v>27.705333333333321</c:v>
                </c:pt>
                <c:pt idx="10727">
                  <c:v>27.707916666666669</c:v>
                </c:pt>
                <c:pt idx="10728">
                  <c:v>27.710500000000003</c:v>
                </c:pt>
                <c:pt idx="10729">
                  <c:v>27.713100000000001</c:v>
                </c:pt>
                <c:pt idx="10730">
                  <c:v>27.715683333333324</c:v>
                </c:pt>
                <c:pt idx="10731">
                  <c:v>27.718266666666668</c:v>
                </c:pt>
                <c:pt idx="10732">
                  <c:v>27.720833333333324</c:v>
                </c:pt>
                <c:pt idx="10733">
                  <c:v>27.723433333333322</c:v>
                </c:pt>
                <c:pt idx="10734">
                  <c:v>27.726016666666666</c:v>
                </c:pt>
                <c:pt idx="10735">
                  <c:v>27.728616666666664</c:v>
                </c:pt>
                <c:pt idx="10736">
                  <c:v>27.731200000000001</c:v>
                </c:pt>
                <c:pt idx="10737">
                  <c:v>27.733783333333324</c:v>
                </c:pt>
                <c:pt idx="10738">
                  <c:v>27.736366666666665</c:v>
                </c:pt>
                <c:pt idx="10739">
                  <c:v>27.738949999999996</c:v>
                </c:pt>
                <c:pt idx="10740">
                  <c:v>27.74155</c:v>
                </c:pt>
                <c:pt idx="10741">
                  <c:v>27.74413333333332</c:v>
                </c:pt>
                <c:pt idx="10742">
                  <c:v>27.74669999999999</c:v>
                </c:pt>
                <c:pt idx="10743">
                  <c:v>27.749300000000002</c:v>
                </c:pt>
                <c:pt idx="10744">
                  <c:v>27.751883333333328</c:v>
                </c:pt>
                <c:pt idx="10745">
                  <c:v>27.754466666666669</c:v>
                </c:pt>
                <c:pt idx="10746">
                  <c:v>27.75706666666667</c:v>
                </c:pt>
                <c:pt idx="10747">
                  <c:v>27.759650000000001</c:v>
                </c:pt>
                <c:pt idx="10748">
                  <c:v>27.762233333333317</c:v>
                </c:pt>
                <c:pt idx="10749">
                  <c:v>27.764816666666665</c:v>
                </c:pt>
                <c:pt idx="10750">
                  <c:v>27.767400000000002</c:v>
                </c:pt>
                <c:pt idx="10751">
                  <c:v>27.77</c:v>
                </c:pt>
                <c:pt idx="10752">
                  <c:v>27.772599999999997</c:v>
                </c:pt>
                <c:pt idx="10753">
                  <c:v>27.775183333333324</c:v>
                </c:pt>
                <c:pt idx="10754">
                  <c:v>27.777783333333325</c:v>
                </c:pt>
                <c:pt idx="10755">
                  <c:v>27.780366666666666</c:v>
                </c:pt>
                <c:pt idx="10756">
                  <c:v>27.782950000000003</c:v>
                </c:pt>
                <c:pt idx="10757">
                  <c:v>27.785549999999997</c:v>
                </c:pt>
                <c:pt idx="10758">
                  <c:v>27.78813333333332</c:v>
                </c:pt>
                <c:pt idx="10759">
                  <c:v>27.790716666666661</c:v>
                </c:pt>
                <c:pt idx="10760">
                  <c:v>27.793316666666666</c:v>
                </c:pt>
                <c:pt idx="10761">
                  <c:v>27.7959</c:v>
                </c:pt>
                <c:pt idx="10762">
                  <c:v>27.798483333333323</c:v>
                </c:pt>
                <c:pt idx="10763">
                  <c:v>27.801066666666671</c:v>
                </c:pt>
                <c:pt idx="10764">
                  <c:v>27.803650000000001</c:v>
                </c:pt>
                <c:pt idx="10765">
                  <c:v>27.806249999999995</c:v>
                </c:pt>
                <c:pt idx="10766">
                  <c:v>27.808833333333325</c:v>
                </c:pt>
                <c:pt idx="10767">
                  <c:v>27.81141666666667</c:v>
                </c:pt>
                <c:pt idx="10768">
                  <c:v>27.814016666666667</c:v>
                </c:pt>
                <c:pt idx="10769">
                  <c:v>27.816600000000001</c:v>
                </c:pt>
                <c:pt idx="10770">
                  <c:v>27.819183333333328</c:v>
                </c:pt>
                <c:pt idx="10771">
                  <c:v>27.821783333333325</c:v>
                </c:pt>
                <c:pt idx="10772">
                  <c:v>27.82436666666667</c:v>
                </c:pt>
                <c:pt idx="10773">
                  <c:v>27.826950000000004</c:v>
                </c:pt>
                <c:pt idx="10774">
                  <c:v>27.829533333333323</c:v>
                </c:pt>
                <c:pt idx="10775">
                  <c:v>27.832116666666664</c:v>
                </c:pt>
                <c:pt idx="10776">
                  <c:v>27.834716666666672</c:v>
                </c:pt>
                <c:pt idx="10777">
                  <c:v>27.837300000000006</c:v>
                </c:pt>
                <c:pt idx="10778">
                  <c:v>27.839883333333329</c:v>
                </c:pt>
                <c:pt idx="10779">
                  <c:v>27.842483333333323</c:v>
                </c:pt>
                <c:pt idx="10780">
                  <c:v>27.845066666666664</c:v>
                </c:pt>
                <c:pt idx="10781">
                  <c:v>27.847649999999991</c:v>
                </c:pt>
                <c:pt idx="10782">
                  <c:v>27.850250000000006</c:v>
                </c:pt>
                <c:pt idx="10783">
                  <c:v>27.852833333333326</c:v>
                </c:pt>
                <c:pt idx="10784">
                  <c:v>27.855416666666667</c:v>
                </c:pt>
                <c:pt idx="10785">
                  <c:v>27.858016666666668</c:v>
                </c:pt>
                <c:pt idx="10786">
                  <c:v>27.860599999999991</c:v>
                </c:pt>
                <c:pt idx="10787">
                  <c:v>27.863183333333325</c:v>
                </c:pt>
                <c:pt idx="10788">
                  <c:v>27.865766666666666</c:v>
                </c:pt>
                <c:pt idx="10789">
                  <c:v>27.868350000000003</c:v>
                </c:pt>
                <c:pt idx="10790">
                  <c:v>27.870950000000004</c:v>
                </c:pt>
                <c:pt idx="10791">
                  <c:v>27.873533333333324</c:v>
                </c:pt>
                <c:pt idx="10792">
                  <c:v>27.876116666666668</c:v>
                </c:pt>
                <c:pt idx="10793">
                  <c:v>27.878716666666666</c:v>
                </c:pt>
                <c:pt idx="10794">
                  <c:v>27.8813</c:v>
                </c:pt>
                <c:pt idx="10795">
                  <c:v>27.883883333333326</c:v>
                </c:pt>
                <c:pt idx="10796">
                  <c:v>27.886483333333324</c:v>
                </c:pt>
                <c:pt idx="10797">
                  <c:v>27.889066666666668</c:v>
                </c:pt>
                <c:pt idx="10798">
                  <c:v>27.891650000000006</c:v>
                </c:pt>
                <c:pt idx="10799">
                  <c:v>27.894233333333325</c:v>
                </c:pt>
                <c:pt idx="10800">
                  <c:v>27.89681666666667</c:v>
                </c:pt>
                <c:pt idx="10801">
                  <c:v>27.899416666666664</c:v>
                </c:pt>
                <c:pt idx="10802">
                  <c:v>27.901999999999994</c:v>
                </c:pt>
                <c:pt idx="10803">
                  <c:v>27.904583333333324</c:v>
                </c:pt>
                <c:pt idx="10804">
                  <c:v>27.907183333333325</c:v>
                </c:pt>
                <c:pt idx="10805">
                  <c:v>27.909766666666666</c:v>
                </c:pt>
                <c:pt idx="10806">
                  <c:v>27.91235</c:v>
                </c:pt>
                <c:pt idx="10807">
                  <c:v>27.914949999999994</c:v>
                </c:pt>
                <c:pt idx="10808">
                  <c:v>27.917533333333321</c:v>
                </c:pt>
                <c:pt idx="10809">
                  <c:v>27.920116666666669</c:v>
                </c:pt>
                <c:pt idx="10810">
                  <c:v>27.922699999999999</c:v>
                </c:pt>
                <c:pt idx="10811">
                  <c:v>27.925283333333322</c:v>
                </c:pt>
                <c:pt idx="10812">
                  <c:v>27.92786666666667</c:v>
                </c:pt>
                <c:pt idx="10813">
                  <c:v>27.93045</c:v>
                </c:pt>
                <c:pt idx="10814">
                  <c:v>27.933033333333324</c:v>
                </c:pt>
                <c:pt idx="10815">
                  <c:v>27.935633333333321</c:v>
                </c:pt>
                <c:pt idx="10816">
                  <c:v>27.938216666666666</c:v>
                </c:pt>
                <c:pt idx="10817">
                  <c:v>27.940800000000003</c:v>
                </c:pt>
                <c:pt idx="10818">
                  <c:v>27.94336666666667</c:v>
                </c:pt>
                <c:pt idx="10819">
                  <c:v>27.94595</c:v>
                </c:pt>
                <c:pt idx="10820">
                  <c:v>27.948533333333319</c:v>
                </c:pt>
                <c:pt idx="10821">
                  <c:v>27.951116666666667</c:v>
                </c:pt>
                <c:pt idx="10822">
                  <c:v>27.953699999999998</c:v>
                </c:pt>
                <c:pt idx="10823">
                  <c:v>27.956299999999995</c:v>
                </c:pt>
                <c:pt idx="10824">
                  <c:v>27.958883333333326</c:v>
                </c:pt>
                <c:pt idx="10825">
                  <c:v>27.96146666666667</c:v>
                </c:pt>
                <c:pt idx="10826">
                  <c:v>27.964066666666668</c:v>
                </c:pt>
                <c:pt idx="10827">
                  <c:v>27.966649999999998</c:v>
                </c:pt>
                <c:pt idx="10828">
                  <c:v>27.969233333333321</c:v>
                </c:pt>
                <c:pt idx="10829">
                  <c:v>27.971833333333326</c:v>
                </c:pt>
                <c:pt idx="10830">
                  <c:v>27.974416666666666</c:v>
                </c:pt>
                <c:pt idx="10831">
                  <c:v>27.976983333333326</c:v>
                </c:pt>
                <c:pt idx="10832">
                  <c:v>27.979566666666663</c:v>
                </c:pt>
                <c:pt idx="10833">
                  <c:v>27.982149999999997</c:v>
                </c:pt>
                <c:pt idx="10834">
                  <c:v>27.984750000000002</c:v>
                </c:pt>
                <c:pt idx="10835">
                  <c:v>27.987333333333321</c:v>
                </c:pt>
                <c:pt idx="10836">
                  <c:v>27.989916666666666</c:v>
                </c:pt>
                <c:pt idx="10837">
                  <c:v>27.992516666666663</c:v>
                </c:pt>
                <c:pt idx="10838">
                  <c:v>27.99509999999999</c:v>
                </c:pt>
                <c:pt idx="10839">
                  <c:v>27.99765</c:v>
                </c:pt>
                <c:pt idx="10840">
                  <c:v>28.000250000000001</c:v>
                </c:pt>
                <c:pt idx="10841">
                  <c:v>28.002833333333324</c:v>
                </c:pt>
                <c:pt idx="10842">
                  <c:v>28.005416666666669</c:v>
                </c:pt>
                <c:pt idx="10843">
                  <c:v>28.007999999999999</c:v>
                </c:pt>
                <c:pt idx="10844">
                  <c:v>28.010583333333326</c:v>
                </c:pt>
                <c:pt idx="10845">
                  <c:v>28.013183333333327</c:v>
                </c:pt>
                <c:pt idx="10846">
                  <c:v>28.015766666666664</c:v>
                </c:pt>
                <c:pt idx="10847">
                  <c:v>28.018350000000005</c:v>
                </c:pt>
                <c:pt idx="10848">
                  <c:v>28.020950000000006</c:v>
                </c:pt>
                <c:pt idx="10849">
                  <c:v>28.023533333333322</c:v>
                </c:pt>
                <c:pt idx="10850">
                  <c:v>28.026116666666667</c:v>
                </c:pt>
                <c:pt idx="10851">
                  <c:v>28.028716666666661</c:v>
                </c:pt>
                <c:pt idx="10852">
                  <c:v>28.031299999999995</c:v>
                </c:pt>
                <c:pt idx="10853">
                  <c:v>28.033883333333328</c:v>
                </c:pt>
                <c:pt idx="10854">
                  <c:v>28.036466666666673</c:v>
                </c:pt>
                <c:pt idx="10855">
                  <c:v>28.039050000000003</c:v>
                </c:pt>
                <c:pt idx="10856">
                  <c:v>28.041650000000001</c:v>
                </c:pt>
                <c:pt idx="10857">
                  <c:v>28.044233333333324</c:v>
                </c:pt>
                <c:pt idx="10858">
                  <c:v>28.046816666666665</c:v>
                </c:pt>
                <c:pt idx="10859">
                  <c:v>28.049416666666666</c:v>
                </c:pt>
                <c:pt idx="10860">
                  <c:v>28.052</c:v>
                </c:pt>
                <c:pt idx="10861">
                  <c:v>28.054583333333326</c:v>
                </c:pt>
                <c:pt idx="10862">
                  <c:v>28.057183333333327</c:v>
                </c:pt>
                <c:pt idx="10863">
                  <c:v>28.059766666666668</c:v>
                </c:pt>
                <c:pt idx="10864">
                  <c:v>28.062349999999991</c:v>
                </c:pt>
                <c:pt idx="10865">
                  <c:v>28.064950000000003</c:v>
                </c:pt>
                <c:pt idx="10866">
                  <c:v>28.067533333333323</c:v>
                </c:pt>
                <c:pt idx="10867">
                  <c:v>28.070116666666667</c:v>
                </c:pt>
                <c:pt idx="10868">
                  <c:v>28.072699999999998</c:v>
                </c:pt>
                <c:pt idx="10869">
                  <c:v>28.075283333333324</c:v>
                </c:pt>
                <c:pt idx="10870">
                  <c:v>28.077883333333329</c:v>
                </c:pt>
                <c:pt idx="10871">
                  <c:v>28.080466666666666</c:v>
                </c:pt>
                <c:pt idx="10872">
                  <c:v>28.08305</c:v>
                </c:pt>
                <c:pt idx="10873">
                  <c:v>28.085649999999987</c:v>
                </c:pt>
                <c:pt idx="10874">
                  <c:v>28.088233333333321</c:v>
                </c:pt>
                <c:pt idx="10875">
                  <c:v>28.090816666666672</c:v>
                </c:pt>
                <c:pt idx="10876">
                  <c:v>28.093416666666666</c:v>
                </c:pt>
                <c:pt idx="10877">
                  <c:v>28.096</c:v>
                </c:pt>
                <c:pt idx="10878">
                  <c:v>28.098583333333323</c:v>
                </c:pt>
                <c:pt idx="10879">
                  <c:v>28.101166666666668</c:v>
                </c:pt>
                <c:pt idx="10880">
                  <c:v>28.103749999999991</c:v>
                </c:pt>
                <c:pt idx="10881">
                  <c:v>28.106350000000006</c:v>
                </c:pt>
                <c:pt idx="10882">
                  <c:v>28.108916666666673</c:v>
                </c:pt>
                <c:pt idx="10883">
                  <c:v>28.111499999999999</c:v>
                </c:pt>
                <c:pt idx="10884">
                  <c:v>28.114100000000004</c:v>
                </c:pt>
                <c:pt idx="10885">
                  <c:v>28.116683333333327</c:v>
                </c:pt>
                <c:pt idx="10886">
                  <c:v>28.119266666666668</c:v>
                </c:pt>
                <c:pt idx="10887">
                  <c:v>28.121866666666673</c:v>
                </c:pt>
                <c:pt idx="10888">
                  <c:v>28.124450000000007</c:v>
                </c:pt>
                <c:pt idx="10889">
                  <c:v>28.127033333333326</c:v>
                </c:pt>
                <c:pt idx="10890">
                  <c:v>28.129616666666667</c:v>
                </c:pt>
                <c:pt idx="10891">
                  <c:v>28.13216666666667</c:v>
                </c:pt>
                <c:pt idx="10892">
                  <c:v>28.134766666666671</c:v>
                </c:pt>
                <c:pt idx="10893">
                  <c:v>28.137350000000005</c:v>
                </c:pt>
                <c:pt idx="10894">
                  <c:v>28.139933333333328</c:v>
                </c:pt>
                <c:pt idx="10895">
                  <c:v>28.142533333333322</c:v>
                </c:pt>
                <c:pt idx="10896">
                  <c:v>28.14511666666667</c:v>
                </c:pt>
                <c:pt idx="10897">
                  <c:v>28.1477</c:v>
                </c:pt>
                <c:pt idx="10898">
                  <c:v>28.150300000000001</c:v>
                </c:pt>
                <c:pt idx="10899">
                  <c:v>28.152883333333328</c:v>
                </c:pt>
                <c:pt idx="10900">
                  <c:v>28.155466666666669</c:v>
                </c:pt>
                <c:pt idx="10901">
                  <c:v>28.158049999999996</c:v>
                </c:pt>
                <c:pt idx="10902">
                  <c:v>28.160633333333323</c:v>
                </c:pt>
                <c:pt idx="10903">
                  <c:v>28.163233333333324</c:v>
                </c:pt>
                <c:pt idx="10904">
                  <c:v>28.165816666666668</c:v>
                </c:pt>
                <c:pt idx="10905">
                  <c:v>28.168383333333324</c:v>
                </c:pt>
                <c:pt idx="10906">
                  <c:v>28.170966666666672</c:v>
                </c:pt>
                <c:pt idx="10907">
                  <c:v>28.173549999999995</c:v>
                </c:pt>
                <c:pt idx="10908">
                  <c:v>28.176133333333325</c:v>
                </c:pt>
                <c:pt idx="10909">
                  <c:v>28.178733333333323</c:v>
                </c:pt>
                <c:pt idx="10910">
                  <c:v>28.181316666666664</c:v>
                </c:pt>
                <c:pt idx="10911">
                  <c:v>28.183900000000001</c:v>
                </c:pt>
                <c:pt idx="10912">
                  <c:v>28.186483333333324</c:v>
                </c:pt>
                <c:pt idx="10913">
                  <c:v>28.189066666666672</c:v>
                </c:pt>
                <c:pt idx="10914">
                  <c:v>28.19166666666667</c:v>
                </c:pt>
                <c:pt idx="10915">
                  <c:v>28.194250000000004</c:v>
                </c:pt>
                <c:pt idx="10916">
                  <c:v>28.196833333333327</c:v>
                </c:pt>
                <c:pt idx="10917">
                  <c:v>28.199433333333324</c:v>
                </c:pt>
                <c:pt idx="10918">
                  <c:v>28.202016666666669</c:v>
                </c:pt>
                <c:pt idx="10919">
                  <c:v>28.204600000000003</c:v>
                </c:pt>
                <c:pt idx="10920">
                  <c:v>28.2072</c:v>
                </c:pt>
                <c:pt idx="10921">
                  <c:v>28.209783333333323</c:v>
                </c:pt>
                <c:pt idx="10922">
                  <c:v>28.212366666666664</c:v>
                </c:pt>
                <c:pt idx="10923">
                  <c:v>28.214949999999995</c:v>
                </c:pt>
                <c:pt idx="10924">
                  <c:v>28.217533333333325</c:v>
                </c:pt>
                <c:pt idx="10925">
                  <c:v>28.220133333333322</c:v>
                </c:pt>
                <c:pt idx="10926">
                  <c:v>28.222716666666663</c:v>
                </c:pt>
                <c:pt idx="10927">
                  <c:v>28.225299999999997</c:v>
                </c:pt>
                <c:pt idx="10928">
                  <c:v>28.227899999999995</c:v>
                </c:pt>
                <c:pt idx="10929">
                  <c:v>28.230483333333325</c:v>
                </c:pt>
                <c:pt idx="10930">
                  <c:v>28.233066666666669</c:v>
                </c:pt>
                <c:pt idx="10931">
                  <c:v>28.235666666666667</c:v>
                </c:pt>
                <c:pt idx="10932">
                  <c:v>28.238250000000001</c:v>
                </c:pt>
                <c:pt idx="10933">
                  <c:v>28.240833333333324</c:v>
                </c:pt>
                <c:pt idx="10934">
                  <c:v>28.243383333333323</c:v>
                </c:pt>
                <c:pt idx="10935">
                  <c:v>28.245966666666668</c:v>
                </c:pt>
                <c:pt idx="10936">
                  <c:v>28.248566666666662</c:v>
                </c:pt>
                <c:pt idx="10937">
                  <c:v>28.251149999999996</c:v>
                </c:pt>
                <c:pt idx="10938">
                  <c:v>28.253733333333322</c:v>
                </c:pt>
                <c:pt idx="10939">
                  <c:v>28.256333333333323</c:v>
                </c:pt>
                <c:pt idx="10940">
                  <c:v>28.258916666666668</c:v>
                </c:pt>
                <c:pt idx="10941">
                  <c:v>28.261500000000002</c:v>
                </c:pt>
                <c:pt idx="10942">
                  <c:v>28.264099999999996</c:v>
                </c:pt>
                <c:pt idx="10943">
                  <c:v>28.266683333333322</c:v>
                </c:pt>
                <c:pt idx="10944">
                  <c:v>28.269266666666667</c:v>
                </c:pt>
                <c:pt idx="10945">
                  <c:v>28.271849999999993</c:v>
                </c:pt>
                <c:pt idx="10946">
                  <c:v>28.27443333333332</c:v>
                </c:pt>
                <c:pt idx="10947">
                  <c:v>28.277033333333325</c:v>
                </c:pt>
                <c:pt idx="10948">
                  <c:v>28.279616666666666</c:v>
                </c:pt>
                <c:pt idx="10949">
                  <c:v>28.282199999999996</c:v>
                </c:pt>
                <c:pt idx="10950">
                  <c:v>28.284800000000001</c:v>
                </c:pt>
                <c:pt idx="10951">
                  <c:v>28.28738333333332</c:v>
                </c:pt>
                <c:pt idx="10952">
                  <c:v>28.289966666666665</c:v>
                </c:pt>
                <c:pt idx="10953">
                  <c:v>28.292566666666669</c:v>
                </c:pt>
                <c:pt idx="10954">
                  <c:v>28.29515</c:v>
                </c:pt>
                <c:pt idx="10955">
                  <c:v>28.297733333333323</c:v>
                </c:pt>
                <c:pt idx="10956">
                  <c:v>28.300333333333324</c:v>
                </c:pt>
                <c:pt idx="10957">
                  <c:v>28.302916666666665</c:v>
                </c:pt>
                <c:pt idx="10958">
                  <c:v>28.305499999999995</c:v>
                </c:pt>
                <c:pt idx="10959">
                  <c:v>28.308083333333325</c:v>
                </c:pt>
                <c:pt idx="10960">
                  <c:v>28.310666666666673</c:v>
                </c:pt>
                <c:pt idx="10961">
                  <c:v>28.313266666666671</c:v>
                </c:pt>
                <c:pt idx="10962">
                  <c:v>28.315850000000005</c:v>
                </c:pt>
                <c:pt idx="10963">
                  <c:v>28.318433333333324</c:v>
                </c:pt>
                <c:pt idx="10964">
                  <c:v>28.321016666666665</c:v>
                </c:pt>
                <c:pt idx="10965">
                  <c:v>28.323599999999995</c:v>
                </c:pt>
                <c:pt idx="10966">
                  <c:v>28.326183333333326</c:v>
                </c:pt>
                <c:pt idx="10967">
                  <c:v>28.328783333333323</c:v>
                </c:pt>
                <c:pt idx="10968">
                  <c:v>28.331366666666671</c:v>
                </c:pt>
                <c:pt idx="10969">
                  <c:v>28.333950000000009</c:v>
                </c:pt>
                <c:pt idx="10970">
                  <c:v>28.336533333333325</c:v>
                </c:pt>
                <c:pt idx="10971">
                  <c:v>28.339116666666669</c:v>
                </c:pt>
                <c:pt idx="10972">
                  <c:v>28.341716666666667</c:v>
                </c:pt>
                <c:pt idx="10973">
                  <c:v>28.344299999999993</c:v>
                </c:pt>
                <c:pt idx="10974">
                  <c:v>28.346883333333327</c:v>
                </c:pt>
                <c:pt idx="10975">
                  <c:v>28.349483333333325</c:v>
                </c:pt>
                <c:pt idx="10976">
                  <c:v>28.352066666666669</c:v>
                </c:pt>
                <c:pt idx="10977">
                  <c:v>28.354649999999996</c:v>
                </c:pt>
                <c:pt idx="10978">
                  <c:v>28.357233333333326</c:v>
                </c:pt>
                <c:pt idx="10979">
                  <c:v>28.359816666666671</c:v>
                </c:pt>
                <c:pt idx="10980">
                  <c:v>28.36239999999999</c:v>
                </c:pt>
                <c:pt idx="10981">
                  <c:v>28.364983333333324</c:v>
                </c:pt>
                <c:pt idx="10982">
                  <c:v>28.367566666666672</c:v>
                </c:pt>
                <c:pt idx="10983">
                  <c:v>28.37016666666667</c:v>
                </c:pt>
                <c:pt idx="10984">
                  <c:v>28.37275</c:v>
                </c:pt>
                <c:pt idx="10985">
                  <c:v>28.375333333333323</c:v>
                </c:pt>
                <c:pt idx="10986">
                  <c:v>28.377916666666671</c:v>
                </c:pt>
                <c:pt idx="10987">
                  <c:v>28.380499999999991</c:v>
                </c:pt>
                <c:pt idx="10988">
                  <c:v>28.383083333333325</c:v>
                </c:pt>
                <c:pt idx="10989">
                  <c:v>28.385683333333326</c:v>
                </c:pt>
                <c:pt idx="10990">
                  <c:v>28.388266666666667</c:v>
                </c:pt>
                <c:pt idx="10991">
                  <c:v>28.390850000000004</c:v>
                </c:pt>
                <c:pt idx="10992">
                  <c:v>28.393433333333324</c:v>
                </c:pt>
                <c:pt idx="10993">
                  <c:v>28.396016666666664</c:v>
                </c:pt>
                <c:pt idx="10994">
                  <c:v>28.398616666666666</c:v>
                </c:pt>
                <c:pt idx="10995">
                  <c:v>28.401199999999996</c:v>
                </c:pt>
                <c:pt idx="10996">
                  <c:v>28.403783333333323</c:v>
                </c:pt>
                <c:pt idx="10997">
                  <c:v>28.406383333333324</c:v>
                </c:pt>
                <c:pt idx="10998">
                  <c:v>28.408966666666668</c:v>
                </c:pt>
                <c:pt idx="10999">
                  <c:v>28.411549999999991</c:v>
                </c:pt>
                <c:pt idx="11000">
                  <c:v>28.414149999999996</c:v>
                </c:pt>
                <c:pt idx="11001">
                  <c:v>28.416733333333323</c:v>
                </c:pt>
                <c:pt idx="11002">
                  <c:v>28.419316666666667</c:v>
                </c:pt>
                <c:pt idx="11003">
                  <c:v>28.421900000000001</c:v>
                </c:pt>
                <c:pt idx="11004">
                  <c:v>28.424483333333324</c:v>
                </c:pt>
                <c:pt idx="11005">
                  <c:v>28.427083333333325</c:v>
                </c:pt>
                <c:pt idx="11006">
                  <c:v>28.429666666666666</c:v>
                </c:pt>
                <c:pt idx="11007">
                  <c:v>28.43225</c:v>
                </c:pt>
                <c:pt idx="11008">
                  <c:v>28.434849999999994</c:v>
                </c:pt>
                <c:pt idx="11009">
                  <c:v>28.437433333333324</c:v>
                </c:pt>
                <c:pt idx="11010">
                  <c:v>28.440016666666665</c:v>
                </c:pt>
                <c:pt idx="11011">
                  <c:v>28.442616666666662</c:v>
                </c:pt>
                <c:pt idx="11012">
                  <c:v>28.445199999999996</c:v>
                </c:pt>
                <c:pt idx="11013">
                  <c:v>28.447783333333323</c:v>
                </c:pt>
                <c:pt idx="11014">
                  <c:v>28.45038333333332</c:v>
                </c:pt>
                <c:pt idx="11015">
                  <c:v>28.452966666666672</c:v>
                </c:pt>
                <c:pt idx="11016">
                  <c:v>28.455516666666661</c:v>
                </c:pt>
                <c:pt idx="11017">
                  <c:v>28.458100000000002</c:v>
                </c:pt>
                <c:pt idx="11018">
                  <c:v>28.460683333333325</c:v>
                </c:pt>
                <c:pt idx="11019">
                  <c:v>28.463283333333322</c:v>
                </c:pt>
                <c:pt idx="11020">
                  <c:v>28.465866666666667</c:v>
                </c:pt>
                <c:pt idx="11021">
                  <c:v>28.468416666666663</c:v>
                </c:pt>
                <c:pt idx="11022">
                  <c:v>28.471016666666667</c:v>
                </c:pt>
                <c:pt idx="11023">
                  <c:v>28.47359999999999</c:v>
                </c:pt>
                <c:pt idx="11024">
                  <c:v>28.476183333333321</c:v>
                </c:pt>
                <c:pt idx="11025">
                  <c:v>28.478766666666669</c:v>
                </c:pt>
                <c:pt idx="11026">
                  <c:v>28.481350000000003</c:v>
                </c:pt>
                <c:pt idx="11027">
                  <c:v>28.48395</c:v>
                </c:pt>
                <c:pt idx="11028">
                  <c:v>28.48653333333332</c:v>
                </c:pt>
                <c:pt idx="11029">
                  <c:v>28.489116666666664</c:v>
                </c:pt>
                <c:pt idx="11030">
                  <c:v>28.491683333333324</c:v>
                </c:pt>
                <c:pt idx="11031">
                  <c:v>28.494266666666665</c:v>
                </c:pt>
                <c:pt idx="11032">
                  <c:v>28.496849999999991</c:v>
                </c:pt>
                <c:pt idx="11033">
                  <c:v>28.499450000000003</c:v>
                </c:pt>
                <c:pt idx="11034">
                  <c:v>28.502033333333323</c:v>
                </c:pt>
                <c:pt idx="11035">
                  <c:v>28.504616666666667</c:v>
                </c:pt>
                <c:pt idx="11036">
                  <c:v>28.507200000000001</c:v>
                </c:pt>
                <c:pt idx="11037">
                  <c:v>28.509783333333324</c:v>
                </c:pt>
                <c:pt idx="11038">
                  <c:v>28.512383333333325</c:v>
                </c:pt>
                <c:pt idx="11039">
                  <c:v>28.514966666666673</c:v>
                </c:pt>
                <c:pt idx="11040">
                  <c:v>28.517550000000007</c:v>
                </c:pt>
                <c:pt idx="11041">
                  <c:v>28.520150000000001</c:v>
                </c:pt>
                <c:pt idx="11042">
                  <c:v>28.522733333333321</c:v>
                </c:pt>
                <c:pt idx="11043">
                  <c:v>28.525316666666662</c:v>
                </c:pt>
                <c:pt idx="11044">
                  <c:v>28.52791666666667</c:v>
                </c:pt>
                <c:pt idx="11045">
                  <c:v>28.5305</c:v>
                </c:pt>
                <c:pt idx="11046">
                  <c:v>28.533083333333323</c:v>
                </c:pt>
                <c:pt idx="11047">
                  <c:v>28.535666666666668</c:v>
                </c:pt>
                <c:pt idx="11048">
                  <c:v>28.538250000000001</c:v>
                </c:pt>
                <c:pt idx="11049">
                  <c:v>28.540833333333325</c:v>
                </c:pt>
                <c:pt idx="11050">
                  <c:v>28.543416666666666</c:v>
                </c:pt>
                <c:pt idx="11051">
                  <c:v>28.545999999999996</c:v>
                </c:pt>
                <c:pt idx="11052">
                  <c:v>28.548599999999997</c:v>
                </c:pt>
                <c:pt idx="11053">
                  <c:v>28.551183333333324</c:v>
                </c:pt>
                <c:pt idx="11054">
                  <c:v>28.553766666666668</c:v>
                </c:pt>
                <c:pt idx="11055">
                  <c:v>28.556366666666673</c:v>
                </c:pt>
                <c:pt idx="11056">
                  <c:v>28.558949999999996</c:v>
                </c:pt>
                <c:pt idx="11057">
                  <c:v>28.561533333333323</c:v>
                </c:pt>
                <c:pt idx="11058">
                  <c:v>28.564116666666667</c:v>
                </c:pt>
                <c:pt idx="11059">
                  <c:v>28.566699999999997</c:v>
                </c:pt>
                <c:pt idx="11060">
                  <c:v>28.569299999999991</c:v>
                </c:pt>
                <c:pt idx="11061">
                  <c:v>28.571883333333332</c:v>
                </c:pt>
                <c:pt idx="11062">
                  <c:v>28.574466666666673</c:v>
                </c:pt>
                <c:pt idx="11063">
                  <c:v>28.577066666666671</c:v>
                </c:pt>
                <c:pt idx="11064">
                  <c:v>28.579616666666666</c:v>
                </c:pt>
                <c:pt idx="11065">
                  <c:v>28.582199999999997</c:v>
                </c:pt>
                <c:pt idx="11066">
                  <c:v>28.584799999999991</c:v>
                </c:pt>
                <c:pt idx="11067">
                  <c:v>28.587383333333324</c:v>
                </c:pt>
                <c:pt idx="11068">
                  <c:v>28.589966666666665</c:v>
                </c:pt>
                <c:pt idx="11069">
                  <c:v>28.592550000000003</c:v>
                </c:pt>
                <c:pt idx="11070">
                  <c:v>28.595133333333322</c:v>
                </c:pt>
                <c:pt idx="11071">
                  <c:v>28.5977</c:v>
                </c:pt>
                <c:pt idx="11072">
                  <c:v>28.600283333333326</c:v>
                </c:pt>
                <c:pt idx="11073">
                  <c:v>28.602866666666671</c:v>
                </c:pt>
                <c:pt idx="11074">
                  <c:v>28.605466666666665</c:v>
                </c:pt>
                <c:pt idx="11075">
                  <c:v>28.608049999999995</c:v>
                </c:pt>
                <c:pt idx="11076">
                  <c:v>28.610633333333325</c:v>
                </c:pt>
                <c:pt idx="11077">
                  <c:v>28.613233333333326</c:v>
                </c:pt>
                <c:pt idx="11078">
                  <c:v>28.615816666666671</c:v>
                </c:pt>
                <c:pt idx="11079">
                  <c:v>28.618400000000001</c:v>
                </c:pt>
                <c:pt idx="11080">
                  <c:v>28.620983333333328</c:v>
                </c:pt>
                <c:pt idx="11081">
                  <c:v>28.623566666666665</c:v>
                </c:pt>
                <c:pt idx="11082">
                  <c:v>28.62616666666667</c:v>
                </c:pt>
                <c:pt idx="11083">
                  <c:v>28.62875</c:v>
                </c:pt>
                <c:pt idx="11084">
                  <c:v>28.631333333333327</c:v>
                </c:pt>
                <c:pt idx="11085">
                  <c:v>28.633933333333328</c:v>
                </c:pt>
                <c:pt idx="11086">
                  <c:v>28.636516666666672</c:v>
                </c:pt>
                <c:pt idx="11087">
                  <c:v>28.639099999999999</c:v>
                </c:pt>
                <c:pt idx="11088">
                  <c:v>28.6417</c:v>
                </c:pt>
                <c:pt idx="11089">
                  <c:v>28.644283333333323</c:v>
                </c:pt>
                <c:pt idx="11090">
                  <c:v>28.646866666666668</c:v>
                </c:pt>
                <c:pt idx="11091">
                  <c:v>28.649450000000005</c:v>
                </c:pt>
                <c:pt idx="11092">
                  <c:v>28.652033333333325</c:v>
                </c:pt>
                <c:pt idx="11093">
                  <c:v>28.654633333333326</c:v>
                </c:pt>
                <c:pt idx="11094">
                  <c:v>28.65721666666667</c:v>
                </c:pt>
                <c:pt idx="11095">
                  <c:v>28.659800000000004</c:v>
                </c:pt>
                <c:pt idx="11096">
                  <c:v>28.662399999999991</c:v>
                </c:pt>
                <c:pt idx="11097">
                  <c:v>28.664983333333328</c:v>
                </c:pt>
                <c:pt idx="11098">
                  <c:v>28.667566666666673</c:v>
                </c:pt>
                <c:pt idx="11099">
                  <c:v>28.67016666666667</c:v>
                </c:pt>
                <c:pt idx="11100">
                  <c:v>28.672750000000001</c:v>
                </c:pt>
                <c:pt idx="11101">
                  <c:v>28.675333333333324</c:v>
                </c:pt>
                <c:pt idx="11102">
                  <c:v>28.677933333333328</c:v>
                </c:pt>
                <c:pt idx="11103">
                  <c:v>28.680516666666666</c:v>
                </c:pt>
                <c:pt idx="11104">
                  <c:v>28.683100000000003</c:v>
                </c:pt>
                <c:pt idx="11105">
                  <c:v>28.685683333333323</c:v>
                </c:pt>
                <c:pt idx="11106">
                  <c:v>28.688266666666667</c:v>
                </c:pt>
                <c:pt idx="11107">
                  <c:v>28.690866666666672</c:v>
                </c:pt>
                <c:pt idx="11108">
                  <c:v>28.693449999999995</c:v>
                </c:pt>
                <c:pt idx="11109">
                  <c:v>28.696033333333325</c:v>
                </c:pt>
                <c:pt idx="11110">
                  <c:v>28.698633333333319</c:v>
                </c:pt>
                <c:pt idx="11111">
                  <c:v>28.701216666666667</c:v>
                </c:pt>
                <c:pt idx="11112">
                  <c:v>28.703800000000001</c:v>
                </c:pt>
                <c:pt idx="11113">
                  <c:v>28.706383333333324</c:v>
                </c:pt>
                <c:pt idx="11114">
                  <c:v>28.708966666666665</c:v>
                </c:pt>
                <c:pt idx="11115">
                  <c:v>28.711549999999995</c:v>
                </c:pt>
                <c:pt idx="11116">
                  <c:v>28.714133333333326</c:v>
                </c:pt>
                <c:pt idx="11117">
                  <c:v>28.716716666666667</c:v>
                </c:pt>
                <c:pt idx="11118">
                  <c:v>28.719316666666668</c:v>
                </c:pt>
                <c:pt idx="11119">
                  <c:v>28.721900000000005</c:v>
                </c:pt>
                <c:pt idx="11120">
                  <c:v>28.724483333333325</c:v>
                </c:pt>
                <c:pt idx="11121">
                  <c:v>28.727083333333326</c:v>
                </c:pt>
                <c:pt idx="11122">
                  <c:v>28.729666666666667</c:v>
                </c:pt>
                <c:pt idx="11123">
                  <c:v>28.732250000000001</c:v>
                </c:pt>
                <c:pt idx="11124">
                  <c:v>28.734849999999994</c:v>
                </c:pt>
                <c:pt idx="11125">
                  <c:v>28.737433333333325</c:v>
                </c:pt>
                <c:pt idx="11126">
                  <c:v>28.740016666666669</c:v>
                </c:pt>
                <c:pt idx="11127">
                  <c:v>28.742599999999992</c:v>
                </c:pt>
                <c:pt idx="11128">
                  <c:v>28.745183333333323</c:v>
                </c:pt>
                <c:pt idx="11129">
                  <c:v>28.747783333333324</c:v>
                </c:pt>
                <c:pt idx="11130">
                  <c:v>28.750366666666665</c:v>
                </c:pt>
                <c:pt idx="11131">
                  <c:v>28.752949999999991</c:v>
                </c:pt>
                <c:pt idx="11132">
                  <c:v>28.755550000000003</c:v>
                </c:pt>
                <c:pt idx="11133">
                  <c:v>28.758133333333323</c:v>
                </c:pt>
                <c:pt idx="11134">
                  <c:v>28.760716666666664</c:v>
                </c:pt>
                <c:pt idx="11135">
                  <c:v>28.763316666666661</c:v>
                </c:pt>
                <c:pt idx="11136">
                  <c:v>28.765899999999991</c:v>
                </c:pt>
                <c:pt idx="11137">
                  <c:v>28.768483333333322</c:v>
                </c:pt>
                <c:pt idx="11138">
                  <c:v>28.771083333333326</c:v>
                </c:pt>
                <c:pt idx="11139">
                  <c:v>28.773666666666667</c:v>
                </c:pt>
                <c:pt idx="11140">
                  <c:v>28.776250000000001</c:v>
                </c:pt>
                <c:pt idx="11141">
                  <c:v>28.778833333333324</c:v>
                </c:pt>
                <c:pt idx="11142">
                  <c:v>28.781416666666662</c:v>
                </c:pt>
                <c:pt idx="11143">
                  <c:v>28.784016666666666</c:v>
                </c:pt>
                <c:pt idx="11144">
                  <c:v>28.786599999999996</c:v>
                </c:pt>
                <c:pt idx="11145">
                  <c:v>28.789183333333323</c:v>
                </c:pt>
                <c:pt idx="11146">
                  <c:v>28.791783333333324</c:v>
                </c:pt>
                <c:pt idx="11147">
                  <c:v>28.794366666666672</c:v>
                </c:pt>
                <c:pt idx="11148">
                  <c:v>28.796949999999995</c:v>
                </c:pt>
                <c:pt idx="11149">
                  <c:v>28.79955</c:v>
                </c:pt>
                <c:pt idx="11150">
                  <c:v>28.802133333333323</c:v>
                </c:pt>
                <c:pt idx="11151">
                  <c:v>28.804716666666664</c:v>
                </c:pt>
                <c:pt idx="11152">
                  <c:v>28.807300000000001</c:v>
                </c:pt>
                <c:pt idx="11153">
                  <c:v>28.809849999999994</c:v>
                </c:pt>
                <c:pt idx="11154">
                  <c:v>28.812433333333324</c:v>
                </c:pt>
                <c:pt idx="11155">
                  <c:v>28.815016666666668</c:v>
                </c:pt>
                <c:pt idx="11156">
                  <c:v>28.817600000000006</c:v>
                </c:pt>
                <c:pt idx="11157">
                  <c:v>28.820166666666672</c:v>
                </c:pt>
                <c:pt idx="11158">
                  <c:v>28.822749999999992</c:v>
                </c:pt>
                <c:pt idx="11159">
                  <c:v>28.825333333333322</c:v>
                </c:pt>
                <c:pt idx="11160">
                  <c:v>28.82791666666667</c:v>
                </c:pt>
                <c:pt idx="11161">
                  <c:v>28.830499999999994</c:v>
                </c:pt>
                <c:pt idx="11162">
                  <c:v>28.833100000000005</c:v>
                </c:pt>
                <c:pt idx="11163">
                  <c:v>28.835683333333328</c:v>
                </c:pt>
                <c:pt idx="11164">
                  <c:v>28.838266666666669</c:v>
                </c:pt>
                <c:pt idx="11165">
                  <c:v>28.840850000000003</c:v>
                </c:pt>
                <c:pt idx="11166">
                  <c:v>28.843433333333323</c:v>
                </c:pt>
                <c:pt idx="11167">
                  <c:v>28.846016666666667</c:v>
                </c:pt>
                <c:pt idx="11168">
                  <c:v>28.848616666666661</c:v>
                </c:pt>
                <c:pt idx="11169">
                  <c:v>28.851199999999999</c:v>
                </c:pt>
                <c:pt idx="11170">
                  <c:v>28.853783333333329</c:v>
                </c:pt>
                <c:pt idx="11171">
                  <c:v>28.85636666666667</c:v>
                </c:pt>
                <c:pt idx="11172">
                  <c:v>28.858950000000004</c:v>
                </c:pt>
                <c:pt idx="11173">
                  <c:v>28.861550000000001</c:v>
                </c:pt>
                <c:pt idx="11174">
                  <c:v>28.864133333333321</c:v>
                </c:pt>
                <c:pt idx="11175">
                  <c:v>28.866716666666662</c:v>
                </c:pt>
                <c:pt idx="11176">
                  <c:v>28.86931666666667</c:v>
                </c:pt>
                <c:pt idx="11177">
                  <c:v>28.871900000000004</c:v>
                </c:pt>
                <c:pt idx="11178">
                  <c:v>28.874483333333327</c:v>
                </c:pt>
                <c:pt idx="11179">
                  <c:v>28.877083333333328</c:v>
                </c:pt>
                <c:pt idx="11180">
                  <c:v>28.879666666666665</c:v>
                </c:pt>
                <c:pt idx="11181">
                  <c:v>28.882249999999992</c:v>
                </c:pt>
                <c:pt idx="11182">
                  <c:v>28.884799999999991</c:v>
                </c:pt>
                <c:pt idx="11183">
                  <c:v>28.887366666666665</c:v>
                </c:pt>
                <c:pt idx="11184">
                  <c:v>28.88996666666667</c:v>
                </c:pt>
                <c:pt idx="11185">
                  <c:v>28.892533333333322</c:v>
                </c:pt>
                <c:pt idx="11186">
                  <c:v>28.89511666666667</c:v>
                </c:pt>
                <c:pt idx="11187">
                  <c:v>28.897716666666668</c:v>
                </c:pt>
                <c:pt idx="11188">
                  <c:v>28.900299999999998</c:v>
                </c:pt>
                <c:pt idx="11189">
                  <c:v>28.902883333333325</c:v>
                </c:pt>
                <c:pt idx="11190">
                  <c:v>28.905483333333322</c:v>
                </c:pt>
                <c:pt idx="11191">
                  <c:v>28.908066666666667</c:v>
                </c:pt>
                <c:pt idx="11192">
                  <c:v>28.910633333333323</c:v>
                </c:pt>
                <c:pt idx="11193">
                  <c:v>28.913216666666663</c:v>
                </c:pt>
                <c:pt idx="11194">
                  <c:v>28.915800000000001</c:v>
                </c:pt>
                <c:pt idx="11195">
                  <c:v>28.918383333333324</c:v>
                </c:pt>
                <c:pt idx="11196">
                  <c:v>28.920966666666668</c:v>
                </c:pt>
                <c:pt idx="11197">
                  <c:v>28.923549999999992</c:v>
                </c:pt>
                <c:pt idx="11198">
                  <c:v>28.92615</c:v>
                </c:pt>
                <c:pt idx="11199">
                  <c:v>28.928733333333319</c:v>
                </c:pt>
                <c:pt idx="11200">
                  <c:v>28.931316666666664</c:v>
                </c:pt>
                <c:pt idx="11201">
                  <c:v>28.933900000000001</c:v>
                </c:pt>
                <c:pt idx="11202">
                  <c:v>28.936483333333324</c:v>
                </c:pt>
                <c:pt idx="11203">
                  <c:v>28.939083333333325</c:v>
                </c:pt>
                <c:pt idx="11204">
                  <c:v>28.941666666666666</c:v>
                </c:pt>
                <c:pt idx="11205">
                  <c:v>28.94425</c:v>
                </c:pt>
                <c:pt idx="11206">
                  <c:v>28.946849999999991</c:v>
                </c:pt>
                <c:pt idx="11207">
                  <c:v>28.949433333333321</c:v>
                </c:pt>
                <c:pt idx="11208">
                  <c:v>28.952016666666669</c:v>
                </c:pt>
                <c:pt idx="11209">
                  <c:v>28.954616666666666</c:v>
                </c:pt>
                <c:pt idx="11210">
                  <c:v>28.9572</c:v>
                </c:pt>
                <c:pt idx="11211">
                  <c:v>28.959783333333323</c:v>
                </c:pt>
                <c:pt idx="11212">
                  <c:v>28.962349999999997</c:v>
                </c:pt>
                <c:pt idx="11213">
                  <c:v>28.96493333333332</c:v>
                </c:pt>
                <c:pt idx="11214">
                  <c:v>28.967533333333321</c:v>
                </c:pt>
                <c:pt idx="11215">
                  <c:v>28.970116666666669</c:v>
                </c:pt>
                <c:pt idx="11216">
                  <c:v>28.972699999999996</c:v>
                </c:pt>
                <c:pt idx="11217">
                  <c:v>28.975299999999997</c:v>
                </c:pt>
                <c:pt idx="11218">
                  <c:v>28.977883333333327</c:v>
                </c:pt>
                <c:pt idx="11219">
                  <c:v>28.980466666666661</c:v>
                </c:pt>
                <c:pt idx="11220">
                  <c:v>28.983066666666666</c:v>
                </c:pt>
                <c:pt idx="11221">
                  <c:v>28.985649999999996</c:v>
                </c:pt>
                <c:pt idx="11222">
                  <c:v>28.988233333333319</c:v>
                </c:pt>
                <c:pt idx="11223">
                  <c:v>28.990833333333324</c:v>
                </c:pt>
                <c:pt idx="11224">
                  <c:v>28.993416666666665</c:v>
                </c:pt>
                <c:pt idx="11225">
                  <c:v>28.995999999999995</c:v>
                </c:pt>
                <c:pt idx="11226">
                  <c:v>28.998583333333322</c:v>
                </c:pt>
                <c:pt idx="11227">
                  <c:v>29.00116666666667</c:v>
                </c:pt>
                <c:pt idx="11228">
                  <c:v>29.003766666666667</c:v>
                </c:pt>
                <c:pt idx="11229">
                  <c:v>29.006350000000001</c:v>
                </c:pt>
                <c:pt idx="11230">
                  <c:v>29.008933333333324</c:v>
                </c:pt>
                <c:pt idx="11231">
                  <c:v>29.011533333333325</c:v>
                </c:pt>
                <c:pt idx="11232">
                  <c:v>29.01411666666667</c:v>
                </c:pt>
                <c:pt idx="11233">
                  <c:v>29.0167</c:v>
                </c:pt>
                <c:pt idx="11234">
                  <c:v>29.019299999999994</c:v>
                </c:pt>
                <c:pt idx="11235">
                  <c:v>29.021883333333328</c:v>
                </c:pt>
                <c:pt idx="11236">
                  <c:v>29.024466666666672</c:v>
                </c:pt>
                <c:pt idx="11237">
                  <c:v>29.027016666666668</c:v>
                </c:pt>
                <c:pt idx="11238">
                  <c:v>29.029583333333324</c:v>
                </c:pt>
                <c:pt idx="11239">
                  <c:v>29.032183333333325</c:v>
                </c:pt>
                <c:pt idx="11240">
                  <c:v>29.03476666666667</c:v>
                </c:pt>
                <c:pt idx="11241">
                  <c:v>29.037350000000004</c:v>
                </c:pt>
                <c:pt idx="11242">
                  <c:v>29.039949999999994</c:v>
                </c:pt>
                <c:pt idx="11243">
                  <c:v>29.042533333333317</c:v>
                </c:pt>
                <c:pt idx="11244">
                  <c:v>29.045116666666669</c:v>
                </c:pt>
                <c:pt idx="11245">
                  <c:v>29.047716666666666</c:v>
                </c:pt>
                <c:pt idx="11246">
                  <c:v>29.0503</c:v>
                </c:pt>
                <c:pt idx="11247">
                  <c:v>29.052883333333327</c:v>
                </c:pt>
                <c:pt idx="11248">
                  <c:v>29.055466666666668</c:v>
                </c:pt>
                <c:pt idx="11249">
                  <c:v>29.058049999999991</c:v>
                </c:pt>
                <c:pt idx="11250">
                  <c:v>29.060649999999992</c:v>
                </c:pt>
                <c:pt idx="11251">
                  <c:v>29.063233333333326</c:v>
                </c:pt>
                <c:pt idx="11252">
                  <c:v>29.065816666666667</c:v>
                </c:pt>
                <c:pt idx="11253">
                  <c:v>29.068416666666664</c:v>
                </c:pt>
                <c:pt idx="11254">
                  <c:v>29.071000000000005</c:v>
                </c:pt>
                <c:pt idx="11255">
                  <c:v>29.073583333333325</c:v>
                </c:pt>
                <c:pt idx="11256">
                  <c:v>29.076183333333326</c:v>
                </c:pt>
                <c:pt idx="11257">
                  <c:v>29.07876666666667</c:v>
                </c:pt>
                <c:pt idx="11258">
                  <c:v>29.08135</c:v>
                </c:pt>
                <c:pt idx="11259">
                  <c:v>29.083933333333324</c:v>
                </c:pt>
                <c:pt idx="11260">
                  <c:v>29.086516666666665</c:v>
                </c:pt>
                <c:pt idx="11261">
                  <c:v>29.089116666666666</c:v>
                </c:pt>
                <c:pt idx="11262">
                  <c:v>29.091699999999996</c:v>
                </c:pt>
                <c:pt idx="11263">
                  <c:v>29.094283333333326</c:v>
                </c:pt>
                <c:pt idx="11264">
                  <c:v>29.096883333333327</c:v>
                </c:pt>
                <c:pt idx="11265">
                  <c:v>29.099466666666668</c:v>
                </c:pt>
                <c:pt idx="11266">
                  <c:v>29.102050000000006</c:v>
                </c:pt>
                <c:pt idx="11267">
                  <c:v>29.104649999999996</c:v>
                </c:pt>
                <c:pt idx="11268">
                  <c:v>29.107233333333326</c:v>
                </c:pt>
                <c:pt idx="11269">
                  <c:v>29.109783333333326</c:v>
                </c:pt>
                <c:pt idx="11270">
                  <c:v>29.11236666666667</c:v>
                </c:pt>
                <c:pt idx="11271">
                  <c:v>29.114950000000007</c:v>
                </c:pt>
                <c:pt idx="11272">
                  <c:v>29.117550000000005</c:v>
                </c:pt>
                <c:pt idx="11273">
                  <c:v>29.120133333333325</c:v>
                </c:pt>
                <c:pt idx="11274">
                  <c:v>29.122716666666669</c:v>
                </c:pt>
                <c:pt idx="11275">
                  <c:v>29.125316666666667</c:v>
                </c:pt>
                <c:pt idx="11276">
                  <c:v>29.127900000000004</c:v>
                </c:pt>
                <c:pt idx="11277">
                  <c:v>29.130483333333327</c:v>
                </c:pt>
                <c:pt idx="11278">
                  <c:v>29.133083333333328</c:v>
                </c:pt>
                <c:pt idx="11279">
                  <c:v>29.135666666666673</c:v>
                </c:pt>
                <c:pt idx="11280">
                  <c:v>29.138250000000006</c:v>
                </c:pt>
                <c:pt idx="11281">
                  <c:v>29.140833333333326</c:v>
                </c:pt>
                <c:pt idx="11282">
                  <c:v>29.143416666666667</c:v>
                </c:pt>
                <c:pt idx="11283">
                  <c:v>29.146016666666664</c:v>
                </c:pt>
                <c:pt idx="11284">
                  <c:v>29.148599999999991</c:v>
                </c:pt>
                <c:pt idx="11285">
                  <c:v>29.151183333333329</c:v>
                </c:pt>
                <c:pt idx="11286">
                  <c:v>29.153783333333326</c:v>
                </c:pt>
                <c:pt idx="11287">
                  <c:v>29.156366666666671</c:v>
                </c:pt>
                <c:pt idx="11288">
                  <c:v>29.158950000000004</c:v>
                </c:pt>
                <c:pt idx="11289">
                  <c:v>29.161549999999991</c:v>
                </c:pt>
                <c:pt idx="11290">
                  <c:v>29.164133333333325</c:v>
                </c:pt>
                <c:pt idx="11291">
                  <c:v>29.166716666666666</c:v>
                </c:pt>
                <c:pt idx="11292">
                  <c:v>29.169316666666667</c:v>
                </c:pt>
                <c:pt idx="11293">
                  <c:v>29.171900000000004</c:v>
                </c:pt>
                <c:pt idx="11294">
                  <c:v>29.174483333333328</c:v>
                </c:pt>
                <c:pt idx="11295">
                  <c:v>29.177066666666672</c:v>
                </c:pt>
                <c:pt idx="11296">
                  <c:v>29.179649999999995</c:v>
                </c:pt>
                <c:pt idx="11297">
                  <c:v>29.18225</c:v>
                </c:pt>
                <c:pt idx="11298">
                  <c:v>29.184833333333327</c:v>
                </c:pt>
                <c:pt idx="11299">
                  <c:v>29.187383333333326</c:v>
                </c:pt>
                <c:pt idx="11300">
                  <c:v>29.189983333333323</c:v>
                </c:pt>
                <c:pt idx="11301">
                  <c:v>29.192566666666668</c:v>
                </c:pt>
                <c:pt idx="11302">
                  <c:v>29.195150000000005</c:v>
                </c:pt>
                <c:pt idx="11303">
                  <c:v>29.197749999999996</c:v>
                </c:pt>
                <c:pt idx="11304">
                  <c:v>29.200333333333322</c:v>
                </c:pt>
                <c:pt idx="11305">
                  <c:v>29.202916666666667</c:v>
                </c:pt>
                <c:pt idx="11306">
                  <c:v>29.20549999999999</c:v>
                </c:pt>
                <c:pt idx="11307">
                  <c:v>29.20808333333332</c:v>
                </c:pt>
                <c:pt idx="11308">
                  <c:v>29.210683333333328</c:v>
                </c:pt>
                <c:pt idx="11309">
                  <c:v>29.213266666666669</c:v>
                </c:pt>
                <c:pt idx="11310">
                  <c:v>29.215833333333325</c:v>
                </c:pt>
                <c:pt idx="11311">
                  <c:v>29.218433333333323</c:v>
                </c:pt>
                <c:pt idx="11312">
                  <c:v>29.221016666666667</c:v>
                </c:pt>
                <c:pt idx="11313">
                  <c:v>29.22359999999999</c:v>
                </c:pt>
                <c:pt idx="11314">
                  <c:v>29.226199999999995</c:v>
                </c:pt>
                <c:pt idx="11315">
                  <c:v>29.228783333333325</c:v>
                </c:pt>
                <c:pt idx="11316">
                  <c:v>29.23136666666667</c:v>
                </c:pt>
                <c:pt idx="11317">
                  <c:v>29.233950000000004</c:v>
                </c:pt>
                <c:pt idx="11318">
                  <c:v>29.236533333333323</c:v>
                </c:pt>
                <c:pt idx="11319">
                  <c:v>29.239133333333321</c:v>
                </c:pt>
                <c:pt idx="11320">
                  <c:v>29.241716666666662</c:v>
                </c:pt>
                <c:pt idx="11321">
                  <c:v>29.244283333333325</c:v>
                </c:pt>
                <c:pt idx="11322">
                  <c:v>29.246883333333329</c:v>
                </c:pt>
                <c:pt idx="11323">
                  <c:v>29.249466666666667</c:v>
                </c:pt>
                <c:pt idx="11324">
                  <c:v>29.252050000000001</c:v>
                </c:pt>
                <c:pt idx="11325">
                  <c:v>29.254650000000005</c:v>
                </c:pt>
                <c:pt idx="11326">
                  <c:v>29.257233333333325</c:v>
                </c:pt>
                <c:pt idx="11327">
                  <c:v>29.259816666666669</c:v>
                </c:pt>
                <c:pt idx="11328">
                  <c:v>29.262399999999996</c:v>
                </c:pt>
                <c:pt idx="11329">
                  <c:v>29.264983333333323</c:v>
                </c:pt>
                <c:pt idx="11330">
                  <c:v>29.267583333333324</c:v>
                </c:pt>
                <c:pt idx="11331">
                  <c:v>29.270166666666668</c:v>
                </c:pt>
                <c:pt idx="11332">
                  <c:v>29.272749999999988</c:v>
                </c:pt>
                <c:pt idx="11333">
                  <c:v>29.27535</c:v>
                </c:pt>
                <c:pt idx="11334">
                  <c:v>29.277933333333326</c:v>
                </c:pt>
                <c:pt idx="11335">
                  <c:v>29.28051666666666</c:v>
                </c:pt>
                <c:pt idx="11336">
                  <c:v>29.283116666666665</c:v>
                </c:pt>
                <c:pt idx="11337">
                  <c:v>29.285699999999999</c:v>
                </c:pt>
                <c:pt idx="11338">
                  <c:v>29.288283333333322</c:v>
                </c:pt>
                <c:pt idx="11339">
                  <c:v>29.29086666666667</c:v>
                </c:pt>
                <c:pt idx="11340">
                  <c:v>29.29345</c:v>
                </c:pt>
                <c:pt idx="11341">
                  <c:v>29.29604999999999</c:v>
                </c:pt>
                <c:pt idx="11342">
                  <c:v>29.298633333333317</c:v>
                </c:pt>
                <c:pt idx="11343">
                  <c:v>29.301216666666672</c:v>
                </c:pt>
                <c:pt idx="11344">
                  <c:v>29.30381666666667</c:v>
                </c:pt>
                <c:pt idx="11345">
                  <c:v>29.3064</c:v>
                </c:pt>
                <c:pt idx="11346">
                  <c:v>29.308983333333327</c:v>
                </c:pt>
                <c:pt idx="11347">
                  <c:v>29.311583333333324</c:v>
                </c:pt>
                <c:pt idx="11348">
                  <c:v>29.314166666666669</c:v>
                </c:pt>
                <c:pt idx="11349">
                  <c:v>29.316750000000006</c:v>
                </c:pt>
                <c:pt idx="11350">
                  <c:v>29.319350000000004</c:v>
                </c:pt>
                <c:pt idx="11351">
                  <c:v>29.321933333333327</c:v>
                </c:pt>
                <c:pt idx="11352">
                  <c:v>29.324516666666668</c:v>
                </c:pt>
                <c:pt idx="11353">
                  <c:v>29.327066666666671</c:v>
                </c:pt>
                <c:pt idx="11354">
                  <c:v>29.329650000000001</c:v>
                </c:pt>
                <c:pt idx="11355">
                  <c:v>29.332249999999991</c:v>
                </c:pt>
                <c:pt idx="11356">
                  <c:v>29.334833333333329</c:v>
                </c:pt>
                <c:pt idx="11357">
                  <c:v>29.33741666666667</c:v>
                </c:pt>
                <c:pt idx="11358">
                  <c:v>29.340016666666667</c:v>
                </c:pt>
                <c:pt idx="11359">
                  <c:v>29.342599999999997</c:v>
                </c:pt>
                <c:pt idx="11360">
                  <c:v>29.345183333333324</c:v>
                </c:pt>
                <c:pt idx="11361">
                  <c:v>29.347766666666665</c:v>
                </c:pt>
                <c:pt idx="11362">
                  <c:v>29.350349999999995</c:v>
                </c:pt>
                <c:pt idx="11363">
                  <c:v>29.352950000000003</c:v>
                </c:pt>
                <c:pt idx="11364">
                  <c:v>29.355533333333323</c:v>
                </c:pt>
                <c:pt idx="11365">
                  <c:v>29.358116666666668</c:v>
                </c:pt>
                <c:pt idx="11366">
                  <c:v>29.360716666666669</c:v>
                </c:pt>
                <c:pt idx="11367">
                  <c:v>29.363316666666666</c:v>
                </c:pt>
                <c:pt idx="11368">
                  <c:v>29.3659</c:v>
                </c:pt>
                <c:pt idx="11369">
                  <c:v>29.36849999999999</c:v>
                </c:pt>
                <c:pt idx="11370">
                  <c:v>29.371100000000006</c:v>
                </c:pt>
                <c:pt idx="11371">
                  <c:v>29.373699999999996</c:v>
                </c:pt>
                <c:pt idx="11372">
                  <c:v>29.376316666666664</c:v>
                </c:pt>
                <c:pt idx="11373">
                  <c:v>29.378916666666665</c:v>
                </c:pt>
                <c:pt idx="11374">
                  <c:v>29.381516666666666</c:v>
                </c:pt>
                <c:pt idx="11375">
                  <c:v>29.384133333333324</c:v>
                </c:pt>
                <c:pt idx="11376">
                  <c:v>29.386733333333321</c:v>
                </c:pt>
                <c:pt idx="11377">
                  <c:v>29.389333333333322</c:v>
                </c:pt>
                <c:pt idx="11378">
                  <c:v>29.391950000000005</c:v>
                </c:pt>
                <c:pt idx="11379">
                  <c:v>29.394549999999995</c:v>
                </c:pt>
                <c:pt idx="11380">
                  <c:v>29.397150000000003</c:v>
                </c:pt>
                <c:pt idx="11381">
                  <c:v>29.399766666666668</c:v>
                </c:pt>
                <c:pt idx="11382">
                  <c:v>29.402366666666669</c:v>
                </c:pt>
                <c:pt idx="11383">
                  <c:v>29.40496666666667</c:v>
                </c:pt>
                <c:pt idx="11384">
                  <c:v>29.407583333333321</c:v>
                </c:pt>
                <c:pt idx="11385">
                  <c:v>29.410183333333329</c:v>
                </c:pt>
                <c:pt idx="11386">
                  <c:v>29.412783333333323</c:v>
                </c:pt>
                <c:pt idx="11387">
                  <c:v>29.415399999999991</c:v>
                </c:pt>
                <c:pt idx="11388">
                  <c:v>29.417999999999999</c:v>
                </c:pt>
                <c:pt idx="11389">
                  <c:v>29.420599999999997</c:v>
                </c:pt>
                <c:pt idx="11390">
                  <c:v>29.423216666666669</c:v>
                </c:pt>
                <c:pt idx="11391">
                  <c:v>29.425816666666666</c:v>
                </c:pt>
                <c:pt idx="11392">
                  <c:v>29.428416666666664</c:v>
                </c:pt>
                <c:pt idx="11393">
                  <c:v>29.431033333333325</c:v>
                </c:pt>
                <c:pt idx="11394">
                  <c:v>29.433633333333322</c:v>
                </c:pt>
                <c:pt idx="11395">
                  <c:v>29.436233333333323</c:v>
                </c:pt>
                <c:pt idx="11396">
                  <c:v>29.438849999999995</c:v>
                </c:pt>
                <c:pt idx="11397">
                  <c:v>29.44145</c:v>
                </c:pt>
                <c:pt idx="11398">
                  <c:v>29.444050000000001</c:v>
                </c:pt>
                <c:pt idx="11399">
                  <c:v>29.446666666666662</c:v>
                </c:pt>
                <c:pt idx="11400">
                  <c:v>29.449266666666666</c:v>
                </c:pt>
                <c:pt idx="11401">
                  <c:v>29.451866666666671</c:v>
                </c:pt>
                <c:pt idx="11402">
                  <c:v>29.454466666666672</c:v>
                </c:pt>
                <c:pt idx="11403">
                  <c:v>29.45706666666667</c:v>
                </c:pt>
                <c:pt idx="11404">
                  <c:v>29.459666666666667</c:v>
                </c:pt>
                <c:pt idx="11405">
                  <c:v>29.462283333333321</c:v>
                </c:pt>
                <c:pt idx="11406">
                  <c:v>29.464883333333326</c:v>
                </c:pt>
                <c:pt idx="11407">
                  <c:v>29.467483333333323</c:v>
                </c:pt>
                <c:pt idx="11408">
                  <c:v>29.470083333333321</c:v>
                </c:pt>
                <c:pt idx="11409">
                  <c:v>29.472699999999996</c:v>
                </c:pt>
                <c:pt idx="11410">
                  <c:v>29.475299999999997</c:v>
                </c:pt>
                <c:pt idx="11411">
                  <c:v>29.477899999999995</c:v>
                </c:pt>
                <c:pt idx="11412">
                  <c:v>29.480516666666663</c:v>
                </c:pt>
                <c:pt idx="11413">
                  <c:v>29.483116666666664</c:v>
                </c:pt>
                <c:pt idx="11414">
                  <c:v>29.485716666666665</c:v>
                </c:pt>
                <c:pt idx="11415">
                  <c:v>29.488333333333319</c:v>
                </c:pt>
                <c:pt idx="11416">
                  <c:v>29.49093333333332</c:v>
                </c:pt>
                <c:pt idx="11417">
                  <c:v>29.493533333333321</c:v>
                </c:pt>
                <c:pt idx="11418">
                  <c:v>29.496133333333322</c:v>
                </c:pt>
                <c:pt idx="11419">
                  <c:v>29.498749999999987</c:v>
                </c:pt>
                <c:pt idx="11420">
                  <c:v>29.501349999999995</c:v>
                </c:pt>
                <c:pt idx="11421">
                  <c:v>29.503950000000003</c:v>
                </c:pt>
                <c:pt idx="11422">
                  <c:v>29.506566666666668</c:v>
                </c:pt>
                <c:pt idx="11423">
                  <c:v>29.509166666666665</c:v>
                </c:pt>
                <c:pt idx="11424">
                  <c:v>29.51176666666667</c:v>
                </c:pt>
                <c:pt idx="11425">
                  <c:v>29.514350000000004</c:v>
                </c:pt>
                <c:pt idx="11426">
                  <c:v>29.516950000000005</c:v>
                </c:pt>
                <c:pt idx="11427">
                  <c:v>29.519549999999995</c:v>
                </c:pt>
                <c:pt idx="11428">
                  <c:v>29.52215</c:v>
                </c:pt>
                <c:pt idx="11429">
                  <c:v>29.52474999999999</c:v>
                </c:pt>
                <c:pt idx="11430">
                  <c:v>29.527350000000006</c:v>
                </c:pt>
                <c:pt idx="11431">
                  <c:v>29.52996666666667</c:v>
                </c:pt>
                <c:pt idx="11432">
                  <c:v>29.532566666666664</c:v>
                </c:pt>
                <c:pt idx="11433">
                  <c:v>29.535166666666665</c:v>
                </c:pt>
                <c:pt idx="11434">
                  <c:v>29.537783333333326</c:v>
                </c:pt>
                <c:pt idx="11435">
                  <c:v>29.540383333333324</c:v>
                </c:pt>
                <c:pt idx="11436">
                  <c:v>29.542983333333325</c:v>
                </c:pt>
                <c:pt idx="11437">
                  <c:v>29.545599999999997</c:v>
                </c:pt>
                <c:pt idx="11438">
                  <c:v>29.548199999999998</c:v>
                </c:pt>
                <c:pt idx="11439">
                  <c:v>29.550799999999995</c:v>
                </c:pt>
                <c:pt idx="11440">
                  <c:v>29.553416666666667</c:v>
                </c:pt>
                <c:pt idx="11441">
                  <c:v>29.556016666666668</c:v>
                </c:pt>
                <c:pt idx="11442">
                  <c:v>29.558616666666669</c:v>
                </c:pt>
                <c:pt idx="11443">
                  <c:v>29.561233333333323</c:v>
                </c:pt>
                <c:pt idx="11444">
                  <c:v>29.563833333333321</c:v>
                </c:pt>
                <c:pt idx="11445">
                  <c:v>29.566433333333325</c:v>
                </c:pt>
                <c:pt idx="11446">
                  <c:v>29.569033333333323</c:v>
                </c:pt>
                <c:pt idx="11447">
                  <c:v>29.571616666666667</c:v>
                </c:pt>
                <c:pt idx="11448">
                  <c:v>29.574216666666665</c:v>
                </c:pt>
                <c:pt idx="11449">
                  <c:v>29.576833333333326</c:v>
                </c:pt>
                <c:pt idx="11450">
                  <c:v>29.579416666666667</c:v>
                </c:pt>
                <c:pt idx="11451">
                  <c:v>29.582016666666664</c:v>
                </c:pt>
                <c:pt idx="11452">
                  <c:v>29.584633333333322</c:v>
                </c:pt>
                <c:pt idx="11453">
                  <c:v>29.587233333333323</c:v>
                </c:pt>
                <c:pt idx="11454">
                  <c:v>29.589833333333324</c:v>
                </c:pt>
                <c:pt idx="11455">
                  <c:v>29.592416666666669</c:v>
                </c:pt>
                <c:pt idx="11456">
                  <c:v>29.595016666666666</c:v>
                </c:pt>
                <c:pt idx="11457">
                  <c:v>29.597616666666667</c:v>
                </c:pt>
                <c:pt idx="11458">
                  <c:v>29.600216666666665</c:v>
                </c:pt>
                <c:pt idx="11459">
                  <c:v>29.602833333333326</c:v>
                </c:pt>
                <c:pt idx="11460">
                  <c:v>29.605433333333323</c:v>
                </c:pt>
                <c:pt idx="11461">
                  <c:v>29.608033333333321</c:v>
                </c:pt>
                <c:pt idx="11462">
                  <c:v>29.610599999999994</c:v>
                </c:pt>
                <c:pt idx="11463">
                  <c:v>29.61321666666667</c:v>
                </c:pt>
                <c:pt idx="11464">
                  <c:v>29.615816666666671</c:v>
                </c:pt>
                <c:pt idx="11465">
                  <c:v>29.618416666666668</c:v>
                </c:pt>
                <c:pt idx="11466">
                  <c:v>29.621033333333326</c:v>
                </c:pt>
                <c:pt idx="11467">
                  <c:v>29.62363333333332</c:v>
                </c:pt>
                <c:pt idx="11468">
                  <c:v>29.626233333333325</c:v>
                </c:pt>
                <c:pt idx="11469">
                  <c:v>29.628850000000003</c:v>
                </c:pt>
                <c:pt idx="11470">
                  <c:v>29.631449999999994</c:v>
                </c:pt>
                <c:pt idx="11471">
                  <c:v>29.634049999999995</c:v>
                </c:pt>
                <c:pt idx="11472">
                  <c:v>29.63666666666667</c:v>
                </c:pt>
                <c:pt idx="11473">
                  <c:v>29.639266666666671</c:v>
                </c:pt>
                <c:pt idx="11474">
                  <c:v>29.641866666666669</c:v>
                </c:pt>
                <c:pt idx="11475">
                  <c:v>29.644483333333326</c:v>
                </c:pt>
                <c:pt idx="11476">
                  <c:v>29.647083333333327</c:v>
                </c:pt>
                <c:pt idx="11477">
                  <c:v>29.649683333333325</c:v>
                </c:pt>
                <c:pt idx="11478">
                  <c:v>29.6523</c:v>
                </c:pt>
                <c:pt idx="11479">
                  <c:v>29.654900000000005</c:v>
                </c:pt>
                <c:pt idx="11480">
                  <c:v>29.657500000000006</c:v>
                </c:pt>
                <c:pt idx="11481">
                  <c:v>29.660116666666667</c:v>
                </c:pt>
                <c:pt idx="11482">
                  <c:v>29.662716666666661</c:v>
                </c:pt>
                <c:pt idx="11483">
                  <c:v>29.665316666666669</c:v>
                </c:pt>
                <c:pt idx="11484">
                  <c:v>29.667933333333327</c:v>
                </c:pt>
                <c:pt idx="11485">
                  <c:v>29.670533333333321</c:v>
                </c:pt>
                <c:pt idx="11486">
                  <c:v>29.673133333333325</c:v>
                </c:pt>
                <c:pt idx="11487">
                  <c:v>29.675750000000001</c:v>
                </c:pt>
                <c:pt idx="11488">
                  <c:v>29.678350000000005</c:v>
                </c:pt>
                <c:pt idx="11489">
                  <c:v>29.680949999999996</c:v>
                </c:pt>
                <c:pt idx="11490">
                  <c:v>29.683566666666664</c:v>
                </c:pt>
                <c:pt idx="11491">
                  <c:v>29.686166666666672</c:v>
                </c:pt>
                <c:pt idx="11492">
                  <c:v>29.688766666666666</c:v>
                </c:pt>
                <c:pt idx="11493">
                  <c:v>29.691383333333324</c:v>
                </c:pt>
                <c:pt idx="11494">
                  <c:v>29.693983333333328</c:v>
                </c:pt>
                <c:pt idx="11495">
                  <c:v>29.696566666666673</c:v>
                </c:pt>
                <c:pt idx="11496">
                  <c:v>29.69916666666667</c:v>
                </c:pt>
                <c:pt idx="11497">
                  <c:v>29.701766666666668</c:v>
                </c:pt>
                <c:pt idx="11498">
                  <c:v>29.704366666666665</c:v>
                </c:pt>
                <c:pt idx="11499">
                  <c:v>29.706983333333326</c:v>
                </c:pt>
                <c:pt idx="11500">
                  <c:v>29.709583333333324</c:v>
                </c:pt>
                <c:pt idx="11501">
                  <c:v>29.712183333333325</c:v>
                </c:pt>
                <c:pt idx="11502">
                  <c:v>29.714800000000004</c:v>
                </c:pt>
                <c:pt idx="11503">
                  <c:v>29.717400000000001</c:v>
                </c:pt>
                <c:pt idx="11504">
                  <c:v>29.720000000000002</c:v>
                </c:pt>
                <c:pt idx="11505">
                  <c:v>29.722616666666664</c:v>
                </c:pt>
                <c:pt idx="11506">
                  <c:v>29.725216666666661</c:v>
                </c:pt>
                <c:pt idx="11507">
                  <c:v>29.727816666666673</c:v>
                </c:pt>
                <c:pt idx="11508">
                  <c:v>29.730433333333323</c:v>
                </c:pt>
                <c:pt idx="11509">
                  <c:v>29.733033333333321</c:v>
                </c:pt>
                <c:pt idx="11510">
                  <c:v>29.735633333333322</c:v>
                </c:pt>
                <c:pt idx="11511">
                  <c:v>29.738250000000001</c:v>
                </c:pt>
                <c:pt idx="11512">
                  <c:v>29.740850000000005</c:v>
                </c:pt>
                <c:pt idx="11513">
                  <c:v>29.743449999999992</c:v>
                </c:pt>
                <c:pt idx="11514">
                  <c:v>29.746066666666664</c:v>
                </c:pt>
                <c:pt idx="11515">
                  <c:v>29.748666666666669</c:v>
                </c:pt>
                <c:pt idx="11516">
                  <c:v>29.75126666666667</c:v>
                </c:pt>
                <c:pt idx="11517">
                  <c:v>29.753883333333324</c:v>
                </c:pt>
                <c:pt idx="11518">
                  <c:v>29.756483333333325</c:v>
                </c:pt>
                <c:pt idx="11519">
                  <c:v>29.759083333333326</c:v>
                </c:pt>
                <c:pt idx="11520">
                  <c:v>29.761699999999998</c:v>
                </c:pt>
                <c:pt idx="11521">
                  <c:v>29.764299999999995</c:v>
                </c:pt>
                <c:pt idx="11522">
                  <c:v>29.7669</c:v>
                </c:pt>
                <c:pt idx="11523">
                  <c:v>29.769516666666664</c:v>
                </c:pt>
                <c:pt idx="11524">
                  <c:v>29.772116666666662</c:v>
                </c:pt>
                <c:pt idx="11525">
                  <c:v>29.774683333333325</c:v>
                </c:pt>
                <c:pt idx="11526">
                  <c:v>29.777283333333326</c:v>
                </c:pt>
                <c:pt idx="11527">
                  <c:v>29.779900000000001</c:v>
                </c:pt>
                <c:pt idx="11528">
                  <c:v>29.782499999999999</c:v>
                </c:pt>
                <c:pt idx="11529">
                  <c:v>29.785099999999996</c:v>
                </c:pt>
                <c:pt idx="11530">
                  <c:v>29.787716666666661</c:v>
                </c:pt>
                <c:pt idx="11531">
                  <c:v>29.790316666666669</c:v>
                </c:pt>
                <c:pt idx="11532">
                  <c:v>29.792916666666667</c:v>
                </c:pt>
                <c:pt idx="11533">
                  <c:v>29.795533333333317</c:v>
                </c:pt>
                <c:pt idx="11534">
                  <c:v>29.798133333333322</c:v>
                </c:pt>
                <c:pt idx="11535">
                  <c:v>29.800733333333323</c:v>
                </c:pt>
                <c:pt idx="11536">
                  <c:v>29.803333333333324</c:v>
                </c:pt>
                <c:pt idx="11537">
                  <c:v>29.805949999999996</c:v>
                </c:pt>
                <c:pt idx="11538">
                  <c:v>29.80855</c:v>
                </c:pt>
                <c:pt idx="11539">
                  <c:v>29.81111666666667</c:v>
                </c:pt>
                <c:pt idx="11540">
                  <c:v>29.813733333333325</c:v>
                </c:pt>
                <c:pt idx="11541">
                  <c:v>29.816333333333326</c:v>
                </c:pt>
                <c:pt idx="11542">
                  <c:v>29.818933333333327</c:v>
                </c:pt>
                <c:pt idx="11543">
                  <c:v>29.821533333333321</c:v>
                </c:pt>
                <c:pt idx="11544">
                  <c:v>29.824133333333329</c:v>
                </c:pt>
                <c:pt idx="11545">
                  <c:v>29.826733333333323</c:v>
                </c:pt>
                <c:pt idx="11546">
                  <c:v>29.829349999999991</c:v>
                </c:pt>
                <c:pt idx="11547">
                  <c:v>29.831949999999999</c:v>
                </c:pt>
                <c:pt idx="11548">
                  <c:v>29.834550000000004</c:v>
                </c:pt>
                <c:pt idx="11549">
                  <c:v>29.837166666666672</c:v>
                </c:pt>
                <c:pt idx="11550">
                  <c:v>29.839749999999995</c:v>
                </c:pt>
                <c:pt idx="11551">
                  <c:v>29.84235</c:v>
                </c:pt>
                <c:pt idx="11552">
                  <c:v>29.844966666666672</c:v>
                </c:pt>
                <c:pt idx="11553">
                  <c:v>29.847566666666673</c:v>
                </c:pt>
                <c:pt idx="11554">
                  <c:v>29.85016666666667</c:v>
                </c:pt>
                <c:pt idx="11555">
                  <c:v>29.852766666666664</c:v>
                </c:pt>
                <c:pt idx="11556">
                  <c:v>29.855366666666665</c:v>
                </c:pt>
                <c:pt idx="11557">
                  <c:v>29.857966666666673</c:v>
                </c:pt>
                <c:pt idx="11558">
                  <c:v>29.860583333333324</c:v>
                </c:pt>
                <c:pt idx="11559">
                  <c:v>29.863183333333325</c:v>
                </c:pt>
                <c:pt idx="11560">
                  <c:v>29.865766666666666</c:v>
                </c:pt>
                <c:pt idx="11561">
                  <c:v>29.868383333333323</c:v>
                </c:pt>
                <c:pt idx="11562">
                  <c:v>29.870983333333328</c:v>
                </c:pt>
                <c:pt idx="11563">
                  <c:v>29.873583333333325</c:v>
                </c:pt>
                <c:pt idx="11564">
                  <c:v>29.87616666666667</c:v>
                </c:pt>
                <c:pt idx="11565">
                  <c:v>29.878766666666667</c:v>
                </c:pt>
                <c:pt idx="11566">
                  <c:v>29.881350000000001</c:v>
                </c:pt>
                <c:pt idx="11567">
                  <c:v>29.883950000000006</c:v>
                </c:pt>
                <c:pt idx="11568">
                  <c:v>29.886566666666667</c:v>
                </c:pt>
                <c:pt idx="11569">
                  <c:v>29.889166666666664</c:v>
                </c:pt>
                <c:pt idx="11570">
                  <c:v>29.891766666666673</c:v>
                </c:pt>
                <c:pt idx="11571">
                  <c:v>29.894383333333327</c:v>
                </c:pt>
                <c:pt idx="11572">
                  <c:v>29.896983333333324</c:v>
                </c:pt>
                <c:pt idx="11573">
                  <c:v>29.899583333333325</c:v>
                </c:pt>
                <c:pt idx="11574">
                  <c:v>29.902199999999997</c:v>
                </c:pt>
                <c:pt idx="11575">
                  <c:v>29.904800000000005</c:v>
                </c:pt>
                <c:pt idx="11576">
                  <c:v>29.907399999999996</c:v>
                </c:pt>
                <c:pt idx="11577">
                  <c:v>29.91</c:v>
                </c:pt>
                <c:pt idx="11578">
                  <c:v>29.912616666666665</c:v>
                </c:pt>
                <c:pt idx="11579">
                  <c:v>29.915200000000002</c:v>
                </c:pt>
                <c:pt idx="11580">
                  <c:v>29.917800000000003</c:v>
                </c:pt>
                <c:pt idx="11581">
                  <c:v>29.920416666666661</c:v>
                </c:pt>
                <c:pt idx="11582">
                  <c:v>29.923016666666669</c:v>
                </c:pt>
                <c:pt idx="11583">
                  <c:v>29.925616666666663</c:v>
                </c:pt>
                <c:pt idx="11584">
                  <c:v>29.928233333333317</c:v>
                </c:pt>
                <c:pt idx="11585">
                  <c:v>29.930816666666665</c:v>
                </c:pt>
                <c:pt idx="11586">
                  <c:v>29.93341666666667</c:v>
                </c:pt>
                <c:pt idx="11587">
                  <c:v>29.936033333333324</c:v>
                </c:pt>
                <c:pt idx="11588">
                  <c:v>29.938633333333321</c:v>
                </c:pt>
                <c:pt idx="11589">
                  <c:v>29.941233333333322</c:v>
                </c:pt>
                <c:pt idx="11590">
                  <c:v>29.943850000000001</c:v>
                </c:pt>
                <c:pt idx="11591">
                  <c:v>29.946450000000002</c:v>
                </c:pt>
                <c:pt idx="11592">
                  <c:v>29.94905</c:v>
                </c:pt>
                <c:pt idx="11593">
                  <c:v>29.951666666666664</c:v>
                </c:pt>
                <c:pt idx="11594">
                  <c:v>29.954266666666673</c:v>
                </c:pt>
                <c:pt idx="11595">
                  <c:v>29.95686666666667</c:v>
                </c:pt>
                <c:pt idx="11596">
                  <c:v>29.959483333333321</c:v>
                </c:pt>
                <c:pt idx="11597">
                  <c:v>29.962083333333322</c:v>
                </c:pt>
                <c:pt idx="11598">
                  <c:v>29.964683333333323</c:v>
                </c:pt>
                <c:pt idx="11599">
                  <c:v>29.967300000000002</c:v>
                </c:pt>
                <c:pt idx="11600">
                  <c:v>29.969899999999996</c:v>
                </c:pt>
                <c:pt idx="11601">
                  <c:v>29.972499999999997</c:v>
                </c:pt>
                <c:pt idx="11602">
                  <c:v>29.975116666666665</c:v>
                </c:pt>
                <c:pt idx="11603">
                  <c:v>29.977683333333324</c:v>
                </c:pt>
                <c:pt idx="11604">
                  <c:v>29.980283333333322</c:v>
                </c:pt>
                <c:pt idx="11605">
                  <c:v>29.98289999999999</c:v>
                </c:pt>
                <c:pt idx="11606">
                  <c:v>29.985499999999998</c:v>
                </c:pt>
                <c:pt idx="11607">
                  <c:v>29.988099999999992</c:v>
                </c:pt>
                <c:pt idx="11608">
                  <c:v>29.990716666666664</c:v>
                </c:pt>
                <c:pt idx="11609">
                  <c:v>29.993316666666662</c:v>
                </c:pt>
                <c:pt idx="11610">
                  <c:v>29.99591666666667</c:v>
                </c:pt>
                <c:pt idx="11611">
                  <c:v>29.99853333333332</c:v>
                </c:pt>
                <c:pt idx="11612">
                  <c:v>30.001133333333325</c:v>
                </c:pt>
                <c:pt idx="11613">
                  <c:v>30.003733333333322</c:v>
                </c:pt>
                <c:pt idx="11614">
                  <c:v>30.006350000000001</c:v>
                </c:pt>
                <c:pt idx="11615">
                  <c:v>30.008950000000006</c:v>
                </c:pt>
                <c:pt idx="11616">
                  <c:v>30.011550000000003</c:v>
                </c:pt>
                <c:pt idx="11617">
                  <c:v>30.014166666666668</c:v>
                </c:pt>
                <c:pt idx="11618">
                  <c:v>30.016766666666673</c:v>
                </c:pt>
                <c:pt idx="11619">
                  <c:v>30.01936666666667</c:v>
                </c:pt>
                <c:pt idx="11620">
                  <c:v>30.021983333333324</c:v>
                </c:pt>
                <c:pt idx="11621">
                  <c:v>30.024583333333325</c:v>
                </c:pt>
                <c:pt idx="11622">
                  <c:v>30.027183333333326</c:v>
                </c:pt>
                <c:pt idx="11623">
                  <c:v>30.029800000000005</c:v>
                </c:pt>
                <c:pt idx="11624">
                  <c:v>30.032399999999996</c:v>
                </c:pt>
                <c:pt idx="11625">
                  <c:v>30.034983333333329</c:v>
                </c:pt>
                <c:pt idx="11626">
                  <c:v>30.037583333333327</c:v>
                </c:pt>
                <c:pt idx="11627">
                  <c:v>30.040183333333324</c:v>
                </c:pt>
                <c:pt idx="11628">
                  <c:v>30.042783333333322</c:v>
                </c:pt>
                <c:pt idx="11629">
                  <c:v>30.04539999999999</c:v>
                </c:pt>
                <c:pt idx="11630">
                  <c:v>30.048000000000002</c:v>
                </c:pt>
                <c:pt idx="11631">
                  <c:v>30.050599999999996</c:v>
                </c:pt>
                <c:pt idx="11632">
                  <c:v>30.053216666666668</c:v>
                </c:pt>
                <c:pt idx="11633">
                  <c:v>30.055816666666665</c:v>
                </c:pt>
                <c:pt idx="11634">
                  <c:v>30.05841666666667</c:v>
                </c:pt>
                <c:pt idx="11635">
                  <c:v>30.061016666666667</c:v>
                </c:pt>
                <c:pt idx="11636">
                  <c:v>30.063633333333321</c:v>
                </c:pt>
                <c:pt idx="11637">
                  <c:v>30.066233333333322</c:v>
                </c:pt>
                <c:pt idx="11638">
                  <c:v>30.068833333333323</c:v>
                </c:pt>
                <c:pt idx="11639">
                  <c:v>30.071450000000006</c:v>
                </c:pt>
                <c:pt idx="11640">
                  <c:v>30.074050000000003</c:v>
                </c:pt>
                <c:pt idx="11641">
                  <c:v>30.07664999999999</c:v>
                </c:pt>
                <c:pt idx="11642">
                  <c:v>30.079266666666673</c:v>
                </c:pt>
                <c:pt idx="11643">
                  <c:v>30.08186666666667</c:v>
                </c:pt>
                <c:pt idx="11644">
                  <c:v>30.084466666666668</c:v>
                </c:pt>
                <c:pt idx="11645">
                  <c:v>30.087066666666665</c:v>
                </c:pt>
                <c:pt idx="11646">
                  <c:v>30.089683333333323</c:v>
                </c:pt>
                <c:pt idx="11647">
                  <c:v>30.092283333333324</c:v>
                </c:pt>
                <c:pt idx="11648">
                  <c:v>30.094883333333328</c:v>
                </c:pt>
                <c:pt idx="11649">
                  <c:v>30.0975</c:v>
                </c:pt>
                <c:pt idx="11650">
                  <c:v>30.100100000000001</c:v>
                </c:pt>
                <c:pt idx="11651">
                  <c:v>30.102700000000002</c:v>
                </c:pt>
                <c:pt idx="11652">
                  <c:v>30.105316666666667</c:v>
                </c:pt>
                <c:pt idx="11653">
                  <c:v>30.107916666666668</c:v>
                </c:pt>
                <c:pt idx="11654">
                  <c:v>30.110516666666673</c:v>
                </c:pt>
                <c:pt idx="11655">
                  <c:v>30.11311666666667</c:v>
                </c:pt>
                <c:pt idx="11656">
                  <c:v>30.115716666666668</c:v>
                </c:pt>
                <c:pt idx="11657">
                  <c:v>30.118316666666665</c:v>
                </c:pt>
                <c:pt idx="11658">
                  <c:v>30.120933333333326</c:v>
                </c:pt>
                <c:pt idx="11659">
                  <c:v>30.123533333333324</c:v>
                </c:pt>
                <c:pt idx="11660">
                  <c:v>30.126133333333325</c:v>
                </c:pt>
                <c:pt idx="11661">
                  <c:v>30.12875</c:v>
                </c:pt>
                <c:pt idx="11662">
                  <c:v>30.131350000000005</c:v>
                </c:pt>
                <c:pt idx="11663">
                  <c:v>30.133950000000009</c:v>
                </c:pt>
                <c:pt idx="11664">
                  <c:v>30.13656666666667</c:v>
                </c:pt>
                <c:pt idx="11665">
                  <c:v>30.139166666666668</c:v>
                </c:pt>
                <c:pt idx="11666">
                  <c:v>30.141766666666673</c:v>
                </c:pt>
                <c:pt idx="11667">
                  <c:v>30.144383333333327</c:v>
                </c:pt>
                <c:pt idx="11668">
                  <c:v>30.146983333333324</c:v>
                </c:pt>
                <c:pt idx="11669">
                  <c:v>30.149583333333325</c:v>
                </c:pt>
                <c:pt idx="11670">
                  <c:v>30.152200000000001</c:v>
                </c:pt>
                <c:pt idx="11671">
                  <c:v>30.154800000000009</c:v>
                </c:pt>
                <c:pt idx="11672">
                  <c:v>30.157366666666672</c:v>
                </c:pt>
                <c:pt idx="11673">
                  <c:v>30.159966666666673</c:v>
                </c:pt>
                <c:pt idx="11674">
                  <c:v>30.162566666666667</c:v>
                </c:pt>
                <c:pt idx="11675">
                  <c:v>30.165166666666668</c:v>
                </c:pt>
                <c:pt idx="11676">
                  <c:v>30.167783333333325</c:v>
                </c:pt>
                <c:pt idx="11677">
                  <c:v>30.170383333333326</c:v>
                </c:pt>
                <c:pt idx="11678">
                  <c:v>30.172983333333324</c:v>
                </c:pt>
                <c:pt idx="11679">
                  <c:v>30.175599999999996</c:v>
                </c:pt>
                <c:pt idx="11680">
                  <c:v>30.1782</c:v>
                </c:pt>
                <c:pt idx="11681">
                  <c:v>30.180783333333324</c:v>
                </c:pt>
                <c:pt idx="11682">
                  <c:v>30.183383333333325</c:v>
                </c:pt>
                <c:pt idx="11683">
                  <c:v>30.185983333333329</c:v>
                </c:pt>
                <c:pt idx="11684">
                  <c:v>30.188583333333323</c:v>
                </c:pt>
                <c:pt idx="11685">
                  <c:v>30.191199999999995</c:v>
                </c:pt>
                <c:pt idx="11686">
                  <c:v>30.193800000000003</c:v>
                </c:pt>
                <c:pt idx="11687">
                  <c:v>30.196400000000001</c:v>
                </c:pt>
                <c:pt idx="11688">
                  <c:v>30.199016666666672</c:v>
                </c:pt>
                <c:pt idx="11689">
                  <c:v>30.201616666666666</c:v>
                </c:pt>
                <c:pt idx="11690">
                  <c:v>30.204216666666664</c:v>
                </c:pt>
                <c:pt idx="11691">
                  <c:v>30.206833333333329</c:v>
                </c:pt>
                <c:pt idx="11692">
                  <c:v>30.209433333333322</c:v>
                </c:pt>
                <c:pt idx="11693">
                  <c:v>30.212033333333324</c:v>
                </c:pt>
                <c:pt idx="11694">
                  <c:v>30.214649999999995</c:v>
                </c:pt>
                <c:pt idx="11695">
                  <c:v>30.217250000000003</c:v>
                </c:pt>
                <c:pt idx="11696">
                  <c:v>30.219850000000005</c:v>
                </c:pt>
                <c:pt idx="11697">
                  <c:v>30.222466666666666</c:v>
                </c:pt>
                <c:pt idx="11698">
                  <c:v>30.225066666666667</c:v>
                </c:pt>
                <c:pt idx="11699">
                  <c:v>30.227666666666668</c:v>
                </c:pt>
                <c:pt idx="11700">
                  <c:v>30.230250000000005</c:v>
                </c:pt>
                <c:pt idx="11701">
                  <c:v>30.23286666666667</c:v>
                </c:pt>
                <c:pt idx="11702">
                  <c:v>30.235433333333322</c:v>
                </c:pt>
                <c:pt idx="11703">
                  <c:v>30.23803333333332</c:v>
                </c:pt>
                <c:pt idx="11704">
                  <c:v>30.240633333333321</c:v>
                </c:pt>
                <c:pt idx="11705">
                  <c:v>30.24325</c:v>
                </c:pt>
                <c:pt idx="11706">
                  <c:v>30.245850000000001</c:v>
                </c:pt>
                <c:pt idx="11707">
                  <c:v>30.248449999999988</c:v>
                </c:pt>
                <c:pt idx="11708">
                  <c:v>30.25106666666667</c:v>
                </c:pt>
                <c:pt idx="11709">
                  <c:v>30.253666666666668</c:v>
                </c:pt>
                <c:pt idx="11710">
                  <c:v>30.256266666666665</c:v>
                </c:pt>
                <c:pt idx="11711">
                  <c:v>30.258883333333326</c:v>
                </c:pt>
                <c:pt idx="11712">
                  <c:v>30.26145</c:v>
                </c:pt>
                <c:pt idx="11713">
                  <c:v>30.264050000000001</c:v>
                </c:pt>
                <c:pt idx="11714">
                  <c:v>30.266666666666666</c:v>
                </c:pt>
                <c:pt idx="11715">
                  <c:v>30.269266666666667</c:v>
                </c:pt>
                <c:pt idx="11716">
                  <c:v>30.271866666666668</c:v>
                </c:pt>
                <c:pt idx="11717">
                  <c:v>30.274483333333325</c:v>
                </c:pt>
                <c:pt idx="11718">
                  <c:v>30.277083333333326</c:v>
                </c:pt>
                <c:pt idx="11719">
                  <c:v>30.27968333333332</c:v>
                </c:pt>
                <c:pt idx="11720">
                  <c:v>30.282299999999999</c:v>
                </c:pt>
                <c:pt idx="11721">
                  <c:v>30.2849</c:v>
                </c:pt>
                <c:pt idx="11722">
                  <c:v>30.287499999999998</c:v>
                </c:pt>
                <c:pt idx="11723">
                  <c:v>30.290116666666666</c:v>
                </c:pt>
                <c:pt idx="11724">
                  <c:v>30.292716666666664</c:v>
                </c:pt>
                <c:pt idx="11725">
                  <c:v>30.295316666666665</c:v>
                </c:pt>
                <c:pt idx="11726">
                  <c:v>30.297933333333326</c:v>
                </c:pt>
                <c:pt idx="11727">
                  <c:v>30.30053333333332</c:v>
                </c:pt>
                <c:pt idx="11728">
                  <c:v>30.303133333333324</c:v>
                </c:pt>
                <c:pt idx="11729">
                  <c:v>30.30575</c:v>
                </c:pt>
                <c:pt idx="11730">
                  <c:v>30.308333333333323</c:v>
                </c:pt>
                <c:pt idx="11731">
                  <c:v>30.310933333333324</c:v>
                </c:pt>
                <c:pt idx="11732">
                  <c:v>30.313550000000006</c:v>
                </c:pt>
                <c:pt idx="11733">
                  <c:v>30.316150000000004</c:v>
                </c:pt>
                <c:pt idx="11734">
                  <c:v>30.318750000000001</c:v>
                </c:pt>
                <c:pt idx="11735">
                  <c:v>30.32136666666667</c:v>
                </c:pt>
                <c:pt idx="11736">
                  <c:v>30.323966666666671</c:v>
                </c:pt>
                <c:pt idx="11737">
                  <c:v>30.326566666666668</c:v>
                </c:pt>
                <c:pt idx="11738">
                  <c:v>30.329183333333326</c:v>
                </c:pt>
                <c:pt idx="11739">
                  <c:v>30.331783333333323</c:v>
                </c:pt>
                <c:pt idx="11740">
                  <c:v>30.334383333333328</c:v>
                </c:pt>
                <c:pt idx="11741">
                  <c:v>30.337000000000003</c:v>
                </c:pt>
                <c:pt idx="11742">
                  <c:v>30.339600000000001</c:v>
                </c:pt>
                <c:pt idx="11743">
                  <c:v>30.342199999999991</c:v>
                </c:pt>
                <c:pt idx="11744">
                  <c:v>30.34481666666667</c:v>
                </c:pt>
                <c:pt idx="11745">
                  <c:v>30.347416666666668</c:v>
                </c:pt>
                <c:pt idx="11746">
                  <c:v>30.350016666666665</c:v>
                </c:pt>
                <c:pt idx="11747">
                  <c:v>30.352633333333323</c:v>
                </c:pt>
                <c:pt idx="11748">
                  <c:v>30.355233333333324</c:v>
                </c:pt>
                <c:pt idx="11749">
                  <c:v>30.357833333333328</c:v>
                </c:pt>
                <c:pt idx="11750">
                  <c:v>30.36045</c:v>
                </c:pt>
                <c:pt idx="11751">
                  <c:v>30.363049999999991</c:v>
                </c:pt>
                <c:pt idx="11752">
                  <c:v>30.365650000000002</c:v>
                </c:pt>
                <c:pt idx="11753">
                  <c:v>30.368266666666667</c:v>
                </c:pt>
                <c:pt idx="11754">
                  <c:v>30.370866666666668</c:v>
                </c:pt>
                <c:pt idx="11755">
                  <c:v>30.373466666666669</c:v>
                </c:pt>
                <c:pt idx="11756">
                  <c:v>30.376083333333327</c:v>
                </c:pt>
                <c:pt idx="11757">
                  <c:v>30.378683333333324</c:v>
                </c:pt>
                <c:pt idx="11758">
                  <c:v>30.381283333333325</c:v>
                </c:pt>
                <c:pt idx="11759">
                  <c:v>30.383900000000001</c:v>
                </c:pt>
                <c:pt idx="11760">
                  <c:v>30.386500000000002</c:v>
                </c:pt>
                <c:pt idx="11761">
                  <c:v>30.389099999999996</c:v>
                </c:pt>
                <c:pt idx="11762">
                  <c:v>30.391716666666664</c:v>
                </c:pt>
                <c:pt idx="11763">
                  <c:v>30.394316666666668</c:v>
                </c:pt>
                <c:pt idx="11764">
                  <c:v>30.396916666666669</c:v>
                </c:pt>
                <c:pt idx="11765">
                  <c:v>30.399533333333324</c:v>
                </c:pt>
                <c:pt idx="11766">
                  <c:v>30.402133333333321</c:v>
                </c:pt>
                <c:pt idx="11767">
                  <c:v>30.404716666666666</c:v>
                </c:pt>
                <c:pt idx="11768">
                  <c:v>30.407300000000003</c:v>
                </c:pt>
                <c:pt idx="11769">
                  <c:v>30.4099</c:v>
                </c:pt>
                <c:pt idx="11770">
                  <c:v>30.412516666666662</c:v>
                </c:pt>
                <c:pt idx="11771">
                  <c:v>30.415116666666666</c:v>
                </c:pt>
                <c:pt idx="11772">
                  <c:v>30.417716666666667</c:v>
                </c:pt>
                <c:pt idx="11773">
                  <c:v>30.420333333333321</c:v>
                </c:pt>
                <c:pt idx="11774">
                  <c:v>30.422933333333322</c:v>
                </c:pt>
                <c:pt idx="11775">
                  <c:v>30.425533333333316</c:v>
                </c:pt>
                <c:pt idx="11776">
                  <c:v>30.428150000000002</c:v>
                </c:pt>
                <c:pt idx="11777">
                  <c:v>30.430733333333322</c:v>
                </c:pt>
                <c:pt idx="11778">
                  <c:v>30.433333333333323</c:v>
                </c:pt>
                <c:pt idx="11779">
                  <c:v>30.435949999999991</c:v>
                </c:pt>
                <c:pt idx="11780">
                  <c:v>30.438550000000003</c:v>
                </c:pt>
                <c:pt idx="11781">
                  <c:v>30.44115</c:v>
                </c:pt>
                <c:pt idx="11782">
                  <c:v>30.443766666666662</c:v>
                </c:pt>
                <c:pt idx="11783">
                  <c:v>30.446366666666666</c:v>
                </c:pt>
                <c:pt idx="11784">
                  <c:v>30.448966666666667</c:v>
                </c:pt>
                <c:pt idx="11785">
                  <c:v>30.451583333333325</c:v>
                </c:pt>
                <c:pt idx="11786">
                  <c:v>30.454183333333326</c:v>
                </c:pt>
                <c:pt idx="11787">
                  <c:v>30.456766666666667</c:v>
                </c:pt>
                <c:pt idx="11788">
                  <c:v>30.459383333333324</c:v>
                </c:pt>
                <c:pt idx="11789">
                  <c:v>30.461983333333325</c:v>
                </c:pt>
                <c:pt idx="11790">
                  <c:v>30.464583333333323</c:v>
                </c:pt>
                <c:pt idx="11791">
                  <c:v>30.467199999999991</c:v>
                </c:pt>
                <c:pt idx="11792">
                  <c:v>30.469800000000003</c:v>
                </c:pt>
                <c:pt idx="11793">
                  <c:v>30.472399999999997</c:v>
                </c:pt>
                <c:pt idx="11794">
                  <c:v>30.475016666666662</c:v>
                </c:pt>
                <c:pt idx="11795">
                  <c:v>30.477583333333325</c:v>
                </c:pt>
                <c:pt idx="11796">
                  <c:v>30.480183333333322</c:v>
                </c:pt>
                <c:pt idx="11797">
                  <c:v>30.482799999999997</c:v>
                </c:pt>
                <c:pt idx="11798">
                  <c:v>30.485399999999998</c:v>
                </c:pt>
                <c:pt idx="11799">
                  <c:v>30.487999999999996</c:v>
                </c:pt>
                <c:pt idx="11800">
                  <c:v>30.490616666666661</c:v>
                </c:pt>
                <c:pt idx="11801">
                  <c:v>30.493216666666669</c:v>
                </c:pt>
                <c:pt idx="11802">
                  <c:v>30.495816666666666</c:v>
                </c:pt>
                <c:pt idx="11803">
                  <c:v>30.498433333333317</c:v>
                </c:pt>
                <c:pt idx="11804">
                  <c:v>30.501033333333325</c:v>
                </c:pt>
                <c:pt idx="11805">
                  <c:v>30.503633333333322</c:v>
                </c:pt>
                <c:pt idx="11806">
                  <c:v>30.506250000000001</c:v>
                </c:pt>
                <c:pt idx="11807">
                  <c:v>30.508849999999995</c:v>
                </c:pt>
                <c:pt idx="11808">
                  <c:v>30.511450000000004</c:v>
                </c:pt>
                <c:pt idx="11809">
                  <c:v>30.514066666666672</c:v>
                </c:pt>
                <c:pt idx="11810">
                  <c:v>30.516666666666669</c:v>
                </c:pt>
                <c:pt idx="11811">
                  <c:v>30.51926666666667</c:v>
                </c:pt>
                <c:pt idx="11812">
                  <c:v>30.521883333333328</c:v>
                </c:pt>
                <c:pt idx="11813">
                  <c:v>30.524483333333325</c:v>
                </c:pt>
                <c:pt idx="11814">
                  <c:v>30.527083333333326</c:v>
                </c:pt>
                <c:pt idx="11815">
                  <c:v>30.529699999999991</c:v>
                </c:pt>
                <c:pt idx="11816">
                  <c:v>30.532300000000003</c:v>
                </c:pt>
                <c:pt idx="11817">
                  <c:v>30.534866666666677</c:v>
                </c:pt>
                <c:pt idx="11818">
                  <c:v>30.537483333333327</c:v>
                </c:pt>
                <c:pt idx="11819">
                  <c:v>30.540083333333325</c:v>
                </c:pt>
                <c:pt idx="11820">
                  <c:v>30.542683333333322</c:v>
                </c:pt>
                <c:pt idx="11821">
                  <c:v>30.545283333333323</c:v>
                </c:pt>
                <c:pt idx="11822">
                  <c:v>30.547900000000006</c:v>
                </c:pt>
                <c:pt idx="11823">
                  <c:v>30.5505</c:v>
                </c:pt>
                <c:pt idx="11824">
                  <c:v>30.553099999999993</c:v>
                </c:pt>
                <c:pt idx="11825">
                  <c:v>30.555716666666669</c:v>
                </c:pt>
                <c:pt idx="11826">
                  <c:v>30.558283333333325</c:v>
                </c:pt>
                <c:pt idx="11827">
                  <c:v>30.560883333333326</c:v>
                </c:pt>
                <c:pt idx="11828">
                  <c:v>30.563483333333323</c:v>
                </c:pt>
                <c:pt idx="11829">
                  <c:v>30.566099999999995</c:v>
                </c:pt>
                <c:pt idx="11830">
                  <c:v>30.568699999999996</c:v>
                </c:pt>
                <c:pt idx="11831">
                  <c:v>30.571300000000001</c:v>
                </c:pt>
                <c:pt idx="11832">
                  <c:v>30.573916666666669</c:v>
                </c:pt>
                <c:pt idx="11833">
                  <c:v>30.576516666666667</c:v>
                </c:pt>
                <c:pt idx="11834">
                  <c:v>30.579116666666668</c:v>
                </c:pt>
                <c:pt idx="11835">
                  <c:v>30.581733333333322</c:v>
                </c:pt>
                <c:pt idx="11836">
                  <c:v>30.584333333333323</c:v>
                </c:pt>
                <c:pt idx="11837">
                  <c:v>30.58693333333332</c:v>
                </c:pt>
                <c:pt idx="11838">
                  <c:v>30.589549999999992</c:v>
                </c:pt>
                <c:pt idx="11839">
                  <c:v>30.59215</c:v>
                </c:pt>
                <c:pt idx="11840">
                  <c:v>30.594749999999991</c:v>
                </c:pt>
                <c:pt idx="11841">
                  <c:v>30.597366666666673</c:v>
                </c:pt>
                <c:pt idx="11842">
                  <c:v>30.599966666666671</c:v>
                </c:pt>
                <c:pt idx="11843">
                  <c:v>30.602566666666668</c:v>
                </c:pt>
                <c:pt idx="11844">
                  <c:v>30.605183333333326</c:v>
                </c:pt>
                <c:pt idx="11845">
                  <c:v>30.607783333333327</c:v>
                </c:pt>
                <c:pt idx="11846">
                  <c:v>30.610383333333328</c:v>
                </c:pt>
                <c:pt idx="11847">
                  <c:v>30.613000000000003</c:v>
                </c:pt>
                <c:pt idx="11848">
                  <c:v>30.615599999999993</c:v>
                </c:pt>
                <c:pt idx="11849">
                  <c:v>30.618200000000005</c:v>
                </c:pt>
                <c:pt idx="11850">
                  <c:v>30.62081666666667</c:v>
                </c:pt>
                <c:pt idx="11851">
                  <c:v>30.623416666666667</c:v>
                </c:pt>
                <c:pt idx="11852">
                  <c:v>30.626016666666665</c:v>
                </c:pt>
                <c:pt idx="11853">
                  <c:v>30.628633333333322</c:v>
                </c:pt>
                <c:pt idx="11854">
                  <c:v>30.631233333333327</c:v>
                </c:pt>
                <c:pt idx="11855">
                  <c:v>30.633833333333328</c:v>
                </c:pt>
                <c:pt idx="11856">
                  <c:v>30.636450000000004</c:v>
                </c:pt>
                <c:pt idx="11857">
                  <c:v>30.639050000000005</c:v>
                </c:pt>
                <c:pt idx="11858">
                  <c:v>30.641650000000006</c:v>
                </c:pt>
                <c:pt idx="11859">
                  <c:v>30.64426666666667</c:v>
                </c:pt>
                <c:pt idx="11860">
                  <c:v>30.646849999999993</c:v>
                </c:pt>
                <c:pt idx="11861">
                  <c:v>30.649450000000005</c:v>
                </c:pt>
                <c:pt idx="11862">
                  <c:v>30.65206666666667</c:v>
                </c:pt>
                <c:pt idx="11863">
                  <c:v>30.654666666666671</c:v>
                </c:pt>
                <c:pt idx="11864">
                  <c:v>30.657266666666668</c:v>
                </c:pt>
                <c:pt idx="11865">
                  <c:v>30.65988333333333</c:v>
                </c:pt>
                <c:pt idx="11866">
                  <c:v>30.662483333333324</c:v>
                </c:pt>
                <c:pt idx="11867">
                  <c:v>30.665050000000001</c:v>
                </c:pt>
                <c:pt idx="11868">
                  <c:v>30.667666666666669</c:v>
                </c:pt>
                <c:pt idx="11869">
                  <c:v>30.67026666666667</c:v>
                </c:pt>
                <c:pt idx="11870">
                  <c:v>30.672866666666671</c:v>
                </c:pt>
                <c:pt idx="11871">
                  <c:v>30.675483333333325</c:v>
                </c:pt>
                <c:pt idx="11872">
                  <c:v>30.678083333333326</c:v>
                </c:pt>
                <c:pt idx="11873">
                  <c:v>30.68068333333332</c:v>
                </c:pt>
                <c:pt idx="11874">
                  <c:v>30.683299999999996</c:v>
                </c:pt>
                <c:pt idx="11875">
                  <c:v>30.6859</c:v>
                </c:pt>
                <c:pt idx="11876">
                  <c:v>30.688499999999991</c:v>
                </c:pt>
                <c:pt idx="11877">
                  <c:v>30.691116666666673</c:v>
                </c:pt>
                <c:pt idx="11878">
                  <c:v>30.693716666666667</c:v>
                </c:pt>
                <c:pt idx="11879">
                  <c:v>30.696316666666668</c:v>
                </c:pt>
                <c:pt idx="11880">
                  <c:v>30.698933333333326</c:v>
                </c:pt>
                <c:pt idx="11881">
                  <c:v>30.701533333333323</c:v>
                </c:pt>
                <c:pt idx="11882">
                  <c:v>30.704133333333324</c:v>
                </c:pt>
                <c:pt idx="11883">
                  <c:v>30.706699999999998</c:v>
                </c:pt>
                <c:pt idx="11884">
                  <c:v>30.709316666666666</c:v>
                </c:pt>
                <c:pt idx="11885">
                  <c:v>30.711900000000004</c:v>
                </c:pt>
                <c:pt idx="11886">
                  <c:v>30.714499999999994</c:v>
                </c:pt>
                <c:pt idx="11887">
                  <c:v>30.717100000000006</c:v>
                </c:pt>
                <c:pt idx="11888">
                  <c:v>30.719716666666667</c:v>
                </c:pt>
                <c:pt idx="11889">
                  <c:v>30.722316666666661</c:v>
                </c:pt>
                <c:pt idx="11890">
                  <c:v>30.724916666666665</c:v>
                </c:pt>
                <c:pt idx="11891">
                  <c:v>30.727533333333323</c:v>
                </c:pt>
                <c:pt idx="11892">
                  <c:v>30.730133333333324</c:v>
                </c:pt>
                <c:pt idx="11893">
                  <c:v>30.732733333333321</c:v>
                </c:pt>
                <c:pt idx="11894">
                  <c:v>30.73535</c:v>
                </c:pt>
                <c:pt idx="11895">
                  <c:v>30.737950000000005</c:v>
                </c:pt>
                <c:pt idx="11896">
                  <c:v>30.740549999999992</c:v>
                </c:pt>
                <c:pt idx="11897">
                  <c:v>30.743133333333322</c:v>
                </c:pt>
                <c:pt idx="11898">
                  <c:v>30.745716666666663</c:v>
                </c:pt>
                <c:pt idx="11899">
                  <c:v>30.748316666666661</c:v>
                </c:pt>
                <c:pt idx="11900">
                  <c:v>30.750933333333325</c:v>
                </c:pt>
                <c:pt idx="11901">
                  <c:v>30.753533333333323</c:v>
                </c:pt>
                <c:pt idx="11902">
                  <c:v>30.7561</c:v>
                </c:pt>
                <c:pt idx="11903">
                  <c:v>30.758716666666661</c:v>
                </c:pt>
                <c:pt idx="11904">
                  <c:v>30.761316666666669</c:v>
                </c:pt>
                <c:pt idx="11905">
                  <c:v>30.763916666666667</c:v>
                </c:pt>
                <c:pt idx="11906">
                  <c:v>30.766533333333321</c:v>
                </c:pt>
                <c:pt idx="11907">
                  <c:v>30.769133333333322</c:v>
                </c:pt>
                <c:pt idx="11908">
                  <c:v>30.771733333333323</c:v>
                </c:pt>
                <c:pt idx="11909">
                  <c:v>30.774350000000005</c:v>
                </c:pt>
                <c:pt idx="11910">
                  <c:v>30.776949999999996</c:v>
                </c:pt>
                <c:pt idx="11911">
                  <c:v>30.77954999999999</c:v>
                </c:pt>
                <c:pt idx="11912">
                  <c:v>30.782166666666669</c:v>
                </c:pt>
                <c:pt idx="11913">
                  <c:v>30.784766666666666</c:v>
                </c:pt>
                <c:pt idx="11914">
                  <c:v>30.787366666666667</c:v>
                </c:pt>
                <c:pt idx="11915">
                  <c:v>30.789983333333325</c:v>
                </c:pt>
                <c:pt idx="11916">
                  <c:v>30.792583333333322</c:v>
                </c:pt>
                <c:pt idx="11917">
                  <c:v>30.795183333333323</c:v>
                </c:pt>
                <c:pt idx="11918">
                  <c:v>30.797799999999995</c:v>
                </c:pt>
                <c:pt idx="11919">
                  <c:v>30.8004</c:v>
                </c:pt>
                <c:pt idx="11920">
                  <c:v>30.803000000000001</c:v>
                </c:pt>
                <c:pt idx="11921">
                  <c:v>30.805616666666666</c:v>
                </c:pt>
                <c:pt idx="11922">
                  <c:v>30.808183333333325</c:v>
                </c:pt>
                <c:pt idx="11923">
                  <c:v>30.810783333333326</c:v>
                </c:pt>
                <c:pt idx="11924">
                  <c:v>30.813400000000001</c:v>
                </c:pt>
                <c:pt idx="11925">
                  <c:v>30.815999999999999</c:v>
                </c:pt>
                <c:pt idx="11926">
                  <c:v>30.8186</c:v>
                </c:pt>
                <c:pt idx="11927">
                  <c:v>30.821216666666665</c:v>
                </c:pt>
                <c:pt idx="11928">
                  <c:v>30.823816666666673</c:v>
                </c:pt>
                <c:pt idx="11929">
                  <c:v>30.826416666666667</c:v>
                </c:pt>
                <c:pt idx="11930">
                  <c:v>30.829016666666668</c:v>
                </c:pt>
                <c:pt idx="11931">
                  <c:v>30.831633333333325</c:v>
                </c:pt>
                <c:pt idx="11932">
                  <c:v>30.834233333333326</c:v>
                </c:pt>
                <c:pt idx="11933">
                  <c:v>30.836800000000004</c:v>
                </c:pt>
                <c:pt idx="11934">
                  <c:v>30.839400000000001</c:v>
                </c:pt>
                <c:pt idx="11935">
                  <c:v>30.842016666666666</c:v>
                </c:pt>
                <c:pt idx="11936">
                  <c:v>30.844616666666663</c:v>
                </c:pt>
                <c:pt idx="11937">
                  <c:v>30.847216666666668</c:v>
                </c:pt>
                <c:pt idx="11938">
                  <c:v>30.849833333333326</c:v>
                </c:pt>
                <c:pt idx="11939">
                  <c:v>30.852399999999996</c:v>
                </c:pt>
                <c:pt idx="11940">
                  <c:v>30.855</c:v>
                </c:pt>
                <c:pt idx="11941">
                  <c:v>30.857616666666672</c:v>
                </c:pt>
                <c:pt idx="11942">
                  <c:v>30.860216666666666</c:v>
                </c:pt>
                <c:pt idx="11943">
                  <c:v>30.862816666666667</c:v>
                </c:pt>
                <c:pt idx="11944">
                  <c:v>30.865433333333321</c:v>
                </c:pt>
                <c:pt idx="11945">
                  <c:v>30.868033333333326</c:v>
                </c:pt>
                <c:pt idx="11946">
                  <c:v>30.870633333333323</c:v>
                </c:pt>
                <c:pt idx="11947">
                  <c:v>30.873249999999995</c:v>
                </c:pt>
                <c:pt idx="11948">
                  <c:v>30.875850000000003</c:v>
                </c:pt>
                <c:pt idx="11949">
                  <c:v>30.878450000000001</c:v>
                </c:pt>
                <c:pt idx="11950">
                  <c:v>30.881066666666669</c:v>
                </c:pt>
                <c:pt idx="11951">
                  <c:v>30.883666666666667</c:v>
                </c:pt>
                <c:pt idx="11952">
                  <c:v>30.886233333333323</c:v>
                </c:pt>
                <c:pt idx="11953">
                  <c:v>30.888849999999991</c:v>
                </c:pt>
                <c:pt idx="11954">
                  <c:v>30.891450000000006</c:v>
                </c:pt>
                <c:pt idx="11955">
                  <c:v>30.894050000000004</c:v>
                </c:pt>
                <c:pt idx="11956">
                  <c:v>30.896666666666665</c:v>
                </c:pt>
                <c:pt idx="11957">
                  <c:v>30.899266666666669</c:v>
                </c:pt>
                <c:pt idx="11958">
                  <c:v>30.901833333333325</c:v>
                </c:pt>
                <c:pt idx="11959">
                  <c:v>30.904450000000001</c:v>
                </c:pt>
                <c:pt idx="11960">
                  <c:v>30.907050000000005</c:v>
                </c:pt>
                <c:pt idx="11961">
                  <c:v>30.909649999999992</c:v>
                </c:pt>
                <c:pt idx="11962">
                  <c:v>30.912266666666667</c:v>
                </c:pt>
                <c:pt idx="11963">
                  <c:v>30.914866666666672</c:v>
                </c:pt>
                <c:pt idx="11964">
                  <c:v>30.91746666666667</c:v>
                </c:pt>
                <c:pt idx="11965">
                  <c:v>30.92008333333332</c:v>
                </c:pt>
                <c:pt idx="11966">
                  <c:v>30.922649999999987</c:v>
                </c:pt>
                <c:pt idx="11967">
                  <c:v>30.925250000000002</c:v>
                </c:pt>
                <c:pt idx="11968">
                  <c:v>30.927849999999996</c:v>
                </c:pt>
                <c:pt idx="11969">
                  <c:v>30.930466666666668</c:v>
                </c:pt>
                <c:pt idx="11970">
                  <c:v>30.933066666666665</c:v>
                </c:pt>
                <c:pt idx="11971">
                  <c:v>30.93566666666667</c:v>
                </c:pt>
                <c:pt idx="11972">
                  <c:v>30.938266666666667</c:v>
                </c:pt>
                <c:pt idx="11973">
                  <c:v>30.940883333333325</c:v>
                </c:pt>
                <c:pt idx="11974">
                  <c:v>30.943483333333322</c:v>
                </c:pt>
                <c:pt idx="11975">
                  <c:v>30.946083333333323</c:v>
                </c:pt>
                <c:pt idx="11976">
                  <c:v>30.948683333333321</c:v>
                </c:pt>
                <c:pt idx="11977">
                  <c:v>30.951266666666665</c:v>
                </c:pt>
                <c:pt idx="11978">
                  <c:v>30.95386666666667</c:v>
                </c:pt>
                <c:pt idx="11979">
                  <c:v>30.95645</c:v>
                </c:pt>
                <c:pt idx="11980">
                  <c:v>30.959049999999991</c:v>
                </c:pt>
                <c:pt idx="11981">
                  <c:v>30.961650000000002</c:v>
                </c:pt>
                <c:pt idx="11982">
                  <c:v>30.964266666666667</c:v>
                </c:pt>
                <c:pt idx="11983">
                  <c:v>30.966866666666665</c:v>
                </c:pt>
                <c:pt idx="11984">
                  <c:v>30.969466666666666</c:v>
                </c:pt>
                <c:pt idx="11985">
                  <c:v>30.972083333333323</c:v>
                </c:pt>
                <c:pt idx="11986">
                  <c:v>30.974683333333324</c:v>
                </c:pt>
                <c:pt idx="11987">
                  <c:v>30.977283333333325</c:v>
                </c:pt>
                <c:pt idx="11988">
                  <c:v>30.979883333333323</c:v>
                </c:pt>
                <c:pt idx="11989">
                  <c:v>30.982466666666664</c:v>
                </c:pt>
                <c:pt idx="11990">
                  <c:v>30.985066666666665</c:v>
                </c:pt>
                <c:pt idx="11991">
                  <c:v>30.987683333333322</c:v>
                </c:pt>
                <c:pt idx="11992">
                  <c:v>30.99028333333332</c:v>
                </c:pt>
                <c:pt idx="11993">
                  <c:v>30.992883333333324</c:v>
                </c:pt>
                <c:pt idx="11994">
                  <c:v>30.995499999999996</c:v>
                </c:pt>
                <c:pt idx="11995">
                  <c:v>30.998099999999997</c:v>
                </c:pt>
                <c:pt idx="11996">
                  <c:v>31.000699999999991</c:v>
                </c:pt>
                <c:pt idx="11997">
                  <c:v>31.003316666666667</c:v>
                </c:pt>
                <c:pt idx="11998">
                  <c:v>31.005883333333326</c:v>
                </c:pt>
                <c:pt idx="11999">
                  <c:v>31.008483333333324</c:v>
                </c:pt>
                <c:pt idx="12000">
                  <c:v>31.011099999999999</c:v>
                </c:pt>
                <c:pt idx="12001">
                  <c:v>31.013699999999993</c:v>
                </c:pt>
                <c:pt idx="12002">
                  <c:v>31.016300000000001</c:v>
                </c:pt>
                <c:pt idx="12003">
                  <c:v>31.018916666666669</c:v>
                </c:pt>
                <c:pt idx="12004">
                  <c:v>31.021516666666667</c:v>
                </c:pt>
                <c:pt idx="12005">
                  <c:v>31.024116666666664</c:v>
                </c:pt>
                <c:pt idx="12006">
                  <c:v>31.026733333333322</c:v>
                </c:pt>
                <c:pt idx="12007">
                  <c:v>31.029333333333323</c:v>
                </c:pt>
                <c:pt idx="12008">
                  <c:v>31.031933333333324</c:v>
                </c:pt>
                <c:pt idx="12009">
                  <c:v>31.034550000000007</c:v>
                </c:pt>
                <c:pt idx="12010">
                  <c:v>31.037150000000004</c:v>
                </c:pt>
                <c:pt idx="12011">
                  <c:v>31.039750000000005</c:v>
                </c:pt>
                <c:pt idx="12012">
                  <c:v>31.042349999999992</c:v>
                </c:pt>
                <c:pt idx="12013">
                  <c:v>31.044966666666671</c:v>
                </c:pt>
                <c:pt idx="12014">
                  <c:v>31.047566666666668</c:v>
                </c:pt>
                <c:pt idx="12015">
                  <c:v>31.050166666666669</c:v>
                </c:pt>
                <c:pt idx="12016">
                  <c:v>31.05278333333332</c:v>
                </c:pt>
                <c:pt idx="12017">
                  <c:v>31.055383333333324</c:v>
                </c:pt>
                <c:pt idx="12018">
                  <c:v>31.057966666666676</c:v>
                </c:pt>
                <c:pt idx="12019">
                  <c:v>31.060549999999992</c:v>
                </c:pt>
                <c:pt idx="12020">
                  <c:v>31.063166666666667</c:v>
                </c:pt>
                <c:pt idx="12021">
                  <c:v>31.065766666666661</c:v>
                </c:pt>
                <c:pt idx="12022">
                  <c:v>31.06836666666667</c:v>
                </c:pt>
                <c:pt idx="12023">
                  <c:v>31.070983333333327</c:v>
                </c:pt>
                <c:pt idx="12024">
                  <c:v>31.073583333333325</c:v>
                </c:pt>
                <c:pt idx="12025">
                  <c:v>31.076183333333326</c:v>
                </c:pt>
                <c:pt idx="12026">
                  <c:v>31.078800000000001</c:v>
                </c:pt>
                <c:pt idx="12027">
                  <c:v>31.081399999999995</c:v>
                </c:pt>
                <c:pt idx="12028">
                  <c:v>31.083966666666665</c:v>
                </c:pt>
                <c:pt idx="12029">
                  <c:v>31.086583333333323</c:v>
                </c:pt>
                <c:pt idx="12030">
                  <c:v>31.089183333333324</c:v>
                </c:pt>
                <c:pt idx="12031">
                  <c:v>31.091783333333328</c:v>
                </c:pt>
                <c:pt idx="12032">
                  <c:v>31.0944</c:v>
                </c:pt>
                <c:pt idx="12033">
                  <c:v>31.096999999999994</c:v>
                </c:pt>
                <c:pt idx="12034">
                  <c:v>31.099583333333324</c:v>
                </c:pt>
                <c:pt idx="12035">
                  <c:v>31.102183333333329</c:v>
                </c:pt>
                <c:pt idx="12036">
                  <c:v>31.104783333333327</c:v>
                </c:pt>
                <c:pt idx="12037">
                  <c:v>31.107383333333328</c:v>
                </c:pt>
                <c:pt idx="12038">
                  <c:v>31.110000000000003</c:v>
                </c:pt>
                <c:pt idx="12039">
                  <c:v>31.1126</c:v>
                </c:pt>
                <c:pt idx="12040">
                  <c:v>31.115200000000005</c:v>
                </c:pt>
                <c:pt idx="12041">
                  <c:v>31.117816666666673</c:v>
                </c:pt>
                <c:pt idx="12042">
                  <c:v>31.120416666666664</c:v>
                </c:pt>
                <c:pt idx="12043">
                  <c:v>31.123016666666668</c:v>
                </c:pt>
                <c:pt idx="12044">
                  <c:v>31.125616666666666</c:v>
                </c:pt>
                <c:pt idx="12045">
                  <c:v>31.128216666666667</c:v>
                </c:pt>
                <c:pt idx="12046">
                  <c:v>31.130816666666668</c:v>
                </c:pt>
                <c:pt idx="12047">
                  <c:v>31.133433333333329</c:v>
                </c:pt>
                <c:pt idx="12048">
                  <c:v>31.136033333333327</c:v>
                </c:pt>
                <c:pt idx="12049">
                  <c:v>31.138633333333324</c:v>
                </c:pt>
                <c:pt idx="12050">
                  <c:v>31.141249999999996</c:v>
                </c:pt>
                <c:pt idx="12051">
                  <c:v>31.143850000000004</c:v>
                </c:pt>
                <c:pt idx="12052">
                  <c:v>31.146450000000005</c:v>
                </c:pt>
                <c:pt idx="12053">
                  <c:v>31.149016666666668</c:v>
                </c:pt>
                <c:pt idx="12054">
                  <c:v>31.151633333333326</c:v>
                </c:pt>
                <c:pt idx="12055">
                  <c:v>31.154233333333323</c:v>
                </c:pt>
                <c:pt idx="12056">
                  <c:v>31.156833333333328</c:v>
                </c:pt>
                <c:pt idx="12057">
                  <c:v>31.159450000000003</c:v>
                </c:pt>
                <c:pt idx="12058">
                  <c:v>31.162050000000001</c:v>
                </c:pt>
                <c:pt idx="12059">
                  <c:v>31.164649999999991</c:v>
                </c:pt>
                <c:pt idx="12060">
                  <c:v>31.16726666666667</c:v>
                </c:pt>
                <c:pt idx="12061">
                  <c:v>31.169866666666671</c:v>
                </c:pt>
                <c:pt idx="12062">
                  <c:v>31.172466666666665</c:v>
                </c:pt>
                <c:pt idx="12063">
                  <c:v>31.17506666666667</c:v>
                </c:pt>
                <c:pt idx="12064">
                  <c:v>31.177683333333327</c:v>
                </c:pt>
                <c:pt idx="12065">
                  <c:v>31.180283333333325</c:v>
                </c:pt>
                <c:pt idx="12066">
                  <c:v>31.182883333333326</c:v>
                </c:pt>
                <c:pt idx="12067">
                  <c:v>31.185499999999998</c:v>
                </c:pt>
                <c:pt idx="12068">
                  <c:v>31.188100000000002</c:v>
                </c:pt>
                <c:pt idx="12069">
                  <c:v>31.1907</c:v>
                </c:pt>
                <c:pt idx="12070">
                  <c:v>31.193316666666664</c:v>
                </c:pt>
                <c:pt idx="12071">
                  <c:v>31.195883333333324</c:v>
                </c:pt>
                <c:pt idx="12072">
                  <c:v>31.198483333333328</c:v>
                </c:pt>
                <c:pt idx="12073">
                  <c:v>31.2011</c:v>
                </c:pt>
                <c:pt idx="12074">
                  <c:v>31.203699999999998</c:v>
                </c:pt>
                <c:pt idx="12075">
                  <c:v>31.206299999999995</c:v>
                </c:pt>
                <c:pt idx="12076">
                  <c:v>31.208916666666667</c:v>
                </c:pt>
                <c:pt idx="12077">
                  <c:v>31.211516666666668</c:v>
                </c:pt>
                <c:pt idx="12078">
                  <c:v>31.214083333333328</c:v>
                </c:pt>
                <c:pt idx="12079">
                  <c:v>31.216699999999996</c:v>
                </c:pt>
                <c:pt idx="12080">
                  <c:v>31.219299999999993</c:v>
                </c:pt>
                <c:pt idx="12081">
                  <c:v>31.221900000000005</c:v>
                </c:pt>
                <c:pt idx="12082">
                  <c:v>31.224516666666666</c:v>
                </c:pt>
                <c:pt idx="12083">
                  <c:v>31.2271</c:v>
                </c:pt>
                <c:pt idx="12084">
                  <c:v>31.22969999999999</c:v>
                </c:pt>
                <c:pt idx="12085">
                  <c:v>31.232316666666669</c:v>
                </c:pt>
                <c:pt idx="12086">
                  <c:v>31.23491666666667</c:v>
                </c:pt>
                <c:pt idx="12087">
                  <c:v>31.237516666666668</c:v>
                </c:pt>
                <c:pt idx="12088">
                  <c:v>31.240133333333322</c:v>
                </c:pt>
                <c:pt idx="12089">
                  <c:v>31.242733333333319</c:v>
                </c:pt>
                <c:pt idx="12090">
                  <c:v>31.245333333333321</c:v>
                </c:pt>
                <c:pt idx="12091">
                  <c:v>31.247949999999996</c:v>
                </c:pt>
                <c:pt idx="12092">
                  <c:v>31.25054999999999</c:v>
                </c:pt>
                <c:pt idx="12093">
                  <c:v>31.253150000000005</c:v>
                </c:pt>
                <c:pt idx="12094">
                  <c:v>31.255766666666666</c:v>
                </c:pt>
                <c:pt idx="12095">
                  <c:v>31.258366666666667</c:v>
                </c:pt>
                <c:pt idx="12096">
                  <c:v>31.260966666666665</c:v>
                </c:pt>
                <c:pt idx="12097">
                  <c:v>31.263583333333322</c:v>
                </c:pt>
                <c:pt idx="12098">
                  <c:v>31.266183333333323</c:v>
                </c:pt>
                <c:pt idx="12099">
                  <c:v>31.268783333333321</c:v>
                </c:pt>
                <c:pt idx="12100">
                  <c:v>31.271400000000003</c:v>
                </c:pt>
                <c:pt idx="12101">
                  <c:v>31.274000000000001</c:v>
                </c:pt>
                <c:pt idx="12102">
                  <c:v>31.276599999999991</c:v>
                </c:pt>
                <c:pt idx="12103">
                  <c:v>31.279216666666667</c:v>
                </c:pt>
                <c:pt idx="12104">
                  <c:v>31.281816666666668</c:v>
                </c:pt>
                <c:pt idx="12105">
                  <c:v>31.284416666666669</c:v>
                </c:pt>
                <c:pt idx="12106">
                  <c:v>31.287033333333323</c:v>
                </c:pt>
                <c:pt idx="12107">
                  <c:v>31.289633333333317</c:v>
                </c:pt>
                <c:pt idx="12108">
                  <c:v>31.292233333333325</c:v>
                </c:pt>
                <c:pt idx="12109">
                  <c:v>31.294850000000004</c:v>
                </c:pt>
                <c:pt idx="12110">
                  <c:v>31.297450000000001</c:v>
                </c:pt>
                <c:pt idx="12111">
                  <c:v>31.300049999999995</c:v>
                </c:pt>
                <c:pt idx="12112">
                  <c:v>31.302666666666667</c:v>
                </c:pt>
                <c:pt idx="12113">
                  <c:v>31.305266666666668</c:v>
                </c:pt>
                <c:pt idx="12114">
                  <c:v>31.307866666666673</c:v>
                </c:pt>
                <c:pt idx="12115">
                  <c:v>31.310483333333323</c:v>
                </c:pt>
                <c:pt idx="12116">
                  <c:v>31.313066666666671</c:v>
                </c:pt>
                <c:pt idx="12117">
                  <c:v>31.315666666666672</c:v>
                </c:pt>
                <c:pt idx="12118">
                  <c:v>31.318283333333326</c:v>
                </c:pt>
                <c:pt idx="12119">
                  <c:v>31.320883333333324</c:v>
                </c:pt>
                <c:pt idx="12120">
                  <c:v>31.323483333333328</c:v>
                </c:pt>
                <c:pt idx="12121">
                  <c:v>31.326050000000006</c:v>
                </c:pt>
                <c:pt idx="12122">
                  <c:v>31.32865</c:v>
                </c:pt>
                <c:pt idx="12123">
                  <c:v>31.331266666666671</c:v>
                </c:pt>
                <c:pt idx="12124">
                  <c:v>31.333866666666669</c:v>
                </c:pt>
                <c:pt idx="12125">
                  <c:v>31.336466666666674</c:v>
                </c:pt>
                <c:pt idx="12126">
                  <c:v>31.339083333333328</c:v>
                </c:pt>
                <c:pt idx="12127">
                  <c:v>31.341666666666665</c:v>
                </c:pt>
                <c:pt idx="12128">
                  <c:v>31.34426666666667</c:v>
                </c:pt>
                <c:pt idx="12129">
                  <c:v>31.346883333333327</c:v>
                </c:pt>
                <c:pt idx="12130">
                  <c:v>31.349483333333325</c:v>
                </c:pt>
                <c:pt idx="12131">
                  <c:v>31.352083333333326</c:v>
                </c:pt>
                <c:pt idx="12132">
                  <c:v>31.354699999999994</c:v>
                </c:pt>
                <c:pt idx="12133">
                  <c:v>31.357300000000006</c:v>
                </c:pt>
                <c:pt idx="12134">
                  <c:v>31.359900000000003</c:v>
                </c:pt>
                <c:pt idx="12135">
                  <c:v>31.362516666666664</c:v>
                </c:pt>
                <c:pt idx="12136">
                  <c:v>31.365116666666662</c:v>
                </c:pt>
                <c:pt idx="12137">
                  <c:v>31.36771666666667</c:v>
                </c:pt>
                <c:pt idx="12138">
                  <c:v>31.370333333333324</c:v>
                </c:pt>
                <c:pt idx="12139">
                  <c:v>31.372933333333325</c:v>
                </c:pt>
                <c:pt idx="12140">
                  <c:v>31.375533333333323</c:v>
                </c:pt>
                <c:pt idx="12141">
                  <c:v>31.378150000000005</c:v>
                </c:pt>
                <c:pt idx="12142">
                  <c:v>31.380749999999992</c:v>
                </c:pt>
                <c:pt idx="12143">
                  <c:v>31.38335</c:v>
                </c:pt>
                <c:pt idx="12144">
                  <c:v>31.385966666666665</c:v>
                </c:pt>
                <c:pt idx="12145">
                  <c:v>31.388566666666669</c:v>
                </c:pt>
                <c:pt idx="12146">
                  <c:v>31.39116666666667</c:v>
                </c:pt>
                <c:pt idx="12147">
                  <c:v>31.393783333333324</c:v>
                </c:pt>
                <c:pt idx="12148">
                  <c:v>31.396383333333326</c:v>
                </c:pt>
                <c:pt idx="12149">
                  <c:v>31.398966666666674</c:v>
                </c:pt>
                <c:pt idx="12150">
                  <c:v>31.401583333333324</c:v>
                </c:pt>
                <c:pt idx="12151">
                  <c:v>31.404183333333325</c:v>
                </c:pt>
                <c:pt idx="12152">
                  <c:v>31.406783333333323</c:v>
                </c:pt>
                <c:pt idx="12153">
                  <c:v>31.409400000000002</c:v>
                </c:pt>
                <c:pt idx="12154">
                  <c:v>31.411999999999999</c:v>
                </c:pt>
                <c:pt idx="12155">
                  <c:v>31.4146</c:v>
                </c:pt>
                <c:pt idx="12156">
                  <c:v>31.417216666666665</c:v>
                </c:pt>
                <c:pt idx="12157">
                  <c:v>31.419816666666673</c:v>
                </c:pt>
                <c:pt idx="12158">
                  <c:v>31.422416666666663</c:v>
                </c:pt>
                <c:pt idx="12159">
                  <c:v>31.425033333333321</c:v>
                </c:pt>
                <c:pt idx="12160">
                  <c:v>31.427633333333322</c:v>
                </c:pt>
                <c:pt idx="12161">
                  <c:v>31.430233333333323</c:v>
                </c:pt>
                <c:pt idx="12162">
                  <c:v>31.432849999999991</c:v>
                </c:pt>
                <c:pt idx="12163">
                  <c:v>31.435449999999992</c:v>
                </c:pt>
                <c:pt idx="12164">
                  <c:v>31.43804999999999</c:v>
                </c:pt>
                <c:pt idx="12165">
                  <c:v>31.440666666666669</c:v>
                </c:pt>
                <c:pt idx="12166">
                  <c:v>31.443266666666666</c:v>
                </c:pt>
                <c:pt idx="12167">
                  <c:v>31.445866666666667</c:v>
                </c:pt>
                <c:pt idx="12168">
                  <c:v>31.448483333333325</c:v>
                </c:pt>
                <c:pt idx="12169">
                  <c:v>31.451083333333326</c:v>
                </c:pt>
                <c:pt idx="12170">
                  <c:v>31.453666666666667</c:v>
                </c:pt>
                <c:pt idx="12171">
                  <c:v>31.456283333333324</c:v>
                </c:pt>
                <c:pt idx="12172">
                  <c:v>31.458883333333326</c:v>
                </c:pt>
                <c:pt idx="12173">
                  <c:v>31.461483333333323</c:v>
                </c:pt>
                <c:pt idx="12174">
                  <c:v>31.464099999999991</c:v>
                </c:pt>
                <c:pt idx="12175">
                  <c:v>31.466699999999992</c:v>
                </c:pt>
                <c:pt idx="12176">
                  <c:v>31.46929999999999</c:v>
                </c:pt>
                <c:pt idx="12177">
                  <c:v>31.471916666666672</c:v>
                </c:pt>
                <c:pt idx="12178">
                  <c:v>31.474516666666666</c:v>
                </c:pt>
                <c:pt idx="12179">
                  <c:v>31.477083333333326</c:v>
                </c:pt>
                <c:pt idx="12180">
                  <c:v>31.479683333333323</c:v>
                </c:pt>
                <c:pt idx="12181">
                  <c:v>31.482249999999997</c:v>
                </c:pt>
                <c:pt idx="12182">
                  <c:v>31.484866666666672</c:v>
                </c:pt>
                <c:pt idx="12183">
                  <c:v>31.487466666666666</c:v>
                </c:pt>
                <c:pt idx="12184">
                  <c:v>31.490066666666667</c:v>
                </c:pt>
                <c:pt idx="12185">
                  <c:v>31.492683333333321</c:v>
                </c:pt>
                <c:pt idx="12186">
                  <c:v>31.495283333333326</c:v>
                </c:pt>
                <c:pt idx="12187">
                  <c:v>31.497883333333327</c:v>
                </c:pt>
                <c:pt idx="12188">
                  <c:v>31.500499999999995</c:v>
                </c:pt>
                <c:pt idx="12189">
                  <c:v>31.5031</c:v>
                </c:pt>
                <c:pt idx="12190">
                  <c:v>31.505699999999997</c:v>
                </c:pt>
                <c:pt idx="12191">
                  <c:v>31.508316666666666</c:v>
                </c:pt>
                <c:pt idx="12192">
                  <c:v>31.51091666666667</c:v>
                </c:pt>
                <c:pt idx="12193">
                  <c:v>31.513516666666664</c:v>
                </c:pt>
                <c:pt idx="12194">
                  <c:v>31.516133333333329</c:v>
                </c:pt>
                <c:pt idx="12195">
                  <c:v>31.518733333333323</c:v>
                </c:pt>
                <c:pt idx="12196">
                  <c:v>31.521333333333324</c:v>
                </c:pt>
                <c:pt idx="12197">
                  <c:v>31.523949999999996</c:v>
                </c:pt>
                <c:pt idx="12198">
                  <c:v>31.52655</c:v>
                </c:pt>
                <c:pt idx="12199">
                  <c:v>31.529150000000001</c:v>
                </c:pt>
                <c:pt idx="12200">
                  <c:v>31.53176666666667</c:v>
                </c:pt>
                <c:pt idx="12201">
                  <c:v>31.534366666666667</c:v>
                </c:pt>
                <c:pt idx="12202">
                  <c:v>31.536966666666672</c:v>
                </c:pt>
                <c:pt idx="12203">
                  <c:v>31.539583333333326</c:v>
                </c:pt>
                <c:pt idx="12204">
                  <c:v>31.542183333333323</c:v>
                </c:pt>
                <c:pt idx="12205">
                  <c:v>31.544783333333321</c:v>
                </c:pt>
                <c:pt idx="12206">
                  <c:v>31.547383333333329</c:v>
                </c:pt>
                <c:pt idx="12207">
                  <c:v>31.54996666666667</c:v>
                </c:pt>
                <c:pt idx="12208">
                  <c:v>31.552566666666667</c:v>
                </c:pt>
                <c:pt idx="12209">
                  <c:v>31.555183333333325</c:v>
                </c:pt>
                <c:pt idx="12210">
                  <c:v>31.55778333333333</c:v>
                </c:pt>
                <c:pt idx="12211">
                  <c:v>31.560383333333323</c:v>
                </c:pt>
                <c:pt idx="12212">
                  <c:v>31.562999999999995</c:v>
                </c:pt>
                <c:pt idx="12213">
                  <c:v>31.565599999999996</c:v>
                </c:pt>
                <c:pt idx="12214">
                  <c:v>31.568199999999997</c:v>
                </c:pt>
                <c:pt idx="12215">
                  <c:v>31.570816666666669</c:v>
                </c:pt>
                <c:pt idx="12216">
                  <c:v>31.573416666666667</c:v>
                </c:pt>
                <c:pt idx="12217">
                  <c:v>31.576016666666664</c:v>
                </c:pt>
                <c:pt idx="12218">
                  <c:v>31.578599999999991</c:v>
                </c:pt>
                <c:pt idx="12219">
                  <c:v>31.581200000000003</c:v>
                </c:pt>
                <c:pt idx="12220">
                  <c:v>31.5838</c:v>
                </c:pt>
                <c:pt idx="12221">
                  <c:v>31.586416666666661</c:v>
                </c:pt>
                <c:pt idx="12222">
                  <c:v>31.589016666666666</c:v>
                </c:pt>
                <c:pt idx="12223">
                  <c:v>31.591616666666667</c:v>
                </c:pt>
                <c:pt idx="12224">
                  <c:v>31.594233333333325</c:v>
                </c:pt>
                <c:pt idx="12225">
                  <c:v>31.596833333333326</c:v>
                </c:pt>
                <c:pt idx="12226">
                  <c:v>31.599433333333319</c:v>
                </c:pt>
                <c:pt idx="12227">
                  <c:v>31.602050000000006</c:v>
                </c:pt>
                <c:pt idx="12228">
                  <c:v>31.604649999999996</c:v>
                </c:pt>
                <c:pt idx="12229">
                  <c:v>31.607250000000004</c:v>
                </c:pt>
                <c:pt idx="12230">
                  <c:v>31.609866666666676</c:v>
                </c:pt>
                <c:pt idx="12231">
                  <c:v>31.61246666666667</c:v>
                </c:pt>
                <c:pt idx="12232">
                  <c:v>31.615066666666671</c:v>
                </c:pt>
                <c:pt idx="12233">
                  <c:v>31.617683333333328</c:v>
                </c:pt>
                <c:pt idx="12234">
                  <c:v>31.62028333333333</c:v>
                </c:pt>
                <c:pt idx="12235">
                  <c:v>31.622883333333327</c:v>
                </c:pt>
                <c:pt idx="12236">
                  <c:v>31.625499999999995</c:v>
                </c:pt>
                <c:pt idx="12237">
                  <c:v>31.6281</c:v>
                </c:pt>
                <c:pt idx="12238">
                  <c:v>31.630700000000001</c:v>
                </c:pt>
                <c:pt idx="12239">
                  <c:v>31.633316666666669</c:v>
                </c:pt>
                <c:pt idx="12240">
                  <c:v>31.635899999999999</c:v>
                </c:pt>
                <c:pt idx="12241">
                  <c:v>31.638500000000001</c:v>
                </c:pt>
                <c:pt idx="12242">
                  <c:v>31.641066666666671</c:v>
                </c:pt>
                <c:pt idx="12243">
                  <c:v>31.643666666666665</c:v>
                </c:pt>
                <c:pt idx="12244">
                  <c:v>31.646283333333326</c:v>
                </c:pt>
                <c:pt idx="12245">
                  <c:v>31.648883333333327</c:v>
                </c:pt>
                <c:pt idx="12246">
                  <c:v>31.651483333333324</c:v>
                </c:pt>
                <c:pt idx="12247">
                  <c:v>31.654100000000007</c:v>
                </c:pt>
                <c:pt idx="12248">
                  <c:v>31.656700000000001</c:v>
                </c:pt>
                <c:pt idx="12249">
                  <c:v>31.659299999999995</c:v>
                </c:pt>
                <c:pt idx="12250">
                  <c:v>31.66191666666667</c:v>
                </c:pt>
                <c:pt idx="12251">
                  <c:v>31.664516666666668</c:v>
                </c:pt>
                <c:pt idx="12252">
                  <c:v>31.667100000000001</c:v>
                </c:pt>
                <c:pt idx="12253">
                  <c:v>31.669716666666666</c:v>
                </c:pt>
                <c:pt idx="12254">
                  <c:v>31.672316666666667</c:v>
                </c:pt>
                <c:pt idx="12255">
                  <c:v>31.674916666666668</c:v>
                </c:pt>
                <c:pt idx="12256">
                  <c:v>31.677533333333326</c:v>
                </c:pt>
                <c:pt idx="12257">
                  <c:v>31.680133333333323</c:v>
                </c:pt>
                <c:pt idx="12258">
                  <c:v>31.682733333333317</c:v>
                </c:pt>
                <c:pt idx="12259">
                  <c:v>31.685350000000003</c:v>
                </c:pt>
                <c:pt idx="12260">
                  <c:v>31.687950000000004</c:v>
                </c:pt>
                <c:pt idx="12261">
                  <c:v>31.690549999999991</c:v>
                </c:pt>
                <c:pt idx="12262">
                  <c:v>31.69316666666667</c:v>
                </c:pt>
                <c:pt idx="12263">
                  <c:v>31.695766666666668</c:v>
                </c:pt>
                <c:pt idx="12264">
                  <c:v>31.698366666666672</c:v>
                </c:pt>
                <c:pt idx="12265">
                  <c:v>31.700983333333326</c:v>
                </c:pt>
                <c:pt idx="12266">
                  <c:v>31.70358333333332</c:v>
                </c:pt>
                <c:pt idx="12267">
                  <c:v>31.706183333333325</c:v>
                </c:pt>
                <c:pt idx="12268">
                  <c:v>31.7088</c:v>
                </c:pt>
                <c:pt idx="12269">
                  <c:v>31.711400000000001</c:v>
                </c:pt>
                <c:pt idx="12270">
                  <c:v>31.713966666666671</c:v>
                </c:pt>
                <c:pt idx="12271">
                  <c:v>31.716583333333325</c:v>
                </c:pt>
                <c:pt idx="12272">
                  <c:v>31.719183333333326</c:v>
                </c:pt>
                <c:pt idx="12273">
                  <c:v>31.721783333333324</c:v>
                </c:pt>
                <c:pt idx="12274">
                  <c:v>31.724399999999996</c:v>
                </c:pt>
                <c:pt idx="12275">
                  <c:v>31.726999999999993</c:v>
                </c:pt>
                <c:pt idx="12276">
                  <c:v>31.729599999999998</c:v>
                </c:pt>
                <c:pt idx="12277">
                  <c:v>31.732183333333325</c:v>
                </c:pt>
                <c:pt idx="12278">
                  <c:v>31.734783333333326</c:v>
                </c:pt>
                <c:pt idx="12279">
                  <c:v>31.737383333333327</c:v>
                </c:pt>
                <c:pt idx="12280">
                  <c:v>31.740000000000002</c:v>
                </c:pt>
                <c:pt idx="12281">
                  <c:v>31.742599999999992</c:v>
                </c:pt>
                <c:pt idx="12282">
                  <c:v>31.745199999999997</c:v>
                </c:pt>
                <c:pt idx="12283">
                  <c:v>31.747816666666665</c:v>
                </c:pt>
                <c:pt idx="12284">
                  <c:v>31.750383333333325</c:v>
                </c:pt>
                <c:pt idx="12285">
                  <c:v>31.752983333333329</c:v>
                </c:pt>
                <c:pt idx="12286">
                  <c:v>31.755583333333323</c:v>
                </c:pt>
                <c:pt idx="12287">
                  <c:v>31.758199999999995</c:v>
                </c:pt>
                <c:pt idx="12288">
                  <c:v>31.7608</c:v>
                </c:pt>
                <c:pt idx="12289">
                  <c:v>31.763399999999997</c:v>
                </c:pt>
                <c:pt idx="12290">
                  <c:v>31.766000000000002</c:v>
                </c:pt>
                <c:pt idx="12291">
                  <c:v>31.768616666666663</c:v>
                </c:pt>
                <c:pt idx="12292">
                  <c:v>31.771216666666664</c:v>
                </c:pt>
                <c:pt idx="12293">
                  <c:v>31.773816666666672</c:v>
                </c:pt>
                <c:pt idx="12294">
                  <c:v>31.776433333333323</c:v>
                </c:pt>
                <c:pt idx="12295">
                  <c:v>31.779033333333324</c:v>
                </c:pt>
                <c:pt idx="12296">
                  <c:v>31.781633333333321</c:v>
                </c:pt>
                <c:pt idx="12297">
                  <c:v>31.78425</c:v>
                </c:pt>
                <c:pt idx="12298">
                  <c:v>31.786850000000001</c:v>
                </c:pt>
                <c:pt idx="12299">
                  <c:v>31.789449999999992</c:v>
                </c:pt>
                <c:pt idx="12300">
                  <c:v>31.792066666666663</c:v>
                </c:pt>
                <c:pt idx="12301">
                  <c:v>31.794666666666668</c:v>
                </c:pt>
                <c:pt idx="12302">
                  <c:v>31.797266666666665</c:v>
                </c:pt>
                <c:pt idx="12303">
                  <c:v>31.799883333333327</c:v>
                </c:pt>
                <c:pt idx="12304">
                  <c:v>31.802483333333321</c:v>
                </c:pt>
                <c:pt idx="12305">
                  <c:v>31.805050000000001</c:v>
                </c:pt>
                <c:pt idx="12306">
                  <c:v>31.80766666666667</c:v>
                </c:pt>
                <c:pt idx="12307">
                  <c:v>31.810250000000003</c:v>
                </c:pt>
                <c:pt idx="12308">
                  <c:v>31.812850000000005</c:v>
                </c:pt>
                <c:pt idx="12309">
                  <c:v>31.815466666666673</c:v>
                </c:pt>
                <c:pt idx="12310">
                  <c:v>31.81806666666667</c:v>
                </c:pt>
                <c:pt idx="12311">
                  <c:v>31.820666666666668</c:v>
                </c:pt>
                <c:pt idx="12312">
                  <c:v>31.823283333333325</c:v>
                </c:pt>
                <c:pt idx="12313">
                  <c:v>31.825883333333326</c:v>
                </c:pt>
                <c:pt idx="12314">
                  <c:v>31.828483333333324</c:v>
                </c:pt>
                <c:pt idx="12315">
                  <c:v>31.831099999999999</c:v>
                </c:pt>
                <c:pt idx="12316">
                  <c:v>31.8337</c:v>
                </c:pt>
                <c:pt idx="12317">
                  <c:v>31.836300000000001</c:v>
                </c:pt>
                <c:pt idx="12318">
                  <c:v>31.83891666666667</c:v>
                </c:pt>
                <c:pt idx="12319">
                  <c:v>31.841516666666667</c:v>
                </c:pt>
                <c:pt idx="12320">
                  <c:v>31.844116666666665</c:v>
                </c:pt>
                <c:pt idx="12321">
                  <c:v>31.846733333333326</c:v>
                </c:pt>
                <c:pt idx="12322">
                  <c:v>31.849333333333323</c:v>
                </c:pt>
                <c:pt idx="12323">
                  <c:v>31.851933333333324</c:v>
                </c:pt>
                <c:pt idx="12324">
                  <c:v>31.854550000000003</c:v>
                </c:pt>
                <c:pt idx="12325">
                  <c:v>31.857150000000004</c:v>
                </c:pt>
                <c:pt idx="12326">
                  <c:v>31.859750000000005</c:v>
                </c:pt>
                <c:pt idx="12327">
                  <c:v>31.862333333333321</c:v>
                </c:pt>
                <c:pt idx="12328">
                  <c:v>31.864933333333326</c:v>
                </c:pt>
                <c:pt idx="12329">
                  <c:v>31.86753333333332</c:v>
                </c:pt>
                <c:pt idx="12330">
                  <c:v>31.870150000000006</c:v>
                </c:pt>
                <c:pt idx="12331">
                  <c:v>31.87275</c:v>
                </c:pt>
                <c:pt idx="12332">
                  <c:v>31.875333333333323</c:v>
                </c:pt>
                <c:pt idx="12333">
                  <c:v>31.877949999999995</c:v>
                </c:pt>
                <c:pt idx="12334">
                  <c:v>31.880550000000003</c:v>
                </c:pt>
                <c:pt idx="12335">
                  <c:v>31.883150000000001</c:v>
                </c:pt>
                <c:pt idx="12336">
                  <c:v>31.885766666666662</c:v>
                </c:pt>
                <c:pt idx="12337">
                  <c:v>31.888366666666666</c:v>
                </c:pt>
                <c:pt idx="12338">
                  <c:v>31.890966666666671</c:v>
                </c:pt>
                <c:pt idx="12339">
                  <c:v>31.893583333333325</c:v>
                </c:pt>
                <c:pt idx="12340">
                  <c:v>31.896183333333326</c:v>
                </c:pt>
                <c:pt idx="12341">
                  <c:v>31.89878333333332</c:v>
                </c:pt>
                <c:pt idx="12342">
                  <c:v>31.901400000000002</c:v>
                </c:pt>
                <c:pt idx="12343">
                  <c:v>31.904</c:v>
                </c:pt>
                <c:pt idx="12344">
                  <c:v>31.906599999999997</c:v>
                </c:pt>
                <c:pt idx="12345">
                  <c:v>31.909216666666669</c:v>
                </c:pt>
                <c:pt idx="12346">
                  <c:v>31.911800000000007</c:v>
                </c:pt>
                <c:pt idx="12347">
                  <c:v>31.914383333333326</c:v>
                </c:pt>
                <c:pt idx="12348">
                  <c:v>31.916966666666671</c:v>
                </c:pt>
                <c:pt idx="12349">
                  <c:v>31.919566666666665</c:v>
                </c:pt>
                <c:pt idx="12350">
                  <c:v>31.922183333333322</c:v>
                </c:pt>
                <c:pt idx="12351">
                  <c:v>31.924783333333323</c:v>
                </c:pt>
                <c:pt idx="12352">
                  <c:v>31.927383333333324</c:v>
                </c:pt>
                <c:pt idx="12353">
                  <c:v>31.929966666666665</c:v>
                </c:pt>
                <c:pt idx="12354">
                  <c:v>31.932566666666666</c:v>
                </c:pt>
                <c:pt idx="12355">
                  <c:v>31.935166666666664</c:v>
                </c:pt>
                <c:pt idx="12356">
                  <c:v>31.937783333333329</c:v>
                </c:pt>
                <c:pt idx="12357">
                  <c:v>31.940383333333322</c:v>
                </c:pt>
                <c:pt idx="12358">
                  <c:v>31.942983333333324</c:v>
                </c:pt>
                <c:pt idx="12359">
                  <c:v>31.945599999999999</c:v>
                </c:pt>
                <c:pt idx="12360">
                  <c:v>31.948199999999996</c:v>
                </c:pt>
                <c:pt idx="12361">
                  <c:v>31.950800000000001</c:v>
                </c:pt>
                <c:pt idx="12362">
                  <c:v>31.953416666666666</c:v>
                </c:pt>
                <c:pt idx="12363">
                  <c:v>31.955983333333325</c:v>
                </c:pt>
                <c:pt idx="12364">
                  <c:v>31.958583333333323</c:v>
                </c:pt>
                <c:pt idx="12365">
                  <c:v>31.961200000000002</c:v>
                </c:pt>
                <c:pt idx="12366">
                  <c:v>31.963799999999992</c:v>
                </c:pt>
                <c:pt idx="12367">
                  <c:v>31.966399999999997</c:v>
                </c:pt>
                <c:pt idx="12368">
                  <c:v>31.969016666666665</c:v>
                </c:pt>
                <c:pt idx="12369">
                  <c:v>31.971616666666666</c:v>
                </c:pt>
                <c:pt idx="12370">
                  <c:v>31.974216666666667</c:v>
                </c:pt>
                <c:pt idx="12371">
                  <c:v>31.976833333333325</c:v>
                </c:pt>
                <c:pt idx="12372">
                  <c:v>31.979399999999991</c:v>
                </c:pt>
                <c:pt idx="12373">
                  <c:v>31.981999999999999</c:v>
                </c:pt>
                <c:pt idx="12374">
                  <c:v>31.984616666666664</c:v>
                </c:pt>
                <c:pt idx="12375">
                  <c:v>31.987216666666662</c:v>
                </c:pt>
                <c:pt idx="12376">
                  <c:v>31.989816666666666</c:v>
                </c:pt>
                <c:pt idx="12377">
                  <c:v>31.99243333333332</c:v>
                </c:pt>
                <c:pt idx="12378">
                  <c:v>31.995033333333321</c:v>
                </c:pt>
                <c:pt idx="12379">
                  <c:v>31.997633333333322</c:v>
                </c:pt>
                <c:pt idx="12380">
                  <c:v>32.000250000000001</c:v>
                </c:pt>
                <c:pt idx="12381">
                  <c:v>32.002850000000002</c:v>
                </c:pt>
                <c:pt idx="12382">
                  <c:v>32.005450000000003</c:v>
                </c:pt>
                <c:pt idx="12383">
                  <c:v>32.00806666666665</c:v>
                </c:pt>
                <c:pt idx="12384">
                  <c:v>32.010666666666644</c:v>
                </c:pt>
                <c:pt idx="12385">
                  <c:v>32.013266666666645</c:v>
                </c:pt>
                <c:pt idx="12386">
                  <c:v>32.015883333333328</c:v>
                </c:pt>
                <c:pt idx="12387">
                  <c:v>32.018483333333322</c:v>
                </c:pt>
                <c:pt idx="12388">
                  <c:v>32.02108333333333</c:v>
                </c:pt>
                <c:pt idx="12389">
                  <c:v>32.023683333333324</c:v>
                </c:pt>
                <c:pt idx="12390">
                  <c:v>32.026300000000006</c:v>
                </c:pt>
                <c:pt idx="12391">
                  <c:v>32.028900000000007</c:v>
                </c:pt>
                <c:pt idx="12392">
                  <c:v>32.031500000000001</c:v>
                </c:pt>
                <c:pt idx="12393">
                  <c:v>32.034116666666655</c:v>
                </c:pt>
                <c:pt idx="12394">
                  <c:v>32.036716666666649</c:v>
                </c:pt>
                <c:pt idx="12395">
                  <c:v>32.039316666666657</c:v>
                </c:pt>
                <c:pt idx="12396">
                  <c:v>32.041933333333326</c:v>
                </c:pt>
                <c:pt idx="12397">
                  <c:v>32.044533333333334</c:v>
                </c:pt>
                <c:pt idx="12398">
                  <c:v>32.047133333333335</c:v>
                </c:pt>
                <c:pt idx="12399">
                  <c:v>32.049700000000001</c:v>
                </c:pt>
                <c:pt idx="12400">
                  <c:v>32.052316666666648</c:v>
                </c:pt>
                <c:pt idx="12401">
                  <c:v>32.054916666666657</c:v>
                </c:pt>
                <c:pt idx="12402">
                  <c:v>32.057483333333323</c:v>
                </c:pt>
                <c:pt idx="12403">
                  <c:v>32.060100000000006</c:v>
                </c:pt>
                <c:pt idx="12404">
                  <c:v>32.062683333333325</c:v>
                </c:pt>
                <c:pt idx="12405">
                  <c:v>32.065283333333326</c:v>
                </c:pt>
                <c:pt idx="12406">
                  <c:v>32.067900000000002</c:v>
                </c:pt>
                <c:pt idx="12407">
                  <c:v>32.070500000000003</c:v>
                </c:pt>
                <c:pt idx="12408">
                  <c:v>32.073100000000004</c:v>
                </c:pt>
                <c:pt idx="12409">
                  <c:v>32.075716666666658</c:v>
                </c:pt>
                <c:pt idx="12410">
                  <c:v>32.078316666666659</c:v>
                </c:pt>
                <c:pt idx="12411">
                  <c:v>32.080883333333318</c:v>
                </c:pt>
                <c:pt idx="12412">
                  <c:v>32.083483333333326</c:v>
                </c:pt>
                <c:pt idx="12413">
                  <c:v>32.086083333333328</c:v>
                </c:pt>
                <c:pt idx="12414">
                  <c:v>32.088683333333321</c:v>
                </c:pt>
                <c:pt idx="12415">
                  <c:v>32.091300000000011</c:v>
                </c:pt>
                <c:pt idx="12416">
                  <c:v>32.093900000000005</c:v>
                </c:pt>
                <c:pt idx="12417">
                  <c:v>32.096500000000006</c:v>
                </c:pt>
                <c:pt idx="12418">
                  <c:v>32.09911666666666</c:v>
                </c:pt>
                <c:pt idx="12419">
                  <c:v>32.101716666666654</c:v>
                </c:pt>
                <c:pt idx="12420">
                  <c:v>32.104316666666655</c:v>
                </c:pt>
                <c:pt idx="12421">
                  <c:v>32.10693333333333</c:v>
                </c:pt>
                <c:pt idx="12422">
                  <c:v>32.109533333333331</c:v>
                </c:pt>
                <c:pt idx="12423">
                  <c:v>32.112133333333333</c:v>
                </c:pt>
                <c:pt idx="12424">
                  <c:v>32.114750000000001</c:v>
                </c:pt>
                <c:pt idx="12425">
                  <c:v>32.114750000000001</c:v>
                </c:pt>
                <c:pt idx="12426">
                  <c:v>32.117283333333319</c:v>
                </c:pt>
                <c:pt idx="12427">
                  <c:v>32.119833333333325</c:v>
                </c:pt>
                <c:pt idx="12428">
                  <c:v>32.122383333333332</c:v>
                </c:pt>
                <c:pt idx="12429">
                  <c:v>32.124933333333338</c:v>
                </c:pt>
                <c:pt idx="12430">
                  <c:v>32.127483333333323</c:v>
                </c:pt>
                <c:pt idx="12431">
                  <c:v>32.130050000000011</c:v>
                </c:pt>
                <c:pt idx="12432">
                  <c:v>32.132600000000011</c:v>
                </c:pt>
                <c:pt idx="12433">
                  <c:v>32.135166666666649</c:v>
                </c:pt>
                <c:pt idx="12434">
                  <c:v>32.13773333333333</c:v>
                </c:pt>
                <c:pt idx="12435">
                  <c:v>32.140300000000003</c:v>
                </c:pt>
                <c:pt idx="12436">
                  <c:v>32.14288333333333</c:v>
                </c:pt>
                <c:pt idx="12437">
                  <c:v>32.145450000000011</c:v>
                </c:pt>
                <c:pt idx="12438">
                  <c:v>32.148016666666663</c:v>
                </c:pt>
                <c:pt idx="12439">
                  <c:v>32.150600000000004</c:v>
                </c:pt>
                <c:pt idx="12440">
                  <c:v>32.153166666666657</c:v>
                </c:pt>
                <c:pt idx="12441">
                  <c:v>32.155733333333337</c:v>
                </c:pt>
                <c:pt idx="12442">
                  <c:v>32.158300000000011</c:v>
                </c:pt>
                <c:pt idx="12443">
                  <c:v>32.160866666666656</c:v>
                </c:pt>
                <c:pt idx="12444">
                  <c:v>32.163450000000005</c:v>
                </c:pt>
                <c:pt idx="12445">
                  <c:v>32.166016666666657</c:v>
                </c:pt>
                <c:pt idx="12446">
                  <c:v>32.168583333333331</c:v>
                </c:pt>
                <c:pt idx="12447">
                  <c:v>32.171133333333337</c:v>
                </c:pt>
                <c:pt idx="12448">
                  <c:v>32.173700000000011</c:v>
                </c:pt>
                <c:pt idx="12449">
                  <c:v>32.176266666666656</c:v>
                </c:pt>
                <c:pt idx="12450">
                  <c:v>32.178816666666663</c:v>
                </c:pt>
                <c:pt idx="12451">
                  <c:v>32.181366666666648</c:v>
                </c:pt>
                <c:pt idx="12452">
                  <c:v>32.183916666666654</c:v>
                </c:pt>
                <c:pt idx="12453">
                  <c:v>32.186466666666647</c:v>
                </c:pt>
                <c:pt idx="12454">
                  <c:v>32.189033333333334</c:v>
                </c:pt>
                <c:pt idx="12455">
                  <c:v>32.191583333333334</c:v>
                </c:pt>
                <c:pt idx="12456">
                  <c:v>32.194133333333333</c:v>
                </c:pt>
                <c:pt idx="12457">
                  <c:v>32.196683333333326</c:v>
                </c:pt>
                <c:pt idx="12458">
                  <c:v>32.199216666666658</c:v>
                </c:pt>
                <c:pt idx="12459">
                  <c:v>32.201783333333324</c:v>
                </c:pt>
                <c:pt idx="12460">
                  <c:v>32.204350000000005</c:v>
                </c:pt>
                <c:pt idx="12461">
                  <c:v>32.206900000000005</c:v>
                </c:pt>
                <c:pt idx="12462">
                  <c:v>32.209450000000004</c:v>
                </c:pt>
                <c:pt idx="12463">
                  <c:v>32.212000000000003</c:v>
                </c:pt>
                <c:pt idx="12464">
                  <c:v>32.214533333333335</c:v>
                </c:pt>
                <c:pt idx="12465">
                  <c:v>32.217083333333328</c:v>
                </c:pt>
                <c:pt idx="12466">
                  <c:v>32.219650000000001</c:v>
                </c:pt>
                <c:pt idx="12467">
                  <c:v>32.222200000000008</c:v>
                </c:pt>
                <c:pt idx="12468">
                  <c:v>32.224750000000007</c:v>
                </c:pt>
                <c:pt idx="12469">
                  <c:v>32.227300000000007</c:v>
                </c:pt>
                <c:pt idx="12470">
                  <c:v>32.229850000000006</c:v>
                </c:pt>
                <c:pt idx="12471">
                  <c:v>32.232416666666659</c:v>
                </c:pt>
                <c:pt idx="12472">
                  <c:v>32.234966666666651</c:v>
                </c:pt>
                <c:pt idx="12473">
                  <c:v>32.237516666666657</c:v>
                </c:pt>
                <c:pt idx="12474">
                  <c:v>32.24006666666665</c:v>
                </c:pt>
                <c:pt idx="12475">
                  <c:v>32.242616666666663</c:v>
                </c:pt>
                <c:pt idx="12476">
                  <c:v>32.245183333333337</c:v>
                </c:pt>
                <c:pt idx="12477">
                  <c:v>32.247733333333336</c:v>
                </c:pt>
                <c:pt idx="12478">
                  <c:v>32.250283333333329</c:v>
                </c:pt>
                <c:pt idx="12479">
                  <c:v>32.252833333333335</c:v>
                </c:pt>
                <c:pt idx="12480">
                  <c:v>32.255383333333334</c:v>
                </c:pt>
                <c:pt idx="12481">
                  <c:v>32.257950000000001</c:v>
                </c:pt>
                <c:pt idx="12482">
                  <c:v>32.260483333333326</c:v>
                </c:pt>
                <c:pt idx="12483">
                  <c:v>32.263050000000007</c:v>
                </c:pt>
                <c:pt idx="12484">
                  <c:v>32.265583333333332</c:v>
                </c:pt>
                <c:pt idx="12485">
                  <c:v>32.268133333333338</c:v>
                </c:pt>
                <c:pt idx="12486">
                  <c:v>32.270683333333324</c:v>
                </c:pt>
                <c:pt idx="12487">
                  <c:v>32.27323333333333</c:v>
                </c:pt>
                <c:pt idx="12488">
                  <c:v>32.275800000000011</c:v>
                </c:pt>
                <c:pt idx="12489">
                  <c:v>32.27835000000001</c:v>
                </c:pt>
                <c:pt idx="12490">
                  <c:v>32.280900000000003</c:v>
                </c:pt>
                <c:pt idx="12491">
                  <c:v>32.283450000000002</c:v>
                </c:pt>
                <c:pt idx="12492">
                  <c:v>32.286016666666654</c:v>
                </c:pt>
                <c:pt idx="12493">
                  <c:v>32.288600000000002</c:v>
                </c:pt>
                <c:pt idx="12494">
                  <c:v>32.291166666666655</c:v>
                </c:pt>
                <c:pt idx="12495">
                  <c:v>32.293733333333343</c:v>
                </c:pt>
                <c:pt idx="12496">
                  <c:v>32.296300000000009</c:v>
                </c:pt>
                <c:pt idx="12497">
                  <c:v>32.298866666666655</c:v>
                </c:pt>
                <c:pt idx="12498">
                  <c:v>32.301449999999996</c:v>
                </c:pt>
                <c:pt idx="12499">
                  <c:v>32.304016666666648</c:v>
                </c:pt>
                <c:pt idx="12500">
                  <c:v>32.306583333333329</c:v>
                </c:pt>
                <c:pt idx="12501">
                  <c:v>32.309166666666641</c:v>
                </c:pt>
                <c:pt idx="12502">
                  <c:v>32.311733333333322</c:v>
                </c:pt>
                <c:pt idx="12503">
                  <c:v>32.314299999999996</c:v>
                </c:pt>
                <c:pt idx="12504">
                  <c:v>32.316866666666634</c:v>
                </c:pt>
                <c:pt idx="12505">
                  <c:v>32.319416666666648</c:v>
                </c:pt>
                <c:pt idx="12506">
                  <c:v>32.322000000000003</c:v>
                </c:pt>
                <c:pt idx="12507">
                  <c:v>32.324566666666641</c:v>
                </c:pt>
                <c:pt idx="12508">
                  <c:v>32.327133333333329</c:v>
                </c:pt>
                <c:pt idx="12509">
                  <c:v>32.329666666666647</c:v>
                </c:pt>
                <c:pt idx="12510">
                  <c:v>32.332233333333335</c:v>
                </c:pt>
                <c:pt idx="12511">
                  <c:v>32.334816666666647</c:v>
                </c:pt>
                <c:pt idx="12512">
                  <c:v>32.337383333333328</c:v>
                </c:pt>
                <c:pt idx="12513">
                  <c:v>32.339950000000002</c:v>
                </c:pt>
                <c:pt idx="12514">
                  <c:v>32.342516666666654</c:v>
                </c:pt>
                <c:pt idx="12515">
                  <c:v>32.345083333333328</c:v>
                </c:pt>
                <c:pt idx="12516">
                  <c:v>32.347666666666633</c:v>
                </c:pt>
                <c:pt idx="12517">
                  <c:v>32.350233333333321</c:v>
                </c:pt>
                <c:pt idx="12518">
                  <c:v>32.352800000000002</c:v>
                </c:pt>
                <c:pt idx="12519">
                  <c:v>32.355383333333329</c:v>
                </c:pt>
                <c:pt idx="12520">
                  <c:v>32.357949999999995</c:v>
                </c:pt>
                <c:pt idx="12521">
                  <c:v>32.360516666666655</c:v>
                </c:pt>
                <c:pt idx="12522">
                  <c:v>32.363083333333329</c:v>
                </c:pt>
                <c:pt idx="12523">
                  <c:v>32.365650000000002</c:v>
                </c:pt>
                <c:pt idx="12524">
                  <c:v>32.368233333333336</c:v>
                </c:pt>
                <c:pt idx="12525">
                  <c:v>32.370799999999996</c:v>
                </c:pt>
                <c:pt idx="12526">
                  <c:v>32.373366666666648</c:v>
                </c:pt>
                <c:pt idx="12527">
                  <c:v>32.375933333333336</c:v>
                </c:pt>
                <c:pt idx="12528">
                  <c:v>32.378500000000003</c:v>
                </c:pt>
                <c:pt idx="12529">
                  <c:v>32.381083333333322</c:v>
                </c:pt>
                <c:pt idx="12530">
                  <c:v>32.383649999999996</c:v>
                </c:pt>
                <c:pt idx="12531">
                  <c:v>32.386216666666655</c:v>
                </c:pt>
                <c:pt idx="12532">
                  <c:v>32.388800000000003</c:v>
                </c:pt>
                <c:pt idx="12533">
                  <c:v>32.391383333333323</c:v>
                </c:pt>
                <c:pt idx="12534">
                  <c:v>32.393950000000004</c:v>
                </c:pt>
                <c:pt idx="12535">
                  <c:v>32.396516666666649</c:v>
                </c:pt>
                <c:pt idx="12536">
                  <c:v>32.399083333333323</c:v>
                </c:pt>
                <c:pt idx="12537">
                  <c:v>32.401666666666642</c:v>
                </c:pt>
                <c:pt idx="12538">
                  <c:v>32.404233333333323</c:v>
                </c:pt>
                <c:pt idx="12539">
                  <c:v>32.406800000000004</c:v>
                </c:pt>
                <c:pt idx="12540">
                  <c:v>32.409366666666649</c:v>
                </c:pt>
                <c:pt idx="12541">
                  <c:v>32.411933333333323</c:v>
                </c:pt>
                <c:pt idx="12542">
                  <c:v>32.414516666666657</c:v>
                </c:pt>
                <c:pt idx="12543">
                  <c:v>32.417083333333323</c:v>
                </c:pt>
                <c:pt idx="12544">
                  <c:v>32.419650000000004</c:v>
                </c:pt>
                <c:pt idx="12545">
                  <c:v>32.422233333333331</c:v>
                </c:pt>
                <c:pt idx="12546">
                  <c:v>32.424800000000005</c:v>
                </c:pt>
                <c:pt idx="12547">
                  <c:v>32.42736666666665</c:v>
                </c:pt>
                <c:pt idx="12548">
                  <c:v>32.429933333333331</c:v>
                </c:pt>
                <c:pt idx="12549">
                  <c:v>32.432500000000005</c:v>
                </c:pt>
                <c:pt idx="12550">
                  <c:v>32.435083333333324</c:v>
                </c:pt>
                <c:pt idx="12551">
                  <c:v>32.437649999999998</c:v>
                </c:pt>
                <c:pt idx="12552">
                  <c:v>32.44021666666665</c:v>
                </c:pt>
                <c:pt idx="12553">
                  <c:v>32.442783333333324</c:v>
                </c:pt>
                <c:pt idx="12554">
                  <c:v>32.445350000000005</c:v>
                </c:pt>
                <c:pt idx="12555">
                  <c:v>32.447933333333324</c:v>
                </c:pt>
                <c:pt idx="12556">
                  <c:v>32.450499999999998</c:v>
                </c:pt>
                <c:pt idx="12557">
                  <c:v>32.453033333333323</c:v>
                </c:pt>
                <c:pt idx="12558">
                  <c:v>32.455600000000004</c:v>
                </c:pt>
                <c:pt idx="12559">
                  <c:v>32.458166666666649</c:v>
                </c:pt>
                <c:pt idx="12560">
                  <c:v>32.460750000000004</c:v>
                </c:pt>
                <c:pt idx="12561">
                  <c:v>32.463316666666657</c:v>
                </c:pt>
                <c:pt idx="12562">
                  <c:v>32.465866666666642</c:v>
                </c:pt>
                <c:pt idx="12563">
                  <c:v>32.468450000000004</c:v>
                </c:pt>
                <c:pt idx="12564">
                  <c:v>32.47101666666665</c:v>
                </c:pt>
                <c:pt idx="12565">
                  <c:v>32.473583333333323</c:v>
                </c:pt>
                <c:pt idx="12566">
                  <c:v>32.476150000000004</c:v>
                </c:pt>
                <c:pt idx="12567">
                  <c:v>32.478716666666656</c:v>
                </c:pt>
                <c:pt idx="12568">
                  <c:v>32.481283333333316</c:v>
                </c:pt>
                <c:pt idx="12569">
                  <c:v>32.483849999999997</c:v>
                </c:pt>
                <c:pt idx="12570">
                  <c:v>32.486416666666642</c:v>
                </c:pt>
                <c:pt idx="12571">
                  <c:v>32.488983333333323</c:v>
                </c:pt>
                <c:pt idx="12572">
                  <c:v>32.491550000000004</c:v>
                </c:pt>
                <c:pt idx="12573">
                  <c:v>32.49413333333333</c:v>
                </c:pt>
                <c:pt idx="12574">
                  <c:v>32.496700000000004</c:v>
                </c:pt>
                <c:pt idx="12575">
                  <c:v>32.499266666666649</c:v>
                </c:pt>
                <c:pt idx="12576">
                  <c:v>32.501833333333323</c:v>
                </c:pt>
                <c:pt idx="12577">
                  <c:v>32.504400000000004</c:v>
                </c:pt>
                <c:pt idx="12578">
                  <c:v>32.506983333333331</c:v>
                </c:pt>
                <c:pt idx="12579">
                  <c:v>32.50953333333333</c:v>
                </c:pt>
                <c:pt idx="12580">
                  <c:v>32.512100000000011</c:v>
                </c:pt>
                <c:pt idx="12581">
                  <c:v>32.514683333333323</c:v>
                </c:pt>
                <c:pt idx="12582">
                  <c:v>32.517250000000004</c:v>
                </c:pt>
                <c:pt idx="12583">
                  <c:v>32.519816666666657</c:v>
                </c:pt>
                <c:pt idx="12584">
                  <c:v>32.522383333333337</c:v>
                </c:pt>
                <c:pt idx="12585">
                  <c:v>32.524933333333337</c:v>
                </c:pt>
                <c:pt idx="12586">
                  <c:v>32.527516666666664</c:v>
                </c:pt>
                <c:pt idx="12587">
                  <c:v>32.53008333333333</c:v>
                </c:pt>
                <c:pt idx="12588">
                  <c:v>32.532650000000011</c:v>
                </c:pt>
                <c:pt idx="12589">
                  <c:v>32.535216666666663</c:v>
                </c:pt>
                <c:pt idx="12590">
                  <c:v>32.53778333333333</c:v>
                </c:pt>
                <c:pt idx="12591">
                  <c:v>32.540350000000011</c:v>
                </c:pt>
                <c:pt idx="12592">
                  <c:v>32.542916666666663</c:v>
                </c:pt>
                <c:pt idx="12593">
                  <c:v>32.54548333333333</c:v>
                </c:pt>
                <c:pt idx="12594">
                  <c:v>32.548050000000003</c:v>
                </c:pt>
                <c:pt idx="12595">
                  <c:v>32.550616666666656</c:v>
                </c:pt>
                <c:pt idx="12596">
                  <c:v>32.553200000000004</c:v>
                </c:pt>
                <c:pt idx="12597">
                  <c:v>32.555766666666642</c:v>
                </c:pt>
                <c:pt idx="12598">
                  <c:v>32.55833333333333</c:v>
                </c:pt>
                <c:pt idx="12599">
                  <c:v>32.560916666666657</c:v>
                </c:pt>
                <c:pt idx="12600">
                  <c:v>32.563483333333323</c:v>
                </c:pt>
                <c:pt idx="12601">
                  <c:v>32.566050000000004</c:v>
                </c:pt>
                <c:pt idx="12602">
                  <c:v>32.568616666666657</c:v>
                </c:pt>
                <c:pt idx="12603">
                  <c:v>32.571183333333323</c:v>
                </c:pt>
                <c:pt idx="12604">
                  <c:v>32.57376666666665</c:v>
                </c:pt>
                <c:pt idx="12605">
                  <c:v>32.576333333333331</c:v>
                </c:pt>
                <c:pt idx="12606">
                  <c:v>32.578900000000004</c:v>
                </c:pt>
                <c:pt idx="12607">
                  <c:v>32.581466666666643</c:v>
                </c:pt>
                <c:pt idx="12608">
                  <c:v>32.584016666666642</c:v>
                </c:pt>
                <c:pt idx="12609">
                  <c:v>32.586600000000004</c:v>
                </c:pt>
                <c:pt idx="12610">
                  <c:v>32.58916666666665</c:v>
                </c:pt>
                <c:pt idx="12611">
                  <c:v>32.59173333333333</c:v>
                </c:pt>
                <c:pt idx="12612">
                  <c:v>32.594316666666664</c:v>
                </c:pt>
                <c:pt idx="12613">
                  <c:v>32.596883333333331</c:v>
                </c:pt>
                <c:pt idx="12614">
                  <c:v>32.599450000000012</c:v>
                </c:pt>
                <c:pt idx="12615">
                  <c:v>32.602016666666664</c:v>
                </c:pt>
                <c:pt idx="12616">
                  <c:v>32.604583333333331</c:v>
                </c:pt>
                <c:pt idx="12617">
                  <c:v>32.60716666666665</c:v>
                </c:pt>
                <c:pt idx="12618">
                  <c:v>32.609733333333331</c:v>
                </c:pt>
                <c:pt idx="12619">
                  <c:v>32.612300000000005</c:v>
                </c:pt>
                <c:pt idx="12620">
                  <c:v>32.614866666666643</c:v>
                </c:pt>
                <c:pt idx="12621">
                  <c:v>32.617433333333324</c:v>
                </c:pt>
                <c:pt idx="12622">
                  <c:v>32.620016666666658</c:v>
                </c:pt>
                <c:pt idx="12623">
                  <c:v>32.622583333333331</c:v>
                </c:pt>
                <c:pt idx="12624">
                  <c:v>32.625150000000012</c:v>
                </c:pt>
                <c:pt idx="12625">
                  <c:v>32.627733333333332</c:v>
                </c:pt>
                <c:pt idx="12626">
                  <c:v>32.630316666666658</c:v>
                </c:pt>
                <c:pt idx="12627">
                  <c:v>32.632883333333325</c:v>
                </c:pt>
                <c:pt idx="12628">
                  <c:v>32.635450000000006</c:v>
                </c:pt>
                <c:pt idx="12629">
                  <c:v>32.638016666666658</c:v>
                </c:pt>
                <c:pt idx="12630">
                  <c:v>32.640600000000006</c:v>
                </c:pt>
                <c:pt idx="12631">
                  <c:v>32.643166666666652</c:v>
                </c:pt>
                <c:pt idx="12632">
                  <c:v>32.645733333333332</c:v>
                </c:pt>
                <c:pt idx="12633">
                  <c:v>32.648300000000006</c:v>
                </c:pt>
                <c:pt idx="12634">
                  <c:v>32.650866666666644</c:v>
                </c:pt>
                <c:pt idx="12635">
                  <c:v>32.653449999999999</c:v>
                </c:pt>
                <c:pt idx="12636">
                  <c:v>32.656016666666652</c:v>
                </c:pt>
                <c:pt idx="12637">
                  <c:v>32.658583333333326</c:v>
                </c:pt>
                <c:pt idx="12638">
                  <c:v>32.661166666666652</c:v>
                </c:pt>
                <c:pt idx="12639">
                  <c:v>32.663733333333333</c:v>
                </c:pt>
                <c:pt idx="12640">
                  <c:v>32.666300000000007</c:v>
                </c:pt>
                <c:pt idx="12641">
                  <c:v>32.668866666666652</c:v>
                </c:pt>
                <c:pt idx="12642">
                  <c:v>32.671433333333326</c:v>
                </c:pt>
                <c:pt idx="12643">
                  <c:v>32.674016666666652</c:v>
                </c:pt>
                <c:pt idx="12644">
                  <c:v>32.676583333333326</c:v>
                </c:pt>
                <c:pt idx="12645">
                  <c:v>32.679150000000007</c:v>
                </c:pt>
                <c:pt idx="12646">
                  <c:v>32.681716666666652</c:v>
                </c:pt>
                <c:pt idx="12647">
                  <c:v>32.684283333333319</c:v>
                </c:pt>
                <c:pt idx="12648">
                  <c:v>32.686866666666646</c:v>
                </c:pt>
                <c:pt idx="12649">
                  <c:v>32.689433333333334</c:v>
                </c:pt>
                <c:pt idx="12650">
                  <c:v>32.692000000000007</c:v>
                </c:pt>
                <c:pt idx="12651">
                  <c:v>32.694583333333334</c:v>
                </c:pt>
                <c:pt idx="12652">
                  <c:v>32.697150000000008</c:v>
                </c:pt>
                <c:pt idx="12653">
                  <c:v>32.69971666666666</c:v>
                </c:pt>
                <c:pt idx="12654">
                  <c:v>32.702266666666652</c:v>
                </c:pt>
                <c:pt idx="12655">
                  <c:v>32.704833333333326</c:v>
                </c:pt>
                <c:pt idx="12656">
                  <c:v>32.707416666666653</c:v>
                </c:pt>
                <c:pt idx="12657">
                  <c:v>32.709983333333334</c:v>
                </c:pt>
                <c:pt idx="12658">
                  <c:v>32.712550000000007</c:v>
                </c:pt>
                <c:pt idx="12659">
                  <c:v>32.715100000000007</c:v>
                </c:pt>
                <c:pt idx="12660">
                  <c:v>32.717666666666645</c:v>
                </c:pt>
                <c:pt idx="12661">
                  <c:v>32.720250000000007</c:v>
                </c:pt>
                <c:pt idx="12662">
                  <c:v>32.72281666666666</c:v>
                </c:pt>
                <c:pt idx="12663">
                  <c:v>32.725383333333333</c:v>
                </c:pt>
                <c:pt idx="12664">
                  <c:v>32.727933333333333</c:v>
                </c:pt>
                <c:pt idx="12665">
                  <c:v>32.730500000000006</c:v>
                </c:pt>
                <c:pt idx="12666">
                  <c:v>32.733083333333326</c:v>
                </c:pt>
                <c:pt idx="12667">
                  <c:v>32.735650000000007</c:v>
                </c:pt>
                <c:pt idx="12668">
                  <c:v>32.738216666666659</c:v>
                </c:pt>
                <c:pt idx="12669">
                  <c:v>32.7408</c:v>
                </c:pt>
                <c:pt idx="12670">
                  <c:v>32.743383333333334</c:v>
                </c:pt>
                <c:pt idx="12671">
                  <c:v>32.745950000000008</c:v>
                </c:pt>
                <c:pt idx="12672">
                  <c:v>32.74851666666666</c:v>
                </c:pt>
                <c:pt idx="12673">
                  <c:v>32.751083333333327</c:v>
                </c:pt>
                <c:pt idx="12674">
                  <c:v>32.753666666666646</c:v>
                </c:pt>
                <c:pt idx="12675">
                  <c:v>32.756233333333334</c:v>
                </c:pt>
                <c:pt idx="12676">
                  <c:v>32.758800000000001</c:v>
                </c:pt>
                <c:pt idx="12677">
                  <c:v>32.761366666666653</c:v>
                </c:pt>
                <c:pt idx="12678">
                  <c:v>32.763933333333341</c:v>
                </c:pt>
                <c:pt idx="12679">
                  <c:v>32.766516666666661</c:v>
                </c:pt>
                <c:pt idx="12680">
                  <c:v>32.769083333333334</c:v>
                </c:pt>
                <c:pt idx="12681">
                  <c:v>32.771650000000001</c:v>
                </c:pt>
                <c:pt idx="12682">
                  <c:v>32.774233333333335</c:v>
                </c:pt>
                <c:pt idx="12683">
                  <c:v>32.776800000000001</c:v>
                </c:pt>
                <c:pt idx="12684">
                  <c:v>32.779366666666654</c:v>
                </c:pt>
                <c:pt idx="12685">
                  <c:v>32.781933333333335</c:v>
                </c:pt>
                <c:pt idx="12686">
                  <c:v>32.784500000000001</c:v>
                </c:pt>
                <c:pt idx="12687">
                  <c:v>32.787083333333328</c:v>
                </c:pt>
                <c:pt idx="12688">
                  <c:v>32.789650000000002</c:v>
                </c:pt>
                <c:pt idx="12689">
                  <c:v>32.792216666666661</c:v>
                </c:pt>
                <c:pt idx="12690">
                  <c:v>32.794783333333335</c:v>
                </c:pt>
                <c:pt idx="12691">
                  <c:v>32.797350000000009</c:v>
                </c:pt>
                <c:pt idx="12692">
                  <c:v>32.799916666666661</c:v>
                </c:pt>
                <c:pt idx="12693">
                  <c:v>32.802466666666646</c:v>
                </c:pt>
                <c:pt idx="12694">
                  <c:v>32.805033333333334</c:v>
                </c:pt>
                <c:pt idx="12695">
                  <c:v>32.807599999999994</c:v>
                </c:pt>
                <c:pt idx="12696">
                  <c:v>32.810166666666646</c:v>
                </c:pt>
                <c:pt idx="12697">
                  <c:v>32.812750000000001</c:v>
                </c:pt>
                <c:pt idx="12698">
                  <c:v>32.815316666666654</c:v>
                </c:pt>
                <c:pt idx="12699">
                  <c:v>32.81788333333332</c:v>
                </c:pt>
                <c:pt idx="12700">
                  <c:v>32.820466666666647</c:v>
                </c:pt>
                <c:pt idx="12701">
                  <c:v>32.823033333333335</c:v>
                </c:pt>
                <c:pt idx="12702">
                  <c:v>32.825600000000001</c:v>
                </c:pt>
                <c:pt idx="12703">
                  <c:v>32.828166666666654</c:v>
                </c:pt>
                <c:pt idx="12704">
                  <c:v>32.830733333333335</c:v>
                </c:pt>
                <c:pt idx="12705">
                  <c:v>32.833316666666654</c:v>
                </c:pt>
                <c:pt idx="12706">
                  <c:v>32.835883333333328</c:v>
                </c:pt>
                <c:pt idx="12707">
                  <c:v>32.838450000000002</c:v>
                </c:pt>
                <c:pt idx="12708">
                  <c:v>32.841016666666647</c:v>
                </c:pt>
                <c:pt idx="12709">
                  <c:v>32.843583333333328</c:v>
                </c:pt>
                <c:pt idx="12710">
                  <c:v>32.846166666666647</c:v>
                </c:pt>
                <c:pt idx="12711">
                  <c:v>32.848733333333335</c:v>
                </c:pt>
                <c:pt idx="12712">
                  <c:v>32.851299999999995</c:v>
                </c:pt>
                <c:pt idx="12713">
                  <c:v>32.853883333333322</c:v>
                </c:pt>
                <c:pt idx="12714">
                  <c:v>32.856449999999995</c:v>
                </c:pt>
                <c:pt idx="12715">
                  <c:v>32.859016666666648</c:v>
                </c:pt>
                <c:pt idx="12716">
                  <c:v>32.861583333333328</c:v>
                </c:pt>
                <c:pt idx="12717">
                  <c:v>32.864150000000002</c:v>
                </c:pt>
                <c:pt idx="12718">
                  <c:v>32.866733333333329</c:v>
                </c:pt>
                <c:pt idx="12719">
                  <c:v>32.869300000000003</c:v>
                </c:pt>
                <c:pt idx="12720">
                  <c:v>32.871866666666634</c:v>
                </c:pt>
                <c:pt idx="12721">
                  <c:v>32.874433333333322</c:v>
                </c:pt>
                <c:pt idx="12722">
                  <c:v>32.877000000000002</c:v>
                </c:pt>
                <c:pt idx="12723">
                  <c:v>32.879583333333329</c:v>
                </c:pt>
                <c:pt idx="12724">
                  <c:v>32.882150000000003</c:v>
                </c:pt>
                <c:pt idx="12725">
                  <c:v>32.884716666666648</c:v>
                </c:pt>
                <c:pt idx="12726">
                  <c:v>32.887299999999996</c:v>
                </c:pt>
                <c:pt idx="12727">
                  <c:v>32.889866666666649</c:v>
                </c:pt>
                <c:pt idx="12728">
                  <c:v>32.892433333333337</c:v>
                </c:pt>
                <c:pt idx="12729">
                  <c:v>32.895000000000003</c:v>
                </c:pt>
                <c:pt idx="12730">
                  <c:v>32.897566666666656</c:v>
                </c:pt>
                <c:pt idx="12731">
                  <c:v>32.900150000000011</c:v>
                </c:pt>
                <c:pt idx="12732">
                  <c:v>32.902716666666663</c:v>
                </c:pt>
                <c:pt idx="12733">
                  <c:v>32.90528333333333</c:v>
                </c:pt>
                <c:pt idx="12734">
                  <c:v>32.907849999999996</c:v>
                </c:pt>
                <c:pt idx="12735">
                  <c:v>32.910399999999996</c:v>
                </c:pt>
                <c:pt idx="12736">
                  <c:v>32.912950000000002</c:v>
                </c:pt>
                <c:pt idx="12737">
                  <c:v>32.915516666666655</c:v>
                </c:pt>
                <c:pt idx="12738">
                  <c:v>32.918083333333328</c:v>
                </c:pt>
                <c:pt idx="12739">
                  <c:v>32.920650000000002</c:v>
                </c:pt>
                <c:pt idx="12740">
                  <c:v>32.923200000000001</c:v>
                </c:pt>
                <c:pt idx="12741">
                  <c:v>32.925783333333335</c:v>
                </c:pt>
                <c:pt idx="12742">
                  <c:v>32.928350000000009</c:v>
                </c:pt>
                <c:pt idx="12743">
                  <c:v>32.930916666666654</c:v>
                </c:pt>
                <c:pt idx="12744">
                  <c:v>32.933500000000002</c:v>
                </c:pt>
                <c:pt idx="12745">
                  <c:v>32.936083333333329</c:v>
                </c:pt>
                <c:pt idx="12746">
                  <c:v>32.938650000000003</c:v>
                </c:pt>
                <c:pt idx="12747">
                  <c:v>32.941216666666648</c:v>
                </c:pt>
                <c:pt idx="12748">
                  <c:v>32.943783333333329</c:v>
                </c:pt>
                <c:pt idx="12749">
                  <c:v>32.946366666666641</c:v>
                </c:pt>
                <c:pt idx="12750">
                  <c:v>32.948933333333329</c:v>
                </c:pt>
                <c:pt idx="12751">
                  <c:v>32.951499999999996</c:v>
                </c:pt>
                <c:pt idx="12752">
                  <c:v>32.954066666666634</c:v>
                </c:pt>
                <c:pt idx="12753">
                  <c:v>32.956633333333322</c:v>
                </c:pt>
                <c:pt idx="12754">
                  <c:v>32.959216666666656</c:v>
                </c:pt>
                <c:pt idx="12755">
                  <c:v>32.961783333333329</c:v>
                </c:pt>
                <c:pt idx="12756">
                  <c:v>32.964350000000003</c:v>
                </c:pt>
                <c:pt idx="12757">
                  <c:v>32.966933333333337</c:v>
                </c:pt>
                <c:pt idx="12758">
                  <c:v>32.969516666666664</c:v>
                </c:pt>
                <c:pt idx="12759">
                  <c:v>32.97208333333333</c:v>
                </c:pt>
                <c:pt idx="12760">
                  <c:v>32.97463333333333</c:v>
                </c:pt>
                <c:pt idx="12761">
                  <c:v>32.977199999999996</c:v>
                </c:pt>
                <c:pt idx="12762">
                  <c:v>32.97978333333333</c:v>
                </c:pt>
                <c:pt idx="12763">
                  <c:v>32.982350000000011</c:v>
                </c:pt>
                <c:pt idx="12764">
                  <c:v>32.984899999999996</c:v>
                </c:pt>
                <c:pt idx="12765">
                  <c:v>32.987466666666649</c:v>
                </c:pt>
                <c:pt idx="12766">
                  <c:v>32.990033333333336</c:v>
                </c:pt>
                <c:pt idx="12767">
                  <c:v>32.992616666666663</c:v>
                </c:pt>
                <c:pt idx="12768">
                  <c:v>32.995183333333337</c:v>
                </c:pt>
                <c:pt idx="12769">
                  <c:v>32.997733333333336</c:v>
                </c:pt>
                <c:pt idx="12770">
                  <c:v>33.000300000000003</c:v>
                </c:pt>
                <c:pt idx="12771">
                  <c:v>33.002850000000002</c:v>
                </c:pt>
                <c:pt idx="12772">
                  <c:v>33.005433333333336</c:v>
                </c:pt>
                <c:pt idx="12773">
                  <c:v>33.008000000000003</c:v>
                </c:pt>
                <c:pt idx="12774">
                  <c:v>33.010566666666648</c:v>
                </c:pt>
                <c:pt idx="12775">
                  <c:v>33.013116666666654</c:v>
                </c:pt>
                <c:pt idx="12776">
                  <c:v>33.015666666666647</c:v>
                </c:pt>
                <c:pt idx="12777">
                  <c:v>33.018233333333335</c:v>
                </c:pt>
                <c:pt idx="12778">
                  <c:v>33.020783333333334</c:v>
                </c:pt>
                <c:pt idx="12779">
                  <c:v>33.023333333333333</c:v>
                </c:pt>
                <c:pt idx="12780">
                  <c:v>33.025883333333326</c:v>
                </c:pt>
                <c:pt idx="12781">
                  <c:v>33.028433333333332</c:v>
                </c:pt>
                <c:pt idx="12782">
                  <c:v>33.031000000000006</c:v>
                </c:pt>
                <c:pt idx="12783">
                  <c:v>33.033550000000005</c:v>
                </c:pt>
                <c:pt idx="12784">
                  <c:v>33.036100000000005</c:v>
                </c:pt>
                <c:pt idx="12785">
                  <c:v>33.038650000000004</c:v>
                </c:pt>
                <c:pt idx="12786">
                  <c:v>33.041200000000003</c:v>
                </c:pt>
                <c:pt idx="12787">
                  <c:v>33.043766666666642</c:v>
                </c:pt>
                <c:pt idx="12788">
                  <c:v>33.046316666666655</c:v>
                </c:pt>
                <c:pt idx="12789">
                  <c:v>33.048866666666648</c:v>
                </c:pt>
                <c:pt idx="12790">
                  <c:v>33.051416666666647</c:v>
                </c:pt>
                <c:pt idx="12791">
                  <c:v>33.053966666666646</c:v>
                </c:pt>
                <c:pt idx="12792">
                  <c:v>33.056533333333334</c:v>
                </c:pt>
                <c:pt idx="12793">
                  <c:v>33.059083333333326</c:v>
                </c:pt>
                <c:pt idx="12794">
                  <c:v>33.06165</c:v>
                </c:pt>
                <c:pt idx="12795">
                  <c:v>33.0642</c:v>
                </c:pt>
                <c:pt idx="12796">
                  <c:v>33.066750000000006</c:v>
                </c:pt>
                <c:pt idx="12797">
                  <c:v>33.069300000000005</c:v>
                </c:pt>
                <c:pt idx="12798">
                  <c:v>33.071849999999998</c:v>
                </c:pt>
                <c:pt idx="12799">
                  <c:v>33.07441666666665</c:v>
                </c:pt>
                <c:pt idx="12800">
                  <c:v>33.076950000000004</c:v>
                </c:pt>
                <c:pt idx="12801">
                  <c:v>33.079500000000003</c:v>
                </c:pt>
                <c:pt idx="12802">
                  <c:v>33.082050000000002</c:v>
                </c:pt>
                <c:pt idx="12803">
                  <c:v>33.084599999999995</c:v>
                </c:pt>
                <c:pt idx="12804">
                  <c:v>33.087166666666647</c:v>
                </c:pt>
                <c:pt idx="12805">
                  <c:v>33.089716666666654</c:v>
                </c:pt>
                <c:pt idx="12806">
                  <c:v>33.092266666666653</c:v>
                </c:pt>
                <c:pt idx="12807">
                  <c:v>33.094816666666652</c:v>
                </c:pt>
                <c:pt idx="12808">
                  <c:v>33.097366666666652</c:v>
                </c:pt>
                <c:pt idx="12809">
                  <c:v>33.099933333333333</c:v>
                </c:pt>
                <c:pt idx="12810">
                  <c:v>33.102483333333325</c:v>
                </c:pt>
                <c:pt idx="12811">
                  <c:v>33.105033333333331</c:v>
                </c:pt>
                <c:pt idx="12812">
                  <c:v>33.107583333333324</c:v>
                </c:pt>
                <c:pt idx="12813">
                  <c:v>33.11013333333333</c:v>
                </c:pt>
                <c:pt idx="12814">
                  <c:v>33.112700000000004</c:v>
                </c:pt>
                <c:pt idx="12815">
                  <c:v>33.115250000000003</c:v>
                </c:pt>
                <c:pt idx="12816">
                  <c:v>33.117816666666641</c:v>
                </c:pt>
                <c:pt idx="12817">
                  <c:v>33.120366666666655</c:v>
                </c:pt>
                <c:pt idx="12818">
                  <c:v>33.122916666666661</c:v>
                </c:pt>
                <c:pt idx="12819">
                  <c:v>33.125466666666654</c:v>
                </c:pt>
                <c:pt idx="12820">
                  <c:v>33.12801666666666</c:v>
                </c:pt>
                <c:pt idx="12821">
                  <c:v>33.130583333333334</c:v>
                </c:pt>
                <c:pt idx="12822">
                  <c:v>33.133133333333333</c:v>
                </c:pt>
                <c:pt idx="12823">
                  <c:v>33.135666666666651</c:v>
                </c:pt>
                <c:pt idx="12824">
                  <c:v>33.138216666666658</c:v>
                </c:pt>
                <c:pt idx="12825">
                  <c:v>33.14076666666665</c:v>
                </c:pt>
                <c:pt idx="12826">
                  <c:v>33.143316666666657</c:v>
                </c:pt>
                <c:pt idx="12827">
                  <c:v>33.145866666666642</c:v>
                </c:pt>
                <c:pt idx="12828">
                  <c:v>33.148416666666662</c:v>
                </c:pt>
                <c:pt idx="12829">
                  <c:v>33.150966666666648</c:v>
                </c:pt>
                <c:pt idx="12830">
                  <c:v>33.153516666666654</c:v>
                </c:pt>
                <c:pt idx="12831">
                  <c:v>33.156083333333328</c:v>
                </c:pt>
                <c:pt idx="12832">
                  <c:v>33.158633333333334</c:v>
                </c:pt>
                <c:pt idx="12833">
                  <c:v>33.161166666666652</c:v>
                </c:pt>
                <c:pt idx="12834">
                  <c:v>33.163716666666659</c:v>
                </c:pt>
                <c:pt idx="12835">
                  <c:v>33.166266666666651</c:v>
                </c:pt>
                <c:pt idx="12836">
                  <c:v>33.168816666666658</c:v>
                </c:pt>
                <c:pt idx="12837">
                  <c:v>33.17136666666665</c:v>
                </c:pt>
                <c:pt idx="12838">
                  <c:v>33.173933333333331</c:v>
                </c:pt>
                <c:pt idx="12839">
                  <c:v>33.176483333333323</c:v>
                </c:pt>
                <c:pt idx="12840">
                  <c:v>33.179033333333329</c:v>
                </c:pt>
                <c:pt idx="12841">
                  <c:v>33.181583333333329</c:v>
                </c:pt>
                <c:pt idx="12842">
                  <c:v>33.184133333333335</c:v>
                </c:pt>
                <c:pt idx="12843">
                  <c:v>33.186700000000002</c:v>
                </c:pt>
                <c:pt idx="12844">
                  <c:v>33.189250000000001</c:v>
                </c:pt>
                <c:pt idx="12845">
                  <c:v>33.191800000000001</c:v>
                </c:pt>
                <c:pt idx="12846">
                  <c:v>33.194350000000007</c:v>
                </c:pt>
                <c:pt idx="12847">
                  <c:v>33.196900000000007</c:v>
                </c:pt>
                <c:pt idx="12848">
                  <c:v>33.199466666666652</c:v>
                </c:pt>
                <c:pt idx="12849">
                  <c:v>33.202016666666658</c:v>
                </c:pt>
                <c:pt idx="12850">
                  <c:v>33.204583333333325</c:v>
                </c:pt>
                <c:pt idx="12851">
                  <c:v>33.207133333333338</c:v>
                </c:pt>
                <c:pt idx="12852">
                  <c:v>33.209683333333324</c:v>
                </c:pt>
                <c:pt idx="12853">
                  <c:v>33.21223333333333</c:v>
                </c:pt>
                <c:pt idx="12854">
                  <c:v>33.214783333333322</c:v>
                </c:pt>
                <c:pt idx="12855">
                  <c:v>33.217350000000003</c:v>
                </c:pt>
                <c:pt idx="12856">
                  <c:v>33.219900000000003</c:v>
                </c:pt>
                <c:pt idx="12857">
                  <c:v>33.222450000000009</c:v>
                </c:pt>
                <c:pt idx="12858">
                  <c:v>33.224983333333334</c:v>
                </c:pt>
                <c:pt idx="12859">
                  <c:v>33.227533333333341</c:v>
                </c:pt>
                <c:pt idx="12860">
                  <c:v>33.230100000000007</c:v>
                </c:pt>
                <c:pt idx="12861">
                  <c:v>33.232650000000007</c:v>
                </c:pt>
                <c:pt idx="12862">
                  <c:v>33.235200000000013</c:v>
                </c:pt>
                <c:pt idx="12863">
                  <c:v>33.237750000000005</c:v>
                </c:pt>
                <c:pt idx="12864">
                  <c:v>33.240300000000005</c:v>
                </c:pt>
                <c:pt idx="12865">
                  <c:v>33.24286666666665</c:v>
                </c:pt>
                <c:pt idx="12866">
                  <c:v>33.245416666666657</c:v>
                </c:pt>
                <c:pt idx="12867">
                  <c:v>33.247966666666642</c:v>
                </c:pt>
                <c:pt idx="12868">
                  <c:v>33.250516666666648</c:v>
                </c:pt>
                <c:pt idx="12869">
                  <c:v>33.253066666666648</c:v>
                </c:pt>
                <c:pt idx="12870">
                  <c:v>33.255633333333336</c:v>
                </c:pt>
                <c:pt idx="12871">
                  <c:v>33.258183333333335</c:v>
                </c:pt>
                <c:pt idx="12872">
                  <c:v>33.260750000000009</c:v>
                </c:pt>
                <c:pt idx="12873">
                  <c:v>33.263300000000008</c:v>
                </c:pt>
                <c:pt idx="12874">
                  <c:v>33.265850000000007</c:v>
                </c:pt>
                <c:pt idx="12875">
                  <c:v>33.268400000000007</c:v>
                </c:pt>
                <c:pt idx="12876">
                  <c:v>33.270950000000006</c:v>
                </c:pt>
                <c:pt idx="12877">
                  <c:v>33.273516666666659</c:v>
                </c:pt>
                <c:pt idx="12878">
                  <c:v>33.276066666666651</c:v>
                </c:pt>
                <c:pt idx="12879">
                  <c:v>33.278616666666665</c:v>
                </c:pt>
                <c:pt idx="12880">
                  <c:v>33.28116666666665</c:v>
                </c:pt>
                <c:pt idx="12881">
                  <c:v>33.283716666666649</c:v>
                </c:pt>
                <c:pt idx="12882">
                  <c:v>33.286283333333323</c:v>
                </c:pt>
                <c:pt idx="12883">
                  <c:v>33.288816666666655</c:v>
                </c:pt>
                <c:pt idx="12884">
                  <c:v>33.291366666666654</c:v>
                </c:pt>
                <c:pt idx="12885">
                  <c:v>33.293916666666661</c:v>
                </c:pt>
                <c:pt idx="12886">
                  <c:v>33.296466666666653</c:v>
                </c:pt>
                <c:pt idx="12887">
                  <c:v>33.299033333333341</c:v>
                </c:pt>
                <c:pt idx="12888">
                  <c:v>33.301599999999993</c:v>
                </c:pt>
                <c:pt idx="12889">
                  <c:v>33.30415</c:v>
                </c:pt>
                <c:pt idx="12890">
                  <c:v>33.306699999999999</c:v>
                </c:pt>
                <c:pt idx="12891">
                  <c:v>33.309216666666657</c:v>
                </c:pt>
                <c:pt idx="12892">
                  <c:v>33.311766666666642</c:v>
                </c:pt>
                <c:pt idx="12893">
                  <c:v>33.314316666666642</c:v>
                </c:pt>
                <c:pt idx="12894">
                  <c:v>33.316883333333315</c:v>
                </c:pt>
                <c:pt idx="12895">
                  <c:v>33.319433333333322</c:v>
                </c:pt>
                <c:pt idx="12896">
                  <c:v>33.321983333333328</c:v>
                </c:pt>
                <c:pt idx="12897">
                  <c:v>33.324533333333335</c:v>
                </c:pt>
                <c:pt idx="12898">
                  <c:v>33.327083333333327</c:v>
                </c:pt>
                <c:pt idx="12899">
                  <c:v>33.329650000000001</c:v>
                </c:pt>
                <c:pt idx="12900">
                  <c:v>33.3322</c:v>
                </c:pt>
                <c:pt idx="12901">
                  <c:v>33.334733333333325</c:v>
                </c:pt>
                <c:pt idx="12902">
                  <c:v>33.337283333333318</c:v>
                </c:pt>
                <c:pt idx="12903">
                  <c:v>33.339833333333331</c:v>
                </c:pt>
                <c:pt idx="12904">
                  <c:v>33.342400000000005</c:v>
                </c:pt>
                <c:pt idx="12905">
                  <c:v>33.344949999999997</c:v>
                </c:pt>
                <c:pt idx="12906">
                  <c:v>33.347516666666657</c:v>
                </c:pt>
                <c:pt idx="12907">
                  <c:v>33.350066666666635</c:v>
                </c:pt>
                <c:pt idx="12908">
                  <c:v>33.352616666666641</c:v>
                </c:pt>
                <c:pt idx="12909">
                  <c:v>33.355166666666648</c:v>
                </c:pt>
                <c:pt idx="12910">
                  <c:v>33.357716666666647</c:v>
                </c:pt>
                <c:pt idx="12911">
                  <c:v>33.360283333333328</c:v>
                </c:pt>
                <c:pt idx="12912">
                  <c:v>33.362833333333334</c:v>
                </c:pt>
                <c:pt idx="12913">
                  <c:v>33.365383333333334</c:v>
                </c:pt>
                <c:pt idx="12914">
                  <c:v>33.367933333333326</c:v>
                </c:pt>
                <c:pt idx="12915">
                  <c:v>33.370483333333318</c:v>
                </c:pt>
                <c:pt idx="12916">
                  <c:v>33.373049999999999</c:v>
                </c:pt>
                <c:pt idx="12917">
                  <c:v>33.375600000000006</c:v>
                </c:pt>
                <c:pt idx="12918">
                  <c:v>33.378150000000005</c:v>
                </c:pt>
                <c:pt idx="12919">
                  <c:v>33.380700000000004</c:v>
                </c:pt>
                <c:pt idx="12920">
                  <c:v>33.383249999999997</c:v>
                </c:pt>
                <c:pt idx="12921">
                  <c:v>33.385816666666642</c:v>
                </c:pt>
                <c:pt idx="12922">
                  <c:v>33.388366666666641</c:v>
                </c:pt>
                <c:pt idx="12923">
                  <c:v>33.390916666666648</c:v>
                </c:pt>
                <c:pt idx="12924">
                  <c:v>33.393466666666647</c:v>
                </c:pt>
                <c:pt idx="12925">
                  <c:v>33.396000000000001</c:v>
                </c:pt>
                <c:pt idx="12926">
                  <c:v>33.398566666666653</c:v>
                </c:pt>
                <c:pt idx="12927">
                  <c:v>33.401116666666653</c:v>
                </c:pt>
                <c:pt idx="12928">
                  <c:v>33.403683333333319</c:v>
                </c:pt>
                <c:pt idx="12929">
                  <c:v>33.406233333333326</c:v>
                </c:pt>
                <c:pt idx="12930">
                  <c:v>33.408783333333325</c:v>
                </c:pt>
                <c:pt idx="12931">
                  <c:v>33.411333333333324</c:v>
                </c:pt>
                <c:pt idx="12932">
                  <c:v>33.413883333333324</c:v>
                </c:pt>
                <c:pt idx="12933">
                  <c:v>33.416450000000005</c:v>
                </c:pt>
                <c:pt idx="12934">
                  <c:v>33.419000000000004</c:v>
                </c:pt>
                <c:pt idx="12935">
                  <c:v>33.421550000000003</c:v>
                </c:pt>
                <c:pt idx="12936">
                  <c:v>33.424100000000003</c:v>
                </c:pt>
                <c:pt idx="12937">
                  <c:v>33.426650000000002</c:v>
                </c:pt>
                <c:pt idx="12938">
                  <c:v>33.429216666666655</c:v>
                </c:pt>
                <c:pt idx="12939">
                  <c:v>33.431766666666647</c:v>
                </c:pt>
                <c:pt idx="12940">
                  <c:v>33.434316666666653</c:v>
                </c:pt>
                <c:pt idx="12941">
                  <c:v>33.436866666666646</c:v>
                </c:pt>
                <c:pt idx="12942">
                  <c:v>33.439416666666652</c:v>
                </c:pt>
                <c:pt idx="12943">
                  <c:v>33.441983333333319</c:v>
                </c:pt>
                <c:pt idx="12944">
                  <c:v>33.444533333333325</c:v>
                </c:pt>
                <c:pt idx="12945">
                  <c:v>33.447083333333318</c:v>
                </c:pt>
                <c:pt idx="12946">
                  <c:v>33.449633333333324</c:v>
                </c:pt>
                <c:pt idx="12947">
                  <c:v>33.45218333333333</c:v>
                </c:pt>
                <c:pt idx="12948">
                  <c:v>33.454750000000004</c:v>
                </c:pt>
                <c:pt idx="12949">
                  <c:v>33.457300000000004</c:v>
                </c:pt>
                <c:pt idx="12950">
                  <c:v>33.459866666666649</c:v>
                </c:pt>
                <c:pt idx="12951">
                  <c:v>33.462416666666648</c:v>
                </c:pt>
                <c:pt idx="12952">
                  <c:v>33.464966666666641</c:v>
                </c:pt>
                <c:pt idx="12953">
                  <c:v>33.467516666666654</c:v>
                </c:pt>
                <c:pt idx="12954">
                  <c:v>33.470066666666646</c:v>
                </c:pt>
                <c:pt idx="12955">
                  <c:v>33.472633333333334</c:v>
                </c:pt>
                <c:pt idx="12956">
                  <c:v>33.475183333333334</c:v>
                </c:pt>
                <c:pt idx="12957">
                  <c:v>33.477733333333326</c:v>
                </c:pt>
                <c:pt idx="12958">
                  <c:v>33.480283333333318</c:v>
                </c:pt>
                <c:pt idx="12959">
                  <c:v>33.482833333333325</c:v>
                </c:pt>
                <c:pt idx="12960">
                  <c:v>33.485400000000006</c:v>
                </c:pt>
                <c:pt idx="12961">
                  <c:v>33.487949999999998</c:v>
                </c:pt>
                <c:pt idx="12962">
                  <c:v>33.490500000000011</c:v>
                </c:pt>
                <c:pt idx="12963">
                  <c:v>33.493050000000011</c:v>
                </c:pt>
                <c:pt idx="12964">
                  <c:v>33.495600000000003</c:v>
                </c:pt>
                <c:pt idx="12965">
                  <c:v>33.498166666666663</c:v>
                </c:pt>
                <c:pt idx="12966">
                  <c:v>33.500716666666648</c:v>
                </c:pt>
                <c:pt idx="12967">
                  <c:v>33.503266666666647</c:v>
                </c:pt>
                <c:pt idx="12968">
                  <c:v>33.505816666666654</c:v>
                </c:pt>
                <c:pt idx="12969">
                  <c:v>33.508366666666653</c:v>
                </c:pt>
                <c:pt idx="12970">
                  <c:v>33.510933333333334</c:v>
                </c:pt>
                <c:pt idx="12971">
                  <c:v>33.513483333333319</c:v>
                </c:pt>
                <c:pt idx="12972">
                  <c:v>33.51605</c:v>
                </c:pt>
                <c:pt idx="12973">
                  <c:v>33.518600000000006</c:v>
                </c:pt>
                <c:pt idx="12974">
                  <c:v>33.521150000000006</c:v>
                </c:pt>
                <c:pt idx="12975">
                  <c:v>33.523700000000005</c:v>
                </c:pt>
                <c:pt idx="12976">
                  <c:v>33.526250000000005</c:v>
                </c:pt>
                <c:pt idx="12977">
                  <c:v>33.528816666666657</c:v>
                </c:pt>
                <c:pt idx="12978">
                  <c:v>33.531366666666656</c:v>
                </c:pt>
                <c:pt idx="12979">
                  <c:v>33.533916666666663</c:v>
                </c:pt>
                <c:pt idx="12980">
                  <c:v>33.536466666666648</c:v>
                </c:pt>
                <c:pt idx="12981">
                  <c:v>33.539016666666647</c:v>
                </c:pt>
                <c:pt idx="12982">
                  <c:v>33.541583333333321</c:v>
                </c:pt>
                <c:pt idx="12983">
                  <c:v>33.544133333333335</c:v>
                </c:pt>
                <c:pt idx="12984">
                  <c:v>33.546683333333327</c:v>
                </c:pt>
                <c:pt idx="12985">
                  <c:v>33.549233333333326</c:v>
                </c:pt>
                <c:pt idx="12986">
                  <c:v>33.551783333333319</c:v>
                </c:pt>
                <c:pt idx="12987">
                  <c:v>33.554349999999999</c:v>
                </c:pt>
                <c:pt idx="12988">
                  <c:v>33.556899999999999</c:v>
                </c:pt>
                <c:pt idx="12989">
                  <c:v>33.559449999999998</c:v>
                </c:pt>
                <c:pt idx="12990">
                  <c:v>33.56198333333333</c:v>
                </c:pt>
                <c:pt idx="12991">
                  <c:v>33.564533333333337</c:v>
                </c:pt>
                <c:pt idx="12992">
                  <c:v>33.567100000000003</c:v>
                </c:pt>
                <c:pt idx="12993">
                  <c:v>33.569650000000003</c:v>
                </c:pt>
                <c:pt idx="12994">
                  <c:v>33.572216666666655</c:v>
                </c:pt>
                <c:pt idx="12995">
                  <c:v>33.574766666666648</c:v>
                </c:pt>
                <c:pt idx="12996">
                  <c:v>33.577300000000001</c:v>
                </c:pt>
                <c:pt idx="12997">
                  <c:v>33.57985</c:v>
                </c:pt>
                <c:pt idx="12998">
                  <c:v>33.5824</c:v>
                </c:pt>
                <c:pt idx="12999">
                  <c:v>33.584966666666645</c:v>
                </c:pt>
                <c:pt idx="13000">
                  <c:v>33.587516666666652</c:v>
                </c:pt>
                <c:pt idx="13001">
                  <c:v>33.590066666666651</c:v>
                </c:pt>
                <c:pt idx="13002">
                  <c:v>33.592616666666657</c:v>
                </c:pt>
                <c:pt idx="13003">
                  <c:v>33.595166666666657</c:v>
                </c:pt>
                <c:pt idx="13004">
                  <c:v>33.597733333333331</c:v>
                </c:pt>
                <c:pt idx="13005">
                  <c:v>33.60028333333333</c:v>
                </c:pt>
                <c:pt idx="13006">
                  <c:v>33.602833333333336</c:v>
                </c:pt>
                <c:pt idx="13007">
                  <c:v>33.605383333333336</c:v>
                </c:pt>
                <c:pt idx="13008">
                  <c:v>33.607933333333335</c:v>
                </c:pt>
                <c:pt idx="13009">
                  <c:v>33.610500000000002</c:v>
                </c:pt>
                <c:pt idx="13010">
                  <c:v>33.613066666666647</c:v>
                </c:pt>
                <c:pt idx="13011">
                  <c:v>33.615616666666654</c:v>
                </c:pt>
                <c:pt idx="13012">
                  <c:v>33.618166666666653</c:v>
                </c:pt>
                <c:pt idx="13013">
                  <c:v>33.620716666666659</c:v>
                </c:pt>
                <c:pt idx="13014">
                  <c:v>33.623283333333326</c:v>
                </c:pt>
                <c:pt idx="13015">
                  <c:v>33.625833333333333</c:v>
                </c:pt>
                <c:pt idx="13016">
                  <c:v>33.628400000000013</c:v>
                </c:pt>
                <c:pt idx="13017">
                  <c:v>33.630950000000006</c:v>
                </c:pt>
                <c:pt idx="13018">
                  <c:v>33.633500000000005</c:v>
                </c:pt>
                <c:pt idx="13019">
                  <c:v>33.636050000000004</c:v>
                </c:pt>
                <c:pt idx="13020">
                  <c:v>33.638600000000011</c:v>
                </c:pt>
                <c:pt idx="13021">
                  <c:v>33.641166666666656</c:v>
                </c:pt>
                <c:pt idx="13022">
                  <c:v>33.643716666666663</c:v>
                </c:pt>
                <c:pt idx="13023">
                  <c:v>33.646266666666648</c:v>
                </c:pt>
                <c:pt idx="13024">
                  <c:v>33.648816666666654</c:v>
                </c:pt>
                <c:pt idx="13025">
                  <c:v>33.651366666666647</c:v>
                </c:pt>
                <c:pt idx="13026">
                  <c:v>33.653933333333335</c:v>
                </c:pt>
                <c:pt idx="13027">
                  <c:v>33.656483333333327</c:v>
                </c:pt>
                <c:pt idx="13028">
                  <c:v>33.659033333333326</c:v>
                </c:pt>
                <c:pt idx="13029">
                  <c:v>33.661583333333326</c:v>
                </c:pt>
                <c:pt idx="13030">
                  <c:v>33.664133333333332</c:v>
                </c:pt>
                <c:pt idx="13031">
                  <c:v>33.666700000000006</c:v>
                </c:pt>
                <c:pt idx="13032">
                  <c:v>33.669250000000005</c:v>
                </c:pt>
                <c:pt idx="13033">
                  <c:v>33.671800000000005</c:v>
                </c:pt>
                <c:pt idx="13034">
                  <c:v>33.674350000000004</c:v>
                </c:pt>
                <c:pt idx="13035">
                  <c:v>33.676900000000003</c:v>
                </c:pt>
                <c:pt idx="13036">
                  <c:v>33.679466666666656</c:v>
                </c:pt>
                <c:pt idx="13037">
                  <c:v>33.682016666666655</c:v>
                </c:pt>
                <c:pt idx="13038">
                  <c:v>33.684583333333329</c:v>
                </c:pt>
                <c:pt idx="13039">
                  <c:v>33.687133333333335</c:v>
                </c:pt>
                <c:pt idx="13040">
                  <c:v>33.689683333333328</c:v>
                </c:pt>
                <c:pt idx="13041">
                  <c:v>33.692233333333341</c:v>
                </c:pt>
                <c:pt idx="13042">
                  <c:v>33.694783333333334</c:v>
                </c:pt>
                <c:pt idx="13043">
                  <c:v>33.697350000000007</c:v>
                </c:pt>
                <c:pt idx="13044">
                  <c:v>33.699900000000007</c:v>
                </c:pt>
                <c:pt idx="13045">
                  <c:v>33.702450000000006</c:v>
                </c:pt>
                <c:pt idx="13046">
                  <c:v>33.705000000000005</c:v>
                </c:pt>
                <c:pt idx="13047">
                  <c:v>33.707550000000005</c:v>
                </c:pt>
                <c:pt idx="13048">
                  <c:v>33.710116666666657</c:v>
                </c:pt>
                <c:pt idx="13049">
                  <c:v>33.712666666666649</c:v>
                </c:pt>
                <c:pt idx="13050">
                  <c:v>33.715216666666663</c:v>
                </c:pt>
                <c:pt idx="13051">
                  <c:v>33.717766666666655</c:v>
                </c:pt>
                <c:pt idx="13052">
                  <c:v>33.720316666666662</c:v>
                </c:pt>
                <c:pt idx="13053">
                  <c:v>33.722883333333336</c:v>
                </c:pt>
                <c:pt idx="13054">
                  <c:v>33.725433333333342</c:v>
                </c:pt>
                <c:pt idx="13055">
                  <c:v>33.727983333333334</c:v>
                </c:pt>
                <c:pt idx="13056">
                  <c:v>33.730533333333341</c:v>
                </c:pt>
                <c:pt idx="13057">
                  <c:v>33.733083333333326</c:v>
                </c:pt>
                <c:pt idx="13058">
                  <c:v>33.735650000000007</c:v>
                </c:pt>
                <c:pt idx="13059">
                  <c:v>33.738216666666659</c:v>
                </c:pt>
                <c:pt idx="13060">
                  <c:v>33.740766666666651</c:v>
                </c:pt>
                <c:pt idx="13061">
                  <c:v>33.743316666666658</c:v>
                </c:pt>
                <c:pt idx="13062">
                  <c:v>33.74586666666665</c:v>
                </c:pt>
                <c:pt idx="13063">
                  <c:v>33.748400000000011</c:v>
                </c:pt>
                <c:pt idx="13064">
                  <c:v>33.750950000000003</c:v>
                </c:pt>
                <c:pt idx="13065">
                  <c:v>33.753500000000003</c:v>
                </c:pt>
                <c:pt idx="13066">
                  <c:v>33.756050000000002</c:v>
                </c:pt>
                <c:pt idx="13067">
                  <c:v>33.758600000000001</c:v>
                </c:pt>
                <c:pt idx="13068">
                  <c:v>33.761150000000008</c:v>
                </c:pt>
                <c:pt idx="13069">
                  <c:v>33.763700000000007</c:v>
                </c:pt>
                <c:pt idx="13070">
                  <c:v>33.766266666666652</c:v>
                </c:pt>
                <c:pt idx="13071">
                  <c:v>33.768816666666659</c:v>
                </c:pt>
                <c:pt idx="13072">
                  <c:v>33.771366666666651</c:v>
                </c:pt>
                <c:pt idx="13073">
                  <c:v>33.773916666666658</c:v>
                </c:pt>
                <c:pt idx="13074">
                  <c:v>33.77646666666665</c:v>
                </c:pt>
                <c:pt idx="13075">
                  <c:v>33.779033333333331</c:v>
                </c:pt>
                <c:pt idx="13076">
                  <c:v>33.781600000000005</c:v>
                </c:pt>
                <c:pt idx="13077">
                  <c:v>33.78416666666665</c:v>
                </c:pt>
                <c:pt idx="13078">
                  <c:v>33.786733333333331</c:v>
                </c:pt>
                <c:pt idx="13079">
                  <c:v>33.789300000000004</c:v>
                </c:pt>
                <c:pt idx="13080">
                  <c:v>33.791883333333324</c:v>
                </c:pt>
                <c:pt idx="13081">
                  <c:v>33.794450000000005</c:v>
                </c:pt>
                <c:pt idx="13082">
                  <c:v>33.797016666666657</c:v>
                </c:pt>
                <c:pt idx="13083">
                  <c:v>33.799583333333331</c:v>
                </c:pt>
                <c:pt idx="13084">
                  <c:v>33.802150000000005</c:v>
                </c:pt>
                <c:pt idx="13085">
                  <c:v>33.804733333333331</c:v>
                </c:pt>
                <c:pt idx="13086">
                  <c:v>33.807300000000005</c:v>
                </c:pt>
                <c:pt idx="13087">
                  <c:v>33.80986666666665</c:v>
                </c:pt>
                <c:pt idx="13088">
                  <c:v>33.812449999999998</c:v>
                </c:pt>
                <c:pt idx="13089">
                  <c:v>33.815016666666651</c:v>
                </c:pt>
                <c:pt idx="13090">
                  <c:v>33.817583333333317</c:v>
                </c:pt>
                <c:pt idx="13091">
                  <c:v>33.820133333333338</c:v>
                </c:pt>
                <c:pt idx="13092">
                  <c:v>33.822700000000012</c:v>
                </c:pt>
                <c:pt idx="13093">
                  <c:v>33.825283333333324</c:v>
                </c:pt>
                <c:pt idx="13094">
                  <c:v>33.827849999999998</c:v>
                </c:pt>
                <c:pt idx="13095">
                  <c:v>33.83041666666665</c:v>
                </c:pt>
                <c:pt idx="13096">
                  <c:v>33.832983333333324</c:v>
                </c:pt>
                <c:pt idx="13097">
                  <c:v>33.835550000000005</c:v>
                </c:pt>
                <c:pt idx="13098">
                  <c:v>33.838133333333332</c:v>
                </c:pt>
                <c:pt idx="13099">
                  <c:v>33.840699999999998</c:v>
                </c:pt>
                <c:pt idx="13100">
                  <c:v>33.843266666666644</c:v>
                </c:pt>
                <c:pt idx="13101">
                  <c:v>33.845833333333324</c:v>
                </c:pt>
                <c:pt idx="13102">
                  <c:v>33.848400000000005</c:v>
                </c:pt>
                <c:pt idx="13103">
                  <c:v>33.850983333333318</c:v>
                </c:pt>
                <c:pt idx="13104">
                  <c:v>33.853549999999998</c:v>
                </c:pt>
                <c:pt idx="13105">
                  <c:v>33.856116666666651</c:v>
                </c:pt>
                <c:pt idx="13106">
                  <c:v>33.858683333333317</c:v>
                </c:pt>
                <c:pt idx="13107">
                  <c:v>33.861249999999998</c:v>
                </c:pt>
                <c:pt idx="13108">
                  <c:v>33.863816666666651</c:v>
                </c:pt>
                <c:pt idx="13109">
                  <c:v>33.866383333333324</c:v>
                </c:pt>
                <c:pt idx="13110">
                  <c:v>33.868950000000005</c:v>
                </c:pt>
                <c:pt idx="13111">
                  <c:v>33.871533333333325</c:v>
                </c:pt>
                <c:pt idx="13112">
                  <c:v>33.874099999999999</c:v>
                </c:pt>
                <c:pt idx="13113">
                  <c:v>33.876649999999998</c:v>
                </c:pt>
                <c:pt idx="13114">
                  <c:v>33.87921666666665</c:v>
                </c:pt>
                <c:pt idx="13115">
                  <c:v>33.881783333333317</c:v>
                </c:pt>
                <c:pt idx="13116">
                  <c:v>33.884366666666644</c:v>
                </c:pt>
                <c:pt idx="13117">
                  <c:v>33.886933333333324</c:v>
                </c:pt>
                <c:pt idx="13118">
                  <c:v>33.889499999999998</c:v>
                </c:pt>
                <c:pt idx="13119">
                  <c:v>33.892083333333325</c:v>
                </c:pt>
                <c:pt idx="13120">
                  <c:v>33.894666666666645</c:v>
                </c:pt>
                <c:pt idx="13121">
                  <c:v>33.897233333333325</c:v>
                </c:pt>
                <c:pt idx="13122">
                  <c:v>33.899800000000006</c:v>
                </c:pt>
                <c:pt idx="13123">
                  <c:v>33.902366666666651</c:v>
                </c:pt>
                <c:pt idx="13124">
                  <c:v>33.904949999999999</c:v>
                </c:pt>
                <c:pt idx="13125">
                  <c:v>33.907516666666652</c:v>
                </c:pt>
                <c:pt idx="13126">
                  <c:v>33.910083333333318</c:v>
                </c:pt>
                <c:pt idx="13127">
                  <c:v>33.912649999999999</c:v>
                </c:pt>
                <c:pt idx="13128">
                  <c:v>33.915216666666652</c:v>
                </c:pt>
                <c:pt idx="13129">
                  <c:v>33.917799999999993</c:v>
                </c:pt>
                <c:pt idx="13130">
                  <c:v>33.920366666666652</c:v>
                </c:pt>
                <c:pt idx="13131">
                  <c:v>33.922933333333333</c:v>
                </c:pt>
                <c:pt idx="13132">
                  <c:v>33.92551666666666</c:v>
                </c:pt>
                <c:pt idx="13133">
                  <c:v>33.928083333333326</c:v>
                </c:pt>
                <c:pt idx="13134">
                  <c:v>33.93065</c:v>
                </c:pt>
                <c:pt idx="13135">
                  <c:v>33.933216666666652</c:v>
                </c:pt>
                <c:pt idx="13136">
                  <c:v>33.935766666666652</c:v>
                </c:pt>
                <c:pt idx="13137">
                  <c:v>33.938350000000007</c:v>
                </c:pt>
                <c:pt idx="13138">
                  <c:v>33.940916666666652</c:v>
                </c:pt>
                <c:pt idx="13139">
                  <c:v>33.943483333333319</c:v>
                </c:pt>
                <c:pt idx="13140">
                  <c:v>33.94605</c:v>
                </c:pt>
                <c:pt idx="13141">
                  <c:v>33.948616666666652</c:v>
                </c:pt>
                <c:pt idx="13142">
                  <c:v>33.951199999999993</c:v>
                </c:pt>
                <c:pt idx="13143">
                  <c:v>33.953766666666645</c:v>
                </c:pt>
                <c:pt idx="13144">
                  <c:v>33.956333333333326</c:v>
                </c:pt>
                <c:pt idx="13145">
                  <c:v>33.9589</c:v>
                </c:pt>
                <c:pt idx="13146">
                  <c:v>33.961466666666645</c:v>
                </c:pt>
                <c:pt idx="13147">
                  <c:v>33.96405</c:v>
                </c:pt>
                <c:pt idx="13148">
                  <c:v>33.966616666666653</c:v>
                </c:pt>
                <c:pt idx="13149">
                  <c:v>33.969183333333334</c:v>
                </c:pt>
                <c:pt idx="13150">
                  <c:v>33.971766666666646</c:v>
                </c:pt>
                <c:pt idx="13151">
                  <c:v>33.974333333333334</c:v>
                </c:pt>
                <c:pt idx="13152">
                  <c:v>33.976900000000001</c:v>
                </c:pt>
                <c:pt idx="13153">
                  <c:v>33.979466666666646</c:v>
                </c:pt>
                <c:pt idx="13154">
                  <c:v>33.982033333333334</c:v>
                </c:pt>
                <c:pt idx="13155">
                  <c:v>33.984616666666646</c:v>
                </c:pt>
                <c:pt idx="13156">
                  <c:v>33.987183333333327</c:v>
                </c:pt>
                <c:pt idx="13157">
                  <c:v>33.989750000000001</c:v>
                </c:pt>
                <c:pt idx="13158">
                  <c:v>33.99231666666666</c:v>
                </c:pt>
                <c:pt idx="13159">
                  <c:v>33.994883333333327</c:v>
                </c:pt>
                <c:pt idx="13160">
                  <c:v>33.997466666666647</c:v>
                </c:pt>
                <c:pt idx="13161">
                  <c:v>34.000033333333334</c:v>
                </c:pt>
                <c:pt idx="13162">
                  <c:v>34.002600000000001</c:v>
                </c:pt>
                <c:pt idx="13163">
                  <c:v>34.005183333333335</c:v>
                </c:pt>
                <c:pt idx="13164">
                  <c:v>34.007750000000001</c:v>
                </c:pt>
                <c:pt idx="13165">
                  <c:v>34.010316666666654</c:v>
                </c:pt>
                <c:pt idx="13166">
                  <c:v>34.012883333333328</c:v>
                </c:pt>
                <c:pt idx="13167">
                  <c:v>34.015450000000001</c:v>
                </c:pt>
                <c:pt idx="13168">
                  <c:v>34.018000000000001</c:v>
                </c:pt>
                <c:pt idx="13169">
                  <c:v>34.020566666666653</c:v>
                </c:pt>
                <c:pt idx="13170">
                  <c:v>34.023133333333341</c:v>
                </c:pt>
                <c:pt idx="13171">
                  <c:v>34.025700000000008</c:v>
                </c:pt>
                <c:pt idx="13172">
                  <c:v>34.028266666666653</c:v>
                </c:pt>
                <c:pt idx="13173">
                  <c:v>34.030833333333334</c:v>
                </c:pt>
                <c:pt idx="13174">
                  <c:v>34.0334</c:v>
                </c:pt>
                <c:pt idx="13175">
                  <c:v>34.035966666666653</c:v>
                </c:pt>
                <c:pt idx="13176">
                  <c:v>34.038533333333341</c:v>
                </c:pt>
                <c:pt idx="13177">
                  <c:v>34.0411</c:v>
                </c:pt>
                <c:pt idx="13178">
                  <c:v>34.043683333333327</c:v>
                </c:pt>
                <c:pt idx="13179">
                  <c:v>34.046250000000001</c:v>
                </c:pt>
                <c:pt idx="13180">
                  <c:v>34.048816666666653</c:v>
                </c:pt>
                <c:pt idx="13181">
                  <c:v>34.051399999999994</c:v>
                </c:pt>
                <c:pt idx="13182">
                  <c:v>34.053966666666646</c:v>
                </c:pt>
                <c:pt idx="13183">
                  <c:v>34.056533333333334</c:v>
                </c:pt>
                <c:pt idx="13184">
                  <c:v>34.059100000000001</c:v>
                </c:pt>
                <c:pt idx="13185">
                  <c:v>34.061666666666646</c:v>
                </c:pt>
                <c:pt idx="13186">
                  <c:v>34.064250000000001</c:v>
                </c:pt>
                <c:pt idx="13187">
                  <c:v>34.066816666666654</c:v>
                </c:pt>
                <c:pt idx="13188">
                  <c:v>34.069366666666653</c:v>
                </c:pt>
                <c:pt idx="13189">
                  <c:v>34.071933333333334</c:v>
                </c:pt>
                <c:pt idx="13190">
                  <c:v>34.074483333333319</c:v>
                </c:pt>
                <c:pt idx="13191">
                  <c:v>34.07705</c:v>
                </c:pt>
                <c:pt idx="13192">
                  <c:v>34.079616666666652</c:v>
                </c:pt>
                <c:pt idx="13193">
                  <c:v>34.082183333333326</c:v>
                </c:pt>
                <c:pt idx="13194">
                  <c:v>34.08475</c:v>
                </c:pt>
                <c:pt idx="13195">
                  <c:v>34.087316666666652</c:v>
                </c:pt>
                <c:pt idx="13196">
                  <c:v>34.0899</c:v>
                </c:pt>
                <c:pt idx="13197">
                  <c:v>34.092466666666652</c:v>
                </c:pt>
                <c:pt idx="13198">
                  <c:v>34.095033333333333</c:v>
                </c:pt>
                <c:pt idx="13199">
                  <c:v>34.097616666666653</c:v>
                </c:pt>
                <c:pt idx="13200">
                  <c:v>34.100183333333334</c:v>
                </c:pt>
                <c:pt idx="13201">
                  <c:v>34.102750000000007</c:v>
                </c:pt>
                <c:pt idx="13202">
                  <c:v>34.10531666666666</c:v>
                </c:pt>
                <c:pt idx="13203">
                  <c:v>34.107883333333326</c:v>
                </c:pt>
                <c:pt idx="13204">
                  <c:v>34.110466666666646</c:v>
                </c:pt>
                <c:pt idx="13205">
                  <c:v>34.113033333333334</c:v>
                </c:pt>
                <c:pt idx="13206">
                  <c:v>34.115600000000001</c:v>
                </c:pt>
                <c:pt idx="13207">
                  <c:v>34.118166666666653</c:v>
                </c:pt>
                <c:pt idx="13208">
                  <c:v>34.120733333333341</c:v>
                </c:pt>
                <c:pt idx="13209">
                  <c:v>34.123316666666661</c:v>
                </c:pt>
                <c:pt idx="13210">
                  <c:v>34.125866666666653</c:v>
                </c:pt>
                <c:pt idx="13211">
                  <c:v>34.128433333333341</c:v>
                </c:pt>
                <c:pt idx="13212">
                  <c:v>34.131016666666653</c:v>
                </c:pt>
                <c:pt idx="13213">
                  <c:v>34.133600000000001</c:v>
                </c:pt>
                <c:pt idx="13214">
                  <c:v>34.136166666666654</c:v>
                </c:pt>
                <c:pt idx="13215">
                  <c:v>34.138733333333342</c:v>
                </c:pt>
                <c:pt idx="13216">
                  <c:v>34.141300000000001</c:v>
                </c:pt>
                <c:pt idx="13217">
                  <c:v>34.143883333333321</c:v>
                </c:pt>
                <c:pt idx="13218">
                  <c:v>34.146450000000002</c:v>
                </c:pt>
                <c:pt idx="13219">
                  <c:v>34.149016666666647</c:v>
                </c:pt>
                <c:pt idx="13220">
                  <c:v>34.151566666666646</c:v>
                </c:pt>
                <c:pt idx="13221">
                  <c:v>34.154133333333334</c:v>
                </c:pt>
                <c:pt idx="13222">
                  <c:v>34.156716666666647</c:v>
                </c:pt>
                <c:pt idx="13223">
                  <c:v>34.15928333333332</c:v>
                </c:pt>
                <c:pt idx="13224">
                  <c:v>34.161850000000001</c:v>
                </c:pt>
                <c:pt idx="13225">
                  <c:v>34.164400000000001</c:v>
                </c:pt>
                <c:pt idx="13226">
                  <c:v>34.166966666666653</c:v>
                </c:pt>
                <c:pt idx="13227">
                  <c:v>34.169550000000008</c:v>
                </c:pt>
                <c:pt idx="13228">
                  <c:v>34.17211666666666</c:v>
                </c:pt>
                <c:pt idx="13229">
                  <c:v>34.174683333333327</c:v>
                </c:pt>
                <c:pt idx="13230">
                  <c:v>34.177266666666647</c:v>
                </c:pt>
                <c:pt idx="13231">
                  <c:v>34.179833333333335</c:v>
                </c:pt>
                <c:pt idx="13232">
                  <c:v>34.182400000000001</c:v>
                </c:pt>
                <c:pt idx="13233">
                  <c:v>34.184966666666647</c:v>
                </c:pt>
                <c:pt idx="13234">
                  <c:v>34.187533333333334</c:v>
                </c:pt>
                <c:pt idx="13235">
                  <c:v>34.190116666666661</c:v>
                </c:pt>
                <c:pt idx="13236">
                  <c:v>34.192683333333335</c:v>
                </c:pt>
                <c:pt idx="13237">
                  <c:v>34.195250000000009</c:v>
                </c:pt>
                <c:pt idx="13238">
                  <c:v>34.197816666666654</c:v>
                </c:pt>
                <c:pt idx="13239">
                  <c:v>34.200383333333335</c:v>
                </c:pt>
                <c:pt idx="13240">
                  <c:v>34.202966666666647</c:v>
                </c:pt>
                <c:pt idx="13241">
                  <c:v>34.205533333333335</c:v>
                </c:pt>
                <c:pt idx="13242">
                  <c:v>34.208083333333335</c:v>
                </c:pt>
                <c:pt idx="13243">
                  <c:v>34.21066666666664</c:v>
                </c:pt>
                <c:pt idx="13244">
                  <c:v>34.213250000000002</c:v>
                </c:pt>
                <c:pt idx="13245">
                  <c:v>34.215816666666655</c:v>
                </c:pt>
                <c:pt idx="13246">
                  <c:v>34.218383333333335</c:v>
                </c:pt>
                <c:pt idx="13247">
                  <c:v>34.220950000000009</c:v>
                </c:pt>
                <c:pt idx="13248">
                  <c:v>34.223533333333336</c:v>
                </c:pt>
                <c:pt idx="13249">
                  <c:v>34.226083333333335</c:v>
                </c:pt>
                <c:pt idx="13250">
                  <c:v>34.228650000000009</c:v>
                </c:pt>
                <c:pt idx="13251">
                  <c:v>34.231216666666654</c:v>
                </c:pt>
                <c:pt idx="13252">
                  <c:v>34.233783333333335</c:v>
                </c:pt>
                <c:pt idx="13253">
                  <c:v>34.236366666666648</c:v>
                </c:pt>
                <c:pt idx="13254">
                  <c:v>34.238933333333335</c:v>
                </c:pt>
                <c:pt idx="13255">
                  <c:v>34.241500000000002</c:v>
                </c:pt>
                <c:pt idx="13256">
                  <c:v>34.244083333333329</c:v>
                </c:pt>
                <c:pt idx="13257">
                  <c:v>34.246666666666655</c:v>
                </c:pt>
                <c:pt idx="13258">
                  <c:v>34.249233333333336</c:v>
                </c:pt>
                <c:pt idx="13259">
                  <c:v>34.251799999999996</c:v>
                </c:pt>
                <c:pt idx="13260">
                  <c:v>34.254366666666655</c:v>
                </c:pt>
                <c:pt idx="13261">
                  <c:v>34.256950000000003</c:v>
                </c:pt>
                <c:pt idx="13262">
                  <c:v>34.259500000000003</c:v>
                </c:pt>
                <c:pt idx="13263">
                  <c:v>34.262066666666655</c:v>
                </c:pt>
                <c:pt idx="13264">
                  <c:v>34.264633333333336</c:v>
                </c:pt>
                <c:pt idx="13265">
                  <c:v>34.267200000000003</c:v>
                </c:pt>
                <c:pt idx="13266">
                  <c:v>34.269783333333329</c:v>
                </c:pt>
                <c:pt idx="13267">
                  <c:v>34.272333333333343</c:v>
                </c:pt>
                <c:pt idx="13268">
                  <c:v>34.274900000000002</c:v>
                </c:pt>
                <c:pt idx="13269">
                  <c:v>34.277466666666648</c:v>
                </c:pt>
                <c:pt idx="13270">
                  <c:v>34.280033333333336</c:v>
                </c:pt>
                <c:pt idx="13271">
                  <c:v>34.282616666666648</c:v>
                </c:pt>
                <c:pt idx="13272">
                  <c:v>34.285183333333329</c:v>
                </c:pt>
                <c:pt idx="13273">
                  <c:v>34.287750000000003</c:v>
                </c:pt>
                <c:pt idx="13274">
                  <c:v>34.290333333333344</c:v>
                </c:pt>
                <c:pt idx="13275">
                  <c:v>34.29290000000001</c:v>
                </c:pt>
                <c:pt idx="13276">
                  <c:v>34.295466666666663</c:v>
                </c:pt>
                <c:pt idx="13277">
                  <c:v>34.298033333333343</c:v>
                </c:pt>
                <c:pt idx="13278">
                  <c:v>34.300599999999996</c:v>
                </c:pt>
                <c:pt idx="13279">
                  <c:v>34.303183333333322</c:v>
                </c:pt>
                <c:pt idx="13280">
                  <c:v>34.305750000000003</c:v>
                </c:pt>
                <c:pt idx="13281">
                  <c:v>34.308316666666649</c:v>
                </c:pt>
                <c:pt idx="13282">
                  <c:v>34.310849999999995</c:v>
                </c:pt>
                <c:pt idx="13283">
                  <c:v>34.31341666666664</c:v>
                </c:pt>
                <c:pt idx="13284">
                  <c:v>34.315999999999995</c:v>
                </c:pt>
                <c:pt idx="13285">
                  <c:v>34.318566666666648</c:v>
                </c:pt>
                <c:pt idx="13286">
                  <c:v>34.321133333333336</c:v>
                </c:pt>
                <c:pt idx="13287">
                  <c:v>34.323700000000002</c:v>
                </c:pt>
                <c:pt idx="13288">
                  <c:v>34.326266666666648</c:v>
                </c:pt>
                <c:pt idx="13289">
                  <c:v>34.328850000000003</c:v>
                </c:pt>
                <c:pt idx="13290">
                  <c:v>34.331416666666648</c:v>
                </c:pt>
                <c:pt idx="13291">
                  <c:v>34.333983333333329</c:v>
                </c:pt>
                <c:pt idx="13292">
                  <c:v>34.336566666666641</c:v>
                </c:pt>
                <c:pt idx="13293">
                  <c:v>34.339133333333329</c:v>
                </c:pt>
                <c:pt idx="13294">
                  <c:v>34.341699999999996</c:v>
                </c:pt>
                <c:pt idx="13295">
                  <c:v>34.344266666666634</c:v>
                </c:pt>
                <c:pt idx="13296">
                  <c:v>34.346833333333322</c:v>
                </c:pt>
                <c:pt idx="13297">
                  <c:v>34.349416666666656</c:v>
                </c:pt>
                <c:pt idx="13298">
                  <c:v>34.351983333333322</c:v>
                </c:pt>
                <c:pt idx="13299">
                  <c:v>34.354549999999996</c:v>
                </c:pt>
                <c:pt idx="13300">
                  <c:v>34.357116666666656</c:v>
                </c:pt>
                <c:pt idx="13301">
                  <c:v>34.359683333333322</c:v>
                </c:pt>
                <c:pt idx="13302">
                  <c:v>34.362266666666642</c:v>
                </c:pt>
                <c:pt idx="13303">
                  <c:v>34.364833333333323</c:v>
                </c:pt>
                <c:pt idx="13304">
                  <c:v>34.367400000000004</c:v>
                </c:pt>
                <c:pt idx="13305">
                  <c:v>34.36998333333333</c:v>
                </c:pt>
                <c:pt idx="13306">
                  <c:v>34.372550000000011</c:v>
                </c:pt>
                <c:pt idx="13307">
                  <c:v>34.375116666666663</c:v>
                </c:pt>
                <c:pt idx="13308">
                  <c:v>34.377683333333323</c:v>
                </c:pt>
                <c:pt idx="13309">
                  <c:v>34.380250000000004</c:v>
                </c:pt>
                <c:pt idx="13310">
                  <c:v>34.382816666666656</c:v>
                </c:pt>
                <c:pt idx="13311">
                  <c:v>34.38538333333333</c:v>
                </c:pt>
                <c:pt idx="13312">
                  <c:v>34.387950000000004</c:v>
                </c:pt>
                <c:pt idx="13313">
                  <c:v>34.390500000000003</c:v>
                </c:pt>
                <c:pt idx="13314">
                  <c:v>34.393066666666641</c:v>
                </c:pt>
                <c:pt idx="13315">
                  <c:v>34.395650000000003</c:v>
                </c:pt>
                <c:pt idx="13316">
                  <c:v>34.398216666666663</c:v>
                </c:pt>
                <c:pt idx="13317">
                  <c:v>34.400783333333329</c:v>
                </c:pt>
                <c:pt idx="13318">
                  <c:v>34.403366666666656</c:v>
                </c:pt>
                <c:pt idx="13319">
                  <c:v>34.405950000000004</c:v>
                </c:pt>
                <c:pt idx="13320">
                  <c:v>34.408516666666657</c:v>
                </c:pt>
                <c:pt idx="13321">
                  <c:v>34.411083333333316</c:v>
                </c:pt>
                <c:pt idx="13322">
                  <c:v>34.413649999999997</c:v>
                </c:pt>
                <c:pt idx="13323">
                  <c:v>34.416233333333331</c:v>
                </c:pt>
                <c:pt idx="13324">
                  <c:v>34.418800000000005</c:v>
                </c:pt>
                <c:pt idx="13325">
                  <c:v>34.421366666666657</c:v>
                </c:pt>
                <c:pt idx="13326">
                  <c:v>34.423916666666649</c:v>
                </c:pt>
                <c:pt idx="13327">
                  <c:v>34.426483333333323</c:v>
                </c:pt>
                <c:pt idx="13328">
                  <c:v>34.429066666666657</c:v>
                </c:pt>
                <c:pt idx="13329">
                  <c:v>34.43163333333333</c:v>
                </c:pt>
                <c:pt idx="13330">
                  <c:v>34.434200000000004</c:v>
                </c:pt>
                <c:pt idx="13331">
                  <c:v>34.436766666666657</c:v>
                </c:pt>
                <c:pt idx="13332">
                  <c:v>34.439333333333337</c:v>
                </c:pt>
                <c:pt idx="13333">
                  <c:v>34.44191666666665</c:v>
                </c:pt>
                <c:pt idx="13334">
                  <c:v>34.444483333333316</c:v>
                </c:pt>
                <c:pt idx="13335">
                  <c:v>34.447049999999997</c:v>
                </c:pt>
                <c:pt idx="13336">
                  <c:v>34.449633333333324</c:v>
                </c:pt>
                <c:pt idx="13337">
                  <c:v>34.452200000000005</c:v>
                </c:pt>
                <c:pt idx="13338">
                  <c:v>34.454766666666643</c:v>
                </c:pt>
                <c:pt idx="13339">
                  <c:v>34.457333333333324</c:v>
                </c:pt>
                <c:pt idx="13340">
                  <c:v>34.459899999999998</c:v>
                </c:pt>
                <c:pt idx="13341">
                  <c:v>34.462483333333324</c:v>
                </c:pt>
                <c:pt idx="13342">
                  <c:v>34.465050000000005</c:v>
                </c:pt>
                <c:pt idx="13343">
                  <c:v>34.46761666666665</c:v>
                </c:pt>
                <c:pt idx="13344">
                  <c:v>34.470183333333324</c:v>
                </c:pt>
                <c:pt idx="13345">
                  <c:v>34.472750000000005</c:v>
                </c:pt>
                <c:pt idx="13346">
                  <c:v>34.475333333333332</c:v>
                </c:pt>
                <c:pt idx="13347">
                  <c:v>34.477899999999998</c:v>
                </c:pt>
                <c:pt idx="13348">
                  <c:v>34.480466666666644</c:v>
                </c:pt>
              </c:numCache>
            </c:numRef>
          </c:xVal>
          <c:yVal>
            <c:numRef>
              <c:f>'LOG016'!$T$2:$T$13351</c:f>
              <c:numCache>
                <c:formatCode>General</c:formatCode>
                <c:ptCount val="13350"/>
                <c:pt idx="0">
                  <c:v>503</c:v>
                </c:pt>
                <c:pt idx="1">
                  <c:v>507</c:v>
                </c:pt>
                <c:pt idx="2">
                  <c:v>506</c:v>
                </c:pt>
                <c:pt idx="3">
                  <c:v>500</c:v>
                </c:pt>
                <c:pt idx="4">
                  <c:v>506</c:v>
                </c:pt>
                <c:pt idx="5">
                  <c:v>517</c:v>
                </c:pt>
                <c:pt idx="6">
                  <c:v>512</c:v>
                </c:pt>
                <c:pt idx="7">
                  <c:v>514</c:v>
                </c:pt>
                <c:pt idx="8">
                  <c:v>510</c:v>
                </c:pt>
                <c:pt idx="9">
                  <c:v>510</c:v>
                </c:pt>
                <c:pt idx="10">
                  <c:v>512</c:v>
                </c:pt>
                <c:pt idx="11">
                  <c:v>512</c:v>
                </c:pt>
                <c:pt idx="12">
                  <c:v>514</c:v>
                </c:pt>
                <c:pt idx="13">
                  <c:v>509</c:v>
                </c:pt>
                <c:pt idx="14">
                  <c:v>511</c:v>
                </c:pt>
                <c:pt idx="15">
                  <c:v>511</c:v>
                </c:pt>
                <c:pt idx="16">
                  <c:v>512</c:v>
                </c:pt>
                <c:pt idx="17">
                  <c:v>516</c:v>
                </c:pt>
                <c:pt idx="18">
                  <c:v>505</c:v>
                </c:pt>
                <c:pt idx="19">
                  <c:v>515</c:v>
                </c:pt>
                <c:pt idx="20">
                  <c:v>513</c:v>
                </c:pt>
                <c:pt idx="21">
                  <c:v>511</c:v>
                </c:pt>
                <c:pt idx="22">
                  <c:v>511</c:v>
                </c:pt>
                <c:pt idx="23">
                  <c:v>516</c:v>
                </c:pt>
                <c:pt idx="24">
                  <c:v>512</c:v>
                </c:pt>
                <c:pt idx="25">
                  <c:v>518</c:v>
                </c:pt>
                <c:pt idx="26">
                  <c:v>513</c:v>
                </c:pt>
                <c:pt idx="27">
                  <c:v>511</c:v>
                </c:pt>
                <c:pt idx="28">
                  <c:v>512</c:v>
                </c:pt>
                <c:pt idx="29">
                  <c:v>512</c:v>
                </c:pt>
                <c:pt idx="30">
                  <c:v>520</c:v>
                </c:pt>
                <c:pt idx="31">
                  <c:v>522</c:v>
                </c:pt>
                <c:pt idx="32">
                  <c:v>517</c:v>
                </c:pt>
                <c:pt idx="33">
                  <c:v>521</c:v>
                </c:pt>
                <c:pt idx="34">
                  <c:v>519</c:v>
                </c:pt>
                <c:pt idx="35">
                  <c:v>514</c:v>
                </c:pt>
                <c:pt idx="36">
                  <c:v>516</c:v>
                </c:pt>
                <c:pt idx="37">
                  <c:v>516</c:v>
                </c:pt>
                <c:pt idx="38">
                  <c:v>520</c:v>
                </c:pt>
                <c:pt idx="39">
                  <c:v>521</c:v>
                </c:pt>
                <c:pt idx="40">
                  <c:v>511</c:v>
                </c:pt>
                <c:pt idx="41">
                  <c:v>516</c:v>
                </c:pt>
                <c:pt idx="42">
                  <c:v>516</c:v>
                </c:pt>
                <c:pt idx="43">
                  <c:v>516</c:v>
                </c:pt>
                <c:pt idx="44">
                  <c:v>525</c:v>
                </c:pt>
                <c:pt idx="45">
                  <c:v>519</c:v>
                </c:pt>
                <c:pt idx="46">
                  <c:v>516</c:v>
                </c:pt>
                <c:pt idx="47">
                  <c:v>523</c:v>
                </c:pt>
                <c:pt idx="48">
                  <c:v>520</c:v>
                </c:pt>
                <c:pt idx="49">
                  <c:v>519</c:v>
                </c:pt>
                <c:pt idx="50">
                  <c:v>523</c:v>
                </c:pt>
                <c:pt idx="51">
                  <c:v>525</c:v>
                </c:pt>
                <c:pt idx="52">
                  <c:v>534</c:v>
                </c:pt>
                <c:pt idx="53">
                  <c:v>521</c:v>
                </c:pt>
                <c:pt idx="54">
                  <c:v>528</c:v>
                </c:pt>
                <c:pt idx="55">
                  <c:v>528</c:v>
                </c:pt>
                <c:pt idx="56">
                  <c:v>523</c:v>
                </c:pt>
                <c:pt idx="57">
                  <c:v>531</c:v>
                </c:pt>
                <c:pt idx="58">
                  <c:v>519</c:v>
                </c:pt>
                <c:pt idx="59">
                  <c:v>527</c:v>
                </c:pt>
                <c:pt idx="60">
                  <c:v>528</c:v>
                </c:pt>
                <c:pt idx="61">
                  <c:v>527</c:v>
                </c:pt>
                <c:pt idx="62">
                  <c:v>526</c:v>
                </c:pt>
                <c:pt idx="63">
                  <c:v>524</c:v>
                </c:pt>
                <c:pt idx="64">
                  <c:v>530</c:v>
                </c:pt>
                <c:pt idx="65">
                  <c:v>525</c:v>
                </c:pt>
                <c:pt idx="66">
                  <c:v>529</c:v>
                </c:pt>
                <c:pt idx="67">
                  <c:v>530</c:v>
                </c:pt>
                <c:pt idx="68">
                  <c:v>525</c:v>
                </c:pt>
                <c:pt idx="69">
                  <c:v>528</c:v>
                </c:pt>
                <c:pt idx="70">
                  <c:v>529</c:v>
                </c:pt>
                <c:pt idx="71">
                  <c:v>531</c:v>
                </c:pt>
                <c:pt idx="72">
                  <c:v>536</c:v>
                </c:pt>
                <c:pt idx="73">
                  <c:v>531</c:v>
                </c:pt>
                <c:pt idx="74">
                  <c:v>530</c:v>
                </c:pt>
                <c:pt idx="75">
                  <c:v>531</c:v>
                </c:pt>
                <c:pt idx="76">
                  <c:v>530</c:v>
                </c:pt>
                <c:pt idx="77">
                  <c:v>536</c:v>
                </c:pt>
                <c:pt idx="78">
                  <c:v>534</c:v>
                </c:pt>
                <c:pt idx="79">
                  <c:v>532</c:v>
                </c:pt>
                <c:pt idx="80">
                  <c:v>534</c:v>
                </c:pt>
                <c:pt idx="81">
                  <c:v>533</c:v>
                </c:pt>
                <c:pt idx="82">
                  <c:v>532</c:v>
                </c:pt>
                <c:pt idx="83">
                  <c:v>536</c:v>
                </c:pt>
                <c:pt idx="84">
                  <c:v>535</c:v>
                </c:pt>
                <c:pt idx="85">
                  <c:v>531</c:v>
                </c:pt>
                <c:pt idx="86">
                  <c:v>534</c:v>
                </c:pt>
                <c:pt idx="87">
                  <c:v>533</c:v>
                </c:pt>
                <c:pt idx="88">
                  <c:v>542</c:v>
                </c:pt>
                <c:pt idx="89">
                  <c:v>535</c:v>
                </c:pt>
                <c:pt idx="90">
                  <c:v>532</c:v>
                </c:pt>
                <c:pt idx="91">
                  <c:v>536</c:v>
                </c:pt>
                <c:pt idx="92">
                  <c:v>535</c:v>
                </c:pt>
                <c:pt idx="93">
                  <c:v>545</c:v>
                </c:pt>
                <c:pt idx="94">
                  <c:v>535</c:v>
                </c:pt>
                <c:pt idx="95">
                  <c:v>532</c:v>
                </c:pt>
                <c:pt idx="96">
                  <c:v>536</c:v>
                </c:pt>
                <c:pt idx="97">
                  <c:v>540</c:v>
                </c:pt>
                <c:pt idx="98">
                  <c:v>542</c:v>
                </c:pt>
                <c:pt idx="99">
                  <c:v>537</c:v>
                </c:pt>
                <c:pt idx="100">
                  <c:v>536</c:v>
                </c:pt>
                <c:pt idx="101">
                  <c:v>536</c:v>
                </c:pt>
                <c:pt idx="102">
                  <c:v>536</c:v>
                </c:pt>
                <c:pt idx="103">
                  <c:v>535</c:v>
                </c:pt>
                <c:pt idx="104">
                  <c:v>536</c:v>
                </c:pt>
                <c:pt idx="105">
                  <c:v>536</c:v>
                </c:pt>
                <c:pt idx="106">
                  <c:v>537</c:v>
                </c:pt>
                <c:pt idx="107">
                  <c:v>540</c:v>
                </c:pt>
                <c:pt idx="108">
                  <c:v>545</c:v>
                </c:pt>
                <c:pt idx="109">
                  <c:v>540</c:v>
                </c:pt>
                <c:pt idx="110">
                  <c:v>543</c:v>
                </c:pt>
                <c:pt idx="111">
                  <c:v>535</c:v>
                </c:pt>
                <c:pt idx="112">
                  <c:v>539</c:v>
                </c:pt>
                <c:pt idx="113">
                  <c:v>540</c:v>
                </c:pt>
                <c:pt idx="114">
                  <c:v>540</c:v>
                </c:pt>
                <c:pt idx="115">
                  <c:v>539</c:v>
                </c:pt>
                <c:pt idx="116">
                  <c:v>546</c:v>
                </c:pt>
                <c:pt idx="117">
                  <c:v>546</c:v>
                </c:pt>
                <c:pt idx="118">
                  <c:v>542</c:v>
                </c:pt>
                <c:pt idx="119">
                  <c:v>544</c:v>
                </c:pt>
                <c:pt idx="120">
                  <c:v>546</c:v>
                </c:pt>
                <c:pt idx="121">
                  <c:v>543</c:v>
                </c:pt>
                <c:pt idx="122">
                  <c:v>544</c:v>
                </c:pt>
                <c:pt idx="123">
                  <c:v>548</c:v>
                </c:pt>
                <c:pt idx="124">
                  <c:v>541</c:v>
                </c:pt>
                <c:pt idx="125">
                  <c:v>544</c:v>
                </c:pt>
                <c:pt idx="126">
                  <c:v>547</c:v>
                </c:pt>
                <c:pt idx="127">
                  <c:v>542</c:v>
                </c:pt>
                <c:pt idx="128">
                  <c:v>548</c:v>
                </c:pt>
                <c:pt idx="129">
                  <c:v>542</c:v>
                </c:pt>
                <c:pt idx="130">
                  <c:v>552</c:v>
                </c:pt>
                <c:pt idx="131">
                  <c:v>546</c:v>
                </c:pt>
                <c:pt idx="132">
                  <c:v>547</c:v>
                </c:pt>
                <c:pt idx="133">
                  <c:v>545</c:v>
                </c:pt>
                <c:pt idx="134">
                  <c:v>551</c:v>
                </c:pt>
                <c:pt idx="135">
                  <c:v>546</c:v>
                </c:pt>
                <c:pt idx="136">
                  <c:v>550</c:v>
                </c:pt>
                <c:pt idx="137">
                  <c:v>546</c:v>
                </c:pt>
                <c:pt idx="138">
                  <c:v>546</c:v>
                </c:pt>
                <c:pt idx="139">
                  <c:v>555</c:v>
                </c:pt>
                <c:pt idx="140">
                  <c:v>543</c:v>
                </c:pt>
                <c:pt idx="141">
                  <c:v>544</c:v>
                </c:pt>
                <c:pt idx="142">
                  <c:v>552</c:v>
                </c:pt>
                <c:pt idx="143">
                  <c:v>551</c:v>
                </c:pt>
                <c:pt idx="144">
                  <c:v>552</c:v>
                </c:pt>
                <c:pt idx="145">
                  <c:v>551</c:v>
                </c:pt>
                <c:pt idx="146">
                  <c:v>548</c:v>
                </c:pt>
                <c:pt idx="147">
                  <c:v>550</c:v>
                </c:pt>
                <c:pt idx="148">
                  <c:v>549</c:v>
                </c:pt>
                <c:pt idx="149">
                  <c:v>549</c:v>
                </c:pt>
                <c:pt idx="150">
                  <c:v>548</c:v>
                </c:pt>
                <c:pt idx="151">
                  <c:v>554</c:v>
                </c:pt>
                <c:pt idx="152">
                  <c:v>542</c:v>
                </c:pt>
                <c:pt idx="153">
                  <c:v>549</c:v>
                </c:pt>
                <c:pt idx="154">
                  <c:v>544</c:v>
                </c:pt>
                <c:pt idx="155">
                  <c:v>547</c:v>
                </c:pt>
                <c:pt idx="156">
                  <c:v>554</c:v>
                </c:pt>
                <c:pt idx="157">
                  <c:v>551</c:v>
                </c:pt>
                <c:pt idx="158">
                  <c:v>549</c:v>
                </c:pt>
                <c:pt idx="159">
                  <c:v>555</c:v>
                </c:pt>
                <c:pt idx="160">
                  <c:v>553</c:v>
                </c:pt>
                <c:pt idx="161">
                  <c:v>550</c:v>
                </c:pt>
                <c:pt idx="162">
                  <c:v>544</c:v>
                </c:pt>
                <c:pt idx="163">
                  <c:v>553</c:v>
                </c:pt>
                <c:pt idx="164">
                  <c:v>547</c:v>
                </c:pt>
                <c:pt idx="165">
                  <c:v>550</c:v>
                </c:pt>
                <c:pt idx="166">
                  <c:v>552</c:v>
                </c:pt>
                <c:pt idx="167">
                  <c:v>551</c:v>
                </c:pt>
                <c:pt idx="168">
                  <c:v>550</c:v>
                </c:pt>
                <c:pt idx="169">
                  <c:v>554</c:v>
                </c:pt>
                <c:pt idx="170">
                  <c:v>559</c:v>
                </c:pt>
                <c:pt idx="171">
                  <c:v>547</c:v>
                </c:pt>
                <c:pt idx="172">
                  <c:v>553</c:v>
                </c:pt>
                <c:pt idx="173">
                  <c:v>552</c:v>
                </c:pt>
                <c:pt idx="174">
                  <c:v>558</c:v>
                </c:pt>
                <c:pt idx="175">
                  <c:v>561</c:v>
                </c:pt>
                <c:pt idx="176">
                  <c:v>550</c:v>
                </c:pt>
                <c:pt idx="177">
                  <c:v>550</c:v>
                </c:pt>
                <c:pt idx="178">
                  <c:v>550</c:v>
                </c:pt>
                <c:pt idx="179">
                  <c:v>559</c:v>
                </c:pt>
                <c:pt idx="180">
                  <c:v>564</c:v>
                </c:pt>
                <c:pt idx="181">
                  <c:v>551</c:v>
                </c:pt>
                <c:pt idx="182">
                  <c:v>549</c:v>
                </c:pt>
                <c:pt idx="183">
                  <c:v>550</c:v>
                </c:pt>
                <c:pt idx="184">
                  <c:v>555</c:v>
                </c:pt>
                <c:pt idx="185">
                  <c:v>556</c:v>
                </c:pt>
                <c:pt idx="186">
                  <c:v>556</c:v>
                </c:pt>
                <c:pt idx="187">
                  <c:v>552</c:v>
                </c:pt>
                <c:pt idx="188">
                  <c:v>559</c:v>
                </c:pt>
                <c:pt idx="189">
                  <c:v>552</c:v>
                </c:pt>
                <c:pt idx="190">
                  <c:v>554</c:v>
                </c:pt>
                <c:pt idx="191">
                  <c:v>559</c:v>
                </c:pt>
                <c:pt idx="192">
                  <c:v>551</c:v>
                </c:pt>
                <c:pt idx="193">
                  <c:v>557</c:v>
                </c:pt>
                <c:pt idx="194">
                  <c:v>552</c:v>
                </c:pt>
                <c:pt idx="195">
                  <c:v>556</c:v>
                </c:pt>
                <c:pt idx="196">
                  <c:v>555</c:v>
                </c:pt>
                <c:pt idx="197">
                  <c:v>562</c:v>
                </c:pt>
                <c:pt idx="198">
                  <c:v>554</c:v>
                </c:pt>
                <c:pt idx="199">
                  <c:v>556</c:v>
                </c:pt>
                <c:pt idx="200">
                  <c:v>553</c:v>
                </c:pt>
                <c:pt idx="201">
                  <c:v>559</c:v>
                </c:pt>
                <c:pt idx="202">
                  <c:v>555</c:v>
                </c:pt>
                <c:pt idx="203">
                  <c:v>553</c:v>
                </c:pt>
                <c:pt idx="204">
                  <c:v>555</c:v>
                </c:pt>
                <c:pt idx="205">
                  <c:v>562</c:v>
                </c:pt>
                <c:pt idx="206">
                  <c:v>550</c:v>
                </c:pt>
                <c:pt idx="207">
                  <c:v>564</c:v>
                </c:pt>
                <c:pt idx="208">
                  <c:v>566</c:v>
                </c:pt>
                <c:pt idx="209">
                  <c:v>556</c:v>
                </c:pt>
                <c:pt idx="210">
                  <c:v>553</c:v>
                </c:pt>
                <c:pt idx="211">
                  <c:v>554</c:v>
                </c:pt>
                <c:pt idx="212">
                  <c:v>560</c:v>
                </c:pt>
                <c:pt idx="213">
                  <c:v>556</c:v>
                </c:pt>
                <c:pt idx="214">
                  <c:v>555</c:v>
                </c:pt>
                <c:pt idx="215">
                  <c:v>560</c:v>
                </c:pt>
                <c:pt idx="216">
                  <c:v>563</c:v>
                </c:pt>
                <c:pt idx="217">
                  <c:v>559</c:v>
                </c:pt>
                <c:pt idx="218">
                  <c:v>555</c:v>
                </c:pt>
                <c:pt idx="219">
                  <c:v>560</c:v>
                </c:pt>
                <c:pt idx="220">
                  <c:v>557</c:v>
                </c:pt>
                <c:pt idx="221">
                  <c:v>564</c:v>
                </c:pt>
                <c:pt idx="222">
                  <c:v>553</c:v>
                </c:pt>
                <c:pt idx="223">
                  <c:v>556</c:v>
                </c:pt>
                <c:pt idx="224">
                  <c:v>558</c:v>
                </c:pt>
                <c:pt idx="225">
                  <c:v>558</c:v>
                </c:pt>
                <c:pt idx="226">
                  <c:v>552</c:v>
                </c:pt>
                <c:pt idx="227">
                  <c:v>559</c:v>
                </c:pt>
                <c:pt idx="228">
                  <c:v>560</c:v>
                </c:pt>
                <c:pt idx="229">
                  <c:v>556</c:v>
                </c:pt>
                <c:pt idx="230">
                  <c:v>557</c:v>
                </c:pt>
                <c:pt idx="231">
                  <c:v>557</c:v>
                </c:pt>
                <c:pt idx="232">
                  <c:v>560</c:v>
                </c:pt>
                <c:pt idx="233">
                  <c:v>562</c:v>
                </c:pt>
                <c:pt idx="234">
                  <c:v>563</c:v>
                </c:pt>
                <c:pt idx="235">
                  <c:v>559</c:v>
                </c:pt>
                <c:pt idx="236">
                  <c:v>554</c:v>
                </c:pt>
                <c:pt idx="237">
                  <c:v>553</c:v>
                </c:pt>
                <c:pt idx="238">
                  <c:v>561</c:v>
                </c:pt>
                <c:pt idx="239">
                  <c:v>558</c:v>
                </c:pt>
                <c:pt idx="240">
                  <c:v>560</c:v>
                </c:pt>
                <c:pt idx="241">
                  <c:v>559</c:v>
                </c:pt>
                <c:pt idx="242">
                  <c:v>566</c:v>
                </c:pt>
                <c:pt idx="243">
                  <c:v>558</c:v>
                </c:pt>
                <c:pt idx="244">
                  <c:v>553</c:v>
                </c:pt>
                <c:pt idx="245">
                  <c:v>562</c:v>
                </c:pt>
                <c:pt idx="246">
                  <c:v>563</c:v>
                </c:pt>
                <c:pt idx="247">
                  <c:v>557</c:v>
                </c:pt>
                <c:pt idx="248">
                  <c:v>559</c:v>
                </c:pt>
                <c:pt idx="249">
                  <c:v>558</c:v>
                </c:pt>
                <c:pt idx="250">
                  <c:v>557</c:v>
                </c:pt>
                <c:pt idx="251">
                  <c:v>567</c:v>
                </c:pt>
                <c:pt idx="252">
                  <c:v>560</c:v>
                </c:pt>
                <c:pt idx="253">
                  <c:v>554</c:v>
                </c:pt>
                <c:pt idx="254">
                  <c:v>556</c:v>
                </c:pt>
                <c:pt idx="255">
                  <c:v>557</c:v>
                </c:pt>
                <c:pt idx="256">
                  <c:v>562</c:v>
                </c:pt>
                <c:pt idx="257">
                  <c:v>564</c:v>
                </c:pt>
                <c:pt idx="258">
                  <c:v>559</c:v>
                </c:pt>
                <c:pt idx="259">
                  <c:v>559</c:v>
                </c:pt>
                <c:pt idx="260">
                  <c:v>557</c:v>
                </c:pt>
                <c:pt idx="261">
                  <c:v>564</c:v>
                </c:pt>
                <c:pt idx="262">
                  <c:v>564</c:v>
                </c:pt>
                <c:pt idx="263">
                  <c:v>561</c:v>
                </c:pt>
                <c:pt idx="264">
                  <c:v>559</c:v>
                </c:pt>
                <c:pt idx="265">
                  <c:v>536</c:v>
                </c:pt>
                <c:pt idx="266">
                  <c:v>573</c:v>
                </c:pt>
                <c:pt idx="267">
                  <c:v>573</c:v>
                </c:pt>
                <c:pt idx="268">
                  <c:v>576</c:v>
                </c:pt>
                <c:pt idx="269">
                  <c:v>566</c:v>
                </c:pt>
                <c:pt idx="270">
                  <c:v>574</c:v>
                </c:pt>
                <c:pt idx="271">
                  <c:v>543</c:v>
                </c:pt>
                <c:pt idx="272">
                  <c:v>570</c:v>
                </c:pt>
                <c:pt idx="273">
                  <c:v>563</c:v>
                </c:pt>
                <c:pt idx="274">
                  <c:v>569</c:v>
                </c:pt>
                <c:pt idx="275">
                  <c:v>564</c:v>
                </c:pt>
                <c:pt idx="276">
                  <c:v>561</c:v>
                </c:pt>
                <c:pt idx="277">
                  <c:v>558</c:v>
                </c:pt>
                <c:pt idx="278">
                  <c:v>572</c:v>
                </c:pt>
                <c:pt idx="279">
                  <c:v>559</c:v>
                </c:pt>
                <c:pt idx="280">
                  <c:v>556</c:v>
                </c:pt>
                <c:pt idx="281">
                  <c:v>560</c:v>
                </c:pt>
                <c:pt idx="282">
                  <c:v>553</c:v>
                </c:pt>
                <c:pt idx="283">
                  <c:v>557</c:v>
                </c:pt>
                <c:pt idx="284">
                  <c:v>560</c:v>
                </c:pt>
                <c:pt idx="285">
                  <c:v>562</c:v>
                </c:pt>
                <c:pt idx="286">
                  <c:v>562</c:v>
                </c:pt>
                <c:pt idx="287">
                  <c:v>560</c:v>
                </c:pt>
                <c:pt idx="288">
                  <c:v>558</c:v>
                </c:pt>
                <c:pt idx="289">
                  <c:v>563</c:v>
                </c:pt>
                <c:pt idx="290">
                  <c:v>560</c:v>
                </c:pt>
                <c:pt idx="291">
                  <c:v>560</c:v>
                </c:pt>
                <c:pt idx="292">
                  <c:v>559</c:v>
                </c:pt>
                <c:pt idx="293">
                  <c:v>557</c:v>
                </c:pt>
                <c:pt idx="294">
                  <c:v>556</c:v>
                </c:pt>
                <c:pt idx="295">
                  <c:v>567</c:v>
                </c:pt>
                <c:pt idx="296">
                  <c:v>560</c:v>
                </c:pt>
                <c:pt idx="297">
                  <c:v>566</c:v>
                </c:pt>
                <c:pt idx="298">
                  <c:v>558</c:v>
                </c:pt>
                <c:pt idx="299">
                  <c:v>564</c:v>
                </c:pt>
                <c:pt idx="300">
                  <c:v>565</c:v>
                </c:pt>
                <c:pt idx="301">
                  <c:v>560</c:v>
                </c:pt>
                <c:pt idx="302">
                  <c:v>561</c:v>
                </c:pt>
                <c:pt idx="303">
                  <c:v>558</c:v>
                </c:pt>
                <c:pt idx="304">
                  <c:v>562</c:v>
                </c:pt>
                <c:pt idx="305">
                  <c:v>561</c:v>
                </c:pt>
                <c:pt idx="306">
                  <c:v>557</c:v>
                </c:pt>
                <c:pt idx="307">
                  <c:v>560</c:v>
                </c:pt>
                <c:pt idx="308">
                  <c:v>562</c:v>
                </c:pt>
                <c:pt idx="309">
                  <c:v>564</c:v>
                </c:pt>
                <c:pt idx="310">
                  <c:v>569</c:v>
                </c:pt>
                <c:pt idx="311">
                  <c:v>560</c:v>
                </c:pt>
                <c:pt idx="312">
                  <c:v>562</c:v>
                </c:pt>
                <c:pt idx="313">
                  <c:v>561</c:v>
                </c:pt>
                <c:pt idx="314">
                  <c:v>557</c:v>
                </c:pt>
                <c:pt idx="315">
                  <c:v>562</c:v>
                </c:pt>
                <c:pt idx="316">
                  <c:v>561</c:v>
                </c:pt>
                <c:pt idx="317">
                  <c:v>567</c:v>
                </c:pt>
                <c:pt idx="318">
                  <c:v>555</c:v>
                </c:pt>
                <c:pt idx="319">
                  <c:v>558</c:v>
                </c:pt>
                <c:pt idx="320">
                  <c:v>558</c:v>
                </c:pt>
                <c:pt idx="321">
                  <c:v>559</c:v>
                </c:pt>
                <c:pt idx="322">
                  <c:v>558</c:v>
                </c:pt>
                <c:pt idx="323">
                  <c:v>560</c:v>
                </c:pt>
                <c:pt idx="324">
                  <c:v>558</c:v>
                </c:pt>
                <c:pt idx="325">
                  <c:v>565</c:v>
                </c:pt>
                <c:pt idx="326">
                  <c:v>569</c:v>
                </c:pt>
                <c:pt idx="327">
                  <c:v>563</c:v>
                </c:pt>
                <c:pt idx="328">
                  <c:v>559</c:v>
                </c:pt>
                <c:pt idx="329">
                  <c:v>566</c:v>
                </c:pt>
                <c:pt idx="330">
                  <c:v>559</c:v>
                </c:pt>
                <c:pt idx="331">
                  <c:v>558</c:v>
                </c:pt>
                <c:pt idx="332">
                  <c:v>562</c:v>
                </c:pt>
                <c:pt idx="333">
                  <c:v>569</c:v>
                </c:pt>
                <c:pt idx="334">
                  <c:v>564</c:v>
                </c:pt>
                <c:pt idx="335">
                  <c:v>565</c:v>
                </c:pt>
                <c:pt idx="336">
                  <c:v>565</c:v>
                </c:pt>
                <c:pt idx="337">
                  <c:v>566</c:v>
                </c:pt>
                <c:pt idx="338">
                  <c:v>569</c:v>
                </c:pt>
                <c:pt idx="339">
                  <c:v>560</c:v>
                </c:pt>
                <c:pt idx="340">
                  <c:v>562</c:v>
                </c:pt>
                <c:pt idx="341">
                  <c:v>561</c:v>
                </c:pt>
                <c:pt idx="342">
                  <c:v>559</c:v>
                </c:pt>
                <c:pt idx="343">
                  <c:v>564</c:v>
                </c:pt>
                <c:pt idx="344">
                  <c:v>565</c:v>
                </c:pt>
                <c:pt idx="345">
                  <c:v>559</c:v>
                </c:pt>
                <c:pt idx="346">
                  <c:v>561</c:v>
                </c:pt>
                <c:pt idx="347">
                  <c:v>562</c:v>
                </c:pt>
                <c:pt idx="348">
                  <c:v>567</c:v>
                </c:pt>
                <c:pt idx="349">
                  <c:v>564</c:v>
                </c:pt>
                <c:pt idx="350">
                  <c:v>560</c:v>
                </c:pt>
                <c:pt idx="351">
                  <c:v>562</c:v>
                </c:pt>
                <c:pt idx="352">
                  <c:v>564</c:v>
                </c:pt>
                <c:pt idx="353">
                  <c:v>572</c:v>
                </c:pt>
                <c:pt idx="354">
                  <c:v>567</c:v>
                </c:pt>
                <c:pt idx="355">
                  <c:v>564</c:v>
                </c:pt>
                <c:pt idx="356">
                  <c:v>562</c:v>
                </c:pt>
                <c:pt idx="357">
                  <c:v>563</c:v>
                </c:pt>
                <c:pt idx="358">
                  <c:v>575</c:v>
                </c:pt>
                <c:pt idx="359">
                  <c:v>567</c:v>
                </c:pt>
                <c:pt idx="360">
                  <c:v>569</c:v>
                </c:pt>
                <c:pt idx="361">
                  <c:v>565</c:v>
                </c:pt>
                <c:pt idx="362">
                  <c:v>563</c:v>
                </c:pt>
                <c:pt idx="363">
                  <c:v>573</c:v>
                </c:pt>
                <c:pt idx="364">
                  <c:v>562</c:v>
                </c:pt>
                <c:pt idx="365">
                  <c:v>567</c:v>
                </c:pt>
                <c:pt idx="366">
                  <c:v>567</c:v>
                </c:pt>
                <c:pt idx="367">
                  <c:v>571</c:v>
                </c:pt>
                <c:pt idx="368">
                  <c:v>573</c:v>
                </c:pt>
                <c:pt idx="369">
                  <c:v>561</c:v>
                </c:pt>
                <c:pt idx="370">
                  <c:v>563</c:v>
                </c:pt>
                <c:pt idx="371">
                  <c:v>572</c:v>
                </c:pt>
                <c:pt idx="372">
                  <c:v>567</c:v>
                </c:pt>
                <c:pt idx="373">
                  <c:v>573</c:v>
                </c:pt>
                <c:pt idx="374">
                  <c:v>561</c:v>
                </c:pt>
                <c:pt idx="375">
                  <c:v>567</c:v>
                </c:pt>
                <c:pt idx="376">
                  <c:v>559</c:v>
                </c:pt>
                <c:pt idx="377">
                  <c:v>566</c:v>
                </c:pt>
                <c:pt idx="378">
                  <c:v>574</c:v>
                </c:pt>
                <c:pt idx="379">
                  <c:v>566</c:v>
                </c:pt>
                <c:pt idx="380">
                  <c:v>563</c:v>
                </c:pt>
                <c:pt idx="381">
                  <c:v>567</c:v>
                </c:pt>
                <c:pt idx="382">
                  <c:v>567</c:v>
                </c:pt>
                <c:pt idx="383">
                  <c:v>574</c:v>
                </c:pt>
                <c:pt idx="384">
                  <c:v>567</c:v>
                </c:pt>
                <c:pt idx="385">
                  <c:v>568</c:v>
                </c:pt>
                <c:pt idx="386">
                  <c:v>567</c:v>
                </c:pt>
                <c:pt idx="387">
                  <c:v>576</c:v>
                </c:pt>
                <c:pt idx="388">
                  <c:v>566</c:v>
                </c:pt>
                <c:pt idx="389">
                  <c:v>567</c:v>
                </c:pt>
                <c:pt idx="390">
                  <c:v>561</c:v>
                </c:pt>
                <c:pt idx="391">
                  <c:v>568</c:v>
                </c:pt>
                <c:pt idx="392">
                  <c:v>569</c:v>
                </c:pt>
                <c:pt idx="393">
                  <c:v>563</c:v>
                </c:pt>
                <c:pt idx="394">
                  <c:v>564</c:v>
                </c:pt>
                <c:pt idx="395">
                  <c:v>561</c:v>
                </c:pt>
                <c:pt idx="396">
                  <c:v>568</c:v>
                </c:pt>
                <c:pt idx="397">
                  <c:v>571</c:v>
                </c:pt>
                <c:pt idx="398">
                  <c:v>565</c:v>
                </c:pt>
                <c:pt idx="399">
                  <c:v>566</c:v>
                </c:pt>
                <c:pt idx="400">
                  <c:v>562</c:v>
                </c:pt>
                <c:pt idx="401">
                  <c:v>562</c:v>
                </c:pt>
                <c:pt idx="402">
                  <c:v>567</c:v>
                </c:pt>
                <c:pt idx="403">
                  <c:v>558</c:v>
                </c:pt>
                <c:pt idx="404">
                  <c:v>565</c:v>
                </c:pt>
                <c:pt idx="405">
                  <c:v>564</c:v>
                </c:pt>
                <c:pt idx="406">
                  <c:v>564</c:v>
                </c:pt>
                <c:pt idx="407">
                  <c:v>568</c:v>
                </c:pt>
                <c:pt idx="408">
                  <c:v>573</c:v>
                </c:pt>
                <c:pt idx="409">
                  <c:v>564</c:v>
                </c:pt>
                <c:pt idx="410">
                  <c:v>561</c:v>
                </c:pt>
                <c:pt idx="411">
                  <c:v>567</c:v>
                </c:pt>
                <c:pt idx="412">
                  <c:v>566</c:v>
                </c:pt>
                <c:pt idx="413">
                  <c:v>561</c:v>
                </c:pt>
                <c:pt idx="414">
                  <c:v>562</c:v>
                </c:pt>
                <c:pt idx="415">
                  <c:v>565</c:v>
                </c:pt>
                <c:pt idx="416">
                  <c:v>563</c:v>
                </c:pt>
                <c:pt idx="417">
                  <c:v>573</c:v>
                </c:pt>
                <c:pt idx="418">
                  <c:v>574</c:v>
                </c:pt>
                <c:pt idx="419">
                  <c:v>565</c:v>
                </c:pt>
                <c:pt idx="420">
                  <c:v>568</c:v>
                </c:pt>
                <c:pt idx="421">
                  <c:v>571</c:v>
                </c:pt>
                <c:pt idx="422">
                  <c:v>570</c:v>
                </c:pt>
                <c:pt idx="423">
                  <c:v>566</c:v>
                </c:pt>
                <c:pt idx="424">
                  <c:v>563</c:v>
                </c:pt>
                <c:pt idx="425">
                  <c:v>564</c:v>
                </c:pt>
                <c:pt idx="426">
                  <c:v>567</c:v>
                </c:pt>
                <c:pt idx="427">
                  <c:v>567</c:v>
                </c:pt>
                <c:pt idx="428">
                  <c:v>568</c:v>
                </c:pt>
                <c:pt idx="429">
                  <c:v>561</c:v>
                </c:pt>
                <c:pt idx="430">
                  <c:v>567</c:v>
                </c:pt>
                <c:pt idx="431">
                  <c:v>571</c:v>
                </c:pt>
                <c:pt idx="432">
                  <c:v>567</c:v>
                </c:pt>
                <c:pt idx="433">
                  <c:v>568</c:v>
                </c:pt>
                <c:pt idx="434">
                  <c:v>570</c:v>
                </c:pt>
                <c:pt idx="435">
                  <c:v>567</c:v>
                </c:pt>
                <c:pt idx="436">
                  <c:v>573</c:v>
                </c:pt>
                <c:pt idx="437">
                  <c:v>569</c:v>
                </c:pt>
                <c:pt idx="438">
                  <c:v>570</c:v>
                </c:pt>
                <c:pt idx="439">
                  <c:v>581</c:v>
                </c:pt>
                <c:pt idx="440">
                  <c:v>571</c:v>
                </c:pt>
                <c:pt idx="441">
                  <c:v>572</c:v>
                </c:pt>
                <c:pt idx="442">
                  <c:v>570</c:v>
                </c:pt>
                <c:pt idx="443">
                  <c:v>574</c:v>
                </c:pt>
                <c:pt idx="444">
                  <c:v>582</c:v>
                </c:pt>
                <c:pt idx="445">
                  <c:v>572</c:v>
                </c:pt>
                <c:pt idx="446">
                  <c:v>576</c:v>
                </c:pt>
                <c:pt idx="447">
                  <c:v>572</c:v>
                </c:pt>
                <c:pt idx="448">
                  <c:v>564</c:v>
                </c:pt>
                <c:pt idx="449">
                  <c:v>575</c:v>
                </c:pt>
                <c:pt idx="450">
                  <c:v>571</c:v>
                </c:pt>
                <c:pt idx="451">
                  <c:v>578</c:v>
                </c:pt>
                <c:pt idx="452">
                  <c:v>582</c:v>
                </c:pt>
                <c:pt idx="453">
                  <c:v>579</c:v>
                </c:pt>
                <c:pt idx="454">
                  <c:v>585</c:v>
                </c:pt>
                <c:pt idx="455">
                  <c:v>580</c:v>
                </c:pt>
                <c:pt idx="456">
                  <c:v>575</c:v>
                </c:pt>
                <c:pt idx="457">
                  <c:v>584</c:v>
                </c:pt>
                <c:pt idx="458">
                  <c:v>590</c:v>
                </c:pt>
                <c:pt idx="459">
                  <c:v>580</c:v>
                </c:pt>
                <c:pt idx="460">
                  <c:v>578</c:v>
                </c:pt>
                <c:pt idx="461">
                  <c:v>584</c:v>
                </c:pt>
                <c:pt idx="462">
                  <c:v>586</c:v>
                </c:pt>
                <c:pt idx="463">
                  <c:v>576</c:v>
                </c:pt>
                <c:pt idx="464">
                  <c:v>586</c:v>
                </c:pt>
                <c:pt idx="465">
                  <c:v>574</c:v>
                </c:pt>
                <c:pt idx="466">
                  <c:v>570</c:v>
                </c:pt>
                <c:pt idx="467">
                  <c:v>580</c:v>
                </c:pt>
                <c:pt idx="468">
                  <c:v>571</c:v>
                </c:pt>
                <c:pt idx="469">
                  <c:v>569</c:v>
                </c:pt>
                <c:pt idx="470">
                  <c:v>566</c:v>
                </c:pt>
                <c:pt idx="471">
                  <c:v>573</c:v>
                </c:pt>
                <c:pt idx="472">
                  <c:v>579</c:v>
                </c:pt>
                <c:pt idx="473">
                  <c:v>571</c:v>
                </c:pt>
                <c:pt idx="474">
                  <c:v>583</c:v>
                </c:pt>
                <c:pt idx="475">
                  <c:v>583</c:v>
                </c:pt>
                <c:pt idx="476">
                  <c:v>572</c:v>
                </c:pt>
                <c:pt idx="477">
                  <c:v>575</c:v>
                </c:pt>
                <c:pt idx="478">
                  <c:v>572</c:v>
                </c:pt>
                <c:pt idx="479">
                  <c:v>574</c:v>
                </c:pt>
                <c:pt idx="480">
                  <c:v>593</c:v>
                </c:pt>
                <c:pt idx="481">
                  <c:v>570</c:v>
                </c:pt>
                <c:pt idx="482">
                  <c:v>572</c:v>
                </c:pt>
                <c:pt idx="483">
                  <c:v>576</c:v>
                </c:pt>
                <c:pt idx="484">
                  <c:v>573</c:v>
                </c:pt>
                <c:pt idx="485">
                  <c:v>574</c:v>
                </c:pt>
                <c:pt idx="486">
                  <c:v>570</c:v>
                </c:pt>
                <c:pt idx="487">
                  <c:v>570</c:v>
                </c:pt>
                <c:pt idx="488">
                  <c:v>568</c:v>
                </c:pt>
                <c:pt idx="489">
                  <c:v>570</c:v>
                </c:pt>
                <c:pt idx="490">
                  <c:v>570</c:v>
                </c:pt>
                <c:pt idx="491">
                  <c:v>584</c:v>
                </c:pt>
                <c:pt idx="492">
                  <c:v>583</c:v>
                </c:pt>
                <c:pt idx="493">
                  <c:v>573</c:v>
                </c:pt>
                <c:pt idx="494">
                  <c:v>564</c:v>
                </c:pt>
                <c:pt idx="495">
                  <c:v>564</c:v>
                </c:pt>
                <c:pt idx="496">
                  <c:v>583</c:v>
                </c:pt>
                <c:pt idx="497">
                  <c:v>583</c:v>
                </c:pt>
                <c:pt idx="498">
                  <c:v>578</c:v>
                </c:pt>
                <c:pt idx="499">
                  <c:v>574</c:v>
                </c:pt>
                <c:pt idx="500">
                  <c:v>591</c:v>
                </c:pt>
                <c:pt idx="501">
                  <c:v>580</c:v>
                </c:pt>
                <c:pt idx="502">
                  <c:v>578</c:v>
                </c:pt>
                <c:pt idx="503">
                  <c:v>579</c:v>
                </c:pt>
                <c:pt idx="504">
                  <c:v>565</c:v>
                </c:pt>
                <c:pt idx="505">
                  <c:v>569</c:v>
                </c:pt>
                <c:pt idx="506">
                  <c:v>573</c:v>
                </c:pt>
                <c:pt idx="507">
                  <c:v>563</c:v>
                </c:pt>
                <c:pt idx="508">
                  <c:v>587</c:v>
                </c:pt>
                <c:pt idx="509">
                  <c:v>565</c:v>
                </c:pt>
                <c:pt idx="510">
                  <c:v>580</c:v>
                </c:pt>
                <c:pt idx="511">
                  <c:v>584</c:v>
                </c:pt>
                <c:pt idx="512">
                  <c:v>578</c:v>
                </c:pt>
                <c:pt idx="513">
                  <c:v>576</c:v>
                </c:pt>
                <c:pt idx="514">
                  <c:v>592</c:v>
                </c:pt>
                <c:pt idx="515">
                  <c:v>577</c:v>
                </c:pt>
                <c:pt idx="516">
                  <c:v>584</c:v>
                </c:pt>
                <c:pt idx="517">
                  <c:v>590</c:v>
                </c:pt>
                <c:pt idx="518">
                  <c:v>590</c:v>
                </c:pt>
                <c:pt idx="519">
                  <c:v>581</c:v>
                </c:pt>
                <c:pt idx="520">
                  <c:v>577</c:v>
                </c:pt>
                <c:pt idx="521">
                  <c:v>567</c:v>
                </c:pt>
                <c:pt idx="522">
                  <c:v>579</c:v>
                </c:pt>
                <c:pt idx="523">
                  <c:v>584</c:v>
                </c:pt>
                <c:pt idx="524">
                  <c:v>564</c:v>
                </c:pt>
                <c:pt idx="525">
                  <c:v>592</c:v>
                </c:pt>
                <c:pt idx="526">
                  <c:v>571</c:v>
                </c:pt>
                <c:pt idx="527">
                  <c:v>577</c:v>
                </c:pt>
                <c:pt idx="528">
                  <c:v>583</c:v>
                </c:pt>
                <c:pt idx="529">
                  <c:v>582</c:v>
                </c:pt>
                <c:pt idx="530">
                  <c:v>585</c:v>
                </c:pt>
                <c:pt idx="531">
                  <c:v>596</c:v>
                </c:pt>
                <c:pt idx="532">
                  <c:v>580</c:v>
                </c:pt>
                <c:pt idx="533">
                  <c:v>583</c:v>
                </c:pt>
                <c:pt idx="534">
                  <c:v>576</c:v>
                </c:pt>
                <c:pt idx="535">
                  <c:v>588</c:v>
                </c:pt>
                <c:pt idx="536">
                  <c:v>583</c:v>
                </c:pt>
                <c:pt idx="537">
                  <c:v>585</c:v>
                </c:pt>
                <c:pt idx="538">
                  <c:v>584</c:v>
                </c:pt>
                <c:pt idx="539">
                  <c:v>578</c:v>
                </c:pt>
                <c:pt idx="540">
                  <c:v>584</c:v>
                </c:pt>
                <c:pt idx="541">
                  <c:v>578</c:v>
                </c:pt>
                <c:pt idx="542">
                  <c:v>589</c:v>
                </c:pt>
                <c:pt idx="543">
                  <c:v>586</c:v>
                </c:pt>
                <c:pt idx="544">
                  <c:v>571</c:v>
                </c:pt>
                <c:pt idx="545">
                  <c:v>569</c:v>
                </c:pt>
                <c:pt idx="546">
                  <c:v>573</c:v>
                </c:pt>
                <c:pt idx="547">
                  <c:v>576</c:v>
                </c:pt>
                <c:pt idx="548">
                  <c:v>573</c:v>
                </c:pt>
                <c:pt idx="549">
                  <c:v>576</c:v>
                </c:pt>
                <c:pt idx="550">
                  <c:v>577</c:v>
                </c:pt>
                <c:pt idx="551">
                  <c:v>586</c:v>
                </c:pt>
                <c:pt idx="552">
                  <c:v>584</c:v>
                </c:pt>
                <c:pt idx="553">
                  <c:v>580</c:v>
                </c:pt>
                <c:pt idx="554">
                  <c:v>582</c:v>
                </c:pt>
                <c:pt idx="555">
                  <c:v>582</c:v>
                </c:pt>
                <c:pt idx="556">
                  <c:v>588</c:v>
                </c:pt>
                <c:pt idx="557">
                  <c:v>581</c:v>
                </c:pt>
                <c:pt idx="558">
                  <c:v>580</c:v>
                </c:pt>
                <c:pt idx="559">
                  <c:v>582</c:v>
                </c:pt>
                <c:pt idx="560">
                  <c:v>587</c:v>
                </c:pt>
                <c:pt idx="561">
                  <c:v>582</c:v>
                </c:pt>
                <c:pt idx="562">
                  <c:v>582</c:v>
                </c:pt>
                <c:pt idx="563">
                  <c:v>589</c:v>
                </c:pt>
                <c:pt idx="564">
                  <c:v>584</c:v>
                </c:pt>
                <c:pt idx="565">
                  <c:v>594</c:v>
                </c:pt>
                <c:pt idx="566">
                  <c:v>595</c:v>
                </c:pt>
                <c:pt idx="567">
                  <c:v>584</c:v>
                </c:pt>
                <c:pt idx="568">
                  <c:v>582</c:v>
                </c:pt>
                <c:pt idx="569">
                  <c:v>588</c:v>
                </c:pt>
                <c:pt idx="570">
                  <c:v>583</c:v>
                </c:pt>
                <c:pt idx="571">
                  <c:v>592</c:v>
                </c:pt>
                <c:pt idx="572">
                  <c:v>592</c:v>
                </c:pt>
                <c:pt idx="573">
                  <c:v>589</c:v>
                </c:pt>
                <c:pt idx="574">
                  <c:v>593</c:v>
                </c:pt>
                <c:pt idx="575">
                  <c:v>595</c:v>
                </c:pt>
                <c:pt idx="576">
                  <c:v>607</c:v>
                </c:pt>
                <c:pt idx="577">
                  <c:v>582</c:v>
                </c:pt>
                <c:pt idx="578">
                  <c:v>585</c:v>
                </c:pt>
                <c:pt idx="579">
                  <c:v>585</c:v>
                </c:pt>
                <c:pt idx="580">
                  <c:v>587</c:v>
                </c:pt>
                <c:pt idx="581">
                  <c:v>599</c:v>
                </c:pt>
                <c:pt idx="582">
                  <c:v>589</c:v>
                </c:pt>
                <c:pt idx="583">
                  <c:v>594</c:v>
                </c:pt>
                <c:pt idx="584">
                  <c:v>590</c:v>
                </c:pt>
                <c:pt idx="585">
                  <c:v>588</c:v>
                </c:pt>
                <c:pt idx="586">
                  <c:v>588</c:v>
                </c:pt>
                <c:pt idx="587">
                  <c:v>587</c:v>
                </c:pt>
                <c:pt idx="588">
                  <c:v>591</c:v>
                </c:pt>
                <c:pt idx="589">
                  <c:v>590</c:v>
                </c:pt>
                <c:pt idx="590">
                  <c:v>593</c:v>
                </c:pt>
                <c:pt idx="591">
                  <c:v>607</c:v>
                </c:pt>
                <c:pt idx="592">
                  <c:v>589</c:v>
                </c:pt>
                <c:pt idx="593">
                  <c:v>587</c:v>
                </c:pt>
                <c:pt idx="594">
                  <c:v>585</c:v>
                </c:pt>
                <c:pt idx="595">
                  <c:v>590</c:v>
                </c:pt>
                <c:pt idx="596">
                  <c:v>605</c:v>
                </c:pt>
                <c:pt idx="597">
                  <c:v>596</c:v>
                </c:pt>
                <c:pt idx="598">
                  <c:v>596</c:v>
                </c:pt>
                <c:pt idx="599">
                  <c:v>598</c:v>
                </c:pt>
                <c:pt idx="600">
                  <c:v>592</c:v>
                </c:pt>
                <c:pt idx="601">
                  <c:v>603</c:v>
                </c:pt>
                <c:pt idx="602">
                  <c:v>594</c:v>
                </c:pt>
                <c:pt idx="603">
                  <c:v>595</c:v>
                </c:pt>
                <c:pt idx="604">
                  <c:v>586</c:v>
                </c:pt>
                <c:pt idx="605">
                  <c:v>596</c:v>
                </c:pt>
                <c:pt idx="606">
                  <c:v>595</c:v>
                </c:pt>
                <c:pt idx="607">
                  <c:v>581</c:v>
                </c:pt>
                <c:pt idx="608">
                  <c:v>579</c:v>
                </c:pt>
                <c:pt idx="609">
                  <c:v>578</c:v>
                </c:pt>
                <c:pt idx="610">
                  <c:v>581</c:v>
                </c:pt>
                <c:pt idx="611">
                  <c:v>609</c:v>
                </c:pt>
                <c:pt idx="612">
                  <c:v>589</c:v>
                </c:pt>
                <c:pt idx="613">
                  <c:v>595</c:v>
                </c:pt>
                <c:pt idx="614">
                  <c:v>595</c:v>
                </c:pt>
                <c:pt idx="615">
                  <c:v>599</c:v>
                </c:pt>
                <c:pt idx="616">
                  <c:v>609</c:v>
                </c:pt>
                <c:pt idx="617">
                  <c:v>593</c:v>
                </c:pt>
                <c:pt idx="618">
                  <c:v>593</c:v>
                </c:pt>
                <c:pt idx="619">
                  <c:v>596</c:v>
                </c:pt>
                <c:pt idx="620">
                  <c:v>595</c:v>
                </c:pt>
                <c:pt idx="621">
                  <c:v>618</c:v>
                </c:pt>
                <c:pt idx="622">
                  <c:v>597</c:v>
                </c:pt>
                <c:pt idx="623">
                  <c:v>606</c:v>
                </c:pt>
                <c:pt idx="624">
                  <c:v>597</c:v>
                </c:pt>
                <c:pt idx="625">
                  <c:v>595</c:v>
                </c:pt>
                <c:pt idx="626">
                  <c:v>608</c:v>
                </c:pt>
                <c:pt idx="627">
                  <c:v>596</c:v>
                </c:pt>
                <c:pt idx="628">
                  <c:v>595</c:v>
                </c:pt>
                <c:pt idx="629">
                  <c:v>605</c:v>
                </c:pt>
                <c:pt idx="630">
                  <c:v>607</c:v>
                </c:pt>
                <c:pt idx="631">
                  <c:v>617</c:v>
                </c:pt>
                <c:pt idx="632">
                  <c:v>595</c:v>
                </c:pt>
                <c:pt idx="633">
                  <c:v>594</c:v>
                </c:pt>
                <c:pt idx="634">
                  <c:v>597</c:v>
                </c:pt>
                <c:pt idx="635">
                  <c:v>598</c:v>
                </c:pt>
                <c:pt idx="636">
                  <c:v>606</c:v>
                </c:pt>
                <c:pt idx="637">
                  <c:v>599</c:v>
                </c:pt>
                <c:pt idx="638">
                  <c:v>600</c:v>
                </c:pt>
                <c:pt idx="639">
                  <c:v>600</c:v>
                </c:pt>
                <c:pt idx="640">
                  <c:v>599</c:v>
                </c:pt>
                <c:pt idx="641">
                  <c:v>613</c:v>
                </c:pt>
                <c:pt idx="642">
                  <c:v>599</c:v>
                </c:pt>
                <c:pt idx="643">
                  <c:v>601</c:v>
                </c:pt>
                <c:pt idx="644">
                  <c:v>603</c:v>
                </c:pt>
                <c:pt idx="645">
                  <c:v>604</c:v>
                </c:pt>
                <c:pt idx="646">
                  <c:v>609</c:v>
                </c:pt>
                <c:pt idx="647">
                  <c:v>599</c:v>
                </c:pt>
                <c:pt idx="648">
                  <c:v>600</c:v>
                </c:pt>
                <c:pt idx="649">
                  <c:v>597</c:v>
                </c:pt>
                <c:pt idx="650">
                  <c:v>598</c:v>
                </c:pt>
                <c:pt idx="651">
                  <c:v>607</c:v>
                </c:pt>
                <c:pt idx="652">
                  <c:v>604</c:v>
                </c:pt>
                <c:pt idx="653">
                  <c:v>597</c:v>
                </c:pt>
                <c:pt idx="654">
                  <c:v>605</c:v>
                </c:pt>
                <c:pt idx="655">
                  <c:v>601</c:v>
                </c:pt>
                <c:pt idx="656">
                  <c:v>603</c:v>
                </c:pt>
                <c:pt idx="657">
                  <c:v>605</c:v>
                </c:pt>
                <c:pt idx="658">
                  <c:v>604</c:v>
                </c:pt>
                <c:pt idx="659">
                  <c:v>603</c:v>
                </c:pt>
                <c:pt idx="660">
                  <c:v>598</c:v>
                </c:pt>
                <c:pt idx="661">
                  <c:v>601</c:v>
                </c:pt>
                <c:pt idx="662">
                  <c:v>602</c:v>
                </c:pt>
                <c:pt idx="663">
                  <c:v>606</c:v>
                </c:pt>
                <c:pt idx="664">
                  <c:v>589</c:v>
                </c:pt>
                <c:pt idx="665">
                  <c:v>594</c:v>
                </c:pt>
                <c:pt idx="666">
                  <c:v>591</c:v>
                </c:pt>
                <c:pt idx="667">
                  <c:v>592</c:v>
                </c:pt>
                <c:pt idx="668">
                  <c:v>589</c:v>
                </c:pt>
                <c:pt idx="669">
                  <c:v>594</c:v>
                </c:pt>
                <c:pt idx="670">
                  <c:v>597</c:v>
                </c:pt>
                <c:pt idx="671">
                  <c:v>606</c:v>
                </c:pt>
                <c:pt idx="672">
                  <c:v>606</c:v>
                </c:pt>
                <c:pt idx="673">
                  <c:v>607</c:v>
                </c:pt>
                <c:pt idx="674">
                  <c:v>605</c:v>
                </c:pt>
                <c:pt idx="675">
                  <c:v>602</c:v>
                </c:pt>
                <c:pt idx="676">
                  <c:v>605</c:v>
                </c:pt>
                <c:pt idx="677">
                  <c:v>603</c:v>
                </c:pt>
                <c:pt idx="678">
                  <c:v>606</c:v>
                </c:pt>
                <c:pt idx="679">
                  <c:v>605</c:v>
                </c:pt>
                <c:pt idx="680">
                  <c:v>607</c:v>
                </c:pt>
                <c:pt idx="681">
                  <c:v>603</c:v>
                </c:pt>
                <c:pt idx="682">
                  <c:v>602</c:v>
                </c:pt>
                <c:pt idx="683">
                  <c:v>601</c:v>
                </c:pt>
                <c:pt idx="684">
                  <c:v>601</c:v>
                </c:pt>
                <c:pt idx="685">
                  <c:v>607</c:v>
                </c:pt>
                <c:pt idx="686">
                  <c:v>603</c:v>
                </c:pt>
                <c:pt idx="687">
                  <c:v>608</c:v>
                </c:pt>
                <c:pt idx="688">
                  <c:v>606</c:v>
                </c:pt>
                <c:pt idx="689">
                  <c:v>605</c:v>
                </c:pt>
                <c:pt idx="690">
                  <c:v>604</c:v>
                </c:pt>
                <c:pt idx="691">
                  <c:v>603</c:v>
                </c:pt>
                <c:pt idx="692">
                  <c:v>603</c:v>
                </c:pt>
                <c:pt idx="693">
                  <c:v>603</c:v>
                </c:pt>
                <c:pt idx="694">
                  <c:v>610</c:v>
                </c:pt>
                <c:pt idx="695">
                  <c:v>607</c:v>
                </c:pt>
                <c:pt idx="696">
                  <c:v>605</c:v>
                </c:pt>
                <c:pt idx="697">
                  <c:v>605</c:v>
                </c:pt>
                <c:pt idx="698">
                  <c:v>607</c:v>
                </c:pt>
                <c:pt idx="699">
                  <c:v>611</c:v>
                </c:pt>
                <c:pt idx="700">
                  <c:v>607</c:v>
                </c:pt>
                <c:pt idx="701">
                  <c:v>604</c:v>
                </c:pt>
                <c:pt idx="702">
                  <c:v>604</c:v>
                </c:pt>
                <c:pt idx="703">
                  <c:v>603</c:v>
                </c:pt>
                <c:pt idx="704">
                  <c:v>611</c:v>
                </c:pt>
                <c:pt idx="705">
                  <c:v>606</c:v>
                </c:pt>
                <c:pt idx="706">
                  <c:v>607</c:v>
                </c:pt>
                <c:pt idx="707">
                  <c:v>608</c:v>
                </c:pt>
                <c:pt idx="708">
                  <c:v>605</c:v>
                </c:pt>
                <c:pt idx="709">
                  <c:v>607</c:v>
                </c:pt>
                <c:pt idx="710">
                  <c:v>606</c:v>
                </c:pt>
                <c:pt idx="711">
                  <c:v>600</c:v>
                </c:pt>
                <c:pt idx="712">
                  <c:v>606</c:v>
                </c:pt>
                <c:pt idx="713">
                  <c:v>609</c:v>
                </c:pt>
                <c:pt idx="714">
                  <c:v>611</c:v>
                </c:pt>
                <c:pt idx="715">
                  <c:v>605</c:v>
                </c:pt>
                <c:pt idx="716">
                  <c:v>612</c:v>
                </c:pt>
                <c:pt idx="717">
                  <c:v>605</c:v>
                </c:pt>
                <c:pt idx="718">
                  <c:v>607</c:v>
                </c:pt>
                <c:pt idx="719">
                  <c:v>605</c:v>
                </c:pt>
                <c:pt idx="720">
                  <c:v>606</c:v>
                </c:pt>
                <c:pt idx="721">
                  <c:v>610</c:v>
                </c:pt>
                <c:pt idx="722">
                  <c:v>605</c:v>
                </c:pt>
                <c:pt idx="723">
                  <c:v>609</c:v>
                </c:pt>
                <c:pt idx="724">
                  <c:v>602</c:v>
                </c:pt>
                <c:pt idx="725">
                  <c:v>599</c:v>
                </c:pt>
                <c:pt idx="726">
                  <c:v>601</c:v>
                </c:pt>
                <c:pt idx="727">
                  <c:v>604</c:v>
                </c:pt>
                <c:pt idx="728">
                  <c:v>603</c:v>
                </c:pt>
                <c:pt idx="729">
                  <c:v>602</c:v>
                </c:pt>
                <c:pt idx="730">
                  <c:v>605</c:v>
                </c:pt>
                <c:pt idx="731">
                  <c:v>607</c:v>
                </c:pt>
                <c:pt idx="732">
                  <c:v>605</c:v>
                </c:pt>
                <c:pt idx="733">
                  <c:v>608</c:v>
                </c:pt>
                <c:pt idx="734">
                  <c:v>607</c:v>
                </c:pt>
                <c:pt idx="735">
                  <c:v>605</c:v>
                </c:pt>
                <c:pt idx="736">
                  <c:v>608</c:v>
                </c:pt>
                <c:pt idx="737">
                  <c:v>610</c:v>
                </c:pt>
                <c:pt idx="738">
                  <c:v>605</c:v>
                </c:pt>
                <c:pt idx="739">
                  <c:v>609</c:v>
                </c:pt>
                <c:pt idx="740">
                  <c:v>610</c:v>
                </c:pt>
                <c:pt idx="741">
                  <c:v>606</c:v>
                </c:pt>
                <c:pt idx="742">
                  <c:v>611</c:v>
                </c:pt>
                <c:pt idx="743">
                  <c:v>612</c:v>
                </c:pt>
                <c:pt idx="744">
                  <c:v>609</c:v>
                </c:pt>
                <c:pt idx="745">
                  <c:v>606</c:v>
                </c:pt>
                <c:pt idx="746">
                  <c:v>610</c:v>
                </c:pt>
                <c:pt idx="747">
                  <c:v>609</c:v>
                </c:pt>
                <c:pt idx="748">
                  <c:v>603</c:v>
                </c:pt>
                <c:pt idx="749">
                  <c:v>613</c:v>
                </c:pt>
                <c:pt idx="750">
                  <c:v>612</c:v>
                </c:pt>
                <c:pt idx="751">
                  <c:v>615</c:v>
                </c:pt>
                <c:pt idx="752">
                  <c:v>605</c:v>
                </c:pt>
                <c:pt idx="753">
                  <c:v>609</c:v>
                </c:pt>
                <c:pt idx="754">
                  <c:v>611</c:v>
                </c:pt>
                <c:pt idx="755">
                  <c:v>607</c:v>
                </c:pt>
                <c:pt idx="756">
                  <c:v>606</c:v>
                </c:pt>
                <c:pt idx="757">
                  <c:v>606</c:v>
                </c:pt>
                <c:pt idx="758">
                  <c:v>611</c:v>
                </c:pt>
                <c:pt idx="759">
                  <c:v>605</c:v>
                </c:pt>
                <c:pt idx="760">
                  <c:v>603</c:v>
                </c:pt>
                <c:pt idx="761">
                  <c:v>612</c:v>
                </c:pt>
                <c:pt idx="762">
                  <c:v>597</c:v>
                </c:pt>
                <c:pt idx="763">
                  <c:v>610</c:v>
                </c:pt>
                <c:pt idx="764">
                  <c:v>598</c:v>
                </c:pt>
                <c:pt idx="765">
                  <c:v>610</c:v>
                </c:pt>
                <c:pt idx="766">
                  <c:v>612</c:v>
                </c:pt>
                <c:pt idx="767">
                  <c:v>606</c:v>
                </c:pt>
                <c:pt idx="768">
                  <c:v>607</c:v>
                </c:pt>
                <c:pt idx="769">
                  <c:v>605</c:v>
                </c:pt>
                <c:pt idx="770">
                  <c:v>605</c:v>
                </c:pt>
                <c:pt idx="771">
                  <c:v>610</c:v>
                </c:pt>
                <c:pt idx="772">
                  <c:v>608</c:v>
                </c:pt>
                <c:pt idx="773">
                  <c:v>607</c:v>
                </c:pt>
                <c:pt idx="774">
                  <c:v>607</c:v>
                </c:pt>
                <c:pt idx="775">
                  <c:v>611</c:v>
                </c:pt>
                <c:pt idx="776">
                  <c:v>611</c:v>
                </c:pt>
                <c:pt idx="777">
                  <c:v>612</c:v>
                </c:pt>
                <c:pt idx="778">
                  <c:v>615</c:v>
                </c:pt>
                <c:pt idx="779">
                  <c:v>598</c:v>
                </c:pt>
                <c:pt idx="780">
                  <c:v>596</c:v>
                </c:pt>
                <c:pt idx="781">
                  <c:v>607</c:v>
                </c:pt>
                <c:pt idx="782">
                  <c:v>605</c:v>
                </c:pt>
                <c:pt idx="783">
                  <c:v>597</c:v>
                </c:pt>
                <c:pt idx="784">
                  <c:v>601</c:v>
                </c:pt>
                <c:pt idx="785">
                  <c:v>600</c:v>
                </c:pt>
                <c:pt idx="786">
                  <c:v>597</c:v>
                </c:pt>
                <c:pt idx="787">
                  <c:v>605</c:v>
                </c:pt>
                <c:pt idx="788">
                  <c:v>603</c:v>
                </c:pt>
                <c:pt idx="789">
                  <c:v>604</c:v>
                </c:pt>
                <c:pt idx="790">
                  <c:v>608</c:v>
                </c:pt>
                <c:pt idx="791">
                  <c:v>605</c:v>
                </c:pt>
                <c:pt idx="792">
                  <c:v>605</c:v>
                </c:pt>
                <c:pt idx="793">
                  <c:v>606</c:v>
                </c:pt>
                <c:pt idx="794">
                  <c:v>604</c:v>
                </c:pt>
                <c:pt idx="795">
                  <c:v>606</c:v>
                </c:pt>
                <c:pt idx="796">
                  <c:v>609</c:v>
                </c:pt>
                <c:pt idx="797">
                  <c:v>612</c:v>
                </c:pt>
                <c:pt idx="798">
                  <c:v>607</c:v>
                </c:pt>
                <c:pt idx="799">
                  <c:v>609</c:v>
                </c:pt>
                <c:pt idx="800">
                  <c:v>605</c:v>
                </c:pt>
                <c:pt idx="801">
                  <c:v>614</c:v>
                </c:pt>
                <c:pt idx="802">
                  <c:v>614</c:v>
                </c:pt>
                <c:pt idx="803">
                  <c:v>607</c:v>
                </c:pt>
                <c:pt idx="804">
                  <c:v>605</c:v>
                </c:pt>
                <c:pt idx="805">
                  <c:v>612</c:v>
                </c:pt>
                <c:pt idx="806">
                  <c:v>606</c:v>
                </c:pt>
                <c:pt idx="807">
                  <c:v>614</c:v>
                </c:pt>
                <c:pt idx="808">
                  <c:v>610</c:v>
                </c:pt>
                <c:pt idx="809">
                  <c:v>612</c:v>
                </c:pt>
                <c:pt idx="810">
                  <c:v>616</c:v>
                </c:pt>
                <c:pt idx="811">
                  <c:v>605</c:v>
                </c:pt>
                <c:pt idx="812">
                  <c:v>620</c:v>
                </c:pt>
                <c:pt idx="813">
                  <c:v>611</c:v>
                </c:pt>
                <c:pt idx="814">
                  <c:v>607</c:v>
                </c:pt>
                <c:pt idx="815">
                  <c:v>605</c:v>
                </c:pt>
                <c:pt idx="816">
                  <c:v>611</c:v>
                </c:pt>
                <c:pt idx="817">
                  <c:v>611</c:v>
                </c:pt>
                <c:pt idx="818">
                  <c:v>610</c:v>
                </c:pt>
                <c:pt idx="819">
                  <c:v>605</c:v>
                </c:pt>
                <c:pt idx="820">
                  <c:v>607</c:v>
                </c:pt>
                <c:pt idx="821">
                  <c:v>614</c:v>
                </c:pt>
                <c:pt idx="822">
                  <c:v>614</c:v>
                </c:pt>
                <c:pt idx="823">
                  <c:v>611</c:v>
                </c:pt>
                <c:pt idx="824">
                  <c:v>609</c:v>
                </c:pt>
                <c:pt idx="825">
                  <c:v>607</c:v>
                </c:pt>
                <c:pt idx="826">
                  <c:v>612</c:v>
                </c:pt>
                <c:pt idx="827">
                  <c:v>616</c:v>
                </c:pt>
                <c:pt idx="828">
                  <c:v>615</c:v>
                </c:pt>
                <c:pt idx="829">
                  <c:v>613</c:v>
                </c:pt>
                <c:pt idx="830">
                  <c:v>610</c:v>
                </c:pt>
                <c:pt idx="831">
                  <c:v>612</c:v>
                </c:pt>
                <c:pt idx="832">
                  <c:v>613</c:v>
                </c:pt>
                <c:pt idx="833">
                  <c:v>606</c:v>
                </c:pt>
                <c:pt idx="834">
                  <c:v>607</c:v>
                </c:pt>
                <c:pt idx="835">
                  <c:v>608</c:v>
                </c:pt>
                <c:pt idx="836">
                  <c:v>608</c:v>
                </c:pt>
                <c:pt idx="837">
                  <c:v>617</c:v>
                </c:pt>
                <c:pt idx="838">
                  <c:v>609</c:v>
                </c:pt>
                <c:pt idx="839">
                  <c:v>608</c:v>
                </c:pt>
                <c:pt idx="840">
                  <c:v>608</c:v>
                </c:pt>
                <c:pt idx="841">
                  <c:v>610</c:v>
                </c:pt>
                <c:pt idx="842">
                  <c:v>621</c:v>
                </c:pt>
                <c:pt idx="843">
                  <c:v>611</c:v>
                </c:pt>
                <c:pt idx="844">
                  <c:v>609</c:v>
                </c:pt>
                <c:pt idx="845">
                  <c:v>603</c:v>
                </c:pt>
                <c:pt idx="846">
                  <c:v>605</c:v>
                </c:pt>
                <c:pt idx="847">
                  <c:v>603</c:v>
                </c:pt>
                <c:pt idx="848">
                  <c:v>607</c:v>
                </c:pt>
                <c:pt idx="849">
                  <c:v>609</c:v>
                </c:pt>
                <c:pt idx="850">
                  <c:v>608</c:v>
                </c:pt>
                <c:pt idx="851">
                  <c:v>605</c:v>
                </c:pt>
                <c:pt idx="852">
                  <c:v>607</c:v>
                </c:pt>
                <c:pt idx="853">
                  <c:v>597</c:v>
                </c:pt>
                <c:pt idx="854">
                  <c:v>600</c:v>
                </c:pt>
                <c:pt idx="855">
                  <c:v>605</c:v>
                </c:pt>
                <c:pt idx="856">
                  <c:v>606</c:v>
                </c:pt>
                <c:pt idx="857">
                  <c:v>610</c:v>
                </c:pt>
                <c:pt idx="858">
                  <c:v>604</c:v>
                </c:pt>
                <c:pt idx="859">
                  <c:v>609</c:v>
                </c:pt>
                <c:pt idx="860">
                  <c:v>609</c:v>
                </c:pt>
                <c:pt idx="861">
                  <c:v>612</c:v>
                </c:pt>
                <c:pt idx="862">
                  <c:v>610</c:v>
                </c:pt>
                <c:pt idx="863">
                  <c:v>610</c:v>
                </c:pt>
                <c:pt idx="864">
                  <c:v>610</c:v>
                </c:pt>
                <c:pt idx="865">
                  <c:v>609</c:v>
                </c:pt>
                <c:pt idx="866">
                  <c:v>612</c:v>
                </c:pt>
                <c:pt idx="867">
                  <c:v>617</c:v>
                </c:pt>
                <c:pt idx="868">
                  <c:v>610</c:v>
                </c:pt>
                <c:pt idx="869">
                  <c:v>611</c:v>
                </c:pt>
                <c:pt idx="870">
                  <c:v>611</c:v>
                </c:pt>
                <c:pt idx="871">
                  <c:v>610</c:v>
                </c:pt>
                <c:pt idx="872">
                  <c:v>609</c:v>
                </c:pt>
                <c:pt idx="873">
                  <c:v>611</c:v>
                </c:pt>
                <c:pt idx="874">
                  <c:v>613</c:v>
                </c:pt>
                <c:pt idx="875">
                  <c:v>612</c:v>
                </c:pt>
                <c:pt idx="876">
                  <c:v>611</c:v>
                </c:pt>
                <c:pt idx="877">
                  <c:v>612</c:v>
                </c:pt>
                <c:pt idx="878">
                  <c:v>619</c:v>
                </c:pt>
                <c:pt idx="879">
                  <c:v>614</c:v>
                </c:pt>
                <c:pt idx="880">
                  <c:v>615</c:v>
                </c:pt>
                <c:pt idx="881">
                  <c:v>617</c:v>
                </c:pt>
                <c:pt idx="882">
                  <c:v>614</c:v>
                </c:pt>
                <c:pt idx="883">
                  <c:v>606</c:v>
                </c:pt>
                <c:pt idx="884">
                  <c:v>608</c:v>
                </c:pt>
                <c:pt idx="885">
                  <c:v>608</c:v>
                </c:pt>
                <c:pt idx="886">
                  <c:v>611</c:v>
                </c:pt>
                <c:pt idx="887">
                  <c:v>610</c:v>
                </c:pt>
                <c:pt idx="888">
                  <c:v>613</c:v>
                </c:pt>
                <c:pt idx="889">
                  <c:v>610</c:v>
                </c:pt>
                <c:pt idx="890">
                  <c:v>608</c:v>
                </c:pt>
                <c:pt idx="891">
                  <c:v>611</c:v>
                </c:pt>
                <c:pt idx="892">
                  <c:v>612</c:v>
                </c:pt>
                <c:pt idx="893">
                  <c:v>615</c:v>
                </c:pt>
                <c:pt idx="894">
                  <c:v>613</c:v>
                </c:pt>
                <c:pt idx="895">
                  <c:v>611</c:v>
                </c:pt>
                <c:pt idx="896">
                  <c:v>614</c:v>
                </c:pt>
                <c:pt idx="897">
                  <c:v>617</c:v>
                </c:pt>
                <c:pt idx="898">
                  <c:v>614</c:v>
                </c:pt>
                <c:pt idx="899">
                  <c:v>605</c:v>
                </c:pt>
                <c:pt idx="900">
                  <c:v>614</c:v>
                </c:pt>
                <c:pt idx="901">
                  <c:v>611</c:v>
                </c:pt>
                <c:pt idx="902">
                  <c:v>610</c:v>
                </c:pt>
                <c:pt idx="903">
                  <c:v>611</c:v>
                </c:pt>
                <c:pt idx="904">
                  <c:v>612</c:v>
                </c:pt>
                <c:pt idx="905">
                  <c:v>610</c:v>
                </c:pt>
                <c:pt idx="906">
                  <c:v>613</c:v>
                </c:pt>
                <c:pt idx="907">
                  <c:v>608</c:v>
                </c:pt>
                <c:pt idx="908">
                  <c:v>610</c:v>
                </c:pt>
                <c:pt idx="909">
                  <c:v>605</c:v>
                </c:pt>
                <c:pt idx="910">
                  <c:v>609</c:v>
                </c:pt>
                <c:pt idx="911">
                  <c:v>610</c:v>
                </c:pt>
                <c:pt idx="912">
                  <c:v>612</c:v>
                </c:pt>
                <c:pt idx="913">
                  <c:v>615</c:v>
                </c:pt>
                <c:pt idx="914">
                  <c:v>612</c:v>
                </c:pt>
                <c:pt idx="915">
                  <c:v>620</c:v>
                </c:pt>
                <c:pt idx="916">
                  <c:v>614</c:v>
                </c:pt>
                <c:pt idx="917">
                  <c:v>617</c:v>
                </c:pt>
                <c:pt idx="918">
                  <c:v>610</c:v>
                </c:pt>
                <c:pt idx="919">
                  <c:v>614</c:v>
                </c:pt>
                <c:pt idx="920">
                  <c:v>615</c:v>
                </c:pt>
                <c:pt idx="921">
                  <c:v>615</c:v>
                </c:pt>
                <c:pt idx="922">
                  <c:v>616</c:v>
                </c:pt>
                <c:pt idx="923">
                  <c:v>626</c:v>
                </c:pt>
                <c:pt idx="924">
                  <c:v>628</c:v>
                </c:pt>
                <c:pt idx="925">
                  <c:v>628</c:v>
                </c:pt>
                <c:pt idx="926">
                  <c:v>627</c:v>
                </c:pt>
                <c:pt idx="927">
                  <c:v>619</c:v>
                </c:pt>
                <c:pt idx="928">
                  <c:v>615</c:v>
                </c:pt>
                <c:pt idx="929">
                  <c:v>615</c:v>
                </c:pt>
                <c:pt idx="930">
                  <c:v>612</c:v>
                </c:pt>
                <c:pt idx="931">
                  <c:v>620</c:v>
                </c:pt>
                <c:pt idx="932">
                  <c:v>618</c:v>
                </c:pt>
                <c:pt idx="933">
                  <c:v>614</c:v>
                </c:pt>
                <c:pt idx="934">
                  <c:v>612</c:v>
                </c:pt>
                <c:pt idx="935">
                  <c:v>608</c:v>
                </c:pt>
                <c:pt idx="936">
                  <c:v>618</c:v>
                </c:pt>
                <c:pt idx="937">
                  <c:v>616</c:v>
                </c:pt>
                <c:pt idx="938">
                  <c:v>621</c:v>
                </c:pt>
                <c:pt idx="939">
                  <c:v>610</c:v>
                </c:pt>
                <c:pt idx="940">
                  <c:v>611</c:v>
                </c:pt>
                <c:pt idx="941">
                  <c:v>612</c:v>
                </c:pt>
                <c:pt idx="942">
                  <c:v>618</c:v>
                </c:pt>
                <c:pt idx="943">
                  <c:v>615</c:v>
                </c:pt>
                <c:pt idx="944">
                  <c:v>609</c:v>
                </c:pt>
                <c:pt idx="945">
                  <c:v>609</c:v>
                </c:pt>
                <c:pt idx="946">
                  <c:v>621</c:v>
                </c:pt>
                <c:pt idx="947">
                  <c:v>622</c:v>
                </c:pt>
                <c:pt idx="948">
                  <c:v>617</c:v>
                </c:pt>
                <c:pt idx="949">
                  <c:v>615</c:v>
                </c:pt>
                <c:pt idx="950">
                  <c:v>613</c:v>
                </c:pt>
                <c:pt idx="951">
                  <c:v>610</c:v>
                </c:pt>
                <c:pt idx="952">
                  <c:v>614</c:v>
                </c:pt>
                <c:pt idx="953">
                  <c:v>617</c:v>
                </c:pt>
                <c:pt idx="954">
                  <c:v>614</c:v>
                </c:pt>
                <c:pt idx="955">
                  <c:v>610</c:v>
                </c:pt>
                <c:pt idx="956">
                  <c:v>613</c:v>
                </c:pt>
                <c:pt idx="957">
                  <c:v>613</c:v>
                </c:pt>
                <c:pt idx="958">
                  <c:v>608</c:v>
                </c:pt>
                <c:pt idx="959">
                  <c:v>616</c:v>
                </c:pt>
                <c:pt idx="960">
                  <c:v>615</c:v>
                </c:pt>
                <c:pt idx="961">
                  <c:v>610</c:v>
                </c:pt>
                <c:pt idx="962">
                  <c:v>610</c:v>
                </c:pt>
                <c:pt idx="963">
                  <c:v>612</c:v>
                </c:pt>
                <c:pt idx="964">
                  <c:v>614</c:v>
                </c:pt>
                <c:pt idx="965">
                  <c:v>614</c:v>
                </c:pt>
                <c:pt idx="966">
                  <c:v>611</c:v>
                </c:pt>
                <c:pt idx="967">
                  <c:v>609</c:v>
                </c:pt>
                <c:pt idx="968">
                  <c:v>615</c:v>
                </c:pt>
                <c:pt idx="969">
                  <c:v>608</c:v>
                </c:pt>
                <c:pt idx="970">
                  <c:v>612</c:v>
                </c:pt>
                <c:pt idx="971">
                  <c:v>609</c:v>
                </c:pt>
                <c:pt idx="972">
                  <c:v>617</c:v>
                </c:pt>
                <c:pt idx="973">
                  <c:v>622</c:v>
                </c:pt>
                <c:pt idx="974">
                  <c:v>611</c:v>
                </c:pt>
                <c:pt idx="975">
                  <c:v>613</c:v>
                </c:pt>
                <c:pt idx="976">
                  <c:v>608</c:v>
                </c:pt>
                <c:pt idx="977">
                  <c:v>613</c:v>
                </c:pt>
                <c:pt idx="978">
                  <c:v>622</c:v>
                </c:pt>
                <c:pt idx="979">
                  <c:v>616</c:v>
                </c:pt>
                <c:pt idx="980">
                  <c:v>615</c:v>
                </c:pt>
                <c:pt idx="981">
                  <c:v>609</c:v>
                </c:pt>
                <c:pt idx="982">
                  <c:v>608</c:v>
                </c:pt>
                <c:pt idx="983">
                  <c:v>617</c:v>
                </c:pt>
                <c:pt idx="984">
                  <c:v>613</c:v>
                </c:pt>
                <c:pt idx="985">
                  <c:v>617</c:v>
                </c:pt>
                <c:pt idx="986">
                  <c:v>618</c:v>
                </c:pt>
                <c:pt idx="987">
                  <c:v>617</c:v>
                </c:pt>
                <c:pt idx="988">
                  <c:v>625</c:v>
                </c:pt>
                <c:pt idx="989">
                  <c:v>614</c:v>
                </c:pt>
                <c:pt idx="990">
                  <c:v>617</c:v>
                </c:pt>
                <c:pt idx="991">
                  <c:v>613</c:v>
                </c:pt>
                <c:pt idx="992">
                  <c:v>608</c:v>
                </c:pt>
                <c:pt idx="993">
                  <c:v>614</c:v>
                </c:pt>
                <c:pt idx="994">
                  <c:v>610</c:v>
                </c:pt>
                <c:pt idx="995">
                  <c:v>607</c:v>
                </c:pt>
                <c:pt idx="996">
                  <c:v>613</c:v>
                </c:pt>
                <c:pt idx="997">
                  <c:v>606</c:v>
                </c:pt>
                <c:pt idx="998">
                  <c:v>617</c:v>
                </c:pt>
                <c:pt idx="999">
                  <c:v>617</c:v>
                </c:pt>
                <c:pt idx="1000">
                  <c:v>617</c:v>
                </c:pt>
                <c:pt idx="1001">
                  <c:v>619</c:v>
                </c:pt>
                <c:pt idx="1002">
                  <c:v>617</c:v>
                </c:pt>
                <c:pt idx="1003">
                  <c:v>615</c:v>
                </c:pt>
                <c:pt idx="1004">
                  <c:v>613</c:v>
                </c:pt>
                <c:pt idx="1005">
                  <c:v>606</c:v>
                </c:pt>
                <c:pt idx="1006">
                  <c:v>606</c:v>
                </c:pt>
                <c:pt idx="1007">
                  <c:v>615</c:v>
                </c:pt>
                <c:pt idx="1008">
                  <c:v>619</c:v>
                </c:pt>
                <c:pt idx="1009">
                  <c:v>612</c:v>
                </c:pt>
                <c:pt idx="1010">
                  <c:v>611</c:v>
                </c:pt>
                <c:pt idx="1011">
                  <c:v>623</c:v>
                </c:pt>
                <c:pt idx="1012">
                  <c:v>627</c:v>
                </c:pt>
                <c:pt idx="1013">
                  <c:v>623</c:v>
                </c:pt>
                <c:pt idx="1014">
                  <c:v>624</c:v>
                </c:pt>
                <c:pt idx="1015">
                  <c:v>612</c:v>
                </c:pt>
                <c:pt idx="1016">
                  <c:v>614</c:v>
                </c:pt>
                <c:pt idx="1017">
                  <c:v>618</c:v>
                </c:pt>
                <c:pt idx="1018">
                  <c:v>626</c:v>
                </c:pt>
                <c:pt idx="1019">
                  <c:v>613</c:v>
                </c:pt>
                <c:pt idx="1020">
                  <c:v>611</c:v>
                </c:pt>
                <c:pt idx="1021">
                  <c:v>623</c:v>
                </c:pt>
                <c:pt idx="1022">
                  <c:v>619</c:v>
                </c:pt>
                <c:pt idx="1023">
                  <c:v>623</c:v>
                </c:pt>
                <c:pt idx="1024">
                  <c:v>609</c:v>
                </c:pt>
                <c:pt idx="1025">
                  <c:v>607</c:v>
                </c:pt>
                <c:pt idx="1026">
                  <c:v>617</c:v>
                </c:pt>
                <c:pt idx="1027">
                  <c:v>611</c:v>
                </c:pt>
                <c:pt idx="1028">
                  <c:v>616</c:v>
                </c:pt>
                <c:pt idx="1029">
                  <c:v>611</c:v>
                </c:pt>
                <c:pt idx="1030">
                  <c:v>617</c:v>
                </c:pt>
                <c:pt idx="1031">
                  <c:v>611</c:v>
                </c:pt>
                <c:pt idx="1032">
                  <c:v>611</c:v>
                </c:pt>
                <c:pt idx="1033">
                  <c:v>614</c:v>
                </c:pt>
                <c:pt idx="1034">
                  <c:v>617</c:v>
                </c:pt>
                <c:pt idx="1035">
                  <c:v>613</c:v>
                </c:pt>
                <c:pt idx="1036">
                  <c:v>613</c:v>
                </c:pt>
                <c:pt idx="1037">
                  <c:v>619</c:v>
                </c:pt>
                <c:pt idx="1038">
                  <c:v>612</c:v>
                </c:pt>
                <c:pt idx="1039">
                  <c:v>613</c:v>
                </c:pt>
                <c:pt idx="1040">
                  <c:v>614</c:v>
                </c:pt>
                <c:pt idx="1041">
                  <c:v>615</c:v>
                </c:pt>
                <c:pt idx="1042">
                  <c:v>614</c:v>
                </c:pt>
                <c:pt idx="1043">
                  <c:v>616</c:v>
                </c:pt>
                <c:pt idx="1044">
                  <c:v>620</c:v>
                </c:pt>
                <c:pt idx="1045">
                  <c:v>617</c:v>
                </c:pt>
                <c:pt idx="1046">
                  <c:v>615</c:v>
                </c:pt>
                <c:pt idx="1047">
                  <c:v>615</c:v>
                </c:pt>
                <c:pt idx="1048">
                  <c:v>614</c:v>
                </c:pt>
                <c:pt idx="1049">
                  <c:v>618</c:v>
                </c:pt>
                <c:pt idx="1050">
                  <c:v>611</c:v>
                </c:pt>
                <c:pt idx="1051">
                  <c:v>615</c:v>
                </c:pt>
                <c:pt idx="1052">
                  <c:v>619</c:v>
                </c:pt>
                <c:pt idx="1053">
                  <c:v>612</c:v>
                </c:pt>
                <c:pt idx="1054">
                  <c:v>614</c:v>
                </c:pt>
                <c:pt idx="1055">
                  <c:v>615</c:v>
                </c:pt>
                <c:pt idx="1056">
                  <c:v>616</c:v>
                </c:pt>
                <c:pt idx="1057">
                  <c:v>611</c:v>
                </c:pt>
                <c:pt idx="1058">
                  <c:v>613</c:v>
                </c:pt>
                <c:pt idx="1059">
                  <c:v>614</c:v>
                </c:pt>
                <c:pt idx="1060">
                  <c:v>615</c:v>
                </c:pt>
                <c:pt idx="1061">
                  <c:v>615</c:v>
                </c:pt>
                <c:pt idx="1062">
                  <c:v>616</c:v>
                </c:pt>
                <c:pt idx="1063">
                  <c:v>616</c:v>
                </c:pt>
                <c:pt idx="1064">
                  <c:v>612</c:v>
                </c:pt>
                <c:pt idx="1065">
                  <c:v>615</c:v>
                </c:pt>
                <c:pt idx="1066">
                  <c:v>615</c:v>
                </c:pt>
                <c:pt idx="1067">
                  <c:v>616</c:v>
                </c:pt>
                <c:pt idx="1068">
                  <c:v>622</c:v>
                </c:pt>
                <c:pt idx="1069">
                  <c:v>616</c:v>
                </c:pt>
                <c:pt idx="1070">
                  <c:v>614</c:v>
                </c:pt>
                <c:pt idx="1071">
                  <c:v>615</c:v>
                </c:pt>
                <c:pt idx="1072">
                  <c:v>611</c:v>
                </c:pt>
                <c:pt idx="1073">
                  <c:v>620</c:v>
                </c:pt>
                <c:pt idx="1074">
                  <c:v>613</c:v>
                </c:pt>
                <c:pt idx="1075">
                  <c:v>613</c:v>
                </c:pt>
                <c:pt idx="1076">
                  <c:v>613</c:v>
                </c:pt>
                <c:pt idx="1077">
                  <c:v>609</c:v>
                </c:pt>
                <c:pt idx="1078">
                  <c:v>614</c:v>
                </c:pt>
                <c:pt idx="1079">
                  <c:v>614</c:v>
                </c:pt>
                <c:pt idx="1080">
                  <c:v>620</c:v>
                </c:pt>
                <c:pt idx="1081">
                  <c:v>619</c:v>
                </c:pt>
                <c:pt idx="1082">
                  <c:v>614</c:v>
                </c:pt>
                <c:pt idx="1083">
                  <c:v>612</c:v>
                </c:pt>
                <c:pt idx="1084">
                  <c:v>610</c:v>
                </c:pt>
                <c:pt idx="1085">
                  <c:v>608</c:v>
                </c:pt>
                <c:pt idx="1086">
                  <c:v>616</c:v>
                </c:pt>
                <c:pt idx="1087">
                  <c:v>616</c:v>
                </c:pt>
                <c:pt idx="1088">
                  <c:v>616</c:v>
                </c:pt>
                <c:pt idx="1089">
                  <c:v>609</c:v>
                </c:pt>
                <c:pt idx="1090">
                  <c:v>616</c:v>
                </c:pt>
                <c:pt idx="1091">
                  <c:v>614</c:v>
                </c:pt>
                <c:pt idx="1092">
                  <c:v>615</c:v>
                </c:pt>
                <c:pt idx="1093">
                  <c:v>613</c:v>
                </c:pt>
                <c:pt idx="1094">
                  <c:v>613</c:v>
                </c:pt>
                <c:pt idx="1095">
                  <c:v>615</c:v>
                </c:pt>
                <c:pt idx="1096">
                  <c:v>611</c:v>
                </c:pt>
                <c:pt idx="1097">
                  <c:v>614</c:v>
                </c:pt>
                <c:pt idx="1098">
                  <c:v>613</c:v>
                </c:pt>
                <c:pt idx="1099">
                  <c:v>613</c:v>
                </c:pt>
                <c:pt idx="1100">
                  <c:v>614</c:v>
                </c:pt>
                <c:pt idx="1101">
                  <c:v>619</c:v>
                </c:pt>
                <c:pt idx="1102">
                  <c:v>622</c:v>
                </c:pt>
                <c:pt idx="1103">
                  <c:v>617</c:v>
                </c:pt>
                <c:pt idx="1104">
                  <c:v>615</c:v>
                </c:pt>
                <c:pt idx="1105">
                  <c:v>613</c:v>
                </c:pt>
                <c:pt idx="1106">
                  <c:v>615</c:v>
                </c:pt>
                <c:pt idx="1107">
                  <c:v>613</c:v>
                </c:pt>
                <c:pt idx="1108">
                  <c:v>621</c:v>
                </c:pt>
                <c:pt idx="1109">
                  <c:v>618</c:v>
                </c:pt>
                <c:pt idx="1110">
                  <c:v>614</c:v>
                </c:pt>
                <c:pt idx="1111">
                  <c:v>618</c:v>
                </c:pt>
                <c:pt idx="1112">
                  <c:v>621</c:v>
                </c:pt>
                <c:pt idx="1113">
                  <c:v>619</c:v>
                </c:pt>
                <c:pt idx="1114">
                  <c:v>619</c:v>
                </c:pt>
                <c:pt idx="1115">
                  <c:v>612</c:v>
                </c:pt>
                <c:pt idx="1116">
                  <c:v>614</c:v>
                </c:pt>
                <c:pt idx="1117">
                  <c:v>613</c:v>
                </c:pt>
                <c:pt idx="1118">
                  <c:v>623</c:v>
                </c:pt>
                <c:pt idx="1119">
                  <c:v>617</c:v>
                </c:pt>
                <c:pt idx="1120">
                  <c:v>614</c:v>
                </c:pt>
                <c:pt idx="1121">
                  <c:v>613</c:v>
                </c:pt>
                <c:pt idx="1122">
                  <c:v>616</c:v>
                </c:pt>
                <c:pt idx="1123">
                  <c:v>627</c:v>
                </c:pt>
                <c:pt idx="1124">
                  <c:v>614</c:v>
                </c:pt>
                <c:pt idx="1125">
                  <c:v>616</c:v>
                </c:pt>
                <c:pt idx="1126">
                  <c:v>615</c:v>
                </c:pt>
                <c:pt idx="1127">
                  <c:v>616</c:v>
                </c:pt>
                <c:pt idx="1128">
                  <c:v>617</c:v>
                </c:pt>
                <c:pt idx="1129">
                  <c:v>619</c:v>
                </c:pt>
                <c:pt idx="1130">
                  <c:v>617</c:v>
                </c:pt>
                <c:pt idx="1131">
                  <c:v>618</c:v>
                </c:pt>
                <c:pt idx="1132">
                  <c:v>620</c:v>
                </c:pt>
                <c:pt idx="1133">
                  <c:v>615</c:v>
                </c:pt>
                <c:pt idx="1134">
                  <c:v>621</c:v>
                </c:pt>
                <c:pt idx="1135">
                  <c:v>621</c:v>
                </c:pt>
                <c:pt idx="1136">
                  <c:v>613</c:v>
                </c:pt>
                <c:pt idx="1137">
                  <c:v>618</c:v>
                </c:pt>
                <c:pt idx="1138">
                  <c:v>614</c:v>
                </c:pt>
                <c:pt idx="1139">
                  <c:v>615</c:v>
                </c:pt>
                <c:pt idx="1140">
                  <c:v>615</c:v>
                </c:pt>
                <c:pt idx="1141">
                  <c:v>614</c:v>
                </c:pt>
                <c:pt idx="1142">
                  <c:v>616</c:v>
                </c:pt>
                <c:pt idx="1143">
                  <c:v>618</c:v>
                </c:pt>
                <c:pt idx="1144">
                  <c:v>617</c:v>
                </c:pt>
                <c:pt idx="1145">
                  <c:v>615</c:v>
                </c:pt>
                <c:pt idx="1146">
                  <c:v>618</c:v>
                </c:pt>
                <c:pt idx="1147">
                  <c:v>615</c:v>
                </c:pt>
                <c:pt idx="1148">
                  <c:v>617</c:v>
                </c:pt>
                <c:pt idx="1149">
                  <c:v>611</c:v>
                </c:pt>
                <c:pt idx="1150">
                  <c:v>614</c:v>
                </c:pt>
                <c:pt idx="1151">
                  <c:v>616</c:v>
                </c:pt>
                <c:pt idx="1152">
                  <c:v>617</c:v>
                </c:pt>
                <c:pt idx="1153">
                  <c:v>614</c:v>
                </c:pt>
                <c:pt idx="1154">
                  <c:v>614</c:v>
                </c:pt>
                <c:pt idx="1155">
                  <c:v>609</c:v>
                </c:pt>
                <c:pt idx="1156">
                  <c:v>615</c:v>
                </c:pt>
                <c:pt idx="1157">
                  <c:v>620</c:v>
                </c:pt>
                <c:pt idx="1158">
                  <c:v>617</c:v>
                </c:pt>
                <c:pt idx="1159">
                  <c:v>612</c:v>
                </c:pt>
                <c:pt idx="1160">
                  <c:v>613</c:v>
                </c:pt>
                <c:pt idx="1161">
                  <c:v>617</c:v>
                </c:pt>
                <c:pt idx="1162">
                  <c:v>615</c:v>
                </c:pt>
                <c:pt idx="1163">
                  <c:v>616</c:v>
                </c:pt>
                <c:pt idx="1164">
                  <c:v>622</c:v>
                </c:pt>
                <c:pt idx="1165">
                  <c:v>619</c:v>
                </c:pt>
                <c:pt idx="1166">
                  <c:v>619</c:v>
                </c:pt>
                <c:pt idx="1167">
                  <c:v>618</c:v>
                </c:pt>
                <c:pt idx="1168">
                  <c:v>616</c:v>
                </c:pt>
                <c:pt idx="1169">
                  <c:v>613</c:v>
                </c:pt>
                <c:pt idx="1170">
                  <c:v>620</c:v>
                </c:pt>
                <c:pt idx="1171">
                  <c:v>613</c:v>
                </c:pt>
                <c:pt idx="1172">
                  <c:v>615</c:v>
                </c:pt>
                <c:pt idx="1173">
                  <c:v>611</c:v>
                </c:pt>
                <c:pt idx="1174">
                  <c:v>616</c:v>
                </c:pt>
                <c:pt idx="1175">
                  <c:v>610</c:v>
                </c:pt>
                <c:pt idx="1176">
                  <c:v>617</c:v>
                </c:pt>
                <c:pt idx="1177">
                  <c:v>623</c:v>
                </c:pt>
                <c:pt idx="1178">
                  <c:v>619</c:v>
                </c:pt>
                <c:pt idx="1179">
                  <c:v>613</c:v>
                </c:pt>
                <c:pt idx="1180">
                  <c:v>615</c:v>
                </c:pt>
                <c:pt idx="1181">
                  <c:v>621</c:v>
                </c:pt>
                <c:pt idx="1182">
                  <c:v>624</c:v>
                </c:pt>
                <c:pt idx="1183">
                  <c:v>612</c:v>
                </c:pt>
                <c:pt idx="1184">
                  <c:v>616</c:v>
                </c:pt>
                <c:pt idx="1185">
                  <c:v>616</c:v>
                </c:pt>
                <c:pt idx="1186">
                  <c:v>619</c:v>
                </c:pt>
                <c:pt idx="1187">
                  <c:v>623</c:v>
                </c:pt>
                <c:pt idx="1188">
                  <c:v>616</c:v>
                </c:pt>
                <c:pt idx="1189">
                  <c:v>614</c:v>
                </c:pt>
                <c:pt idx="1190">
                  <c:v>615</c:v>
                </c:pt>
                <c:pt idx="1191">
                  <c:v>618</c:v>
                </c:pt>
                <c:pt idx="1192">
                  <c:v>621</c:v>
                </c:pt>
                <c:pt idx="1193">
                  <c:v>616</c:v>
                </c:pt>
                <c:pt idx="1194">
                  <c:v>611</c:v>
                </c:pt>
                <c:pt idx="1195">
                  <c:v>618</c:v>
                </c:pt>
                <c:pt idx="1196">
                  <c:v>617</c:v>
                </c:pt>
                <c:pt idx="1197">
                  <c:v>619</c:v>
                </c:pt>
                <c:pt idx="1198">
                  <c:v>615</c:v>
                </c:pt>
                <c:pt idx="1199">
                  <c:v>612</c:v>
                </c:pt>
                <c:pt idx="1200">
                  <c:v>618</c:v>
                </c:pt>
                <c:pt idx="1201">
                  <c:v>613</c:v>
                </c:pt>
                <c:pt idx="1202">
                  <c:v>616</c:v>
                </c:pt>
                <c:pt idx="1203">
                  <c:v>615</c:v>
                </c:pt>
                <c:pt idx="1204">
                  <c:v>611</c:v>
                </c:pt>
                <c:pt idx="1205">
                  <c:v>617</c:v>
                </c:pt>
                <c:pt idx="1206">
                  <c:v>617</c:v>
                </c:pt>
                <c:pt idx="1207">
                  <c:v>617</c:v>
                </c:pt>
                <c:pt idx="1208">
                  <c:v>609</c:v>
                </c:pt>
                <c:pt idx="1209">
                  <c:v>613</c:v>
                </c:pt>
                <c:pt idx="1210">
                  <c:v>611</c:v>
                </c:pt>
                <c:pt idx="1211">
                  <c:v>616</c:v>
                </c:pt>
                <c:pt idx="1212">
                  <c:v>619</c:v>
                </c:pt>
                <c:pt idx="1213">
                  <c:v>614</c:v>
                </c:pt>
                <c:pt idx="1214">
                  <c:v>620</c:v>
                </c:pt>
                <c:pt idx="1215">
                  <c:v>620</c:v>
                </c:pt>
                <c:pt idx="1216">
                  <c:v>623</c:v>
                </c:pt>
                <c:pt idx="1217">
                  <c:v>617</c:v>
                </c:pt>
                <c:pt idx="1218">
                  <c:v>618</c:v>
                </c:pt>
                <c:pt idx="1219">
                  <c:v>615</c:v>
                </c:pt>
                <c:pt idx="1220">
                  <c:v>618</c:v>
                </c:pt>
                <c:pt idx="1221">
                  <c:v>614</c:v>
                </c:pt>
                <c:pt idx="1222">
                  <c:v>617</c:v>
                </c:pt>
                <c:pt idx="1223">
                  <c:v>615</c:v>
                </c:pt>
                <c:pt idx="1224">
                  <c:v>613</c:v>
                </c:pt>
                <c:pt idx="1225">
                  <c:v>619</c:v>
                </c:pt>
                <c:pt idx="1226">
                  <c:v>624</c:v>
                </c:pt>
                <c:pt idx="1227">
                  <c:v>618</c:v>
                </c:pt>
                <c:pt idx="1228">
                  <c:v>615</c:v>
                </c:pt>
                <c:pt idx="1229">
                  <c:v>613</c:v>
                </c:pt>
                <c:pt idx="1230">
                  <c:v>614</c:v>
                </c:pt>
                <c:pt idx="1231">
                  <c:v>617</c:v>
                </c:pt>
                <c:pt idx="1232">
                  <c:v>615</c:v>
                </c:pt>
                <c:pt idx="1233">
                  <c:v>622</c:v>
                </c:pt>
                <c:pt idx="1234">
                  <c:v>621</c:v>
                </c:pt>
                <c:pt idx="1235">
                  <c:v>617</c:v>
                </c:pt>
                <c:pt idx="1236">
                  <c:v>613</c:v>
                </c:pt>
                <c:pt idx="1237">
                  <c:v>614</c:v>
                </c:pt>
                <c:pt idx="1238">
                  <c:v>616</c:v>
                </c:pt>
                <c:pt idx="1239">
                  <c:v>613</c:v>
                </c:pt>
                <c:pt idx="1240">
                  <c:v>612</c:v>
                </c:pt>
                <c:pt idx="1241">
                  <c:v>619</c:v>
                </c:pt>
                <c:pt idx="1242">
                  <c:v>625</c:v>
                </c:pt>
                <c:pt idx="1243">
                  <c:v>621</c:v>
                </c:pt>
                <c:pt idx="1244">
                  <c:v>621</c:v>
                </c:pt>
                <c:pt idx="1245">
                  <c:v>614</c:v>
                </c:pt>
                <c:pt idx="1246">
                  <c:v>622</c:v>
                </c:pt>
                <c:pt idx="1247">
                  <c:v>615</c:v>
                </c:pt>
                <c:pt idx="1248">
                  <c:v>615</c:v>
                </c:pt>
                <c:pt idx="1249">
                  <c:v>617</c:v>
                </c:pt>
                <c:pt idx="1250">
                  <c:v>622</c:v>
                </c:pt>
                <c:pt idx="1251">
                  <c:v>625</c:v>
                </c:pt>
                <c:pt idx="1252">
                  <c:v>620</c:v>
                </c:pt>
                <c:pt idx="1253">
                  <c:v>611</c:v>
                </c:pt>
                <c:pt idx="1254">
                  <c:v>615</c:v>
                </c:pt>
                <c:pt idx="1255">
                  <c:v>623</c:v>
                </c:pt>
                <c:pt idx="1256">
                  <c:v>628</c:v>
                </c:pt>
                <c:pt idx="1257">
                  <c:v>618</c:v>
                </c:pt>
                <c:pt idx="1258">
                  <c:v>619</c:v>
                </c:pt>
                <c:pt idx="1259">
                  <c:v>615</c:v>
                </c:pt>
                <c:pt idx="1260">
                  <c:v>618</c:v>
                </c:pt>
                <c:pt idx="1261">
                  <c:v>623</c:v>
                </c:pt>
                <c:pt idx="1262">
                  <c:v>615</c:v>
                </c:pt>
                <c:pt idx="1263">
                  <c:v>614</c:v>
                </c:pt>
                <c:pt idx="1264">
                  <c:v>614</c:v>
                </c:pt>
                <c:pt idx="1265">
                  <c:v>614</c:v>
                </c:pt>
                <c:pt idx="1266">
                  <c:v>613</c:v>
                </c:pt>
                <c:pt idx="1267">
                  <c:v>614</c:v>
                </c:pt>
                <c:pt idx="1268">
                  <c:v>609</c:v>
                </c:pt>
                <c:pt idx="1269">
                  <c:v>612</c:v>
                </c:pt>
                <c:pt idx="1270">
                  <c:v>611</c:v>
                </c:pt>
                <c:pt idx="1271">
                  <c:v>617</c:v>
                </c:pt>
                <c:pt idx="1272">
                  <c:v>618</c:v>
                </c:pt>
                <c:pt idx="1273">
                  <c:v>622</c:v>
                </c:pt>
                <c:pt idx="1274">
                  <c:v>619</c:v>
                </c:pt>
                <c:pt idx="1275">
                  <c:v>617</c:v>
                </c:pt>
                <c:pt idx="1276">
                  <c:v>622</c:v>
                </c:pt>
                <c:pt idx="1277">
                  <c:v>618</c:v>
                </c:pt>
                <c:pt idx="1278">
                  <c:v>621</c:v>
                </c:pt>
                <c:pt idx="1279">
                  <c:v>621</c:v>
                </c:pt>
                <c:pt idx="1280">
                  <c:v>625</c:v>
                </c:pt>
                <c:pt idx="1281">
                  <c:v>619</c:v>
                </c:pt>
                <c:pt idx="1282">
                  <c:v>622</c:v>
                </c:pt>
                <c:pt idx="1283">
                  <c:v>616</c:v>
                </c:pt>
                <c:pt idx="1284">
                  <c:v>620</c:v>
                </c:pt>
                <c:pt idx="1285">
                  <c:v>624</c:v>
                </c:pt>
                <c:pt idx="1286">
                  <c:v>622</c:v>
                </c:pt>
                <c:pt idx="1287">
                  <c:v>622</c:v>
                </c:pt>
                <c:pt idx="1288">
                  <c:v>621</c:v>
                </c:pt>
                <c:pt idx="1289">
                  <c:v>615</c:v>
                </c:pt>
                <c:pt idx="1290">
                  <c:v>614</c:v>
                </c:pt>
                <c:pt idx="1291">
                  <c:v>616</c:v>
                </c:pt>
                <c:pt idx="1292">
                  <c:v>615</c:v>
                </c:pt>
                <c:pt idx="1293">
                  <c:v>615</c:v>
                </c:pt>
                <c:pt idx="1294">
                  <c:v>610</c:v>
                </c:pt>
                <c:pt idx="1295">
                  <c:v>621</c:v>
                </c:pt>
                <c:pt idx="1296">
                  <c:v>615</c:v>
                </c:pt>
                <c:pt idx="1297">
                  <c:v>608</c:v>
                </c:pt>
                <c:pt idx="1298">
                  <c:v>610</c:v>
                </c:pt>
                <c:pt idx="1299">
                  <c:v>611</c:v>
                </c:pt>
                <c:pt idx="1300">
                  <c:v>621</c:v>
                </c:pt>
                <c:pt idx="1301">
                  <c:v>619</c:v>
                </c:pt>
                <c:pt idx="1302">
                  <c:v>625</c:v>
                </c:pt>
                <c:pt idx="1303">
                  <c:v>615</c:v>
                </c:pt>
                <c:pt idx="1304">
                  <c:v>609</c:v>
                </c:pt>
                <c:pt idx="1305">
                  <c:v>607</c:v>
                </c:pt>
                <c:pt idx="1306">
                  <c:v>622</c:v>
                </c:pt>
                <c:pt idx="1307">
                  <c:v>618</c:v>
                </c:pt>
                <c:pt idx="1308">
                  <c:v>625</c:v>
                </c:pt>
                <c:pt idx="1309">
                  <c:v>619</c:v>
                </c:pt>
                <c:pt idx="1310">
                  <c:v>609</c:v>
                </c:pt>
                <c:pt idx="1311">
                  <c:v>607</c:v>
                </c:pt>
                <c:pt idx="1312">
                  <c:v>626</c:v>
                </c:pt>
                <c:pt idx="1313">
                  <c:v>613</c:v>
                </c:pt>
                <c:pt idx="1314">
                  <c:v>614</c:v>
                </c:pt>
                <c:pt idx="1315">
                  <c:v>618</c:v>
                </c:pt>
                <c:pt idx="1316">
                  <c:v>616</c:v>
                </c:pt>
                <c:pt idx="1317">
                  <c:v>624</c:v>
                </c:pt>
                <c:pt idx="1318">
                  <c:v>615</c:v>
                </c:pt>
                <c:pt idx="1319">
                  <c:v>615</c:v>
                </c:pt>
                <c:pt idx="1320">
                  <c:v>622</c:v>
                </c:pt>
                <c:pt idx="1321">
                  <c:v>612</c:v>
                </c:pt>
                <c:pt idx="1322">
                  <c:v>613</c:v>
                </c:pt>
                <c:pt idx="1323">
                  <c:v>615</c:v>
                </c:pt>
                <c:pt idx="1324">
                  <c:v>613</c:v>
                </c:pt>
                <c:pt idx="1325">
                  <c:v>620</c:v>
                </c:pt>
                <c:pt idx="1326">
                  <c:v>615</c:v>
                </c:pt>
                <c:pt idx="1327">
                  <c:v>617</c:v>
                </c:pt>
                <c:pt idx="1328">
                  <c:v>615</c:v>
                </c:pt>
                <c:pt idx="1329">
                  <c:v>609</c:v>
                </c:pt>
                <c:pt idx="1330">
                  <c:v>614</c:v>
                </c:pt>
                <c:pt idx="1331">
                  <c:v>614</c:v>
                </c:pt>
                <c:pt idx="1332">
                  <c:v>612</c:v>
                </c:pt>
                <c:pt idx="1333">
                  <c:v>625</c:v>
                </c:pt>
                <c:pt idx="1334">
                  <c:v>618</c:v>
                </c:pt>
                <c:pt idx="1335">
                  <c:v>615</c:v>
                </c:pt>
                <c:pt idx="1336">
                  <c:v>622</c:v>
                </c:pt>
                <c:pt idx="1337">
                  <c:v>615</c:v>
                </c:pt>
                <c:pt idx="1338">
                  <c:v>621</c:v>
                </c:pt>
                <c:pt idx="1339">
                  <c:v>622</c:v>
                </c:pt>
                <c:pt idx="1340">
                  <c:v>609</c:v>
                </c:pt>
                <c:pt idx="1341">
                  <c:v>613</c:v>
                </c:pt>
                <c:pt idx="1342">
                  <c:v>617</c:v>
                </c:pt>
                <c:pt idx="1343">
                  <c:v>621</c:v>
                </c:pt>
                <c:pt idx="1344">
                  <c:v>616</c:v>
                </c:pt>
                <c:pt idx="1345">
                  <c:v>611</c:v>
                </c:pt>
                <c:pt idx="1346">
                  <c:v>619</c:v>
                </c:pt>
                <c:pt idx="1347">
                  <c:v>615</c:v>
                </c:pt>
                <c:pt idx="1348">
                  <c:v>620</c:v>
                </c:pt>
                <c:pt idx="1349">
                  <c:v>614</c:v>
                </c:pt>
                <c:pt idx="1350">
                  <c:v>622</c:v>
                </c:pt>
                <c:pt idx="1351">
                  <c:v>614</c:v>
                </c:pt>
                <c:pt idx="1352">
                  <c:v>610</c:v>
                </c:pt>
                <c:pt idx="1353">
                  <c:v>617</c:v>
                </c:pt>
                <c:pt idx="1354">
                  <c:v>611</c:v>
                </c:pt>
                <c:pt idx="1355">
                  <c:v>610</c:v>
                </c:pt>
                <c:pt idx="1356">
                  <c:v>619</c:v>
                </c:pt>
                <c:pt idx="1357">
                  <c:v>631</c:v>
                </c:pt>
                <c:pt idx="1358">
                  <c:v>611</c:v>
                </c:pt>
                <c:pt idx="1359">
                  <c:v>617</c:v>
                </c:pt>
                <c:pt idx="1360">
                  <c:v>638</c:v>
                </c:pt>
                <c:pt idx="1361">
                  <c:v>601</c:v>
                </c:pt>
                <c:pt idx="1362">
                  <c:v>627</c:v>
                </c:pt>
                <c:pt idx="1363">
                  <c:v>631</c:v>
                </c:pt>
                <c:pt idx="1364">
                  <c:v>602</c:v>
                </c:pt>
                <c:pt idx="1365">
                  <c:v>619</c:v>
                </c:pt>
                <c:pt idx="1366">
                  <c:v>621</c:v>
                </c:pt>
                <c:pt idx="1367">
                  <c:v>599</c:v>
                </c:pt>
                <c:pt idx="1368">
                  <c:v>628</c:v>
                </c:pt>
                <c:pt idx="1369">
                  <c:v>612</c:v>
                </c:pt>
                <c:pt idx="1370">
                  <c:v>608</c:v>
                </c:pt>
                <c:pt idx="1371">
                  <c:v>635</c:v>
                </c:pt>
                <c:pt idx="1372">
                  <c:v>600</c:v>
                </c:pt>
                <c:pt idx="1373">
                  <c:v>612</c:v>
                </c:pt>
                <c:pt idx="1374">
                  <c:v>629</c:v>
                </c:pt>
                <c:pt idx="1375">
                  <c:v>610</c:v>
                </c:pt>
                <c:pt idx="1376">
                  <c:v>622</c:v>
                </c:pt>
                <c:pt idx="1377">
                  <c:v>616</c:v>
                </c:pt>
                <c:pt idx="1378">
                  <c:v>616</c:v>
                </c:pt>
                <c:pt idx="1379">
                  <c:v>627</c:v>
                </c:pt>
                <c:pt idx="1380">
                  <c:v>615</c:v>
                </c:pt>
                <c:pt idx="1381">
                  <c:v>614</c:v>
                </c:pt>
                <c:pt idx="1382">
                  <c:v>618</c:v>
                </c:pt>
                <c:pt idx="1383">
                  <c:v>620</c:v>
                </c:pt>
                <c:pt idx="1384">
                  <c:v>614</c:v>
                </c:pt>
                <c:pt idx="1385">
                  <c:v>614</c:v>
                </c:pt>
                <c:pt idx="1386">
                  <c:v>614</c:v>
                </c:pt>
                <c:pt idx="1387">
                  <c:v>618</c:v>
                </c:pt>
                <c:pt idx="1388">
                  <c:v>615</c:v>
                </c:pt>
                <c:pt idx="1389">
                  <c:v>621</c:v>
                </c:pt>
                <c:pt idx="1390">
                  <c:v>613</c:v>
                </c:pt>
                <c:pt idx="1391">
                  <c:v>613</c:v>
                </c:pt>
                <c:pt idx="1392">
                  <c:v>613</c:v>
                </c:pt>
                <c:pt idx="1393">
                  <c:v>612</c:v>
                </c:pt>
                <c:pt idx="1394">
                  <c:v>616</c:v>
                </c:pt>
                <c:pt idx="1395">
                  <c:v>614</c:v>
                </c:pt>
                <c:pt idx="1396">
                  <c:v>620</c:v>
                </c:pt>
                <c:pt idx="1397">
                  <c:v>611</c:v>
                </c:pt>
                <c:pt idx="1398">
                  <c:v>618</c:v>
                </c:pt>
                <c:pt idx="1399">
                  <c:v>620</c:v>
                </c:pt>
                <c:pt idx="1400">
                  <c:v>615</c:v>
                </c:pt>
                <c:pt idx="1401">
                  <c:v>618</c:v>
                </c:pt>
                <c:pt idx="1402">
                  <c:v>616</c:v>
                </c:pt>
                <c:pt idx="1403">
                  <c:v>616</c:v>
                </c:pt>
                <c:pt idx="1404">
                  <c:v>619</c:v>
                </c:pt>
                <c:pt idx="1405">
                  <c:v>619</c:v>
                </c:pt>
                <c:pt idx="1406">
                  <c:v>614</c:v>
                </c:pt>
                <c:pt idx="1407">
                  <c:v>615</c:v>
                </c:pt>
                <c:pt idx="1408">
                  <c:v>612</c:v>
                </c:pt>
                <c:pt idx="1409">
                  <c:v>622</c:v>
                </c:pt>
                <c:pt idx="1410">
                  <c:v>622</c:v>
                </c:pt>
                <c:pt idx="1411">
                  <c:v>615</c:v>
                </c:pt>
                <c:pt idx="1412">
                  <c:v>620</c:v>
                </c:pt>
                <c:pt idx="1413">
                  <c:v>617</c:v>
                </c:pt>
                <c:pt idx="1414">
                  <c:v>616</c:v>
                </c:pt>
                <c:pt idx="1415">
                  <c:v>616</c:v>
                </c:pt>
                <c:pt idx="1416">
                  <c:v>615</c:v>
                </c:pt>
                <c:pt idx="1417">
                  <c:v>620</c:v>
                </c:pt>
                <c:pt idx="1418">
                  <c:v>613</c:v>
                </c:pt>
                <c:pt idx="1419">
                  <c:v>614</c:v>
                </c:pt>
                <c:pt idx="1420">
                  <c:v>618</c:v>
                </c:pt>
                <c:pt idx="1421">
                  <c:v>626</c:v>
                </c:pt>
                <c:pt idx="1422">
                  <c:v>616</c:v>
                </c:pt>
                <c:pt idx="1423">
                  <c:v>615</c:v>
                </c:pt>
                <c:pt idx="1424">
                  <c:v>620</c:v>
                </c:pt>
                <c:pt idx="1425">
                  <c:v>616</c:v>
                </c:pt>
                <c:pt idx="1426">
                  <c:v>617</c:v>
                </c:pt>
                <c:pt idx="1427">
                  <c:v>611</c:v>
                </c:pt>
                <c:pt idx="1428">
                  <c:v>614</c:v>
                </c:pt>
                <c:pt idx="1429">
                  <c:v>615</c:v>
                </c:pt>
                <c:pt idx="1430">
                  <c:v>612</c:v>
                </c:pt>
                <c:pt idx="1431">
                  <c:v>625</c:v>
                </c:pt>
                <c:pt idx="1432">
                  <c:v>625</c:v>
                </c:pt>
                <c:pt idx="1433">
                  <c:v>622</c:v>
                </c:pt>
                <c:pt idx="1434">
                  <c:v>622</c:v>
                </c:pt>
                <c:pt idx="1435">
                  <c:v>622</c:v>
                </c:pt>
                <c:pt idx="1436">
                  <c:v>621</c:v>
                </c:pt>
                <c:pt idx="1437">
                  <c:v>619</c:v>
                </c:pt>
                <c:pt idx="1438">
                  <c:v>615</c:v>
                </c:pt>
                <c:pt idx="1439">
                  <c:v>619</c:v>
                </c:pt>
                <c:pt idx="1440">
                  <c:v>619</c:v>
                </c:pt>
                <c:pt idx="1441">
                  <c:v>619</c:v>
                </c:pt>
                <c:pt idx="1442">
                  <c:v>620</c:v>
                </c:pt>
                <c:pt idx="1443">
                  <c:v>610</c:v>
                </c:pt>
                <c:pt idx="1444">
                  <c:v>613</c:v>
                </c:pt>
                <c:pt idx="1445">
                  <c:v>607</c:v>
                </c:pt>
                <c:pt idx="1446">
                  <c:v>610</c:v>
                </c:pt>
                <c:pt idx="1447">
                  <c:v>615</c:v>
                </c:pt>
                <c:pt idx="1448">
                  <c:v>618</c:v>
                </c:pt>
                <c:pt idx="1449">
                  <c:v>617</c:v>
                </c:pt>
                <c:pt idx="1450">
                  <c:v>621</c:v>
                </c:pt>
                <c:pt idx="1451">
                  <c:v>618</c:v>
                </c:pt>
                <c:pt idx="1452">
                  <c:v>615</c:v>
                </c:pt>
                <c:pt idx="1453">
                  <c:v>623</c:v>
                </c:pt>
                <c:pt idx="1454">
                  <c:v>613</c:v>
                </c:pt>
                <c:pt idx="1455">
                  <c:v>611</c:v>
                </c:pt>
                <c:pt idx="1456">
                  <c:v>612</c:v>
                </c:pt>
                <c:pt idx="1457">
                  <c:v>617</c:v>
                </c:pt>
                <c:pt idx="1458">
                  <c:v>622</c:v>
                </c:pt>
                <c:pt idx="1459">
                  <c:v>615</c:v>
                </c:pt>
                <c:pt idx="1460">
                  <c:v>616</c:v>
                </c:pt>
                <c:pt idx="1461">
                  <c:v>614</c:v>
                </c:pt>
                <c:pt idx="1462">
                  <c:v>617</c:v>
                </c:pt>
                <c:pt idx="1463">
                  <c:v>622</c:v>
                </c:pt>
                <c:pt idx="1464">
                  <c:v>615</c:v>
                </c:pt>
                <c:pt idx="1465">
                  <c:v>619</c:v>
                </c:pt>
                <c:pt idx="1466">
                  <c:v>620</c:v>
                </c:pt>
                <c:pt idx="1467">
                  <c:v>619</c:v>
                </c:pt>
                <c:pt idx="1468">
                  <c:v>614</c:v>
                </c:pt>
                <c:pt idx="1469">
                  <c:v>613</c:v>
                </c:pt>
                <c:pt idx="1470">
                  <c:v>612</c:v>
                </c:pt>
                <c:pt idx="1471">
                  <c:v>615</c:v>
                </c:pt>
                <c:pt idx="1472">
                  <c:v>616</c:v>
                </c:pt>
                <c:pt idx="1473">
                  <c:v>619</c:v>
                </c:pt>
                <c:pt idx="1474">
                  <c:v>612</c:v>
                </c:pt>
                <c:pt idx="1475">
                  <c:v>621</c:v>
                </c:pt>
                <c:pt idx="1476">
                  <c:v>622</c:v>
                </c:pt>
                <c:pt idx="1477">
                  <c:v>626</c:v>
                </c:pt>
                <c:pt idx="1478">
                  <c:v>620</c:v>
                </c:pt>
                <c:pt idx="1479">
                  <c:v>621</c:v>
                </c:pt>
                <c:pt idx="1480">
                  <c:v>611</c:v>
                </c:pt>
                <c:pt idx="1481">
                  <c:v>610</c:v>
                </c:pt>
                <c:pt idx="1482">
                  <c:v>625</c:v>
                </c:pt>
                <c:pt idx="1483">
                  <c:v>617</c:v>
                </c:pt>
                <c:pt idx="1484">
                  <c:v>614</c:v>
                </c:pt>
                <c:pt idx="1485">
                  <c:v>615</c:v>
                </c:pt>
                <c:pt idx="1486">
                  <c:v>615</c:v>
                </c:pt>
                <c:pt idx="1487">
                  <c:v>620</c:v>
                </c:pt>
                <c:pt idx="1488">
                  <c:v>614</c:v>
                </c:pt>
                <c:pt idx="1489">
                  <c:v>611</c:v>
                </c:pt>
                <c:pt idx="1490">
                  <c:v>615</c:v>
                </c:pt>
                <c:pt idx="1491">
                  <c:v>631</c:v>
                </c:pt>
                <c:pt idx="1492">
                  <c:v>614</c:v>
                </c:pt>
                <c:pt idx="1493">
                  <c:v>616</c:v>
                </c:pt>
                <c:pt idx="1494">
                  <c:v>611</c:v>
                </c:pt>
                <c:pt idx="1495">
                  <c:v>619</c:v>
                </c:pt>
                <c:pt idx="1496">
                  <c:v>614</c:v>
                </c:pt>
                <c:pt idx="1497">
                  <c:v>617</c:v>
                </c:pt>
                <c:pt idx="1498">
                  <c:v>617</c:v>
                </c:pt>
                <c:pt idx="1499">
                  <c:v>616</c:v>
                </c:pt>
                <c:pt idx="1500">
                  <c:v>618</c:v>
                </c:pt>
                <c:pt idx="1501">
                  <c:v>613</c:v>
                </c:pt>
                <c:pt idx="1502">
                  <c:v>615</c:v>
                </c:pt>
                <c:pt idx="1503">
                  <c:v>609</c:v>
                </c:pt>
                <c:pt idx="1504">
                  <c:v>620</c:v>
                </c:pt>
                <c:pt idx="1505">
                  <c:v>605</c:v>
                </c:pt>
                <c:pt idx="1506">
                  <c:v>615</c:v>
                </c:pt>
                <c:pt idx="1507">
                  <c:v>606</c:v>
                </c:pt>
                <c:pt idx="1508">
                  <c:v>607</c:v>
                </c:pt>
                <c:pt idx="1509">
                  <c:v>620</c:v>
                </c:pt>
                <c:pt idx="1510">
                  <c:v>615</c:v>
                </c:pt>
                <c:pt idx="1511">
                  <c:v>620</c:v>
                </c:pt>
                <c:pt idx="1512">
                  <c:v>618</c:v>
                </c:pt>
                <c:pt idx="1513">
                  <c:v>617</c:v>
                </c:pt>
                <c:pt idx="1514">
                  <c:v>618</c:v>
                </c:pt>
                <c:pt idx="1515">
                  <c:v>614</c:v>
                </c:pt>
                <c:pt idx="1516">
                  <c:v>621</c:v>
                </c:pt>
                <c:pt idx="1517">
                  <c:v>619</c:v>
                </c:pt>
                <c:pt idx="1518">
                  <c:v>621</c:v>
                </c:pt>
                <c:pt idx="1519">
                  <c:v>619</c:v>
                </c:pt>
                <c:pt idx="1520">
                  <c:v>621</c:v>
                </c:pt>
                <c:pt idx="1521">
                  <c:v>618</c:v>
                </c:pt>
                <c:pt idx="1522">
                  <c:v>619</c:v>
                </c:pt>
                <c:pt idx="1523">
                  <c:v>619</c:v>
                </c:pt>
                <c:pt idx="1524">
                  <c:v>617</c:v>
                </c:pt>
                <c:pt idx="1525">
                  <c:v>622</c:v>
                </c:pt>
                <c:pt idx="1526">
                  <c:v>619</c:v>
                </c:pt>
                <c:pt idx="1527">
                  <c:v>617</c:v>
                </c:pt>
                <c:pt idx="1528">
                  <c:v>617</c:v>
                </c:pt>
                <c:pt idx="1529">
                  <c:v>615</c:v>
                </c:pt>
                <c:pt idx="1530">
                  <c:v>620</c:v>
                </c:pt>
                <c:pt idx="1531">
                  <c:v>618</c:v>
                </c:pt>
                <c:pt idx="1532">
                  <c:v>614</c:v>
                </c:pt>
                <c:pt idx="1533">
                  <c:v>615</c:v>
                </c:pt>
                <c:pt idx="1534">
                  <c:v>613</c:v>
                </c:pt>
                <c:pt idx="1535">
                  <c:v>615</c:v>
                </c:pt>
                <c:pt idx="1536">
                  <c:v>622</c:v>
                </c:pt>
                <c:pt idx="1537">
                  <c:v>621</c:v>
                </c:pt>
                <c:pt idx="1538">
                  <c:v>613</c:v>
                </c:pt>
                <c:pt idx="1539">
                  <c:v>619</c:v>
                </c:pt>
                <c:pt idx="1540">
                  <c:v>618</c:v>
                </c:pt>
                <c:pt idx="1541">
                  <c:v>613</c:v>
                </c:pt>
                <c:pt idx="1542">
                  <c:v>622</c:v>
                </c:pt>
                <c:pt idx="1543">
                  <c:v>615</c:v>
                </c:pt>
                <c:pt idx="1544">
                  <c:v>618</c:v>
                </c:pt>
                <c:pt idx="1545">
                  <c:v>625</c:v>
                </c:pt>
                <c:pt idx="1546">
                  <c:v>613</c:v>
                </c:pt>
                <c:pt idx="1547">
                  <c:v>615</c:v>
                </c:pt>
                <c:pt idx="1548">
                  <c:v>621</c:v>
                </c:pt>
                <c:pt idx="1549">
                  <c:v>619</c:v>
                </c:pt>
                <c:pt idx="1550">
                  <c:v>623</c:v>
                </c:pt>
                <c:pt idx="1551">
                  <c:v>616</c:v>
                </c:pt>
                <c:pt idx="1552">
                  <c:v>611</c:v>
                </c:pt>
                <c:pt idx="1553">
                  <c:v>619</c:v>
                </c:pt>
                <c:pt idx="1554">
                  <c:v>616</c:v>
                </c:pt>
                <c:pt idx="1555">
                  <c:v>618</c:v>
                </c:pt>
                <c:pt idx="1556">
                  <c:v>614</c:v>
                </c:pt>
                <c:pt idx="1557">
                  <c:v>614</c:v>
                </c:pt>
                <c:pt idx="1558">
                  <c:v>623</c:v>
                </c:pt>
                <c:pt idx="1559">
                  <c:v>615</c:v>
                </c:pt>
                <c:pt idx="1560">
                  <c:v>614</c:v>
                </c:pt>
                <c:pt idx="1561">
                  <c:v>618</c:v>
                </c:pt>
                <c:pt idx="1562">
                  <c:v>617</c:v>
                </c:pt>
                <c:pt idx="1563">
                  <c:v>617</c:v>
                </c:pt>
                <c:pt idx="1564">
                  <c:v>615</c:v>
                </c:pt>
                <c:pt idx="1565">
                  <c:v>613</c:v>
                </c:pt>
                <c:pt idx="1566">
                  <c:v>618</c:v>
                </c:pt>
                <c:pt idx="1567">
                  <c:v>615</c:v>
                </c:pt>
                <c:pt idx="1568">
                  <c:v>617</c:v>
                </c:pt>
                <c:pt idx="1569">
                  <c:v>623</c:v>
                </c:pt>
                <c:pt idx="1570">
                  <c:v>622</c:v>
                </c:pt>
                <c:pt idx="1571">
                  <c:v>617</c:v>
                </c:pt>
                <c:pt idx="1572">
                  <c:v>615</c:v>
                </c:pt>
                <c:pt idx="1573">
                  <c:v>618</c:v>
                </c:pt>
                <c:pt idx="1574">
                  <c:v>620</c:v>
                </c:pt>
                <c:pt idx="1575">
                  <c:v>620</c:v>
                </c:pt>
                <c:pt idx="1576">
                  <c:v>618</c:v>
                </c:pt>
                <c:pt idx="1577">
                  <c:v>621</c:v>
                </c:pt>
                <c:pt idx="1578">
                  <c:v>619</c:v>
                </c:pt>
                <c:pt idx="1579">
                  <c:v>619</c:v>
                </c:pt>
                <c:pt idx="1580">
                  <c:v>615</c:v>
                </c:pt>
                <c:pt idx="1581">
                  <c:v>611</c:v>
                </c:pt>
                <c:pt idx="1582">
                  <c:v>614</c:v>
                </c:pt>
                <c:pt idx="1583">
                  <c:v>615</c:v>
                </c:pt>
                <c:pt idx="1584">
                  <c:v>615</c:v>
                </c:pt>
                <c:pt idx="1585">
                  <c:v>619</c:v>
                </c:pt>
                <c:pt idx="1586">
                  <c:v>620</c:v>
                </c:pt>
                <c:pt idx="1587">
                  <c:v>614</c:v>
                </c:pt>
                <c:pt idx="1588">
                  <c:v>614</c:v>
                </c:pt>
                <c:pt idx="1589">
                  <c:v>616</c:v>
                </c:pt>
                <c:pt idx="1590">
                  <c:v>618</c:v>
                </c:pt>
                <c:pt idx="1591">
                  <c:v>614</c:v>
                </c:pt>
                <c:pt idx="1592">
                  <c:v>618</c:v>
                </c:pt>
                <c:pt idx="1593">
                  <c:v>617</c:v>
                </c:pt>
                <c:pt idx="1594">
                  <c:v>613</c:v>
                </c:pt>
                <c:pt idx="1595">
                  <c:v>614</c:v>
                </c:pt>
                <c:pt idx="1596">
                  <c:v>615</c:v>
                </c:pt>
                <c:pt idx="1597">
                  <c:v>615</c:v>
                </c:pt>
                <c:pt idx="1598">
                  <c:v>616</c:v>
                </c:pt>
                <c:pt idx="1599">
                  <c:v>621</c:v>
                </c:pt>
                <c:pt idx="1600">
                  <c:v>616</c:v>
                </c:pt>
                <c:pt idx="1601">
                  <c:v>615</c:v>
                </c:pt>
                <c:pt idx="1602">
                  <c:v>609</c:v>
                </c:pt>
                <c:pt idx="1603">
                  <c:v>615</c:v>
                </c:pt>
                <c:pt idx="1604">
                  <c:v>609</c:v>
                </c:pt>
                <c:pt idx="1605">
                  <c:v>614</c:v>
                </c:pt>
                <c:pt idx="1606">
                  <c:v>615</c:v>
                </c:pt>
                <c:pt idx="1607">
                  <c:v>615</c:v>
                </c:pt>
                <c:pt idx="1608">
                  <c:v>619</c:v>
                </c:pt>
                <c:pt idx="1609">
                  <c:v>616</c:v>
                </c:pt>
                <c:pt idx="1610">
                  <c:v>609</c:v>
                </c:pt>
                <c:pt idx="1611">
                  <c:v>614</c:v>
                </c:pt>
                <c:pt idx="1612">
                  <c:v>623</c:v>
                </c:pt>
                <c:pt idx="1613">
                  <c:v>626</c:v>
                </c:pt>
                <c:pt idx="1614">
                  <c:v>624</c:v>
                </c:pt>
                <c:pt idx="1615">
                  <c:v>622</c:v>
                </c:pt>
                <c:pt idx="1616">
                  <c:v>620</c:v>
                </c:pt>
                <c:pt idx="1617">
                  <c:v>614</c:v>
                </c:pt>
                <c:pt idx="1618">
                  <c:v>613</c:v>
                </c:pt>
                <c:pt idx="1619">
                  <c:v>611</c:v>
                </c:pt>
                <c:pt idx="1620">
                  <c:v>623</c:v>
                </c:pt>
                <c:pt idx="1621">
                  <c:v>617</c:v>
                </c:pt>
                <c:pt idx="1622">
                  <c:v>614</c:v>
                </c:pt>
                <c:pt idx="1623">
                  <c:v>616</c:v>
                </c:pt>
                <c:pt idx="1624">
                  <c:v>610</c:v>
                </c:pt>
                <c:pt idx="1625">
                  <c:v>614</c:v>
                </c:pt>
                <c:pt idx="1626">
                  <c:v>611</c:v>
                </c:pt>
                <c:pt idx="1627">
                  <c:v>614</c:v>
                </c:pt>
                <c:pt idx="1628">
                  <c:v>619</c:v>
                </c:pt>
                <c:pt idx="1629">
                  <c:v>618</c:v>
                </c:pt>
                <c:pt idx="1630">
                  <c:v>618</c:v>
                </c:pt>
                <c:pt idx="1631">
                  <c:v>623</c:v>
                </c:pt>
                <c:pt idx="1632">
                  <c:v>619</c:v>
                </c:pt>
                <c:pt idx="1633">
                  <c:v>619</c:v>
                </c:pt>
                <c:pt idx="1634">
                  <c:v>612</c:v>
                </c:pt>
                <c:pt idx="1635">
                  <c:v>615</c:v>
                </c:pt>
                <c:pt idx="1636">
                  <c:v>619</c:v>
                </c:pt>
                <c:pt idx="1637">
                  <c:v>619</c:v>
                </c:pt>
                <c:pt idx="1638">
                  <c:v>617</c:v>
                </c:pt>
                <c:pt idx="1639">
                  <c:v>614</c:v>
                </c:pt>
                <c:pt idx="1640">
                  <c:v>623</c:v>
                </c:pt>
                <c:pt idx="1641">
                  <c:v>621</c:v>
                </c:pt>
                <c:pt idx="1642">
                  <c:v>626</c:v>
                </c:pt>
                <c:pt idx="1643">
                  <c:v>619</c:v>
                </c:pt>
                <c:pt idx="1644">
                  <c:v>618</c:v>
                </c:pt>
                <c:pt idx="1645">
                  <c:v>614</c:v>
                </c:pt>
                <c:pt idx="1646">
                  <c:v>616</c:v>
                </c:pt>
                <c:pt idx="1647">
                  <c:v>614</c:v>
                </c:pt>
                <c:pt idx="1648">
                  <c:v>614</c:v>
                </c:pt>
                <c:pt idx="1649">
                  <c:v>610</c:v>
                </c:pt>
                <c:pt idx="1650">
                  <c:v>617</c:v>
                </c:pt>
                <c:pt idx="1651">
                  <c:v>615</c:v>
                </c:pt>
                <c:pt idx="1652">
                  <c:v>613</c:v>
                </c:pt>
                <c:pt idx="1653">
                  <c:v>615</c:v>
                </c:pt>
                <c:pt idx="1654">
                  <c:v>617</c:v>
                </c:pt>
                <c:pt idx="1655">
                  <c:v>612</c:v>
                </c:pt>
                <c:pt idx="1656">
                  <c:v>615</c:v>
                </c:pt>
                <c:pt idx="1657">
                  <c:v>614</c:v>
                </c:pt>
                <c:pt idx="1658">
                  <c:v>614</c:v>
                </c:pt>
                <c:pt idx="1659">
                  <c:v>613</c:v>
                </c:pt>
                <c:pt idx="1660">
                  <c:v>615</c:v>
                </c:pt>
                <c:pt idx="1661">
                  <c:v>611</c:v>
                </c:pt>
                <c:pt idx="1662">
                  <c:v>617</c:v>
                </c:pt>
                <c:pt idx="1663">
                  <c:v>614</c:v>
                </c:pt>
                <c:pt idx="1664">
                  <c:v>617</c:v>
                </c:pt>
                <c:pt idx="1665">
                  <c:v>617</c:v>
                </c:pt>
                <c:pt idx="1666">
                  <c:v>622</c:v>
                </c:pt>
                <c:pt idx="1667">
                  <c:v>616</c:v>
                </c:pt>
                <c:pt idx="1668">
                  <c:v>618</c:v>
                </c:pt>
                <c:pt idx="1669">
                  <c:v>617</c:v>
                </c:pt>
                <c:pt idx="1670">
                  <c:v>618</c:v>
                </c:pt>
                <c:pt idx="1671">
                  <c:v>618</c:v>
                </c:pt>
                <c:pt idx="1672">
                  <c:v>618</c:v>
                </c:pt>
                <c:pt idx="1673">
                  <c:v>615</c:v>
                </c:pt>
                <c:pt idx="1674">
                  <c:v>621</c:v>
                </c:pt>
                <c:pt idx="1675">
                  <c:v>608</c:v>
                </c:pt>
                <c:pt idx="1676">
                  <c:v>619</c:v>
                </c:pt>
                <c:pt idx="1677">
                  <c:v>613</c:v>
                </c:pt>
                <c:pt idx="1678">
                  <c:v>614</c:v>
                </c:pt>
                <c:pt idx="1679">
                  <c:v>614</c:v>
                </c:pt>
                <c:pt idx="1680">
                  <c:v>613</c:v>
                </c:pt>
                <c:pt idx="1681">
                  <c:v>611</c:v>
                </c:pt>
                <c:pt idx="1682">
                  <c:v>615</c:v>
                </c:pt>
                <c:pt idx="1683">
                  <c:v>616</c:v>
                </c:pt>
                <c:pt idx="1684">
                  <c:v>615</c:v>
                </c:pt>
                <c:pt idx="1685">
                  <c:v>613</c:v>
                </c:pt>
                <c:pt idx="1686">
                  <c:v>614</c:v>
                </c:pt>
                <c:pt idx="1687">
                  <c:v>618</c:v>
                </c:pt>
                <c:pt idx="1688">
                  <c:v>616</c:v>
                </c:pt>
                <c:pt idx="1689">
                  <c:v>614</c:v>
                </c:pt>
                <c:pt idx="1690">
                  <c:v>617</c:v>
                </c:pt>
                <c:pt idx="1691">
                  <c:v>611</c:v>
                </c:pt>
                <c:pt idx="1692">
                  <c:v>616</c:v>
                </c:pt>
                <c:pt idx="1693">
                  <c:v>616</c:v>
                </c:pt>
                <c:pt idx="1694">
                  <c:v>618</c:v>
                </c:pt>
                <c:pt idx="1695">
                  <c:v>625</c:v>
                </c:pt>
                <c:pt idx="1696">
                  <c:v>615</c:v>
                </c:pt>
                <c:pt idx="1697">
                  <c:v>612</c:v>
                </c:pt>
                <c:pt idx="1698">
                  <c:v>622</c:v>
                </c:pt>
                <c:pt idx="1699">
                  <c:v>618</c:v>
                </c:pt>
                <c:pt idx="1700">
                  <c:v>621</c:v>
                </c:pt>
                <c:pt idx="1701">
                  <c:v>618</c:v>
                </c:pt>
                <c:pt idx="1702">
                  <c:v>609</c:v>
                </c:pt>
                <c:pt idx="1703">
                  <c:v>610</c:v>
                </c:pt>
                <c:pt idx="1704">
                  <c:v>619</c:v>
                </c:pt>
                <c:pt idx="1705">
                  <c:v>613</c:v>
                </c:pt>
                <c:pt idx="1706">
                  <c:v>614</c:v>
                </c:pt>
                <c:pt idx="1707">
                  <c:v>613</c:v>
                </c:pt>
                <c:pt idx="1708">
                  <c:v>612</c:v>
                </c:pt>
                <c:pt idx="1709">
                  <c:v>613</c:v>
                </c:pt>
                <c:pt idx="1710">
                  <c:v>614</c:v>
                </c:pt>
                <c:pt idx="1711">
                  <c:v>612</c:v>
                </c:pt>
                <c:pt idx="1712">
                  <c:v>614</c:v>
                </c:pt>
                <c:pt idx="1713">
                  <c:v>623</c:v>
                </c:pt>
                <c:pt idx="1714">
                  <c:v>618</c:v>
                </c:pt>
                <c:pt idx="1715">
                  <c:v>615</c:v>
                </c:pt>
                <c:pt idx="1716">
                  <c:v>618</c:v>
                </c:pt>
                <c:pt idx="1717">
                  <c:v>610</c:v>
                </c:pt>
                <c:pt idx="1718">
                  <c:v>611</c:v>
                </c:pt>
                <c:pt idx="1719">
                  <c:v>615</c:v>
                </c:pt>
                <c:pt idx="1720">
                  <c:v>612</c:v>
                </c:pt>
                <c:pt idx="1721">
                  <c:v>618</c:v>
                </c:pt>
                <c:pt idx="1722">
                  <c:v>614</c:v>
                </c:pt>
                <c:pt idx="1723">
                  <c:v>613</c:v>
                </c:pt>
                <c:pt idx="1724">
                  <c:v>617</c:v>
                </c:pt>
                <c:pt idx="1725">
                  <c:v>623</c:v>
                </c:pt>
                <c:pt idx="1726">
                  <c:v>610</c:v>
                </c:pt>
                <c:pt idx="1727">
                  <c:v>612</c:v>
                </c:pt>
                <c:pt idx="1728">
                  <c:v>619</c:v>
                </c:pt>
                <c:pt idx="1729">
                  <c:v>623</c:v>
                </c:pt>
                <c:pt idx="1730">
                  <c:v>626</c:v>
                </c:pt>
                <c:pt idx="1731">
                  <c:v>614</c:v>
                </c:pt>
                <c:pt idx="1732">
                  <c:v>616</c:v>
                </c:pt>
                <c:pt idx="1733">
                  <c:v>612</c:v>
                </c:pt>
                <c:pt idx="1734">
                  <c:v>618</c:v>
                </c:pt>
                <c:pt idx="1735">
                  <c:v>617</c:v>
                </c:pt>
                <c:pt idx="1736">
                  <c:v>618</c:v>
                </c:pt>
                <c:pt idx="1737">
                  <c:v>615</c:v>
                </c:pt>
                <c:pt idx="1738">
                  <c:v>616</c:v>
                </c:pt>
                <c:pt idx="1739">
                  <c:v>607</c:v>
                </c:pt>
                <c:pt idx="1740">
                  <c:v>613</c:v>
                </c:pt>
                <c:pt idx="1741">
                  <c:v>607</c:v>
                </c:pt>
                <c:pt idx="1742">
                  <c:v>614</c:v>
                </c:pt>
                <c:pt idx="1743">
                  <c:v>610</c:v>
                </c:pt>
                <c:pt idx="1744">
                  <c:v>604</c:v>
                </c:pt>
                <c:pt idx="1745">
                  <c:v>616</c:v>
                </c:pt>
                <c:pt idx="1746">
                  <c:v>617</c:v>
                </c:pt>
                <c:pt idx="1747">
                  <c:v>614</c:v>
                </c:pt>
                <c:pt idx="1748">
                  <c:v>616</c:v>
                </c:pt>
                <c:pt idx="1749">
                  <c:v>615</c:v>
                </c:pt>
                <c:pt idx="1750">
                  <c:v>620</c:v>
                </c:pt>
                <c:pt idx="1751">
                  <c:v>613</c:v>
                </c:pt>
                <c:pt idx="1752">
                  <c:v>622</c:v>
                </c:pt>
                <c:pt idx="1753">
                  <c:v>612</c:v>
                </c:pt>
                <c:pt idx="1754">
                  <c:v>613</c:v>
                </c:pt>
                <c:pt idx="1755">
                  <c:v>620</c:v>
                </c:pt>
                <c:pt idx="1756">
                  <c:v>620</c:v>
                </c:pt>
                <c:pt idx="1757">
                  <c:v>610</c:v>
                </c:pt>
                <c:pt idx="1758">
                  <c:v>625</c:v>
                </c:pt>
                <c:pt idx="1759">
                  <c:v>620</c:v>
                </c:pt>
                <c:pt idx="1760">
                  <c:v>619</c:v>
                </c:pt>
                <c:pt idx="1761">
                  <c:v>612</c:v>
                </c:pt>
                <c:pt idx="1762">
                  <c:v>610</c:v>
                </c:pt>
                <c:pt idx="1763">
                  <c:v>625</c:v>
                </c:pt>
                <c:pt idx="1764">
                  <c:v>615</c:v>
                </c:pt>
                <c:pt idx="1765">
                  <c:v>618</c:v>
                </c:pt>
                <c:pt idx="1766">
                  <c:v>623</c:v>
                </c:pt>
                <c:pt idx="1767">
                  <c:v>615</c:v>
                </c:pt>
                <c:pt idx="1768">
                  <c:v>625</c:v>
                </c:pt>
                <c:pt idx="1769">
                  <c:v>618</c:v>
                </c:pt>
                <c:pt idx="1770">
                  <c:v>611</c:v>
                </c:pt>
                <c:pt idx="1771">
                  <c:v>611</c:v>
                </c:pt>
                <c:pt idx="1772">
                  <c:v>620</c:v>
                </c:pt>
                <c:pt idx="1773">
                  <c:v>624</c:v>
                </c:pt>
                <c:pt idx="1774">
                  <c:v>614</c:v>
                </c:pt>
                <c:pt idx="1775">
                  <c:v>613</c:v>
                </c:pt>
                <c:pt idx="1776">
                  <c:v>615</c:v>
                </c:pt>
                <c:pt idx="1777">
                  <c:v>615</c:v>
                </c:pt>
                <c:pt idx="1778">
                  <c:v>620</c:v>
                </c:pt>
                <c:pt idx="1779">
                  <c:v>620</c:v>
                </c:pt>
                <c:pt idx="1780">
                  <c:v>611</c:v>
                </c:pt>
                <c:pt idx="1781">
                  <c:v>616</c:v>
                </c:pt>
                <c:pt idx="1782">
                  <c:v>620</c:v>
                </c:pt>
                <c:pt idx="1783">
                  <c:v>619</c:v>
                </c:pt>
                <c:pt idx="1784">
                  <c:v>622</c:v>
                </c:pt>
                <c:pt idx="1785">
                  <c:v>614</c:v>
                </c:pt>
                <c:pt idx="1786">
                  <c:v>618</c:v>
                </c:pt>
                <c:pt idx="1787">
                  <c:v>620</c:v>
                </c:pt>
                <c:pt idx="1788">
                  <c:v>631</c:v>
                </c:pt>
                <c:pt idx="1789">
                  <c:v>622</c:v>
                </c:pt>
                <c:pt idx="1790">
                  <c:v>618</c:v>
                </c:pt>
                <c:pt idx="1791">
                  <c:v>617</c:v>
                </c:pt>
                <c:pt idx="1792">
                  <c:v>619</c:v>
                </c:pt>
                <c:pt idx="1793">
                  <c:v>631</c:v>
                </c:pt>
                <c:pt idx="1794">
                  <c:v>617</c:v>
                </c:pt>
                <c:pt idx="1795">
                  <c:v>619</c:v>
                </c:pt>
                <c:pt idx="1796">
                  <c:v>616</c:v>
                </c:pt>
                <c:pt idx="1797">
                  <c:v>626</c:v>
                </c:pt>
                <c:pt idx="1798">
                  <c:v>623</c:v>
                </c:pt>
                <c:pt idx="1799">
                  <c:v>620</c:v>
                </c:pt>
                <c:pt idx="1800">
                  <c:v>614</c:v>
                </c:pt>
                <c:pt idx="1801">
                  <c:v>621</c:v>
                </c:pt>
                <c:pt idx="1802">
                  <c:v>623</c:v>
                </c:pt>
                <c:pt idx="1803">
                  <c:v>620</c:v>
                </c:pt>
                <c:pt idx="1804">
                  <c:v>613</c:v>
                </c:pt>
                <c:pt idx="1805">
                  <c:v>614</c:v>
                </c:pt>
                <c:pt idx="1806">
                  <c:v>619</c:v>
                </c:pt>
                <c:pt idx="1807">
                  <c:v>613</c:v>
                </c:pt>
                <c:pt idx="1808">
                  <c:v>615</c:v>
                </c:pt>
                <c:pt idx="1809">
                  <c:v>614</c:v>
                </c:pt>
                <c:pt idx="1810">
                  <c:v>616</c:v>
                </c:pt>
                <c:pt idx="1811">
                  <c:v>612</c:v>
                </c:pt>
                <c:pt idx="1812">
                  <c:v>600</c:v>
                </c:pt>
                <c:pt idx="1813">
                  <c:v>608</c:v>
                </c:pt>
                <c:pt idx="1814">
                  <c:v>616</c:v>
                </c:pt>
                <c:pt idx="1815">
                  <c:v>616</c:v>
                </c:pt>
                <c:pt idx="1816">
                  <c:v>621</c:v>
                </c:pt>
                <c:pt idx="1817">
                  <c:v>618</c:v>
                </c:pt>
                <c:pt idx="1818">
                  <c:v>614</c:v>
                </c:pt>
                <c:pt idx="1819">
                  <c:v>605</c:v>
                </c:pt>
                <c:pt idx="1820">
                  <c:v>607</c:v>
                </c:pt>
                <c:pt idx="1821">
                  <c:v>615</c:v>
                </c:pt>
                <c:pt idx="1822">
                  <c:v>609</c:v>
                </c:pt>
                <c:pt idx="1823">
                  <c:v>608</c:v>
                </c:pt>
                <c:pt idx="1824">
                  <c:v>606</c:v>
                </c:pt>
                <c:pt idx="1825">
                  <c:v>617</c:v>
                </c:pt>
                <c:pt idx="1826">
                  <c:v>611</c:v>
                </c:pt>
                <c:pt idx="1827">
                  <c:v>609</c:v>
                </c:pt>
                <c:pt idx="1828">
                  <c:v>613</c:v>
                </c:pt>
                <c:pt idx="1829">
                  <c:v>617</c:v>
                </c:pt>
                <c:pt idx="1830">
                  <c:v>614</c:v>
                </c:pt>
                <c:pt idx="1831">
                  <c:v>613</c:v>
                </c:pt>
                <c:pt idx="1832">
                  <c:v>616</c:v>
                </c:pt>
                <c:pt idx="1833">
                  <c:v>611</c:v>
                </c:pt>
                <c:pt idx="1834">
                  <c:v>613</c:v>
                </c:pt>
                <c:pt idx="1835">
                  <c:v>612</c:v>
                </c:pt>
                <c:pt idx="1836">
                  <c:v>615</c:v>
                </c:pt>
                <c:pt idx="1837">
                  <c:v>619</c:v>
                </c:pt>
                <c:pt idx="1838">
                  <c:v>620</c:v>
                </c:pt>
                <c:pt idx="1839">
                  <c:v>617</c:v>
                </c:pt>
                <c:pt idx="1840">
                  <c:v>617</c:v>
                </c:pt>
                <c:pt idx="1841">
                  <c:v>615</c:v>
                </c:pt>
                <c:pt idx="1842">
                  <c:v>615</c:v>
                </c:pt>
                <c:pt idx="1843">
                  <c:v>610</c:v>
                </c:pt>
                <c:pt idx="1844">
                  <c:v>614</c:v>
                </c:pt>
                <c:pt idx="1845">
                  <c:v>611</c:v>
                </c:pt>
                <c:pt idx="1846">
                  <c:v>614</c:v>
                </c:pt>
                <c:pt idx="1847">
                  <c:v>614</c:v>
                </c:pt>
                <c:pt idx="1848">
                  <c:v>622</c:v>
                </c:pt>
                <c:pt idx="1849">
                  <c:v>612</c:v>
                </c:pt>
                <c:pt idx="1850">
                  <c:v>620</c:v>
                </c:pt>
                <c:pt idx="1851">
                  <c:v>619</c:v>
                </c:pt>
                <c:pt idx="1852">
                  <c:v>621</c:v>
                </c:pt>
                <c:pt idx="1853">
                  <c:v>621</c:v>
                </c:pt>
                <c:pt idx="1854">
                  <c:v>618</c:v>
                </c:pt>
                <c:pt idx="1855">
                  <c:v>610</c:v>
                </c:pt>
                <c:pt idx="1856">
                  <c:v>620</c:v>
                </c:pt>
                <c:pt idx="1857">
                  <c:v>620</c:v>
                </c:pt>
                <c:pt idx="1858">
                  <c:v>621</c:v>
                </c:pt>
                <c:pt idx="1859">
                  <c:v>615</c:v>
                </c:pt>
                <c:pt idx="1860">
                  <c:v>612</c:v>
                </c:pt>
                <c:pt idx="1861">
                  <c:v>617</c:v>
                </c:pt>
                <c:pt idx="1862">
                  <c:v>613</c:v>
                </c:pt>
                <c:pt idx="1863">
                  <c:v>619</c:v>
                </c:pt>
                <c:pt idx="1864">
                  <c:v>614</c:v>
                </c:pt>
                <c:pt idx="1865">
                  <c:v>618</c:v>
                </c:pt>
                <c:pt idx="1866">
                  <c:v>611</c:v>
                </c:pt>
                <c:pt idx="1867">
                  <c:v>616</c:v>
                </c:pt>
                <c:pt idx="1868">
                  <c:v>618</c:v>
                </c:pt>
                <c:pt idx="1869">
                  <c:v>623</c:v>
                </c:pt>
                <c:pt idx="1870">
                  <c:v>621</c:v>
                </c:pt>
                <c:pt idx="1871">
                  <c:v>612</c:v>
                </c:pt>
                <c:pt idx="1872">
                  <c:v>614</c:v>
                </c:pt>
                <c:pt idx="1873">
                  <c:v>613</c:v>
                </c:pt>
                <c:pt idx="1874">
                  <c:v>616</c:v>
                </c:pt>
                <c:pt idx="1875">
                  <c:v>614</c:v>
                </c:pt>
                <c:pt idx="1876">
                  <c:v>613</c:v>
                </c:pt>
                <c:pt idx="1877">
                  <c:v>614</c:v>
                </c:pt>
                <c:pt idx="1878">
                  <c:v>614</c:v>
                </c:pt>
                <c:pt idx="1879">
                  <c:v>612</c:v>
                </c:pt>
                <c:pt idx="1880">
                  <c:v>609</c:v>
                </c:pt>
                <c:pt idx="1881">
                  <c:v>607</c:v>
                </c:pt>
                <c:pt idx="1882">
                  <c:v>618</c:v>
                </c:pt>
                <c:pt idx="1883">
                  <c:v>618</c:v>
                </c:pt>
                <c:pt idx="1884">
                  <c:v>612</c:v>
                </c:pt>
                <c:pt idx="1885">
                  <c:v>616</c:v>
                </c:pt>
                <c:pt idx="1886">
                  <c:v>620</c:v>
                </c:pt>
                <c:pt idx="1887">
                  <c:v>615</c:v>
                </c:pt>
                <c:pt idx="1888">
                  <c:v>612</c:v>
                </c:pt>
                <c:pt idx="1889">
                  <c:v>614</c:v>
                </c:pt>
                <c:pt idx="1890">
                  <c:v>614</c:v>
                </c:pt>
                <c:pt idx="1891">
                  <c:v>610</c:v>
                </c:pt>
                <c:pt idx="1892">
                  <c:v>614</c:v>
                </c:pt>
                <c:pt idx="1893">
                  <c:v>614</c:v>
                </c:pt>
                <c:pt idx="1894">
                  <c:v>616</c:v>
                </c:pt>
                <c:pt idx="1895">
                  <c:v>614</c:v>
                </c:pt>
                <c:pt idx="1896">
                  <c:v>615</c:v>
                </c:pt>
                <c:pt idx="1897">
                  <c:v>619</c:v>
                </c:pt>
                <c:pt idx="1898">
                  <c:v>618</c:v>
                </c:pt>
                <c:pt idx="1899">
                  <c:v>615</c:v>
                </c:pt>
                <c:pt idx="1900">
                  <c:v>612</c:v>
                </c:pt>
                <c:pt idx="1901">
                  <c:v>615</c:v>
                </c:pt>
                <c:pt idx="1902">
                  <c:v>609</c:v>
                </c:pt>
                <c:pt idx="1903">
                  <c:v>615</c:v>
                </c:pt>
                <c:pt idx="1904">
                  <c:v>615</c:v>
                </c:pt>
                <c:pt idx="1905">
                  <c:v>612</c:v>
                </c:pt>
                <c:pt idx="1906">
                  <c:v>615</c:v>
                </c:pt>
                <c:pt idx="1907">
                  <c:v>610</c:v>
                </c:pt>
                <c:pt idx="1908">
                  <c:v>615</c:v>
                </c:pt>
                <c:pt idx="1909">
                  <c:v>617</c:v>
                </c:pt>
                <c:pt idx="1910">
                  <c:v>613</c:v>
                </c:pt>
                <c:pt idx="1911">
                  <c:v>622</c:v>
                </c:pt>
                <c:pt idx="1912">
                  <c:v>618</c:v>
                </c:pt>
                <c:pt idx="1913">
                  <c:v>608</c:v>
                </c:pt>
                <c:pt idx="1914">
                  <c:v>612</c:v>
                </c:pt>
                <c:pt idx="1915">
                  <c:v>614</c:v>
                </c:pt>
                <c:pt idx="1916">
                  <c:v>613</c:v>
                </c:pt>
                <c:pt idx="1917">
                  <c:v>621</c:v>
                </c:pt>
                <c:pt idx="1918">
                  <c:v>613</c:v>
                </c:pt>
                <c:pt idx="1919">
                  <c:v>613</c:v>
                </c:pt>
                <c:pt idx="1920">
                  <c:v>616</c:v>
                </c:pt>
                <c:pt idx="1921">
                  <c:v>615</c:v>
                </c:pt>
                <c:pt idx="1922">
                  <c:v>621</c:v>
                </c:pt>
                <c:pt idx="1923">
                  <c:v>615</c:v>
                </c:pt>
                <c:pt idx="1924">
                  <c:v>612</c:v>
                </c:pt>
                <c:pt idx="1925">
                  <c:v>614</c:v>
                </c:pt>
                <c:pt idx="1926">
                  <c:v>610</c:v>
                </c:pt>
                <c:pt idx="1927">
                  <c:v>622</c:v>
                </c:pt>
                <c:pt idx="1928">
                  <c:v>614</c:v>
                </c:pt>
                <c:pt idx="1929">
                  <c:v>613</c:v>
                </c:pt>
                <c:pt idx="1930">
                  <c:v>616</c:v>
                </c:pt>
                <c:pt idx="1931">
                  <c:v>615</c:v>
                </c:pt>
                <c:pt idx="1932">
                  <c:v>619</c:v>
                </c:pt>
                <c:pt idx="1933">
                  <c:v>617</c:v>
                </c:pt>
                <c:pt idx="1934">
                  <c:v>614</c:v>
                </c:pt>
                <c:pt idx="1935">
                  <c:v>614</c:v>
                </c:pt>
                <c:pt idx="1936">
                  <c:v>611</c:v>
                </c:pt>
                <c:pt idx="1937">
                  <c:v>613</c:v>
                </c:pt>
                <c:pt idx="1938">
                  <c:v>619</c:v>
                </c:pt>
                <c:pt idx="1939">
                  <c:v>614</c:v>
                </c:pt>
                <c:pt idx="1940">
                  <c:v>615</c:v>
                </c:pt>
                <c:pt idx="1941">
                  <c:v>607</c:v>
                </c:pt>
                <c:pt idx="1942">
                  <c:v>610</c:v>
                </c:pt>
                <c:pt idx="1943">
                  <c:v>611</c:v>
                </c:pt>
                <c:pt idx="1944">
                  <c:v>609</c:v>
                </c:pt>
                <c:pt idx="1945">
                  <c:v>610</c:v>
                </c:pt>
                <c:pt idx="1946">
                  <c:v>620</c:v>
                </c:pt>
                <c:pt idx="1947">
                  <c:v>618</c:v>
                </c:pt>
                <c:pt idx="1948">
                  <c:v>614</c:v>
                </c:pt>
                <c:pt idx="1949">
                  <c:v>615</c:v>
                </c:pt>
                <c:pt idx="1950">
                  <c:v>612</c:v>
                </c:pt>
                <c:pt idx="1951">
                  <c:v>613</c:v>
                </c:pt>
                <c:pt idx="1952">
                  <c:v>611</c:v>
                </c:pt>
                <c:pt idx="1953">
                  <c:v>609</c:v>
                </c:pt>
                <c:pt idx="1954">
                  <c:v>614</c:v>
                </c:pt>
                <c:pt idx="1955">
                  <c:v>612</c:v>
                </c:pt>
                <c:pt idx="1956">
                  <c:v>613</c:v>
                </c:pt>
                <c:pt idx="1957">
                  <c:v>615</c:v>
                </c:pt>
                <c:pt idx="1958">
                  <c:v>619</c:v>
                </c:pt>
                <c:pt idx="1959">
                  <c:v>616</c:v>
                </c:pt>
                <c:pt idx="1960">
                  <c:v>616</c:v>
                </c:pt>
                <c:pt idx="1961">
                  <c:v>611</c:v>
                </c:pt>
                <c:pt idx="1962">
                  <c:v>611</c:v>
                </c:pt>
                <c:pt idx="1963">
                  <c:v>612</c:v>
                </c:pt>
                <c:pt idx="1964">
                  <c:v>609</c:v>
                </c:pt>
                <c:pt idx="1965">
                  <c:v>614</c:v>
                </c:pt>
                <c:pt idx="1966">
                  <c:v>615</c:v>
                </c:pt>
                <c:pt idx="1967">
                  <c:v>613</c:v>
                </c:pt>
                <c:pt idx="1968">
                  <c:v>613</c:v>
                </c:pt>
                <c:pt idx="1969">
                  <c:v>614</c:v>
                </c:pt>
                <c:pt idx="1970">
                  <c:v>614</c:v>
                </c:pt>
                <c:pt idx="1971">
                  <c:v>615</c:v>
                </c:pt>
                <c:pt idx="1972">
                  <c:v>612</c:v>
                </c:pt>
                <c:pt idx="1973">
                  <c:v>610</c:v>
                </c:pt>
                <c:pt idx="1974">
                  <c:v>619</c:v>
                </c:pt>
                <c:pt idx="1975">
                  <c:v>617</c:v>
                </c:pt>
                <c:pt idx="1976">
                  <c:v>617</c:v>
                </c:pt>
                <c:pt idx="1977">
                  <c:v>610</c:v>
                </c:pt>
                <c:pt idx="1978">
                  <c:v>612</c:v>
                </c:pt>
                <c:pt idx="1979">
                  <c:v>616</c:v>
                </c:pt>
                <c:pt idx="1980">
                  <c:v>616</c:v>
                </c:pt>
                <c:pt idx="1981">
                  <c:v>617</c:v>
                </c:pt>
                <c:pt idx="1982">
                  <c:v>618</c:v>
                </c:pt>
                <c:pt idx="1983">
                  <c:v>615</c:v>
                </c:pt>
                <c:pt idx="1984">
                  <c:v>618</c:v>
                </c:pt>
                <c:pt idx="1985">
                  <c:v>614</c:v>
                </c:pt>
                <c:pt idx="1986">
                  <c:v>619</c:v>
                </c:pt>
                <c:pt idx="1987">
                  <c:v>614</c:v>
                </c:pt>
                <c:pt idx="1988">
                  <c:v>614</c:v>
                </c:pt>
                <c:pt idx="1989">
                  <c:v>615</c:v>
                </c:pt>
                <c:pt idx="1990">
                  <c:v>613</c:v>
                </c:pt>
                <c:pt idx="1991">
                  <c:v>616</c:v>
                </c:pt>
                <c:pt idx="1992">
                  <c:v>618</c:v>
                </c:pt>
                <c:pt idx="1993">
                  <c:v>619</c:v>
                </c:pt>
                <c:pt idx="1994">
                  <c:v>618</c:v>
                </c:pt>
                <c:pt idx="1995">
                  <c:v>614</c:v>
                </c:pt>
                <c:pt idx="1996">
                  <c:v>613</c:v>
                </c:pt>
                <c:pt idx="1997">
                  <c:v>618</c:v>
                </c:pt>
                <c:pt idx="1998">
                  <c:v>620</c:v>
                </c:pt>
                <c:pt idx="1999">
                  <c:v>612</c:v>
                </c:pt>
                <c:pt idx="2000">
                  <c:v>614</c:v>
                </c:pt>
                <c:pt idx="2001">
                  <c:v>611</c:v>
                </c:pt>
                <c:pt idx="2002">
                  <c:v>610</c:v>
                </c:pt>
                <c:pt idx="2003">
                  <c:v>609</c:v>
                </c:pt>
                <c:pt idx="2004">
                  <c:v>610</c:v>
                </c:pt>
                <c:pt idx="2005">
                  <c:v>611</c:v>
                </c:pt>
                <c:pt idx="2006">
                  <c:v>610</c:v>
                </c:pt>
                <c:pt idx="2007">
                  <c:v>611</c:v>
                </c:pt>
                <c:pt idx="2008">
                  <c:v>615</c:v>
                </c:pt>
                <c:pt idx="2009">
                  <c:v>619</c:v>
                </c:pt>
                <c:pt idx="2010">
                  <c:v>612</c:v>
                </c:pt>
                <c:pt idx="2011">
                  <c:v>618</c:v>
                </c:pt>
                <c:pt idx="2012">
                  <c:v>614</c:v>
                </c:pt>
                <c:pt idx="2013">
                  <c:v>612</c:v>
                </c:pt>
                <c:pt idx="2014">
                  <c:v>616</c:v>
                </c:pt>
                <c:pt idx="2015">
                  <c:v>614</c:v>
                </c:pt>
                <c:pt idx="2016">
                  <c:v>611</c:v>
                </c:pt>
                <c:pt idx="2017">
                  <c:v>615</c:v>
                </c:pt>
                <c:pt idx="2018">
                  <c:v>612</c:v>
                </c:pt>
                <c:pt idx="2019">
                  <c:v>617</c:v>
                </c:pt>
                <c:pt idx="2020">
                  <c:v>618</c:v>
                </c:pt>
                <c:pt idx="2021">
                  <c:v>613</c:v>
                </c:pt>
                <c:pt idx="2022">
                  <c:v>612</c:v>
                </c:pt>
                <c:pt idx="2023">
                  <c:v>617</c:v>
                </c:pt>
                <c:pt idx="2024">
                  <c:v>611</c:v>
                </c:pt>
                <c:pt idx="2025">
                  <c:v>614</c:v>
                </c:pt>
                <c:pt idx="2026">
                  <c:v>610</c:v>
                </c:pt>
                <c:pt idx="2027">
                  <c:v>614</c:v>
                </c:pt>
                <c:pt idx="2028">
                  <c:v>611</c:v>
                </c:pt>
                <c:pt idx="2029">
                  <c:v>615</c:v>
                </c:pt>
                <c:pt idx="2030">
                  <c:v>618</c:v>
                </c:pt>
                <c:pt idx="2031">
                  <c:v>615</c:v>
                </c:pt>
                <c:pt idx="2032">
                  <c:v>618</c:v>
                </c:pt>
                <c:pt idx="2033">
                  <c:v>611</c:v>
                </c:pt>
                <c:pt idx="2034">
                  <c:v>611</c:v>
                </c:pt>
                <c:pt idx="2035">
                  <c:v>616</c:v>
                </c:pt>
                <c:pt idx="2036">
                  <c:v>618</c:v>
                </c:pt>
                <c:pt idx="2037">
                  <c:v>610</c:v>
                </c:pt>
                <c:pt idx="2038">
                  <c:v>618</c:v>
                </c:pt>
                <c:pt idx="2039">
                  <c:v>614</c:v>
                </c:pt>
                <c:pt idx="2040">
                  <c:v>616</c:v>
                </c:pt>
                <c:pt idx="2041">
                  <c:v>621</c:v>
                </c:pt>
                <c:pt idx="2042">
                  <c:v>613</c:v>
                </c:pt>
                <c:pt idx="2043">
                  <c:v>614</c:v>
                </c:pt>
                <c:pt idx="2044">
                  <c:v>618</c:v>
                </c:pt>
                <c:pt idx="2045">
                  <c:v>620</c:v>
                </c:pt>
                <c:pt idx="2046">
                  <c:v>608</c:v>
                </c:pt>
                <c:pt idx="2047">
                  <c:v>613</c:v>
                </c:pt>
                <c:pt idx="2048">
                  <c:v>617</c:v>
                </c:pt>
                <c:pt idx="2049">
                  <c:v>612</c:v>
                </c:pt>
                <c:pt idx="2050">
                  <c:v>622</c:v>
                </c:pt>
                <c:pt idx="2051">
                  <c:v>615</c:v>
                </c:pt>
                <c:pt idx="2052">
                  <c:v>614</c:v>
                </c:pt>
                <c:pt idx="2053">
                  <c:v>616</c:v>
                </c:pt>
                <c:pt idx="2054">
                  <c:v>607</c:v>
                </c:pt>
                <c:pt idx="2055">
                  <c:v>616</c:v>
                </c:pt>
                <c:pt idx="2056">
                  <c:v>613</c:v>
                </c:pt>
                <c:pt idx="2057">
                  <c:v>613</c:v>
                </c:pt>
                <c:pt idx="2058">
                  <c:v>613</c:v>
                </c:pt>
                <c:pt idx="2059">
                  <c:v>611</c:v>
                </c:pt>
                <c:pt idx="2060">
                  <c:v>607</c:v>
                </c:pt>
                <c:pt idx="2061">
                  <c:v>611</c:v>
                </c:pt>
                <c:pt idx="2062">
                  <c:v>617</c:v>
                </c:pt>
                <c:pt idx="2063">
                  <c:v>609</c:v>
                </c:pt>
                <c:pt idx="2064">
                  <c:v>609</c:v>
                </c:pt>
                <c:pt idx="2065">
                  <c:v>607</c:v>
                </c:pt>
                <c:pt idx="2066">
                  <c:v>610</c:v>
                </c:pt>
                <c:pt idx="2067">
                  <c:v>610</c:v>
                </c:pt>
                <c:pt idx="2068">
                  <c:v>614</c:v>
                </c:pt>
                <c:pt idx="2069">
                  <c:v>614</c:v>
                </c:pt>
                <c:pt idx="2070">
                  <c:v>607</c:v>
                </c:pt>
                <c:pt idx="2071">
                  <c:v>607</c:v>
                </c:pt>
                <c:pt idx="2072">
                  <c:v>611</c:v>
                </c:pt>
                <c:pt idx="2073">
                  <c:v>614</c:v>
                </c:pt>
                <c:pt idx="2074">
                  <c:v>614</c:v>
                </c:pt>
                <c:pt idx="2075">
                  <c:v>613</c:v>
                </c:pt>
                <c:pt idx="2076">
                  <c:v>609</c:v>
                </c:pt>
                <c:pt idx="2077">
                  <c:v>610</c:v>
                </c:pt>
                <c:pt idx="2078">
                  <c:v>612</c:v>
                </c:pt>
                <c:pt idx="2079">
                  <c:v>621</c:v>
                </c:pt>
                <c:pt idx="2080">
                  <c:v>611</c:v>
                </c:pt>
                <c:pt idx="2081">
                  <c:v>613</c:v>
                </c:pt>
                <c:pt idx="2082">
                  <c:v>615</c:v>
                </c:pt>
                <c:pt idx="2083">
                  <c:v>614</c:v>
                </c:pt>
                <c:pt idx="2084">
                  <c:v>612</c:v>
                </c:pt>
                <c:pt idx="2085">
                  <c:v>613</c:v>
                </c:pt>
                <c:pt idx="2086">
                  <c:v>615</c:v>
                </c:pt>
                <c:pt idx="2087">
                  <c:v>614</c:v>
                </c:pt>
                <c:pt idx="2088">
                  <c:v>614</c:v>
                </c:pt>
                <c:pt idx="2089">
                  <c:v>618</c:v>
                </c:pt>
                <c:pt idx="2090">
                  <c:v>606</c:v>
                </c:pt>
                <c:pt idx="2091">
                  <c:v>609</c:v>
                </c:pt>
                <c:pt idx="2092">
                  <c:v>614</c:v>
                </c:pt>
                <c:pt idx="2093">
                  <c:v>613</c:v>
                </c:pt>
                <c:pt idx="2094">
                  <c:v>615</c:v>
                </c:pt>
                <c:pt idx="2095">
                  <c:v>613</c:v>
                </c:pt>
                <c:pt idx="2096">
                  <c:v>614</c:v>
                </c:pt>
                <c:pt idx="2097">
                  <c:v>612</c:v>
                </c:pt>
                <c:pt idx="2098">
                  <c:v>615</c:v>
                </c:pt>
                <c:pt idx="2099">
                  <c:v>614</c:v>
                </c:pt>
                <c:pt idx="2100">
                  <c:v>607</c:v>
                </c:pt>
                <c:pt idx="2101">
                  <c:v>612</c:v>
                </c:pt>
                <c:pt idx="2102">
                  <c:v>612</c:v>
                </c:pt>
                <c:pt idx="2103">
                  <c:v>611</c:v>
                </c:pt>
                <c:pt idx="2104">
                  <c:v>613</c:v>
                </c:pt>
                <c:pt idx="2105">
                  <c:v>612</c:v>
                </c:pt>
                <c:pt idx="2106">
                  <c:v>617</c:v>
                </c:pt>
                <c:pt idx="2107">
                  <c:v>614</c:v>
                </c:pt>
                <c:pt idx="2108">
                  <c:v>616</c:v>
                </c:pt>
                <c:pt idx="2109">
                  <c:v>615</c:v>
                </c:pt>
                <c:pt idx="2110">
                  <c:v>614</c:v>
                </c:pt>
                <c:pt idx="2111">
                  <c:v>621</c:v>
                </c:pt>
                <c:pt idx="2112">
                  <c:v>617</c:v>
                </c:pt>
                <c:pt idx="2113">
                  <c:v>615</c:v>
                </c:pt>
                <c:pt idx="2114">
                  <c:v>618</c:v>
                </c:pt>
                <c:pt idx="2115">
                  <c:v>617</c:v>
                </c:pt>
                <c:pt idx="2116">
                  <c:v>617</c:v>
                </c:pt>
                <c:pt idx="2117">
                  <c:v>616</c:v>
                </c:pt>
                <c:pt idx="2118">
                  <c:v>613</c:v>
                </c:pt>
                <c:pt idx="2119">
                  <c:v>610</c:v>
                </c:pt>
                <c:pt idx="2120">
                  <c:v>608</c:v>
                </c:pt>
                <c:pt idx="2121">
                  <c:v>611</c:v>
                </c:pt>
                <c:pt idx="2122">
                  <c:v>608</c:v>
                </c:pt>
                <c:pt idx="2123">
                  <c:v>615</c:v>
                </c:pt>
                <c:pt idx="2124">
                  <c:v>613</c:v>
                </c:pt>
                <c:pt idx="2125">
                  <c:v>610</c:v>
                </c:pt>
                <c:pt idx="2126">
                  <c:v>610</c:v>
                </c:pt>
                <c:pt idx="2127">
                  <c:v>610</c:v>
                </c:pt>
                <c:pt idx="2128">
                  <c:v>611</c:v>
                </c:pt>
                <c:pt idx="2129">
                  <c:v>609</c:v>
                </c:pt>
                <c:pt idx="2130">
                  <c:v>615</c:v>
                </c:pt>
                <c:pt idx="2131">
                  <c:v>614</c:v>
                </c:pt>
                <c:pt idx="2132">
                  <c:v>613</c:v>
                </c:pt>
                <c:pt idx="2133">
                  <c:v>614</c:v>
                </c:pt>
                <c:pt idx="2134">
                  <c:v>611</c:v>
                </c:pt>
                <c:pt idx="2135">
                  <c:v>614</c:v>
                </c:pt>
                <c:pt idx="2136">
                  <c:v>611</c:v>
                </c:pt>
                <c:pt idx="2137">
                  <c:v>613</c:v>
                </c:pt>
                <c:pt idx="2138">
                  <c:v>611</c:v>
                </c:pt>
                <c:pt idx="2139">
                  <c:v>611</c:v>
                </c:pt>
                <c:pt idx="2140">
                  <c:v>614</c:v>
                </c:pt>
                <c:pt idx="2141">
                  <c:v>613</c:v>
                </c:pt>
                <c:pt idx="2142">
                  <c:v>612</c:v>
                </c:pt>
                <c:pt idx="2143">
                  <c:v>611</c:v>
                </c:pt>
                <c:pt idx="2144">
                  <c:v>612</c:v>
                </c:pt>
                <c:pt idx="2145">
                  <c:v>615</c:v>
                </c:pt>
                <c:pt idx="2146">
                  <c:v>616</c:v>
                </c:pt>
                <c:pt idx="2147">
                  <c:v>622</c:v>
                </c:pt>
                <c:pt idx="2148">
                  <c:v>613</c:v>
                </c:pt>
                <c:pt idx="2149">
                  <c:v>616</c:v>
                </c:pt>
                <c:pt idx="2150">
                  <c:v>618</c:v>
                </c:pt>
                <c:pt idx="2151">
                  <c:v>615</c:v>
                </c:pt>
                <c:pt idx="2152">
                  <c:v>624</c:v>
                </c:pt>
                <c:pt idx="2153">
                  <c:v>618</c:v>
                </c:pt>
                <c:pt idx="2154">
                  <c:v>621</c:v>
                </c:pt>
                <c:pt idx="2155">
                  <c:v>613</c:v>
                </c:pt>
                <c:pt idx="2156">
                  <c:v>617</c:v>
                </c:pt>
                <c:pt idx="2157">
                  <c:v>615</c:v>
                </c:pt>
                <c:pt idx="2158">
                  <c:v>610</c:v>
                </c:pt>
                <c:pt idx="2159">
                  <c:v>611</c:v>
                </c:pt>
                <c:pt idx="2160">
                  <c:v>612</c:v>
                </c:pt>
                <c:pt idx="2161">
                  <c:v>612</c:v>
                </c:pt>
                <c:pt idx="2162">
                  <c:v>612</c:v>
                </c:pt>
                <c:pt idx="2163">
                  <c:v>612</c:v>
                </c:pt>
                <c:pt idx="2164">
                  <c:v>614</c:v>
                </c:pt>
                <c:pt idx="2165">
                  <c:v>613</c:v>
                </c:pt>
                <c:pt idx="2166">
                  <c:v>611</c:v>
                </c:pt>
                <c:pt idx="2167">
                  <c:v>617</c:v>
                </c:pt>
                <c:pt idx="2168">
                  <c:v>620</c:v>
                </c:pt>
                <c:pt idx="2169">
                  <c:v>617</c:v>
                </c:pt>
                <c:pt idx="2170">
                  <c:v>614</c:v>
                </c:pt>
                <c:pt idx="2171">
                  <c:v>617</c:v>
                </c:pt>
                <c:pt idx="2172">
                  <c:v>614</c:v>
                </c:pt>
                <c:pt idx="2173">
                  <c:v>610</c:v>
                </c:pt>
                <c:pt idx="2174">
                  <c:v>616</c:v>
                </c:pt>
                <c:pt idx="2175">
                  <c:v>614</c:v>
                </c:pt>
                <c:pt idx="2176">
                  <c:v>619</c:v>
                </c:pt>
                <c:pt idx="2177">
                  <c:v>608</c:v>
                </c:pt>
                <c:pt idx="2178">
                  <c:v>609</c:v>
                </c:pt>
                <c:pt idx="2179">
                  <c:v>599</c:v>
                </c:pt>
                <c:pt idx="2180">
                  <c:v>620</c:v>
                </c:pt>
                <c:pt idx="2181">
                  <c:v>606</c:v>
                </c:pt>
                <c:pt idx="2182">
                  <c:v>591</c:v>
                </c:pt>
                <c:pt idx="2183">
                  <c:v>601</c:v>
                </c:pt>
                <c:pt idx="2184">
                  <c:v>604</c:v>
                </c:pt>
                <c:pt idx="2185">
                  <c:v>603</c:v>
                </c:pt>
                <c:pt idx="2186">
                  <c:v>607</c:v>
                </c:pt>
                <c:pt idx="2187">
                  <c:v>614</c:v>
                </c:pt>
                <c:pt idx="2188">
                  <c:v>618</c:v>
                </c:pt>
                <c:pt idx="2189">
                  <c:v>610</c:v>
                </c:pt>
                <c:pt idx="2190">
                  <c:v>607</c:v>
                </c:pt>
                <c:pt idx="2191">
                  <c:v>612</c:v>
                </c:pt>
                <c:pt idx="2192">
                  <c:v>608</c:v>
                </c:pt>
                <c:pt idx="2193">
                  <c:v>611</c:v>
                </c:pt>
                <c:pt idx="2194">
                  <c:v>607</c:v>
                </c:pt>
                <c:pt idx="2195">
                  <c:v>611</c:v>
                </c:pt>
                <c:pt idx="2196">
                  <c:v>615</c:v>
                </c:pt>
                <c:pt idx="2197">
                  <c:v>617</c:v>
                </c:pt>
                <c:pt idx="2198">
                  <c:v>615</c:v>
                </c:pt>
                <c:pt idx="2199">
                  <c:v>615</c:v>
                </c:pt>
                <c:pt idx="2200">
                  <c:v>620</c:v>
                </c:pt>
                <c:pt idx="2201">
                  <c:v>613</c:v>
                </c:pt>
                <c:pt idx="2202">
                  <c:v>617</c:v>
                </c:pt>
                <c:pt idx="2203">
                  <c:v>615</c:v>
                </c:pt>
                <c:pt idx="2204">
                  <c:v>622</c:v>
                </c:pt>
                <c:pt idx="2205">
                  <c:v>617</c:v>
                </c:pt>
                <c:pt idx="2206">
                  <c:v>617</c:v>
                </c:pt>
                <c:pt idx="2207">
                  <c:v>611</c:v>
                </c:pt>
                <c:pt idx="2208">
                  <c:v>595</c:v>
                </c:pt>
                <c:pt idx="2209">
                  <c:v>617</c:v>
                </c:pt>
                <c:pt idx="2210">
                  <c:v>612</c:v>
                </c:pt>
                <c:pt idx="2211">
                  <c:v>606</c:v>
                </c:pt>
                <c:pt idx="2212">
                  <c:v>605</c:v>
                </c:pt>
                <c:pt idx="2213">
                  <c:v>616</c:v>
                </c:pt>
                <c:pt idx="2214">
                  <c:v>609</c:v>
                </c:pt>
                <c:pt idx="2215">
                  <c:v>612</c:v>
                </c:pt>
                <c:pt idx="2216">
                  <c:v>610</c:v>
                </c:pt>
                <c:pt idx="2217">
                  <c:v>609</c:v>
                </c:pt>
                <c:pt idx="2218">
                  <c:v>609</c:v>
                </c:pt>
                <c:pt idx="2219">
                  <c:v>603</c:v>
                </c:pt>
                <c:pt idx="2220">
                  <c:v>612</c:v>
                </c:pt>
                <c:pt idx="2221">
                  <c:v>625</c:v>
                </c:pt>
                <c:pt idx="2222">
                  <c:v>620</c:v>
                </c:pt>
                <c:pt idx="2223">
                  <c:v>615</c:v>
                </c:pt>
                <c:pt idx="2224">
                  <c:v>618</c:v>
                </c:pt>
                <c:pt idx="2225">
                  <c:v>621</c:v>
                </c:pt>
                <c:pt idx="2226">
                  <c:v>611</c:v>
                </c:pt>
                <c:pt idx="2227">
                  <c:v>618</c:v>
                </c:pt>
                <c:pt idx="2228">
                  <c:v>625</c:v>
                </c:pt>
                <c:pt idx="2229">
                  <c:v>614</c:v>
                </c:pt>
                <c:pt idx="2230">
                  <c:v>629</c:v>
                </c:pt>
                <c:pt idx="2231">
                  <c:v>615</c:v>
                </c:pt>
                <c:pt idx="2232">
                  <c:v>611</c:v>
                </c:pt>
                <c:pt idx="2233">
                  <c:v>609</c:v>
                </c:pt>
                <c:pt idx="2234">
                  <c:v>612</c:v>
                </c:pt>
                <c:pt idx="2235">
                  <c:v>619</c:v>
                </c:pt>
                <c:pt idx="2236">
                  <c:v>617</c:v>
                </c:pt>
                <c:pt idx="2237">
                  <c:v>619</c:v>
                </c:pt>
                <c:pt idx="2238">
                  <c:v>617</c:v>
                </c:pt>
                <c:pt idx="2239">
                  <c:v>610</c:v>
                </c:pt>
                <c:pt idx="2240">
                  <c:v>616</c:v>
                </c:pt>
                <c:pt idx="2241">
                  <c:v>615</c:v>
                </c:pt>
                <c:pt idx="2242">
                  <c:v>609</c:v>
                </c:pt>
                <c:pt idx="2243">
                  <c:v>610</c:v>
                </c:pt>
                <c:pt idx="2244">
                  <c:v>615</c:v>
                </c:pt>
                <c:pt idx="2245">
                  <c:v>613</c:v>
                </c:pt>
                <c:pt idx="2246">
                  <c:v>612</c:v>
                </c:pt>
                <c:pt idx="2247">
                  <c:v>614</c:v>
                </c:pt>
                <c:pt idx="2248">
                  <c:v>611</c:v>
                </c:pt>
                <c:pt idx="2249">
                  <c:v>613</c:v>
                </c:pt>
                <c:pt idx="2250">
                  <c:v>615</c:v>
                </c:pt>
                <c:pt idx="2251">
                  <c:v>616</c:v>
                </c:pt>
                <c:pt idx="2252">
                  <c:v>612</c:v>
                </c:pt>
                <c:pt idx="2253">
                  <c:v>615</c:v>
                </c:pt>
                <c:pt idx="2254">
                  <c:v>615</c:v>
                </c:pt>
                <c:pt idx="2255">
                  <c:v>609</c:v>
                </c:pt>
                <c:pt idx="2256">
                  <c:v>613</c:v>
                </c:pt>
                <c:pt idx="2257">
                  <c:v>611</c:v>
                </c:pt>
                <c:pt idx="2258">
                  <c:v>610</c:v>
                </c:pt>
                <c:pt idx="2259">
                  <c:v>617</c:v>
                </c:pt>
                <c:pt idx="2260">
                  <c:v>613</c:v>
                </c:pt>
                <c:pt idx="2261">
                  <c:v>608</c:v>
                </c:pt>
                <c:pt idx="2262">
                  <c:v>608</c:v>
                </c:pt>
                <c:pt idx="2263">
                  <c:v>612</c:v>
                </c:pt>
                <c:pt idx="2264">
                  <c:v>619</c:v>
                </c:pt>
                <c:pt idx="2265">
                  <c:v>606</c:v>
                </c:pt>
                <c:pt idx="2266">
                  <c:v>607</c:v>
                </c:pt>
                <c:pt idx="2267">
                  <c:v>613</c:v>
                </c:pt>
                <c:pt idx="2268">
                  <c:v>619</c:v>
                </c:pt>
                <c:pt idx="2269">
                  <c:v>618</c:v>
                </c:pt>
                <c:pt idx="2270">
                  <c:v>613</c:v>
                </c:pt>
                <c:pt idx="2271">
                  <c:v>610</c:v>
                </c:pt>
                <c:pt idx="2272">
                  <c:v>612</c:v>
                </c:pt>
                <c:pt idx="2273">
                  <c:v>613</c:v>
                </c:pt>
                <c:pt idx="2274">
                  <c:v>611</c:v>
                </c:pt>
                <c:pt idx="2275">
                  <c:v>611</c:v>
                </c:pt>
                <c:pt idx="2276">
                  <c:v>608</c:v>
                </c:pt>
                <c:pt idx="2277">
                  <c:v>615</c:v>
                </c:pt>
                <c:pt idx="2278">
                  <c:v>613</c:v>
                </c:pt>
                <c:pt idx="2279">
                  <c:v>615</c:v>
                </c:pt>
                <c:pt idx="2280">
                  <c:v>617</c:v>
                </c:pt>
                <c:pt idx="2281">
                  <c:v>612</c:v>
                </c:pt>
                <c:pt idx="2282">
                  <c:v>615</c:v>
                </c:pt>
                <c:pt idx="2283">
                  <c:v>607</c:v>
                </c:pt>
                <c:pt idx="2284">
                  <c:v>608</c:v>
                </c:pt>
                <c:pt idx="2285">
                  <c:v>614</c:v>
                </c:pt>
                <c:pt idx="2286">
                  <c:v>610</c:v>
                </c:pt>
                <c:pt idx="2287">
                  <c:v>610</c:v>
                </c:pt>
                <c:pt idx="2288">
                  <c:v>608</c:v>
                </c:pt>
                <c:pt idx="2289">
                  <c:v>607</c:v>
                </c:pt>
                <c:pt idx="2290">
                  <c:v>610</c:v>
                </c:pt>
                <c:pt idx="2291">
                  <c:v>612</c:v>
                </c:pt>
                <c:pt idx="2292">
                  <c:v>618</c:v>
                </c:pt>
                <c:pt idx="2293">
                  <c:v>616</c:v>
                </c:pt>
                <c:pt idx="2294">
                  <c:v>612</c:v>
                </c:pt>
                <c:pt idx="2295">
                  <c:v>611</c:v>
                </c:pt>
                <c:pt idx="2296">
                  <c:v>610</c:v>
                </c:pt>
                <c:pt idx="2297">
                  <c:v>617</c:v>
                </c:pt>
                <c:pt idx="2298">
                  <c:v>617</c:v>
                </c:pt>
                <c:pt idx="2299">
                  <c:v>613</c:v>
                </c:pt>
                <c:pt idx="2300">
                  <c:v>609</c:v>
                </c:pt>
                <c:pt idx="2301">
                  <c:v>611</c:v>
                </c:pt>
                <c:pt idx="2302">
                  <c:v>610</c:v>
                </c:pt>
                <c:pt idx="2303">
                  <c:v>607</c:v>
                </c:pt>
                <c:pt idx="2304">
                  <c:v>611</c:v>
                </c:pt>
                <c:pt idx="2305">
                  <c:v>613</c:v>
                </c:pt>
                <c:pt idx="2306">
                  <c:v>613</c:v>
                </c:pt>
                <c:pt idx="2307">
                  <c:v>615</c:v>
                </c:pt>
                <c:pt idx="2308">
                  <c:v>616</c:v>
                </c:pt>
                <c:pt idx="2309">
                  <c:v>611</c:v>
                </c:pt>
                <c:pt idx="2310">
                  <c:v>616</c:v>
                </c:pt>
                <c:pt idx="2311">
                  <c:v>617</c:v>
                </c:pt>
                <c:pt idx="2312">
                  <c:v>611</c:v>
                </c:pt>
                <c:pt idx="2313">
                  <c:v>610</c:v>
                </c:pt>
                <c:pt idx="2314">
                  <c:v>614</c:v>
                </c:pt>
                <c:pt idx="2315">
                  <c:v>609</c:v>
                </c:pt>
                <c:pt idx="2316">
                  <c:v>610</c:v>
                </c:pt>
                <c:pt idx="2317">
                  <c:v>610</c:v>
                </c:pt>
                <c:pt idx="2318">
                  <c:v>611</c:v>
                </c:pt>
                <c:pt idx="2319">
                  <c:v>610</c:v>
                </c:pt>
                <c:pt idx="2320">
                  <c:v>606</c:v>
                </c:pt>
                <c:pt idx="2321">
                  <c:v>605</c:v>
                </c:pt>
                <c:pt idx="2322">
                  <c:v>608</c:v>
                </c:pt>
                <c:pt idx="2323">
                  <c:v>607</c:v>
                </c:pt>
                <c:pt idx="2324">
                  <c:v>607</c:v>
                </c:pt>
                <c:pt idx="2325">
                  <c:v>607</c:v>
                </c:pt>
                <c:pt idx="2326">
                  <c:v>610</c:v>
                </c:pt>
                <c:pt idx="2327">
                  <c:v>617</c:v>
                </c:pt>
                <c:pt idx="2328">
                  <c:v>616</c:v>
                </c:pt>
                <c:pt idx="2329">
                  <c:v>620</c:v>
                </c:pt>
                <c:pt idx="2330">
                  <c:v>617</c:v>
                </c:pt>
                <c:pt idx="2331">
                  <c:v>610</c:v>
                </c:pt>
                <c:pt idx="2332">
                  <c:v>619</c:v>
                </c:pt>
                <c:pt idx="2333">
                  <c:v>610</c:v>
                </c:pt>
                <c:pt idx="2334">
                  <c:v>609</c:v>
                </c:pt>
                <c:pt idx="2335">
                  <c:v>611</c:v>
                </c:pt>
                <c:pt idx="2336">
                  <c:v>622</c:v>
                </c:pt>
                <c:pt idx="2337">
                  <c:v>612</c:v>
                </c:pt>
                <c:pt idx="2338">
                  <c:v>609</c:v>
                </c:pt>
                <c:pt idx="2339">
                  <c:v>604</c:v>
                </c:pt>
                <c:pt idx="2340">
                  <c:v>615</c:v>
                </c:pt>
                <c:pt idx="2341">
                  <c:v>609</c:v>
                </c:pt>
                <c:pt idx="2342">
                  <c:v>609</c:v>
                </c:pt>
                <c:pt idx="2343">
                  <c:v>623</c:v>
                </c:pt>
                <c:pt idx="2344">
                  <c:v>612</c:v>
                </c:pt>
                <c:pt idx="2345">
                  <c:v>616</c:v>
                </c:pt>
                <c:pt idx="2346">
                  <c:v>617</c:v>
                </c:pt>
                <c:pt idx="2347">
                  <c:v>615</c:v>
                </c:pt>
                <c:pt idx="2348">
                  <c:v>614</c:v>
                </c:pt>
                <c:pt idx="2349">
                  <c:v>602</c:v>
                </c:pt>
                <c:pt idx="2350">
                  <c:v>619</c:v>
                </c:pt>
                <c:pt idx="2351">
                  <c:v>613</c:v>
                </c:pt>
                <c:pt idx="2352">
                  <c:v>611</c:v>
                </c:pt>
                <c:pt idx="2353">
                  <c:v>615</c:v>
                </c:pt>
                <c:pt idx="2354">
                  <c:v>600</c:v>
                </c:pt>
                <c:pt idx="2355">
                  <c:v>603</c:v>
                </c:pt>
                <c:pt idx="2356">
                  <c:v>611</c:v>
                </c:pt>
                <c:pt idx="2357">
                  <c:v>609</c:v>
                </c:pt>
                <c:pt idx="2358">
                  <c:v>604</c:v>
                </c:pt>
                <c:pt idx="2359">
                  <c:v>612</c:v>
                </c:pt>
                <c:pt idx="2360">
                  <c:v>607</c:v>
                </c:pt>
                <c:pt idx="2361">
                  <c:v>613</c:v>
                </c:pt>
                <c:pt idx="2362">
                  <c:v>604</c:v>
                </c:pt>
                <c:pt idx="2363">
                  <c:v>606</c:v>
                </c:pt>
                <c:pt idx="2364">
                  <c:v>610</c:v>
                </c:pt>
                <c:pt idx="2365">
                  <c:v>615</c:v>
                </c:pt>
                <c:pt idx="2366">
                  <c:v>610</c:v>
                </c:pt>
                <c:pt idx="2367">
                  <c:v>614</c:v>
                </c:pt>
                <c:pt idx="2368">
                  <c:v>609</c:v>
                </c:pt>
                <c:pt idx="2369">
                  <c:v>615</c:v>
                </c:pt>
                <c:pt idx="2370">
                  <c:v>614</c:v>
                </c:pt>
                <c:pt idx="2371">
                  <c:v>620</c:v>
                </c:pt>
                <c:pt idx="2372">
                  <c:v>609</c:v>
                </c:pt>
                <c:pt idx="2373">
                  <c:v>615</c:v>
                </c:pt>
                <c:pt idx="2374">
                  <c:v>607</c:v>
                </c:pt>
                <c:pt idx="2375">
                  <c:v>617</c:v>
                </c:pt>
                <c:pt idx="2376">
                  <c:v>617</c:v>
                </c:pt>
                <c:pt idx="2377">
                  <c:v>631</c:v>
                </c:pt>
                <c:pt idx="2378">
                  <c:v>610</c:v>
                </c:pt>
                <c:pt idx="2379">
                  <c:v>614</c:v>
                </c:pt>
                <c:pt idx="2380">
                  <c:v>623</c:v>
                </c:pt>
                <c:pt idx="2381">
                  <c:v>615</c:v>
                </c:pt>
                <c:pt idx="2382">
                  <c:v>603</c:v>
                </c:pt>
                <c:pt idx="2383">
                  <c:v>614</c:v>
                </c:pt>
                <c:pt idx="2384">
                  <c:v>622</c:v>
                </c:pt>
                <c:pt idx="2385">
                  <c:v>623</c:v>
                </c:pt>
                <c:pt idx="2386">
                  <c:v>607</c:v>
                </c:pt>
                <c:pt idx="2387">
                  <c:v>608</c:v>
                </c:pt>
                <c:pt idx="2388">
                  <c:v>603</c:v>
                </c:pt>
                <c:pt idx="2389">
                  <c:v>604</c:v>
                </c:pt>
                <c:pt idx="2390">
                  <c:v>627</c:v>
                </c:pt>
                <c:pt idx="2391">
                  <c:v>610</c:v>
                </c:pt>
                <c:pt idx="2392">
                  <c:v>610</c:v>
                </c:pt>
                <c:pt idx="2393">
                  <c:v>611</c:v>
                </c:pt>
                <c:pt idx="2394">
                  <c:v>612</c:v>
                </c:pt>
                <c:pt idx="2395">
                  <c:v>611</c:v>
                </c:pt>
                <c:pt idx="2396">
                  <c:v>599</c:v>
                </c:pt>
                <c:pt idx="2397">
                  <c:v>614</c:v>
                </c:pt>
                <c:pt idx="2398">
                  <c:v>611</c:v>
                </c:pt>
                <c:pt idx="2399">
                  <c:v>607</c:v>
                </c:pt>
                <c:pt idx="2400">
                  <c:v>613</c:v>
                </c:pt>
                <c:pt idx="2401">
                  <c:v>609</c:v>
                </c:pt>
                <c:pt idx="2402">
                  <c:v>606</c:v>
                </c:pt>
                <c:pt idx="2403">
                  <c:v>610</c:v>
                </c:pt>
                <c:pt idx="2404">
                  <c:v>611</c:v>
                </c:pt>
                <c:pt idx="2405">
                  <c:v>613</c:v>
                </c:pt>
                <c:pt idx="2406">
                  <c:v>608</c:v>
                </c:pt>
                <c:pt idx="2407">
                  <c:v>610</c:v>
                </c:pt>
                <c:pt idx="2408">
                  <c:v>597</c:v>
                </c:pt>
                <c:pt idx="2409">
                  <c:v>618</c:v>
                </c:pt>
                <c:pt idx="2410">
                  <c:v>581</c:v>
                </c:pt>
                <c:pt idx="2411">
                  <c:v>618</c:v>
                </c:pt>
                <c:pt idx="2412">
                  <c:v>611</c:v>
                </c:pt>
                <c:pt idx="2413">
                  <c:v>607</c:v>
                </c:pt>
                <c:pt idx="2414">
                  <c:v>608</c:v>
                </c:pt>
                <c:pt idx="2415">
                  <c:v>618</c:v>
                </c:pt>
                <c:pt idx="2416">
                  <c:v>601</c:v>
                </c:pt>
                <c:pt idx="2417">
                  <c:v>596</c:v>
                </c:pt>
                <c:pt idx="2418">
                  <c:v>620</c:v>
                </c:pt>
                <c:pt idx="2419">
                  <c:v>627</c:v>
                </c:pt>
                <c:pt idx="2420">
                  <c:v>609</c:v>
                </c:pt>
                <c:pt idx="2421">
                  <c:v>608</c:v>
                </c:pt>
                <c:pt idx="2422">
                  <c:v>613</c:v>
                </c:pt>
                <c:pt idx="2423">
                  <c:v>608</c:v>
                </c:pt>
                <c:pt idx="2424">
                  <c:v>614</c:v>
                </c:pt>
                <c:pt idx="2425">
                  <c:v>611</c:v>
                </c:pt>
                <c:pt idx="2426">
                  <c:v>610</c:v>
                </c:pt>
                <c:pt idx="2427">
                  <c:v>612</c:v>
                </c:pt>
                <c:pt idx="2428">
                  <c:v>607</c:v>
                </c:pt>
                <c:pt idx="2429">
                  <c:v>609</c:v>
                </c:pt>
                <c:pt idx="2430">
                  <c:v>607</c:v>
                </c:pt>
                <c:pt idx="2431">
                  <c:v>607</c:v>
                </c:pt>
                <c:pt idx="2432">
                  <c:v>608</c:v>
                </c:pt>
                <c:pt idx="2433">
                  <c:v>608</c:v>
                </c:pt>
                <c:pt idx="2434">
                  <c:v>609</c:v>
                </c:pt>
                <c:pt idx="2435">
                  <c:v>611</c:v>
                </c:pt>
                <c:pt idx="2436">
                  <c:v>608</c:v>
                </c:pt>
                <c:pt idx="2437">
                  <c:v>610</c:v>
                </c:pt>
                <c:pt idx="2438">
                  <c:v>611</c:v>
                </c:pt>
                <c:pt idx="2439">
                  <c:v>611</c:v>
                </c:pt>
                <c:pt idx="2440">
                  <c:v>611</c:v>
                </c:pt>
                <c:pt idx="2441">
                  <c:v>617</c:v>
                </c:pt>
                <c:pt idx="2442">
                  <c:v>613</c:v>
                </c:pt>
                <c:pt idx="2443">
                  <c:v>616</c:v>
                </c:pt>
                <c:pt idx="2444">
                  <c:v>613</c:v>
                </c:pt>
                <c:pt idx="2445">
                  <c:v>607</c:v>
                </c:pt>
                <c:pt idx="2446">
                  <c:v>608</c:v>
                </c:pt>
                <c:pt idx="2447">
                  <c:v>612</c:v>
                </c:pt>
                <c:pt idx="2448">
                  <c:v>610</c:v>
                </c:pt>
                <c:pt idx="2449">
                  <c:v>609</c:v>
                </c:pt>
                <c:pt idx="2450">
                  <c:v>609</c:v>
                </c:pt>
                <c:pt idx="2451">
                  <c:v>612</c:v>
                </c:pt>
                <c:pt idx="2452">
                  <c:v>615</c:v>
                </c:pt>
                <c:pt idx="2453">
                  <c:v>610</c:v>
                </c:pt>
                <c:pt idx="2454">
                  <c:v>614</c:v>
                </c:pt>
                <c:pt idx="2455">
                  <c:v>615</c:v>
                </c:pt>
                <c:pt idx="2456">
                  <c:v>615</c:v>
                </c:pt>
                <c:pt idx="2457">
                  <c:v>614</c:v>
                </c:pt>
                <c:pt idx="2458">
                  <c:v>612</c:v>
                </c:pt>
                <c:pt idx="2459">
                  <c:v>613</c:v>
                </c:pt>
                <c:pt idx="2460">
                  <c:v>613</c:v>
                </c:pt>
                <c:pt idx="2461">
                  <c:v>610</c:v>
                </c:pt>
                <c:pt idx="2462">
                  <c:v>617</c:v>
                </c:pt>
                <c:pt idx="2463">
                  <c:v>603</c:v>
                </c:pt>
                <c:pt idx="2464">
                  <c:v>604</c:v>
                </c:pt>
                <c:pt idx="2465">
                  <c:v>608</c:v>
                </c:pt>
                <c:pt idx="2466">
                  <c:v>614</c:v>
                </c:pt>
                <c:pt idx="2467">
                  <c:v>617</c:v>
                </c:pt>
                <c:pt idx="2468">
                  <c:v>605</c:v>
                </c:pt>
                <c:pt idx="2469">
                  <c:v>595</c:v>
                </c:pt>
                <c:pt idx="2470">
                  <c:v>617</c:v>
                </c:pt>
                <c:pt idx="2471">
                  <c:v>606</c:v>
                </c:pt>
                <c:pt idx="2472">
                  <c:v>610</c:v>
                </c:pt>
                <c:pt idx="2473">
                  <c:v>618</c:v>
                </c:pt>
                <c:pt idx="2474">
                  <c:v>627</c:v>
                </c:pt>
                <c:pt idx="2475">
                  <c:v>617</c:v>
                </c:pt>
                <c:pt idx="2476">
                  <c:v>615</c:v>
                </c:pt>
                <c:pt idx="2477">
                  <c:v>622</c:v>
                </c:pt>
                <c:pt idx="2478">
                  <c:v>602</c:v>
                </c:pt>
                <c:pt idx="2479">
                  <c:v>620</c:v>
                </c:pt>
                <c:pt idx="2480">
                  <c:v>607</c:v>
                </c:pt>
                <c:pt idx="2481">
                  <c:v>609</c:v>
                </c:pt>
                <c:pt idx="2482">
                  <c:v>607</c:v>
                </c:pt>
                <c:pt idx="2483">
                  <c:v>608</c:v>
                </c:pt>
                <c:pt idx="2484">
                  <c:v>631</c:v>
                </c:pt>
                <c:pt idx="2485">
                  <c:v>614</c:v>
                </c:pt>
                <c:pt idx="2486">
                  <c:v>613</c:v>
                </c:pt>
                <c:pt idx="2487">
                  <c:v>596</c:v>
                </c:pt>
                <c:pt idx="2488">
                  <c:v>601</c:v>
                </c:pt>
                <c:pt idx="2489">
                  <c:v>591</c:v>
                </c:pt>
                <c:pt idx="2490">
                  <c:v>625</c:v>
                </c:pt>
                <c:pt idx="2491">
                  <c:v>614</c:v>
                </c:pt>
                <c:pt idx="2492">
                  <c:v>596</c:v>
                </c:pt>
                <c:pt idx="2493">
                  <c:v>606</c:v>
                </c:pt>
                <c:pt idx="2494">
                  <c:v>596</c:v>
                </c:pt>
                <c:pt idx="2495">
                  <c:v>617</c:v>
                </c:pt>
                <c:pt idx="2496">
                  <c:v>608</c:v>
                </c:pt>
                <c:pt idx="2497">
                  <c:v>623</c:v>
                </c:pt>
                <c:pt idx="2498">
                  <c:v>601</c:v>
                </c:pt>
                <c:pt idx="2499">
                  <c:v>615</c:v>
                </c:pt>
                <c:pt idx="2500">
                  <c:v>608</c:v>
                </c:pt>
                <c:pt idx="2501">
                  <c:v>615</c:v>
                </c:pt>
                <c:pt idx="2502">
                  <c:v>599</c:v>
                </c:pt>
                <c:pt idx="2503">
                  <c:v>611</c:v>
                </c:pt>
                <c:pt idx="2504">
                  <c:v>619</c:v>
                </c:pt>
                <c:pt idx="2505">
                  <c:v>622</c:v>
                </c:pt>
                <c:pt idx="2506">
                  <c:v>598</c:v>
                </c:pt>
                <c:pt idx="2507">
                  <c:v>595</c:v>
                </c:pt>
                <c:pt idx="2508">
                  <c:v>581</c:v>
                </c:pt>
                <c:pt idx="2509">
                  <c:v>644</c:v>
                </c:pt>
                <c:pt idx="2510">
                  <c:v>591</c:v>
                </c:pt>
                <c:pt idx="2511">
                  <c:v>617</c:v>
                </c:pt>
                <c:pt idx="2512">
                  <c:v>601</c:v>
                </c:pt>
                <c:pt idx="2513">
                  <c:v>585</c:v>
                </c:pt>
                <c:pt idx="2514">
                  <c:v>620</c:v>
                </c:pt>
                <c:pt idx="2515">
                  <c:v>610</c:v>
                </c:pt>
                <c:pt idx="2516">
                  <c:v>617</c:v>
                </c:pt>
                <c:pt idx="2517">
                  <c:v>616</c:v>
                </c:pt>
                <c:pt idx="2518">
                  <c:v>606</c:v>
                </c:pt>
                <c:pt idx="2519">
                  <c:v>595</c:v>
                </c:pt>
                <c:pt idx="2520">
                  <c:v>605</c:v>
                </c:pt>
                <c:pt idx="2521">
                  <c:v>615</c:v>
                </c:pt>
                <c:pt idx="2522">
                  <c:v>609</c:v>
                </c:pt>
                <c:pt idx="2523">
                  <c:v>605</c:v>
                </c:pt>
                <c:pt idx="2524">
                  <c:v>618</c:v>
                </c:pt>
                <c:pt idx="2525">
                  <c:v>598</c:v>
                </c:pt>
                <c:pt idx="2526">
                  <c:v>604</c:v>
                </c:pt>
                <c:pt idx="2527">
                  <c:v>581</c:v>
                </c:pt>
                <c:pt idx="2528">
                  <c:v>628</c:v>
                </c:pt>
                <c:pt idx="2529">
                  <c:v>581</c:v>
                </c:pt>
                <c:pt idx="2530">
                  <c:v>636</c:v>
                </c:pt>
                <c:pt idx="2531">
                  <c:v>613</c:v>
                </c:pt>
                <c:pt idx="2532">
                  <c:v>614</c:v>
                </c:pt>
                <c:pt idx="2533">
                  <c:v>597</c:v>
                </c:pt>
                <c:pt idx="2534">
                  <c:v>610</c:v>
                </c:pt>
                <c:pt idx="2535">
                  <c:v>606</c:v>
                </c:pt>
                <c:pt idx="2536">
                  <c:v>608</c:v>
                </c:pt>
                <c:pt idx="2537">
                  <c:v>612</c:v>
                </c:pt>
                <c:pt idx="2538">
                  <c:v>611</c:v>
                </c:pt>
                <c:pt idx="2539">
                  <c:v>605</c:v>
                </c:pt>
                <c:pt idx="2540">
                  <c:v>617</c:v>
                </c:pt>
                <c:pt idx="2541">
                  <c:v>608</c:v>
                </c:pt>
                <c:pt idx="2542">
                  <c:v>621</c:v>
                </c:pt>
                <c:pt idx="2543">
                  <c:v>620</c:v>
                </c:pt>
                <c:pt idx="2544">
                  <c:v>606</c:v>
                </c:pt>
                <c:pt idx="2545">
                  <c:v>615</c:v>
                </c:pt>
                <c:pt idx="2546">
                  <c:v>610</c:v>
                </c:pt>
                <c:pt idx="2547">
                  <c:v>618</c:v>
                </c:pt>
                <c:pt idx="2548">
                  <c:v>622</c:v>
                </c:pt>
                <c:pt idx="2549">
                  <c:v>605</c:v>
                </c:pt>
                <c:pt idx="2550">
                  <c:v>605</c:v>
                </c:pt>
                <c:pt idx="2551">
                  <c:v>606</c:v>
                </c:pt>
                <c:pt idx="2552">
                  <c:v>614</c:v>
                </c:pt>
                <c:pt idx="2553">
                  <c:v>612</c:v>
                </c:pt>
                <c:pt idx="2554">
                  <c:v>615</c:v>
                </c:pt>
                <c:pt idx="2555">
                  <c:v>617</c:v>
                </c:pt>
                <c:pt idx="2556">
                  <c:v>608</c:v>
                </c:pt>
                <c:pt idx="2557">
                  <c:v>611</c:v>
                </c:pt>
                <c:pt idx="2558">
                  <c:v>609</c:v>
                </c:pt>
                <c:pt idx="2559">
                  <c:v>618</c:v>
                </c:pt>
                <c:pt idx="2560">
                  <c:v>609</c:v>
                </c:pt>
                <c:pt idx="2561">
                  <c:v>608</c:v>
                </c:pt>
                <c:pt idx="2562">
                  <c:v>607</c:v>
                </c:pt>
                <c:pt idx="2563">
                  <c:v>611</c:v>
                </c:pt>
                <c:pt idx="2564">
                  <c:v>612</c:v>
                </c:pt>
                <c:pt idx="2565">
                  <c:v>603</c:v>
                </c:pt>
                <c:pt idx="2566">
                  <c:v>614</c:v>
                </c:pt>
                <c:pt idx="2567">
                  <c:v>612</c:v>
                </c:pt>
                <c:pt idx="2568">
                  <c:v>616</c:v>
                </c:pt>
                <c:pt idx="2569">
                  <c:v>618</c:v>
                </c:pt>
                <c:pt idx="2570">
                  <c:v>616</c:v>
                </c:pt>
                <c:pt idx="2571">
                  <c:v>614</c:v>
                </c:pt>
                <c:pt idx="2572">
                  <c:v>612</c:v>
                </c:pt>
                <c:pt idx="2573">
                  <c:v>611</c:v>
                </c:pt>
                <c:pt idx="2574">
                  <c:v>611</c:v>
                </c:pt>
                <c:pt idx="2575">
                  <c:v>602</c:v>
                </c:pt>
                <c:pt idx="2576">
                  <c:v>612</c:v>
                </c:pt>
                <c:pt idx="2577">
                  <c:v>614</c:v>
                </c:pt>
                <c:pt idx="2578">
                  <c:v>610</c:v>
                </c:pt>
                <c:pt idx="2579">
                  <c:v>605</c:v>
                </c:pt>
                <c:pt idx="2580">
                  <c:v>612</c:v>
                </c:pt>
                <c:pt idx="2581">
                  <c:v>607</c:v>
                </c:pt>
                <c:pt idx="2582">
                  <c:v>604</c:v>
                </c:pt>
                <c:pt idx="2583">
                  <c:v>607</c:v>
                </c:pt>
                <c:pt idx="2584">
                  <c:v>608</c:v>
                </c:pt>
                <c:pt idx="2585">
                  <c:v>604</c:v>
                </c:pt>
                <c:pt idx="2586">
                  <c:v>610</c:v>
                </c:pt>
                <c:pt idx="2587">
                  <c:v>616</c:v>
                </c:pt>
                <c:pt idx="2588">
                  <c:v>615</c:v>
                </c:pt>
                <c:pt idx="2589">
                  <c:v>609</c:v>
                </c:pt>
                <c:pt idx="2590">
                  <c:v>610</c:v>
                </c:pt>
                <c:pt idx="2591">
                  <c:v>605</c:v>
                </c:pt>
                <c:pt idx="2592">
                  <c:v>612</c:v>
                </c:pt>
                <c:pt idx="2593">
                  <c:v>609</c:v>
                </c:pt>
                <c:pt idx="2594">
                  <c:v>610</c:v>
                </c:pt>
                <c:pt idx="2595">
                  <c:v>605</c:v>
                </c:pt>
                <c:pt idx="2596">
                  <c:v>607</c:v>
                </c:pt>
                <c:pt idx="2597">
                  <c:v>611</c:v>
                </c:pt>
                <c:pt idx="2598">
                  <c:v>605</c:v>
                </c:pt>
                <c:pt idx="2599">
                  <c:v>607</c:v>
                </c:pt>
                <c:pt idx="2600">
                  <c:v>617</c:v>
                </c:pt>
                <c:pt idx="2601">
                  <c:v>609</c:v>
                </c:pt>
                <c:pt idx="2602">
                  <c:v>620</c:v>
                </c:pt>
                <c:pt idx="2603">
                  <c:v>603</c:v>
                </c:pt>
                <c:pt idx="2604">
                  <c:v>609</c:v>
                </c:pt>
                <c:pt idx="2605">
                  <c:v>605</c:v>
                </c:pt>
                <c:pt idx="2606">
                  <c:v>626</c:v>
                </c:pt>
                <c:pt idx="2607">
                  <c:v>601</c:v>
                </c:pt>
                <c:pt idx="2608">
                  <c:v>609</c:v>
                </c:pt>
                <c:pt idx="2609">
                  <c:v>616</c:v>
                </c:pt>
                <c:pt idx="2610">
                  <c:v>608</c:v>
                </c:pt>
                <c:pt idx="2611">
                  <c:v>614</c:v>
                </c:pt>
                <c:pt idx="2612">
                  <c:v>593</c:v>
                </c:pt>
                <c:pt idx="2613">
                  <c:v>624</c:v>
                </c:pt>
                <c:pt idx="2614">
                  <c:v>589</c:v>
                </c:pt>
                <c:pt idx="2615">
                  <c:v>604</c:v>
                </c:pt>
                <c:pt idx="2616">
                  <c:v>606</c:v>
                </c:pt>
                <c:pt idx="2617">
                  <c:v>594</c:v>
                </c:pt>
                <c:pt idx="2618">
                  <c:v>605</c:v>
                </c:pt>
                <c:pt idx="2619">
                  <c:v>605</c:v>
                </c:pt>
                <c:pt idx="2620">
                  <c:v>619</c:v>
                </c:pt>
                <c:pt idx="2621">
                  <c:v>621</c:v>
                </c:pt>
                <c:pt idx="2622">
                  <c:v>604</c:v>
                </c:pt>
                <c:pt idx="2623">
                  <c:v>611</c:v>
                </c:pt>
                <c:pt idx="2624">
                  <c:v>607</c:v>
                </c:pt>
                <c:pt idx="2625">
                  <c:v>599</c:v>
                </c:pt>
                <c:pt idx="2626">
                  <c:v>606</c:v>
                </c:pt>
                <c:pt idx="2627">
                  <c:v>611</c:v>
                </c:pt>
                <c:pt idx="2628">
                  <c:v>607</c:v>
                </c:pt>
                <c:pt idx="2629">
                  <c:v>611</c:v>
                </c:pt>
                <c:pt idx="2630">
                  <c:v>626</c:v>
                </c:pt>
                <c:pt idx="2631">
                  <c:v>614</c:v>
                </c:pt>
                <c:pt idx="2632">
                  <c:v>612</c:v>
                </c:pt>
                <c:pt idx="2633">
                  <c:v>594</c:v>
                </c:pt>
                <c:pt idx="2634">
                  <c:v>608</c:v>
                </c:pt>
                <c:pt idx="2635">
                  <c:v>606</c:v>
                </c:pt>
                <c:pt idx="2636">
                  <c:v>608</c:v>
                </c:pt>
                <c:pt idx="2637">
                  <c:v>614</c:v>
                </c:pt>
                <c:pt idx="2638">
                  <c:v>614</c:v>
                </c:pt>
                <c:pt idx="2639">
                  <c:v>605</c:v>
                </c:pt>
                <c:pt idx="2640">
                  <c:v>621</c:v>
                </c:pt>
                <c:pt idx="2641">
                  <c:v>609</c:v>
                </c:pt>
                <c:pt idx="2642">
                  <c:v>608</c:v>
                </c:pt>
                <c:pt idx="2643">
                  <c:v>601</c:v>
                </c:pt>
                <c:pt idx="2644">
                  <c:v>607</c:v>
                </c:pt>
                <c:pt idx="2645">
                  <c:v>618</c:v>
                </c:pt>
                <c:pt idx="2646">
                  <c:v>597</c:v>
                </c:pt>
                <c:pt idx="2647">
                  <c:v>605</c:v>
                </c:pt>
                <c:pt idx="2648">
                  <c:v>620</c:v>
                </c:pt>
                <c:pt idx="2649">
                  <c:v>600</c:v>
                </c:pt>
                <c:pt idx="2650">
                  <c:v>612</c:v>
                </c:pt>
                <c:pt idx="2651">
                  <c:v>616</c:v>
                </c:pt>
                <c:pt idx="2652">
                  <c:v>609</c:v>
                </c:pt>
                <c:pt idx="2653">
                  <c:v>610</c:v>
                </c:pt>
                <c:pt idx="2654">
                  <c:v>599</c:v>
                </c:pt>
                <c:pt idx="2655">
                  <c:v>595</c:v>
                </c:pt>
                <c:pt idx="2656">
                  <c:v>618</c:v>
                </c:pt>
                <c:pt idx="2657">
                  <c:v>633</c:v>
                </c:pt>
                <c:pt idx="2658">
                  <c:v>588</c:v>
                </c:pt>
                <c:pt idx="2659">
                  <c:v>600</c:v>
                </c:pt>
                <c:pt idx="2660">
                  <c:v>600</c:v>
                </c:pt>
                <c:pt idx="2661">
                  <c:v>609</c:v>
                </c:pt>
                <c:pt idx="2662">
                  <c:v>606</c:v>
                </c:pt>
                <c:pt idx="2663">
                  <c:v>615</c:v>
                </c:pt>
                <c:pt idx="2664">
                  <c:v>617</c:v>
                </c:pt>
                <c:pt idx="2665">
                  <c:v>635</c:v>
                </c:pt>
                <c:pt idx="2666">
                  <c:v>602</c:v>
                </c:pt>
                <c:pt idx="2667">
                  <c:v>624</c:v>
                </c:pt>
                <c:pt idx="2668">
                  <c:v>599</c:v>
                </c:pt>
                <c:pt idx="2669">
                  <c:v>609</c:v>
                </c:pt>
                <c:pt idx="2670">
                  <c:v>608</c:v>
                </c:pt>
                <c:pt idx="2671">
                  <c:v>614</c:v>
                </c:pt>
                <c:pt idx="2672">
                  <c:v>605</c:v>
                </c:pt>
                <c:pt idx="2673">
                  <c:v>610</c:v>
                </c:pt>
                <c:pt idx="2674">
                  <c:v>607</c:v>
                </c:pt>
                <c:pt idx="2675">
                  <c:v>607</c:v>
                </c:pt>
                <c:pt idx="2676">
                  <c:v>604</c:v>
                </c:pt>
                <c:pt idx="2677">
                  <c:v>603</c:v>
                </c:pt>
                <c:pt idx="2678">
                  <c:v>601</c:v>
                </c:pt>
                <c:pt idx="2679">
                  <c:v>611</c:v>
                </c:pt>
                <c:pt idx="2680">
                  <c:v>613</c:v>
                </c:pt>
                <c:pt idx="2681">
                  <c:v>604</c:v>
                </c:pt>
                <c:pt idx="2682">
                  <c:v>603</c:v>
                </c:pt>
                <c:pt idx="2683">
                  <c:v>604</c:v>
                </c:pt>
                <c:pt idx="2684">
                  <c:v>609</c:v>
                </c:pt>
                <c:pt idx="2685">
                  <c:v>611</c:v>
                </c:pt>
                <c:pt idx="2686">
                  <c:v>608</c:v>
                </c:pt>
                <c:pt idx="2687">
                  <c:v>609</c:v>
                </c:pt>
                <c:pt idx="2688">
                  <c:v>605</c:v>
                </c:pt>
                <c:pt idx="2689">
                  <c:v>612</c:v>
                </c:pt>
                <c:pt idx="2690">
                  <c:v>603</c:v>
                </c:pt>
                <c:pt idx="2691">
                  <c:v>607</c:v>
                </c:pt>
                <c:pt idx="2692">
                  <c:v>604</c:v>
                </c:pt>
                <c:pt idx="2693">
                  <c:v>612</c:v>
                </c:pt>
                <c:pt idx="2694">
                  <c:v>613</c:v>
                </c:pt>
                <c:pt idx="2695">
                  <c:v>608</c:v>
                </c:pt>
                <c:pt idx="2696">
                  <c:v>606</c:v>
                </c:pt>
                <c:pt idx="2697">
                  <c:v>609</c:v>
                </c:pt>
                <c:pt idx="2698">
                  <c:v>607</c:v>
                </c:pt>
                <c:pt idx="2699">
                  <c:v>609</c:v>
                </c:pt>
                <c:pt idx="2700">
                  <c:v>609</c:v>
                </c:pt>
                <c:pt idx="2701">
                  <c:v>607</c:v>
                </c:pt>
                <c:pt idx="2702">
                  <c:v>614</c:v>
                </c:pt>
                <c:pt idx="2703">
                  <c:v>607</c:v>
                </c:pt>
                <c:pt idx="2704">
                  <c:v>606</c:v>
                </c:pt>
                <c:pt idx="2705">
                  <c:v>610</c:v>
                </c:pt>
                <c:pt idx="2706">
                  <c:v>601</c:v>
                </c:pt>
                <c:pt idx="2707">
                  <c:v>607</c:v>
                </c:pt>
                <c:pt idx="2708">
                  <c:v>611</c:v>
                </c:pt>
                <c:pt idx="2709">
                  <c:v>620</c:v>
                </c:pt>
                <c:pt idx="2710">
                  <c:v>609</c:v>
                </c:pt>
                <c:pt idx="2711">
                  <c:v>602</c:v>
                </c:pt>
                <c:pt idx="2712">
                  <c:v>613</c:v>
                </c:pt>
                <c:pt idx="2713">
                  <c:v>613</c:v>
                </c:pt>
                <c:pt idx="2714">
                  <c:v>619</c:v>
                </c:pt>
                <c:pt idx="2715">
                  <c:v>602</c:v>
                </c:pt>
                <c:pt idx="2716">
                  <c:v>615</c:v>
                </c:pt>
                <c:pt idx="2717">
                  <c:v>610</c:v>
                </c:pt>
                <c:pt idx="2718">
                  <c:v>614</c:v>
                </c:pt>
                <c:pt idx="2719">
                  <c:v>608</c:v>
                </c:pt>
                <c:pt idx="2720">
                  <c:v>622</c:v>
                </c:pt>
                <c:pt idx="2721">
                  <c:v>613</c:v>
                </c:pt>
                <c:pt idx="2722">
                  <c:v>605</c:v>
                </c:pt>
                <c:pt idx="2723">
                  <c:v>605</c:v>
                </c:pt>
                <c:pt idx="2724">
                  <c:v>609</c:v>
                </c:pt>
                <c:pt idx="2725">
                  <c:v>634</c:v>
                </c:pt>
                <c:pt idx="2726">
                  <c:v>594</c:v>
                </c:pt>
                <c:pt idx="2727">
                  <c:v>614</c:v>
                </c:pt>
                <c:pt idx="2728">
                  <c:v>597</c:v>
                </c:pt>
                <c:pt idx="2729">
                  <c:v>604</c:v>
                </c:pt>
                <c:pt idx="2730">
                  <c:v>602</c:v>
                </c:pt>
                <c:pt idx="2731">
                  <c:v>617</c:v>
                </c:pt>
                <c:pt idx="2732">
                  <c:v>600</c:v>
                </c:pt>
                <c:pt idx="2733">
                  <c:v>621</c:v>
                </c:pt>
                <c:pt idx="2734">
                  <c:v>612</c:v>
                </c:pt>
                <c:pt idx="2735">
                  <c:v>608</c:v>
                </c:pt>
                <c:pt idx="2736">
                  <c:v>597</c:v>
                </c:pt>
                <c:pt idx="2737">
                  <c:v>605</c:v>
                </c:pt>
                <c:pt idx="2738">
                  <c:v>605</c:v>
                </c:pt>
                <c:pt idx="2739">
                  <c:v>607</c:v>
                </c:pt>
                <c:pt idx="2740">
                  <c:v>612</c:v>
                </c:pt>
                <c:pt idx="2741">
                  <c:v>605</c:v>
                </c:pt>
                <c:pt idx="2742">
                  <c:v>620</c:v>
                </c:pt>
                <c:pt idx="2743">
                  <c:v>615</c:v>
                </c:pt>
                <c:pt idx="2744">
                  <c:v>610</c:v>
                </c:pt>
                <c:pt idx="2745">
                  <c:v>608</c:v>
                </c:pt>
                <c:pt idx="2746">
                  <c:v>612</c:v>
                </c:pt>
                <c:pt idx="2747">
                  <c:v>619</c:v>
                </c:pt>
                <c:pt idx="2748">
                  <c:v>609</c:v>
                </c:pt>
                <c:pt idx="2749">
                  <c:v>614</c:v>
                </c:pt>
                <c:pt idx="2750">
                  <c:v>609</c:v>
                </c:pt>
                <c:pt idx="2751">
                  <c:v>608</c:v>
                </c:pt>
                <c:pt idx="2752">
                  <c:v>604</c:v>
                </c:pt>
                <c:pt idx="2753">
                  <c:v>611</c:v>
                </c:pt>
                <c:pt idx="2754">
                  <c:v>611</c:v>
                </c:pt>
                <c:pt idx="2755">
                  <c:v>610</c:v>
                </c:pt>
                <c:pt idx="2756">
                  <c:v>614</c:v>
                </c:pt>
                <c:pt idx="2757">
                  <c:v>612</c:v>
                </c:pt>
                <c:pt idx="2758">
                  <c:v>613</c:v>
                </c:pt>
                <c:pt idx="2759">
                  <c:v>611</c:v>
                </c:pt>
                <c:pt idx="2760">
                  <c:v>607</c:v>
                </c:pt>
                <c:pt idx="2761">
                  <c:v>611</c:v>
                </c:pt>
                <c:pt idx="2762">
                  <c:v>608</c:v>
                </c:pt>
                <c:pt idx="2763">
                  <c:v>597</c:v>
                </c:pt>
                <c:pt idx="2764">
                  <c:v>612</c:v>
                </c:pt>
                <c:pt idx="2765">
                  <c:v>610</c:v>
                </c:pt>
                <c:pt idx="2766">
                  <c:v>615</c:v>
                </c:pt>
                <c:pt idx="2767">
                  <c:v>618</c:v>
                </c:pt>
                <c:pt idx="2768">
                  <c:v>596</c:v>
                </c:pt>
                <c:pt idx="2769">
                  <c:v>619</c:v>
                </c:pt>
                <c:pt idx="2770">
                  <c:v>604</c:v>
                </c:pt>
                <c:pt idx="2771">
                  <c:v>588</c:v>
                </c:pt>
                <c:pt idx="2772">
                  <c:v>606</c:v>
                </c:pt>
                <c:pt idx="2773">
                  <c:v>603</c:v>
                </c:pt>
                <c:pt idx="2774">
                  <c:v>611</c:v>
                </c:pt>
                <c:pt idx="2775">
                  <c:v>600</c:v>
                </c:pt>
                <c:pt idx="2776">
                  <c:v>609</c:v>
                </c:pt>
                <c:pt idx="2777">
                  <c:v>616</c:v>
                </c:pt>
                <c:pt idx="2778">
                  <c:v>617</c:v>
                </c:pt>
                <c:pt idx="2779">
                  <c:v>623</c:v>
                </c:pt>
                <c:pt idx="2780">
                  <c:v>627</c:v>
                </c:pt>
                <c:pt idx="2781">
                  <c:v>597</c:v>
                </c:pt>
                <c:pt idx="2782">
                  <c:v>614</c:v>
                </c:pt>
                <c:pt idx="2783">
                  <c:v>614</c:v>
                </c:pt>
                <c:pt idx="2784">
                  <c:v>607</c:v>
                </c:pt>
                <c:pt idx="2785">
                  <c:v>613</c:v>
                </c:pt>
                <c:pt idx="2786">
                  <c:v>630</c:v>
                </c:pt>
                <c:pt idx="2787">
                  <c:v>602</c:v>
                </c:pt>
                <c:pt idx="2788">
                  <c:v>616</c:v>
                </c:pt>
                <c:pt idx="2789">
                  <c:v>611</c:v>
                </c:pt>
                <c:pt idx="2790">
                  <c:v>589</c:v>
                </c:pt>
                <c:pt idx="2791">
                  <c:v>597</c:v>
                </c:pt>
                <c:pt idx="2792">
                  <c:v>628</c:v>
                </c:pt>
                <c:pt idx="2793">
                  <c:v>606</c:v>
                </c:pt>
                <c:pt idx="2794">
                  <c:v>591</c:v>
                </c:pt>
                <c:pt idx="2795">
                  <c:v>610</c:v>
                </c:pt>
                <c:pt idx="2796">
                  <c:v>610</c:v>
                </c:pt>
                <c:pt idx="2797">
                  <c:v>614</c:v>
                </c:pt>
                <c:pt idx="2798">
                  <c:v>621</c:v>
                </c:pt>
                <c:pt idx="2799">
                  <c:v>606</c:v>
                </c:pt>
                <c:pt idx="2800">
                  <c:v>611</c:v>
                </c:pt>
                <c:pt idx="2801">
                  <c:v>602</c:v>
                </c:pt>
                <c:pt idx="2802">
                  <c:v>616</c:v>
                </c:pt>
                <c:pt idx="2803">
                  <c:v>615</c:v>
                </c:pt>
                <c:pt idx="2804">
                  <c:v>594</c:v>
                </c:pt>
                <c:pt idx="2805">
                  <c:v>617</c:v>
                </c:pt>
                <c:pt idx="2806">
                  <c:v>609</c:v>
                </c:pt>
                <c:pt idx="2807">
                  <c:v>610</c:v>
                </c:pt>
                <c:pt idx="2808">
                  <c:v>611</c:v>
                </c:pt>
                <c:pt idx="2809">
                  <c:v>613</c:v>
                </c:pt>
                <c:pt idx="2810">
                  <c:v>599</c:v>
                </c:pt>
                <c:pt idx="2811">
                  <c:v>605</c:v>
                </c:pt>
                <c:pt idx="2812">
                  <c:v>602</c:v>
                </c:pt>
                <c:pt idx="2813">
                  <c:v>610</c:v>
                </c:pt>
                <c:pt idx="2814">
                  <c:v>608</c:v>
                </c:pt>
                <c:pt idx="2815">
                  <c:v>609</c:v>
                </c:pt>
                <c:pt idx="2816">
                  <c:v>606</c:v>
                </c:pt>
                <c:pt idx="2817">
                  <c:v>603</c:v>
                </c:pt>
                <c:pt idx="2818">
                  <c:v>591</c:v>
                </c:pt>
                <c:pt idx="2819">
                  <c:v>599</c:v>
                </c:pt>
                <c:pt idx="2820">
                  <c:v>606</c:v>
                </c:pt>
                <c:pt idx="2821">
                  <c:v>607</c:v>
                </c:pt>
                <c:pt idx="2822">
                  <c:v>612</c:v>
                </c:pt>
                <c:pt idx="2823">
                  <c:v>606</c:v>
                </c:pt>
                <c:pt idx="2824">
                  <c:v>608</c:v>
                </c:pt>
                <c:pt idx="2825">
                  <c:v>621</c:v>
                </c:pt>
                <c:pt idx="2826">
                  <c:v>607</c:v>
                </c:pt>
                <c:pt idx="2827">
                  <c:v>598</c:v>
                </c:pt>
                <c:pt idx="2828">
                  <c:v>603</c:v>
                </c:pt>
                <c:pt idx="2829">
                  <c:v>604</c:v>
                </c:pt>
                <c:pt idx="2830">
                  <c:v>612</c:v>
                </c:pt>
                <c:pt idx="2831">
                  <c:v>608</c:v>
                </c:pt>
                <c:pt idx="2832">
                  <c:v>611</c:v>
                </c:pt>
                <c:pt idx="2833">
                  <c:v>608</c:v>
                </c:pt>
                <c:pt idx="2834">
                  <c:v>615</c:v>
                </c:pt>
                <c:pt idx="2835">
                  <c:v>608</c:v>
                </c:pt>
                <c:pt idx="2836">
                  <c:v>594</c:v>
                </c:pt>
                <c:pt idx="2837">
                  <c:v>597</c:v>
                </c:pt>
                <c:pt idx="2838">
                  <c:v>603</c:v>
                </c:pt>
                <c:pt idx="2839">
                  <c:v>622</c:v>
                </c:pt>
                <c:pt idx="2840">
                  <c:v>629</c:v>
                </c:pt>
                <c:pt idx="2841">
                  <c:v>598</c:v>
                </c:pt>
                <c:pt idx="2842">
                  <c:v>601</c:v>
                </c:pt>
                <c:pt idx="2843">
                  <c:v>614</c:v>
                </c:pt>
                <c:pt idx="2844">
                  <c:v>609</c:v>
                </c:pt>
                <c:pt idx="2845">
                  <c:v>603</c:v>
                </c:pt>
                <c:pt idx="2846">
                  <c:v>608</c:v>
                </c:pt>
                <c:pt idx="2847">
                  <c:v>609</c:v>
                </c:pt>
                <c:pt idx="2848">
                  <c:v>611</c:v>
                </c:pt>
                <c:pt idx="2849">
                  <c:v>606</c:v>
                </c:pt>
                <c:pt idx="2850">
                  <c:v>610</c:v>
                </c:pt>
                <c:pt idx="2851">
                  <c:v>614</c:v>
                </c:pt>
                <c:pt idx="2852">
                  <c:v>604</c:v>
                </c:pt>
                <c:pt idx="2853">
                  <c:v>607</c:v>
                </c:pt>
                <c:pt idx="2854">
                  <c:v>606</c:v>
                </c:pt>
                <c:pt idx="2855">
                  <c:v>610</c:v>
                </c:pt>
                <c:pt idx="2856">
                  <c:v>610</c:v>
                </c:pt>
                <c:pt idx="2857">
                  <c:v>605</c:v>
                </c:pt>
                <c:pt idx="2858">
                  <c:v>602</c:v>
                </c:pt>
                <c:pt idx="2859">
                  <c:v>617</c:v>
                </c:pt>
                <c:pt idx="2860">
                  <c:v>609</c:v>
                </c:pt>
                <c:pt idx="2861">
                  <c:v>605</c:v>
                </c:pt>
                <c:pt idx="2862">
                  <c:v>603</c:v>
                </c:pt>
                <c:pt idx="2863">
                  <c:v>611</c:v>
                </c:pt>
                <c:pt idx="2864">
                  <c:v>601</c:v>
                </c:pt>
                <c:pt idx="2865">
                  <c:v>606</c:v>
                </c:pt>
                <c:pt idx="2866">
                  <c:v>607</c:v>
                </c:pt>
                <c:pt idx="2867">
                  <c:v>615</c:v>
                </c:pt>
                <c:pt idx="2868">
                  <c:v>608</c:v>
                </c:pt>
                <c:pt idx="2869">
                  <c:v>610</c:v>
                </c:pt>
                <c:pt idx="2870">
                  <c:v>608</c:v>
                </c:pt>
                <c:pt idx="2871">
                  <c:v>611</c:v>
                </c:pt>
                <c:pt idx="2872">
                  <c:v>605</c:v>
                </c:pt>
                <c:pt idx="2873">
                  <c:v>611</c:v>
                </c:pt>
                <c:pt idx="2874">
                  <c:v>609</c:v>
                </c:pt>
                <c:pt idx="2875">
                  <c:v>604</c:v>
                </c:pt>
                <c:pt idx="2876">
                  <c:v>610</c:v>
                </c:pt>
                <c:pt idx="2877">
                  <c:v>609</c:v>
                </c:pt>
                <c:pt idx="2878">
                  <c:v>609</c:v>
                </c:pt>
                <c:pt idx="2879">
                  <c:v>609</c:v>
                </c:pt>
                <c:pt idx="2880">
                  <c:v>604</c:v>
                </c:pt>
                <c:pt idx="2881">
                  <c:v>611</c:v>
                </c:pt>
                <c:pt idx="2882">
                  <c:v>612</c:v>
                </c:pt>
                <c:pt idx="2883">
                  <c:v>604</c:v>
                </c:pt>
                <c:pt idx="2884">
                  <c:v>605</c:v>
                </c:pt>
                <c:pt idx="2885">
                  <c:v>612</c:v>
                </c:pt>
                <c:pt idx="2886">
                  <c:v>617</c:v>
                </c:pt>
                <c:pt idx="2887">
                  <c:v>610</c:v>
                </c:pt>
                <c:pt idx="2888">
                  <c:v>610</c:v>
                </c:pt>
                <c:pt idx="2889">
                  <c:v>606</c:v>
                </c:pt>
                <c:pt idx="2890">
                  <c:v>609</c:v>
                </c:pt>
                <c:pt idx="2891">
                  <c:v>600</c:v>
                </c:pt>
                <c:pt idx="2892">
                  <c:v>611</c:v>
                </c:pt>
                <c:pt idx="2893">
                  <c:v>613</c:v>
                </c:pt>
                <c:pt idx="2894">
                  <c:v>611</c:v>
                </c:pt>
                <c:pt idx="2895">
                  <c:v>611</c:v>
                </c:pt>
                <c:pt idx="2896">
                  <c:v>614</c:v>
                </c:pt>
                <c:pt idx="2897">
                  <c:v>610</c:v>
                </c:pt>
                <c:pt idx="2898">
                  <c:v>605</c:v>
                </c:pt>
                <c:pt idx="2899">
                  <c:v>610</c:v>
                </c:pt>
                <c:pt idx="2900">
                  <c:v>616</c:v>
                </c:pt>
                <c:pt idx="2901">
                  <c:v>607</c:v>
                </c:pt>
                <c:pt idx="2902">
                  <c:v>602</c:v>
                </c:pt>
                <c:pt idx="2903">
                  <c:v>602</c:v>
                </c:pt>
                <c:pt idx="2904">
                  <c:v>609</c:v>
                </c:pt>
                <c:pt idx="2905">
                  <c:v>623</c:v>
                </c:pt>
                <c:pt idx="2906">
                  <c:v>608</c:v>
                </c:pt>
                <c:pt idx="2907">
                  <c:v>607</c:v>
                </c:pt>
                <c:pt idx="2908">
                  <c:v>608</c:v>
                </c:pt>
                <c:pt idx="2909">
                  <c:v>613</c:v>
                </c:pt>
                <c:pt idx="2910">
                  <c:v>601</c:v>
                </c:pt>
                <c:pt idx="2911">
                  <c:v>611</c:v>
                </c:pt>
                <c:pt idx="2912">
                  <c:v>606</c:v>
                </c:pt>
                <c:pt idx="2913">
                  <c:v>611</c:v>
                </c:pt>
                <c:pt idx="2914">
                  <c:v>601</c:v>
                </c:pt>
                <c:pt idx="2915">
                  <c:v>604</c:v>
                </c:pt>
                <c:pt idx="2916">
                  <c:v>608</c:v>
                </c:pt>
                <c:pt idx="2917">
                  <c:v>600</c:v>
                </c:pt>
                <c:pt idx="2918">
                  <c:v>601</c:v>
                </c:pt>
                <c:pt idx="2919">
                  <c:v>600</c:v>
                </c:pt>
                <c:pt idx="2920">
                  <c:v>610</c:v>
                </c:pt>
                <c:pt idx="2921">
                  <c:v>604</c:v>
                </c:pt>
                <c:pt idx="2922">
                  <c:v>602</c:v>
                </c:pt>
                <c:pt idx="2923">
                  <c:v>611</c:v>
                </c:pt>
                <c:pt idx="2924">
                  <c:v>605</c:v>
                </c:pt>
                <c:pt idx="2925">
                  <c:v>615</c:v>
                </c:pt>
                <c:pt idx="2926">
                  <c:v>610</c:v>
                </c:pt>
                <c:pt idx="2927">
                  <c:v>607</c:v>
                </c:pt>
                <c:pt idx="2928">
                  <c:v>604</c:v>
                </c:pt>
                <c:pt idx="2929">
                  <c:v>607</c:v>
                </c:pt>
                <c:pt idx="2930">
                  <c:v>612</c:v>
                </c:pt>
                <c:pt idx="2931">
                  <c:v>599</c:v>
                </c:pt>
                <c:pt idx="2932">
                  <c:v>596</c:v>
                </c:pt>
                <c:pt idx="2933">
                  <c:v>605</c:v>
                </c:pt>
                <c:pt idx="2934">
                  <c:v>611</c:v>
                </c:pt>
                <c:pt idx="2935">
                  <c:v>616</c:v>
                </c:pt>
                <c:pt idx="2936">
                  <c:v>605</c:v>
                </c:pt>
                <c:pt idx="2937">
                  <c:v>613</c:v>
                </c:pt>
                <c:pt idx="2938">
                  <c:v>609</c:v>
                </c:pt>
                <c:pt idx="2939">
                  <c:v>612</c:v>
                </c:pt>
                <c:pt idx="2940">
                  <c:v>601</c:v>
                </c:pt>
                <c:pt idx="2941">
                  <c:v>599</c:v>
                </c:pt>
                <c:pt idx="2942">
                  <c:v>616</c:v>
                </c:pt>
                <c:pt idx="2943">
                  <c:v>607</c:v>
                </c:pt>
                <c:pt idx="2944">
                  <c:v>616</c:v>
                </c:pt>
                <c:pt idx="2945">
                  <c:v>609</c:v>
                </c:pt>
                <c:pt idx="2946">
                  <c:v>602</c:v>
                </c:pt>
                <c:pt idx="2947">
                  <c:v>606</c:v>
                </c:pt>
                <c:pt idx="2948">
                  <c:v>604</c:v>
                </c:pt>
                <c:pt idx="2949">
                  <c:v>616</c:v>
                </c:pt>
                <c:pt idx="2950">
                  <c:v>593</c:v>
                </c:pt>
                <c:pt idx="2951">
                  <c:v>610</c:v>
                </c:pt>
                <c:pt idx="2952">
                  <c:v>609</c:v>
                </c:pt>
                <c:pt idx="2953">
                  <c:v>607</c:v>
                </c:pt>
                <c:pt idx="2954">
                  <c:v>591</c:v>
                </c:pt>
                <c:pt idx="2955">
                  <c:v>603</c:v>
                </c:pt>
                <c:pt idx="2956">
                  <c:v>610</c:v>
                </c:pt>
                <c:pt idx="2957">
                  <c:v>604</c:v>
                </c:pt>
                <c:pt idx="2958">
                  <c:v>604</c:v>
                </c:pt>
                <c:pt idx="2959">
                  <c:v>609</c:v>
                </c:pt>
                <c:pt idx="2960">
                  <c:v>605</c:v>
                </c:pt>
                <c:pt idx="2961">
                  <c:v>603</c:v>
                </c:pt>
                <c:pt idx="2962">
                  <c:v>600</c:v>
                </c:pt>
                <c:pt idx="2963">
                  <c:v>609</c:v>
                </c:pt>
                <c:pt idx="2964">
                  <c:v>608</c:v>
                </c:pt>
                <c:pt idx="2965">
                  <c:v>608</c:v>
                </c:pt>
                <c:pt idx="2966">
                  <c:v>599</c:v>
                </c:pt>
                <c:pt idx="2967">
                  <c:v>607</c:v>
                </c:pt>
                <c:pt idx="2968">
                  <c:v>616</c:v>
                </c:pt>
                <c:pt idx="2969">
                  <c:v>615</c:v>
                </c:pt>
                <c:pt idx="2970">
                  <c:v>616</c:v>
                </c:pt>
                <c:pt idx="2971">
                  <c:v>606</c:v>
                </c:pt>
                <c:pt idx="2972">
                  <c:v>612</c:v>
                </c:pt>
                <c:pt idx="2973">
                  <c:v>608</c:v>
                </c:pt>
                <c:pt idx="2974">
                  <c:v>603</c:v>
                </c:pt>
                <c:pt idx="2975">
                  <c:v>602</c:v>
                </c:pt>
                <c:pt idx="2976">
                  <c:v>608</c:v>
                </c:pt>
                <c:pt idx="2977">
                  <c:v>604</c:v>
                </c:pt>
                <c:pt idx="2978">
                  <c:v>607</c:v>
                </c:pt>
                <c:pt idx="2979">
                  <c:v>602</c:v>
                </c:pt>
                <c:pt idx="2980">
                  <c:v>617</c:v>
                </c:pt>
                <c:pt idx="2981">
                  <c:v>606</c:v>
                </c:pt>
                <c:pt idx="2982">
                  <c:v>607</c:v>
                </c:pt>
                <c:pt idx="2983">
                  <c:v>608</c:v>
                </c:pt>
                <c:pt idx="2984">
                  <c:v>614</c:v>
                </c:pt>
                <c:pt idx="2985">
                  <c:v>604</c:v>
                </c:pt>
                <c:pt idx="2986">
                  <c:v>610</c:v>
                </c:pt>
                <c:pt idx="2987">
                  <c:v>618</c:v>
                </c:pt>
                <c:pt idx="2988">
                  <c:v>611</c:v>
                </c:pt>
                <c:pt idx="2989">
                  <c:v>605</c:v>
                </c:pt>
                <c:pt idx="2990">
                  <c:v>609</c:v>
                </c:pt>
                <c:pt idx="2991">
                  <c:v>604</c:v>
                </c:pt>
                <c:pt idx="2992">
                  <c:v>605</c:v>
                </c:pt>
                <c:pt idx="2993">
                  <c:v>617</c:v>
                </c:pt>
                <c:pt idx="2994">
                  <c:v>611</c:v>
                </c:pt>
                <c:pt idx="2995">
                  <c:v>601</c:v>
                </c:pt>
                <c:pt idx="2996">
                  <c:v>596</c:v>
                </c:pt>
                <c:pt idx="2997">
                  <c:v>596</c:v>
                </c:pt>
                <c:pt idx="2998">
                  <c:v>614</c:v>
                </c:pt>
                <c:pt idx="2999">
                  <c:v>609</c:v>
                </c:pt>
                <c:pt idx="3000">
                  <c:v>606</c:v>
                </c:pt>
                <c:pt idx="3001">
                  <c:v>590</c:v>
                </c:pt>
                <c:pt idx="3002">
                  <c:v>604</c:v>
                </c:pt>
                <c:pt idx="3003">
                  <c:v>611</c:v>
                </c:pt>
                <c:pt idx="3004">
                  <c:v>607</c:v>
                </c:pt>
                <c:pt idx="3005">
                  <c:v>618</c:v>
                </c:pt>
                <c:pt idx="3006">
                  <c:v>605</c:v>
                </c:pt>
                <c:pt idx="3007">
                  <c:v>601</c:v>
                </c:pt>
                <c:pt idx="3008">
                  <c:v>613</c:v>
                </c:pt>
                <c:pt idx="3009">
                  <c:v>594</c:v>
                </c:pt>
                <c:pt idx="3010">
                  <c:v>607</c:v>
                </c:pt>
                <c:pt idx="3011">
                  <c:v>622</c:v>
                </c:pt>
                <c:pt idx="3012">
                  <c:v>616</c:v>
                </c:pt>
                <c:pt idx="3013">
                  <c:v>604</c:v>
                </c:pt>
                <c:pt idx="3014">
                  <c:v>603</c:v>
                </c:pt>
                <c:pt idx="3015">
                  <c:v>605</c:v>
                </c:pt>
                <c:pt idx="3016">
                  <c:v>602</c:v>
                </c:pt>
                <c:pt idx="3017">
                  <c:v>607</c:v>
                </c:pt>
                <c:pt idx="3018">
                  <c:v>605</c:v>
                </c:pt>
                <c:pt idx="3019">
                  <c:v>601</c:v>
                </c:pt>
                <c:pt idx="3020">
                  <c:v>597</c:v>
                </c:pt>
                <c:pt idx="3021">
                  <c:v>591</c:v>
                </c:pt>
                <c:pt idx="3022">
                  <c:v>611</c:v>
                </c:pt>
                <c:pt idx="3023">
                  <c:v>605</c:v>
                </c:pt>
                <c:pt idx="3024">
                  <c:v>610</c:v>
                </c:pt>
                <c:pt idx="3025">
                  <c:v>616</c:v>
                </c:pt>
                <c:pt idx="3026">
                  <c:v>610</c:v>
                </c:pt>
                <c:pt idx="3027">
                  <c:v>604</c:v>
                </c:pt>
                <c:pt idx="3028">
                  <c:v>609</c:v>
                </c:pt>
                <c:pt idx="3029">
                  <c:v>594</c:v>
                </c:pt>
                <c:pt idx="3030">
                  <c:v>606</c:v>
                </c:pt>
                <c:pt idx="3031">
                  <c:v>591</c:v>
                </c:pt>
                <c:pt idx="3032">
                  <c:v>604</c:v>
                </c:pt>
                <c:pt idx="3033">
                  <c:v>613</c:v>
                </c:pt>
                <c:pt idx="3034">
                  <c:v>595</c:v>
                </c:pt>
                <c:pt idx="3035">
                  <c:v>602</c:v>
                </c:pt>
                <c:pt idx="3036">
                  <c:v>603</c:v>
                </c:pt>
                <c:pt idx="3037">
                  <c:v>604</c:v>
                </c:pt>
                <c:pt idx="3038">
                  <c:v>624</c:v>
                </c:pt>
                <c:pt idx="3039">
                  <c:v>604</c:v>
                </c:pt>
                <c:pt idx="3040">
                  <c:v>609</c:v>
                </c:pt>
                <c:pt idx="3041">
                  <c:v>604</c:v>
                </c:pt>
                <c:pt idx="3042">
                  <c:v>599</c:v>
                </c:pt>
                <c:pt idx="3043">
                  <c:v>606</c:v>
                </c:pt>
                <c:pt idx="3044">
                  <c:v>619</c:v>
                </c:pt>
                <c:pt idx="3045">
                  <c:v>605</c:v>
                </c:pt>
                <c:pt idx="3046">
                  <c:v>610</c:v>
                </c:pt>
                <c:pt idx="3047">
                  <c:v>608</c:v>
                </c:pt>
                <c:pt idx="3048">
                  <c:v>618</c:v>
                </c:pt>
                <c:pt idx="3049">
                  <c:v>610</c:v>
                </c:pt>
                <c:pt idx="3050">
                  <c:v>603</c:v>
                </c:pt>
                <c:pt idx="3051">
                  <c:v>595</c:v>
                </c:pt>
                <c:pt idx="3052">
                  <c:v>604</c:v>
                </c:pt>
                <c:pt idx="3053">
                  <c:v>622</c:v>
                </c:pt>
                <c:pt idx="3054">
                  <c:v>597</c:v>
                </c:pt>
                <c:pt idx="3055">
                  <c:v>615</c:v>
                </c:pt>
                <c:pt idx="3056">
                  <c:v>611</c:v>
                </c:pt>
                <c:pt idx="3057">
                  <c:v>604</c:v>
                </c:pt>
                <c:pt idx="3058">
                  <c:v>596</c:v>
                </c:pt>
                <c:pt idx="3059">
                  <c:v>608</c:v>
                </c:pt>
                <c:pt idx="3060">
                  <c:v>625</c:v>
                </c:pt>
                <c:pt idx="3061">
                  <c:v>611</c:v>
                </c:pt>
                <c:pt idx="3062">
                  <c:v>618</c:v>
                </c:pt>
                <c:pt idx="3063">
                  <c:v>619</c:v>
                </c:pt>
                <c:pt idx="3064">
                  <c:v>604</c:v>
                </c:pt>
                <c:pt idx="3065">
                  <c:v>603</c:v>
                </c:pt>
                <c:pt idx="3066">
                  <c:v>606</c:v>
                </c:pt>
                <c:pt idx="3067">
                  <c:v>607</c:v>
                </c:pt>
                <c:pt idx="3068">
                  <c:v>603</c:v>
                </c:pt>
                <c:pt idx="3069">
                  <c:v>609</c:v>
                </c:pt>
                <c:pt idx="3070">
                  <c:v>609</c:v>
                </c:pt>
                <c:pt idx="3071">
                  <c:v>611</c:v>
                </c:pt>
                <c:pt idx="3072">
                  <c:v>610</c:v>
                </c:pt>
                <c:pt idx="3073">
                  <c:v>616</c:v>
                </c:pt>
                <c:pt idx="3074">
                  <c:v>604</c:v>
                </c:pt>
                <c:pt idx="3075">
                  <c:v>603</c:v>
                </c:pt>
                <c:pt idx="3076">
                  <c:v>608</c:v>
                </c:pt>
                <c:pt idx="3077">
                  <c:v>611</c:v>
                </c:pt>
                <c:pt idx="3078">
                  <c:v>610</c:v>
                </c:pt>
                <c:pt idx="3079">
                  <c:v>603</c:v>
                </c:pt>
                <c:pt idx="3080">
                  <c:v>599</c:v>
                </c:pt>
                <c:pt idx="3081">
                  <c:v>607</c:v>
                </c:pt>
                <c:pt idx="3082">
                  <c:v>612</c:v>
                </c:pt>
                <c:pt idx="3083">
                  <c:v>609</c:v>
                </c:pt>
                <c:pt idx="3084">
                  <c:v>606</c:v>
                </c:pt>
                <c:pt idx="3085">
                  <c:v>611</c:v>
                </c:pt>
                <c:pt idx="3086">
                  <c:v>596</c:v>
                </c:pt>
                <c:pt idx="3087">
                  <c:v>600</c:v>
                </c:pt>
                <c:pt idx="3088">
                  <c:v>595</c:v>
                </c:pt>
                <c:pt idx="3089">
                  <c:v>604</c:v>
                </c:pt>
                <c:pt idx="3090">
                  <c:v>608</c:v>
                </c:pt>
                <c:pt idx="3091">
                  <c:v>599</c:v>
                </c:pt>
                <c:pt idx="3092">
                  <c:v>601</c:v>
                </c:pt>
                <c:pt idx="3093">
                  <c:v>603</c:v>
                </c:pt>
                <c:pt idx="3094">
                  <c:v>605</c:v>
                </c:pt>
                <c:pt idx="3095">
                  <c:v>602</c:v>
                </c:pt>
                <c:pt idx="3096">
                  <c:v>609</c:v>
                </c:pt>
                <c:pt idx="3097">
                  <c:v>604</c:v>
                </c:pt>
                <c:pt idx="3098">
                  <c:v>609</c:v>
                </c:pt>
                <c:pt idx="3099">
                  <c:v>612</c:v>
                </c:pt>
                <c:pt idx="3100">
                  <c:v>609</c:v>
                </c:pt>
                <c:pt idx="3101">
                  <c:v>611</c:v>
                </c:pt>
                <c:pt idx="3102">
                  <c:v>606</c:v>
                </c:pt>
                <c:pt idx="3103">
                  <c:v>614</c:v>
                </c:pt>
                <c:pt idx="3104">
                  <c:v>606</c:v>
                </c:pt>
                <c:pt idx="3105">
                  <c:v>608</c:v>
                </c:pt>
                <c:pt idx="3106">
                  <c:v>608</c:v>
                </c:pt>
                <c:pt idx="3107">
                  <c:v>603</c:v>
                </c:pt>
                <c:pt idx="3108">
                  <c:v>608</c:v>
                </c:pt>
                <c:pt idx="3109">
                  <c:v>607</c:v>
                </c:pt>
                <c:pt idx="3110">
                  <c:v>609</c:v>
                </c:pt>
                <c:pt idx="3111">
                  <c:v>605</c:v>
                </c:pt>
                <c:pt idx="3112">
                  <c:v>607</c:v>
                </c:pt>
                <c:pt idx="3113">
                  <c:v>606</c:v>
                </c:pt>
                <c:pt idx="3114">
                  <c:v>598</c:v>
                </c:pt>
                <c:pt idx="3115">
                  <c:v>604</c:v>
                </c:pt>
                <c:pt idx="3116">
                  <c:v>607</c:v>
                </c:pt>
                <c:pt idx="3117">
                  <c:v>619</c:v>
                </c:pt>
                <c:pt idx="3118">
                  <c:v>601</c:v>
                </c:pt>
                <c:pt idx="3119">
                  <c:v>619</c:v>
                </c:pt>
                <c:pt idx="3120">
                  <c:v>633</c:v>
                </c:pt>
                <c:pt idx="3121">
                  <c:v>601</c:v>
                </c:pt>
                <c:pt idx="3122">
                  <c:v>607</c:v>
                </c:pt>
                <c:pt idx="3123">
                  <c:v>597</c:v>
                </c:pt>
                <c:pt idx="3124">
                  <c:v>599</c:v>
                </c:pt>
                <c:pt idx="3125">
                  <c:v>600</c:v>
                </c:pt>
                <c:pt idx="3126">
                  <c:v>611</c:v>
                </c:pt>
                <c:pt idx="3127">
                  <c:v>591</c:v>
                </c:pt>
                <c:pt idx="3128">
                  <c:v>612</c:v>
                </c:pt>
                <c:pt idx="3129">
                  <c:v>605</c:v>
                </c:pt>
                <c:pt idx="3130">
                  <c:v>610</c:v>
                </c:pt>
                <c:pt idx="3131">
                  <c:v>608</c:v>
                </c:pt>
                <c:pt idx="3132">
                  <c:v>606</c:v>
                </c:pt>
                <c:pt idx="3133">
                  <c:v>613</c:v>
                </c:pt>
                <c:pt idx="3134">
                  <c:v>618</c:v>
                </c:pt>
                <c:pt idx="3135">
                  <c:v>604</c:v>
                </c:pt>
                <c:pt idx="3136">
                  <c:v>609</c:v>
                </c:pt>
                <c:pt idx="3137">
                  <c:v>609</c:v>
                </c:pt>
                <c:pt idx="3138">
                  <c:v>613</c:v>
                </c:pt>
                <c:pt idx="3139">
                  <c:v>601</c:v>
                </c:pt>
                <c:pt idx="3140">
                  <c:v>599</c:v>
                </c:pt>
                <c:pt idx="3141">
                  <c:v>603</c:v>
                </c:pt>
                <c:pt idx="3142">
                  <c:v>602</c:v>
                </c:pt>
                <c:pt idx="3143">
                  <c:v>611</c:v>
                </c:pt>
                <c:pt idx="3144">
                  <c:v>610</c:v>
                </c:pt>
                <c:pt idx="3145">
                  <c:v>599</c:v>
                </c:pt>
                <c:pt idx="3146">
                  <c:v>604</c:v>
                </c:pt>
                <c:pt idx="3147">
                  <c:v>591</c:v>
                </c:pt>
                <c:pt idx="3148">
                  <c:v>600</c:v>
                </c:pt>
                <c:pt idx="3149">
                  <c:v>599</c:v>
                </c:pt>
                <c:pt idx="3150">
                  <c:v>600</c:v>
                </c:pt>
                <c:pt idx="3151">
                  <c:v>596</c:v>
                </c:pt>
                <c:pt idx="3152">
                  <c:v>607</c:v>
                </c:pt>
                <c:pt idx="3153">
                  <c:v>614</c:v>
                </c:pt>
                <c:pt idx="3154">
                  <c:v>613</c:v>
                </c:pt>
                <c:pt idx="3155">
                  <c:v>607</c:v>
                </c:pt>
                <c:pt idx="3156">
                  <c:v>603</c:v>
                </c:pt>
                <c:pt idx="3157">
                  <c:v>603</c:v>
                </c:pt>
                <c:pt idx="3158">
                  <c:v>614</c:v>
                </c:pt>
                <c:pt idx="3159">
                  <c:v>610</c:v>
                </c:pt>
                <c:pt idx="3160">
                  <c:v>606</c:v>
                </c:pt>
                <c:pt idx="3161">
                  <c:v>606</c:v>
                </c:pt>
                <c:pt idx="3162">
                  <c:v>606</c:v>
                </c:pt>
                <c:pt idx="3163">
                  <c:v>607</c:v>
                </c:pt>
                <c:pt idx="3164">
                  <c:v>602</c:v>
                </c:pt>
                <c:pt idx="3165">
                  <c:v>608</c:v>
                </c:pt>
                <c:pt idx="3166">
                  <c:v>608</c:v>
                </c:pt>
                <c:pt idx="3167">
                  <c:v>607</c:v>
                </c:pt>
                <c:pt idx="3168">
                  <c:v>607</c:v>
                </c:pt>
                <c:pt idx="3169">
                  <c:v>611</c:v>
                </c:pt>
                <c:pt idx="3170">
                  <c:v>607</c:v>
                </c:pt>
                <c:pt idx="3171">
                  <c:v>603</c:v>
                </c:pt>
                <c:pt idx="3172">
                  <c:v>612</c:v>
                </c:pt>
                <c:pt idx="3173">
                  <c:v>607</c:v>
                </c:pt>
                <c:pt idx="3174">
                  <c:v>608</c:v>
                </c:pt>
                <c:pt idx="3175">
                  <c:v>603</c:v>
                </c:pt>
                <c:pt idx="3176">
                  <c:v>608</c:v>
                </c:pt>
                <c:pt idx="3177">
                  <c:v>610</c:v>
                </c:pt>
                <c:pt idx="3178">
                  <c:v>604</c:v>
                </c:pt>
                <c:pt idx="3179">
                  <c:v>610</c:v>
                </c:pt>
                <c:pt idx="3180">
                  <c:v>608</c:v>
                </c:pt>
                <c:pt idx="3181">
                  <c:v>610</c:v>
                </c:pt>
                <c:pt idx="3182">
                  <c:v>604</c:v>
                </c:pt>
                <c:pt idx="3183">
                  <c:v>605</c:v>
                </c:pt>
                <c:pt idx="3184">
                  <c:v>606</c:v>
                </c:pt>
                <c:pt idx="3185">
                  <c:v>605</c:v>
                </c:pt>
                <c:pt idx="3186">
                  <c:v>614</c:v>
                </c:pt>
                <c:pt idx="3187">
                  <c:v>611</c:v>
                </c:pt>
                <c:pt idx="3188">
                  <c:v>611</c:v>
                </c:pt>
                <c:pt idx="3189">
                  <c:v>613</c:v>
                </c:pt>
                <c:pt idx="3190">
                  <c:v>603</c:v>
                </c:pt>
                <c:pt idx="3191">
                  <c:v>613</c:v>
                </c:pt>
                <c:pt idx="3192">
                  <c:v>609</c:v>
                </c:pt>
                <c:pt idx="3193">
                  <c:v>607</c:v>
                </c:pt>
                <c:pt idx="3194">
                  <c:v>606</c:v>
                </c:pt>
                <c:pt idx="3195">
                  <c:v>599</c:v>
                </c:pt>
                <c:pt idx="3196">
                  <c:v>602</c:v>
                </c:pt>
                <c:pt idx="3197">
                  <c:v>603</c:v>
                </c:pt>
                <c:pt idx="3198">
                  <c:v>604</c:v>
                </c:pt>
                <c:pt idx="3199">
                  <c:v>604</c:v>
                </c:pt>
                <c:pt idx="3200">
                  <c:v>604</c:v>
                </c:pt>
                <c:pt idx="3201">
                  <c:v>606</c:v>
                </c:pt>
                <c:pt idx="3202">
                  <c:v>606</c:v>
                </c:pt>
                <c:pt idx="3203">
                  <c:v>611</c:v>
                </c:pt>
                <c:pt idx="3204">
                  <c:v>597</c:v>
                </c:pt>
                <c:pt idx="3205">
                  <c:v>601</c:v>
                </c:pt>
                <c:pt idx="3206">
                  <c:v>602</c:v>
                </c:pt>
                <c:pt idx="3207">
                  <c:v>594</c:v>
                </c:pt>
                <c:pt idx="3208">
                  <c:v>596</c:v>
                </c:pt>
                <c:pt idx="3209">
                  <c:v>594</c:v>
                </c:pt>
                <c:pt idx="3210">
                  <c:v>611</c:v>
                </c:pt>
                <c:pt idx="3211">
                  <c:v>604</c:v>
                </c:pt>
                <c:pt idx="3212">
                  <c:v>611</c:v>
                </c:pt>
                <c:pt idx="3213">
                  <c:v>607</c:v>
                </c:pt>
                <c:pt idx="3214">
                  <c:v>612</c:v>
                </c:pt>
                <c:pt idx="3215">
                  <c:v>604</c:v>
                </c:pt>
                <c:pt idx="3216">
                  <c:v>603</c:v>
                </c:pt>
                <c:pt idx="3217">
                  <c:v>602</c:v>
                </c:pt>
                <c:pt idx="3218">
                  <c:v>606</c:v>
                </c:pt>
                <c:pt idx="3219">
                  <c:v>610</c:v>
                </c:pt>
                <c:pt idx="3220">
                  <c:v>607</c:v>
                </c:pt>
                <c:pt idx="3221">
                  <c:v>600</c:v>
                </c:pt>
                <c:pt idx="3222">
                  <c:v>602</c:v>
                </c:pt>
                <c:pt idx="3223">
                  <c:v>611</c:v>
                </c:pt>
                <c:pt idx="3224">
                  <c:v>607</c:v>
                </c:pt>
                <c:pt idx="3225">
                  <c:v>600</c:v>
                </c:pt>
                <c:pt idx="3226">
                  <c:v>605</c:v>
                </c:pt>
                <c:pt idx="3227">
                  <c:v>603</c:v>
                </c:pt>
                <c:pt idx="3228">
                  <c:v>605</c:v>
                </c:pt>
                <c:pt idx="3229">
                  <c:v>611</c:v>
                </c:pt>
                <c:pt idx="3230">
                  <c:v>607</c:v>
                </c:pt>
                <c:pt idx="3231">
                  <c:v>604</c:v>
                </c:pt>
                <c:pt idx="3232">
                  <c:v>603</c:v>
                </c:pt>
                <c:pt idx="3233">
                  <c:v>600</c:v>
                </c:pt>
                <c:pt idx="3234">
                  <c:v>608</c:v>
                </c:pt>
                <c:pt idx="3235">
                  <c:v>603</c:v>
                </c:pt>
                <c:pt idx="3236">
                  <c:v>598</c:v>
                </c:pt>
                <c:pt idx="3237">
                  <c:v>625</c:v>
                </c:pt>
                <c:pt idx="3238">
                  <c:v>631</c:v>
                </c:pt>
                <c:pt idx="3239">
                  <c:v>583</c:v>
                </c:pt>
                <c:pt idx="3240">
                  <c:v>596</c:v>
                </c:pt>
                <c:pt idx="3241">
                  <c:v>609</c:v>
                </c:pt>
                <c:pt idx="3242">
                  <c:v>605</c:v>
                </c:pt>
                <c:pt idx="3243">
                  <c:v>598</c:v>
                </c:pt>
                <c:pt idx="3244">
                  <c:v>626</c:v>
                </c:pt>
                <c:pt idx="3245">
                  <c:v>612</c:v>
                </c:pt>
                <c:pt idx="3246">
                  <c:v>610</c:v>
                </c:pt>
                <c:pt idx="3247">
                  <c:v>617</c:v>
                </c:pt>
                <c:pt idx="3248">
                  <c:v>589</c:v>
                </c:pt>
                <c:pt idx="3249">
                  <c:v>607</c:v>
                </c:pt>
                <c:pt idx="3250">
                  <c:v>609</c:v>
                </c:pt>
                <c:pt idx="3251">
                  <c:v>603</c:v>
                </c:pt>
                <c:pt idx="3252">
                  <c:v>613</c:v>
                </c:pt>
                <c:pt idx="3253">
                  <c:v>607</c:v>
                </c:pt>
                <c:pt idx="3254">
                  <c:v>599</c:v>
                </c:pt>
                <c:pt idx="3255">
                  <c:v>611</c:v>
                </c:pt>
                <c:pt idx="3256">
                  <c:v>650</c:v>
                </c:pt>
                <c:pt idx="3257">
                  <c:v>589</c:v>
                </c:pt>
                <c:pt idx="3258">
                  <c:v>606</c:v>
                </c:pt>
                <c:pt idx="3259">
                  <c:v>601</c:v>
                </c:pt>
                <c:pt idx="3260">
                  <c:v>605</c:v>
                </c:pt>
                <c:pt idx="3261">
                  <c:v>608</c:v>
                </c:pt>
                <c:pt idx="3262">
                  <c:v>607</c:v>
                </c:pt>
                <c:pt idx="3263">
                  <c:v>597</c:v>
                </c:pt>
                <c:pt idx="3264">
                  <c:v>601</c:v>
                </c:pt>
                <c:pt idx="3265">
                  <c:v>595</c:v>
                </c:pt>
                <c:pt idx="3266">
                  <c:v>595</c:v>
                </c:pt>
                <c:pt idx="3267">
                  <c:v>611</c:v>
                </c:pt>
                <c:pt idx="3268">
                  <c:v>597</c:v>
                </c:pt>
                <c:pt idx="3269">
                  <c:v>594</c:v>
                </c:pt>
                <c:pt idx="3270">
                  <c:v>608</c:v>
                </c:pt>
                <c:pt idx="3271">
                  <c:v>608</c:v>
                </c:pt>
                <c:pt idx="3272">
                  <c:v>606</c:v>
                </c:pt>
                <c:pt idx="3273">
                  <c:v>605</c:v>
                </c:pt>
                <c:pt idx="3274">
                  <c:v>603</c:v>
                </c:pt>
                <c:pt idx="3275">
                  <c:v>604</c:v>
                </c:pt>
                <c:pt idx="3276">
                  <c:v>609</c:v>
                </c:pt>
                <c:pt idx="3277">
                  <c:v>606</c:v>
                </c:pt>
                <c:pt idx="3278">
                  <c:v>605</c:v>
                </c:pt>
                <c:pt idx="3279">
                  <c:v>601</c:v>
                </c:pt>
                <c:pt idx="3280">
                  <c:v>602</c:v>
                </c:pt>
                <c:pt idx="3281">
                  <c:v>603</c:v>
                </c:pt>
                <c:pt idx="3282">
                  <c:v>610</c:v>
                </c:pt>
                <c:pt idx="3283">
                  <c:v>613</c:v>
                </c:pt>
                <c:pt idx="3284">
                  <c:v>608</c:v>
                </c:pt>
                <c:pt idx="3285">
                  <c:v>600</c:v>
                </c:pt>
                <c:pt idx="3286">
                  <c:v>610</c:v>
                </c:pt>
                <c:pt idx="3287">
                  <c:v>609</c:v>
                </c:pt>
                <c:pt idx="3288">
                  <c:v>599</c:v>
                </c:pt>
                <c:pt idx="3289">
                  <c:v>607</c:v>
                </c:pt>
                <c:pt idx="3290">
                  <c:v>610</c:v>
                </c:pt>
                <c:pt idx="3291">
                  <c:v>614</c:v>
                </c:pt>
                <c:pt idx="3292">
                  <c:v>602</c:v>
                </c:pt>
                <c:pt idx="3293">
                  <c:v>599</c:v>
                </c:pt>
                <c:pt idx="3294">
                  <c:v>610</c:v>
                </c:pt>
                <c:pt idx="3295">
                  <c:v>602</c:v>
                </c:pt>
                <c:pt idx="3296">
                  <c:v>603</c:v>
                </c:pt>
                <c:pt idx="3297">
                  <c:v>606</c:v>
                </c:pt>
                <c:pt idx="3298">
                  <c:v>607</c:v>
                </c:pt>
                <c:pt idx="3299">
                  <c:v>613</c:v>
                </c:pt>
                <c:pt idx="3300">
                  <c:v>615</c:v>
                </c:pt>
                <c:pt idx="3301">
                  <c:v>608</c:v>
                </c:pt>
                <c:pt idx="3302">
                  <c:v>606</c:v>
                </c:pt>
                <c:pt idx="3303">
                  <c:v>601</c:v>
                </c:pt>
                <c:pt idx="3304">
                  <c:v>614</c:v>
                </c:pt>
                <c:pt idx="3305">
                  <c:v>609</c:v>
                </c:pt>
                <c:pt idx="3306">
                  <c:v>599</c:v>
                </c:pt>
                <c:pt idx="3307">
                  <c:v>598</c:v>
                </c:pt>
                <c:pt idx="3308">
                  <c:v>606</c:v>
                </c:pt>
                <c:pt idx="3309">
                  <c:v>611</c:v>
                </c:pt>
                <c:pt idx="3310">
                  <c:v>607</c:v>
                </c:pt>
                <c:pt idx="3311">
                  <c:v>605</c:v>
                </c:pt>
                <c:pt idx="3312">
                  <c:v>600</c:v>
                </c:pt>
                <c:pt idx="3313">
                  <c:v>611</c:v>
                </c:pt>
                <c:pt idx="3314">
                  <c:v>607</c:v>
                </c:pt>
                <c:pt idx="3315">
                  <c:v>603</c:v>
                </c:pt>
                <c:pt idx="3316">
                  <c:v>605</c:v>
                </c:pt>
                <c:pt idx="3317">
                  <c:v>603</c:v>
                </c:pt>
                <c:pt idx="3318">
                  <c:v>601</c:v>
                </c:pt>
                <c:pt idx="3319">
                  <c:v>609</c:v>
                </c:pt>
                <c:pt idx="3320">
                  <c:v>607</c:v>
                </c:pt>
                <c:pt idx="3321">
                  <c:v>602</c:v>
                </c:pt>
                <c:pt idx="3322">
                  <c:v>588</c:v>
                </c:pt>
                <c:pt idx="3323">
                  <c:v>594</c:v>
                </c:pt>
                <c:pt idx="3324">
                  <c:v>601</c:v>
                </c:pt>
                <c:pt idx="3325">
                  <c:v>598</c:v>
                </c:pt>
                <c:pt idx="3326">
                  <c:v>597</c:v>
                </c:pt>
                <c:pt idx="3327">
                  <c:v>592</c:v>
                </c:pt>
                <c:pt idx="3328">
                  <c:v>596</c:v>
                </c:pt>
                <c:pt idx="3329">
                  <c:v>605</c:v>
                </c:pt>
                <c:pt idx="3330">
                  <c:v>607</c:v>
                </c:pt>
                <c:pt idx="3331">
                  <c:v>603</c:v>
                </c:pt>
                <c:pt idx="3332">
                  <c:v>611</c:v>
                </c:pt>
                <c:pt idx="3333">
                  <c:v>608</c:v>
                </c:pt>
                <c:pt idx="3334">
                  <c:v>607</c:v>
                </c:pt>
                <c:pt idx="3335">
                  <c:v>605</c:v>
                </c:pt>
                <c:pt idx="3336">
                  <c:v>600</c:v>
                </c:pt>
                <c:pt idx="3337">
                  <c:v>606</c:v>
                </c:pt>
                <c:pt idx="3338">
                  <c:v>609</c:v>
                </c:pt>
                <c:pt idx="3339">
                  <c:v>605</c:v>
                </c:pt>
                <c:pt idx="3340">
                  <c:v>605</c:v>
                </c:pt>
                <c:pt idx="3341">
                  <c:v>609</c:v>
                </c:pt>
                <c:pt idx="3342">
                  <c:v>607</c:v>
                </c:pt>
                <c:pt idx="3343">
                  <c:v>603</c:v>
                </c:pt>
                <c:pt idx="3344">
                  <c:v>597</c:v>
                </c:pt>
                <c:pt idx="3345">
                  <c:v>603</c:v>
                </c:pt>
                <c:pt idx="3346">
                  <c:v>610</c:v>
                </c:pt>
                <c:pt idx="3347">
                  <c:v>603</c:v>
                </c:pt>
                <c:pt idx="3348">
                  <c:v>603</c:v>
                </c:pt>
                <c:pt idx="3349">
                  <c:v>604</c:v>
                </c:pt>
                <c:pt idx="3350">
                  <c:v>601</c:v>
                </c:pt>
                <c:pt idx="3351">
                  <c:v>604</c:v>
                </c:pt>
                <c:pt idx="3352">
                  <c:v>603</c:v>
                </c:pt>
                <c:pt idx="3353">
                  <c:v>609</c:v>
                </c:pt>
                <c:pt idx="3354">
                  <c:v>603</c:v>
                </c:pt>
                <c:pt idx="3355">
                  <c:v>603</c:v>
                </c:pt>
                <c:pt idx="3356">
                  <c:v>609</c:v>
                </c:pt>
                <c:pt idx="3357">
                  <c:v>616</c:v>
                </c:pt>
                <c:pt idx="3358">
                  <c:v>608</c:v>
                </c:pt>
                <c:pt idx="3359">
                  <c:v>601</c:v>
                </c:pt>
                <c:pt idx="3360">
                  <c:v>601</c:v>
                </c:pt>
                <c:pt idx="3361">
                  <c:v>605</c:v>
                </c:pt>
                <c:pt idx="3362">
                  <c:v>605</c:v>
                </c:pt>
                <c:pt idx="3363">
                  <c:v>606</c:v>
                </c:pt>
                <c:pt idx="3364">
                  <c:v>601</c:v>
                </c:pt>
                <c:pt idx="3365">
                  <c:v>608</c:v>
                </c:pt>
                <c:pt idx="3366">
                  <c:v>602</c:v>
                </c:pt>
                <c:pt idx="3367">
                  <c:v>603</c:v>
                </c:pt>
                <c:pt idx="3368">
                  <c:v>607</c:v>
                </c:pt>
                <c:pt idx="3369">
                  <c:v>605</c:v>
                </c:pt>
                <c:pt idx="3370">
                  <c:v>601</c:v>
                </c:pt>
                <c:pt idx="3371">
                  <c:v>602</c:v>
                </c:pt>
                <c:pt idx="3372">
                  <c:v>608</c:v>
                </c:pt>
                <c:pt idx="3373">
                  <c:v>603</c:v>
                </c:pt>
                <c:pt idx="3374">
                  <c:v>603</c:v>
                </c:pt>
                <c:pt idx="3375">
                  <c:v>609</c:v>
                </c:pt>
                <c:pt idx="3376">
                  <c:v>608</c:v>
                </c:pt>
                <c:pt idx="3377">
                  <c:v>606</c:v>
                </c:pt>
                <c:pt idx="3378">
                  <c:v>606</c:v>
                </c:pt>
                <c:pt idx="3379">
                  <c:v>609</c:v>
                </c:pt>
                <c:pt idx="3380">
                  <c:v>610</c:v>
                </c:pt>
                <c:pt idx="3381">
                  <c:v>596</c:v>
                </c:pt>
                <c:pt idx="3382">
                  <c:v>598</c:v>
                </c:pt>
                <c:pt idx="3383">
                  <c:v>593</c:v>
                </c:pt>
                <c:pt idx="3384">
                  <c:v>587</c:v>
                </c:pt>
                <c:pt idx="3385">
                  <c:v>597</c:v>
                </c:pt>
                <c:pt idx="3386">
                  <c:v>596</c:v>
                </c:pt>
                <c:pt idx="3387">
                  <c:v>591</c:v>
                </c:pt>
                <c:pt idx="3388">
                  <c:v>603</c:v>
                </c:pt>
                <c:pt idx="3389">
                  <c:v>605</c:v>
                </c:pt>
                <c:pt idx="3390">
                  <c:v>604</c:v>
                </c:pt>
                <c:pt idx="3391">
                  <c:v>600</c:v>
                </c:pt>
                <c:pt idx="3392">
                  <c:v>596</c:v>
                </c:pt>
                <c:pt idx="3393">
                  <c:v>603</c:v>
                </c:pt>
                <c:pt idx="3394">
                  <c:v>613</c:v>
                </c:pt>
                <c:pt idx="3395">
                  <c:v>613</c:v>
                </c:pt>
                <c:pt idx="3396">
                  <c:v>601</c:v>
                </c:pt>
                <c:pt idx="3397">
                  <c:v>607</c:v>
                </c:pt>
                <c:pt idx="3398">
                  <c:v>604</c:v>
                </c:pt>
                <c:pt idx="3399">
                  <c:v>607</c:v>
                </c:pt>
                <c:pt idx="3400">
                  <c:v>597</c:v>
                </c:pt>
                <c:pt idx="3401">
                  <c:v>609</c:v>
                </c:pt>
                <c:pt idx="3402">
                  <c:v>607</c:v>
                </c:pt>
                <c:pt idx="3403">
                  <c:v>599</c:v>
                </c:pt>
                <c:pt idx="3404">
                  <c:v>605</c:v>
                </c:pt>
                <c:pt idx="3405">
                  <c:v>607</c:v>
                </c:pt>
                <c:pt idx="3406">
                  <c:v>607</c:v>
                </c:pt>
                <c:pt idx="3407">
                  <c:v>589</c:v>
                </c:pt>
                <c:pt idx="3408">
                  <c:v>609</c:v>
                </c:pt>
                <c:pt idx="3409">
                  <c:v>597</c:v>
                </c:pt>
                <c:pt idx="3410">
                  <c:v>607</c:v>
                </c:pt>
                <c:pt idx="3411">
                  <c:v>604</c:v>
                </c:pt>
                <c:pt idx="3412">
                  <c:v>608</c:v>
                </c:pt>
                <c:pt idx="3413">
                  <c:v>603</c:v>
                </c:pt>
                <c:pt idx="3414">
                  <c:v>613</c:v>
                </c:pt>
                <c:pt idx="3415">
                  <c:v>604</c:v>
                </c:pt>
                <c:pt idx="3416">
                  <c:v>607</c:v>
                </c:pt>
                <c:pt idx="3417">
                  <c:v>607</c:v>
                </c:pt>
                <c:pt idx="3418">
                  <c:v>603</c:v>
                </c:pt>
                <c:pt idx="3419">
                  <c:v>607</c:v>
                </c:pt>
                <c:pt idx="3420">
                  <c:v>603</c:v>
                </c:pt>
                <c:pt idx="3421">
                  <c:v>607</c:v>
                </c:pt>
                <c:pt idx="3422">
                  <c:v>603</c:v>
                </c:pt>
                <c:pt idx="3423">
                  <c:v>599</c:v>
                </c:pt>
                <c:pt idx="3424">
                  <c:v>604</c:v>
                </c:pt>
                <c:pt idx="3425">
                  <c:v>603</c:v>
                </c:pt>
                <c:pt idx="3426">
                  <c:v>601</c:v>
                </c:pt>
                <c:pt idx="3427">
                  <c:v>609</c:v>
                </c:pt>
                <c:pt idx="3428">
                  <c:v>604</c:v>
                </c:pt>
                <c:pt idx="3429">
                  <c:v>602</c:v>
                </c:pt>
                <c:pt idx="3430">
                  <c:v>601</c:v>
                </c:pt>
                <c:pt idx="3431">
                  <c:v>611</c:v>
                </c:pt>
                <c:pt idx="3432">
                  <c:v>597</c:v>
                </c:pt>
                <c:pt idx="3433">
                  <c:v>617</c:v>
                </c:pt>
                <c:pt idx="3434">
                  <c:v>598</c:v>
                </c:pt>
                <c:pt idx="3435">
                  <c:v>608</c:v>
                </c:pt>
                <c:pt idx="3436">
                  <c:v>592</c:v>
                </c:pt>
                <c:pt idx="3437">
                  <c:v>606</c:v>
                </c:pt>
                <c:pt idx="3438">
                  <c:v>612</c:v>
                </c:pt>
                <c:pt idx="3439">
                  <c:v>602</c:v>
                </c:pt>
                <c:pt idx="3440">
                  <c:v>595</c:v>
                </c:pt>
                <c:pt idx="3441">
                  <c:v>596</c:v>
                </c:pt>
                <c:pt idx="3442">
                  <c:v>593</c:v>
                </c:pt>
                <c:pt idx="3443">
                  <c:v>590</c:v>
                </c:pt>
                <c:pt idx="3444">
                  <c:v>587</c:v>
                </c:pt>
                <c:pt idx="3445">
                  <c:v>592</c:v>
                </c:pt>
                <c:pt idx="3446">
                  <c:v>587</c:v>
                </c:pt>
                <c:pt idx="3447">
                  <c:v>602</c:v>
                </c:pt>
                <c:pt idx="3448">
                  <c:v>600</c:v>
                </c:pt>
                <c:pt idx="3449">
                  <c:v>603</c:v>
                </c:pt>
                <c:pt idx="3450">
                  <c:v>608</c:v>
                </c:pt>
                <c:pt idx="3451">
                  <c:v>603</c:v>
                </c:pt>
                <c:pt idx="3452">
                  <c:v>604</c:v>
                </c:pt>
                <c:pt idx="3453">
                  <c:v>602</c:v>
                </c:pt>
                <c:pt idx="3454">
                  <c:v>605</c:v>
                </c:pt>
                <c:pt idx="3455">
                  <c:v>598</c:v>
                </c:pt>
                <c:pt idx="3456">
                  <c:v>609</c:v>
                </c:pt>
                <c:pt idx="3457">
                  <c:v>607</c:v>
                </c:pt>
                <c:pt idx="3458">
                  <c:v>604</c:v>
                </c:pt>
                <c:pt idx="3459">
                  <c:v>604</c:v>
                </c:pt>
                <c:pt idx="3460">
                  <c:v>603</c:v>
                </c:pt>
                <c:pt idx="3461">
                  <c:v>606</c:v>
                </c:pt>
                <c:pt idx="3462">
                  <c:v>603</c:v>
                </c:pt>
                <c:pt idx="3463">
                  <c:v>600</c:v>
                </c:pt>
                <c:pt idx="3464">
                  <c:v>609</c:v>
                </c:pt>
                <c:pt idx="3465">
                  <c:v>602</c:v>
                </c:pt>
                <c:pt idx="3466">
                  <c:v>603</c:v>
                </c:pt>
                <c:pt idx="3467">
                  <c:v>613</c:v>
                </c:pt>
                <c:pt idx="3468">
                  <c:v>603</c:v>
                </c:pt>
                <c:pt idx="3469">
                  <c:v>599</c:v>
                </c:pt>
                <c:pt idx="3470">
                  <c:v>606</c:v>
                </c:pt>
                <c:pt idx="3471">
                  <c:v>601</c:v>
                </c:pt>
                <c:pt idx="3472">
                  <c:v>598</c:v>
                </c:pt>
                <c:pt idx="3473">
                  <c:v>591</c:v>
                </c:pt>
                <c:pt idx="3474">
                  <c:v>603</c:v>
                </c:pt>
                <c:pt idx="3475">
                  <c:v>601</c:v>
                </c:pt>
                <c:pt idx="3476">
                  <c:v>597</c:v>
                </c:pt>
                <c:pt idx="3477">
                  <c:v>600</c:v>
                </c:pt>
                <c:pt idx="3478">
                  <c:v>602</c:v>
                </c:pt>
                <c:pt idx="3479">
                  <c:v>616</c:v>
                </c:pt>
                <c:pt idx="3480">
                  <c:v>606</c:v>
                </c:pt>
                <c:pt idx="3481">
                  <c:v>599</c:v>
                </c:pt>
                <c:pt idx="3482">
                  <c:v>602</c:v>
                </c:pt>
                <c:pt idx="3483">
                  <c:v>606</c:v>
                </c:pt>
                <c:pt idx="3484">
                  <c:v>606</c:v>
                </c:pt>
                <c:pt idx="3485">
                  <c:v>606</c:v>
                </c:pt>
                <c:pt idx="3486">
                  <c:v>605</c:v>
                </c:pt>
                <c:pt idx="3487">
                  <c:v>591</c:v>
                </c:pt>
                <c:pt idx="3488">
                  <c:v>604</c:v>
                </c:pt>
                <c:pt idx="3489">
                  <c:v>600</c:v>
                </c:pt>
                <c:pt idx="3490">
                  <c:v>607</c:v>
                </c:pt>
                <c:pt idx="3491">
                  <c:v>602</c:v>
                </c:pt>
                <c:pt idx="3492">
                  <c:v>596</c:v>
                </c:pt>
                <c:pt idx="3493">
                  <c:v>597</c:v>
                </c:pt>
                <c:pt idx="3494">
                  <c:v>604</c:v>
                </c:pt>
                <c:pt idx="3495">
                  <c:v>605</c:v>
                </c:pt>
                <c:pt idx="3496">
                  <c:v>607</c:v>
                </c:pt>
                <c:pt idx="3497">
                  <c:v>617</c:v>
                </c:pt>
                <c:pt idx="3498">
                  <c:v>601</c:v>
                </c:pt>
                <c:pt idx="3499">
                  <c:v>605</c:v>
                </c:pt>
                <c:pt idx="3500">
                  <c:v>591</c:v>
                </c:pt>
                <c:pt idx="3501">
                  <c:v>589</c:v>
                </c:pt>
                <c:pt idx="3502">
                  <c:v>604</c:v>
                </c:pt>
                <c:pt idx="3503">
                  <c:v>591</c:v>
                </c:pt>
                <c:pt idx="3504">
                  <c:v>596</c:v>
                </c:pt>
                <c:pt idx="3505">
                  <c:v>595</c:v>
                </c:pt>
                <c:pt idx="3506">
                  <c:v>602</c:v>
                </c:pt>
                <c:pt idx="3507">
                  <c:v>616</c:v>
                </c:pt>
                <c:pt idx="3508">
                  <c:v>611</c:v>
                </c:pt>
                <c:pt idx="3509">
                  <c:v>617</c:v>
                </c:pt>
                <c:pt idx="3510">
                  <c:v>590</c:v>
                </c:pt>
                <c:pt idx="3511">
                  <c:v>597</c:v>
                </c:pt>
                <c:pt idx="3512">
                  <c:v>610</c:v>
                </c:pt>
                <c:pt idx="3513">
                  <c:v>597</c:v>
                </c:pt>
                <c:pt idx="3514">
                  <c:v>599</c:v>
                </c:pt>
                <c:pt idx="3515">
                  <c:v>594</c:v>
                </c:pt>
                <c:pt idx="3516">
                  <c:v>597</c:v>
                </c:pt>
                <c:pt idx="3517">
                  <c:v>599</c:v>
                </c:pt>
                <c:pt idx="3518">
                  <c:v>593</c:v>
                </c:pt>
                <c:pt idx="3519">
                  <c:v>600</c:v>
                </c:pt>
                <c:pt idx="3520">
                  <c:v>603</c:v>
                </c:pt>
                <c:pt idx="3521">
                  <c:v>606</c:v>
                </c:pt>
                <c:pt idx="3522">
                  <c:v>597</c:v>
                </c:pt>
                <c:pt idx="3523">
                  <c:v>600</c:v>
                </c:pt>
                <c:pt idx="3524">
                  <c:v>605</c:v>
                </c:pt>
                <c:pt idx="3525">
                  <c:v>604</c:v>
                </c:pt>
                <c:pt idx="3526">
                  <c:v>601</c:v>
                </c:pt>
                <c:pt idx="3527">
                  <c:v>609</c:v>
                </c:pt>
                <c:pt idx="3528">
                  <c:v>603</c:v>
                </c:pt>
                <c:pt idx="3529">
                  <c:v>601</c:v>
                </c:pt>
                <c:pt idx="3530">
                  <c:v>597</c:v>
                </c:pt>
                <c:pt idx="3531">
                  <c:v>607</c:v>
                </c:pt>
                <c:pt idx="3532">
                  <c:v>598</c:v>
                </c:pt>
                <c:pt idx="3533">
                  <c:v>600</c:v>
                </c:pt>
                <c:pt idx="3534">
                  <c:v>596</c:v>
                </c:pt>
                <c:pt idx="3535">
                  <c:v>603</c:v>
                </c:pt>
                <c:pt idx="3536">
                  <c:v>602</c:v>
                </c:pt>
                <c:pt idx="3537">
                  <c:v>599</c:v>
                </c:pt>
                <c:pt idx="3538">
                  <c:v>603</c:v>
                </c:pt>
                <c:pt idx="3539">
                  <c:v>607</c:v>
                </c:pt>
                <c:pt idx="3540">
                  <c:v>596</c:v>
                </c:pt>
                <c:pt idx="3541">
                  <c:v>595</c:v>
                </c:pt>
                <c:pt idx="3542">
                  <c:v>623</c:v>
                </c:pt>
                <c:pt idx="3543">
                  <c:v>594</c:v>
                </c:pt>
                <c:pt idx="3544">
                  <c:v>602</c:v>
                </c:pt>
                <c:pt idx="3545">
                  <c:v>613</c:v>
                </c:pt>
                <c:pt idx="3546">
                  <c:v>599</c:v>
                </c:pt>
                <c:pt idx="3547">
                  <c:v>606</c:v>
                </c:pt>
                <c:pt idx="3548">
                  <c:v>599</c:v>
                </c:pt>
                <c:pt idx="3549">
                  <c:v>600</c:v>
                </c:pt>
                <c:pt idx="3550">
                  <c:v>602</c:v>
                </c:pt>
                <c:pt idx="3551">
                  <c:v>603</c:v>
                </c:pt>
                <c:pt idx="3552">
                  <c:v>604</c:v>
                </c:pt>
                <c:pt idx="3553">
                  <c:v>599</c:v>
                </c:pt>
                <c:pt idx="3554">
                  <c:v>603</c:v>
                </c:pt>
                <c:pt idx="3555">
                  <c:v>606</c:v>
                </c:pt>
                <c:pt idx="3556">
                  <c:v>608</c:v>
                </c:pt>
                <c:pt idx="3557">
                  <c:v>599</c:v>
                </c:pt>
                <c:pt idx="3558">
                  <c:v>586</c:v>
                </c:pt>
                <c:pt idx="3559">
                  <c:v>587</c:v>
                </c:pt>
                <c:pt idx="3560">
                  <c:v>583</c:v>
                </c:pt>
                <c:pt idx="3561">
                  <c:v>601</c:v>
                </c:pt>
                <c:pt idx="3562">
                  <c:v>575</c:v>
                </c:pt>
                <c:pt idx="3563">
                  <c:v>595</c:v>
                </c:pt>
                <c:pt idx="3564">
                  <c:v>599</c:v>
                </c:pt>
                <c:pt idx="3565">
                  <c:v>583</c:v>
                </c:pt>
                <c:pt idx="3566">
                  <c:v>596</c:v>
                </c:pt>
                <c:pt idx="3567">
                  <c:v>604</c:v>
                </c:pt>
                <c:pt idx="3568">
                  <c:v>585</c:v>
                </c:pt>
                <c:pt idx="3569">
                  <c:v>578</c:v>
                </c:pt>
                <c:pt idx="3570">
                  <c:v>584</c:v>
                </c:pt>
                <c:pt idx="3571">
                  <c:v>589</c:v>
                </c:pt>
                <c:pt idx="3572">
                  <c:v>597</c:v>
                </c:pt>
                <c:pt idx="3573">
                  <c:v>600</c:v>
                </c:pt>
                <c:pt idx="3574">
                  <c:v>616</c:v>
                </c:pt>
                <c:pt idx="3575">
                  <c:v>606</c:v>
                </c:pt>
                <c:pt idx="3576">
                  <c:v>609</c:v>
                </c:pt>
                <c:pt idx="3577">
                  <c:v>603</c:v>
                </c:pt>
                <c:pt idx="3578">
                  <c:v>602</c:v>
                </c:pt>
                <c:pt idx="3579">
                  <c:v>609</c:v>
                </c:pt>
                <c:pt idx="3580">
                  <c:v>607</c:v>
                </c:pt>
                <c:pt idx="3581">
                  <c:v>596</c:v>
                </c:pt>
                <c:pt idx="3582">
                  <c:v>599</c:v>
                </c:pt>
                <c:pt idx="3583">
                  <c:v>603</c:v>
                </c:pt>
                <c:pt idx="3584">
                  <c:v>601</c:v>
                </c:pt>
                <c:pt idx="3585">
                  <c:v>600</c:v>
                </c:pt>
                <c:pt idx="3586">
                  <c:v>594</c:v>
                </c:pt>
                <c:pt idx="3587">
                  <c:v>596</c:v>
                </c:pt>
                <c:pt idx="3588">
                  <c:v>599</c:v>
                </c:pt>
                <c:pt idx="3589">
                  <c:v>592</c:v>
                </c:pt>
                <c:pt idx="3590">
                  <c:v>611</c:v>
                </c:pt>
                <c:pt idx="3591">
                  <c:v>590</c:v>
                </c:pt>
                <c:pt idx="3592">
                  <c:v>609</c:v>
                </c:pt>
                <c:pt idx="3593">
                  <c:v>599</c:v>
                </c:pt>
                <c:pt idx="3594">
                  <c:v>607</c:v>
                </c:pt>
                <c:pt idx="3595">
                  <c:v>584</c:v>
                </c:pt>
                <c:pt idx="3596">
                  <c:v>587</c:v>
                </c:pt>
                <c:pt idx="3597">
                  <c:v>606</c:v>
                </c:pt>
                <c:pt idx="3598">
                  <c:v>596</c:v>
                </c:pt>
                <c:pt idx="3599">
                  <c:v>615</c:v>
                </c:pt>
                <c:pt idx="3600">
                  <c:v>598</c:v>
                </c:pt>
                <c:pt idx="3601">
                  <c:v>601</c:v>
                </c:pt>
                <c:pt idx="3602">
                  <c:v>595</c:v>
                </c:pt>
                <c:pt idx="3603">
                  <c:v>602</c:v>
                </c:pt>
                <c:pt idx="3604">
                  <c:v>608</c:v>
                </c:pt>
                <c:pt idx="3605">
                  <c:v>596</c:v>
                </c:pt>
                <c:pt idx="3606">
                  <c:v>605</c:v>
                </c:pt>
                <c:pt idx="3607">
                  <c:v>601</c:v>
                </c:pt>
                <c:pt idx="3608">
                  <c:v>596</c:v>
                </c:pt>
                <c:pt idx="3609">
                  <c:v>598</c:v>
                </c:pt>
                <c:pt idx="3610">
                  <c:v>600</c:v>
                </c:pt>
                <c:pt idx="3611">
                  <c:v>604</c:v>
                </c:pt>
                <c:pt idx="3612">
                  <c:v>603</c:v>
                </c:pt>
                <c:pt idx="3613">
                  <c:v>604</c:v>
                </c:pt>
                <c:pt idx="3614">
                  <c:v>601</c:v>
                </c:pt>
                <c:pt idx="3615">
                  <c:v>601</c:v>
                </c:pt>
                <c:pt idx="3616">
                  <c:v>597</c:v>
                </c:pt>
                <c:pt idx="3617">
                  <c:v>586</c:v>
                </c:pt>
                <c:pt idx="3618">
                  <c:v>601</c:v>
                </c:pt>
                <c:pt idx="3619">
                  <c:v>583</c:v>
                </c:pt>
                <c:pt idx="3620">
                  <c:v>594</c:v>
                </c:pt>
                <c:pt idx="3621">
                  <c:v>589</c:v>
                </c:pt>
                <c:pt idx="3622">
                  <c:v>587</c:v>
                </c:pt>
                <c:pt idx="3623">
                  <c:v>581</c:v>
                </c:pt>
                <c:pt idx="3624">
                  <c:v>586</c:v>
                </c:pt>
                <c:pt idx="3625">
                  <c:v>614</c:v>
                </c:pt>
                <c:pt idx="3626">
                  <c:v>597</c:v>
                </c:pt>
                <c:pt idx="3627">
                  <c:v>592</c:v>
                </c:pt>
                <c:pt idx="3628">
                  <c:v>600</c:v>
                </c:pt>
                <c:pt idx="3629">
                  <c:v>607</c:v>
                </c:pt>
                <c:pt idx="3630">
                  <c:v>604</c:v>
                </c:pt>
                <c:pt idx="3631">
                  <c:v>600</c:v>
                </c:pt>
                <c:pt idx="3632">
                  <c:v>591</c:v>
                </c:pt>
                <c:pt idx="3633">
                  <c:v>585</c:v>
                </c:pt>
                <c:pt idx="3634">
                  <c:v>591</c:v>
                </c:pt>
                <c:pt idx="3635">
                  <c:v>613</c:v>
                </c:pt>
                <c:pt idx="3636">
                  <c:v>600</c:v>
                </c:pt>
                <c:pt idx="3637">
                  <c:v>606</c:v>
                </c:pt>
                <c:pt idx="3638">
                  <c:v>586</c:v>
                </c:pt>
                <c:pt idx="3639">
                  <c:v>600</c:v>
                </c:pt>
                <c:pt idx="3640">
                  <c:v>604</c:v>
                </c:pt>
                <c:pt idx="3641">
                  <c:v>598</c:v>
                </c:pt>
                <c:pt idx="3642">
                  <c:v>609</c:v>
                </c:pt>
                <c:pt idx="3643">
                  <c:v>606</c:v>
                </c:pt>
                <c:pt idx="3644">
                  <c:v>607</c:v>
                </c:pt>
                <c:pt idx="3645">
                  <c:v>598</c:v>
                </c:pt>
                <c:pt idx="3646">
                  <c:v>597</c:v>
                </c:pt>
                <c:pt idx="3647">
                  <c:v>599</c:v>
                </c:pt>
                <c:pt idx="3648">
                  <c:v>604</c:v>
                </c:pt>
                <c:pt idx="3649">
                  <c:v>596</c:v>
                </c:pt>
                <c:pt idx="3650">
                  <c:v>598</c:v>
                </c:pt>
                <c:pt idx="3651">
                  <c:v>615</c:v>
                </c:pt>
                <c:pt idx="3652">
                  <c:v>590</c:v>
                </c:pt>
                <c:pt idx="3653">
                  <c:v>598</c:v>
                </c:pt>
                <c:pt idx="3654">
                  <c:v>600</c:v>
                </c:pt>
                <c:pt idx="3655">
                  <c:v>612</c:v>
                </c:pt>
                <c:pt idx="3656">
                  <c:v>615</c:v>
                </c:pt>
                <c:pt idx="3657">
                  <c:v>594</c:v>
                </c:pt>
                <c:pt idx="3658">
                  <c:v>598</c:v>
                </c:pt>
                <c:pt idx="3659">
                  <c:v>601</c:v>
                </c:pt>
                <c:pt idx="3660">
                  <c:v>591</c:v>
                </c:pt>
                <c:pt idx="3661">
                  <c:v>596</c:v>
                </c:pt>
                <c:pt idx="3662">
                  <c:v>617</c:v>
                </c:pt>
                <c:pt idx="3663">
                  <c:v>593</c:v>
                </c:pt>
                <c:pt idx="3664">
                  <c:v>595</c:v>
                </c:pt>
                <c:pt idx="3665">
                  <c:v>585</c:v>
                </c:pt>
                <c:pt idx="3666">
                  <c:v>600</c:v>
                </c:pt>
                <c:pt idx="3667">
                  <c:v>593</c:v>
                </c:pt>
                <c:pt idx="3668">
                  <c:v>593</c:v>
                </c:pt>
                <c:pt idx="3669">
                  <c:v>610</c:v>
                </c:pt>
                <c:pt idx="3670">
                  <c:v>592</c:v>
                </c:pt>
                <c:pt idx="3671">
                  <c:v>594</c:v>
                </c:pt>
                <c:pt idx="3672">
                  <c:v>592</c:v>
                </c:pt>
                <c:pt idx="3673">
                  <c:v>586</c:v>
                </c:pt>
                <c:pt idx="3674">
                  <c:v>596</c:v>
                </c:pt>
                <c:pt idx="3675">
                  <c:v>609</c:v>
                </c:pt>
                <c:pt idx="3676">
                  <c:v>603</c:v>
                </c:pt>
                <c:pt idx="3677">
                  <c:v>586</c:v>
                </c:pt>
                <c:pt idx="3678">
                  <c:v>586</c:v>
                </c:pt>
                <c:pt idx="3679">
                  <c:v>581</c:v>
                </c:pt>
                <c:pt idx="3680">
                  <c:v>579</c:v>
                </c:pt>
                <c:pt idx="3681">
                  <c:v>585</c:v>
                </c:pt>
                <c:pt idx="3682">
                  <c:v>584</c:v>
                </c:pt>
                <c:pt idx="3683">
                  <c:v>603</c:v>
                </c:pt>
                <c:pt idx="3684">
                  <c:v>607</c:v>
                </c:pt>
                <c:pt idx="3685">
                  <c:v>594</c:v>
                </c:pt>
                <c:pt idx="3686">
                  <c:v>597</c:v>
                </c:pt>
                <c:pt idx="3687">
                  <c:v>605</c:v>
                </c:pt>
                <c:pt idx="3688">
                  <c:v>602</c:v>
                </c:pt>
                <c:pt idx="3689">
                  <c:v>605</c:v>
                </c:pt>
                <c:pt idx="3690">
                  <c:v>596</c:v>
                </c:pt>
                <c:pt idx="3691">
                  <c:v>596</c:v>
                </c:pt>
                <c:pt idx="3692">
                  <c:v>614</c:v>
                </c:pt>
                <c:pt idx="3693">
                  <c:v>599</c:v>
                </c:pt>
                <c:pt idx="3694">
                  <c:v>603</c:v>
                </c:pt>
                <c:pt idx="3695">
                  <c:v>589</c:v>
                </c:pt>
                <c:pt idx="3696">
                  <c:v>582</c:v>
                </c:pt>
                <c:pt idx="3697">
                  <c:v>606</c:v>
                </c:pt>
                <c:pt idx="3698">
                  <c:v>592</c:v>
                </c:pt>
                <c:pt idx="3699">
                  <c:v>594</c:v>
                </c:pt>
                <c:pt idx="3700">
                  <c:v>609</c:v>
                </c:pt>
                <c:pt idx="3701">
                  <c:v>599</c:v>
                </c:pt>
                <c:pt idx="3702">
                  <c:v>591</c:v>
                </c:pt>
                <c:pt idx="3703">
                  <c:v>594</c:v>
                </c:pt>
                <c:pt idx="3704">
                  <c:v>589</c:v>
                </c:pt>
                <c:pt idx="3705">
                  <c:v>632</c:v>
                </c:pt>
                <c:pt idx="3706">
                  <c:v>624</c:v>
                </c:pt>
                <c:pt idx="3707">
                  <c:v>638</c:v>
                </c:pt>
                <c:pt idx="3708">
                  <c:v>581</c:v>
                </c:pt>
                <c:pt idx="3709">
                  <c:v>591</c:v>
                </c:pt>
                <c:pt idx="3710">
                  <c:v>581</c:v>
                </c:pt>
                <c:pt idx="3711">
                  <c:v>597</c:v>
                </c:pt>
                <c:pt idx="3712">
                  <c:v>589</c:v>
                </c:pt>
                <c:pt idx="3713">
                  <c:v>603</c:v>
                </c:pt>
                <c:pt idx="3714">
                  <c:v>619</c:v>
                </c:pt>
                <c:pt idx="3715">
                  <c:v>619</c:v>
                </c:pt>
                <c:pt idx="3716">
                  <c:v>558</c:v>
                </c:pt>
                <c:pt idx="3717">
                  <c:v>575</c:v>
                </c:pt>
                <c:pt idx="3718">
                  <c:v>591</c:v>
                </c:pt>
                <c:pt idx="3719">
                  <c:v>610</c:v>
                </c:pt>
                <c:pt idx="3720">
                  <c:v>600</c:v>
                </c:pt>
                <c:pt idx="3721">
                  <c:v>595</c:v>
                </c:pt>
                <c:pt idx="3722">
                  <c:v>602</c:v>
                </c:pt>
                <c:pt idx="3723">
                  <c:v>603</c:v>
                </c:pt>
                <c:pt idx="3724">
                  <c:v>595</c:v>
                </c:pt>
                <c:pt idx="3725">
                  <c:v>595</c:v>
                </c:pt>
                <c:pt idx="3726">
                  <c:v>604</c:v>
                </c:pt>
                <c:pt idx="3727">
                  <c:v>598</c:v>
                </c:pt>
                <c:pt idx="3728">
                  <c:v>588</c:v>
                </c:pt>
                <c:pt idx="3729">
                  <c:v>593</c:v>
                </c:pt>
                <c:pt idx="3730">
                  <c:v>604</c:v>
                </c:pt>
                <c:pt idx="3731">
                  <c:v>595</c:v>
                </c:pt>
                <c:pt idx="3732">
                  <c:v>613</c:v>
                </c:pt>
                <c:pt idx="3733">
                  <c:v>591</c:v>
                </c:pt>
                <c:pt idx="3734">
                  <c:v>594</c:v>
                </c:pt>
                <c:pt idx="3735">
                  <c:v>584</c:v>
                </c:pt>
                <c:pt idx="3736">
                  <c:v>590</c:v>
                </c:pt>
                <c:pt idx="3737">
                  <c:v>589</c:v>
                </c:pt>
                <c:pt idx="3738">
                  <c:v>587</c:v>
                </c:pt>
                <c:pt idx="3739">
                  <c:v>586</c:v>
                </c:pt>
                <c:pt idx="3740">
                  <c:v>588</c:v>
                </c:pt>
                <c:pt idx="3741">
                  <c:v>585</c:v>
                </c:pt>
                <c:pt idx="3742">
                  <c:v>595</c:v>
                </c:pt>
                <c:pt idx="3743">
                  <c:v>602</c:v>
                </c:pt>
                <c:pt idx="3744">
                  <c:v>596</c:v>
                </c:pt>
                <c:pt idx="3745">
                  <c:v>591</c:v>
                </c:pt>
                <c:pt idx="3746">
                  <c:v>595</c:v>
                </c:pt>
                <c:pt idx="3747">
                  <c:v>597</c:v>
                </c:pt>
                <c:pt idx="3748">
                  <c:v>596</c:v>
                </c:pt>
                <c:pt idx="3749">
                  <c:v>594</c:v>
                </c:pt>
                <c:pt idx="3750">
                  <c:v>598</c:v>
                </c:pt>
                <c:pt idx="3751">
                  <c:v>608</c:v>
                </c:pt>
                <c:pt idx="3752">
                  <c:v>594</c:v>
                </c:pt>
                <c:pt idx="3753">
                  <c:v>592</c:v>
                </c:pt>
                <c:pt idx="3754">
                  <c:v>604</c:v>
                </c:pt>
                <c:pt idx="3755">
                  <c:v>603</c:v>
                </c:pt>
                <c:pt idx="3756">
                  <c:v>593</c:v>
                </c:pt>
                <c:pt idx="3757">
                  <c:v>599</c:v>
                </c:pt>
                <c:pt idx="3758">
                  <c:v>599</c:v>
                </c:pt>
                <c:pt idx="3759">
                  <c:v>593</c:v>
                </c:pt>
                <c:pt idx="3760">
                  <c:v>596</c:v>
                </c:pt>
                <c:pt idx="3761">
                  <c:v>596</c:v>
                </c:pt>
                <c:pt idx="3762">
                  <c:v>603</c:v>
                </c:pt>
                <c:pt idx="3763">
                  <c:v>598</c:v>
                </c:pt>
                <c:pt idx="3764">
                  <c:v>596</c:v>
                </c:pt>
                <c:pt idx="3765">
                  <c:v>593</c:v>
                </c:pt>
                <c:pt idx="3766">
                  <c:v>595</c:v>
                </c:pt>
                <c:pt idx="3767">
                  <c:v>599</c:v>
                </c:pt>
                <c:pt idx="3768">
                  <c:v>603</c:v>
                </c:pt>
                <c:pt idx="3769">
                  <c:v>596</c:v>
                </c:pt>
                <c:pt idx="3770">
                  <c:v>606</c:v>
                </c:pt>
                <c:pt idx="3771">
                  <c:v>590</c:v>
                </c:pt>
                <c:pt idx="3772">
                  <c:v>599</c:v>
                </c:pt>
                <c:pt idx="3773">
                  <c:v>605</c:v>
                </c:pt>
                <c:pt idx="3774">
                  <c:v>599</c:v>
                </c:pt>
                <c:pt idx="3775">
                  <c:v>591</c:v>
                </c:pt>
                <c:pt idx="3776">
                  <c:v>589</c:v>
                </c:pt>
                <c:pt idx="3777">
                  <c:v>596</c:v>
                </c:pt>
                <c:pt idx="3778">
                  <c:v>607</c:v>
                </c:pt>
                <c:pt idx="3779">
                  <c:v>594</c:v>
                </c:pt>
                <c:pt idx="3780">
                  <c:v>594</c:v>
                </c:pt>
                <c:pt idx="3781">
                  <c:v>592</c:v>
                </c:pt>
                <c:pt idx="3782">
                  <c:v>596</c:v>
                </c:pt>
                <c:pt idx="3783">
                  <c:v>604</c:v>
                </c:pt>
                <c:pt idx="3784">
                  <c:v>595</c:v>
                </c:pt>
                <c:pt idx="3785">
                  <c:v>593</c:v>
                </c:pt>
                <c:pt idx="3786">
                  <c:v>594</c:v>
                </c:pt>
                <c:pt idx="3787">
                  <c:v>608</c:v>
                </c:pt>
                <c:pt idx="3788">
                  <c:v>604</c:v>
                </c:pt>
                <c:pt idx="3789">
                  <c:v>610</c:v>
                </c:pt>
                <c:pt idx="3790">
                  <c:v>592</c:v>
                </c:pt>
                <c:pt idx="3791">
                  <c:v>590</c:v>
                </c:pt>
                <c:pt idx="3792">
                  <c:v>609</c:v>
                </c:pt>
                <c:pt idx="3793">
                  <c:v>591</c:v>
                </c:pt>
                <c:pt idx="3794">
                  <c:v>595</c:v>
                </c:pt>
                <c:pt idx="3795">
                  <c:v>595</c:v>
                </c:pt>
                <c:pt idx="3796">
                  <c:v>613</c:v>
                </c:pt>
                <c:pt idx="3797">
                  <c:v>580</c:v>
                </c:pt>
                <c:pt idx="3798">
                  <c:v>588</c:v>
                </c:pt>
                <c:pt idx="3799">
                  <c:v>582</c:v>
                </c:pt>
                <c:pt idx="3800">
                  <c:v>579</c:v>
                </c:pt>
                <c:pt idx="3801">
                  <c:v>599</c:v>
                </c:pt>
                <c:pt idx="3802">
                  <c:v>594</c:v>
                </c:pt>
                <c:pt idx="3803">
                  <c:v>591</c:v>
                </c:pt>
                <c:pt idx="3804">
                  <c:v>604</c:v>
                </c:pt>
                <c:pt idx="3805">
                  <c:v>599</c:v>
                </c:pt>
                <c:pt idx="3806">
                  <c:v>595</c:v>
                </c:pt>
                <c:pt idx="3807">
                  <c:v>593</c:v>
                </c:pt>
                <c:pt idx="3808">
                  <c:v>608</c:v>
                </c:pt>
                <c:pt idx="3809">
                  <c:v>590</c:v>
                </c:pt>
                <c:pt idx="3810">
                  <c:v>596</c:v>
                </c:pt>
                <c:pt idx="3811">
                  <c:v>592</c:v>
                </c:pt>
                <c:pt idx="3812">
                  <c:v>601</c:v>
                </c:pt>
                <c:pt idx="3813">
                  <c:v>599</c:v>
                </c:pt>
                <c:pt idx="3814">
                  <c:v>598</c:v>
                </c:pt>
                <c:pt idx="3815">
                  <c:v>595</c:v>
                </c:pt>
                <c:pt idx="3816">
                  <c:v>592</c:v>
                </c:pt>
                <c:pt idx="3817">
                  <c:v>598</c:v>
                </c:pt>
                <c:pt idx="3818">
                  <c:v>601</c:v>
                </c:pt>
                <c:pt idx="3819">
                  <c:v>597</c:v>
                </c:pt>
                <c:pt idx="3820">
                  <c:v>592</c:v>
                </c:pt>
                <c:pt idx="3821">
                  <c:v>592</c:v>
                </c:pt>
                <c:pt idx="3822">
                  <c:v>605</c:v>
                </c:pt>
                <c:pt idx="3823">
                  <c:v>596</c:v>
                </c:pt>
                <c:pt idx="3824">
                  <c:v>590</c:v>
                </c:pt>
                <c:pt idx="3825">
                  <c:v>591</c:v>
                </c:pt>
                <c:pt idx="3826">
                  <c:v>598</c:v>
                </c:pt>
                <c:pt idx="3827">
                  <c:v>607</c:v>
                </c:pt>
                <c:pt idx="3828">
                  <c:v>597</c:v>
                </c:pt>
                <c:pt idx="3829">
                  <c:v>592</c:v>
                </c:pt>
                <c:pt idx="3830">
                  <c:v>588</c:v>
                </c:pt>
                <c:pt idx="3831">
                  <c:v>599</c:v>
                </c:pt>
                <c:pt idx="3832">
                  <c:v>600</c:v>
                </c:pt>
                <c:pt idx="3833">
                  <c:v>594</c:v>
                </c:pt>
                <c:pt idx="3834">
                  <c:v>592</c:v>
                </c:pt>
                <c:pt idx="3835">
                  <c:v>591</c:v>
                </c:pt>
                <c:pt idx="3836">
                  <c:v>599</c:v>
                </c:pt>
                <c:pt idx="3837">
                  <c:v>603</c:v>
                </c:pt>
                <c:pt idx="3838">
                  <c:v>591</c:v>
                </c:pt>
                <c:pt idx="3839">
                  <c:v>583</c:v>
                </c:pt>
                <c:pt idx="3840">
                  <c:v>592</c:v>
                </c:pt>
                <c:pt idx="3841">
                  <c:v>605</c:v>
                </c:pt>
                <c:pt idx="3842">
                  <c:v>596</c:v>
                </c:pt>
                <c:pt idx="3843">
                  <c:v>595</c:v>
                </c:pt>
                <c:pt idx="3844">
                  <c:v>594</c:v>
                </c:pt>
                <c:pt idx="3845">
                  <c:v>593</c:v>
                </c:pt>
                <c:pt idx="3846">
                  <c:v>611</c:v>
                </c:pt>
                <c:pt idx="3847">
                  <c:v>598</c:v>
                </c:pt>
                <c:pt idx="3848">
                  <c:v>591</c:v>
                </c:pt>
                <c:pt idx="3849">
                  <c:v>592</c:v>
                </c:pt>
                <c:pt idx="3850">
                  <c:v>603</c:v>
                </c:pt>
                <c:pt idx="3851">
                  <c:v>596</c:v>
                </c:pt>
                <c:pt idx="3852">
                  <c:v>587</c:v>
                </c:pt>
                <c:pt idx="3853">
                  <c:v>588</c:v>
                </c:pt>
                <c:pt idx="3854">
                  <c:v>593</c:v>
                </c:pt>
                <c:pt idx="3855">
                  <c:v>584</c:v>
                </c:pt>
                <c:pt idx="3856">
                  <c:v>581</c:v>
                </c:pt>
                <c:pt idx="3857">
                  <c:v>580</c:v>
                </c:pt>
                <c:pt idx="3858">
                  <c:v>584</c:v>
                </c:pt>
                <c:pt idx="3859">
                  <c:v>585</c:v>
                </c:pt>
                <c:pt idx="3860">
                  <c:v>604</c:v>
                </c:pt>
                <c:pt idx="3861">
                  <c:v>589</c:v>
                </c:pt>
                <c:pt idx="3862">
                  <c:v>600</c:v>
                </c:pt>
                <c:pt idx="3863">
                  <c:v>599</c:v>
                </c:pt>
                <c:pt idx="3864">
                  <c:v>592</c:v>
                </c:pt>
                <c:pt idx="3865">
                  <c:v>586</c:v>
                </c:pt>
                <c:pt idx="3866">
                  <c:v>594</c:v>
                </c:pt>
                <c:pt idx="3867">
                  <c:v>593</c:v>
                </c:pt>
                <c:pt idx="3868">
                  <c:v>594</c:v>
                </c:pt>
                <c:pt idx="3869">
                  <c:v>589</c:v>
                </c:pt>
                <c:pt idx="3870">
                  <c:v>594</c:v>
                </c:pt>
                <c:pt idx="3871">
                  <c:v>599</c:v>
                </c:pt>
                <c:pt idx="3872">
                  <c:v>592</c:v>
                </c:pt>
                <c:pt idx="3873">
                  <c:v>600</c:v>
                </c:pt>
                <c:pt idx="3874">
                  <c:v>597</c:v>
                </c:pt>
                <c:pt idx="3875">
                  <c:v>599</c:v>
                </c:pt>
                <c:pt idx="3876">
                  <c:v>594</c:v>
                </c:pt>
                <c:pt idx="3877">
                  <c:v>592</c:v>
                </c:pt>
                <c:pt idx="3878">
                  <c:v>596</c:v>
                </c:pt>
                <c:pt idx="3879">
                  <c:v>599</c:v>
                </c:pt>
                <c:pt idx="3880">
                  <c:v>591</c:v>
                </c:pt>
                <c:pt idx="3881">
                  <c:v>599</c:v>
                </c:pt>
                <c:pt idx="3882">
                  <c:v>604</c:v>
                </c:pt>
                <c:pt idx="3883">
                  <c:v>594</c:v>
                </c:pt>
                <c:pt idx="3884">
                  <c:v>611</c:v>
                </c:pt>
                <c:pt idx="3885">
                  <c:v>598</c:v>
                </c:pt>
                <c:pt idx="3886">
                  <c:v>609</c:v>
                </c:pt>
                <c:pt idx="3887">
                  <c:v>589</c:v>
                </c:pt>
                <c:pt idx="3888">
                  <c:v>577</c:v>
                </c:pt>
                <c:pt idx="3889">
                  <c:v>590</c:v>
                </c:pt>
                <c:pt idx="3890">
                  <c:v>589</c:v>
                </c:pt>
                <c:pt idx="3891">
                  <c:v>592</c:v>
                </c:pt>
                <c:pt idx="3892">
                  <c:v>591</c:v>
                </c:pt>
                <c:pt idx="3893">
                  <c:v>600</c:v>
                </c:pt>
                <c:pt idx="3894">
                  <c:v>598</c:v>
                </c:pt>
                <c:pt idx="3895">
                  <c:v>587</c:v>
                </c:pt>
                <c:pt idx="3896">
                  <c:v>598</c:v>
                </c:pt>
                <c:pt idx="3897">
                  <c:v>596</c:v>
                </c:pt>
                <c:pt idx="3898">
                  <c:v>607</c:v>
                </c:pt>
                <c:pt idx="3899">
                  <c:v>591</c:v>
                </c:pt>
                <c:pt idx="3900">
                  <c:v>611</c:v>
                </c:pt>
                <c:pt idx="3901">
                  <c:v>592</c:v>
                </c:pt>
                <c:pt idx="3902">
                  <c:v>595</c:v>
                </c:pt>
                <c:pt idx="3903">
                  <c:v>603</c:v>
                </c:pt>
                <c:pt idx="3904">
                  <c:v>586</c:v>
                </c:pt>
                <c:pt idx="3905">
                  <c:v>593</c:v>
                </c:pt>
                <c:pt idx="3906">
                  <c:v>598</c:v>
                </c:pt>
                <c:pt idx="3907">
                  <c:v>598</c:v>
                </c:pt>
                <c:pt idx="3908">
                  <c:v>595</c:v>
                </c:pt>
                <c:pt idx="3909">
                  <c:v>590</c:v>
                </c:pt>
                <c:pt idx="3910">
                  <c:v>589</c:v>
                </c:pt>
                <c:pt idx="3911">
                  <c:v>590</c:v>
                </c:pt>
                <c:pt idx="3912">
                  <c:v>582</c:v>
                </c:pt>
                <c:pt idx="3913">
                  <c:v>586</c:v>
                </c:pt>
                <c:pt idx="3914">
                  <c:v>595</c:v>
                </c:pt>
                <c:pt idx="3915">
                  <c:v>592</c:v>
                </c:pt>
                <c:pt idx="3916">
                  <c:v>586</c:v>
                </c:pt>
                <c:pt idx="3917">
                  <c:v>604</c:v>
                </c:pt>
                <c:pt idx="3918">
                  <c:v>584</c:v>
                </c:pt>
                <c:pt idx="3919">
                  <c:v>586</c:v>
                </c:pt>
                <c:pt idx="3920">
                  <c:v>574</c:v>
                </c:pt>
                <c:pt idx="3921">
                  <c:v>596</c:v>
                </c:pt>
                <c:pt idx="3922">
                  <c:v>607</c:v>
                </c:pt>
                <c:pt idx="3923">
                  <c:v>609</c:v>
                </c:pt>
                <c:pt idx="3924">
                  <c:v>612</c:v>
                </c:pt>
                <c:pt idx="3925">
                  <c:v>599</c:v>
                </c:pt>
                <c:pt idx="3926">
                  <c:v>607</c:v>
                </c:pt>
                <c:pt idx="3927">
                  <c:v>583</c:v>
                </c:pt>
                <c:pt idx="3928">
                  <c:v>601</c:v>
                </c:pt>
                <c:pt idx="3929">
                  <c:v>591</c:v>
                </c:pt>
                <c:pt idx="3930">
                  <c:v>600</c:v>
                </c:pt>
                <c:pt idx="3931">
                  <c:v>603</c:v>
                </c:pt>
                <c:pt idx="3932">
                  <c:v>591</c:v>
                </c:pt>
                <c:pt idx="3933">
                  <c:v>585</c:v>
                </c:pt>
                <c:pt idx="3934">
                  <c:v>613</c:v>
                </c:pt>
                <c:pt idx="3935">
                  <c:v>588</c:v>
                </c:pt>
                <c:pt idx="3936">
                  <c:v>602</c:v>
                </c:pt>
                <c:pt idx="3937">
                  <c:v>588</c:v>
                </c:pt>
                <c:pt idx="3938">
                  <c:v>595</c:v>
                </c:pt>
                <c:pt idx="3939">
                  <c:v>593</c:v>
                </c:pt>
                <c:pt idx="3940">
                  <c:v>596</c:v>
                </c:pt>
                <c:pt idx="3941">
                  <c:v>604</c:v>
                </c:pt>
                <c:pt idx="3942">
                  <c:v>587</c:v>
                </c:pt>
                <c:pt idx="3943">
                  <c:v>588</c:v>
                </c:pt>
                <c:pt idx="3944">
                  <c:v>599</c:v>
                </c:pt>
                <c:pt idx="3945">
                  <c:v>598</c:v>
                </c:pt>
                <c:pt idx="3946">
                  <c:v>599</c:v>
                </c:pt>
                <c:pt idx="3947">
                  <c:v>597</c:v>
                </c:pt>
                <c:pt idx="3948">
                  <c:v>594</c:v>
                </c:pt>
                <c:pt idx="3949">
                  <c:v>599</c:v>
                </c:pt>
                <c:pt idx="3950">
                  <c:v>590</c:v>
                </c:pt>
                <c:pt idx="3951">
                  <c:v>594</c:v>
                </c:pt>
                <c:pt idx="3952">
                  <c:v>589</c:v>
                </c:pt>
                <c:pt idx="3953">
                  <c:v>594</c:v>
                </c:pt>
                <c:pt idx="3954">
                  <c:v>590</c:v>
                </c:pt>
                <c:pt idx="3955">
                  <c:v>602</c:v>
                </c:pt>
                <c:pt idx="3956">
                  <c:v>594</c:v>
                </c:pt>
                <c:pt idx="3957">
                  <c:v>588</c:v>
                </c:pt>
                <c:pt idx="3958">
                  <c:v>598</c:v>
                </c:pt>
                <c:pt idx="3959">
                  <c:v>597</c:v>
                </c:pt>
                <c:pt idx="3960">
                  <c:v>610</c:v>
                </c:pt>
                <c:pt idx="3961">
                  <c:v>591</c:v>
                </c:pt>
                <c:pt idx="3962">
                  <c:v>596</c:v>
                </c:pt>
                <c:pt idx="3963">
                  <c:v>588</c:v>
                </c:pt>
                <c:pt idx="3964">
                  <c:v>597</c:v>
                </c:pt>
                <c:pt idx="3965">
                  <c:v>596</c:v>
                </c:pt>
                <c:pt idx="3966">
                  <c:v>595</c:v>
                </c:pt>
                <c:pt idx="3967">
                  <c:v>591</c:v>
                </c:pt>
                <c:pt idx="3968">
                  <c:v>588</c:v>
                </c:pt>
                <c:pt idx="3969">
                  <c:v>594</c:v>
                </c:pt>
                <c:pt idx="3970">
                  <c:v>593</c:v>
                </c:pt>
                <c:pt idx="3971">
                  <c:v>587</c:v>
                </c:pt>
                <c:pt idx="3972">
                  <c:v>575</c:v>
                </c:pt>
                <c:pt idx="3973">
                  <c:v>581</c:v>
                </c:pt>
                <c:pt idx="3974">
                  <c:v>604</c:v>
                </c:pt>
                <c:pt idx="3975">
                  <c:v>579</c:v>
                </c:pt>
                <c:pt idx="3976">
                  <c:v>584</c:v>
                </c:pt>
                <c:pt idx="3977">
                  <c:v>583</c:v>
                </c:pt>
                <c:pt idx="3978">
                  <c:v>589</c:v>
                </c:pt>
                <c:pt idx="3979">
                  <c:v>610</c:v>
                </c:pt>
                <c:pt idx="3980">
                  <c:v>593</c:v>
                </c:pt>
                <c:pt idx="3981">
                  <c:v>582</c:v>
                </c:pt>
                <c:pt idx="3982">
                  <c:v>590</c:v>
                </c:pt>
                <c:pt idx="3983">
                  <c:v>593</c:v>
                </c:pt>
                <c:pt idx="3984">
                  <c:v>591</c:v>
                </c:pt>
                <c:pt idx="3985">
                  <c:v>594</c:v>
                </c:pt>
                <c:pt idx="3986">
                  <c:v>599</c:v>
                </c:pt>
                <c:pt idx="3987">
                  <c:v>593</c:v>
                </c:pt>
                <c:pt idx="3988">
                  <c:v>594</c:v>
                </c:pt>
                <c:pt idx="3989">
                  <c:v>595</c:v>
                </c:pt>
                <c:pt idx="3990">
                  <c:v>587</c:v>
                </c:pt>
                <c:pt idx="3991">
                  <c:v>578</c:v>
                </c:pt>
                <c:pt idx="3992">
                  <c:v>589</c:v>
                </c:pt>
                <c:pt idx="3993">
                  <c:v>607</c:v>
                </c:pt>
                <c:pt idx="3994">
                  <c:v>595</c:v>
                </c:pt>
                <c:pt idx="3995">
                  <c:v>595</c:v>
                </c:pt>
                <c:pt idx="3996">
                  <c:v>592</c:v>
                </c:pt>
                <c:pt idx="3997">
                  <c:v>593</c:v>
                </c:pt>
                <c:pt idx="3998">
                  <c:v>605</c:v>
                </c:pt>
                <c:pt idx="3999">
                  <c:v>595</c:v>
                </c:pt>
                <c:pt idx="4000">
                  <c:v>588</c:v>
                </c:pt>
                <c:pt idx="4001">
                  <c:v>587</c:v>
                </c:pt>
                <c:pt idx="4002">
                  <c:v>593</c:v>
                </c:pt>
                <c:pt idx="4003">
                  <c:v>587</c:v>
                </c:pt>
                <c:pt idx="4004">
                  <c:v>592</c:v>
                </c:pt>
                <c:pt idx="4005">
                  <c:v>604</c:v>
                </c:pt>
                <c:pt idx="4006">
                  <c:v>597</c:v>
                </c:pt>
                <c:pt idx="4007">
                  <c:v>590</c:v>
                </c:pt>
                <c:pt idx="4008">
                  <c:v>592</c:v>
                </c:pt>
                <c:pt idx="4009">
                  <c:v>587</c:v>
                </c:pt>
                <c:pt idx="4010">
                  <c:v>587</c:v>
                </c:pt>
                <c:pt idx="4011">
                  <c:v>570</c:v>
                </c:pt>
                <c:pt idx="4012">
                  <c:v>576</c:v>
                </c:pt>
                <c:pt idx="4013">
                  <c:v>582</c:v>
                </c:pt>
                <c:pt idx="4014">
                  <c:v>590</c:v>
                </c:pt>
                <c:pt idx="4015">
                  <c:v>591</c:v>
                </c:pt>
                <c:pt idx="4016">
                  <c:v>576</c:v>
                </c:pt>
                <c:pt idx="4017">
                  <c:v>612</c:v>
                </c:pt>
                <c:pt idx="4018">
                  <c:v>586</c:v>
                </c:pt>
                <c:pt idx="4019">
                  <c:v>588</c:v>
                </c:pt>
                <c:pt idx="4020">
                  <c:v>587</c:v>
                </c:pt>
                <c:pt idx="4021">
                  <c:v>593</c:v>
                </c:pt>
                <c:pt idx="4022">
                  <c:v>585</c:v>
                </c:pt>
                <c:pt idx="4023">
                  <c:v>588</c:v>
                </c:pt>
                <c:pt idx="4024">
                  <c:v>604</c:v>
                </c:pt>
                <c:pt idx="4025">
                  <c:v>612</c:v>
                </c:pt>
                <c:pt idx="4026">
                  <c:v>585</c:v>
                </c:pt>
                <c:pt idx="4027">
                  <c:v>595</c:v>
                </c:pt>
                <c:pt idx="4028">
                  <c:v>595</c:v>
                </c:pt>
                <c:pt idx="4029">
                  <c:v>593</c:v>
                </c:pt>
                <c:pt idx="4030">
                  <c:v>585</c:v>
                </c:pt>
                <c:pt idx="4031">
                  <c:v>598</c:v>
                </c:pt>
                <c:pt idx="4032">
                  <c:v>592</c:v>
                </c:pt>
                <c:pt idx="4033">
                  <c:v>593</c:v>
                </c:pt>
                <c:pt idx="4034">
                  <c:v>587</c:v>
                </c:pt>
                <c:pt idx="4035">
                  <c:v>587</c:v>
                </c:pt>
                <c:pt idx="4036">
                  <c:v>596</c:v>
                </c:pt>
                <c:pt idx="4037">
                  <c:v>587</c:v>
                </c:pt>
                <c:pt idx="4038">
                  <c:v>587</c:v>
                </c:pt>
                <c:pt idx="4039">
                  <c:v>589</c:v>
                </c:pt>
                <c:pt idx="4040">
                  <c:v>595</c:v>
                </c:pt>
                <c:pt idx="4041">
                  <c:v>592</c:v>
                </c:pt>
                <c:pt idx="4042">
                  <c:v>585</c:v>
                </c:pt>
                <c:pt idx="4043">
                  <c:v>592</c:v>
                </c:pt>
                <c:pt idx="4044">
                  <c:v>585</c:v>
                </c:pt>
                <c:pt idx="4045">
                  <c:v>586</c:v>
                </c:pt>
                <c:pt idx="4046">
                  <c:v>587</c:v>
                </c:pt>
                <c:pt idx="4047">
                  <c:v>588</c:v>
                </c:pt>
                <c:pt idx="4048">
                  <c:v>594</c:v>
                </c:pt>
                <c:pt idx="4049">
                  <c:v>602</c:v>
                </c:pt>
                <c:pt idx="4050">
                  <c:v>596</c:v>
                </c:pt>
                <c:pt idx="4051">
                  <c:v>591</c:v>
                </c:pt>
                <c:pt idx="4052">
                  <c:v>594</c:v>
                </c:pt>
                <c:pt idx="4053">
                  <c:v>586</c:v>
                </c:pt>
                <c:pt idx="4054">
                  <c:v>589</c:v>
                </c:pt>
                <c:pt idx="4055">
                  <c:v>606</c:v>
                </c:pt>
                <c:pt idx="4056">
                  <c:v>579</c:v>
                </c:pt>
                <c:pt idx="4057">
                  <c:v>588</c:v>
                </c:pt>
                <c:pt idx="4058">
                  <c:v>598</c:v>
                </c:pt>
                <c:pt idx="4059">
                  <c:v>589</c:v>
                </c:pt>
                <c:pt idx="4060">
                  <c:v>584</c:v>
                </c:pt>
                <c:pt idx="4061">
                  <c:v>587</c:v>
                </c:pt>
                <c:pt idx="4062">
                  <c:v>590</c:v>
                </c:pt>
                <c:pt idx="4063">
                  <c:v>582</c:v>
                </c:pt>
                <c:pt idx="4064">
                  <c:v>591</c:v>
                </c:pt>
                <c:pt idx="4065">
                  <c:v>593</c:v>
                </c:pt>
                <c:pt idx="4066">
                  <c:v>590</c:v>
                </c:pt>
                <c:pt idx="4067">
                  <c:v>589</c:v>
                </c:pt>
                <c:pt idx="4068">
                  <c:v>593</c:v>
                </c:pt>
                <c:pt idx="4069">
                  <c:v>605</c:v>
                </c:pt>
                <c:pt idx="4070">
                  <c:v>584</c:v>
                </c:pt>
                <c:pt idx="4071">
                  <c:v>588</c:v>
                </c:pt>
                <c:pt idx="4072">
                  <c:v>587</c:v>
                </c:pt>
                <c:pt idx="4073">
                  <c:v>586</c:v>
                </c:pt>
                <c:pt idx="4074">
                  <c:v>598</c:v>
                </c:pt>
                <c:pt idx="4075">
                  <c:v>589</c:v>
                </c:pt>
                <c:pt idx="4076">
                  <c:v>595</c:v>
                </c:pt>
                <c:pt idx="4077">
                  <c:v>592</c:v>
                </c:pt>
                <c:pt idx="4078">
                  <c:v>582</c:v>
                </c:pt>
                <c:pt idx="4079">
                  <c:v>587</c:v>
                </c:pt>
                <c:pt idx="4080">
                  <c:v>580</c:v>
                </c:pt>
                <c:pt idx="4081">
                  <c:v>571</c:v>
                </c:pt>
                <c:pt idx="4082">
                  <c:v>594</c:v>
                </c:pt>
                <c:pt idx="4083">
                  <c:v>589</c:v>
                </c:pt>
                <c:pt idx="4084">
                  <c:v>585</c:v>
                </c:pt>
                <c:pt idx="4085">
                  <c:v>590</c:v>
                </c:pt>
                <c:pt idx="4086">
                  <c:v>596</c:v>
                </c:pt>
                <c:pt idx="4087">
                  <c:v>589</c:v>
                </c:pt>
                <c:pt idx="4088">
                  <c:v>585</c:v>
                </c:pt>
                <c:pt idx="4089">
                  <c:v>575</c:v>
                </c:pt>
                <c:pt idx="4090">
                  <c:v>581</c:v>
                </c:pt>
                <c:pt idx="4091">
                  <c:v>581</c:v>
                </c:pt>
                <c:pt idx="4092">
                  <c:v>600</c:v>
                </c:pt>
                <c:pt idx="4093">
                  <c:v>620</c:v>
                </c:pt>
                <c:pt idx="4094">
                  <c:v>581</c:v>
                </c:pt>
                <c:pt idx="4095">
                  <c:v>563</c:v>
                </c:pt>
                <c:pt idx="4096">
                  <c:v>577</c:v>
                </c:pt>
                <c:pt idx="4097">
                  <c:v>593</c:v>
                </c:pt>
                <c:pt idx="4098">
                  <c:v>587</c:v>
                </c:pt>
                <c:pt idx="4099">
                  <c:v>574</c:v>
                </c:pt>
                <c:pt idx="4100">
                  <c:v>576</c:v>
                </c:pt>
                <c:pt idx="4101">
                  <c:v>600</c:v>
                </c:pt>
                <c:pt idx="4102">
                  <c:v>607</c:v>
                </c:pt>
                <c:pt idx="4103">
                  <c:v>595</c:v>
                </c:pt>
                <c:pt idx="4104">
                  <c:v>603</c:v>
                </c:pt>
                <c:pt idx="4105">
                  <c:v>591</c:v>
                </c:pt>
                <c:pt idx="4106">
                  <c:v>591</c:v>
                </c:pt>
                <c:pt idx="4107">
                  <c:v>589</c:v>
                </c:pt>
                <c:pt idx="4108">
                  <c:v>581</c:v>
                </c:pt>
                <c:pt idx="4109">
                  <c:v>591</c:v>
                </c:pt>
                <c:pt idx="4110">
                  <c:v>586</c:v>
                </c:pt>
                <c:pt idx="4111">
                  <c:v>587</c:v>
                </c:pt>
                <c:pt idx="4112">
                  <c:v>589</c:v>
                </c:pt>
                <c:pt idx="4113">
                  <c:v>589</c:v>
                </c:pt>
                <c:pt idx="4114">
                  <c:v>597</c:v>
                </c:pt>
                <c:pt idx="4115">
                  <c:v>586</c:v>
                </c:pt>
                <c:pt idx="4116">
                  <c:v>588</c:v>
                </c:pt>
                <c:pt idx="4117">
                  <c:v>593</c:v>
                </c:pt>
                <c:pt idx="4118">
                  <c:v>581</c:v>
                </c:pt>
                <c:pt idx="4119">
                  <c:v>585</c:v>
                </c:pt>
                <c:pt idx="4120">
                  <c:v>591</c:v>
                </c:pt>
                <c:pt idx="4121">
                  <c:v>603</c:v>
                </c:pt>
                <c:pt idx="4122">
                  <c:v>596</c:v>
                </c:pt>
                <c:pt idx="4123">
                  <c:v>592</c:v>
                </c:pt>
                <c:pt idx="4124">
                  <c:v>572</c:v>
                </c:pt>
                <c:pt idx="4125">
                  <c:v>568</c:v>
                </c:pt>
                <c:pt idx="4126">
                  <c:v>581</c:v>
                </c:pt>
                <c:pt idx="4127">
                  <c:v>611</c:v>
                </c:pt>
                <c:pt idx="4128">
                  <c:v>588</c:v>
                </c:pt>
                <c:pt idx="4129">
                  <c:v>589</c:v>
                </c:pt>
                <c:pt idx="4130">
                  <c:v>591</c:v>
                </c:pt>
                <c:pt idx="4131">
                  <c:v>585</c:v>
                </c:pt>
                <c:pt idx="4132">
                  <c:v>586</c:v>
                </c:pt>
                <c:pt idx="4133">
                  <c:v>582</c:v>
                </c:pt>
                <c:pt idx="4134">
                  <c:v>592</c:v>
                </c:pt>
                <c:pt idx="4135">
                  <c:v>593</c:v>
                </c:pt>
                <c:pt idx="4136">
                  <c:v>599</c:v>
                </c:pt>
                <c:pt idx="4137">
                  <c:v>598</c:v>
                </c:pt>
                <c:pt idx="4138">
                  <c:v>591</c:v>
                </c:pt>
                <c:pt idx="4139">
                  <c:v>586</c:v>
                </c:pt>
                <c:pt idx="4140">
                  <c:v>603</c:v>
                </c:pt>
                <c:pt idx="4141">
                  <c:v>600</c:v>
                </c:pt>
                <c:pt idx="4142">
                  <c:v>602</c:v>
                </c:pt>
                <c:pt idx="4143">
                  <c:v>604</c:v>
                </c:pt>
                <c:pt idx="4144">
                  <c:v>594</c:v>
                </c:pt>
                <c:pt idx="4145">
                  <c:v>591</c:v>
                </c:pt>
                <c:pt idx="4146">
                  <c:v>584</c:v>
                </c:pt>
                <c:pt idx="4147">
                  <c:v>588</c:v>
                </c:pt>
                <c:pt idx="4148">
                  <c:v>567</c:v>
                </c:pt>
                <c:pt idx="4149">
                  <c:v>574</c:v>
                </c:pt>
                <c:pt idx="4150">
                  <c:v>586</c:v>
                </c:pt>
                <c:pt idx="4151">
                  <c:v>572</c:v>
                </c:pt>
                <c:pt idx="4152">
                  <c:v>575</c:v>
                </c:pt>
                <c:pt idx="4153">
                  <c:v>587</c:v>
                </c:pt>
                <c:pt idx="4154">
                  <c:v>575</c:v>
                </c:pt>
                <c:pt idx="4155">
                  <c:v>585</c:v>
                </c:pt>
                <c:pt idx="4156">
                  <c:v>583</c:v>
                </c:pt>
                <c:pt idx="4157">
                  <c:v>591</c:v>
                </c:pt>
                <c:pt idx="4158">
                  <c:v>588</c:v>
                </c:pt>
                <c:pt idx="4159">
                  <c:v>609</c:v>
                </c:pt>
                <c:pt idx="4160">
                  <c:v>593</c:v>
                </c:pt>
                <c:pt idx="4161">
                  <c:v>587</c:v>
                </c:pt>
                <c:pt idx="4162">
                  <c:v>587</c:v>
                </c:pt>
                <c:pt idx="4163">
                  <c:v>586</c:v>
                </c:pt>
                <c:pt idx="4164">
                  <c:v>588</c:v>
                </c:pt>
                <c:pt idx="4165">
                  <c:v>587</c:v>
                </c:pt>
                <c:pt idx="4166">
                  <c:v>589</c:v>
                </c:pt>
                <c:pt idx="4167">
                  <c:v>587</c:v>
                </c:pt>
                <c:pt idx="4168">
                  <c:v>575</c:v>
                </c:pt>
                <c:pt idx="4169">
                  <c:v>607</c:v>
                </c:pt>
                <c:pt idx="4170">
                  <c:v>609</c:v>
                </c:pt>
                <c:pt idx="4171">
                  <c:v>609</c:v>
                </c:pt>
                <c:pt idx="4172">
                  <c:v>591</c:v>
                </c:pt>
                <c:pt idx="4173">
                  <c:v>587</c:v>
                </c:pt>
                <c:pt idx="4174">
                  <c:v>594</c:v>
                </c:pt>
                <c:pt idx="4175">
                  <c:v>586</c:v>
                </c:pt>
                <c:pt idx="4176">
                  <c:v>585</c:v>
                </c:pt>
                <c:pt idx="4177">
                  <c:v>591</c:v>
                </c:pt>
                <c:pt idx="4178">
                  <c:v>608</c:v>
                </c:pt>
                <c:pt idx="4179">
                  <c:v>578</c:v>
                </c:pt>
                <c:pt idx="4180">
                  <c:v>584</c:v>
                </c:pt>
                <c:pt idx="4181">
                  <c:v>602</c:v>
                </c:pt>
                <c:pt idx="4182">
                  <c:v>553</c:v>
                </c:pt>
                <c:pt idx="4183">
                  <c:v>547</c:v>
                </c:pt>
                <c:pt idx="4184">
                  <c:v>537</c:v>
                </c:pt>
                <c:pt idx="4185">
                  <c:v>581</c:v>
                </c:pt>
                <c:pt idx="4186">
                  <c:v>583</c:v>
                </c:pt>
                <c:pt idx="4187">
                  <c:v>589</c:v>
                </c:pt>
                <c:pt idx="4188">
                  <c:v>594</c:v>
                </c:pt>
                <c:pt idx="4189">
                  <c:v>597</c:v>
                </c:pt>
                <c:pt idx="4190">
                  <c:v>612</c:v>
                </c:pt>
                <c:pt idx="4191">
                  <c:v>605</c:v>
                </c:pt>
                <c:pt idx="4192">
                  <c:v>595</c:v>
                </c:pt>
                <c:pt idx="4193">
                  <c:v>587</c:v>
                </c:pt>
                <c:pt idx="4194">
                  <c:v>592</c:v>
                </c:pt>
                <c:pt idx="4195">
                  <c:v>588</c:v>
                </c:pt>
                <c:pt idx="4196">
                  <c:v>583</c:v>
                </c:pt>
                <c:pt idx="4197">
                  <c:v>611</c:v>
                </c:pt>
                <c:pt idx="4198">
                  <c:v>583</c:v>
                </c:pt>
                <c:pt idx="4199">
                  <c:v>596</c:v>
                </c:pt>
                <c:pt idx="4200">
                  <c:v>589</c:v>
                </c:pt>
                <c:pt idx="4201">
                  <c:v>582</c:v>
                </c:pt>
                <c:pt idx="4202">
                  <c:v>584</c:v>
                </c:pt>
                <c:pt idx="4203">
                  <c:v>585</c:v>
                </c:pt>
                <c:pt idx="4204">
                  <c:v>582</c:v>
                </c:pt>
                <c:pt idx="4205">
                  <c:v>581</c:v>
                </c:pt>
                <c:pt idx="4206">
                  <c:v>587</c:v>
                </c:pt>
                <c:pt idx="4207">
                  <c:v>573</c:v>
                </c:pt>
                <c:pt idx="4208">
                  <c:v>588</c:v>
                </c:pt>
                <c:pt idx="4209">
                  <c:v>575</c:v>
                </c:pt>
                <c:pt idx="4210">
                  <c:v>571</c:v>
                </c:pt>
                <c:pt idx="4211">
                  <c:v>582</c:v>
                </c:pt>
                <c:pt idx="4212">
                  <c:v>585</c:v>
                </c:pt>
                <c:pt idx="4213">
                  <c:v>577</c:v>
                </c:pt>
                <c:pt idx="4214">
                  <c:v>601</c:v>
                </c:pt>
                <c:pt idx="4215">
                  <c:v>593</c:v>
                </c:pt>
                <c:pt idx="4216">
                  <c:v>603</c:v>
                </c:pt>
                <c:pt idx="4217">
                  <c:v>581</c:v>
                </c:pt>
                <c:pt idx="4218">
                  <c:v>570</c:v>
                </c:pt>
                <c:pt idx="4219">
                  <c:v>547</c:v>
                </c:pt>
                <c:pt idx="4220">
                  <c:v>548</c:v>
                </c:pt>
                <c:pt idx="4221">
                  <c:v>563</c:v>
                </c:pt>
                <c:pt idx="4222">
                  <c:v>556</c:v>
                </c:pt>
                <c:pt idx="4223">
                  <c:v>571</c:v>
                </c:pt>
                <c:pt idx="4224">
                  <c:v>571</c:v>
                </c:pt>
                <c:pt idx="4225">
                  <c:v>569</c:v>
                </c:pt>
                <c:pt idx="4226">
                  <c:v>583</c:v>
                </c:pt>
                <c:pt idx="4227">
                  <c:v>543</c:v>
                </c:pt>
                <c:pt idx="4228">
                  <c:v>539</c:v>
                </c:pt>
                <c:pt idx="4229">
                  <c:v>573</c:v>
                </c:pt>
                <c:pt idx="4230">
                  <c:v>596</c:v>
                </c:pt>
                <c:pt idx="4231">
                  <c:v>595</c:v>
                </c:pt>
                <c:pt idx="4232">
                  <c:v>585</c:v>
                </c:pt>
                <c:pt idx="4233">
                  <c:v>578</c:v>
                </c:pt>
                <c:pt idx="4234">
                  <c:v>575</c:v>
                </c:pt>
                <c:pt idx="4235">
                  <c:v>593</c:v>
                </c:pt>
                <c:pt idx="4236">
                  <c:v>583</c:v>
                </c:pt>
                <c:pt idx="4237">
                  <c:v>596</c:v>
                </c:pt>
                <c:pt idx="4238">
                  <c:v>583</c:v>
                </c:pt>
                <c:pt idx="4239">
                  <c:v>586</c:v>
                </c:pt>
                <c:pt idx="4240">
                  <c:v>591</c:v>
                </c:pt>
                <c:pt idx="4241">
                  <c:v>588</c:v>
                </c:pt>
                <c:pt idx="4242">
                  <c:v>588</c:v>
                </c:pt>
                <c:pt idx="4243">
                  <c:v>595</c:v>
                </c:pt>
                <c:pt idx="4244">
                  <c:v>596</c:v>
                </c:pt>
                <c:pt idx="4245">
                  <c:v>596</c:v>
                </c:pt>
                <c:pt idx="4246">
                  <c:v>575</c:v>
                </c:pt>
                <c:pt idx="4247">
                  <c:v>591</c:v>
                </c:pt>
                <c:pt idx="4248">
                  <c:v>591</c:v>
                </c:pt>
                <c:pt idx="4249">
                  <c:v>585</c:v>
                </c:pt>
                <c:pt idx="4250">
                  <c:v>590</c:v>
                </c:pt>
                <c:pt idx="4251">
                  <c:v>587</c:v>
                </c:pt>
                <c:pt idx="4252">
                  <c:v>586</c:v>
                </c:pt>
                <c:pt idx="4253">
                  <c:v>592</c:v>
                </c:pt>
                <c:pt idx="4254">
                  <c:v>605</c:v>
                </c:pt>
                <c:pt idx="4255">
                  <c:v>589</c:v>
                </c:pt>
                <c:pt idx="4256">
                  <c:v>587</c:v>
                </c:pt>
                <c:pt idx="4257">
                  <c:v>590</c:v>
                </c:pt>
                <c:pt idx="4258">
                  <c:v>588</c:v>
                </c:pt>
                <c:pt idx="4259">
                  <c:v>587</c:v>
                </c:pt>
                <c:pt idx="4260">
                  <c:v>589</c:v>
                </c:pt>
                <c:pt idx="4261">
                  <c:v>587</c:v>
                </c:pt>
                <c:pt idx="4262">
                  <c:v>591</c:v>
                </c:pt>
                <c:pt idx="4263">
                  <c:v>590</c:v>
                </c:pt>
                <c:pt idx="4264">
                  <c:v>586</c:v>
                </c:pt>
                <c:pt idx="4265">
                  <c:v>583</c:v>
                </c:pt>
                <c:pt idx="4266">
                  <c:v>581</c:v>
                </c:pt>
                <c:pt idx="4267">
                  <c:v>568</c:v>
                </c:pt>
                <c:pt idx="4268">
                  <c:v>575</c:v>
                </c:pt>
                <c:pt idx="4269">
                  <c:v>571</c:v>
                </c:pt>
                <c:pt idx="4270">
                  <c:v>579</c:v>
                </c:pt>
                <c:pt idx="4271">
                  <c:v>573</c:v>
                </c:pt>
                <c:pt idx="4272">
                  <c:v>573</c:v>
                </c:pt>
                <c:pt idx="4273">
                  <c:v>605</c:v>
                </c:pt>
                <c:pt idx="4274">
                  <c:v>581</c:v>
                </c:pt>
                <c:pt idx="4275">
                  <c:v>586</c:v>
                </c:pt>
                <c:pt idx="4276">
                  <c:v>587</c:v>
                </c:pt>
                <c:pt idx="4277">
                  <c:v>587</c:v>
                </c:pt>
                <c:pt idx="4278">
                  <c:v>584</c:v>
                </c:pt>
                <c:pt idx="4279">
                  <c:v>591</c:v>
                </c:pt>
                <c:pt idx="4280">
                  <c:v>585</c:v>
                </c:pt>
                <c:pt idx="4281">
                  <c:v>587</c:v>
                </c:pt>
                <c:pt idx="4282">
                  <c:v>586</c:v>
                </c:pt>
                <c:pt idx="4283">
                  <c:v>588</c:v>
                </c:pt>
                <c:pt idx="4284">
                  <c:v>589</c:v>
                </c:pt>
                <c:pt idx="4285">
                  <c:v>586</c:v>
                </c:pt>
                <c:pt idx="4286">
                  <c:v>588</c:v>
                </c:pt>
                <c:pt idx="4287">
                  <c:v>601</c:v>
                </c:pt>
                <c:pt idx="4288">
                  <c:v>589</c:v>
                </c:pt>
                <c:pt idx="4289">
                  <c:v>596</c:v>
                </c:pt>
                <c:pt idx="4290">
                  <c:v>601</c:v>
                </c:pt>
                <c:pt idx="4291">
                  <c:v>597</c:v>
                </c:pt>
                <c:pt idx="4292">
                  <c:v>618</c:v>
                </c:pt>
                <c:pt idx="4293">
                  <c:v>603</c:v>
                </c:pt>
                <c:pt idx="4294">
                  <c:v>618</c:v>
                </c:pt>
                <c:pt idx="4295">
                  <c:v>623</c:v>
                </c:pt>
                <c:pt idx="4296">
                  <c:v>639</c:v>
                </c:pt>
                <c:pt idx="4297">
                  <c:v>625</c:v>
                </c:pt>
                <c:pt idx="4298">
                  <c:v>598</c:v>
                </c:pt>
                <c:pt idx="4299">
                  <c:v>607</c:v>
                </c:pt>
                <c:pt idx="4300">
                  <c:v>606</c:v>
                </c:pt>
                <c:pt idx="4301">
                  <c:v>625</c:v>
                </c:pt>
                <c:pt idx="4302">
                  <c:v>604</c:v>
                </c:pt>
                <c:pt idx="4303">
                  <c:v>611</c:v>
                </c:pt>
                <c:pt idx="4304">
                  <c:v>585</c:v>
                </c:pt>
                <c:pt idx="4305">
                  <c:v>584</c:v>
                </c:pt>
                <c:pt idx="4306">
                  <c:v>579</c:v>
                </c:pt>
                <c:pt idx="4307">
                  <c:v>567</c:v>
                </c:pt>
                <c:pt idx="4308">
                  <c:v>575</c:v>
                </c:pt>
                <c:pt idx="4309">
                  <c:v>596</c:v>
                </c:pt>
                <c:pt idx="4310">
                  <c:v>605</c:v>
                </c:pt>
                <c:pt idx="4311">
                  <c:v>622</c:v>
                </c:pt>
                <c:pt idx="4312">
                  <c:v>588</c:v>
                </c:pt>
                <c:pt idx="4313">
                  <c:v>589</c:v>
                </c:pt>
                <c:pt idx="4314">
                  <c:v>592</c:v>
                </c:pt>
                <c:pt idx="4315">
                  <c:v>579</c:v>
                </c:pt>
                <c:pt idx="4316">
                  <c:v>581</c:v>
                </c:pt>
                <c:pt idx="4317">
                  <c:v>571</c:v>
                </c:pt>
                <c:pt idx="4318">
                  <c:v>583</c:v>
                </c:pt>
                <c:pt idx="4319">
                  <c:v>594</c:v>
                </c:pt>
                <c:pt idx="4320">
                  <c:v>598</c:v>
                </c:pt>
                <c:pt idx="4321">
                  <c:v>597</c:v>
                </c:pt>
                <c:pt idx="4322">
                  <c:v>641</c:v>
                </c:pt>
                <c:pt idx="4323">
                  <c:v>578</c:v>
                </c:pt>
                <c:pt idx="4324">
                  <c:v>581</c:v>
                </c:pt>
                <c:pt idx="4325">
                  <c:v>609</c:v>
                </c:pt>
                <c:pt idx="4326">
                  <c:v>602</c:v>
                </c:pt>
                <c:pt idx="4327">
                  <c:v>572</c:v>
                </c:pt>
                <c:pt idx="4328">
                  <c:v>603</c:v>
                </c:pt>
                <c:pt idx="4329">
                  <c:v>585</c:v>
                </c:pt>
                <c:pt idx="4330">
                  <c:v>605</c:v>
                </c:pt>
                <c:pt idx="4331">
                  <c:v>566</c:v>
                </c:pt>
                <c:pt idx="4332">
                  <c:v>581</c:v>
                </c:pt>
                <c:pt idx="4333">
                  <c:v>561</c:v>
                </c:pt>
                <c:pt idx="4334">
                  <c:v>577</c:v>
                </c:pt>
                <c:pt idx="4335">
                  <c:v>542</c:v>
                </c:pt>
                <c:pt idx="4336">
                  <c:v>595</c:v>
                </c:pt>
                <c:pt idx="4337">
                  <c:v>581</c:v>
                </c:pt>
                <c:pt idx="4338">
                  <c:v>618</c:v>
                </c:pt>
                <c:pt idx="4339">
                  <c:v>593</c:v>
                </c:pt>
                <c:pt idx="4340">
                  <c:v>593</c:v>
                </c:pt>
                <c:pt idx="4341">
                  <c:v>569</c:v>
                </c:pt>
                <c:pt idx="4342">
                  <c:v>569</c:v>
                </c:pt>
                <c:pt idx="4343">
                  <c:v>582</c:v>
                </c:pt>
                <c:pt idx="4344">
                  <c:v>592</c:v>
                </c:pt>
                <c:pt idx="4345">
                  <c:v>586</c:v>
                </c:pt>
                <c:pt idx="4346">
                  <c:v>595</c:v>
                </c:pt>
                <c:pt idx="4347">
                  <c:v>588</c:v>
                </c:pt>
                <c:pt idx="4348">
                  <c:v>584</c:v>
                </c:pt>
                <c:pt idx="4349">
                  <c:v>601</c:v>
                </c:pt>
                <c:pt idx="4350">
                  <c:v>586</c:v>
                </c:pt>
                <c:pt idx="4351">
                  <c:v>582</c:v>
                </c:pt>
                <c:pt idx="4352">
                  <c:v>579</c:v>
                </c:pt>
                <c:pt idx="4353">
                  <c:v>588</c:v>
                </c:pt>
                <c:pt idx="4354">
                  <c:v>585</c:v>
                </c:pt>
                <c:pt idx="4355">
                  <c:v>586</c:v>
                </c:pt>
                <c:pt idx="4356">
                  <c:v>581</c:v>
                </c:pt>
                <c:pt idx="4357">
                  <c:v>586</c:v>
                </c:pt>
                <c:pt idx="4358">
                  <c:v>582</c:v>
                </c:pt>
                <c:pt idx="4359">
                  <c:v>588</c:v>
                </c:pt>
                <c:pt idx="4360">
                  <c:v>589</c:v>
                </c:pt>
                <c:pt idx="4361">
                  <c:v>581</c:v>
                </c:pt>
                <c:pt idx="4362">
                  <c:v>589</c:v>
                </c:pt>
                <c:pt idx="4363">
                  <c:v>592</c:v>
                </c:pt>
                <c:pt idx="4364">
                  <c:v>582</c:v>
                </c:pt>
                <c:pt idx="4365">
                  <c:v>585</c:v>
                </c:pt>
                <c:pt idx="4366">
                  <c:v>590</c:v>
                </c:pt>
                <c:pt idx="4367">
                  <c:v>582</c:v>
                </c:pt>
                <c:pt idx="4368">
                  <c:v>609</c:v>
                </c:pt>
                <c:pt idx="4369">
                  <c:v>612</c:v>
                </c:pt>
                <c:pt idx="4370">
                  <c:v>590</c:v>
                </c:pt>
                <c:pt idx="4371">
                  <c:v>591</c:v>
                </c:pt>
                <c:pt idx="4372">
                  <c:v>576</c:v>
                </c:pt>
                <c:pt idx="4373">
                  <c:v>587</c:v>
                </c:pt>
                <c:pt idx="4374">
                  <c:v>575</c:v>
                </c:pt>
                <c:pt idx="4375">
                  <c:v>583</c:v>
                </c:pt>
                <c:pt idx="4376">
                  <c:v>580</c:v>
                </c:pt>
                <c:pt idx="4377">
                  <c:v>579</c:v>
                </c:pt>
                <c:pt idx="4378">
                  <c:v>577</c:v>
                </c:pt>
                <c:pt idx="4379">
                  <c:v>589</c:v>
                </c:pt>
                <c:pt idx="4380">
                  <c:v>587</c:v>
                </c:pt>
                <c:pt idx="4381">
                  <c:v>590</c:v>
                </c:pt>
                <c:pt idx="4382">
                  <c:v>620</c:v>
                </c:pt>
                <c:pt idx="4383">
                  <c:v>597</c:v>
                </c:pt>
                <c:pt idx="4384">
                  <c:v>576</c:v>
                </c:pt>
                <c:pt idx="4385">
                  <c:v>585</c:v>
                </c:pt>
                <c:pt idx="4386">
                  <c:v>580</c:v>
                </c:pt>
                <c:pt idx="4387">
                  <c:v>591</c:v>
                </c:pt>
                <c:pt idx="4388">
                  <c:v>563</c:v>
                </c:pt>
                <c:pt idx="4389">
                  <c:v>584</c:v>
                </c:pt>
                <c:pt idx="4390">
                  <c:v>575</c:v>
                </c:pt>
                <c:pt idx="4391">
                  <c:v>579</c:v>
                </c:pt>
                <c:pt idx="4392">
                  <c:v>571</c:v>
                </c:pt>
                <c:pt idx="4393">
                  <c:v>561</c:v>
                </c:pt>
                <c:pt idx="4394">
                  <c:v>565</c:v>
                </c:pt>
                <c:pt idx="4395">
                  <c:v>565</c:v>
                </c:pt>
                <c:pt idx="4396">
                  <c:v>574</c:v>
                </c:pt>
                <c:pt idx="4397">
                  <c:v>556</c:v>
                </c:pt>
                <c:pt idx="4398">
                  <c:v>566</c:v>
                </c:pt>
                <c:pt idx="4399">
                  <c:v>581</c:v>
                </c:pt>
                <c:pt idx="4400">
                  <c:v>564</c:v>
                </c:pt>
                <c:pt idx="4401">
                  <c:v>547</c:v>
                </c:pt>
                <c:pt idx="4402">
                  <c:v>545</c:v>
                </c:pt>
                <c:pt idx="4403">
                  <c:v>588</c:v>
                </c:pt>
                <c:pt idx="4404">
                  <c:v>567</c:v>
                </c:pt>
                <c:pt idx="4405">
                  <c:v>593</c:v>
                </c:pt>
                <c:pt idx="4406">
                  <c:v>615</c:v>
                </c:pt>
                <c:pt idx="4407">
                  <c:v>616</c:v>
                </c:pt>
                <c:pt idx="4408">
                  <c:v>617</c:v>
                </c:pt>
                <c:pt idx="4409">
                  <c:v>607</c:v>
                </c:pt>
                <c:pt idx="4410">
                  <c:v>630</c:v>
                </c:pt>
                <c:pt idx="4411">
                  <c:v>623</c:v>
                </c:pt>
                <c:pt idx="4412">
                  <c:v>610</c:v>
                </c:pt>
                <c:pt idx="4413">
                  <c:v>586</c:v>
                </c:pt>
                <c:pt idx="4414">
                  <c:v>607</c:v>
                </c:pt>
                <c:pt idx="4415">
                  <c:v>585</c:v>
                </c:pt>
                <c:pt idx="4416">
                  <c:v>582</c:v>
                </c:pt>
                <c:pt idx="4417">
                  <c:v>579</c:v>
                </c:pt>
                <c:pt idx="4418">
                  <c:v>566</c:v>
                </c:pt>
                <c:pt idx="4419">
                  <c:v>580</c:v>
                </c:pt>
                <c:pt idx="4420">
                  <c:v>588</c:v>
                </c:pt>
                <c:pt idx="4421">
                  <c:v>589</c:v>
                </c:pt>
                <c:pt idx="4422">
                  <c:v>578</c:v>
                </c:pt>
                <c:pt idx="4423">
                  <c:v>599</c:v>
                </c:pt>
                <c:pt idx="4424">
                  <c:v>606</c:v>
                </c:pt>
                <c:pt idx="4425">
                  <c:v>583</c:v>
                </c:pt>
                <c:pt idx="4426">
                  <c:v>587</c:v>
                </c:pt>
                <c:pt idx="4427">
                  <c:v>575</c:v>
                </c:pt>
                <c:pt idx="4428">
                  <c:v>569</c:v>
                </c:pt>
                <c:pt idx="4429">
                  <c:v>581</c:v>
                </c:pt>
                <c:pt idx="4430">
                  <c:v>604</c:v>
                </c:pt>
                <c:pt idx="4431">
                  <c:v>587</c:v>
                </c:pt>
                <c:pt idx="4432">
                  <c:v>563</c:v>
                </c:pt>
                <c:pt idx="4433">
                  <c:v>609</c:v>
                </c:pt>
                <c:pt idx="4434">
                  <c:v>603</c:v>
                </c:pt>
                <c:pt idx="4435">
                  <c:v>591</c:v>
                </c:pt>
                <c:pt idx="4436">
                  <c:v>559</c:v>
                </c:pt>
                <c:pt idx="4437">
                  <c:v>528</c:v>
                </c:pt>
                <c:pt idx="4438">
                  <c:v>556</c:v>
                </c:pt>
                <c:pt idx="4439">
                  <c:v>591</c:v>
                </c:pt>
                <c:pt idx="4440">
                  <c:v>599</c:v>
                </c:pt>
                <c:pt idx="4441">
                  <c:v>541</c:v>
                </c:pt>
                <c:pt idx="4442">
                  <c:v>581</c:v>
                </c:pt>
                <c:pt idx="4443">
                  <c:v>587</c:v>
                </c:pt>
                <c:pt idx="4444">
                  <c:v>573</c:v>
                </c:pt>
                <c:pt idx="4445">
                  <c:v>551</c:v>
                </c:pt>
                <c:pt idx="4446">
                  <c:v>540</c:v>
                </c:pt>
                <c:pt idx="4447">
                  <c:v>571</c:v>
                </c:pt>
                <c:pt idx="4448">
                  <c:v>575</c:v>
                </c:pt>
                <c:pt idx="4449">
                  <c:v>575</c:v>
                </c:pt>
                <c:pt idx="4450">
                  <c:v>581</c:v>
                </c:pt>
                <c:pt idx="4451">
                  <c:v>585</c:v>
                </c:pt>
                <c:pt idx="4452">
                  <c:v>589</c:v>
                </c:pt>
                <c:pt idx="4453">
                  <c:v>607</c:v>
                </c:pt>
                <c:pt idx="4454">
                  <c:v>597</c:v>
                </c:pt>
                <c:pt idx="4455">
                  <c:v>574</c:v>
                </c:pt>
                <c:pt idx="4456">
                  <c:v>565</c:v>
                </c:pt>
                <c:pt idx="4457">
                  <c:v>579</c:v>
                </c:pt>
                <c:pt idx="4458">
                  <c:v>605</c:v>
                </c:pt>
                <c:pt idx="4459">
                  <c:v>585</c:v>
                </c:pt>
                <c:pt idx="4460">
                  <c:v>582</c:v>
                </c:pt>
                <c:pt idx="4461">
                  <c:v>582</c:v>
                </c:pt>
                <c:pt idx="4462">
                  <c:v>587</c:v>
                </c:pt>
                <c:pt idx="4463">
                  <c:v>590</c:v>
                </c:pt>
                <c:pt idx="4464">
                  <c:v>583</c:v>
                </c:pt>
                <c:pt idx="4465">
                  <c:v>581</c:v>
                </c:pt>
                <c:pt idx="4466">
                  <c:v>580</c:v>
                </c:pt>
                <c:pt idx="4467">
                  <c:v>584</c:v>
                </c:pt>
                <c:pt idx="4468">
                  <c:v>584</c:v>
                </c:pt>
                <c:pt idx="4469">
                  <c:v>578</c:v>
                </c:pt>
                <c:pt idx="4470">
                  <c:v>577</c:v>
                </c:pt>
                <c:pt idx="4471">
                  <c:v>587</c:v>
                </c:pt>
                <c:pt idx="4472">
                  <c:v>604</c:v>
                </c:pt>
                <c:pt idx="4473">
                  <c:v>581</c:v>
                </c:pt>
                <c:pt idx="4474">
                  <c:v>580</c:v>
                </c:pt>
                <c:pt idx="4475">
                  <c:v>583</c:v>
                </c:pt>
                <c:pt idx="4476">
                  <c:v>586</c:v>
                </c:pt>
                <c:pt idx="4477">
                  <c:v>584</c:v>
                </c:pt>
                <c:pt idx="4478">
                  <c:v>579</c:v>
                </c:pt>
                <c:pt idx="4479">
                  <c:v>581</c:v>
                </c:pt>
                <c:pt idx="4480">
                  <c:v>587</c:v>
                </c:pt>
                <c:pt idx="4481">
                  <c:v>582</c:v>
                </c:pt>
                <c:pt idx="4482">
                  <c:v>582</c:v>
                </c:pt>
                <c:pt idx="4483">
                  <c:v>579</c:v>
                </c:pt>
                <c:pt idx="4484">
                  <c:v>586</c:v>
                </c:pt>
                <c:pt idx="4485">
                  <c:v>589</c:v>
                </c:pt>
                <c:pt idx="4486">
                  <c:v>581</c:v>
                </c:pt>
                <c:pt idx="4487">
                  <c:v>578</c:v>
                </c:pt>
                <c:pt idx="4488">
                  <c:v>582</c:v>
                </c:pt>
                <c:pt idx="4489">
                  <c:v>587</c:v>
                </c:pt>
                <c:pt idx="4490">
                  <c:v>581</c:v>
                </c:pt>
                <c:pt idx="4491">
                  <c:v>603</c:v>
                </c:pt>
                <c:pt idx="4492">
                  <c:v>579</c:v>
                </c:pt>
                <c:pt idx="4493">
                  <c:v>587</c:v>
                </c:pt>
                <c:pt idx="4494">
                  <c:v>583</c:v>
                </c:pt>
                <c:pt idx="4495">
                  <c:v>581</c:v>
                </c:pt>
                <c:pt idx="4496">
                  <c:v>579</c:v>
                </c:pt>
                <c:pt idx="4497">
                  <c:v>580</c:v>
                </c:pt>
                <c:pt idx="4498">
                  <c:v>587</c:v>
                </c:pt>
                <c:pt idx="4499">
                  <c:v>582</c:v>
                </c:pt>
                <c:pt idx="4500">
                  <c:v>578</c:v>
                </c:pt>
                <c:pt idx="4501">
                  <c:v>586</c:v>
                </c:pt>
                <c:pt idx="4502">
                  <c:v>576</c:v>
                </c:pt>
                <c:pt idx="4503">
                  <c:v>569</c:v>
                </c:pt>
                <c:pt idx="4504">
                  <c:v>572</c:v>
                </c:pt>
                <c:pt idx="4505">
                  <c:v>569</c:v>
                </c:pt>
                <c:pt idx="4506">
                  <c:v>570</c:v>
                </c:pt>
                <c:pt idx="4507">
                  <c:v>571</c:v>
                </c:pt>
                <c:pt idx="4508">
                  <c:v>575</c:v>
                </c:pt>
                <c:pt idx="4509">
                  <c:v>579</c:v>
                </c:pt>
                <c:pt idx="4510">
                  <c:v>599</c:v>
                </c:pt>
                <c:pt idx="4511">
                  <c:v>585</c:v>
                </c:pt>
                <c:pt idx="4512">
                  <c:v>582</c:v>
                </c:pt>
                <c:pt idx="4513">
                  <c:v>579</c:v>
                </c:pt>
                <c:pt idx="4514">
                  <c:v>581</c:v>
                </c:pt>
                <c:pt idx="4515">
                  <c:v>574</c:v>
                </c:pt>
                <c:pt idx="4516">
                  <c:v>582</c:v>
                </c:pt>
                <c:pt idx="4517">
                  <c:v>578</c:v>
                </c:pt>
                <c:pt idx="4518">
                  <c:v>570</c:v>
                </c:pt>
                <c:pt idx="4519">
                  <c:v>573</c:v>
                </c:pt>
                <c:pt idx="4520">
                  <c:v>593</c:v>
                </c:pt>
                <c:pt idx="4521">
                  <c:v>584</c:v>
                </c:pt>
                <c:pt idx="4522">
                  <c:v>597</c:v>
                </c:pt>
                <c:pt idx="4523">
                  <c:v>542</c:v>
                </c:pt>
                <c:pt idx="4524">
                  <c:v>564</c:v>
                </c:pt>
                <c:pt idx="4525">
                  <c:v>607</c:v>
                </c:pt>
                <c:pt idx="4526">
                  <c:v>630</c:v>
                </c:pt>
                <c:pt idx="4527">
                  <c:v>577</c:v>
                </c:pt>
                <c:pt idx="4528">
                  <c:v>591</c:v>
                </c:pt>
                <c:pt idx="4529">
                  <c:v>610</c:v>
                </c:pt>
                <c:pt idx="4530">
                  <c:v>642</c:v>
                </c:pt>
                <c:pt idx="4531">
                  <c:v>592</c:v>
                </c:pt>
                <c:pt idx="4532">
                  <c:v>563</c:v>
                </c:pt>
                <c:pt idx="4533">
                  <c:v>579</c:v>
                </c:pt>
                <c:pt idx="4534">
                  <c:v>581</c:v>
                </c:pt>
                <c:pt idx="4535">
                  <c:v>578</c:v>
                </c:pt>
                <c:pt idx="4536">
                  <c:v>555</c:v>
                </c:pt>
                <c:pt idx="4537">
                  <c:v>550</c:v>
                </c:pt>
                <c:pt idx="4538">
                  <c:v>595</c:v>
                </c:pt>
                <c:pt idx="4539">
                  <c:v>607</c:v>
                </c:pt>
                <c:pt idx="4540">
                  <c:v>589</c:v>
                </c:pt>
                <c:pt idx="4541">
                  <c:v>572</c:v>
                </c:pt>
                <c:pt idx="4542">
                  <c:v>582</c:v>
                </c:pt>
                <c:pt idx="4543">
                  <c:v>569</c:v>
                </c:pt>
                <c:pt idx="4544">
                  <c:v>554</c:v>
                </c:pt>
                <c:pt idx="4545">
                  <c:v>535</c:v>
                </c:pt>
                <c:pt idx="4546">
                  <c:v>526</c:v>
                </c:pt>
                <c:pt idx="4547">
                  <c:v>535</c:v>
                </c:pt>
                <c:pt idx="4548">
                  <c:v>566</c:v>
                </c:pt>
                <c:pt idx="4549">
                  <c:v>559</c:v>
                </c:pt>
                <c:pt idx="4550">
                  <c:v>560</c:v>
                </c:pt>
                <c:pt idx="4551">
                  <c:v>553</c:v>
                </c:pt>
                <c:pt idx="4552">
                  <c:v>575</c:v>
                </c:pt>
                <c:pt idx="4553">
                  <c:v>577</c:v>
                </c:pt>
                <c:pt idx="4554">
                  <c:v>578</c:v>
                </c:pt>
                <c:pt idx="4555">
                  <c:v>583</c:v>
                </c:pt>
                <c:pt idx="4556">
                  <c:v>594</c:v>
                </c:pt>
                <c:pt idx="4557">
                  <c:v>609</c:v>
                </c:pt>
                <c:pt idx="4558">
                  <c:v>620</c:v>
                </c:pt>
                <c:pt idx="4559">
                  <c:v>604</c:v>
                </c:pt>
                <c:pt idx="4560">
                  <c:v>585</c:v>
                </c:pt>
                <c:pt idx="4561">
                  <c:v>540</c:v>
                </c:pt>
                <c:pt idx="4562">
                  <c:v>532</c:v>
                </c:pt>
                <c:pt idx="4563">
                  <c:v>526</c:v>
                </c:pt>
                <c:pt idx="4564">
                  <c:v>537</c:v>
                </c:pt>
                <c:pt idx="4565">
                  <c:v>561</c:v>
                </c:pt>
                <c:pt idx="4566">
                  <c:v>579</c:v>
                </c:pt>
                <c:pt idx="4567">
                  <c:v>590</c:v>
                </c:pt>
                <c:pt idx="4568">
                  <c:v>584</c:v>
                </c:pt>
                <c:pt idx="4569">
                  <c:v>594</c:v>
                </c:pt>
                <c:pt idx="4570">
                  <c:v>638</c:v>
                </c:pt>
                <c:pt idx="4571">
                  <c:v>626</c:v>
                </c:pt>
                <c:pt idx="4572">
                  <c:v>629</c:v>
                </c:pt>
                <c:pt idx="4573">
                  <c:v>617</c:v>
                </c:pt>
                <c:pt idx="4574">
                  <c:v>613</c:v>
                </c:pt>
                <c:pt idx="4575">
                  <c:v>589</c:v>
                </c:pt>
                <c:pt idx="4576">
                  <c:v>597</c:v>
                </c:pt>
                <c:pt idx="4577">
                  <c:v>577</c:v>
                </c:pt>
                <c:pt idx="4578">
                  <c:v>576</c:v>
                </c:pt>
                <c:pt idx="4579">
                  <c:v>585</c:v>
                </c:pt>
                <c:pt idx="4580">
                  <c:v>579</c:v>
                </c:pt>
                <c:pt idx="4581">
                  <c:v>580</c:v>
                </c:pt>
                <c:pt idx="4582">
                  <c:v>585</c:v>
                </c:pt>
                <c:pt idx="4583">
                  <c:v>574</c:v>
                </c:pt>
                <c:pt idx="4584">
                  <c:v>575</c:v>
                </c:pt>
                <c:pt idx="4585">
                  <c:v>579</c:v>
                </c:pt>
                <c:pt idx="4586">
                  <c:v>598</c:v>
                </c:pt>
                <c:pt idx="4587">
                  <c:v>580</c:v>
                </c:pt>
                <c:pt idx="4588">
                  <c:v>580</c:v>
                </c:pt>
                <c:pt idx="4589">
                  <c:v>585</c:v>
                </c:pt>
                <c:pt idx="4590">
                  <c:v>581</c:v>
                </c:pt>
                <c:pt idx="4591">
                  <c:v>580</c:v>
                </c:pt>
                <c:pt idx="4592">
                  <c:v>578</c:v>
                </c:pt>
                <c:pt idx="4593">
                  <c:v>573</c:v>
                </c:pt>
                <c:pt idx="4594">
                  <c:v>596</c:v>
                </c:pt>
                <c:pt idx="4595">
                  <c:v>582</c:v>
                </c:pt>
                <c:pt idx="4596">
                  <c:v>570</c:v>
                </c:pt>
                <c:pt idx="4597">
                  <c:v>601</c:v>
                </c:pt>
                <c:pt idx="4598">
                  <c:v>589</c:v>
                </c:pt>
                <c:pt idx="4599">
                  <c:v>572</c:v>
                </c:pt>
                <c:pt idx="4600">
                  <c:v>575</c:v>
                </c:pt>
                <c:pt idx="4601">
                  <c:v>573</c:v>
                </c:pt>
                <c:pt idx="4602">
                  <c:v>573</c:v>
                </c:pt>
                <c:pt idx="4603">
                  <c:v>571</c:v>
                </c:pt>
                <c:pt idx="4604">
                  <c:v>585</c:v>
                </c:pt>
                <c:pt idx="4605">
                  <c:v>609</c:v>
                </c:pt>
                <c:pt idx="4606">
                  <c:v>583</c:v>
                </c:pt>
                <c:pt idx="4607">
                  <c:v>553</c:v>
                </c:pt>
                <c:pt idx="4608">
                  <c:v>599</c:v>
                </c:pt>
                <c:pt idx="4609">
                  <c:v>560</c:v>
                </c:pt>
                <c:pt idx="4610">
                  <c:v>584</c:v>
                </c:pt>
                <c:pt idx="4611">
                  <c:v>593</c:v>
                </c:pt>
                <c:pt idx="4612">
                  <c:v>575</c:v>
                </c:pt>
                <c:pt idx="4613">
                  <c:v>605</c:v>
                </c:pt>
                <c:pt idx="4614">
                  <c:v>586</c:v>
                </c:pt>
                <c:pt idx="4615">
                  <c:v>591</c:v>
                </c:pt>
                <c:pt idx="4616">
                  <c:v>567</c:v>
                </c:pt>
                <c:pt idx="4617">
                  <c:v>589</c:v>
                </c:pt>
                <c:pt idx="4618">
                  <c:v>587</c:v>
                </c:pt>
                <c:pt idx="4619">
                  <c:v>587</c:v>
                </c:pt>
                <c:pt idx="4620">
                  <c:v>577</c:v>
                </c:pt>
                <c:pt idx="4621">
                  <c:v>572</c:v>
                </c:pt>
                <c:pt idx="4622">
                  <c:v>563</c:v>
                </c:pt>
                <c:pt idx="4623">
                  <c:v>575</c:v>
                </c:pt>
                <c:pt idx="4624">
                  <c:v>588</c:v>
                </c:pt>
                <c:pt idx="4625">
                  <c:v>554</c:v>
                </c:pt>
                <c:pt idx="4626">
                  <c:v>554</c:v>
                </c:pt>
                <c:pt idx="4627">
                  <c:v>566</c:v>
                </c:pt>
                <c:pt idx="4628">
                  <c:v>622</c:v>
                </c:pt>
                <c:pt idx="4629">
                  <c:v>602</c:v>
                </c:pt>
                <c:pt idx="4630">
                  <c:v>566</c:v>
                </c:pt>
                <c:pt idx="4631">
                  <c:v>550</c:v>
                </c:pt>
                <c:pt idx="4632">
                  <c:v>571</c:v>
                </c:pt>
                <c:pt idx="4633">
                  <c:v>596</c:v>
                </c:pt>
                <c:pt idx="4634">
                  <c:v>567</c:v>
                </c:pt>
                <c:pt idx="4635">
                  <c:v>560</c:v>
                </c:pt>
                <c:pt idx="4636">
                  <c:v>594</c:v>
                </c:pt>
                <c:pt idx="4637">
                  <c:v>574</c:v>
                </c:pt>
                <c:pt idx="4638">
                  <c:v>572</c:v>
                </c:pt>
                <c:pt idx="4639">
                  <c:v>571</c:v>
                </c:pt>
                <c:pt idx="4640">
                  <c:v>579</c:v>
                </c:pt>
                <c:pt idx="4641">
                  <c:v>572</c:v>
                </c:pt>
                <c:pt idx="4642">
                  <c:v>571</c:v>
                </c:pt>
                <c:pt idx="4643">
                  <c:v>593</c:v>
                </c:pt>
                <c:pt idx="4644">
                  <c:v>581</c:v>
                </c:pt>
                <c:pt idx="4645">
                  <c:v>569</c:v>
                </c:pt>
                <c:pt idx="4646">
                  <c:v>589</c:v>
                </c:pt>
                <c:pt idx="4647">
                  <c:v>569</c:v>
                </c:pt>
                <c:pt idx="4648">
                  <c:v>584</c:v>
                </c:pt>
                <c:pt idx="4649">
                  <c:v>568</c:v>
                </c:pt>
                <c:pt idx="4650">
                  <c:v>581</c:v>
                </c:pt>
                <c:pt idx="4651">
                  <c:v>575</c:v>
                </c:pt>
                <c:pt idx="4652">
                  <c:v>584</c:v>
                </c:pt>
                <c:pt idx="4653">
                  <c:v>588</c:v>
                </c:pt>
                <c:pt idx="4654">
                  <c:v>581</c:v>
                </c:pt>
                <c:pt idx="4655">
                  <c:v>573</c:v>
                </c:pt>
                <c:pt idx="4656">
                  <c:v>577</c:v>
                </c:pt>
                <c:pt idx="4657">
                  <c:v>594</c:v>
                </c:pt>
                <c:pt idx="4658">
                  <c:v>575</c:v>
                </c:pt>
                <c:pt idx="4659">
                  <c:v>575</c:v>
                </c:pt>
                <c:pt idx="4660">
                  <c:v>572</c:v>
                </c:pt>
                <c:pt idx="4661">
                  <c:v>577</c:v>
                </c:pt>
                <c:pt idx="4662">
                  <c:v>603</c:v>
                </c:pt>
                <c:pt idx="4663">
                  <c:v>573</c:v>
                </c:pt>
                <c:pt idx="4664">
                  <c:v>575</c:v>
                </c:pt>
                <c:pt idx="4665">
                  <c:v>583</c:v>
                </c:pt>
                <c:pt idx="4666">
                  <c:v>579</c:v>
                </c:pt>
                <c:pt idx="4667">
                  <c:v>573</c:v>
                </c:pt>
                <c:pt idx="4668">
                  <c:v>572</c:v>
                </c:pt>
                <c:pt idx="4669">
                  <c:v>582</c:v>
                </c:pt>
                <c:pt idx="4670">
                  <c:v>578</c:v>
                </c:pt>
                <c:pt idx="4671">
                  <c:v>576</c:v>
                </c:pt>
                <c:pt idx="4672">
                  <c:v>573</c:v>
                </c:pt>
                <c:pt idx="4673">
                  <c:v>580</c:v>
                </c:pt>
                <c:pt idx="4674">
                  <c:v>579</c:v>
                </c:pt>
                <c:pt idx="4675">
                  <c:v>573</c:v>
                </c:pt>
                <c:pt idx="4676">
                  <c:v>584</c:v>
                </c:pt>
                <c:pt idx="4677">
                  <c:v>578</c:v>
                </c:pt>
                <c:pt idx="4678">
                  <c:v>583</c:v>
                </c:pt>
                <c:pt idx="4679">
                  <c:v>566</c:v>
                </c:pt>
                <c:pt idx="4680">
                  <c:v>569</c:v>
                </c:pt>
                <c:pt idx="4681">
                  <c:v>587</c:v>
                </c:pt>
                <c:pt idx="4682">
                  <c:v>560</c:v>
                </c:pt>
                <c:pt idx="4683">
                  <c:v>568</c:v>
                </c:pt>
                <c:pt idx="4684">
                  <c:v>566</c:v>
                </c:pt>
                <c:pt idx="4685">
                  <c:v>575</c:v>
                </c:pt>
                <c:pt idx="4686">
                  <c:v>583</c:v>
                </c:pt>
                <c:pt idx="4687">
                  <c:v>576</c:v>
                </c:pt>
                <c:pt idx="4688">
                  <c:v>574</c:v>
                </c:pt>
                <c:pt idx="4689">
                  <c:v>577</c:v>
                </c:pt>
                <c:pt idx="4690">
                  <c:v>584</c:v>
                </c:pt>
                <c:pt idx="4691">
                  <c:v>575</c:v>
                </c:pt>
                <c:pt idx="4692">
                  <c:v>577</c:v>
                </c:pt>
                <c:pt idx="4693">
                  <c:v>574</c:v>
                </c:pt>
                <c:pt idx="4694">
                  <c:v>587</c:v>
                </c:pt>
                <c:pt idx="4695">
                  <c:v>589</c:v>
                </c:pt>
                <c:pt idx="4696">
                  <c:v>555</c:v>
                </c:pt>
                <c:pt idx="4697">
                  <c:v>570</c:v>
                </c:pt>
                <c:pt idx="4698">
                  <c:v>587</c:v>
                </c:pt>
                <c:pt idx="4699">
                  <c:v>576</c:v>
                </c:pt>
                <c:pt idx="4700">
                  <c:v>594</c:v>
                </c:pt>
                <c:pt idx="4701">
                  <c:v>562</c:v>
                </c:pt>
                <c:pt idx="4702">
                  <c:v>564</c:v>
                </c:pt>
                <c:pt idx="4703">
                  <c:v>531</c:v>
                </c:pt>
                <c:pt idx="4704">
                  <c:v>553</c:v>
                </c:pt>
                <c:pt idx="4705">
                  <c:v>566</c:v>
                </c:pt>
                <c:pt idx="4706">
                  <c:v>567</c:v>
                </c:pt>
                <c:pt idx="4707">
                  <c:v>572</c:v>
                </c:pt>
                <c:pt idx="4708">
                  <c:v>581</c:v>
                </c:pt>
                <c:pt idx="4709">
                  <c:v>561</c:v>
                </c:pt>
                <c:pt idx="4710">
                  <c:v>593</c:v>
                </c:pt>
                <c:pt idx="4711">
                  <c:v>562</c:v>
                </c:pt>
                <c:pt idx="4712">
                  <c:v>602</c:v>
                </c:pt>
                <c:pt idx="4713">
                  <c:v>605</c:v>
                </c:pt>
                <c:pt idx="4714">
                  <c:v>599</c:v>
                </c:pt>
                <c:pt idx="4715">
                  <c:v>543</c:v>
                </c:pt>
                <c:pt idx="4716">
                  <c:v>547</c:v>
                </c:pt>
                <c:pt idx="4717">
                  <c:v>576</c:v>
                </c:pt>
                <c:pt idx="4718">
                  <c:v>565</c:v>
                </c:pt>
                <c:pt idx="4719">
                  <c:v>607</c:v>
                </c:pt>
                <c:pt idx="4720">
                  <c:v>570</c:v>
                </c:pt>
                <c:pt idx="4721">
                  <c:v>573</c:v>
                </c:pt>
                <c:pt idx="4722">
                  <c:v>584</c:v>
                </c:pt>
                <c:pt idx="4723">
                  <c:v>570</c:v>
                </c:pt>
                <c:pt idx="4724">
                  <c:v>560</c:v>
                </c:pt>
                <c:pt idx="4725">
                  <c:v>554</c:v>
                </c:pt>
                <c:pt idx="4726">
                  <c:v>602</c:v>
                </c:pt>
                <c:pt idx="4727">
                  <c:v>583</c:v>
                </c:pt>
                <c:pt idx="4728">
                  <c:v>589</c:v>
                </c:pt>
                <c:pt idx="4729">
                  <c:v>607</c:v>
                </c:pt>
                <c:pt idx="4730">
                  <c:v>596</c:v>
                </c:pt>
                <c:pt idx="4731">
                  <c:v>578</c:v>
                </c:pt>
                <c:pt idx="4732">
                  <c:v>611</c:v>
                </c:pt>
                <c:pt idx="4733">
                  <c:v>619</c:v>
                </c:pt>
                <c:pt idx="4734">
                  <c:v>658</c:v>
                </c:pt>
                <c:pt idx="4735">
                  <c:v>582</c:v>
                </c:pt>
                <c:pt idx="4736">
                  <c:v>556</c:v>
                </c:pt>
                <c:pt idx="4737">
                  <c:v>574</c:v>
                </c:pt>
                <c:pt idx="4738">
                  <c:v>628</c:v>
                </c:pt>
                <c:pt idx="4739">
                  <c:v>567</c:v>
                </c:pt>
                <c:pt idx="4740">
                  <c:v>572</c:v>
                </c:pt>
                <c:pt idx="4741">
                  <c:v>555</c:v>
                </c:pt>
                <c:pt idx="4742">
                  <c:v>556</c:v>
                </c:pt>
                <c:pt idx="4743">
                  <c:v>552</c:v>
                </c:pt>
                <c:pt idx="4744">
                  <c:v>535</c:v>
                </c:pt>
                <c:pt idx="4745">
                  <c:v>558</c:v>
                </c:pt>
                <c:pt idx="4746">
                  <c:v>571</c:v>
                </c:pt>
                <c:pt idx="4747">
                  <c:v>571</c:v>
                </c:pt>
                <c:pt idx="4748">
                  <c:v>571</c:v>
                </c:pt>
                <c:pt idx="4749">
                  <c:v>593</c:v>
                </c:pt>
                <c:pt idx="4750">
                  <c:v>577</c:v>
                </c:pt>
                <c:pt idx="4751">
                  <c:v>594</c:v>
                </c:pt>
                <c:pt idx="4752">
                  <c:v>577</c:v>
                </c:pt>
                <c:pt idx="4753">
                  <c:v>579</c:v>
                </c:pt>
                <c:pt idx="4754">
                  <c:v>589</c:v>
                </c:pt>
                <c:pt idx="4755">
                  <c:v>544</c:v>
                </c:pt>
                <c:pt idx="4756">
                  <c:v>551</c:v>
                </c:pt>
                <c:pt idx="4757">
                  <c:v>596</c:v>
                </c:pt>
                <c:pt idx="4758">
                  <c:v>580</c:v>
                </c:pt>
                <c:pt idx="4759">
                  <c:v>574</c:v>
                </c:pt>
                <c:pt idx="4760">
                  <c:v>589</c:v>
                </c:pt>
                <c:pt idx="4761">
                  <c:v>584</c:v>
                </c:pt>
                <c:pt idx="4762">
                  <c:v>578</c:v>
                </c:pt>
                <c:pt idx="4763">
                  <c:v>567</c:v>
                </c:pt>
                <c:pt idx="4764">
                  <c:v>575</c:v>
                </c:pt>
                <c:pt idx="4765">
                  <c:v>577</c:v>
                </c:pt>
                <c:pt idx="4766">
                  <c:v>571</c:v>
                </c:pt>
                <c:pt idx="4767">
                  <c:v>573</c:v>
                </c:pt>
                <c:pt idx="4768">
                  <c:v>573</c:v>
                </c:pt>
                <c:pt idx="4769">
                  <c:v>574</c:v>
                </c:pt>
                <c:pt idx="4770">
                  <c:v>583</c:v>
                </c:pt>
                <c:pt idx="4771">
                  <c:v>582</c:v>
                </c:pt>
                <c:pt idx="4772">
                  <c:v>578</c:v>
                </c:pt>
                <c:pt idx="4773">
                  <c:v>575</c:v>
                </c:pt>
                <c:pt idx="4774">
                  <c:v>581</c:v>
                </c:pt>
                <c:pt idx="4775">
                  <c:v>571</c:v>
                </c:pt>
                <c:pt idx="4776">
                  <c:v>601</c:v>
                </c:pt>
                <c:pt idx="4777">
                  <c:v>578</c:v>
                </c:pt>
                <c:pt idx="4778">
                  <c:v>576</c:v>
                </c:pt>
                <c:pt idx="4779">
                  <c:v>568</c:v>
                </c:pt>
                <c:pt idx="4780">
                  <c:v>579</c:v>
                </c:pt>
                <c:pt idx="4781">
                  <c:v>577</c:v>
                </c:pt>
                <c:pt idx="4782">
                  <c:v>571</c:v>
                </c:pt>
                <c:pt idx="4783">
                  <c:v>570</c:v>
                </c:pt>
                <c:pt idx="4784">
                  <c:v>573</c:v>
                </c:pt>
                <c:pt idx="4785">
                  <c:v>574</c:v>
                </c:pt>
                <c:pt idx="4786">
                  <c:v>571</c:v>
                </c:pt>
                <c:pt idx="4787">
                  <c:v>574</c:v>
                </c:pt>
                <c:pt idx="4788">
                  <c:v>574</c:v>
                </c:pt>
                <c:pt idx="4789">
                  <c:v>576</c:v>
                </c:pt>
                <c:pt idx="4790">
                  <c:v>592</c:v>
                </c:pt>
                <c:pt idx="4791">
                  <c:v>572</c:v>
                </c:pt>
                <c:pt idx="4792">
                  <c:v>573</c:v>
                </c:pt>
                <c:pt idx="4793">
                  <c:v>571</c:v>
                </c:pt>
                <c:pt idx="4794">
                  <c:v>568</c:v>
                </c:pt>
                <c:pt idx="4795">
                  <c:v>593</c:v>
                </c:pt>
                <c:pt idx="4796">
                  <c:v>579</c:v>
                </c:pt>
                <c:pt idx="4797">
                  <c:v>569</c:v>
                </c:pt>
                <c:pt idx="4798">
                  <c:v>568</c:v>
                </c:pt>
                <c:pt idx="4799">
                  <c:v>568</c:v>
                </c:pt>
                <c:pt idx="4800">
                  <c:v>568</c:v>
                </c:pt>
                <c:pt idx="4801">
                  <c:v>571</c:v>
                </c:pt>
                <c:pt idx="4802">
                  <c:v>565</c:v>
                </c:pt>
                <c:pt idx="4803">
                  <c:v>567</c:v>
                </c:pt>
                <c:pt idx="4804">
                  <c:v>566</c:v>
                </c:pt>
                <c:pt idx="4805">
                  <c:v>575</c:v>
                </c:pt>
                <c:pt idx="4806">
                  <c:v>579</c:v>
                </c:pt>
                <c:pt idx="4807">
                  <c:v>566</c:v>
                </c:pt>
                <c:pt idx="4808">
                  <c:v>569</c:v>
                </c:pt>
                <c:pt idx="4809">
                  <c:v>585</c:v>
                </c:pt>
                <c:pt idx="4810">
                  <c:v>572</c:v>
                </c:pt>
                <c:pt idx="4811">
                  <c:v>573</c:v>
                </c:pt>
                <c:pt idx="4812">
                  <c:v>578</c:v>
                </c:pt>
                <c:pt idx="4813">
                  <c:v>567</c:v>
                </c:pt>
                <c:pt idx="4814">
                  <c:v>588</c:v>
                </c:pt>
                <c:pt idx="4815">
                  <c:v>570</c:v>
                </c:pt>
                <c:pt idx="4816">
                  <c:v>571</c:v>
                </c:pt>
                <c:pt idx="4817">
                  <c:v>574</c:v>
                </c:pt>
                <c:pt idx="4818">
                  <c:v>571</c:v>
                </c:pt>
                <c:pt idx="4819">
                  <c:v>572</c:v>
                </c:pt>
                <c:pt idx="4820">
                  <c:v>573</c:v>
                </c:pt>
                <c:pt idx="4821">
                  <c:v>568</c:v>
                </c:pt>
                <c:pt idx="4822">
                  <c:v>569</c:v>
                </c:pt>
                <c:pt idx="4823">
                  <c:v>575</c:v>
                </c:pt>
                <c:pt idx="4824">
                  <c:v>567</c:v>
                </c:pt>
                <c:pt idx="4825">
                  <c:v>571</c:v>
                </c:pt>
                <c:pt idx="4826">
                  <c:v>579</c:v>
                </c:pt>
                <c:pt idx="4827">
                  <c:v>571</c:v>
                </c:pt>
                <c:pt idx="4828">
                  <c:v>599</c:v>
                </c:pt>
                <c:pt idx="4829">
                  <c:v>570</c:v>
                </c:pt>
                <c:pt idx="4830">
                  <c:v>572</c:v>
                </c:pt>
                <c:pt idx="4831">
                  <c:v>573</c:v>
                </c:pt>
                <c:pt idx="4832">
                  <c:v>574</c:v>
                </c:pt>
                <c:pt idx="4833">
                  <c:v>600</c:v>
                </c:pt>
                <c:pt idx="4834">
                  <c:v>575</c:v>
                </c:pt>
                <c:pt idx="4835">
                  <c:v>573</c:v>
                </c:pt>
                <c:pt idx="4836">
                  <c:v>577</c:v>
                </c:pt>
                <c:pt idx="4837">
                  <c:v>575</c:v>
                </c:pt>
                <c:pt idx="4838">
                  <c:v>578</c:v>
                </c:pt>
                <c:pt idx="4839">
                  <c:v>575</c:v>
                </c:pt>
                <c:pt idx="4840">
                  <c:v>572</c:v>
                </c:pt>
                <c:pt idx="4841">
                  <c:v>573</c:v>
                </c:pt>
                <c:pt idx="4842">
                  <c:v>568</c:v>
                </c:pt>
                <c:pt idx="4843">
                  <c:v>574</c:v>
                </c:pt>
                <c:pt idx="4844">
                  <c:v>577</c:v>
                </c:pt>
                <c:pt idx="4845">
                  <c:v>573</c:v>
                </c:pt>
                <c:pt idx="4846">
                  <c:v>570</c:v>
                </c:pt>
                <c:pt idx="4847">
                  <c:v>583</c:v>
                </c:pt>
                <c:pt idx="4848">
                  <c:v>577</c:v>
                </c:pt>
                <c:pt idx="4849">
                  <c:v>566</c:v>
                </c:pt>
                <c:pt idx="4850">
                  <c:v>590</c:v>
                </c:pt>
                <c:pt idx="4851">
                  <c:v>597</c:v>
                </c:pt>
                <c:pt idx="4852">
                  <c:v>609</c:v>
                </c:pt>
                <c:pt idx="4853">
                  <c:v>577</c:v>
                </c:pt>
                <c:pt idx="4854">
                  <c:v>580</c:v>
                </c:pt>
                <c:pt idx="4855">
                  <c:v>558</c:v>
                </c:pt>
                <c:pt idx="4856">
                  <c:v>562</c:v>
                </c:pt>
                <c:pt idx="4857">
                  <c:v>560</c:v>
                </c:pt>
                <c:pt idx="4858">
                  <c:v>563</c:v>
                </c:pt>
                <c:pt idx="4859">
                  <c:v>590</c:v>
                </c:pt>
                <c:pt idx="4860">
                  <c:v>624</c:v>
                </c:pt>
                <c:pt idx="4861">
                  <c:v>601</c:v>
                </c:pt>
                <c:pt idx="4862">
                  <c:v>585</c:v>
                </c:pt>
                <c:pt idx="4863">
                  <c:v>555</c:v>
                </c:pt>
                <c:pt idx="4864">
                  <c:v>545</c:v>
                </c:pt>
                <c:pt idx="4865">
                  <c:v>548</c:v>
                </c:pt>
                <c:pt idx="4866">
                  <c:v>559</c:v>
                </c:pt>
                <c:pt idx="4867">
                  <c:v>578</c:v>
                </c:pt>
                <c:pt idx="4868">
                  <c:v>594</c:v>
                </c:pt>
                <c:pt idx="4869">
                  <c:v>588</c:v>
                </c:pt>
                <c:pt idx="4870">
                  <c:v>552</c:v>
                </c:pt>
                <c:pt idx="4871">
                  <c:v>572</c:v>
                </c:pt>
                <c:pt idx="4872">
                  <c:v>588</c:v>
                </c:pt>
                <c:pt idx="4873">
                  <c:v>578</c:v>
                </c:pt>
                <c:pt idx="4874">
                  <c:v>581</c:v>
                </c:pt>
                <c:pt idx="4875">
                  <c:v>569</c:v>
                </c:pt>
                <c:pt idx="4876">
                  <c:v>576</c:v>
                </c:pt>
                <c:pt idx="4877">
                  <c:v>563</c:v>
                </c:pt>
                <c:pt idx="4878">
                  <c:v>574</c:v>
                </c:pt>
                <c:pt idx="4879">
                  <c:v>567</c:v>
                </c:pt>
                <c:pt idx="4880">
                  <c:v>595</c:v>
                </c:pt>
                <c:pt idx="4881">
                  <c:v>581</c:v>
                </c:pt>
                <c:pt idx="4882">
                  <c:v>561</c:v>
                </c:pt>
                <c:pt idx="4883">
                  <c:v>581</c:v>
                </c:pt>
                <c:pt idx="4884">
                  <c:v>597</c:v>
                </c:pt>
                <c:pt idx="4885">
                  <c:v>569</c:v>
                </c:pt>
                <c:pt idx="4886">
                  <c:v>567</c:v>
                </c:pt>
                <c:pt idx="4887">
                  <c:v>573</c:v>
                </c:pt>
                <c:pt idx="4888">
                  <c:v>570</c:v>
                </c:pt>
                <c:pt idx="4889">
                  <c:v>569</c:v>
                </c:pt>
                <c:pt idx="4890">
                  <c:v>580</c:v>
                </c:pt>
                <c:pt idx="4891">
                  <c:v>574</c:v>
                </c:pt>
                <c:pt idx="4892">
                  <c:v>577</c:v>
                </c:pt>
                <c:pt idx="4893">
                  <c:v>573</c:v>
                </c:pt>
                <c:pt idx="4894">
                  <c:v>572</c:v>
                </c:pt>
                <c:pt idx="4895">
                  <c:v>569</c:v>
                </c:pt>
                <c:pt idx="4896">
                  <c:v>570</c:v>
                </c:pt>
                <c:pt idx="4897">
                  <c:v>574</c:v>
                </c:pt>
                <c:pt idx="4898">
                  <c:v>591</c:v>
                </c:pt>
                <c:pt idx="4899">
                  <c:v>595</c:v>
                </c:pt>
                <c:pt idx="4900">
                  <c:v>585</c:v>
                </c:pt>
                <c:pt idx="4901">
                  <c:v>533</c:v>
                </c:pt>
                <c:pt idx="4902">
                  <c:v>546</c:v>
                </c:pt>
                <c:pt idx="4903">
                  <c:v>555</c:v>
                </c:pt>
                <c:pt idx="4904">
                  <c:v>569</c:v>
                </c:pt>
                <c:pt idx="4905">
                  <c:v>570</c:v>
                </c:pt>
                <c:pt idx="4906">
                  <c:v>572</c:v>
                </c:pt>
                <c:pt idx="4907">
                  <c:v>575</c:v>
                </c:pt>
                <c:pt idx="4908">
                  <c:v>575</c:v>
                </c:pt>
                <c:pt idx="4909">
                  <c:v>581</c:v>
                </c:pt>
                <c:pt idx="4910">
                  <c:v>579</c:v>
                </c:pt>
                <c:pt idx="4911">
                  <c:v>574</c:v>
                </c:pt>
                <c:pt idx="4912">
                  <c:v>572</c:v>
                </c:pt>
                <c:pt idx="4913">
                  <c:v>574</c:v>
                </c:pt>
                <c:pt idx="4914">
                  <c:v>581</c:v>
                </c:pt>
                <c:pt idx="4915">
                  <c:v>573</c:v>
                </c:pt>
                <c:pt idx="4916">
                  <c:v>567</c:v>
                </c:pt>
                <c:pt idx="4917">
                  <c:v>566</c:v>
                </c:pt>
                <c:pt idx="4918">
                  <c:v>573</c:v>
                </c:pt>
                <c:pt idx="4919">
                  <c:v>565</c:v>
                </c:pt>
                <c:pt idx="4920">
                  <c:v>573</c:v>
                </c:pt>
                <c:pt idx="4921">
                  <c:v>579</c:v>
                </c:pt>
                <c:pt idx="4922">
                  <c:v>577</c:v>
                </c:pt>
                <c:pt idx="4923">
                  <c:v>568</c:v>
                </c:pt>
                <c:pt idx="4924">
                  <c:v>567</c:v>
                </c:pt>
                <c:pt idx="4925">
                  <c:v>571</c:v>
                </c:pt>
                <c:pt idx="4926">
                  <c:v>575</c:v>
                </c:pt>
                <c:pt idx="4927">
                  <c:v>578</c:v>
                </c:pt>
                <c:pt idx="4928">
                  <c:v>585</c:v>
                </c:pt>
                <c:pt idx="4929">
                  <c:v>562</c:v>
                </c:pt>
                <c:pt idx="4930">
                  <c:v>544</c:v>
                </c:pt>
                <c:pt idx="4931">
                  <c:v>563</c:v>
                </c:pt>
                <c:pt idx="4932">
                  <c:v>561</c:v>
                </c:pt>
                <c:pt idx="4933">
                  <c:v>557</c:v>
                </c:pt>
                <c:pt idx="4934">
                  <c:v>531</c:v>
                </c:pt>
                <c:pt idx="4935">
                  <c:v>559</c:v>
                </c:pt>
                <c:pt idx="4936">
                  <c:v>577</c:v>
                </c:pt>
                <c:pt idx="4937">
                  <c:v>575</c:v>
                </c:pt>
                <c:pt idx="4938">
                  <c:v>555</c:v>
                </c:pt>
                <c:pt idx="4939">
                  <c:v>605</c:v>
                </c:pt>
                <c:pt idx="4940">
                  <c:v>591</c:v>
                </c:pt>
                <c:pt idx="4941">
                  <c:v>592</c:v>
                </c:pt>
                <c:pt idx="4942">
                  <c:v>595</c:v>
                </c:pt>
                <c:pt idx="4943">
                  <c:v>585</c:v>
                </c:pt>
                <c:pt idx="4944">
                  <c:v>569</c:v>
                </c:pt>
                <c:pt idx="4945">
                  <c:v>571</c:v>
                </c:pt>
                <c:pt idx="4946">
                  <c:v>575</c:v>
                </c:pt>
                <c:pt idx="4947">
                  <c:v>569</c:v>
                </c:pt>
                <c:pt idx="4948">
                  <c:v>564</c:v>
                </c:pt>
                <c:pt idx="4949">
                  <c:v>572</c:v>
                </c:pt>
                <c:pt idx="4950">
                  <c:v>565</c:v>
                </c:pt>
                <c:pt idx="4951">
                  <c:v>566</c:v>
                </c:pt>
                <c:pt idx="4952">
                  <c:v>572</c:v>
                </c:pt>
                <c:pt idx="4953">
                  <c:v>574</c:v>
                </c:pt>
                <c:pt idx="4954">
                  <c:v>586</c:v>
                </c:pt>
                <c:pt idx="4955">
                  <c:v>547</c:v>
                </c:pt>
                <c:pt idx="4956">
                  <c:v>582</c:v>
                </c:pt>
                <c:pt idx="4957">
                  <c:v>610</c:v>
                </c:pt>
                <c:pt idx="4958">
                  <c:v>591</c:v>
                </c:pt>
                <c:pt idx="4959">
                  <c:v>569</c:v>
                </c:pt>
                <c:pt idx="4960">
                  <c:v>573</c:v>
                </c:pt>
                <c:pt idx="4961">
                  <c:v>589</c:v>
                </c:pt>
                <c:pt idx="4962">
                  <c:v>571</c:v>
                </c:pt>
                <c:pt idx="4963">
                  <c:v>561</c:v>
                </c:pt>
                <c:pt idx="4964">
                  <c:v>559</c:v>
                </c:pt>
                <c:pt idx="4965">
                  <c:v>568</c:v>
                </c:pt>
                <c:pt idx="4966">
                  <c:v>567</c:v>
                </c:pt>
                <c:pt idx="4967">
                  <c:v>565</c:v>
                </c:pt>
                <c:pt idx="4968">
                  <c:v>564</c:v>
                </c:pt>
                <c:pt idx="4969">
                  <c:v>571</c:v>
                </c:pt>
                <c:pt idx="4970">
                  <c:v>570</c:v>
                </c:pt>
                <c:pt idx="4971">
                  <c:v>565</c:v>
                </c:pt>
                <c:pt idx="4972">
                  <c:v>555</c:v>
                </c:pt>
                <c:pt idx="4973">
                  <c:v>555</c:v>
                </c:pt>
                <c:pt idx="4974">
                  <c:v>555</c:v>
                </c:pt>
                <c:pt idx="4975">
                  <c:v>567</c:v>
                </c:pt>
                <c:pt idx="4976">
                  <c:v>542</c:v>
                </c:pt>
                <c:pt idx="4977">
                  <c:v>567</c:v>
                </c:pt>
                <c:pt idx="4978">
                  <c:v>563</c:v>
                </c:pt>
                <c:pt idx="4979">
                  <c:v>559</c:v>
                </c:pt>
                <c:pt idx="4980">
                  <c:v>559</c:v>
                </c:pt>
                <c:pt idx="4981">
                  <c:v>571</c:v>
                </c:pt>
                <c:pt idx="4982">
                  <c:v>563</c:v>
                </c:pt>
                <c:pt idx="4983">
                  <c:v>570</c:v>
                </c:pt>
                <c:pt idx="4984">
                  <c:v>568</c:v>
                </c:pt>
                <c:pt idx="4985">
                  <c:v>566</c:v>
                </c:pt>
                <c:pt idx="4986">
                  <c:v>566</c:v>
                </c:pt>
                <c:pt idx="4987">
                  <c:v>557</c:v>
                </c:pt>
                <c:pt idx="4988">
                  <c:v>563</c:v>
                </c:pt>
                <c:pt idx="4989">
                  <c:v>568</c:v>
                </c:pt>
                <c:pt idx="4990">
                  <c:v>571</c:v>
                </c:pt>
                <c:pt idx="4991">
                  <c:v>573</c:v>
                </c:pt>
                <c:pt idx="4992">
                  <c:v>575</c:v>
                </c:pt>
                <c:pt idx="4993">
                  <c:v>562</c:v>
                </c:pt>
                <c:pt idx="4994">
                  <c:v>583</c:v>
                </c:pt>
                <c:pt idx="4995">
                  <c:v>563</c:v>
                </c:pt>
                <c:pt idx="4996">
                  <c:v>563</c:v>
                </c:pt>
                <c:pt idx="4997">
                  <c:v>562</c:v>
                </c:pt>
                <c:pt idx="4998">
                  <c:v>560</c:v>
                </c:pt>
                <c:pt idx="4999">
                  <c:v>571</c:v>
                </c:pt>
                <c:pt idx="5000">
                  <c:v>577</c:v>
                </c:pt>
                <c:pt idx="5001">
                  <c:v>577</c:v>
                </c:pt>
                <c:pt idx="5002">
                  <c:v>582</c:v>
                </c:pt>
                <c:pt idx="5003">
                  <c:v>576</c:v>
                </c:pt>
                <c:pt idx="5004">
                  <c:v>575</c:v>
                </c:pt>
                <c:pt idx="5005">
                  <c:v>577</c:v>
                </c:pt>
                <c:pt idx="5006">
                  <c:v>572</c:v>
                </c:pt>
                <c:pt idx="5007">
                  <c:v>573</c:v>
                </c:pt>
                <c:pt idx="5008">
                  <c:v>569</c:v>
                </c:pt>
                <c:pt idx="5009">
                  <c:v>570</c:v>
                </c:pt>
                <c:pt idx="5010">
                  <c:v>569</c:v>
                </c:pt>
                <c:pt idx="5011">
                  <c:v>567</c:v>
                </c:pt>
                <c:pt idx="5012">
                  <c:v>566</c:v>
                </c:pt>
                <c:pt idx="5013">
                  <c:v>573</c:v>
                </c:pt>
                <c:pt idx="5014">
                  <c:v>571</c:v>
                </c:pt>
                <c:pt idx="5015">
                  <c:v>572</c:v>
                </c:pt>
                <c:pt idx="5016">
                  <c:v>568</c:v>
                </c:pt>
                <c:pt idx="5017">
                  <c:v>574</c:v>
                </c:pt>
                <c:pt idx="5018">
                  <c:v>568</c:v>
                </c:pt>
                <c:pt idx="5019">
                  <c:v>567</c:v>
                </c:pt>
                <c:pt idx="5020">
                  <c:v>568</c:v>
                </c:pt>
                <c:pt idx="5021">
                  <c:v>568</c:v>
                </c:pt>
                <c:pt idx="5022">
                  <c:v>571</c:v>
                </c:pt>
                <c:pt idx="5023">
                  <c:v>574</c:v>
                </c:pt>
                <c:pt idx="5024">
                  <c:v>579</c:v>
                </c:pt>
                <c:pt idx="5025">
                  <c:v>574</c:v>
                </c:pt>
                <c:pt idx="5026">
                  <c:v>579</c:v>
                </c:pt>
                <c:pt idx="5027">
                  <c:v>576</c:v>
                </c:pt>
                <c:pt idx="5028">
                  <c:v>573</c:v>
                </c:pt>
                <c:pt idx="5029">
                  <c:v>578</c:v>
                </c:pt>
                <c:pt idx="5030">
                  <c:v>559</c:v>
                </c:pt>
                <c:pt idx="5031">
                  <c:v>555</c:v>
                </c:pt>
                <c:pt idx="5032">
                  <c:v>582</c:v>
                </c:pt>
                <c:pt idx="5033">
                  <c:v>589</c:v>
                </c:pt>
                <c:pt idx="5034">
                  <c:v>591</c:v>
                </c:pt>
                <c:pt idx="5035">
                  <c:v>570</c:v>
                </c:pt>
                <c:pt idx="5036">
                  <c:v>558</c:v>
                </c:pt>
                <c:pt idx="5037">
                  <c:v>573</c:v>
                </c:pt>
                <c:pt idx="5038">
                  <c:v>581</c:v>
                </c:pt>
                <c:pt idx="5039">
                  <c:v>579</c:v>
                </c:pt>
                <c:pt idx="5040">
                  <c:v>565</c:v>
                </c:pt>
                <c:pt idx="5041">
                  <c:v>559</c:v>
                </c:pt>
                <c:pt idx="5042">
                  <c:v>560</c:v>
                </c:pt>
                <c:pt idx="5043">
                  <c:v>563</c:v>
                </c:pt>
                <c:pt idx="5044">
                  <c:v>573</c:v>
                </c:pt>
                <c:pt idx="5045">
                  <c:v>565</c:v>
                </c:pt>
                <c:pt idx="5046">
                  <c:v>572</c:v>
                </c:pt>
                <c:pt idx="5047">
                  <c:v>575</c:v>
                </c:pt>
                <c:pt idx="5048">
                  <c:v>567</c:v>
                </c:pt>
                <c:pt idx="5049">
                  <c:v>563</c:v>
                </c:pt>
                <c:pt idx="5050">
                  <c:v>565</c:v>
                </c:pt>
                <c:pt idx="5051">
                  <c:v>585</c:v>
                </c:pt>
                <c:pt idx="5052">
                  <c:v>569</c:v>
                </c:pt>
                <c:pt idx="5053">
                  <c:v>573</c:v>
                </c:pt>
                <c:pt idx="5054">
                  <c:v>578</c:v>
                </c:pt>
                <c:pt idx="5055">
                  <c:v>577</c:v>
                </c:pt>
                <c:pt idx="5056">
                  <c:v>569</c:v>
                </c:pt>
                <c:pt idx="5057">
                  <c:v>569</c:v>
                </c:pt>
                <c:pt idx="5058">
                  <c:v>572</c:v>
                </c:pt>
                <c:pt idx="5059">
                  <c:v>565</c:v>
                </c:pt>
                <c:pt idx="5060">
                  <c:v>571</c:v>
                </c:pt>
                <c:pt idx="5061">
                  <c:v>570</c:v>
                </c:pt>
                <c:pt idx="5062">
                  <c:v>570</c:v>
                </c:pt>
                <c:pt idx="5063">
                  <c:v>560</c:v>
                </c:pt>
                <c:pt idx="5064">
                  <c:v>574</c:v>
                </c:pt>
                <c:pt idx="5065">
                  <c:v>570</c:v>
                </c:pt>
                <c:pt idx="5066">
                  <c:v>581</c:v>
                </c:pt>
                <c:pt idx="5067">
                  <c:v>575</c:v>
                </c:pt>
                <c:pt idx="5068">
                  <c:v>554</c:v>
                </c:pt>
                <c:pt idx="5069">
                  <c:v>565</c:v>
                </c:pt>
                <c:pt idx="5070">
                  <c:v>594</c:v>
                </c:pt>
                <c:pt idx="5071">
                  <c:v>572</c:v>
                </c:pt>
                <c:pt idx="5072">
                  <c:v>581</c:v>
                </c:pt>
                <c:pt idx="5073">
                  <c:v>572</c:v>
                </c:pt>
                <c:pt idx="5074">
                  <c:v>586</c:v>
                </c:pt>
                <c:pt idx="5075">
                  <c:v>573</c:v>
                </c:pt>
                <c:pt idx="5076">
                  <c:v>557</c:v>
                </c:pt>
                <c:pt idx="5077">
                  <c:v>552</c:v>
                </c:pt>
                <c:pt idx="5078">
                  <c:v>560</c:v>
                </c:pt>
                <c:pt idx="5079">
                  <c:v>569</c:v>
                </c:pt>
                <c:pt idx="5080">
                  <c:v>580</c:v>
                </c:pt>
                <c:pt idx="5081">
                  <c:v>571</c:v>
                </c:pt>
                <c:pt idx="5082">
                  <c:v>564</c:v>
                </c:pt>
                <c:pt idx="5083">
                  <c:v>562</c:v>
                </c:pt>
                <c:pt idx="5084">
                  <c:v>572</c:v>
                </c:pt>
                <c:pt idx="5085">
                  <c:v>571</c:v>
                </c:pt>
                <c:pt idx="5086">
                  <c:v>579</c:v>
                </c:pt>
                <c:pt idx="5087">
                  <c:v>579</c:v>
                </c:pt>
                <c:pt idx="5088">
                  <c:v>580</c:v>
                </c:pt>
                <c:pt idx="5089">
                  <c:v>600</c:v>
                </c:pt>
                <c:pt idx="5090">
                  <c:v>573</c:v>
                </c:pt>
                <c:pt idx="5091">
                  <c:v>575</c:v>
                </c:pt>
                <c:pt idx="5092">
                  <c:v>566</c:v>
                </c:pt>
                <c:pt idx="5093">
                  <c:v>569</c:v>
                </c:pt>
                <c:pt idx="5094">
                  <c:v>569</c:v>
                </c:pt>
                <c:pt idx="5095">
                  <c:v>575</c:v>
                </c:pt>
                <c:pt idx="5096">
                  <c:v>565</c:v>
                </c:pt>
                <c:pt idx="5097">
                  <c:v>567</c:v>
                </c:pt>
                <c:pt idx="5098">
                  <c:v>571</c:v>
                </c:pt>
                <c:pt idx="5099">
                  <c:v>570</c:v>
                </c:pt>
                <c:pt idx="5100">
                  <c:v>576</c:v>
                </c:pt>
                <c:pt idx="5101">
                  <c:v>579</c:v>
                </c:pt>
                <c:pt idx="5102">
                  <c:v>568</c:v>
                </c:pt>
                <c:pt idx="5103">
                  <c:v>576</c:v>
                </c:pt>
                <c:pt idx="5104">
                  <c:v>575</c:v>
                </c:pt>
                <c:pt idx="5105">
                  <c:v>574</c:v>
                </c:pt>
                <c:pt idx="5106">
                  <c:v>571</c:v>
                </c:pt>
                <c:pt idx="5107">
                  <c:v>572</c:v>
                </c:pt>
                <c:pt idx="5108">
                  <c:v>595</c:v>
                </c:pt>
                <c:pt idx="5109">
                  <c:v>569</c:v>
                </c:pt>
                <c:pt idx="5110">
                  <c:v>564</c:v>
                </c:pt>
                <c:pt idx="5111">
                  <c:v>565</c:v>
                </c:pt>
                <c:pt idx="5112">
                  <c:v>565</c:v>
                </c:pt>
                <c:pt idx="5113">
                  <c:v>563</c:v>
                </c:pt>
                <c:pt idx="5114">
                  <c:v>559</c:v>
                </c:pt>
                <c:pt idx="5115">
                  <c:v>569</c:v>
                </c:pt>
                <c:pt idx="5116">
                  <c:v>567</c:v>
                </c:pt>
                <c:pt idx="5117">
                  <c:v>570</c:v>
                </c:pt>
                <c:pt idx="5118">
                  <c:v>579</c:v>
                </c:pt>
                <c:pt idx="5119">
                  <c:v>567</c:v>
                </c:pt>
                <c:pt idx="5120">
                  <c:v>568</c:v>
                </c:pt>
                <c:pt idx="5121">
                  <c:v>563</c:v>
                </c:pt>
                <c:pt idx="5122">
                  <c:v>570</c:v>
                </c:pt>
                <c:pt idx="5123">
                  <c:v>567</c:v>
                </c:pt>
                <c:pt idx="5124">
                  <c:v>568</c:v>
                </c:pt>
                <c:pt idx="5125">
                  <c:v>578</c:v>
                </c:pt>
                <c:pt idx="5126">
                  <c:v>567</c:v>
                </c:pt>
                <c:pt idx="5127">
                  <c:v>588</c:v>
                </c:pt>
                <c:pt idx="5128">
                  <c:v>571</c:v>
                </c:pt>
                <c:pt idx="5129">
                  <c:v>558</c:v>
                </c:pt>
                <c:pt idx="5130">
                  <c:v>570</c:v>
                </c:pt>
                <c:pt idx="5131">
                  <c:v>560</c:v>
                </c:pt>
                <c:pt idx="5132">
                  <c:v>586</c:v>
                </c:pt>
                <c:pt idx="5133">
                  <c:v>564</c:v>
                </c:pt>
                <c:pt idx="5134">
                  <c:v>583</c:v>
                </c:pt>
                <c:pt idx="5135">
                  <c:v>570</c:v>
                </c:pt>
                <c:pt idx="5136">
                  <c:v>574</c:v>
                </c:pt>
                <c:pt idx="5137">
                  <c:v>592</c:v>
                </c:pt>
                <c:pt idx="5138">
                  <c:v>584</c:v>
                </c:pt>
                <c:pt idx="5139">
                  <c:v>568</c:v>
                </c:pt>
                <c:pt idx="5140">
                  <c:v>561</c:v>
                </c:pt>
                <c:pt idx="5141">
                  <c:v>577</c:v>
                </c:pt>
                <c:pt idx="5142">
                  <c:v>575</c:v>
                </c:pt>
                <c:pt idx="5143">
                  <c:v>578</c:v>
                </c:pt>
                <c:pt idx="5144">
                  <c:v>566</c:v>
                </c:pt>
                <c:pt idx="5145">
                  <c:v>584</c:v>
                </c:pt>
                <c:pt idx="5146">
                  <c:v>582</c:v>
                </c:pt>
                <c:pt idx="5147">
                  <c:v>570</c:v>
                </c:pt>
                <c:pt idx="5148">
                  <c:v>565</c:v>
                </c:pt>
                <c:pt idx="5149">
                  <c:v>555</c:v>
                </c:pt>
                <c:pt idx="5150">
                  <c:v>563</c:v>
                </c:pt>
                <c:pt idx="5151">
                  <c:v>563</c:v>
                </c:pt>
                <c:pt idx="5152">
                  <c:v>561</c:v>
                </c:pt>
                <c:pt idx="5153">
                  <c:v>561</c:v>
                </c:pt>
                <c:pt idx="5154">
                  <c:v>569</c:v>
                </c:pt>
                <c:pt idx="5155">
                  <c:v>572</c:v>
                </c:pt>
                <c:pt idx="5156">
                  <c:v>565</c:v>
                </c:pt>
                <c:pt idx="5157">
                  <c:v>563</c:v>
                </c:pt>
                <c:pt idx="5158">
                  <c:v>559</c:v>
                </c:pt>
                <c:pt idx="5159">
                  <c:v>563</c:v>
                </c:pt>
                <c:pt idx="5160">
                  <c:v>563</c:v>
                </c:pt>
                <c:pt idx="5161">
                  <c:v>556</c:v>
                </c:pt>
                <c:pt idx="5162">
                  <c:v>549</c:v>
                </c:pt>
                <c:pt idx="5163">
                  <c:v>541</c:v>
                </c:pt>
                <c:pt idx="5164">
                  <c:v>556</c:v>
                </c:pt>
                <c:pt idx="5165">
                  <c:v>584</c:v>
                </c:pt>
                <c:pt idx="5166">
                  <c:v>576</c:v>
                </c:pt>
                <c:pt idx="5167">
                  <c:v>575</c:v>
                </c:pt>
                <c:pt idx="5168">
                  <c:v>586</c:v>
                </c:pt>
                <c:pt idx="5169">
                  <c:v>599</c:v>
                </c:pt>
                <c:pt idx="5170">
                  <c:v>581</c:v>
                </c:pt>
                <c:pt idx="5171">
                  <c:v>572</c:v>
                </c:pt>
                <c:pt idx="5172">
                  <c:v>574</c:v>
                </c:pt>
                <c:pt idx="5173">
                  <c:v>574</c:v>
                </c:pt>
                <c:pt idx="5174">
                  <c:v>562</c:v>
                </c:pt>
                <c:pt idx="5175">
                  <c:v>566</c:v>
                </c:pt>
                <c:pt idx="5176">
                  <c:v>568</c:v>
                </c:pt>
                <c:pt idx="5177">
                  <c:v>575</c:v>
                </c:pt>
                <c:pt idx="5178">
                  <c:v>558</c:v>
                </c:pt>
                <c:pt idx="5179">
                  <c:v>565</c:v>
                </c:pt>
                <c:pt idx="5180">
                  <c:v>567</c:v>
                </c:pt>
                <c:pt idx="5181">
                  <c:v>563</c:v>
                </c:pt>
                <c:pt idx="5182">
                  <c:v>567</c:v>
                </c:pt>
                <c:pt idx="5183">
                  <c:v>566</c:v>
                </c:pt>
                <c:pt idx="5184">
                  <c:v>591</c:v>
                </c:pt>
                <c:pt idx="5185">
                  <c:v>562</c:v>
                </c:pt>
                <c:pt idx="5186">
                  <c:v>580</c:v>
                </c:pt>
                <c:pt idx="5187">
                  <c:v>567</c:v>
                </c:pt>
                <c:pt idx="5188">
                  <c:v>564</c:v>
                </c:pt>
                <c:pt idx="5189">
                  <c:v>564</c:v>
                </c:pt>
                <c:pt idx="5190">
                  <c:v>568</c:v>
                </c:pt>
                <c:pt idx="5191">
                  <c:v>602</c:v>
                </c:pt>
                <c:pt idx="5192">
                  <c:v>567</c:v>
                </c:pt>
                <c:pt idx="5193">
                  <c:v>564</c:v>
                </c:pt>
                <c:pt idx="5194">
                  <c:v>542</c:v>
                </c:pt>
                <c:pt idx="5195">
                  <c:v>558</c:v>
                </c:pt>
                <c:pt idx="5196">
                  <c:v>560</c:v>
                </c:pt>
                <c:pt idx="5197">
                  <c:v>569</c:v>
                </c:pt>
                <c:pt idx="5198">
                  <c:v>582</c:v>
                </c:pt>
                <c:pt idx="5199">
                  <c:v>572</c:v>
                </c:pt>
                <c:pt idx="5200">
                  <c:v>566</c:v>
                </c:pt>
                <c:pt idx="5201">
                  <c:v>567</c:v>
                </c:pt>
                <c:pt idx="5202">
                  <c:v>566</c:v>
                </c:pt>
                <c:pt idx="5203">
                  <c:v>589</c:v>
                </c:pt>
                <c:pt idx="5204">
                  <c:v>570</c:v>
                </c:pt>
                <c:pt idx="5205">
                  <c:v>568</c:v>
                </c:pt>
                <c:pt idx="5206">
                  <c:v>568</c:v>
                </c:pt>
                <c:pt idx="5207">
                  <c:v>569</c:v>
                </c:pt>
                <c:pt idx="5208">
                  <c:v>565</c:v>
                </c:pt>
                <c:pt idx="5209">
                  <c:v>568</c:v>
                </c:pt>
                <c:pt idx="5210">
                  <c:v>563</c:v>
                </c:pt>
                <c:pt idx="5211">
                  <c:v>563</c:v>
                </c:pt>
                <c:pt idx="5212">
                  <c:v>565</c:v>
                </c:pt>
                <c:pt idx="5213">
                  <c:v>570</c:v>
                </c:pt>
                <c:pt idx="5214">
                  <c:v>562</c:v>
                </c:pt>
                <c:pt idx="5215">
                  <c:v>567</c:v>
                </c:pt>
                <c:pt idx="5216">
                  <c:v>569</c:v>
                </c:pt>
                <c:pt idx="5217">
                  <c:v>566</c:v>
                </c:pt>
                <c:pt idx="5218">
                  <c:v>569</c:v>
                </c:pt>
                <c:pt idx="5219">
                  <c:v>565</c:v>
                </c:pt>
                <c:pt idx="5220">
                  <c:v>573</c:v>
                </c:pt>
                <c:pt idx="5221">
                  <c:v>570</c:v>
                </c:pt>
                <c:pt idx="5222">
                  <c:v>590</c:v>
                </c:pt>
                <c:pt idx="5223">
                  <c:v>594</c:v>
                </c:pt>
                <c:pt idx="5224">
                  <c:v>591</c:v>
                </c:pt>
                <c:pt idx="5225">
                  <c:v>586</c:v>
                </c:pt>
                <c:pt idx="5226">
                  <c:v>574</c:v>
                </c:pt>
                <c:pt idx="5227">
                  <c:v>567</c:v>
                </c:pt>
                <c:pt idx="5228">
                  <c:v>587</c:v>
                </c:pt>
                <c:pt idx="5229">
                  <c:v>555</c:v>
                </c:pt>
                <c:pt idx="5230">
                  <c:v>580</c:v>
                </c:pt>
                <c:pt idx="5231">
                  <c:v>583</c:v>
                </c:pt>
                <c:pt idx="5232">
                  <c:v>565</c:v>
                </c:pt>
                <c:pt idx="5233">
                  <c:v>570</c:v>
                </c:pt>
                <c:pt idx="5234">
                  <c:v>595</c:v>
                </c:pt>
                <c:pt idx="5235">
                  <c:v>549</c:v>
                </c:pt>
                <c:pt idx="5236">
                  <c:v>553</c:v>
                </c:pt>
                <c:pt idx="5237">
                  <c:v>592</c:v>
                </c:pt>
                <c:pt idx="5238">
                  <c:v>596</c:v>
                </c:pt>
                <c:pt idx="5239">
                  <c:v>558</c:v>
                </c:pt>
                <c:pt idx="5240">
                  <c:v>570</c:v>
                </c:pt>
                <c:pt idx="5241">
                  <c:v>592</c:v>
                </c:pt>
                <c:pt idx="5242">
                  <c:v>579</c:v>
                </c:pt>
                <c:pt idx="5243">
                  <c:v>593</c:v>
                </c:pt>
                <c:pt idx="5244">
                  <c:v>565</c:v>
                </c:pt>
                <c:pt idx="5245">
                  <c:v>566</c:v>
                </c:pt>
                <c:pt idx="5246">
                  <c:v>556</c:v>
                </c:pt>
                <c:pt idx="5247">
                  <c:v>566</c:v>
                </c:pt>
                <c:pt idx="5248">
                  <c:v>568</c:v>
                </c:pt>
                <c:pt idx="5249">
                  <c:v>561</c:v>
                </c:pt>
                <c:pt idx="5250">
                  <c:v>558</c:v>
                </c:pt>
                <c:pt idx="5251">
                  <c:v>557</c:v>
                </c:pt>
                <c:pt idx="5252">
                  <c:v>553</c:v>
                </c:pt>
                <c:pt idx="5253">
                  <c:v>558</c:v>
                </c:pt>
                <c:pt idx="5254">
                  <c:v>565</c:v>
                </c:pt>
                <c:pt idx="5255">
                  <c:v>567</c:v>
                </c:pt>
                <c:pt idx="5256">
                  <c:v>565</c:v>
                </c:pt>
                <c:pt idx="5257">
                  <c:v>584</c:v>
                </c:pt>
                <c:pt idx="5258">
                  <c:v>570</c:v>
                </c:pt>
                <c:pt idx="5259">
                  <c:v>535</c:v>
                </c:pt>
                <c:pt idx="5260">
                  <c:v>591</c:v>
                </c:pt>
                <c:pt idx="5261">
                  <c:v>550</c:v>
                </c:pt>
                <c:pt idx="5262">
                  <c:v>565</c:v>
                </c:pt>
                <c:pt idx="5263">
                  <c:v>584</c:v>
                </c:pt>
                <c:pt idx="5264">
                  <c:v>575</c:v>
                </c:pt>
                <c:pt idx="5265">
                  <c:v>550</c:v>
                </c:pt>
                <c:pt idx="5266">
                  <c:v>586</c:v>
                </c:pt>
                <c:pt idx="5267">
                  <c:v>567</c:v>
                </c:pt>
                <c:pt idx="5268">
                  <c:v>577</c:v>
                </c:pt>
                <c:pt idx="5269">
                  <c:v>558</c:v>
                </c:pt>
                <c:pt idx="5270">
                  <c:v>564</c:v>
                </c:pt>
                <c:pt idx="5271">
                  <c:v>559</c:v>
                </c:pt>
                <c:pt idx="5272">
                  <c:v>545</c:v>
                </c:pt>
                <c:pt idx="5273">
                  <c:v>538</c:v>
                </c:pt>
                <c:pt idx="5274">
                  <c:v>559</c:v>
                </c:pt>
                <c:pt idx="5275">
                  <c:v>585</c:v>
                </c:pt>
                <c:pt idx="5276">
                  <c:v>547</c:v>
                </c:pt>
                <c:pt idx="5277">
                  <c:v>573</c:v>
                </c:pt>
                <c:pt idx="5278">
                  <c:v>563</c:v>
                </c:pt>
                <c:pt idx="5279">
                  <c:v>578</c:v>
                </c:pt>
                <c:pt idx="5280">
                  <c:v>576</c:v>
                </c:pt>
                <c:pt idx="5281">
                  <c:v>579</c:v>
                </c:pt>
                <c:pt idx="5282">
                  <c:v>569</c:v>
                </c:pt>
                <c:pt idx="5283">
                  <c:v>569</c:v>
                </c:pt>
                <c:pt idx="5284">
                  <c:v>587</c:v>
                </c:pt>
                <c:pt idx="5285">
                  <c:v>567</c:v>
                </c:pt>
                <c:pt idx="5286">
                  <c:v>565</c:v>
                </c:pt>
                <c:pt idx="5287">
                  <c:v>575</c:v>
                </c:pt>
                <c:pt idx="5288">
                  <c:v>583</c:v>
                </c:pt>
                <c:pt idx="5289">
                  <c:v>580</c:v>
                </c:pt>
                <c:pt idx="5290">
                  <c:v>573</c:v>
                </c:pt>
                <c:pt idx="5291">
                  <c:v>569</c:v>
                </c:pt>
                <c:pt idx="5292">
                  <c:v>561</c:v>
                </c:pt>
                <c:pt idx="5293">
                  <c:v>563</c:v>
                </c:pt>
                <c:pt idx="5294">
                  <c:v>563</c:v>
                </c:pt>
                <c:pt idx="5295">
                  <c:v>583</c:v>
                </c:pt>
                <c:pt idx="5296">
                  <c:v>575</c:v>
                </c:pt>
                <c:pt idx="5297">
                  <c:v>559</c:v>
                </c:pt>
                <c:pt idx="5298">
                  <c:v>582</c:v>
                </c:pt>
                <c:pt idx="5299">
                  <c:v>584</c:v>
                </c:pt>
                <c:pt idx="5300">
                  <c:v>571</c:v>
                </c:pt>
                <c:pt idx="5301">
                  <c:v>577</c:v>
                </c:pt>
                <c:pt idx="5302">
                  <c:v>564</c:v>
                </c:pt>
                <c:pt idx="5303">
                  <c:v>578</c:v>
                </c:pt>
                <c:pt idx="5304">
                  <c:v>565</c:v>
                </c:pt>
                <c:pt idx="5305">
                  <c:v>570</c:v>
                </c:pt>
                <c:pt idx="5306">
                  <c:v>567</c:v>
                </c:pt>
                <c:pt idx="5307">
                  <c:v>568</c:v>
                </c:pt>
                <c:pt idx="5308">
                  <c:v>566</c:v>
                </c:pt>
                <c:pt idx="5309">
                  <c:v>567</c:v>
                </c:pt>
                <c:pt idx="5310">
                  <c:v>567</c:v>
                </c:pt>
                <c:pt idx="5311">
                  <c:v>574</c:v>
                </c:pt>
                <c:pt idx="5312">
                  <c:v>572</c:v>
                </c:pt>
                <c:pt idx="5313">
                  <c:v>573</c:v>
                </c:pt>
                <c:pt idx="5314">
                  <c:v>565</c:v>
                </c:pt>
                <c:pt idx="5315">
                  <c:v>567</c:v>
                </c:pt>
                <c:pt idx="5316">
                  <c:v>567</c:v>
                </c:pt>
                <c:pt idx="5317">
                  <c:v>579</c:v>
                </c:pt>
                <c:pt idx="5318">
                  <c:v>571</c:v>
                </c:pt>
                <c:pt idx="5319">
                  <c:v>568</c:v>
                </c:pt>
                <c:pt idx="5320">
                  <c:v>569</c:v>
                </c:pt>
                <c:pt idx="5321">
                  <c:v>572</c:v>
                </c:pt>
                <c:pt idx="5322">
                  <c:v>570</c:v>
                </c:pt>
                <c:pt idx="5323">
                  <c:v>577</c:v>
                </c:pt>
                <c:pt idx="5324">
                  <c:v>576</c:v>
                </c:pt>
                <c:pt idx="5325">
                  <c:v>601</c:v>
                </c:pt>
                <c:pt idx="5326">
                  <c:v>583</c:v>
                </c:pt>
                <c:pt idx="5327">
                  <c:v>570</c:v>
                </c:pt>
                <c:pt idx="5328">
                  <c:v>564</c:v>
                </c:pt>
                <c:pt idx="5329">
                  <c:v>554</c:v>
                </c:pt>
                <c:pt idx="5330">
                  <c:v>557</c:v>
                </c:pt>
                <c:pt idx="5331">
                  <c:v>544</c:v>
                </c:pt>
                <c:pt idx="5332">
                  <c:v>547</c:v>
                </c:pt>
                <c:pt idx="5333">
                  <c:v>563</c:v>
                </c:pt>
                <c:pt idx="5334">
                  <c:v>581</c:v>
                </c:pt>
                <c:pt idx="5335">
                  <c:v>563</c:v>
                </c:pt>
                <c:pt idx="5336">
                  <c:v>568</c:v>
                </c:pt>
                <c:pt idx="5337">
                  <c:v>555</c:v>
                </c:pt>
                <c:pt idx="5338">
                  <c:v>569</c:v>
                </c:pt>
                <c:pt idx="5339">
                  <c:v>550</c:v>
                </c:pt>
                <c:pt idx="5340">
                  <c:v>537</c:v>
                </c:pt>
                <c:pt idx="5341">
                  <c:v>548</c:v>
                </c:pt>
                <c:pt idx="5342">
                  <c:v>561</c:v>
                </c:pt>
                <c:pt idx="5343">
                  <c:v>565</c:v>
                </c:pt>
                <c:pt idx="5344">
                  <c:v>553</c:v>
                </c:pt>
                <c:pt idx="5345">
                  <c:v>570</c:v>
                </c:pt>
                <c:pt idx="5346">
                  <c:v>550</c:v>
                </c:pt>
                <c:pt idx="5347">
                  <c:v>578</c:v>
                </c:pt>
                <c:pt idx="5348">
                  <c:v>544</c:v>
                </c:pt>
                <c:pt idx="5349">
                  <c:v>553</c:v>
                </c:pt>
                <c:pt idx="5350">
                  <c:v>576</c:v>
                </c:pt>
                <c:pt idx="5351">
                  <c:v>580</c:v>
                </c:pt>
                <c:pt idx="5352">
                  <c:v>550</c:v>
                </c:pt>
                <c:pt idx="5353">
                  <c:v>516</c:v>
                </c:pt>
                <c:pt idx="5354">
                  <c:v>512</c:v>
                </c:pt>
                <c:pt idx="5355">
                  <c:v>554</c:v>
                </c:pt>
                <c:pt idx="5356">
                  <c:v>627</c:v>
                </c:pt>
                <c:pt idx="5357">
                  <c:v>642</c:v>
                </c:pt>
                <c:pt idx="5358">
                  <c:v>664</c:v>
                </c:pt>
                <c:pt idx="5359">
                  <c:v>637</c:v>
                </c:pt>
                <c:pt idx="5360">
                  <c:v>506</c:v>
                </c:pt>
                <c:pt idx="5361">
                  <c:v>464</c:v>
                </c:pt>
                <c:pt idx="5362">
                  <c:v>528</c:v>
                </c:pt>
                <c:pt idx="5363">
                  <c:v>580</c:v>
                </c:pt>
                <c:pt idx="5364">
                  <c:v>541</c:v>
                </c:pt>
                <c:pt idx="5365">
                  <c:v>561</c:v>
                </c:pt>
                <c:pt idx="5366">
                  <c:v>571</c:v>
                </c:pt>
                <c:pt idx="5367">
                  <c:v>568</c:v>
                </c:pt>
                <c:pt idx="5368">
                  <c:v>573</c:v>
                </c:pt>
                <c:pt idx="5369">
                  <c:v>570</c:v>
                </c:pt>
                <c:pt idx="5370">
                  <c:v>567</c:v>
                </c:pt>
                <c:pt idx="5371">
                  <c:v>566</c:v>
                </c:pt>
                <c:pt idx="5372">
                  <c:v>568</c:v>
                </c:pt>
                <c:pt idx="5373">
                  <c:v>568</c:v>
                </c:pt>
                <c:pt idx="5374">
                  <c:v>583</c:v>
                </c:pt>
                <c:pt idx="5375">
                  <c:v>567</c:v>
                </c:pt>
                <c:pt idx="5376">
                  <c:v>577</c:v>
                </c:pt>
                <c:pt idx="5377">
                  <c:v>570</c:v>
                </c:pt>
                <c:pt idx="5378">
                  <c:v>571</c:v>
                </c:pt>
                <c:pt idx="5379">
                  <c:v>564</c:v>
                </c:pt>
                <c:pt idx="5380">
                  <c:v>561</c:v>
                </c:pt>
                <c:pt idx="5381">
                  <c:v>565</c:v>
                </c:pt>
                <c:pt idx="5382">
                  <c:v>564</c:v>
                </c:pt>
                <c:pt idx="5383">
                  <c:v>563</c:v>
                </c:pt>
                <c:pt idx="5384">
                  <c:v>567</c:v>
                </c:pt>
                <c:pt idx="5385">
                  <c:v>566</c:v>
                </c:pt>
                <c:pt idx="5386">
                  <c:v>566</c:v>
                </c:pt>
                <c:pt idx="5387">
                  <c:v>560</c:v>
                </c:pt>
                <c:pt idx="5388">
                  <c:v>567</c:v>
                </c:pt>
                <c:pt idx="5389">
                  <c:v>559</c:v>
                </c:pt>
                <c:pt idx="5390">
                  <c:v>563</c:v>
                </c:pt>
                <c:pt idx="5391">
                  <c:v>569</c:v>
                </c:pt>
                <c:pt idx="5392">
                  <c:v>560</c:v>
                </c:pt>
                <c:pt idx="5393">
                  <c:v>569</c:v>
                </c:pt>
                <c:pt idx="5394">
                  <c:v>566</c:v>
                </c:pt>
                <c:pt idx="5395">
                  <c:v>572</c:v>
                </c:pt>
                <c:pt idx="5396">
                  <c:v>577</c:v>
                </c:pt>
                <c:pt idx="5397">
                  <c:v>582</c:v>
                </c:pt>
                <c:pt idx="5398">
                  <c:v>582</c:v>
                </c:pt>
                <c:pt idx="5399">
                  <c:v>595</c:v>
                </c:pt>
                <c:pt idx="5400">
                  <c:v>564</c:v>
                </c:pt>
                <c:pt idx="5401">
                  <c:v>555</c:v>
                </c:pt>
                <c:pt idx="5402">
                  <c:v>534</c:v>
                </c:pt>
                <c:pt idx="5403">
                  <c:v>529</c:v>
                </c:pt>
                <c:pt idx="5404">
                  <c:v>544</c:v>
                </c:pt>
                <c:pt idx="5405">
                  <c:v>579</c:v>
                </c:pt>
                <c:pt idx="5406">
                  <c:v>580</c:v>
                </c:pt>
                <c:pt idx="5407">
                  <c:v>570</c:v>
                </c:pt>
                <c:pt idx="5408">
                  <c:v>548</c:v>
                </c:pt>
                <c:pt idx="5409">
                  <c:v>531</c:v>
                </c:pt>
                <c:pt idx="5410">
                  <c:v>507</c:v>
                </c:pt>
                <c:pt idx="5411">
                  <c:v>499</c:v>
                </c:pt>
                <c:pt idx="5412">
                  <c:v>518</c:v>
                </c:pt>
                <c:pt idx="5413">
                  <c:v>476</c:v>
                </c:pt>
                <c:pt idx="5414">
                  <c:v>466</c:v>
                </c:pt>
                <c:pt idx="5415">
                  <c:v>452</c:v>
                </c:pt>
                <c:pt idx="5416">
                  <c:v>493</c:v>
                </c:pt>
                <c:pt idx="5417">
                  <c:v>481</c:v>
                </c:pt>
                <c:pt idx="5418">
                  <c:v>475</c:v>
                </c:pt>
                <c:pt idx="5419">
                  <c:v>524</c:v>
                </c:pt>
                <c:pt idx="5420">
                  <c:v>584</c:v>
                </c:pt>
                <c:pt idx="5421">
                  <c:v>616</c:v>
                </c:pt>
                <c:pt idx="5422">
                  <c:v>670</c:v>
                </c:pt>
                <c:pt idx="5423">
                  <c:v>774</c:v>
                </c:pt>
                <c:pt idx="5424">
                  <c:v>756</c:v>
                </c:pt>
                <c:pt idx="5425">
                  <c:v>683</c:v>
                </c:pt>
                <c:pt idx="5426">
                  <c:v>633</c:v>
                </c:pt>
                <c:pt idx="5427">
                  <c:v>628</c:v>
                </c:pt>
                <c:pt idx="5428">
                  <c:v>596</c:v>
                </c:pt>
                <c:pt idx="5429">
                  <c:v>570</c:v>
                </c:pt>
                <c:pt idx="5430">
                  <c:v>570</c:v>
                </c:pt>
                <c:pt idx="5431">
                  <c:v>582</c:v>
                </c:pt>
                <c:pt idx="5432">
                  <c:v>567</c:v>
                </c:pt>
                <c:pt idx="5433">
                  <c:v>556</c:v>
                </c:pt>
                <c:pt idx="5434">
                  <c:v>565</c:v>
                </c:pt>
                <c:pt idx="5435">
                  <c:v>567</c:v>
                </c:pt>
                <c:pt idx="5436">
                  <c:v>579</c:v>
                </c:pt>
                <c:pt idx="5437">
                  <c:v>567</c:v>
                </c:pt>
                <c:pt idx="5438">
                  <c:v>570</c:v>
                </c:pt>
                <c:pt idx="5439">
                  <c:v>571</c:v>
                </c:pt>
                <c:pt idx="5440">
                  <c:v>572</c:v>
                </c:pt>
                <c:pt idx="5441">
                  <c:v>587</c:v>
                </c:pt>
                <c:pt idx="5442">
                  <c:v>569</c:v>
                </c:pt>
                <c:pt idx="5443">
                  <c:v>572</c:v>
                </c:pt>
                <c:pt idx="5444">
                  <c:v>565</c:v>
                </c:pt>
                <c:pt idx="5445">
                  <c:v>565</c:v>
                </c:pt>
                <c:pt idx="5446">
                  <c:v>560</c:v>
                </c:pt>
                <c:pt idx="5447">
                  <c:v>556</c:v>
                </c:pt>
                <c:pt idx="5448">
                  <c:v>562</c:v>
                </c:pt>
                <c:pt idx="5449">
                  <c:v>566</c:v>
                </c:pt>
                <c:pt idx="5450">
                  <c:v>577</c:v>
                </c:pt>
                <c:pt idx="5451">
                  <c:v>568</c:v>
                </c:pt>
                <c:pt idx="5452">
                  <c:v>565</c:v>
                </c:pt>
                <c:pt idx="5453">
                  <c:v>564</c:v>
                </c:pt>
                <c:pt idx="5454">
                  <c:v>566</c:v>
                </c:pt>
                <c:pt idx="5455">
                  <c:v>559</c:v>
                </c:pt>
                <c:pt idx="5456">
                  <c:v>563</c:v>
                </c:pt>
                <c:pt idx="5457">
                  <c:v>569</c:v>
                </c:pt>
                <c:pt idx="5458">
                  <c:v>565</c:v>
                </c:pt>
                <c:pt idx="5459">
                  <c:v>566</c:v>
                </c:pt>
                <c:pt idx="5460">
                  <c:v>560</c:v>
                </c:pt>
                <c:pt idx="5461">
                  <c:v>564</c:v>
                </c:pt>
                <c:pt idx="5462">
                  <c:v>562</c:v>
                </c:pt>
                <c:pt idx="5463">
                  <c:v>564</c:v>
                </c:pt>
                <c:pt idx="5464">
                  <c:v>556</c:v>
                </c:pt>
                <c:pt idx="5465">
                  <c:v>563</c:v>
                </c:pt>
                <c:pt idx="5466">
                  <c:v>560</c:v>
                </c:pt>
                <c:pt idx="5467">
                  <c:v>560</c:v>
                </c:pt>
                <c:pt idx="5468">
                  <c:v>564</c:v>
                </c:pt>
                <c:pt idx="5469">
                  <c:v>585</c:v>
                </c:pt>
                <c:pt idx="5470">
                  <c:v>579</c:v>
                </c:pt>
                <c:pt idx="5471">
                  <c:v>570</c:v>
                </c:pt>
                <c:pt idx="5472">
                  <c:v>566</c:v>
                </c:pt>
                <c:pt idx="5473">
                  <c:v>573</c:v>
                </c:pt>
                <c:pt idx="5474">
                  <c:v>567</c:v>
                </c:pt>
                <c:pt idx="5475">
                  <c:v>567</c:v>
                </c:pt>
                <c:pt idx="5476">
                  <c:v>564</c:v>
                </c:pt>
                <c:pt idx="5477">
                  <c:v>578</c:v>
                </c:pt>
                <c:pt idx="5478">
                  <c:v>564</c:v>
                </c:pt>
                <c:pt idx="5479">
                  <c:v>572</c:v>
                </c:pt>
                <c:pt idx="5480">
                  <c:v>570</c:v>
                </c:pt>
                <c:pt idx="5481">
                  <c:v>565</c:v>
                </c:pt>
                <c:pt idx="5482">
                  <c:v>558</c:v>
                </c:pt>
                <c:pt idx="5483">
                  <c:v>558</c:v>
                </c:pt>
                <c:pt idx="5484">
                  <c:v>561</c:v>
                </c:pt>
                <c:pt idx="5485">
                  <c:v>563</c:v>
                </c:pt>
                <c:pt idx="5486">
                  <c:v>573</c:v>
                </c:pt>
                <c:pt idx="5487">
                  <c:v>569</c:v>
                </c:pt>
                <c:pt idx="5488">
                  <c:v>594</c:v>
                </c:pt>
                <c:pt idx="5489">
                  <c:v>572</c:v>
                </c:pt>
                <c:pt idx="5490">
                  <c:v>572</c:v>
                </c:pt>
                <c:pt idx="5491">
                  <c:v>563</c:v>
                </c:pt>
                <c:pt idx="5492">
                  <c:v>556</c:v>
                </c:pt>
                <c:pt idx="5493">
                  <c:v>566</c:v>
                </c:pt>
                <c:pt idx="5494">
                  <c:v>550</c:v>
                </c:pt>
                <c:pt idx="5495">
                  <c:v>567</c:v>
                </c:pt>
                <c:pt idx="5496">
                  <c:v>567</c:v>
                </c:pt>
                <c:pt idx="5497">
                  <c:v>573</c:v>
                </c:pt>
                <c:pt idx="5498">
                  <c:v>557</c:v>
                </c:pt>
                <c:pt idx="5499">
                  <c:v>562</c:v>
                </c:pt>
                <c:pt idx="5500">
                  <c:v>574</c:v>
                </c:pt>
                <c:pt idx="5501">
                  <c:v>584</c:v>
                </c:pt>
                <c:pt idx="5502">
                  <c:v>576</c:v>
                </c:pt>
                <c:pt idx="5503">
                  <c:v>582</c:v>
                </c:pt>
                <c:pt idx="5504">
                  <c:v>577</c:v>
                </c:pt>
                <c:pt idx="5505">
                  <c:v>557</c:v>
                </c:pt>
                <c:pt idx="5506">
                  <c:v>552</c:v>
                </c:pt>
                <c:pt idx="5507">
                  <c:v>566</c:v>
                </c:pt>
                <c:pt idx="5508">
                  <c:v>555</c:v>
                </c:pt>
                <c:pt idx="5509">
                  <c:v>559</c:v>
                </c:pt>
                <c:pt idx="5510">
                  <c:v>572</c:v>
                </c:pt>
                <c:pt idx="5511">
                  <c:v>569</c:v>
                </c:pt>
                <c:pt idx="5512">
                  <c:v>572</c:v>
                </c:pt>
                <c:pt idx="5513">
                  <c:v>563</c:v>
                </c:pt>
                <c:pt idx="5514">
                  <c:v>566</c:v>
                </c:pt>
                <c:pt idx="5515">
                  <c:v>570</c:v>
                </c:pt>
                <c:pt idx="5516">
                  <c:v>565</c:v>
                </c:pt>
                <c:pt idx="5517">
                  <c:v>559</c:v>
                </c:pt>
                <c:pt idx="5518">
                  <c:v>548</c:v>
                </c:pt>
                <c:pt idx="5519">
                  <c:v>561</c:v>
                </c:pt>
                <c:pt idx="5520">
                  <c:v>558</c:v>
                </c:pt>
                <c:pt idx="5521">
                  <c:v>564</c:v>
                </c:pt>
                <c:pt idx="5522">
                  <c:v>561</c:v>
                </c:pt>
                <c:pt idx="5523">
                  <c:v>564</c:v>
                </c:pt>
                <c:pt idx="5524">
                  <c:v>568</c:v>
                </c:pt>
                <c:pt idx="5525">
                  <c:v>567</c:v>
                </c:pt>
                <c:pt idx="5526">
                  <c:v>587</c:v>
                </c:pt>
                <c:pt idx="5527">
                  <c:v>564</c:v>
                </c:pt>
                <c:pt idx="5528">
                  <c:v>567</c:v>
                </c:pt>
                <c:pt idx="5529">
                  <c:v>567</c:v>
                </c:pt>
                <c:pt idx="5530">
                  <c:v>564</c:v>
                </c:pt>
                <c:pt idx="5531">
                  <c:v>566</c:v>
                </c:pt>
                <c:pt idx="5532">
                  <c:v>564</c:v>
                </c:pt>
                <c:pt idx="5533">
                  <c:v>558</c:v>
                </c:pt>
                <c:pt idx="5534">
                  <c:v>565</c:v>
                </c:pt>
                <c:pt idx="5535">
                  <c:v>562</c:v>
                </c:pt>
                <c:pt idx="5536">
                  <c:v>565</c:v>
                </c:pt>
                <c:pt idx="5537">
                  <c:v>560</c:v>
                </c:pt>
                <c:pt idx="5538">
                  <c:v>564</c:v>
                </c:pt>
                <c:pt idx="5539">
                  <c:v>566</c:v>
                </c:pt>
                <c:pt idx="5540">
                  <c:v>569</c:v>
                </c:pt>
                <c:pt idx="5541">
                  <c:v>565</c:v>
                </c:pt>
                <c:pt idx="5542">
                  <c:v>568</c:v>
                </c:pt>
                <c:pt idx="5543">
                  <c:v>569</c:v>
                </c:pt>
                <c:pt idx="5544">
                  <c:v>564</c:v>
                </c:pt>
                <c:pt idx="5545">
                  <c:v>572</c:v>
                </c:pt>
                <c:pt idx="5546">
                  <c:v>568</c:v>
                </c:pt>
                <c:pt idx="5547">
                  <c:v>567</c:v>
                </c:pt>
                <c:pt idx="5548">
                  <c:v>568</c:v>
                </c:pt>
                <c:pt idx="5549">
                  <c:v>563</c:v>
                </c:pt>
                <c:pt idx="5550">
                  <c:v>569</c:v>
                </c:pt>
                <c:pt idx="5551">
                  <c:v>561</c:v>
                </c:pt>
                <c:pt idx="5552">
                  <c:v>561</c:v>
                </c:pt>
                <c:pt idx="5553">
                  <c:v>560</c:v>
                </c:pt>
                <c:pt idx="5554">
                  <c:v>561</c:v>
                </c:pt>
                <c:pt idx="5555">
                  <c:v>565</c:v>
                </c:pt>
                <c:pt idx="5556">
                  <c:v>565</c:v>
                </c:pt>
                <c:pt idx="5557">
                  <c:v>561</c:v>
                </c:pt>
                <c:pt idx="5558">
                  <c:v>562</c:v>
                </c:pt>
                <c:pt idx="5559">
                  <c:v>576</c:v>
                </c:pt>
                <c:pt idx="5560">
                  <c:v>562</c:v>
                </c:pt>
                <c:pt idx="5561">
                  <c:v>567</c:v>
                </c:pt>
                <c:pt idx="5562">
                  <c:v>568</c:v>
                </c:pt>
                <c:pt idx="5563">
                  <c:v>559</c:v>
                </c:pt>
                <c:pt idx="5564">
                  <c:v>570</c:v>
                </c:pt>
                <c:pt idx="5565">
                  <c:v>563</c:v>
                </c:pt>
                <c:pt idx="5566">
                  <c:v>559</c:v>
                </c:pt>
                <c:pt idx="5567">
                  <c:v>561</c:v>
                </c:pt>
                <c:pt idx="5568">
                  <c:v>567</c:v>
                </c:pt>
                <c:pt idx="5569">
                  <c:v>563</c:v>
                </c:pt>
                <c:pt idx="5570">
                  <c:v>563</c:v>
                </c:pt>
                <c:pt idx="5571">
                  <c:v>571</c:v>
                </c:pt>
                <c:pt idx="5572">
                  <c:v>564</c:v>
                </c:pt>
                <c:pt idx="5573">
                  <c:v>567</c:v>
                </c:pt>
                <c:pt idx="5574">
                  <c:v>564</c:v>
                </c:pt>
                <c:pt idx="5575">
                  <c:v>564</c:v>
                </c:pt>
                <c:pt idx="5576">
                  <c:v>562</c:v>
                </c:pt>
                <c:pt idx="5577">
                  <c:v>564</c:v>
                </c:pt>
                <c:pt idx="5578">
                  <c:v>565</c:v>
                </c:pt>
                <c:pt idx="5579">
                  <c:v>569</c:v>
                </c:pt>
                <c:pt idx="5580">
                  <c:v>564</c:v>
                </c:pt>
                <c:pt idx="5581">
                  <c:v>563</c:v>
                </c:pt>
                <c:pt idx="5582">
                  <c:v>562</c:v>
                </c:pt>
                <c:pt idx="5583">
                  <c:v>569</c:v>
                </c:pt>
                <c:pt idx="5584">
                  <c:v>567</c:v>
                </c:pt>
                <c:pt idx="5585">
                  <c:v>565</c:v>
                </c:pt>
                <c:pt idx="5586">
                  <c:v>569</c:v>
                </c:pt>
                <c:pt idx="5587">
                  <c:v>564</c:v>
                </c:pt>
                <c:pt idx="5588">
                  <c:v>570</c:v>
                </c:pt>
                <c:pt idx="5589">
                  <c:v>566</c:v>
                </c:pt>
                <c:pt idx="5590">
                  <c:v>570</c:v>
                </c:pt>
                <c:pt idx="5591">
                  <c:v>566</c:v>
                </c:pt>
                <c:pt idx="5592">
                  <c:v>567</c:v>
                </c:pt>
                <c:pt idx="5593">
                  <c:v>558</c:v>
                </c:pt>
                <c:pt idx="5594">
                  <c:v>560</c:v>
                </c:pt>
                <c:pt idx="5595">
                  <c:v>557</c:v>
                </c:pt>
                <c:pt idx="5596">
                  <c:v>557</c:v>
                </c:pt>
                <c:pt idx="5597">
                  <c:v>561</c:v>
                </c:pt>
                <c:pt idx="5598">
                  <c:v>556</c:v>
                </c:pt>
                <c:pt idx="5599">
                  <c:v>573</c:v>
                </c:pt>
                <c:pt idx="5600">
                  <c:v>584</c:v>
                </c:pt>
                <c:pt idx="5601">
                  <c:v>580</c:v>
                </c:pt>
                <c:pt idx="5602">
                  <c:v>579</c:v>
                </c:pt>
                <c:pt idx="5603">
                  <c:v>574</c:v>
                </c:pt>
                <c:pt idx="5604">
                  <c:v>576</c:v>
                </c:pt>
                <c:pt idx="5605">
                  <c:v>577</c:v>
                </c:pt>
                <c:pt idx="5606">
                  <c:v>563</c:v>
                </c:pt>
                <c:pt idx="5607">
                  <c:v>561</c:v>
                </c:pt>
                <c:pt idx="5608">
                  <c:v>556</c:v>
                </c:pt>
                <c:pt idx="5609">
                  <c:v>555</c:v>
                </c:pt>
                <c:pt idx="5610">
                  <c:v>562</c:v>
                </c:pt>
                <c:pt idx="5611">
                  <c:v>561</c:v>
                </c:pt>
                <c:pt idx="5612">
                  <c:v>563</c:v>
                </c:pt>
                <c:pt idx="5613">
                  <c:v>562</c:v>
                </c:pt>
                <c:pt idx="5614">
                  <c:v>560</c:v>
                </c:pt>
                <c:pt idx="5615">
                  <c:v>559</c:v>
                </c:pt>
                <c:pt idx="5616">
                  <c:v>562</c:v>
                </c:pt>
                <c:pt idx="5617">
                  <c:v>554</c:v>
                </c:pt>
                <c:pt idx="5618">
                  <c:v>559</c:v>
                </c:pt>
                <c:pt idx="5619">
                  <c:v>559</c:v>
                </c:pt>
                <c:pt idx="5620">
                  <c:v>564</c:v>
                </c:pt>
                <c:pt idx="5621">
                  <c:v>572</c:v>
                </c:pt>
                <c:pt idx="5622">
                  <c:v>565</c:v>
                </c:pt>
                <c:pt idx="5623">
                  <c:v>563</c:v>
                </c:pt>
                <c:pt idx="5624">
                  <c:v>560</c:v>
                </c:pt>
                <c:pt idx="5625">
                  <c:v>565</c:v>
                </c:pt>
                <c:pt idx="5626">
                  <c:v>564</c:v>
                </c:pt>
                <c:pt idx="5627">
                  <c:v>562</c:v>
                </c:pt>
                <c:pt idx="5628">
                  <c:v>561</c:v>
                </c:pt>
                <c:pt idx="5629">
                  <c:v>559</c:v>
                </c:pt>
                <c:pt idx="5630">
                  <c:v>566</c:v>
                </c:pt>
                <c:pt idx="5631">
                  <c:v>561</c:v>
                </c:pt>
                <c:pt idx="5632">
                  <c:v>564</c:v>
                </c:pt>
                <c:pt idx="5633">
                  <c:v>563</c:v>
                </c:pt>
                <c:pt idx="5634">
                  <c:v>560</c:v>
                </c:pt>
                <c:pt idx="5635">
                  <c:v>557</c:v>
                </c:pt>
                <c:pt idx="5636">
                  <c:v>559</c:v>
                </c:pt>
                <c:pt idx="5637">
                  <c:v>565</c:v>
                </c:pt>
                <c:pt idx="5638">
                  <c:v>568</c:v>
                </c:pt>
                <c:pt idx="5639">
                  <c:v>562</c:v>
                </c:pt>
                <c:pt idx="5640">
                  <c:v>572</c:v>
                </c:pt>
                <c:pt idx="5641">
                  <c:v>562</c:v>
                </c:pt>
                <c:pt idx="5642">
                  <c:v>568</c:v>
                </c:pt>
                <c:pt idx="5643">
                  <c:v>561</c:v>
                </c:pt>
                <c:pt idx="5644">
                  <c:v>563</c:v>
                </c:pt>
                <c:pt idx="5645">
                  <c:v>565</c:v>
                </c:pt>
                <c:pt idx="5646">
                  <c:v>565</c:v>
                </c:pt>
                <c:pt idx="5647">
                  <c:v>564</c:v>
                </c:pt>
                <c:pt idx="5648">
                  <c:v>567</c:v>
                </c:pt>
                <c:pt idx="5649">
                  <c:v>565</c:v>
                </c:pt>
                <c:pt idx="5650">
                  <c:v>565</c:v>
                </c:pt>
                <c:pt idx="5651">
                  <c:v>561</c:v>
                </c:pt>
                <c:pt idx="5652">
                  <c:v>564</c:v>
                </c:pt>
                <c:pt idx="5653">
                  <c:v>563</c:v>
                </c:pt>
                <c:pt idx="5654">
                  <c:v>566</c:v>
                </c:pt>
                <c:pt idx="5655">
                  <c:v>569</c:v>
                </c:pt>
                <c:pt idx="5656">
                  <c:v>563</c:v>
                </c:pt>
                <c:pt idx="5657">
                  <c:v>567</c:v>
                </c:pt>
                <c:pt idx="5658">
                  <c:v>561</c:v>
                </c:pt>
                <c:pt idx="5659">
                  <c:v>569</c:v>
                </c:pt>
                <c:pt idx="5660">
                  <c:v>569</c:v>
                </c:pt>
                <c:pt idx="5661">
                  <c:v>562</c:v>
                </c:pt>
                <c:pt idx="5662">
                  <c:v>567</c:v>
                </c:pt>
                <c:pt idx="5663">
                  <c:v>561</c:v>
                </c:pt>
                <c:pt idx="5664">
                  <c:v>565</c:v>
                </c:pt>
                <c:pt idx="5665">
                  <c:v>571</c:v>
                </c:pt>
                <c:pt idx="5666">
                  <c:v>563</c:v>
                </c:pt>
                <c:pt idx="5667">
                  <c:v>566</c:v>
                </c:pt>
                <c:pt idx="5668">
                  <c:v>576</c:v>
                </c:pt>
                <c:pt idx="5669">
                  <c:v>577</c:v>
                </c:pt>
                <c:pt idx="5670">
                  <c:v>577</c:v>
                </c:pt>
                <c:pt idx="5671">
                  <c:v>564</c:v>
                </c:pt>
                <c:pt idx="5672">
                  <c:v>570</c:v>
                </c:pt>
                <c:pt idx="5673">
                  <c:v>558</c:v>
                </c:pt>
                <c:pt idx="5674">
                  <c:v>545</c:v>
                </c:pt>
                <c:pt idx="5675">
                  <c:v>545</c:v>
                </c:pt>
                <c:pt idx="5676">
                  <c:v>542</c:v>
                </c:pt>
                <c:pt idx="5677">
                  <c:v>531</c:v>
                </c:pt>
                <c:pt idx="5678">
                  <c:v>559</c:v>
                </c:pt>
                <c:pt idx="5679">
                  <c:v>567</c:v>
                </c:pt>
                <c:pt idx="5680">
                  <c:v>563</c:v>
                </c:pt>
                <c:pt idx="5681">
                  <c:v>575</c:v>
                </c:pt>
                <c:pt idx="5682">
                  <c:v>569</c:v>
                </c:pt>
                <c:pt idx="5683">
                  <c:v>564</c:v>
                </c:pt>
                <c:pt idx="5684">
                  <c:v>558</c:v>
                </c:pt>
                <c:pt idx="5685">
                  <c:v>538</c:v>
                </c:pt>
                <c:pt idx="5686">
                  <c:v>531</c:v>
                </c:pt>
                <c:pt idx="5687">
                  <c:v>559</c:v>
                </c:pt>
                <c:pt idx="5688">
                  <c:v>576</c:v>
                </c:pt>
                <c:pt idx="5689">
                  <c:v>562</c:v>
                </c:pt>
                <c:pt idx="5690">
                  <c:v>564</c:v>
                </c:pt>
                <c:pt idx="5691">
                  <c:v>540</c:v>
                </c:pt>
                <c:pt idx="5692">
                  <c:v>549</c:v>
                </c:pt>
                <c:pt idx="5693">
                  <c:v>538</c:v>
                </c:pt>
                <c:pt idx="5694">
                  <c:v>529</c:v>
                </c:pt>
                <c:pt idx="5695">
                  <c:v>533</c:v>
                </c:pt>
                <c:pt idx="5696">
                  <c:v>525</c:v>
                </c:pt>
                <c:pt idx="5697">
                  <c:v>523</c:v>
                </c:pt>
                <c:pt idx="5698">
                  <c:v>529</c:v>
                </c:pt>
                <c:pt idx="5699">
                  <c:v>528</c:v>
                </c:pt>
                <c:pt idx="5700">
                  <c:v>545</c:v>
                </c:pt>
                <c:pt idx="5701">
                  <c:v>529</c:v>
                </c:pt>
                <c:pt idx="5702">
                  <c:v>551</c:v>
                </c:pt>
                <c:pt idx="5703">
                  <c:v>555</c:v>
                </c:pt>
                <c:pt idx="5704">
                  <c:v>540</c:v>
                </c:pt>
                <c:pt idx="5705">
                  <c:v>527</c:v>
                </c:pt>
                <c:pt idx="5706">
                  <c:v>534</c:v>
                </c:pt>
                <c:pt idx="5707">
                  <c:v>553</c:v>
                </c:pt>
                <c:pt idx="5708">
                  <c:v>553</c:v>
                </c:pt>
                <c:pt idx="5709">
                  <c:v>546</c:v>
                </c:pt>
                <c:pt idx="5710">
                  <c:v>534</c:v>
                </c:pt>
                <c:pt idx="5711">
                  <c:v>539</c:v>
                </c:pt>
                <c:pt idx="5712">
                  <c:v>534</c:v>
                </c:pt>
                <c:pt idx="5713">
                  <c:v>549</c:v>
                </c:pt>
                <c:pt idx="5714">
                  <c:v>556</c:v>
                </c:pt>
                <c:pt idx="5715">
                  <c:v>566</c:v>
                </c:pt>
                <c:pt idx="5716">
                  <c:v>567</c:v>
                </c:pt>
                <c:pt idx="5717">
                  <c:v>569</c:v>
                </c:pt>
                <c:pt idx="5718">
                  <c:v>566</c:v>
                </c:pt>
                <c:pt idx="5719">
                  <c:v>574</c:v>
                </c:pt>
                <c:pt idx="5720">
                  <c:v>570</c:v>
                </c:pt>
                <c:pt idx="5721">
                  <c:v>562</c:v>
                </c:pt>
                <c:pt idx="5722">
                  <c:v>588</c:v>
                </c:pt>
                <c:pt idx="5723">
                  <c:v>565</c:v>
                </c:pt>
                <c:pt idx="5724">
                  <c:v>565</c:v>
                </c:pt>
                <c:pt idx="5725">
                  <c:v>590</c:v>
                </c:pt>
                <c:pt idx="5726">
                  <c:v>584</c:v>
                </c:pt>
                <c:pt idx="5727">
                  <c:v>570</c:v>
                </c:pt>
                <c:pt idx="5728">
                  <c:v>564</c:v>
                </c:pt>
                <c:pt idx="5729">
                  <c:v>533</c:v>
                </c:pt>
                <c:pt idx="5730">
                  <c:v>535</c:v>
                </c:pt>
                <c:pt idx="5731">
                  <c:v>562</c:v>
                </c:pt>
                <c:pt idx="5732">
                  <c:v>587</c:v>
                </c:pt>
                <c:pt idx="5733">
                  <c:v>589</c:v>
                </c:pt>
                <c:pt idx="5734">
                  <c:v>591</c:v>
                </c:pt>
                <c:pt idx="5735">
                  <c:v>596</c:v>
                </c:pt>
                <c:pt idx="5736">
                  <c:v>597</c:v>
                </c:pt>
                <c:pt idx="5737">
                  <c:v>584</c:v>
                </c:pt>
                <c:pt idx="5738">
                  <c:v>576</c:v>
                </c:pt>
                <c:pt idx="5739">
                  <c:v>583</c:v>
                </c:pt>
                <c:pt idx="5740">
                  <c:v>589</c:v>
                </c:pt>
                <c:pt idx="5741">
                  <c:v>593</c:v>
                </c:pt>
                <c:pt idx="5742">
                  <c:v>608</c:v>
                </c:pt>
                <c:pt idx="5743">
                  <c:v>622</c:v>
                </c:pt>
                <c:pt idx="5744">
                  <c:v>626</c:v>
                </c:pt>
                <c:pt idx="5745">
                  <c:v>596</c:v>
                </c:pt>
                <c:pt idx="5746">
                  <c:v>580</c:v>
                </c:pt>
                <c:pt idx="5747">
                  <c:v>580</c:v>
                </c:pt>
                <c:pt idx="5748">
                  <c:v>577</c:v>
                </c:pt>
                <c:pt idx="5749">
                  <c:v>587</c:v>
                </c:pt>
                <c:pt idx="5750">
                  <c:v>576</c:v>
                </c:pt>
                <c:pt idx="5751">
                  <c:v>568</c:v>
                </c:pt>
                <c:pt idx="5752">
                  <c:v>554</c:v>
                </c:pt>
                <c:pt idx="5753">
                  <c:v>551</c:v>
                </c:pt>
                <c:pt idx="5754">
                  <c:v>570</c:v>
                </c:pt>
                <c:pt idx="5755">
                  <c:v>575</c:v>
                </c:pt>
                <c:pt idx="5756">
                  <c:v>568</c:v>
                </c:pt>
                <c:pt idx="5757">
                  <c:v>578</c:v>
                </c:pt>
                <c:pt idx="5758">
                  <c:v>561</c:v>
                </c:pt>
                <c:pt idx="5759">
                  <c:v>559</c:v>
                </c:pt>
                <c:pt idx="5760">
                  <c:v>575</c:v>
                </c:pt>
                <c:pt idx="5761">
                  <c:v>571</c:v>
                </c:pt>
                <c:pt idx="5762">
                  <c:v>567</c:v>
                </c:pt>
                <c:pt idx="5763">
                  <c:v>573</c:v>
                </c:pt>
                <c:pt idx="5764">
                  <c:v>566</c:v>
                </c:pt>
                <c:pt idx="5765">
                  <c:v>576</c:v>
                </c:pt>
                <c:pt idx="5766">
                  <c:v>578</c:v>
                </c:pt>
                <c:pt idx="5767">
                  <c:v>551</c:v>
                </c:pt>
                <c:pt idx="5768">
                  <c:v>554</c:v>
                </c:pt>
                <c:pt idx="5769">
                  <c:v>550</c:v>
                </c:pt>
                <c:pt idx="5770">
                  <c:v>575</c:v>
                </c:pt>
                <c:pt idx="5771">
                  <c:v>551</c:v>
                </c:pt>
                <c:pt idx="5772">
                  <c:v>553</c:v>
                </c:pt>
                <c:pt idx="5773">
                  <c:v>561</c:v>
                </c:pt>
                <c:pt idx="5774">
                  <c:v>567</c:v>
                </c:pt>
                <c:pt idx="5775">
                  <c:v>577</c:v>
                </c:pt>
                <c:pt idx="5776">
                  <c:v>562</c:v>
                </c:pt>
                <c:pt idx="5777">
                  <c:v>576</c:v>
                </c:pt>
                <c:pt idx="5778">
                  <c:v>560</c:v>
                </c:pt>
                <c:pt idx="5779">
                  <c:v>559</c:v>
                </c:pt>
                <c:pt idx="5780">
                  <c:v>556</c:v>
                </c:pt>
                <c:pt idx="5781">
                  <c:v>564</c:v>
                </c:pt>
                <c:pt idx="5782">
                  <c:v>564</c:v>
                </c:pt>
                <c:pt idx="5783">
                  <c:v>563</c:v>
                </c:pt>
                <c:pt idx="5784">
                  <c:v>557</c:v>
                </c:pt>
                <c:pt idx="5785">
                  <c:v>563</c:v>
                </c:pt>
                <c:pt idx="5786">
                  <c:v>567</c:v>
                </c:pt>
                <c:pt idx="5787">
                  <c:v>564</c:v>
                </c:pt>
                <c:pt idx="5788">
                  <c:v>567</c:v>
                </c:pt>
                <c:pt idx="5789">
                  <c:v>568</c:v>
                </c:pt>
                <c:pt idx="5790">
                  <c:v>559</c:v>
                </c:pt>
                <c:pt idx="5791">
                  <c:v>551</c:v>
                </c:pt>
                <c:pt idx="5792">
                  <c:v>565</c:v>
                </c:pt>
                <c:pt idx="5793">
                  <c:v>561</c:v>
                </c:pt>
                <c:pt idx="5794">
                  <c:v>568</c:v>
                </c:pt>
                <c:pt idx="5795">
                  <c:v>566</c:v>
                </c:pt>
                <c:pt idx="5796">
                  <c:v>564</c:v>
                </c:pt>
                <c:pt idx="5797">
                  <c:v>570</c:v>
                </c:pt>
                <c:pt idx="5798">
                  <c:v>571</c:v>
                </c:pt>
                <c:pt idx="5799">
                  <c:v>569</c:v>
                </c:pt>
                <c:pt idx="5800">
                  <c:v>561</c:v>
                </c:pt>
                <c:pt idx="5801">
                  <c:v>575</c:v>
                </c:pt>
                <c:pt idx="5802">
                  <c:v>551</c:v>
                </c:pt>
                <c:pt idx="5803">
                  <c:v>571</c:v>
                </c:pt>
                <c:pt idx="5804">
                  <c:v>571</c:v>
                </c:pt>
                <c:pt idx="5805">
                  <c:v>575</c:v>
                </c:pt>
                <c:pt idx="5806">
                  <c:v>579</c:v>
                </c:pt>
                <c:pt idx="5807">
                  <c:v>580</c:v>
                </c:pt>
                <c:pt idx="5808">
                  <c:v>560</c:v>
                </c:pt>
                <c:pt idx="5809">
                  <c:v>559</c:v>
                </c:pt>
                <c:pt idx="5810">
                  <c:v>579</c:v>
                </c:pt>
                <c:pt idx="5811">
                  <c:v>568</c:v>
                </c:pt>
                <c:pt idx="5812">
                  <c:v>567</c:v>
                </c:pt>
                <c:pt idx="5813">
                  <c:v>557</c:v>
                </c:pt>
                <c:pt idx="5814">
                  <c:v>560</c:v>
                </c:pt>
                <c:pt idx="5815">
                  <c:v>570</c:v>
                </c:pt>
                <c:pt idx="5816">
                  <c:v>559</c:v>
                </c:pt>
                <c:pt idx="5817">
                  <c:v>564</c:v>
                </c:pt>
                <c:pt idx="5818">
                  <c:v>574</c:v>
                </c:pt>
                <c:pt idx="5819">
                  <c:v>562</c:v>
                </c:pt>
                <c:pt idx="5820">
                  <c:v>566</c:v>
                </c:pt>
                <c:pt idx="5821">
                  <c:v>553</c:v>
                </c:pt>
                <c:pt idx="5822">
                  <c:v>569</c:v>
                </c:pt>
                <c:pt idx="5823">
                  <c:v>555</c:v>
                </c:pt>
                <c:pt idx="5824">
                  <c:v>555</c:v>
                </c:pt>
                <c:pt idx="5825">
                  <c:v>588</c:v>
                </c:pt>
                <c:pt idx="5826">
                  <c:v>575</c:v>
                </c:pt>
                <c:pt idx="5827">
                  <c:v>547</c:v>
                </c:pt>
                <c:pt idx="5828">
                  <c:v>559</c:v>
                </c:pt>
                <c:pt idx="5829">
                  <c:v>541</c:v>
                </c:pt>
                <c:pt idx="5830">
                  <c:v>521</c:v>
                </c:pt>
                <c:pt idx="5831">
                  <c:v>533</c:v>
                </c:pt>
                <c:pt idx="5832">
                  <c:v>525</c:v>
                </c:pt>
                <c:pt idx="5833">
                  <c:v>525</c:v>
                </c:pt>
                <c:pt idx="5834">
                  <c:v>506</c:v>
                </c:pt>
                <c:pt idx="5835">
                  <c:v>499</c:v>
                </c:pt>
                <c:pt idx="5836">
                  <c:v>471</c:v>
                </c:pt>
                <c:pt idx="5837">
                  <c:v>473</c:v>
                </c:pt>
                <c:pt idx="5838">
                  <c:v>494</c:v>
                </c:pt>
                <c:pt idx="5839">
                  <c:v>512</c:v>
                </c:pt>
                <c:pt idx="5840">
                  <c:v>525</c:v>
                </c:pt>
                <c:pt idx="5841">
                  <c:v>542</c:v>
                </c:pt>
                <c:pt idx="5842">
                  <c:v>551</c:v>
                </c:pt>
                <c:pt idx="5843">
                  <c:v>565</c:v>
                </c:pt>
                <c:pt idx="5844">
                  <c:v>561</c:v>
                </c:pt>
                <c:pt idx="5845">
                  <c:v>560</c:v>
                </c:pt>
                <c:pt idx="5846">
                  <c:v>566</c:v>
                </c:pt>
                <c:pt idx="5847">
                  <c:v>568</c:v>
                </c:pt>
                <c:pt idx="5848">
                  <c:v>548</c:v>
                </c:pt>
                <c:pt idx="5849">
                  <c:v>557</c:v>
                </c:pt>
                <c:pt idx="5850">
                  <c:v>567</c:v>
                </c:pt>
                <c:pt idx="5851">
                  <c:v>563</c:v>
                </c:pt>
                <c:pt idx="5852">
                  <c:v>554</c:v>
                </c:pt>
                <c:pt idx="5853">
                  <c:v>555</c:v>
                </c:pt>
                <c:pt idx="5854">
                  <c:v>552</c:v>
                </c:pt>
                <c:pt idx="5855">
                  <c:v>554</c:v>
                </c:pt>
                <c:pt idx="5856">
                  <c:v>565</c:v>
                </c:pt>
                <c:pt idx="5857">
                  <c:v>560</c:v>
                </c:pt>
                <c:pt idx="5858">
                  <c:v>569</c:v>
                </c:pt>
                <c:pt idx="5859">
                  <c:v>557</c:v>
                </c:pt>
                <c:pt idx="5860">
                  <c:v>561</c:v>
                </c:pt>
                <c:pt idx="5861">
                  <c:v>564</c:v>
                </c:pt>
                <c:pt idx="5862">
                  <c:v>559</c:v>
                </c:pt>
                <c:pt idx="5863">
                  <c:v>566</c:v>
                </c:pt>
                <c:pt idx="5864">
                  <c:v>559</c:v>
                </c:pt>
                <c:pt idx="5865">
                  <c:v>558</c:v>
                </c:pt>
                <c:pt idx="5866">
                  <c:v>556</c:v>
                </c:pt>
                <c:pt idx="5867">
                  <c:v>552</c:v>
                </c:pt>
                <c:pt idx="5868">
                  <c:v>560</c:v>
                </c:pt>
                <c:pt idx="5869">
                  <c:v>570</c:v>
                </c:pt>
                <c:pt idx="5870">
                  <c:v>562</c:v>
                </c:pt>
                <c:pt idx="5871">
                  <c:v>563</c:v>
                </c:pt>
                <c:pt idx="5872">
                  <c:v>566</c:v>
                </c:pt>
                <c:pt idx="5873">
                  <c:v>565</c:v>
                </c:pt>
                <c:pt idx="5874">
                  <c:v>560</c:v>
                </c:pt>
                <c:pt idx="5875">
                  <c:v>568</c:v>
                </c:pt>
                <c:pt idx="5876">
                  <c:v>559</c:v>
                </c:pt>
                <c:pt idx="5877">
                  <c:v>564</c:v>
                </c:pt>
                <c:pt idx="5878">
                  <c:v>564</c:v>
                </c:pt>
                <c:pt idx="5879">
                  <c:v>565</c:v>
                </c:pt>
                <c:pt idx="5880">
                  <c:v>564</c:v>
                </c:pt>
                <c:pt idx="5881">
                  <c:v>564</c:v>
                </c:pt>
                <c:pt idx="5882">
                  <c:v>568</c:v>
                </c:pt>
                <c:pt idx="5883">
                  <c:v>565</c:v>
                </c:pt>
                <c:pt idx="5884">
                  <c:v>568</c:v>
                </c:pt>
                <c:pt idx="5885">
                  <c:v>561</c:v>
                </c:pt>
                <c:pt idx="5886">
                  <c:v>561</c:v>
                </c:pt>
                <c:pt idx="5887">
                  <c:v>560</c:v>
                </c:pt>
                <c:pt idx="5888">
                  <c:v>564</c:v>
                </c:pt>
                <c:pt idx="5889">
                  <c:v>563</c:v>
                </c:pt>
                <c:pt idx="5890">
                  <c:v>565</c:v>
                </c:pt>
                <c:pt idx="5891">
                  <c:v>565</c:v>
                </c:pt>
                <c:pt idx="5892">
                  <c:v>569</c:v>
                </c:pt>
                <c:pt idx="5893">
                  <c:v>559</c:v>
                </c:pt>
                <c:pt idx="5894">
                  <c:v>563</c:v>
                </c:pt>
                <c:pt idx="5895">
                  <c:v>553</c:v>
                </c:pt>
                <c:pt idx="5896">
                  <c:v>565</c:v>
                </c:pt>
                <c:pt idx="5897">
                  <c:v>561</c:v>
                </c:pt>
                <c:pt idx="5898">
                  <c:v>559</c:v>
                </c:pt>
                <c:pt idx="5899">
                  <c:v>560</c:v>
                </c:pt>
                <c:pt idx="5900">
                  <c:v>562</c:v>
                </c:pt>
                <c:pt idx="5901">
                  <c:v>575</c:v>
                </c:pt>
                <c:pt idx="5902">
                  <c:v>563</c:v>
                </c:pt>
                <c:pt idx="5903">
                  <c:v>560</c:v>
                </c:pt>
                <c:pt idx="5904">
                  <c:v>564</c:v>
                </c:pt>
                <c:pt idx="5905">
                  <c:v>566</c:v>
                </c:pt>
                <c:pt idx="5906">
                  <c:v>569</c:v>
                </c:pt>
                <c:pt idx="5907">
                  <c:v>563</c:v>
                </c:pt>
                <c:pt idx="5908">
                  <c:v>559</c:v>
                </c:pt>
                <c:pt idx="5909">
                  <c:v>558</c:v>
                </c:pt>
                <c:pt idx="5910">
                  <c:v>563</c:v>
                </c:pt>
                <c:pt idx="5911">
                  <c:v>562</c:v>
                </c:pt>
                <c:pt idx="5912">
                  <c:v>559</c:v>
                </c:pt>
                <c:pt idx="5913">
                  <c:v>563</c:v>
                </c:pt>
                <c:pt idx="5914">
                  <c:v>587</c:v>
                </c:pt>
                <c:pt idx="5915">
                  <c:v>618</c:v>
                </c:pt>
                <c:pt idx="5916">
                  <c:v>618</c:v>
                </c:pt>
                <c:pt idx="5917">
                  <c:v>629</c:v>
                </c:pt>
                <c:pt idx="5918">
                  <c:v>607</c:v>
                </c:pt>
                <c:pt idx="5919">
                  <c:v>618</c:v>
                </c:pt>
                <c:pt idx="5920">
                  <c:v>603</c:v>
                </c:pt>
                <c:pt idx="5921">
                  <c:v>574</c:v>
                </c:pt>
                <c:pt idx="5922">
                  <c:v>574</c:v>
                </c:pt>
                <c:pt idx="5923">
                  <c:v>583</c:v>
                </c:pt>
                <c:pt idx="5924">
                  <c:v>573</c:v>
                </c:pt>
                <c:pt idx="5925">
                  <c:v>563</c:v>
                </c:pt>
                <c:pt idx="5926">
                  <c:v>580</c:v>
                </c:pt>
                <c:pt idx="5927">
                  <c:v>576</c:v>
                </c:pt>
                <c:pt idx="5928">
                  <c:v>559</c:v>
                </c:pt>
                <c:pt idx="5929">
                  <c:v>563</c:v>
                </c:pt>
                <c:pt idx="5930">
                  <c:v>563</c:v>
                </c:pt>
                <c:pt idx="5931">
                  <c:v>570</c:v>
                </c:pt>
                <c:pt idx="5932">
                  <c:v>536</c:v>
                </c:pt>
                <c:pt idx="5933">
                  <c:v>552</c:v>
                </c:pt>
                <c:pt idx="5934">
                  <c:v>567</c:v>
                </c:pt>
                <c:pt idx="5935">
                  <c:v>585</c:v>
                </c:pt>
                <c:pt idx="5936">
                  <c:v>573</c:v>
                </c:pt>
                <c:pt idx="5937">
                  <c:v>565</c:v>
                </c:pt>
                <c:pt idx="5938">
                  <c:v>571</c:v>
                </c:pt>
                <c:pt idx="5939">
                  <c:v>583</c:v>
                </c:pt>
                <c:pt idx="5940">
                  <c:v>579</c:v>
                </c:pt>
                <c:pt idx="5941">
                  <c:v>573</c:v>
                </c:pt>
                <c:pt idx="5942">
                  <c:v>577</c:v>
                </c:pt>
                <c:pt idx="5943">
                  <c:v>569</c:v>
                </c:pt>
                <c:pt idx="5944">
                  <c:v>540</c:v>
                </c:pt>
                <c:pt idx="5945">
                  <c:v>556</c:v>
                </c:pt>
                <c:pt idx="5946">
                  <c:v>556</c:v>
                </c:pt>
                <c:pt idx="5947">
                  <c:v>566</c:v>
                </c:pt>
                <c:pt idx="5948">
                  <c:v>570</c:v>
                </c:pt>
                <c:pt idx="5949">
                  <c:v>577</c:v>
                </c:pt>
                <c:pt idx="5950">
                  <c:v>561</c:v>
                </c:pt>
                <c:pt idx="5951">
                  <c:v>553</c:v>
                </c:pt>
                <c:pt idx="5952">
                  <c:v>556</c:v>
                </c:pt>
                <c:pt idx="5953">
                  <c:v>570</c:v>
                </c:pt>
                <c:pt idx="5954">
                  <c:v>569</c:v>
                </c:pt>
                <c:pt idx="5955">
                  <c:v>564</c:v>
                </c:pt>
                <c:pt idx="5956">
                  <c:v>560</c:v>
                </c:pt>
                <c:pt idx="5957">
                  <c:v>573</c:v>
                </c:pt>
                <c:pt idx="5958">
                  <c:v>566</c:v>
                </c:pt>
                <c:pt idx="5959">
                  <c:v>549</c:v>
                </c:pt>
                <c:pt idx="5960">
                  <c:v>577</c:v>
                </c:pt>
                <c:pt idx="5961">
                  <c:v>583</c:v>
                </c:pt>
                <c:pt idx="5962">
                  <c:v>584</c:v>
                </c:pt>
                <c:pt idx="5963">
                  <c:v>562</c:v>
                </c:pt>
                <c:pt idx="5964">
                  <c:v>570</c:v>
                </c:pt>
                <c:pt idx="5965">
                  <c:v>579</c:v>
                </c:pt>
                <c:pt idx="5966">
                  <c:v>557</c:v>
                </c:pt>
                <c:pt idx="5967">
                  <c:v>564</c:v>
                </c:pt>
                <c:pt idx="5968">
                  <c:v>564</c:v>
                </c:pt>
                <c:pt idx="5969">
                  <c:v>561</c:v>
                </c:pt>
                <c:pt idx="5970">
                  <c:v>554</c:v>
                </c:pt>
                <c:pt idx="5971">
                  <c:v>547</c:v>
                </c:pt>
                <c:pt idx="5972">
                  <c:v>559</c:v>
                </c:pt>
                <c:pt idx="5973">
                  <c:v>557</c:v>
                </c:pt>
                <c:pt idx="5974">
                  <c:v>541</c:v>
                </c:pt>
                <c:pt idx="5975">
                  <c:v>557</c:v>
                </c:pt>
                <c:pt idx="5976">
                  <c:v>557</c:v>
                </c:pt>
                <c:pt idx="5977">
                  <c:v>562</c:v>
                </c:pt>
                <c:pt idx="5978">
                  <c:v>565</c:v>
                </c:pt>
                <c:pt idx="5979">
                  <c:v>568</c:v>
                </c:pt>
                <c:pt idx="5980">
                  <c:v>569</c:v>
                </c:pt>
                <c:pt idx="5981">
                  <c:v>597</c:v>
                </c:pt>
                <c:pt idx="5982">
                  <c:v>589</c:v>
                </c:pt>
                <c:pt idx="5983">
                  <c:v>534</c:v>
                </c:pt>
                <c:pt idx="5984">
                  <c:v>537</c:v>
                </c:pt>
                <c:pt idx="5985">
                  <c:v>535</c:v>
                </c:pt>
                <c:pt idx="5986">
                  <c:v>586</c:v>
                </c:pt>
                <c:pt idx="5987">
                  <c:v>569</c:v>
                </c:pt>
                <c:pt idx="5988">
                  <c:v>572</c:v>
                </c:pt>
                <c:pt idx="5989">
                  <c:v>537</c:v>
                </c:pt>
                <c:pt idx="5990">
                  <c:v>559</c:v>
                </c:pt>
                <c:pt idx="5991">
                  <c:v>613</c:v>
                </c:pt>
                <c:pt idx="5992">
                  <c:v>566</c:v>
                </c:pt>
                <c:pt idx="5993">
                  <c:v>553</c:v>
                </c:pt>
                <c:pt idx="5994">
                  <c:v>568</c:v>
                </c:pt>
                <c:pt idx="5995">
                  <c:v>613</c:v>
                </c:pt>
                <c:pt idx="5996">
                  <c:v>563</c:v>
                </c:pt>
                <c:pt idx="5997">
                  <c:v>551</c:v>
                </c:pt>
                <c:pt idx="5998">
                  <c:v>563</c:v>
                </c:pt>
                <c:pt idx="5999">
                  <c:v>561</c:v>
                </c:pt>
                <c:pt idx="6000">
                  <c:v>592</c:v>
                </c:pt>
                <c:pt idx="6001">
                  <c:v>565</c:v>
                </c:pt>
                <c:pt idx="6002">
                  <c:v>563</c:v>
                </c:pt>
                <c:pt idx="6003">
                  <c:v>556</c:v>
                </c:pt>
                <c:pt idx="6004">
                  <c:v>570</c:v>
                </c:pt>
                <c:pt idx="6005">
                  <c:v>588</c:v>
                </c:pt>
                <c:pt idx="6006">
                  <c:v>562</c:v>
                </c:pt>
                <c:pt idx="6007">
                  <c:v>561</c:v>
                </c:pt>
                <c:pt idx="6008">
                  <c:v>543</c:v>
                </c:pt>
                <c:pt idx="6009">
                  <c:v>554</c:v>
                </c:pt>
                <c:pt idx="6010">
                  <c:v>558</c:v>
                </c:pt>
                <c:pt idx="6011">
                  <c:v>555</c:v>
                </c:pt>
                <c:pt idx="6012">
                  <c:v>560</c:v>
                </c:pt>
                <c:pt idx="6013">
                  <c:v>548</c:v>
                </c:pt>
                <c:pt idx="6014">
                  <c:v>558</c:v>
                </c:pt>
                <c:pt idx="6015">
                  <c:v>565</c:v>
                </c:pt>
                <c:pt idx="6016">
                  <c:v>549</c:v>
                </c:pt>
                <c:pt idx="6017">
                  <c:v>555</c:v>
                </c:pt>
                <c:pt idx="6018">
                  <c:v>552</c:v>
                </c:pt>
                <c:pt idx="6019">
                  <c:v>561</c:v>
                </c:pt>
                <c:pt idx="6020">
                  <c:v>560</c:v>
                </c:pt>
                <c:pt idx="6021">
                  <c:v>565</c:v>
                </c:pt>
                <c:pt idx="6022">
                  <c:v>556</c:v>
                </c:pt>
                <c:pt idx="6023">
                  <c:v>558</c:v>
                </c:pt>
                <c:pt idx="6024">
                  <c:v>565</c:v>
                </c:pt>
                <c:pt idx="6025">
                  <c:v>561</c:v>
                </c:pt>
                <c:pt idx="6026">
                  <c:v>568</c:v>
                </c:pt>
                <c:pt idx="6027">
                  <c:v>559</c:v>
                </c:pt>
                <c:pt idx="6028">
                  <c:v>559</c:v>
                </c:pt>
                <c:pt idx="6029">
                  <c:v>567</c:v>
                </c:pt>
                <c:pt idx="6030">
                  <c:v>561</c:v>
                </c:pt>
                <c:pt idx="6031">
                  <c:v>563</c:v>
                </c:pt>
                <c:pt idx="6032">
                  <c:v>561</c:v>
                </c:pt>
                <c:pt idx="6033">
                  <c:v>558</c:v>
                </c:pt>
                <c:pt idx="6034">
                  <c:v>558</c:v>
                </c:pt>
                <c:pt idx="6035">
                  <c:v>565</c:v>
                </c:pt>
                <c:pt idx="6036">
                  <c:v>562</c:v>
                </c:pt>
                <c:pt idx="6037">
                  <c:v>565</c:v>
                </c:pt>
                <c:pt idx="6038">
                  <c:v>561</c:v>
                </c:pt>
                <c:pt idx="6039">
                  <c:v>556</c:v>
                </c:pt>
                <c:pt idx="6040">
                  <c:v>558</c:v>
                </c:pt>
                <c:pt idx="6041">
                  <c:v>555</c:v>
                </c:pt>
                <c:pt idx="6042">
                  <c:v>557</c:v>
                </c:pt>
                <c:pt idx="6043">
                  <c:v>565</c:v>
                </c:pt>
                <c:pt idx="6044">
                  <c:v>561</c:v>
                </c:pt>
                <c:pt idx="6045">
                  <c:v>561</c:v>
                </c:pt>
                <c:pt idx="6046">
                  <c:v>562</c:v>
                </c:pt>
                <c:pt idx="6047">
                  <c:v>560</c:v>
                </c:pt>
                <c:pt idx="6048">
                  <c:v>562</c:v>
                </c:pt>
                <c:pt idx="6049">
                  <c:v>572</c:v>
                </c:pt>
                <c:pt idx="6050">
                  <c:v>561</c:v>
                </c:pt>
                <c:pt idx="6051">
                  <c:v>556</c:v>
                </c:pt>
                <c:pt idx="6052">
                  <c:v>560</c:v>
                </c:pt>
                <c:pt idx="6053">
                  <c:v>559</c:v>
                </c:pt>
                <c:pt idx="6054">
                  <c:v>557</c:v>
                </c:pt>
                <c:pt idx="6055">
                  <c:v>560</c:v>
                </c:pt>
                <c:pt idx="6056">
                  <c:v>561</c:v>
                </c:pt>
                <c:pt idx="6057">
                  <c:v>564</c:v>
                </c:pt>
                <c:pt idx="6058">
                  <c:v>558</c:v>
                </c:pt>
                <c:pt idx="6059">
                  <c:v>563</c:v>
                </c:pt>
                <c:pt idx="6060">
                  <c:v>564</c:v>
                </c:pt>
                <c:pt idx="6061">
                  <c:v>561</c:v>
                </c:pt>
                <c:pt idx="6062">
                  <c:v>563</c:v>
                </c:pt>
                <c:pt idx="6063">
                  <c:v>561</c:v>
                </c:pt>
                <c:pt idx="6064">
                  <c:v>559</c:v>
                </c:pt>
                <c:pt idx="6065">
                  <c:v>560</c:v>
                </c:pt>
                <c:pt idx="6066">
                  <c:v>560</c:v>
                </c:pt>
                <c:pt idx="6067">
                  <c:v>565</c:v>
                </c:pt>
                <c:pt idx="6068">
                  <c:v>555</c:v>
                </c:pt>
                <c:pt idx="6069">
                  <c:v>550</c:v>
                </c:pt>
                <c:pt idx="6070">
                  <c:v>554</c:v>
                </c:pt>
                <c:pt idx="6071">
                  <c:v>552</c:v>
                </c:pt>
                <c:pt idx="6072">
                  <c:v>554</c:v>
                </c:pt>
                <c:pt idx="6073">
                  <c:v>558</c:v>
                </c:pt>
                <c:pt idx="6074">
                  <c:v>569</c:v>
                </c:pt>
                <c:pt idx="6075">
                  <c:v>571</c:v>
                </c:pt>
                <c:pt idx="6076">
                  <c:v>547</c:v>
                </c:pt>
                <c:pt idx="6077">
                  <c:v>552</c:v>
                </c:pt>
                <c:pt idx="6078">
                  <c:v>551</c:v>
                </c:pt>
                <c:pt idx="6079">
                  <c:v>559</c:v>
                </c:pt>
                <c:pt idx="6080">
                  <c:v>537</c:v>
                </c:pt>
                <c:pt idx="6081">
                  <c:v>533</c:v>
                </c:pt>
                <c:pt idx="6082">
                  <c:v>546</c:v>
                </c:pt>
                <c:pt idx="6083">
                  <c:v>548</c:v>
                </c:pt>
                <c:pt idx="6084">
                  <c:v>566</c:v>
                </c:pt>
                <c:pt idx="6085">
                  <c:v>552</c:v>
                </c:pt>
                <c:pt idx="6086">
                  <c:v>573</c:v>
                </c:pt>
                <c:pt idx="6087">
                  <c:v>556</c:v>
                </c:pt>
                <c:pt idx="6088">
                  <c:v>563</c:v>
                </c:pt>
                <c:pt idx="6089">
                  <c:v>572</c:v>
                </c:pt>
                <c:pt idx="6090">
                  <c:v>574</c:v>
                </c:pt>
                <c:pt idx="6091">
                  <c:v>577</c:v>
                </c:pt>
                <c:pt idx="6092">
                  <c:v>565</c:v>
                </c:pt>
                <c:pt idx="6093">
                  <c:v>563</c:v>
                </c:pt>
                <c:pt idx="6094">
                  <c:v>558</c:v>
                </c:pt>
                <c:pt idx="6095">
                  <c:v>566</c:v>
                </c:pt>
                <c:pt idx="6096">
                  <c:v>559</c:v>
                </c:pt>
                <c:pt idx="6097">
                  <c:v>563</c:v>
                </c:pt>
                <c:pt idx="6098">
                  <c:v>556</c:v>
                </c:pt>
                <c:pt idx="6099">
                  <c:v>554</c:v>
                </c:pt>
                <c:pt idx="6100">
                  <c:v>569</c:v>
                </c:pt>
                <c:pt idx="6101">
                  <c:v>557</c:v>
                </c:pt>
                <c:pt idx="6102">
                  <c:v>566</c:v>
                </c:pt>
                <c:pt idx="6103">
                  <c:v>561</c:v>
                </c:pt>
                <c:pt idx="6104">
                  <c:v>563</c:v>
                </c:pt>
                <c:pt idx="6105">
                  <c:v>564</c:v>
                </c:pt>
                <c:pt idx="6106">
                  <c:v>561</c:v>
                </c:pt>
                <c:pt idx="6107">
                  <c:v>571</c:v>
                </c:pt>
                <c:pt idx="6108">
                  <c:v>556</c:v>
                </c:pt>
                <c:pt idx="6109">
                  <c:v>556</c:v>
                </c:pt>
                <c:pt idx="6110">
                  <c:v>554</c:v>
                </c:pt>
                <c:pt idx="6111">
                  <c:v>562</c:v>
                </c:pt>
                <c:pt idx="6112">
                  <c:v>578</c:v>
                </c:pt>
                <c:pt idx="6113">
                  <c:v>576</c:v>
                </c:pt>
                <c:pt idx="6114">
                  <c:v>567</c:v>
                </c:pt>
                <c:pt idx="6115">
                  <c:v>571</c:v>
                </c:pt>
                <c:pt idx="6116">
                  <c:v>575</c:v>
                </c:pt>
                <c:pt idx="6117">
                  <c:v>569</c:v>
                </c:pt>
                <c:pt idx="6118">
                  <c:v>578</c:v>
                </c:pt>
                <c:pt idx="6119">
                  <c:v>576</c:v>
                </c:pt>
                <c:pt idx="6120">
                  <c:v>561</c:v>
                </c:pt>
                <c:pt idx="6121">
                  <c:v>561</c:v>
                </c:pt>
                <c:pt idx="6122">
                  <c:v>572</c:v>
                </c:pt>
                <c:pt idx="6123">
                  <c:v>563</c:v>
                </c:pt>
                <c:pt idx="6124">
                  <c:v>571</c:v>
                </c:pt>
                <c:pt idx="6125">
                  <c:v>563</c:v>
                </c:pt>
                <c:pt idx="6126">
                  <c:v>550</c:v>
                </c:pt>
                <c:pt idx="6127">
                  <c:v>560</c:v>
                </c:pt>
                <c:pt idx="6128">
                  <c:v>564</c:v>
                </c:pt>
                <c:pt idx="6129">
                  <c:v>564</c:v>
                </c:pt>
                <c:pt idx="6130">
                  <c:v>563</c:v>
                </c:pt>
                <c:pt idx="6131">
                  <c:v>562</c:v>
                </c:pt>
                <c:pt idx="6132">
                  <c:v>561</c:v>
                </c:pt>
                <c:pt idx="6133">
                  <c:v>551</c:v>
                </c:pt>
                <c:pt idx="6134">
                  <c:v>557</c:v>
                </c:pt>
                <c:pt idx="6135">
                  <c:v>555</c:v>
                </c:pt>
                <c:pt idx="6136">
                  <c:v>558</c:v>
                </c:pt>
                <c:pt idx="6137">
                  <c:v>561</c:v>
                </c:pt>
                <c:pt idx="6138">
                  <c:v>566</c:v>
                </c:pt>
                <c:pt idx="6139">
                  <c:v>561</c:v>
                </c:pt>
                <c:pt idx="6140">
                  <c:v>559</c:v>
                </c:pt>
                <c:pt idx="6141">
                  <c:v>559</c:v>
                </c:pt>
                <c:pt idx="6142">
                  <c:v>559</c:v>
                </c:pt>
                <c:pt idx="6143">
                  <c:v>563</c:v>
                </c:pt>
                <c:pt idx="6144">
                  <c:v>563</c:v>
                </c:pt>
                <c:pt idx="6145">
                  <c:v>561</c:v>
                </c:pt>
                <c:pt idx="6146">
                  <c:v>562</c:v>
                </c:pt>
                <c:pt idx="6147">
                  <c:v>559</c:v>
                </c:pt>
                <c:pt idx="6148">
                  <c:v>563</c:v>
                </c:pt>
                <c:pt idx="6149">
                  <c:v>563</c:v>
                </c:pt>
                <c:pt idx="6150">
                  <c:v>565</c:v>
                </c:pt>
                <c:pt idx="6151">
                  <c:v>566</c:v>
                </c:pt>
                <c:pt idx="6152">
                  <c:v>563</c:v>
                </c:pt>
                <c:pt idx="6153">
                  <c:v>565</c:v>
                </c:pt>
                <c:pt idx="6154">
                  <c:v>561</c:v>
                </c:pt>
                <c:pt idx="6155">
                  <c:v>557</c:v>
                </c:pt>
                <c:pt idx="6156">
                  <c:v>557</c:v>
                </c:pt>
                <c:pt idx="6157">
                  <c:v>563</c:v>
                </c:pt>
                <c:pt idx="6158">
                  <c:v>556</c:v>
                </c:pt>
                <c:pt idx="6159">
                  <c:v>556</c:v>
                </c:pt>
                <c:pt idx="6160">
                  <c:v>555</c:v>
                </c:pt>
                <c:pt idx="6161">
                  <c:v>563</c:v>
                </c:pt>
                <c:pt idx="6162">
                  <c:v>565</c:v>
                </c:pt>
                <c:pt idx="6163">
                  <c:v>559</c:v>
                </c:pt>
                <c:pt idx="6164">
                  <c:v>558</c:v>
                </c:pt>
                <c:pt idx="6165">
                  <c:v>563</c:v>
                </c:pt>
                <c:pt idx="6166">
                  <c:v>558</c:v>
                </c:pt>
                <c:pt idx="6167">
                  <c:v>563</c:v>
                </c:pt>
                <c:pt idx="6168">
                  <c:v>559</c:v>
                </c:pt>
                <c:pt idx="6169">
                  <c:v>561</c:v>
                </c:pt>
                <c:pt idx="6170">
                  <c:v>559</c:v>
                </c:pt>
                <c:pt idx="6171">
                  <c:v>560</c:v>
                </c:pt>
                <c:pt idx="6172">
                  <c:v>555</c:v>
                </c:pt>
                <c:pt idx="6173">
                  <c:v>558</c:v>
                </c:pt>
                <c:pt idx="6174">
                  <c:v>559</c:v>
                </c:pt>
                <c:pt idx="6175">
                  <c:v>555</c:v>
                </c:pt>
                <c:pt idx="6176">
                  <c:v>565</c:v>
                </c:pt>
                <c:pt idx="6177">
                  <c:v>562</c:v>
                </c:pt>
                <c:pt idx="6178">
                  <c:v>559</c:v>
                </c:pt>
                <c:pt idx="6179">
                  <c:v>561</c:v>
                </c:pt>
                <c:pt idx="6180">
                  <c:v>559</c:v>
                </c:pt>
                <c:pt idx="6181">
                  <c:v>566</c:v>
                </c:pt>
                <c:pt idx="6182">
                  <c:v>556</c:v>
                </c:pt>
                <c:pt idx="6183">
                  <c:v>560</c:v>
                </c:pt>
                <c:pt idx="6184">
                  <c:v>561</c:v>
                </c:pt>
                <c:pt idx="6185">
                  <c:v>563</c:v>
                </c:pt>
                <c:pt idx="6186">
                  <c:v>560</c:v>
                </c:pt>
                <c:pt idx="6187">
                  <c:v>559</c:v>
                </c:pt>
                <c:pt idx="6188">
                  <c:v>559</c:v>
                </c:pt>
                <c:pt idx="6189">
                  <c:v>565</c:v>
                </c:pt>
                <c:pt idx="6190">
                  <c:v>559</c:v>
                </c:pt>
                <c:pt idx="6191">
                  <c:v>560</c:v>
                </c:pt>
                <c:pt idx="6192">
                  <c:v>562</c:v>
                </c:pt>
                <c:pt idx="6193">
                  <c:v>570</c:v>
                </c:pt>
                <c:pt idx="6194">
                  <c:v>573</c:v>
                </c:pt>
                <c:pt idx="6195">
                  <c:v>571</c:v>
                </c:pt>
                <c:pt idx="6196">
                  <c:v>555</c:v>
                </c:pt>
                <c:pt idx="6197">
                  <c:v>557</c:v>
                </c:pt>
                <c:pt idx="6198">
                  <c:v>554</c:v>
                </c:pt>
                <c:pt idx="6199">
                  <c:v>555</c:v>
                </c:pt>
                <c:pt idx="6200">
                  <c:v>556</c:v>
                </c:pt>
                <c:pt idx="6201">
                  <c:v>559</c:v>
                </c:pt>
                <c:pt idx="6202">
                  <c:v>557</c:v>
                </c:pt>
                <c:pt idx="6203">
                  <c:v>556</c:v>
                </c:pt>
                <c:pt idx="6204">
                  <c:v>563</c:v>
                </c:pt>
                <c:pt idx="6205">
                  <c:v>559</c:v>
                </c:pt>
                <c:pt idx="6206">
                  <c:v>562</c:v>
                </c:pt>
                <c:pt idx="6207">
                  <c:v>556</c:v>
                </c:pt>
                <c:pt idx="6208">
                  <c:v>560</c:v>
                </c:pt>
                <c:pt idx="6209">
                  <c:v>562</c:v>
                </c:pt>
                <c:pt idx="6210">
                  <c:v>562</c:v>
                </c:pt>
                <c:pt idx="6211">
                  <c:v>560</c:v>
                </c:pt>
                <c:pt idx="6212">
                  <c:v>560</c:v>
                </c:pt>
                <c:pt idx="6213">
                  <c:v>555</c:v>
                </c:pt>
                <c:pt idx="6214">
                  <c:v>564</c:v>
                </c:pt>
                <c:pt idx="6215">
                  <c:v>552</c:v>
                </c:pt>
                <c:pt idx="6216">
                  <c:v>557</c:v>
                </c:pt>
                <c:pt idx="6217">
                  <c:v>560</c:v>
                </c:pt>
                <c:pt idx="6218">
                  <c:v>555</c:v>
                </c:pt>
                <c:pt idx="6219">
                  <c:v>562</c:v>
                </c:pt>
                <c:pt idx="6220">
                  <c:v>561</c:v>
                </c:pt>
                <c:pt idx="6221">
                  <c:v>554</c:v>
                </c:pt>
                <c:pt idx="6222">
                  <c:v>562</c:v>
                </c:pt>
                <c:pt idx="6223">
                  <c:v>556</c:v>
                </c:pt>
                <c:pt idx="6224">
                  <c:v>564</c:v>
                </c:pt>
                <c:pt idx="6225">
                  <c:v>557</c:v>
                </c:pt>
                <c:pt idx="6226">
                  <c:v>557</c:v>
                </c:pt>
                <c:pt idx="6227">
                  <c:v>558</c:v>
                </c:pt>
                <c:pt idx="6228">
                  <c:v>560</c:v>
                </c:pt>
                <c:pt idx="6229">
                  <c:v>558</c:v>
                </c:pt>
                <c:pt idx="6230">
                  <c:v>561</c:v>
                </c:pt>
                <c:pt idx="6231">
                  <c:v>562</c:v>
                </c:pt>
                <c:pt idx="6232">
                  <c:v>556</c:v>
                </c:pt>
                <c:pt idx="6233">
                  <c:v>562</c:v>
                </c:pt>
                <c:pt idx="6234">
                  <c:v>560</c:v>
                </c:pt>
                <c:pt idx="6235">
                  <c:v>557</c:v>
                </c:pt>
                <c:pt idx="6236">
                  <c:v>559</c:v>
                </c:pt>
                <c:pt idx="6237">
                  <c:v>561</c:v>
                </c:pt>
                <c:pt idx="6238">
                  <c:v>563</c:v>
                </c:pt>
                <c:pt idx="6239">
                  <c:v>557</c:v>
                </c:pt>
                <c:pt idx="6240">
                  <c:v>549</c:v>
                </c:pt>
                <c:pt idx="6241">
                  <c:v>544</c:v>
                </c:pt>
                <c:pt idx="6242">
                  <c:v>547</c:v>
                </c:pt>
                <c:pt idx="6243">
                  <c:v>548</c:v>
                </c:pt>
                <c:pt idx="6244">
                  <c:v>565</c:v>
                </c:pt>
                <c:pt idx="6245">
                  <c:v>571</c:v>
                </c:pt>
                <c:pt idx="6246">
                  <c:v>553</c:v>
                </c:pt>
                <c:pt idx="6247">
                  <c:v>564</c:v>
                </c:pt>
                <c:pt idx="6248">
                  <c:v>558</c:v>
                </c:pt>
                <c:pt idx="6249">
                  <c:v>563</c:v>
                </c:pt>
                <c:pt idx="6250">
                  <c:v>548</c:v>
                </c:pt>
                <c:pt idx="6251">
                  <c:v>550</c:v>
                </c:pt>
                <c:pt idx="6252">
                  <c:v>543</c:v>
                </c:pt>
                <c:pt idx="6253">
                  <c:v>526</c:v>
                </c:pt>
                <c:pt idx="6254">
                  <c:v>536</c:v>
                </c:pt>
                <c:pt idx="6255">
                  <c:v>553</c:v>
                </c:pt>
                <c:pt idx="6256">
                  <c:v>551</c:v>
                </c:pt>
                <c:pt idx="6257">
                  <c:v>553</c:v>
                </c:pt>
                <c:pt idx="6258">
                  <c:v>559</c:v>
                </c:pt>
                <c:pt idx="6259">
                  <c:v>560</c:v>
                </c:pt>
                <c:pt idx="6260">
                  <c:v>555</c:v>
                </c:pt>
                <c:pt idx="6261">
                  <c:v>558</c:v>
                </c:pt>
                <c:pt idx="6262">
                  <c:v>560</c:v>
                </c:pt>
                <c:pt idx="6263">
                  <c:v>548</c:v>
                </c:pt>
                <c:pt idx="6264">
                  <c:v>579</c:v>
                </c:pt>
                <c:pt idx="6265">
                  <c:v>595</c:v>
                </c:pt>
                <c:pt idx="6266">
                  <c:v>586</c:v>
                </c:pt>
                <c:pt idx="6267">
                  <c:v>591</c:v>
                </c:pt>
                <c:pt idx="6268">
                  <c:v>583</c:v>
                </c:pt>
                <c:pt idx="6269">
                  <c:v>570</c:v>
                </c:pt>
                <c:pt idx="6270">
                  <c:v>560</c:v>
                </c:pt>
                <c:pt idx="6271">
                  <c:v>562</c:v>
                </c:pt>
                <c:pt idx="6272">
                  <c:v>546</c:v>
                </c:pt>
                <c:pt idx="6273">
                  <c:v>561</c:v>
                </c:pt>
                <c:pt idx="6274">
                  <c:v>560</c:v>
                </c:pt>
                <c:pt idx="6275">
                  <c:v>559</c:v>
                </c:pt>
                <c:pt idx="6276">
                  <c:v>561</c:v>
                </c:pt>
                <c:pt idx="6277">
                  <c:v>555</c:v>
                </c:pt>
                <c:pt idx="6278">
                  <c:v>563</c:v>
                </c:pt>
                <c:pt idx="6279">
                  <c:v>554</c:v>
                </c:pt>
                <c:pt idx="6280">
                  <c:v>554</c:v>
                </c:pt>
                <c:pt idx="6281">
                  <c:v>558</c:v>
                </c:pt>
                <c:pt idx="6282">
                  <c:v>555</c:v>
                </c:pt>
                <c:pt idx="6283">
                  <c:v>565</c:v>
                </c:pt>
                <c:pt idx="6284">
                  <c:v>561</c:v>
                </c:pt>
                <c:pt idx="6285">
                  <c:v>558</c:v>
                </c:pt>
                <c:pt idx="6286">
                  <c:v>556</c:v>
                </c:pt>
                <c:pt idx="6287">
                  <c:v>556</c:v>
                </c:pt>
                <c:pt idx="6288">
                  <c:v>556</c:v>
                </c:pt>
                <c:pt idx="6289">
                  <c:v>564</c:v>
                </c:pt>
                <c:pt idx="6290">
                  <c:v>557</c:v>
                </c:pt>
                <c:pt idx="6291">
                  <c:v>563</c:v>
                </c:pt>
                <c:pt idx="6292">
                  <c:v>559</c:v>
                </c:pt>
                <c:pt idx="6293">
                  <c:v>560</c:v>
                </c:pt>
                <c:pt idx="6294">
                  <c:v>562</c:v>
                </c:pt>
                <c:pt idx="6295">
                  <c:v>564</c:v>
                </c:pt>
                <c:pt idx="6296">
                  <c:v>557</c:v>
                </c:pt>
                <c:pt idx="6297">
                  <c:v>558</c:v>
                </c:pt>
                <c:pt idx="6298">
                  <c:v>557</c:v>
                </c:pt>
                <c:pt idx="6299">
                  <c:v>558</c:v>
                </c:pt>
                <c:pt idx="6300">
                  <c:v>558</c:v>
                </c:pt>
                <c:pt idx="6301">
                  <c:v>560</c:v>
                </c:pt>
                <c:pt idx="6302">
                  <c:v>557</c:v>
                </c:pt>
                <c:pt idx="6303">
                  <c:v>559</c:v>
                </c:pt>
                <c:pt idx="6304">
                  <c:v>558</c:v>
                </c:pt>
                <c:pt idx="6305">
                  <c:v>557</c:v>
                </c:pt>
                <c:pt idx="6306">
                  <c:v>560</c:v>
                </c:pt>
                <c:pt idx="6307">
                  <c:v>548</c:v>
                </c:pt>
                <c:pt idx="6308">
                  <c:v>562</c:v>
                </c:pt>
                <c:pt idx="6309">
                  <c:v>546</c:v>
                </c:pt>
                <c:pt idx="6310">
                  <c:v>552</c:v>
                </c:pt>
                <c:pt idx="6311">
                  <c:v>549</c:v>
                </c:pt>
                <c:pt idx="6312">
                  <c:v>527</c:v>
                </c:pt>
                <c:pt idx="6313">
                  <c:v>549</c:v>
                </c:pt>
                <c:pt idx="6314">
                  <c:v>548</c:v>
                </c:pt>
                <c:pt idx="6315">
                  <c:v>529</c:v>
                </c:pt>
                <c:pt idx="6316">
                  <c:v>542</c:v>
                </c:pt>
                <c:pt idx="6317">
                  <c:v>549</c:v>
                </c:pt>
                <c:pt idx="6318">
                  <c:v>558</c:v>
                </c:pt>
                <c:pt idx="6319">
                  <c:v>560</c:v>
                </c:pt>
                <c:pt idx="6320">
                  <c:v>559</c:v>
                </c:pt>
                <c:pt idx="6321">
                  <c:v>558</c:v>
                </c:pt>
                <c:pt idx="6322">
                  <c:v>558</c:v>
                </c:pt>
                <c:pt idx="6323">
                  <c:v>555</c:v>
                </c:pt>
                <c:pt idx="6324">
                  <c:v>561</c:v>
                </c:pt>
                <c:pt idx="6325">
                  <c:v>549</c:v>
                </c:pt>
                <c:pt idx="6326">
                  <c:v>556</c:v>
                </c:pt>
                <c:pt idx="6327">
                  <c:v>553</c:v>
                </c:pt>
                <c:pt idx="6328">
                  <c:v>551</c:v>
                </c:pt>
                <c:pt idx="6329">
                  <c:v>545</c:v>
                </c:pt>
                <c:pt idx="6330">
                  <c:v>563</c:v>
                </c:pt>
                <c:pt idx="6331">
                  <c:v>562</c:v>
                </c:pt>
                <c:pt idx="6332">
                  <c:v>583</c:v>
                </c:pt>
                <c:pt idx="6333">
                  <c:v>571</c:v>
                </c:pt>
                <c:pt idx="6334">
                  <c:v>557</c:v>
                </c:pt>
                <c:pt idx="6335">
                  <c:v>555</c:v>
                </c:pt>
                <c:pt idx="6336">
                  <c:v>559</c:v>
                </c:pt>
                <c:pt idx="6337">
                  <c:v>556</c:v>
                </c:pt>
                <c:pt idx="6338">
                  <c:v>566</c:v>
                </c:pt>
                <c:pt idx="6339">
                  <c:v>569</c:v>
                </c:pt>
                <c:pt idx="6340">
                  <c:v>566</c:v>
                </c:pt>
                <c:pt idx="6341">
                  <c:v>570</c:v>
                </c:pt>
                <c:pt idx="6342">
                  <c:v>581</c:v>
                </c:pt>
                <c:pt idx="6343">
                  <c:v>560</c:v>
                </c:pt>
                <c:pt idx="6344">
                  <c:v>576</c:v>
                </c:pt>
                <c:pt idx="6345">
                  <c:v>555</c:v>
                </c:pt>
                <c:pt idx="6346">
                  <c:v>567</c:v>
                </c:pt>
                <c:pt idx="6347">
                  <c:v>567</c:v>
                </c:pt>
                <c:pt idx="6348">
                  <c:v>558</c:v>
                </c:pt>
                <c:pt idx="6349">
                  <c:v>546</c:v>
                </c:pt>
                <c:pt idx="6350">
                  <c:v>547</c:v>
                </c:pt>
                <c:pt idx="6351">
                  <c:v>551</c:v>
                </c:pt>
                <c:pt idx="6352">
                  <c:v>553</c:v>
                </c:pt>
                <c:pt idx="6353">
                  <c:v>543</c:v>
                </c:pt>
                <c:pt idx="6354">
                  <c:v>551</c:v>
                </c:pt>
                <c:pt idx="6355">
                  <c:v>564</c:v>
                </c:pt>
                <c:pt idx="6356">
                  <c:v>556</c:v>
                </c:pt>
                <c:pt idx="6357">
                  <c:v>564</c:v>
                </c:pt>
                <c:pt idx="6358">
                  <c:v>569</c:v>
                </c:pt>
                <c:pt idx="6359">
                  <c:v>558</c:v>
                </c:pt>
                <c:pt idx="6360">
                  <c:v>570</c:v>
                </c:pt>
                <c:pt idx="6361">
                  <c:v>558</c:v>
                </c:pt>
                <c:pt idx="6362">
                  <c:v>564</c:v>
                </c:pt>
                <c:pt idx="6363">
                  <c:v>553</c:v>
                </c:pt>
                <c:pt idx="6364">
                  <c:v>562</c:v>
                </c:pt>
                <c:pt idx="6365">
                  <c:v>562</c:v>
                </c:pt>
                <c:pt idx="6366">
                  <c:v>573</c:v>
                </c:pt>
                <c:pt idx="6367">
                  <c:v>570</c:v>
                </c:pt>
                <c:pt idx="6368">
                  <c:v>557</c:v>
                </c:pt>
                <c:pt idx="6369">
                  <c:v>544</c:v>
                </c:pt>
                <c:pt idx="6370">
                  <c:v>559</c:v>
                </c:pt>
                <c:pt idx="6371">
                  <c:v>548</c:v>
                </c:pt>
                <c:pt idx="6372">
                  <c:v>552</c:v>
                </c:pt>
                <c:pt idx="6373">
                  <c:v>557</c:v>
                </c:pt>
                <c:pt idx="6374">
                  <c:v>556</c:v>
                </c:pt>
                <c:pt idx="6375">
                  <c:v>556</c:v>
                </c:pt>
                <c:pt idx="6376">
                  <c:v>560</c:v>
                </c:pt>
                <c:pt idx="6377">
                  <c:v>556</c:v>
                </c:pt>
                <c:pt idx="6378">
                  <c:v>553</c:v>
                </c:pt>
                <c:pt idx="6379">
                  <c:v>555</c:v>
                </c:pt>
                <c:pt idx="6380">
                  <c:v>563</c:v>
                </c:pt>
                <c:pt idx="6381">
                  <c:v>559</c:v>
                </c:pt>
                <c:pt idx="6382">
                  <c:v>563</c:v>
                </c:pt>
                <c:pt idx="6383">
                  <c:v>555</c:v>
                </c:pt>
                <c:pt idx="6384">
                  <c:v>557</c:v>
                </c:pt>
                <c:pt idx="6385">
                  <c:v>553</c:v>
                </c:pt>
                <c:pt idx="6386">
                  <c:v>567</c:v>
                </c:pt>
                <c:pt idx="6387">
                  <c:v>565</c:v>
                </c:pt>
                <c:pt idx="6388">
                  <c:v>563</c:v>
                </c:pt>
                <c:pt idx="6389">
                  <c:v>566</c:v>
                </c:pt>
                <c:pt idx="6390">
                  <c:v>558</c:v>
                </c:pt>
                <c:pt idx="6391">
                  <c:v>551</c:v>
                </c:pt>
                <c:pt idx="6392">
                  <c:v>553</c:v>
                </c:pt>
                <c:pt idx="6393">
                  <c:v>556</c:v>
                </c:pt>
                <c:pt idx="6394">
                  <c:v>563</c:v>
                </c:pt>
                <c:pt idx="6395">
                  <c:v>557</c:v>
                </c:pt>
                <c:pt idx="6396">
                  <c:v>556</c:v>
                </c:pt>
                <c:pt idx="6397">
                  <c:v>554</c:v>
                </c:pt>
                <c:pt idx="6398">
                  <c:v>556</c:v>
                </c:pt>
                <c:pt idx="6399">
                  <c:v>557</c:v>
                </c:pt>
                <c:pt idx="6400">
                  <c:v>560</c:v>
                </c:pt>
                <c:pt idx="6401">
                  <c:v>554</c:v>
                </c:pt>
                <c:pt idx="6402">
                  <c:v>555</c:v>
                </c:pt>
                <c:pt idx="6403">
                  <c:v>559</c:v>
                </c:pt>
                <c:pt idx="6404">
                  <c:v>556</c:v>
                </c:pt>
                <c:pt idx="6405">
                  <c:v>559</c:v>
                </c:pt>
                <c:pt idx="6406">
                  <c:v>560</c:v>
                </c:pt>
                <c:pt idx="6407">
                  <c:v>554</c:v>
                </c:pt>
                <c:pt idx="6408">
                  <c:v>570</c:v>
                </c:pt>
                <c:pt idx="6409">
                  <c:v>577</c:v>
                </c:pt>
                <c:pt idx="6410">
                  <c:v>578</c:v>
                </c:pt>
                <c:pt idx="6411">
                  <c:v>566</c:v>
                </c:pt>
                <c:pt idx="6412">
                  <c:v>552</c:v>
                </c:pt>
                <c:pt idx="6413">
                  <c:v>550</c:v>
                </c:pt>
                <c:pt idx="6414">
                  <c:v>547</c:v>
                </c:pt>
                <c:pt idx="6415">
                  <c:v>541</c:v>
                </c:pt>
                <c:pt idx="6416">
                  <c:v>558</c:v>
                </c:pt>
                <c:pt idx="6417">
                  <c:v>561</c:v>
                </c:pt>
                <c:pt idx="6418">
                  <c:v>550</c:v>
                </c:pt>
                <c:pt idx="6419">
                  <c:v>549</c:v>
                </c:pt>
                <c:pt idx="6420">
                  <c:v>545</c:v>
                </c:pt>
                <c:pt idx="6421">
                  <c:v>569</c:v>
                </c:pt>
                <c:pt idx="6422">
                  <c:v>554</c:v>
                </c:pt>
                <c:pt idx="6423">
                  <c:v>552</c:v>
                </c:pt>
                <c:pt idx="6424">
                  <c:v>567</c:v>
                </c:pt>
                <c:pt idx="6425">
                  <c:v>560</c:v>
                </c:pt>
                <c:pt idx="6426">
                  <c:v>562</c:v>
                </c:pt>
                <c:pt idx="6427">
                  <c:v>563</c:v>
                </c:pt>
                <c:pt idx="6428">
                  <c:v>555</c:v>
                </c:pt>
                <c:pt idx="6429">
                  <c:v>552</c:v>
                </c:pt>
                <c:pt idx="6430">
                  <c:v>547</c:v>
                </c:pt>
                <c:pt idx="6431">
                  <c:v>558</c:v>
                </c:pt>
                <c:pt idx="6432">
                  <c:v>553</c:v>
                </c:pt>
                <c:pt idx="6433">
                  <c:v>554</c:v>
                </c:pt>
                <c:pt idx="6434">
                  <c:v>557</c:v>
                </c:pt>
                <c:pt idx="6435">
                  <c:v>554</c:v>
                </c:pt>
                <c:pt idx="6436">
                  <c:v>555</c:v>
                </c:pt>
                <c:pt idx="6437">
                  <c:v>565</c:v>
                </c:pt>
                <c:pt idx="6438">
                  <c:v>555</c:v>
                </c:pt>
                <c:pt idx="6439">
                  <c:v>559</c:v>
                </c:pt>
                <c:pt idx="6440">
                  <c:v>557</c:v>
                </c:pt>
                <c:pt idx="6441">
                  <c:v>557</c:v>
                </c:pt>
                <c:pt idx="6442">
                  <c:v>562</c:v>
                </c:pt>
                <c:pt idx="6443">
                  <c:v>560</c:v>
                </c:pt>
                <c:pt idx="6444">
                  <c:v>557</c:v>
                </c:pt>
                <c:pt idx="6445">
                  <c:v>557</c:v>
                </c:pt>
                <c:pt idx="6446">
                  <c:v>555</c:v>
                </c:pt>
                <c:pt idx="6447">
                  <c:v>558</c:v>
                </c:pt>
                <c:pt idx="6448">
                  <c:v>557</c:v>
                </c:pt>
                <c:pt idx="6449">
                  <c:v>557</c:v>
                </c:pt>
                <c:pt idx="6450">
                  <c:v>557</c:v>
                </c:pt>
                <c:pt idx="6451">
                  <c:v>557</c:v>
                </c:pt>
                <c:pt idx="6452">
                  <c:v>559</c:v>
                </c:pt>
                <c:pt idx="6453">
                  <c:v>556</c:v>
                </c:pt>
                <c:pt idx="6454">
                  <c:v>557</c:v>
                </c:pt>
                <c:pt idx="6455">
                  <c:v>551</c:v>
                </c:pt>
                <c:pt idx="6456">
                  <c:v>563</c:v>
                </c:pt>
                <c:pt idx="6457">
                  <c:v>564</c:v>
                </c:pt>
                <c:pt idx="6458">
                  <c:v>552</c:v>
                </c:pt>
                <c:pt idx="6459">
                  <c:v>558</c:v>
                </c:pt>
                <c:pt idx="6460">
                  <c:v>555</c:v>
                </c:pt>
                <c:pt idx="6461">
                  <c:v>555</c:v>
                </c:pt>
                <c:pt idx="6462">
                  <c:v>557</c:v>
                </c:pt>
                <c:pt idx="6463">
                  <c:v>560</c:v>
                </c:pt>
                <c:pt idx="6464">
                  <c:v>557</c:v>
                </c:pt>
                <c:pt idx="6465">
                  <c:v>564</c:v>
                </c:pt>
                <c:pt idx="6466">
                  <c:v>559</c:v>
                </c:pt>
                <c:pt idx="6467">
                  <c:v>557</c:v>
                </c:pt>
                <c:pt idx="6468">
                  <c:v>557</c:v>
                </c:pt>
                <c:pt idx="6469">
                  <c:v>560</c:v>
                </c:pt>
                <c:pt idx="6470">
                  <c:v>559</c:v>
                </c:pt>
                <c:pt idx="6471">
                  <c:v>557</c:v>
                </c:pt>
                <c:pt idx="6472">
                  <c:v>560</c:v>
                </c:pt>
                <c:pt idx="6473">
                  <c:v>562</c:v>
                </c:pt>
                <c:pt idx="6474">
                  <c:v>557</c:v>
                </c:pt>
                <c:pt idx="6475">
                  <c:v>565</c:v>
                </c:pt>
                <c:pt idx="6476">
                  <c:v>554</c:v>
                </c:pt>
                <c:pt idx="6477">
                  <c:v>560</c:v>
                </c:pt>
                <c:pt idx="6478">
                  <c:v>561</c:v>
                </c:pt>
                <c:pt idx="6479">
                  <c:v>559</c:v>
                </c:pt>
                <c:pt idx="6480">
                  <c:v>557</c:v>
                </c:pt>
                <c:pt idx="6481">
                  <c:v>558</c:v>
                </c:pt>
                <c:pt idx="6482">
                  <c:v>559</c:v>
                </c:pt>
                <c:pt idx="6483">
                  <c:v>556</c:v>
                </c:pt>
                <c:pt idx="6484">
                  <c:v>558</c:v>
                </c:pt>
                <c:pt idx="6485">
                  <c:v>558</c:v>
                </c:pt>
                <c:pt idx="6486">
                  <c:v>555</c:v>
                </c:pt>
                <c:pt idx="6487">
                  <c:v>559</c:v>
                </c:pt>
                <c:pt idx="6488">
                  <c:v>554</c:v>
                </c:pt>
                <c:pt idx="6489">
                  <c:v>558</c:v>
                </c:pt>
                <c:pt idx="6490">
                  <c:v>559</c:v>
                </c:pt>
                <c:pt idx="6491">
                  <c:v>556</c:v>
                </c:pt>
                <c:pt idx="6492">
                  <c:v>559</c:v>
                </c:pt>
                <c:pt idx="6493">
                  <c:v>559</c:v>
                </c:pt>
                <c:pt idx="6494">
                  <c:v>560</c:v>
                </c:pt>
                <c:pt idx="6495">
                  <c:v>555</c:v>
                </c:pt>
                <c:pt idx="6496">
                  <c:v>552</c:v>
                </c:pt>
                <c:pt idx="6497">
                  <c:v>559</c:v>
                </c:pt>
                <c:pt idx="6498">
                  <c:v>557</c:v>
                </c:pt>
                <c:pt idx="6499">
                  <c:v>562</c:v>
                </c:pt>
                <c:pt idx="6500">
                  <c:v>559</c:v>
                </c:pt>
                <c:pt idx="6501">
                  <c:v>555</c:v>
                </c:pt>
                <c:pt idx="6502">
                  <c:v>557</c:v>
                </c:pt>
                <c:pt idx="6503">
                  <c:v>559</c:v>
                </c:pt>
                <c:pt idx="6504">
                  <c:v>554</c:v>
                </c:pt>
                <c:pt idx="6505">
                  <c:v>560</c:v>
                </c:pt>
                <c:pt idx="6506">
                  <c:v>557</c:v>
                </c:pt>
                <c:pt idx="6507">
                  <c:v>563</c:v>
                </c:pt>
                <c:pt idx="6508">
                  <c:v>555</c:v>
                </c:pt>
                <c:pt idx="6509">
                  <c:v>554</c:v>
                </c:pt>
                <c:pt idx="6510">
                  <c:v>550</c:v>
                </c:pt>
                <c:pt idx="6511">
                  <c:v>558</c:v>
                </c:pt>
                <c:pt idx="6512">
                  <c:v>553</c:v>
                </c:pt>
                <c:pt idx="6513">
                  <c:v>558</c:v>
                </c:pt>
                <c:pt idx="6514">
                  <c:v>556</c:v>
                </c:pt>
                <c:pt idx="6515">
                  <c:v>556</c:v>
                </c:pt>
                <c:pt idx="6516">
                  <c:v>554</c:v>
                </c:pt>
                <c:pt idx="6517">
                  <c:v>555</c:v>
                </c:pt>
                <c:pt idx="6518">
                  <c:v>561</c:v>
                </c:pt>
                <c:pt idx="6519">
                  <c:v>558</c:v>
                </c:pt>
                <c:pt idx="6520">
                  <c:v>554</c:v>
                </c:pt>
                <c:pt idx="6521">
                  <c:v>553</c:v>
                </c:pt>
                <c:pt idx="6522">
                  <c:v>559</c:v>
                </c:pt>
                <c:pt idx="6523">
                  <c:v>559</c:v>
                </c:pt>
                <c:pt idx="6524">
                  <c:v>537</c:v>
                </c:pt>
                <c:pt idx="6525">
                  <c:v>557</c:v>
                </c:pt>
                <c:pt idx="6526">
                  <c:v>561</c:v>
                </c:pt>
                <c:pt idx="6527">
                  <c:v>547</c:v>
                </c:pt>
                <c:pt idx="6528">
                  <c:v>554</c:v>
                </c:pt>
                <c:pt idx="6529">
                  <c:v>553</c:v>
                </c:pt>
                <c:pt idx="6530">
                  <c:v>557</c:v>
                </c:pt>
                <c:pt idx="6531">
                  <c:v>548</c:v>
                </c:pt>
                <c:pt idx="6532">
                  <c:v>561</c:v>
                </c:pt>
                <c:pt idx="6533">
                  <c:v>554</c:v>
                </c:pt>
                <c:pt idx="6534">
                  <c:v>564</c:v>
                </c:pt>
                <c:pt idx="6535">
                  <c:v>557</c:v>
                </c:pt>
                <c:pt idx="6536">
                  <c:v>552</c:v>
                </c:pt>
                <c:pt idx="6537">
                  <c:v>553</c:v>
                </c:pt>
                <c:pt idx="6538">
                  <c:v>557</c:v>
                </c:pt>
                <c:pt idx="6539">
                  <c:v>561</c:v>
                </c:pt>
                <c:pt idx="6540">
                  <c:v>553</c:v>
                </c:pt>
                <c:pt idx="6541">
                  <c:v>562</c:v>
                </c:pt>
                <c:pt idx="6542">
                  <c:v>559</c:v>
                </c:pt>
                <c:pt idx="6543">
                  <c:v>555</c:v>
                </c:pt>
                <c:pt idx="6544">
                  <c:v>556</c:v>
                </c:pt>
                <c:pt idx="6545">
                  <c:v>561</c:v>
                </c:pt>
                <c:pt idx="6546">
                  <c:v>548</c:v>
                </c:pt>
                <c:pt idx="6547">
                  <c:v>551</c:v>
                </c:pt>
                <c:pt idx="6548">
                  <c:v>548</c:v>
                </c:pt>
                <c:pt idx="6549">
                  <c:v>554</c:v>
                </c:pt>
                <c:pt idx="6550">
                  <c:v>544</c:v>
                </c:pt>
                <c:pt idx="6551">
                  <c:v>562</c:v>
                </c:pt>
                <c:pt idx="6552">
                  <c:v>555</c:v>
                </c:pt>
                <c:pt idx="6553">
                  <c:v>561</c:v>
                </c:pt>
                <c:pt idx="6554">
                  <c:v>558</c:v>
                </c:pt>
                <c:pt idx="6555">
                  <c:v>565</c:v>
                </c:pt>
                <c:pt idx="6556">
                  <c:v>552</c:v>
                </c:pt>
                <c:pt idx="6557">
                  <c:v>563</c:v>
                </c:pt>
                <c:pt idx="6558">
                  <c:v>559</c:v>
                </c:pt>
                <c:pt idx="6559">
                  <c:v>560</c:v>
                </c:pt>
                <c:pt idx="6560">
                  <c:v>559</c:v>
                </c:pt>
                <c:pt idx="6561">
                  <c:v>558</c:v>
                </c:pt>
                <c:pt idx="6562">
                  <c:v>557</c:v>
                </c:pt>
                <c:pt idx="6563">
                  <c:v>551</c:v>
                </c:pt>
                <c:pt idx="6564">
                  <c:v>550</c:v>
                </c:pt>
                <c:pt idx="6565">
                  <c:v>564</c:v>
                </c:pt>
                <c:pt idx="6566">
                  <c:v>565</c:v>
                </c:pt>
                <c:pt idx="6567">
                  <c:v>555</c:v>
                </c:pt>
                <c:pt idx="6568">
                  <c:v>563</c:v>
                </c:pt>
                <c:pt idx="6569">
                  <c:v>551</c:v>
                </c:pt>
                <c:pt idx="6570">
                  <c:v>569</c:v>
                </c:pt>
                <c:pt idx="6571">
                  <c:v>557</c:v>
                </c:pt>
                <c:pt idx="6572">
                  <c:v>559</c:v>
                </c:pt>
                <c:pt idx="6573">
                  <c:v>557</c:v>
                </c:pt>
                <c:pt idx="6574">
                  <c:v>546</c:v>
                </c:pt>
                <c:pt idx="6575">
                  <c:v>562</c:v>
                </c:pt>
                <c:pt idx="6576">
                  <c:v>563</c:v>
                </c:pt>
                <c:pt idx="6577">
                  <c:v>567</c:v>
                </c:pt>
                <c:pt idx="6578">
                  <c:v>565</c:v>
                </c:pt>
                <c:pt idx="6579">
                  <c:v>561</c:v>
                </c:pt>
                <c:pt idx="6580">
                  <c:v>567</c:v>
                </c:pt>
                <c:pt idx="6581">
                  <c:v>553</c:v>
                </c:pt>
                <c:pt idx="6582">
                  <c:v>552</c:v>
                </c:pt>
                <c:pt idx="6583">
                  <c:v>551</c:v>
                </c:pt>
                <c:pt idx="6584">
                  <c:v>562</c:v>
                </c:pt>
                <c:pt idx="6585">
                  <c:v>558</c:v>
                </c:pt>
                <c:pt idx="6586">
                  <c:v>556</c:v>
                </c:pt>
                <c:pt idx="6587">
                  <c:v>554</c:v>
                </c:pt>
                <c:pt idx="6588">
                  <c:v>558</c:v>
                </c:pt>
                <c:pt idx="6589">
                  <c:v>556</c:v>
                </c:pt>
                <c:pt idx="6590">
                  <c:v>551</c:v>
                </c:pt>
                <c:pt idx="6591">
                  <c:v>555</c:v>
                </c:pt>
                <c:pt idx="6592">
                  <c:v>551</c:v>
                </c:pt>
                <c:pt idx="6593">
                  <c:v>554</c:v>
                </c:pt>
                <c:pt idx="6594">
                  <c:v>559</c:v>
                </c:pt>
                <c:pt idx="6595">
                  <c:v>560</c:v>
                </c:pt>
                <c:pt idx="6596">
                  <c:v>555</c:v>
                </c:pt>
                <c:pt idx="6597">
                  <c:v>555</c:v>
                </c:pt>
                <c:pt idx="6598">
                  <c:v>561</c:v>
                </c:pt>
                <c:pt idx="6599">
                  <c:v>554</c:v>
                </c:pt>
                <c:pt idx="6600">
                  <c:v>555</c:v>
                </c:pt>
                <c:pt idx="6601">
                  <c:v>559</c:v>
                </c:pt>
                <c:pt idx="6602">
                  <c:v>543</c:v>
                </c:pt>
                <c:pt idx="6603">
                  <c:v>549</c:v>
                </c:pt>
                <c:pt idx="6604">
                  <c:v>556</c:v>
                </c:pt>
                <c:pt idx="6605">
                  <c:v>560</c:v>
                </c:pt>
                <c:pt idx="6606">
                  <c:v>571</c:v>
                </c:pt>
                <c:pt idx="6607">
                  <c:v>552</c:v>
                </c:pt>
                <c:pt idx="6608">
                  <c:v>557</c:v>
                </c:pt>
                <c:pt idx="6609">
                  <c:v>553</c:v>
                </c:pt>
                <c:pt idx="6610">
                  <c:v>557</c:v>
                </c:pt>
                <c:pt idx="6611">
                  <c:v>551</c:v>
                </c:pt>
                <c:pt idx="6612">
                  <c:v>558</c:v>
                </c:pt>
                <c:pt idx="6613">
                  <c:v>557</c:v>
                </c:pt>
                <c:pt idx="6614">
                  <c:v>554</c:v>
                </c:pt>
                <c:pt idx="6615">
                  <c:v>559</c:v>
                </c:pt>
                <c:pt idx="6616">
                  <c:v>557</c:v>
                </c:pt>
                <c:pt idx="6617">
                  <c:v>554</c:v>
                </c:pt>
                <c:pt idx="6618">
                  <c:v>555</c:v>
                </c:pt>
                <c:pt idx="6619">
                  <c:v>554</c:v>
                </c:pt>
                <c:pt idx="6620">
                  <c:v>557</c:v>
                </c:pt>
                <c:pt idx="6621">
                  <c:v>560</c:v>
                </c:pt>
                <c:pt idx="6622">
                  <c:v>556</c:v>
                </c:pt>
                <c:pt idx="6623">
                  <c:v>556</c:v>
                </c:pt>
                <c:pt idx="6624">
                  <c:v>558</c:v>
                </c:pt>
                <c:pt idx="6625">
                  <c:v>555</c:v>
                </c:pt>
                <c:pt idx="6626">
                  <c:v>553</c:v>
                </c:pt>
                <c:pt idx="6627">
                  <c:v>556</c:v>
                </c:pt>
                <c:pt idx="6628">
                  <c:v>552</c:v>
                </c:pt>
                <c:pt idx="6629">
                  <c:v>551</c:v>
                </c:pt>
                <c:pt idx="6630">
                  <c:v>551</c:v>
                </c:pt>
                <c:pt idx="6631">
                  <c:v>556</c:v>
                </c:pt>
                <c:pt idx="6632">
                  <c:v>554</c:v>
                </c:pt>
                <c:pt idx="6633">
                  <c:v>557</c:v>
                </c:pt>
                <c:pt idx="6634">
                  <c:v>552</c:v>
                </c:pt>
                <c:pt idx="6635">
                  <c:v>547</c:v>
                </c:pt>
                <c:pt idx="6636">
                  <c:v>557</c:v>
                </c:pt>
                <c:pt idx="6637">
                  <c:v>555</c:v>
                </c:pt>
                <c:pt idx="6638">
                  <c:v>559</c:v>
                </c:pt>
                <c:pt idx="6639">
                  <c:v>555</c:v>
                </c:pt>
                <c:pt idx="6640">
                  <c:v>556</c:v>
                </c:pt>
                <c:pt idx="6641">
                  <c:v>562</c:v>
                </c:pt>
                <c:pt idx="6642">
                  <c:v>557</c:v>
                </c:pt>
                <c:pt idx="6643">
                  <c:v>569</c:v>
                </c:pt>
                <c:pt idx="6644">
                  <c:v>554</c:v>
                </c:pt>
                <c:pt idx="6645">
                  <c:v>541</c:v>
                </c:pt>
                <c:pt idx="6646">
                  <c:v>558</c:v>
                </c:pt>
                <c:pt idx="6647">
                  <c:v>544</c:v>
                </c:pt>
                <c:pt idx="6648">
                  <c:v>547</c:v>
                </c:pt>
                <c:pt idx="6649">
                  <c:v>543</c:v>
                </c:pt>
                <c:pt idx="6650">
                  <c:v>537</c:v>
                </c:pt>
                <c:pt idx="6651">
                  <c:v>549</c:v>
                </c:pt>
                <c:pt idx="6652">
                  <c:v>565</c:v>
                </c:pt>
                <c:pt idx="6653">
                  <c:v>564</c:v>
                </c:pt>
                <c:pt idx="6654">
                  <c:v>565</c:v>
                </c:pt>
                <c:pt idx="6655">
                  <c:v>571</c:v>
                </c:pt>
                <c:pt idx="6656">
                  <c:v>570</c:v>
                </c:pt>
                <c:pt idx="6657">
                  <c:v>562</c:v>
                </c:pt>
                <c:pt idx="6658">
                  <c:v>556</c:v>
                </c:pt>
                <c:pt idx="6659">
                  <c:v>549</c:v>
                </c:pt>
                <c:pt idx="6660">
                  <c:v>548</c:v>
                </c:pt>
                <c:pt idx="6661">
                  <c:v>548</c:v>
                </c:pt>
                <c:pt idx="6662">
                  <c:v>556</c:v>
                </c:pt>
                <c:pt idx="6663">
                  <c:v>560</c:v>
                </c:pt>
                <c:pt idx="6664">
                  <c:v>557</c:v>
                </c:pt>
                <c:pt idx="6665">
                  <c:v>570</c:v>
                </c:pt>
                <c:pt idx="6666">
                  <c:v>561</c:v>
                </c:pt>
                <c:pt idx="6667">
                  <c:v>557</c:v>
                </c:pt>
                <c:pt idx="6668">
                  <c:v>554</c:v>
                </c:pt>
                <c:pt idx="6669">
                  <c:v>558</c:v>
                </c:pt>
                <c:pt idx="6670">
                  <c:v>561</c:v>
                </c:pt>
                <c:pt idx="6671">
                  <c:v>553</c:v>
                </c:pt>
                <c:pt idx="6672">
                  <c:v>556</c:v>
                </c:pt>
                <c:pt idx="6673">
                  <c:v>559</c:v>
                </c:pt>
                <c:pt idx="6674">
                  <c:v>556</c:v>
                </c:pt>
                <c:pt idx="6675">
                  <c:v>561</c:v>
                </c:pt>
                <c:pt idx="6676">
                  <c:v>557</c:v>
                </c:pt>
                <c:pt idx="6677">
                  <c:v>554</c:v>
                </c:pt>
                <c:pt idx="6678">
                  <c:v>550</c:v>
                </c:pt>
                <c:pt idx="6679">
                  <c:v>565</c:v>
                </c:pt>
                <c:pt idx="6680">
                  <c:v>568</c:v>
                </c:pt>
                <c:pt idx="6681">
                  <c:v>565</c:v>
                </c:pt>
                <c:pt idx="6682">
                  <c:v>568</c:v>
                </c:pt>
                <c:pt idx="6683">
                  <c:v>558</c:v>
                </c:pt>
                <c:pt idx="6684">
                  <c:v>569</c:v>
                </c:pt>
                <c:pt idx="6685">
                  <c:v>547</c:v>
                </c:pt>
                <c:pt idx="6686">
                  <c:v>563</c:v>
                </c:pt>
                <c:pt idx="6687">
                  <c:v>552</c:v>
                </c:pt>
                <c:pt idx="6688">
                  <c:v>552</c:v>
                </c:pt>
                <c:pt idx="6689">
                  <c:v>554</c:v>
                </c:pt>
                <c:pt idx="6690">
                  <c:v>556</c:v>
                </c:pt>
                <c:pt idx="6691">
                  <c:v>550</c:v>
                </c:pt>
                <c:pt idx="6692">
                  <c:v>555</c:v>
                </c:pt>
                <c:pt idx="6693">
                  <c:v>556</c:v>
                </c:pt>
                <c:pt idx="6694">
                  <c:v>553</c:v>
                </c:pt>
                <c:pt idx="6695">
                  <c:v>554</c:v>
                </c:pt>
                <c:pt idx="6696">
                  <c:v>559</c:v>
                </c:pt>
                <c:pt idx="6697">
                  <c:v>553</c:v>
                </c:pt>
                <c:pt idx="6698">
                  <c:v>558</c:v>
                </c:pt>
                <c:pt idx="6699">
                  <c:v>557</c:v>
                </c:pt>
                <c:pt idx="6700">
                  <c:v>556</c:v>
                </c:pt>
                <c:pt idx="6701">
                  <c:v>552</c:v>
                </c:pt>
                <c:pt idx="6702">
                  <c:v>553</c:v>
                </c:pt>
                <c:pt idx="6703">
                  <c:v>555</c:v>
                </c:pt>
                <c:pt idx="6704">
                  <c:v>550</c:v>
                </c:pt>
                <c:pt idx="6705">
                  <c:v>556</c:v>
                </c:pt>
                <c:pt idx="6706">
                  <c:v>544</c:v>
                </c:pt>
                <c:pt idx="6707">
                  <c:v>549</c:v>
                </c:pt>
                <c:pt idx="6708">
                  <c:v>554</c:v>
                </c:pt>
                <c:pt idx="6709">
                  <c:v>559</c:v>
                </c:pt>
                <c:pt idx="6710">
                  <c:v>558</c:v>
                </c:pt>
                <c:pt idx="6711">
                  <c:v>554</c:v>
                </c:pt>
                <c:pt idx="6712">
                  <c:v>552</c:v>
                </c:pt>
                <c:pt idx="6713">
                  <c:v>555</c:v>
                </c:pt>
                <c:pt idx="6714">
                  <c:v>557</c:v>
                </c:pt>
                <c:pt idx="6715">
                  <c:v>561</c:v>
                </c:pt>
                <c:pt idx="6716">
                  <c:v>559</c:v>
                </c:pt>
                <c:pt idx="6717">
                  <c:v>550</c:v>
                </c:pt>
                <c:pt idx="6718">
                  <c:v>556</c:v>
                </c:pt>
                <c:pt idx="6719">
                  <c:v>563</c:v>
                </c:pt>
                <c:pt idx="6720">
                  <c:v>553</c:v>
                </c:pt>
                <c:pt idx="6721">
                  <c:v>558</c:v>
                </c:pt>
                <c:pt idx="6722">
                  <c:v>559</c:v>
                </c:pt>
                <c:pt idx="6723">
                  <c:v>555</c:v>
                </c:pt>
                <c:pt idx="6724">
                  <c:v>551</c:v>
                </c:pt>
                <c:pt idx="6725">
                  <c:v>550</c:v>
                </c:pt>
                <c:pt idx="6726">
                  <c:v>553</c:v>
                </c:pt>
                <c:pt idx="6727">
                  <c:v>558</c:v>
                </c:pt>
                <c:pt idx="6728">
                  <c:v>555</c:v>
                </c:pt>
                <c:pt idx="6729">
                  <c:v>561</c:v>
                </c:pt>
                <c:pt idx="6730">
                  <c:v>559</c:v>
                </c:pt>
                <c:pt idx="6731">
                  <c:v>557</c:v>
                </c:pt>
                <c:pt idx="6732">
                  <c:v>555</c:v>
                </c:pt>
                <c:pt idx="6733">
                  <c:v>559</c:v>
                </c:pt>
                <c:pt idx="6734">
                  <c:v>553</c:v>
                </c:pt>
                <c:pt idx="6735">
                  <c:v>553</c:v>
                </c:pt>
                <c:pt idx="6736">
                  <c:v>553</c:v>
                </c:pt>
                <c:pt idx="6737">
                  <c:v>562</c:v>
                </c:pt>
                <c:pt idx="6738">
                  <c:v>553</c:v>
                </c:pt>
                <c:pt idx="6739">
                  <c:v>558</c:v>
                </c:pt>
                <c:pt idx="6740">
                  <c:v>563</c:v>
                </c:pt>
                <c:pt idx="6741">
                  <c:v>565</c:v>
                </c:pt>
                <c:pt idx="6742">
                  <c:v>560</c:v>
                </c:pt>
                <c:pt idx="6743">
                  <c:v>543</c:v>
                </c:pt>
                <c:pt idx="6744">
                  <c:v>540</c:v>
                </c:pt>
                <c:pt idx="6745">
                  <c:v>542</c:v>
                </c:pt>
                <c:pt idx="6746">
                  <c:v>543</c:v>
                </c:pt>
                <c:pt idx="6747">
                  <c:v>567</c:v>
                </c:pt>
                <c:pt idx="6748">
                  <c:v>560</c:v>
                </c:pt>
                <c:pt idx="6749">
                  <c:v>562</c:v>
                </c:pt>
                <c:pt idx="6750">
                  <c:v>556</c:v>
                </c:pt>
                <c:pt idx="6751">
                  <c:v>545</c:v>
                </c:pt>
                <c:pt idx="6752">
                  <c:v>544</c:v>
                </c:pt>
                <c:pt idx="6753">
                  <c:v>541</c:v>
                </c:pt>
                <c:pt idx="6754">
                  <c:v>548</c:v>
                </c:pt>
                <c:pt idx="6755">
                  <c:v>564</c:v>
                </c:pt>
                <c:pt idx="6756">
                  <c:v>562</c:v>
                </c:pt>
                <c:pt idx="6757">
                  <c:v>561</c:v>
                </c:pt>
                <c:pt idx="6758">
                  <c:v>562</c:v>
                </c:pt>
                <c:pt idx="6759">
                  <c:v>556</c:v>
                </c:pt>
                <c:pt idx="6760">
                  <c:v>559</c:v>
                </c:pt>
                <c:pt idx="6761">
                  <c:v>547</c:v>
                </c:pt>
                <c:pt idx="6762">
                  <c:v>556</c:v>
                </c:pt>
                <c:pt idx="6763">
                  <c:v>556</c:v>
                </c:pt>
                <c:pt idx="6764">
                  <c:v>554</c:v>
                </c:pt>
                <c:pt idx="6765">
                  <c:v>550</c:v>
                </c:pt>
                <c:pt idx="6766">
                  <c:v>557</c:v>
                </c:pt>
                <c:pt idx="6767">
                  <c:v>554</c:v>
                </c:pt>
                <c:pt idx="6768">
                  <c:v>550</c:v>
                </c:pt>
                <c:pt idx="6769">
                  <c:v>562</c:v>
                </c:pt>
                <c:pt idx="6770">
                  <c:v>563</c:v>
                </c:pt>
                <c:pt idx="6771">
                  <c:v>564</c:v>
                </c:pt>
                <c:pt idx="6772">
                  <c:v>555</c:v>
                </c:pt>
                <c:pt idx="6773">
                  <c:v>562</c:v>
                </c:pt>
                <c:pt idx="6774">
                  <c:v>560</c:v>
                </c:pt>
                <c:pt idx="6775">
                  <c:v>550</c:v>
                </c:pt>
                <c:pt idx="6776">
                  <c:v>554</c:v>
                </c:pt>
                <c:pt idx="6777">
                  <c:v>553</c:v>
                </c:pt>
                <c:pt idx="6778">
                  <c:v>545</c:v>
                </c:pt>
                <c:pt idx="6779">
                  <c:v>543</c:v>
                </c:pt>
                <c:pt idx="6780">
                  <c:v>537</c:v>
                </c:pt>
                <c:pt idx="6781">
                  <c:v>535</c:v>
                </c:pt>
                <c:pt idx="6782">
                  <c:v>539</c:v>
                </c:pt>
                <c:pt idx="6783">
                  <c:v>541</c:v>
                </c:pt>
                <c:pt idx="6784">
                  <c:v>548</c:v>
                </c:pt>
                <c:pt idx="6785">
                  <c:v>540</c:v>
                </c:pt>
                <c:pt idx="6786">
                  <c:v>564</c:v>
                </c:pt>
                <c:pt idx="6787">
                  <c:v>555</c:v>
                </c:pt>
                <c:pt idx="6788">
                  <c:v>557</c:v>
                </c:pt>
                <c:pt idx="6789">
                  <c:v>554</c:v>
                </c:pt>
                <c:pt idx="6790">
                  <c:v>564</c:v>
                </c:pt>
                <c:pt idx="6791">
                  <c:v>552</c:v>
                </c:pt>
                <c:pt idx="6792">
                  <c:v>551</c:v>
                </c:pt>
                <c:pt idx="6793">
                  <c:v>548</c:v>
                </c:pt>
                <c:pt idx="6794">
                  <c:v>555</c:v>
                </c:pt>
                <c:pt idx="6795">
                  <c:v>551</c:v>
                </c:pt>
                <c:pt idx="6796">
                  <c:v>554</c:v>
                </c:pt>
                <c:pt idx="6797">
                  <c:v>557</c:v>
                </c:pt>
                <c:pt idx="6798">
                  <c:v>561</c:v>
                </c:pt>
                <c:pt idx="6799">
                  <c:v>551</c:v>
                </c:pt>
                <c:pt idx="6800">
                  <c:v>557</c:v>
                </c:pt>
                <c:pt idx="6801">
                  <c:v>548</c:v>
                </c:pt>
                <c:pt idx="6802">
                  <c:v>549</c:v>
                </c:pt>
                <c:pt idx="6803">
                  <c:v>559</c:v>
                </c:pt>
                <c:pt idx="6804">
                  <c:v>551</c:v>
                </c:pt>
                <c:pt idx="6805">
                  <c:v>550</c:v>
                </c:pt>
                <c:pt idx="6806">
                  <c:v>551</c:v>
                </c:pt>
                <c:pt idx="6807">
                  <c:v>553</c:v>
                </c:pt>
                <c:pt idx="6808">
                  <c:v>553</c:v>
                </c:pt>
                <c:pt idx="6809">
                  <c:v>547</c:v>
                </c:pt>
                <c:pt idx="6810">
                  <c:v>556</c:v>
                </c:pt>
                <c:pt idx="6811">
                  <c:v>553</c:v>
                </c:pt>
                <c:pt idx="6812">
                  <c:v>557</c:v>
                </c:pt>
                <c:pt idx="6813">
                  <c:v>553</c:v>
                </c:pt>
                <c:pt idx="6814">
                  <c:v>553</c:v>
                </c:pt>
                <c:pt idx="6815">
                  <c:v>556</c:v>
                </c:pt>
                <c:pt idx="6816">
                  <c:v>557</c:v>
                </c:pt>
                <c:pt idx="6817">
                  <c:v>568</c:v>
                </c:pt>
                <c:pt idx="6818">
                  <c:v>552</c:v>
                </c:pt>
                <c:pt idx="6819">
                  <c:v>553</c:v>
                </c:pt>
                <c:pt idx="6820">
                  <c:v>550</c:v>
                </c:pt>
                <c:pt idx="6821">
                  <c:v>554</c:v>
                </c:pt>
                <c:pt idx="6822">
                  <c:v>555</c:v>
                </c:pt>
                <c:pt idx="6823">
                  <c:v>551</c:v>
                </c:pt>
                <c:pt idx="6824">
                  <c:v>552</c:v>
                </c:pt>
                <c:pt idx="6825">
                  <c:v>550</c:v>
                </c:pt>
                <c:pt idx="6826">
                  <c:v>551</c:v>
                </c:pt>
                <c:pt idx="6827">
                  <c:v>556</c:v>
                </c:pt>
                <c:pt idx="6828">
                  <c:v>555</c:v>
                </c:pt>
                <c:pt idx="6829">
                  <c:v>553</c:v>
                </c:pt>
                <c:pt idx="6830">
                  <c:v>551</c:v>
                </c:pt>
                <c:pt idx="6831">
                  <c:v>557</c:v>
                </c:pt>
                <c:pt idx="6832">
                  <c:v>556</c:v>
                </c:pt>
                <c:pt idx="6833">
                  <c:v>553</c:v>
                </c:pt>
                <c:pt idx="6834">
                  <c:v>554</c:v>
                </c:pt>
                <c:pt idx="6835">
                  <c:v>550</c:v>
                </c:pt>
                <c:pt idx="6836">
                  <c:v>558</c:v>
                </c:pt>
                <c:pt idx="6837">
                  <c:v>560</c:v>
                </c:pt>
                <c:pt idx="6838">
                  <c:v>556</c:v>
                </c:pt>
                <c:pt idx="6839">
                  <c:v>555</c:v>
                </c:pt>
                <c:pt idx="6840">
                  <c:v>554</c:v>
                </c:pt>
                <c:pt idx="6841">
                  <c:v>550</c:v>
                </c:pt>
                <c:pt idx="6842">
                  <c:v>555</c:v>
                </c:pt>
                <c:pt idx="6843">
                  <c:v>551</c:v>
                </c:pt>
                <c:pt idx="6844">
                  <c:v>552</c:v>
                </c:pt>
                <c:pt idx="6845">
                  <c:v>557</c:v>
                </c:pt>
                <c:pt idx="6846">
                  <c:v>554</c:v>
                </c:pt>
                <c:pt idx="6847">
                  <c:v>556</c:v>
                </c:pt>
                <c:pt idx="6848">
                  <c:v>554</c:v>
                </c:pt>
                <c:pt idx="6849">
                  <c:v>557</c:v>
                </c:pt>
                <c:pt idx="6850">
                  <c:v>560</c:v>
                </c:pt>
                <c:pt idx="6851">
                  <c:v>552</c:v>
                </c:pt>
                <c:pt idx="6852">
                  <c:v>555</c:v>
                </c:pt>
                <c:pt idx="6853">
                  <c:v>553</c:v>
                </c:pt>
                <c:pt idx="6854">
                  <c:v>552</c:v>
                </c:pt>
                <c:pt idx="6855">
                  <c:v>560</c:v>
                </c:pt>
                <c:pt idx="6856">
                  <c:v>549</c:v>
                </c:pt>
                <c:pt idx="6857">
                  <c:v>554</c:v>
                </c:pt>
                <c:pt idx="6858">
                  <c:v>554</c:v>
                </c:pt>
                <c:pt idx="6859">
                  <c:v>555</c:v>
                </c:pt>
                <c:pt idx="6860">
                  <c:v>556</c:v>
                </c:pt>
                <c:pt idx="6861">
                  <c:v>554</c:v>
                </c:pt>
                <c:pt idx="6862">
                  <c:v>544</c:v>
                </c:pt>
                <c:pt idx="6863">
                  <c:v>562</c:v>
                </c:pt>
                <c:pt idx="6864">
                  <c:v>556</c:v>
                </c:pt>
                <c:pt idx="6865">
                  <c:v>558</c:v>
                </c:pt>
                <c:pt idx="6866">
                  <c:v>565</c:v>
                </c:pt>
                <c:pt idx="6867">
                  <c:v>564</c:v>
                </c:pt>
                <c:pt idx="6868">
                  <c:v>552</c:v>
                </c:pt>
                <c:pt idx="6869">
                  <c:v>555</c:v>
                </c:pt>
                <c:pt idx="6870">
                  <c:v>558</c:v>
                </c:pt>
                <c:pt idx="6871">
                  <c:v>557</c:v>
                </c:pt>
                <c:pt idx="6872">
                  <c:v>559</c:v>
                </c:pt>
                <c:pt idx="6873">
                  <c:v>546</c:v>
                </c:pt>
                <c:pt idx="6874">
                  <c:v>568</c:v>
                </c:pt>
                <c:pt idx="6875">
                  <c:v>548</c:v>
                </c:pt>
                <c:pt idx="6876">
                  <c:v>554</c:v>
                </c:pt>
                <c:pt idx="6877">
                  <c:v>556</c:v>
                </c:pt>
                <c:pt idx="6878">
                  <c:v>553</c:v>
                </c:pt>
                <c:pt idx="6879">
                  <c:v>558</c:v>
                </c:pt>
                <c:pt idx="6880">
                  <c:v>553</c:v>
                </c:pt>
                <c:pt idx="6881">
                  <c:v>550</c:v>
                </c:pt>
                <c:pt idx="6882">
                  <c:v>554</c:v>
                </c:pt>
                <c:pt idx="6883">
                  <c:v>554</c:v>
                </c:pt>
                <c:pt idx="6884">
                  <c:v>555</c:v>
                </c:pt>
                <c:pt idx="6885">
                  <c:v>552</c:v>
                </c:pt>
                <c:pt idx="6886">
                  <c:v>555</c:v>
                </c:pt>
                <c:pt idx="6887">
                  <c:v>552</c:v>
                </c:pt>
                <c:pt idx="6888">
                  <c:v>556</c:v>
                </c:pt>
                <c:pt idx="6889">
                  <c:v>554</c:v>
                </c:pt>
                <c:pt idx="6890">
                  <c:v>556</c:v>
                </c:pt>
                <c:pt idx="6891">
                  <c:v>555</c:v>
                </c:pt>
                <c:pt idx="6892">
                  <c:v>555</c:v>
                </c:pt>
                <c:pt idx="6893">
                  <c:v>562</c:v>
                </c:pt>
                <c:pt idx="6894">
                  <c:v>554</c:v>
                </c:pt>
                <c:pt idx="6895">
                  <c:v>554</c:v>
                </c:pt>
                <c:pt idx="6896">
                  <c:v>553</c:v>
                </c:pt>
                <c:pt idx="6897">
                  <c:v>553</c:v>
                </c:pt>
                <c:pt idx="6898">
                  <c:v>551</c:v>
                </c:pt>
                <c:pt idx="6899">
                  <c:v>555</c:v>
                </c:pt>
                <c:pt idx="6900">
                  <c:v>551</c:v>
                </c:pt>
                <c:pt idx="6901">
                  <c:v>554</c:v>
                </c:pt>
                <c:pt idx="6902">
                  <c:v>551</c:v>
                </c:pt>
                <c:pt idx="6903">
                  <c:v>554</c:v>
                </c:pt>
                <c:pt idx="6904">
                  <c:v>549</c:v>
                </c:pt>
                <c:pt idx="6905">
                  <c:v>554</c:v>
                </c:pt>
                <c:pt idx="6906">
                  <c:v>555</c:v>
                </c:pt>
                <c:pt idx="6907">
                  <c:v>559</c:v>
                </c:pt>
                <c:pt idx="6908">
                  <c:v>555</c:v>
                </c:pt>
                <c:pt idx="6909">
                  <c:v>553</c:v>
                </c:pt>
                <c:pt idx="6910">
                  <c:v>558</c:v>
                </c:pt>
                <c:pt idx="6911">
                  <c:v>554</c:v>
                </c:pt>
                <c:pt idx="6912">
                  <c:v>556</c:v>
                </c:pt>
                <c:pt idx="6913">
                  <c:v>556</c:v>
                </c:pt>
                <c:pt idx="6914">
                  <c:v>549</c:v>
                </c:pt>
                <c:pt idx="6915">
                  <c:v>555</c:v>
                </c:pt>
                <c:pt idx="6916">
                  <c:v>555</c:v>
                </c:pt>
                <c:pt idx="6917">
                  <c:v>559</c:v>
                </c:pt>
                <c:pt idx="6918">
                  <c:v>552</c:v>
                </c:pt>
                <c:pt idx="6919">
                  <c:v>556</c:v>
                </c:pt>
                <c:pt idx="6920">
                  <c:v>552</c:v>
                </c:pt>
                <c:pt idx="6921">
                  <c:v>553</c:v>
                </c:pt>
                <c:pt idx="6922">
                  <c:v>547</c:v>
                </c:pt>
                <c:pt idx="6923">
                  <c:v>547</c:v>
                </c:pt>
                <c:pt idx="6924">
                  <c:v>550</c:v>
                </c:pt>
                <c:pt idx="6925">
                  <c:v>550</c:v>
                </c:pt>
                <c:pt idx="6926">
                  <c:v>559</c:v>
                </c:pt>
                <c:pt idx="6927">
                  <c:v>548</c:v>
                </c:pt>
                <c:pt idx="6928">
                  <c:v>549</c:v>
                </c:pt>
                <c:pt idx="6929">
                  <c:v>556</c:v>
                </c:pt>
                <c:pt idx="6930">
                  <c:v>555</c:v>
                </c:pt>
                <c:pt idx="6931">
                  <c:v>558</c:v>
                </c:pt>
                <c:pt idx="6932">
                  <c:v>543</c:v>
                </c:pt>
                <c:pt idx="6933">
                  <c:v>572</c:v>
                </c:pt>
                <c:pt idx="6934">
                  <c:v>554</c:v>
                </c:pt>
                <c:pt idx="6935">
                  <c:v>544</c:v>
                </c:pt>
                <c:pt idx="6936">
                  <c:v>557</c:v>
                </c:pt>
                <c:pt idx="6937">
                  <c:v>553</c:v>
                </c:pt>
                <c:pt idx="6938">
                  <c:v>557</c:v>
                </c:pt>
                <c:pt idx="6939">
                  <c:v>544</c:v>
                </c:pt>
                <c:pt idx="6940">
                  <c:v>553</c:v>
                </c:pt>
                <c:pt idx="6941">
                  <c:v>555</c:v>
                </c:pt>
                <c:pt idx="6942">
                  <c:v>553</c:v>
                </c:pt>
                <c:pt idx="6943">
                  <c:v>552</c:v>
                </c:pt>
                <c:pt idx="6944">
                  <c:v>550</c:v>
                </c:pt>
                <c:pt idx="6945">
                  <c:v>555</c:v>
                </c:pt>
                <c:pt idx="6946">
                  <c:v>559</c:v>
                </c:pt>
                <c:pt idx="6947">
                  <c:v>553</c:v>
                </c:pt>
                <c:pt idx="6948">
                  <c:v>557</c:v>
                </c:pt>
                <c:pt idx="6949">
                  <c:v>547</c:v>
                </c:pt>
                <c:pt idx="6950">
                  <c:v>557</c:v>
                </c:pt>
                <c:pt idx="6951">
                  <c:v>556</c:v>
                </c:pt>
                <c:pt idx="6952">
                  <c:v>547</c:v>
                </c:pt>
                <c:pt idx="6953">
                  <c:v>561</c:v>
                </c:pt>
                <c:pt idx="6954">
                  <c:v>556</c:v>
                </c:pt>
                <c:pt idx="6955">
                  <c:v>562</c:v>
                </c:pt>
                <c:pt idx="6956">
                  <c:v>551</c:v>
                </c:pt>
                <c:pt idx="6957">
                  <c:v>551</c:v>
                </c:pt>
                <c:pt idx="6958">
                  <c:v>560</c:v>
                </c:pt>
                <c:pt idx="6959">
                  <c:v>556</c:v>
                </c:pt>
                <c:pt idx="6960">
                  <c:v>553</c:v>
                </c:pt>
                <c:pt idx="6961">
                  <c:v>558</c:v>
                </c:pt>
                <c:pt idx="6962">
                  <c:v>554</c:v>
                </c:pt>
                <c:pt idx="6963">
                  <c:v>556</c:v>
                </c:pt>
                <c:pt idx="6964">
                  <c:v>552</c:v>
                </c:pt>
                <c:pt idx="6965">
                  <c:v>549</c:v>
                </c:pt>
                <c:pt idx="6966">
                  <c:v>558</c:v>
                </c:pt>
                <c:pt idx="6967">
                  <c:v>550</c:v>
                </c:pt>
                <c:pt idx="6968">
                  <c:v>554</c:v>
                </c:pt>
                <c:pt idx="6969">
                  <c:v>557</c:v>
                </c:pt>
                <c:pt idx="6970">
                  <c:v>558</c:v>
                </c:pt>
                <c:pt idx="6971">
                  <c:v>550</c:v>
                </c:pt>
                <c:pt idx="6972">
                  <c:v>553</c:v>
                </c:pt>
                <c:pt idx="6973">
                  <c:v>560</c:v>
                </c:pt>
                <c:pt idx="6974">
                  <c:v>554</c:v>
                </c:pt>
                <c:pt idx="6975">
                  <c:v>554</c:v>
                </c:pt>
                <c:pt idx="6976">
                  <c:v>552</c:v>
                </c:pt>
                <c:pt idx="6977">
                  <c:v>554</c:v>
                </c:pt>
                <c:pt idx="6978">
                  <c:v>555</c:v>
                </c:pt>
                <c:pt idx="6979">
                  <c:v>553</c:v>
                </c:pt>
                <c:pt idx="6980">
                  <c:v>549</c:v>
                </c:pt>
                <c:pt idx="6981">
                  <c:v>550</c:v>
                </c:pt>
                <c:pt idx="6982">
                  <c:v>550</c:v>
                </c:pt>
                <c:pt idx="6983">
                  <c:v>547</c:v>
                </c:pt>
                <c:pt idx="6984">
                  <c:v>551</c:v>
                </c:pt>
                <c:pt idx="6985">
                  <c:v>548</c:v>
                </c:pt>
                <c:pt idx="6986">
                  <c:v>547</c:v>
                </c:pt>
                <c:pt idx="6987">
                  <c:v>551</c:v>
                </c:pt>
                <c:pt idx="6988">
                  <c:v>555</c:v>
                </c:pt>
                <c:pt idx="6989">
                  <c:v>555</c:v>
                </c:pt>
                <c:pt idx="6990">
                  <c:v>550</c:v>
                </c:pt>
                <c:pt idx="6991">
                  <c:v>553</c:v>
                </c:pt>
                <c:pt idx="6992">
                  <c:v>552</c:v>
                </c:pt>
                <c:pt idx="6993">
                  <c:v>548</c:v>
                </c:pt>
                <c:pt idx="6994">
                  <c:v>555</c:v>
                </c:pt>
                <c:pt idx="6995">
                  <c:v>551</c:v>
                </c:pt>
                <c:pt idx="6996">
                  <c:v>552</c:v>
                </c:pt>
                <c:pt idx="6997">
                  <c:v>554</c:v>
                </c:pt>
                <c:pt idx="6998">
                  <c:v>554</c:v>
                </c:pt>
                <c:pt idx="6999">
                  <c:v>552</c:v>
                </c:pt>
                <c:pt idx="7000">
                  <c:v>553</c:v>
                </c:pt>
                <c:pt idx="7001">
                  <c:v>552</c:v>
                </c:pt>
                <c:pt idx="7002">
                  <c:v>560</c:v>
                </c:pt>
                <c:pt idx="7003">
                  <c:v>553</c:v>
                </c:pt>
                <c:pt idx="7004">
                  <c:v>551</c:v>
                </c:pt>
                <c:pt idx="7005">
                  <c:v>552</c:v>
                </c:pt>
                <c:pt idx="7006">
                  <c:v>550</c:v>
                </c:pt>
                <c:pt idx="7007">
                  <c:v>557</c:v>
                </c:pt>
                <c:pt idx="7008">
                  <c:v>548</c:v>
                </c:pt>
                <c:pt idx="7009">
                  <c:v>556</c:v>
                </c:pt>
                <c:pt idx="7010">
                  <c:v>549</c:v>
                </c:pt>
                <c:pt idx="7011">
                  <c:v>542</c:v>
                </c:pt>
                <c:pt idx="7012">
                  <c:v>568</c:v>
                </c:pt>
                <c:pt idx="7013">
                  <c:v>565</c:v>
                </c:pt>
                <c:pt idx="7014">
                  <c:v>551</c:v>
                </c:pt>
                <c:pt idx="7015">
                  <c:v>561</c:v>
                </c:pt>
                <c:pt idx="7016">
                  <c:v>572</c:v>
                </c:pt>
                <c:pt idx="7017">
                  <c:v>573</c:v>
                </c:pt>
                <c:pt idx="7018">
                  <c:v>563</c:v>
                </c:pt>
                <c:pt idx="7019">
                  <c:v>540</c:v>
                </c:pt>
                <c:pt idx="7020">
                  <c:v>556</c:v>
                </c:pt>
                <c:pt idx="7021">
                  <c:v>553</c:v>
                </c:pt>
                <c:pt idx="7022">
                  <c:v>546</c:v>
                </c:pt>
                <c:pt idx="7023">
                  <c:v>559</c:v>
                </c:pt>
                <c:pt idx="7024">
                  <c:v>540</c:v>
                </c:pt>
                <c:pt idx="7025">
                  <c:v>539</c:v>
                </c:pt>
                <c:pt idx="7026">
                  <c:v>545</c:v>
                </c:pt>
                <c:pt idx="7027">
                  <c:v>519</c:v>
                </c:pt>
                <c:pt idx="7028">
                  <c:v>530</c:v>
                </c:pt>
                <c:pt idx="7029">
                  <c:v>541</c:v>
                </c:pt>
                <c:pt idx="7030">
                  <c:v>565</c:v>
                </c:pt>
                <c:pt idx="7031">
                  <c:v>535</c:v>
                </c:pt>
                <c:pt idx="7032">
                  <c:v>536</c:v>
                </c:pt>
                <c:pt idx="7033">
                  <c:v>559</c:v>
                </c:pt>
                <c:pt idx="7034">
                  <c:v>566</c:v>
                </c:pt>
                <c:pt idx="7035">
                  <c:v>551</c:v>
                </c:pt>
                <c:pt idx="7036">
                  <c:v>551</c:v>
                </c:pt>
                <c:pt idx="7037">
                  <c:v>584</c:v>
                </c:pt>
                <c:pt idx="7038">
                  <c:v>550</c:v>
                </c:pt>
                <c:pt idx="7039">
                  <c:v>537</c:v>
                </c:pt>
                <c:pt idx="7040">
                  <c:v>555</c:v>
                </c:pt>
                <c:pt idx="7041">
                  <c:v>527</c:v>
                </c:pt>
                <c:pt idx="7042">
                  <c:v>560</c:v>
                </c:pt>
                <c:pt idx="7043">
                  <c:v>580</c:v>
                </c:pt>
                <c:pt idx="7044">
                  <c:v>562</c:v>
                </c:pt>
                <c:pt idx="7045">
                  <c:v>531</c:v>
                </c:pt>
                <c:pt idx="7046">
                  <c:v>542</c:v>
                </c:pt>
                <c:pt idx="7047">
                  <c:v>555</c:v>
                </c:pt>
                <c:pt idx="7048">
                  <c:v>551</c:v>
                </c:pt>
                <c:pt idx="7049">
                  <c:v>552</c:v>
                </c:pt>
                <c:pt idx="7050">
                  <c:v>555</c:v>
                </c:pt>
                <c:pt idx="7051">
                  <c:v>559</c:v>
                </c:pt>
                <c:pt idx="7052">
                  <c:v>560</c:v>
                </c:pt>
                <c:pt idx="7053">
                  <c:v>552</c:v>
                </c:pt>
                <c:pt idx="7054">
                  <c:v>555</c:v>
                </c:pt>
                <c:pt idx="7055">
                  <c:v>551</c:v>
                </c:pt>
                <c:pt idx="7056">
                  <c:v>546</c:v>
                </c:pt>
                <c:pt idx="7057">
                  <c:v>554</c:v>
                </c:pt>
                <c:pt idx="7058">
                  <c:v>554</c:v>
                </c:pt>
                <c:pt idx="7059">
                  <c:v>547</c:v>
                </c:pt>
                <c:pt idx="7060">
                  <c:v>552</c:v>
                </c:pt>
                <c:pt idx="7061">
                  <c:v>555</c:v>
                </c:pt>
                <c:pt idx="7062">
                  <c:v>549</c:v>
                </c:pt>
                <c:pt idx="7063">
                  <c:v>548</c:v>
                </c:pt>
                <c:pt idx="7064">
                  <c:v>548</c:v>
                </c:pt>
                <c:pt idx="7065">
                  <c:v>541</c:v>
                </c:pt>
                <c:pt idx="7066">
                  <c:v>551</c:v>
                </c:pt>
                <c:pt idx="7067">
                  <c:v>542</c:v>
                </c:pt>
                <c:pt idx="7068">
                  <c:v>553</c:v>
                </c:pt>
                <c:pt idx="7069">
                  <c:v>556</c:v>
                </c:pt>
                <c:pt idx="7070">
                  <c:v>556</c:v>
                </c:pt>
                <c:pt idx="7071">
                  <c:v>548</c:v>
                </c:pt>
                <c:pt idx="7072">
                  <c:v>561</c:v>
                </c:pt>
                <c:pt idx="7073">
                  <c:v>564</c:v>
                </c:pt>
                <c:pt idx="7074">
                  <c:v>551</c:v>
                </c:pt>
                <c:pt idx="7075">
                  <c:v>545</c:v>
                </c:pt>
                <c:pt idx="7076">
                  <c:v>544</c:v>
                </c:pt>
                <c:pt idx="7077">
                  <c:v>553</c:v>
                </c:pt>
                <c:pt idx="7078">
                  <c:v>552</c:v>
                </c:pt>
                <c:pt idx="7079">
                  <c:v>538</c:v>
                </c:pt>
                <c:pt idx="7080">
                  <c:v>555</c:v>
                </c:pt>
                <c:pt idx="7081">
                  <c:v>546</c:v>
                </c:pt>
                <c:pt idx="7082">
                  <c:v>542</c:v>
                </c:pt>
                <c:pt idx="7083">
                  <c:v>549</c:v>
                </c:pt>
                <c:pt idx="7084">
                  <c:v>554</c:v>
                </c:pt>
                <c:pt idx="7085">
                  <c:v>556</c:v>
                </c:pt>
                <c:pt idx="7086">
                  <c:v>549</c:v>
                </c:pt>
                <c:pt idx="7087">
                  <c:v>555</c:v>
                </c:pt>
                <c:pt idx="7088">
                  <c:v>552</c:v>
                </c:pt>
                <c:pt idx="7089">
                  <c:v>546</c:v>
                </c:pt>
                <c:pt idx="7090">
                  <c:v>556</c:v>
                </c:pt>
                <c:pt idx="7091">
                  <c:v>549</c:v>
                </c:pt>
                <c:pt idx="7092">
                  <c:v>555</c:v>
                </c:pt>
                <c:pt idx="7093">
                  <c:v>540</c:v>
                </c:pt>
                <c:pt idx="7094">
                  <c:v>532</c:v>
                </c:pt>
                <c:pt idx="7095">
                  <c:v>535</c:v>
                </c:pt>
                <c:pt idx="7096">
                  <c:v>541</c:v>
                </c:pt>
                <c:pt idx="7097">
                  <c:v>568</c:v>
                </c:pt>
                <c:pt idx="7098">
                  <c:v>567</c:v>
                </c:pt>
                <c:pt idx="7099">
                  <c:v>569</c:v>
                </c:pt>
                <c:pt idx="7100">
                  <c:v>562</c:v>
                </c:pt>
                <c:pt idx="7101">
                  <c:v>553</c:v>
                </c:pt>
                <c:pt idx="7102">
                  <c:v>565</c:v>
                </c:pt>
                <c:pt idx="7103">
                  <c:v>569</c:v>
                </c:pt>
                <c:pt idx="7104">
                  <c:v>551</c:v>
                </c:pt>
                <c:pt idx="7105">
                  <c:v>539</c:v>
                </c:pt>
                <c:pt idx="7106">
                  <c:v>544</c:v>
                </c:pt>
                <c:pt idx="7107">
                  <c:v>557</c:v>
                </c:pt>
                <c:pt idx="7108">
                  <c:v>546</c:v>
                </c:pt>
                <c:pt idx="7109">
                  <c:v>528</c:v>
                </c:pt>
                <c:pt idx="7110">
                  <c:v>541</c:v>
                </c:pt>
                <c:pt idx="7111">
                  <c:v>529</c:v>
                </c:pt>
                <c:pt idx="7112">
                  <c:v>535</c:v>
                </c:pt>
                <c:pt idx="7113">
                  <c:v>545</c:v>
                </c:pt>
                <c:pt idx="7114">
                  <c:v>555</c:v>
                </c:pt>
                <c:pt idx="7115">
                  <c:v>580</c:v>
                </c:pt>
                <c:pt idx="7116">
                  <c:v>613</c:v>
                </c:pt>
                <c:pt idx="7117">
                  <c:v>567</c:v>
                </c:pt>
                <c:pt idx="7118">
                  <c:v>570</c:v>
                </c:pt>
                <c:pt idx="7119">
                  <c:v>553</c:v>
                </c:pt>
                <c:pt idx="7120">
                  <c:v>569</c:v>
                </c:pt>
                <c:pt idx="7121">
                  <c:v>576</c:v>
                </c:pt>
                <c:pt idx="7122">
                  <c:v>540</c:v>
                </c:pt>
                <c:pt idx="7123">
                  <c:v>545</c:v>
                </c:pt>
                <c:pt idx="7124">
                  <c:v>548</c:v>
                </c:pt>
                <c:pt idx="7125">
                  <c:v>555</c:v>
                </c:pt>
                <c:pt idx="7126">
                  <c:v>565</c:v>
                </c:pt>
                <c:pt idx="7127">
                  <c:v>560</c:v>
                </c:pt>
                <c:pt idx="7128">
                  <c:v>565</c:v>
                </c:pt>
                <c:pt idx="7129">
                  <c:v>562</c:v>
                </c:pt>
                <c:pt idx="7130">
                  <c:v>555</c:v>
                </c:pt>
                <c:pt idx="7131">
                  <c:v>555</c:v>
                </c:pt>
                <c:pt idx="7132">
                  <c:v>548</c:v>
                </c:pt>
                <c:pt idx="7133">
                  <c:v>551</c:v>
                </c:pt>
                <c:pt idx="7134">
                  <c:v>552</c:v>
                </c:pt>
                <c:pt idx="7135">
                  <c:v>552</c:v>
                </c:pt>
                <c:pt idx="7136">
                  <c:v>553</c:v>
                </c:pt>
                <c:pt idx="7137">
                  <c:v>542</c:v>
                </c:pt>
                <c:pt idx="7138">
                  <c:v>545</c:v>
                </c:pt>
                <c:pt idx="7139">
                  <c:v>553</c:v>
                </c:pt>
                <c:pt idx="7140">
                  <c:v>547</c:v>
                </c:pt>
                <c:pt idx="7141">
                  <c:v>535</c:v>
                </c:pt>
                <c:pt idx="7142">
                  <c:v>536</c:v>
                </c:pt>
                <c:pt idx="7143">
                  <c:v>533</c:v>
                </c:pt>
                <c:pt idx="7144">
                  <c:v>527</c:v>
                </c:pt>
                <c:pt idx="7145">
                  <c:v>536</c:v>
                </c:pt>
                <c:pt idx="7146">
                  <c:v>545</c:v>
                </c:pt>
                <c:pt idx="7147">
                  <c:v>567</c:v>
                </c:pt>
                <c:pt idx="7148">
                  <c:v>565</c:v>
                </c:pt>
                <c:pt idx="7149">
                  <c:v>552</c:v>
                </c:pt>
                <c:pt idx="7150">
                  <c:v>551</c:v>
                </c:pt>
                <c:pt idx="7151">
                  <c:v>553</c:v>
                </c:pt>
                <c:pt idx="7152">
                  <c:v>556</c:v>
                </c:pt>
                <c:pt idx="7153">
                  <c:v>571</c:v>
                </c:pt>
                <c:pt idx="7154">
                  <c:v>557</c:v>
                </c:pt>
                <c:pt idx="7155">
                  <c:v>553</c:v>
                </c:pt>
                <c:pt idx="7156">
                  <c:v>555</c:v>
                </c:pt>
                <c:pt idx="7157">
                  <c:v>551</c:v>
                </c:pt>
                <c:pt idx="7158">
                  <c:v>553</c:v>
                </c:pt>
                <c:pt idx="7159">
                  <c:v>552</c:v>
                </c:pt>
                <c:pt idx="7160">
                  <c:v>551</c:v>
                </c:pt>
                <c:pt idx="7161">
                  <c:v>552</c:v>
                </c:pt>
                <c:pt idx="7162">
                  <c:v>559</c:v>
                </c:pt>
                <c:pt idx="7163">
                  <c:v>559</c:v>
                </c:pt>
                <c:pt idx="7164">
                  <c:v>552</c:v>
                </c:pt>
                <c:pt idx="7165">
                  <c:v>544</c:v>
                </c:pt>
                <c:pt idx="7166">
                  <c:v>540</c:v>
                </c:pt>
                <c:pt idx="7167">
                  <c:v>553</c:v>
                </c:pt>
                <c:pt idx="7168">
                  <c:v>553</c:v>
                </c:pt>
                <c:pt idx="7169">
                  <c:v>559</c:v>
                </c:pt>
                <c:pt idx="7170">
                  <c:v>561</c:v>
                </c:pt>
                <c:pt idx="7171">
                  <c:v>572</c:v>
                </c:pt>
                <c:pt idx="7172">
                  <c:v>573</c:v>
                </c:pt>
                <c:pt idx="7173">
                  <c:v>577</c:v>
                </c:pt>
                <c:pt idx="7174">
                  <c:v>558</c:v>
                </c:pt>
                <c:pt idx="7175">
                  <c:v>543</c:v>
                </c:pt>
                <c:pt idx="7176">
                  <c:v>540</c:v>
                </c:pt>
                <c:pt idx="7177">
                  <c:v>533</c:v>
                </c:pt>
                <c:pt idx="7178">
                  <c:v>535</c:v>
                </c:pt>
                <c:pt idx="7179">
                  <c:v>541</c:v>
                </c:pt>
                <c:pt idx="7180">
                  <c:v>547</c:v>
                </c:pt>
                <c:pt idx="7181">
                  <c:v>543</c:v>
                </c:pt>
                <c:pt idx="7182">
                  <c:v>556</c:v>
                </c:pt>
                <c:pt idx="7183">
                  <c:v>554</c:v>
                </c:pt>
                <c:pt idx="7184">
                  <c:v>551</c:v>
                </c:pt>
                <c:pt idx="7185">
                  <c:v>551</c:v>
                </c:pt>
                <c:pt idx="7186">
                  <c:v>561</c:v>
                </c:pt>
                <c:pt idx="7187">
                  <c:v>567</c:v>
                </c:pt>
                <c:pt idx="7188">
                  <c:v>575</c:v>
                </c:pt>
                <c:pt idx="7189">
                  <c:v>560</c:v>
                </c:pt>
                <c:pt idx="7190">
                  <c:v>560</c:v>
                </c:pt>
                <c:pt idx="7191">
                  <c:v>562</c:v>
                </c:pt>
                <c:pt idx="7192">
                  <c:v>542</c:v>
                </c:pt>
                <c:pt idx="7193">
                  <c:v>539</c:v>
                </c:pt>
                <c:pt idx="7194">
                  <c:v>546</c:v>
                </c:pt>
                <c:pt idx="7195">
                  <c:v>548</c:v>
                </c:pt>
                <c:pt idx="7196">
                  <c:v>549</c:v>
                </c:pt>
                <c:pt idx="7197">
                  <c:v>553</c:v>
                </c:pt>
                <c:pt idx="7198">
                  <c:v>548</c:v>
                </c:pt>
                <c:pt idx="7199">
                  <c:v>556</c:v>
                </c:pt>
                <c:pt idx="7200">
                  <c:v>548</c:v>
                </c:pt>
                <c:pt idx="7201">
                  <c:v>556</c:v>
                </c:pt>
                <c:pt idx="7202">
                  <c:v>557</c:v>
                </c:pt>
                <c:pt idx="7203">
                  <c:v>551</c:v>
                </c:pt>
                <c:pt idx="7204">
                  <c:v>543</c:v>
                </c:pt>
                <c:pt idx="7205">
                  <c:v>538</c:v>
                </c:pt>
                <c:pt idx="7206">
                  <c:v>550</c:v>
                </c:pt>
                <c:pt idx="7207">
                  <c:v>564</c:v>
                </c:pt>
                <c:pt idx="7208">
                  <c:v>553</c:v>
                </c:pt>
                <c:pt idx="7209">
                  <c:v>567</c:v>
                </c:pt>
                <c:pt idx="7210">
                  <c:v>569</c:v>
                </c:pt>
                <c:pt idx="7211">
                  <c:v>566</c:v>
                </c:pt>
                <c:pt idx="7212">
                  <c:v>573</c:v>
                </c:pt>
                <c:pt idx="7213">
                  <c:v>554</c:v>
                </c:pt>
                <c:pt idx="7214">
                  <c:v>534</c:v>
                </c:pt>
                <c:pt idx="7215">
                  <c:v>519</c:v>
                </c:pt>
                <c:pt idx="7216">
                  <c:v>539</c:v>
                </c:pt>
                <c:pt idx="7217">
                  <c:v>536</c:v>
                </c:pt>
                <c:pt idx="7218">
                  <c:v>543</c:v>
                </c:pt>
                <c:pt idx="7219">
                  <c:v>580</c:v>
                </c:pt>
                <c:pt idx="7220">
                  <c:v>576</c:v>
                </c:pt>
                <c:pt idx="7221">
                  <c:v>538</c:v>
                </c:pt>
                <c:pt idx="7222">
                  <c:v>544</c:v>
                </c:pt>
                <c:pt idx="7223">
                  <c:v>546</c:v>
                </c:pt>
                <c:pt idx="7224">
                  <c:v>546</c:v>
                </c:pt>
                <c:pt idx="7225">
                  <c:v>554</c:v>
                </c:pt>
                <c:pt idx="7226">
                  <c:v>556</c:v>
                </c:pt>
                <c:pt idx="7227">
                  <c:v>556</c:v>
                </c:pt>
                <c:pt idx="7228">
                  <c:v>568</c:v>
                </c:pt>
                <c:pt idx="7229">
                  <c:v>557</c:v>
                </c:pt>
                <c:pt idx="7230">
                  <c:v>549</c:v>
                </c:pt>
                <c:pt idx="7231">
                  <c:v>534</c:v>
                </c:pt>
                <c:pt idx="7232">
                  <c:v>539</c:v>
                </c:pt>
                <c:pt idx="7233">
                  <c:v>542</c:v>
                </c:pt>
                <c:pt idx="7234">
                  <c:v>560</c:v>
                </c:pt>
                <c:pt idx="7235">
                  <c:v>566</c:v>
                </c:pt>
                <c:pt idx="7236">
                  <c:v>560</c:v>
                </c:pt>
                <c:pt idx="7237">
                  <c:v>554</c:v>
                </c:pt>
                <c:pt idx="7238">
                  <c:v>539</c:v>
                </c:pt>
                <c:pt idx="7239">
                  <c:v>554</c:v>
                </c:pt>
                <c:pt idx="7240">
                  <c:v>552</c:v>
                </c:pt>
                <c:pt idx="7241">
                  <c:v>545</c:v>
                </c:pt>
                <c:pt idx="7242">
                  <c:v>538</c:v>
                </c:pt>
                <c:pt idx="7243">
                  <c:v>536</c:v>
                </c:pt>
                <c:pt idx="7244">
                  <c:v>553</c:v>
                </c:pt>
                <c:pt idx="7245">
                  <c:v>535</c:v>
                </c:pt>
                <c:pt idx="7246">
                  <c:v>538</c:v>
                </c:pt>
                <c:pt idx="7247">
                  <c:v>538</c:v>
                </c:pt>
                <c:pt idx="7248">
                  <c:v>544</c:v>
                </c:pt>
                <c:pt idx="7249">
                  <c:v>535</c:v>
                </c:pt>
                <c:pt idx="7250">
                  <c:v>536</c:v>
                </c:pt>
                <c:pt idx="7251">
                  <c:v>559</c:v>
                </c:pt>
                <c:pt idx="7252">
                  <c:v>566</c:v>
                </c:pt>
                <c:pt idx="7253">
                  <c:v>561</c:v>
                </c:pt>
                <c:pt idx="7254">
                  <c:v>538</c:v>
                </c:pt>
                <c:pt idx="7255">
                  <c:v>565</c:v>
                </c:pt>
                <c:pt idx="7256">
                  <c:v>573</c:v>
                </c:pt>
                <c:pt idx="7257">
                  <c:v>556</c:v>
                </c:pt>
                <c:pt idx="7258">
                  <c:v>574</c:v>
                </c:pt>
                <c:pt idx="7259">
                  <c:v>562</c:v>
                </c:pt>
                <c:pt idx="7260">
                  <c:v>546</c:v>
                </c:pt>
                <c:pt idx="7261">
                  <c:v>557</c:v>
                </c:pt>
                <c:pt idx="7262">
                  <c:v>545</c:v>
                </c:pt>
                <c:pt idx="7263">
                  <c:v>548</c:v>
                </c:pt>
                <c:pt idx="7264">
                  <c:v>550</c:v>
                </c:pt>
                <c:pt idx="7265">
                  <c:v>551</c:v>
                </c:pt>
                <c:pt idx="7266">
                  <c:v>550</c:v>
                </c:pt>
                <c:pt idx="7267">
                  <c:v>555</c:v>
                </c:pt>
                <c:pt idx="7268">
                  <c:v>548</c:v>
                </c:pt>
                <c:pt idx="7269">
                  <c:v>551</c:v>
                </c:pt>
                <c:pt idx="7270">
                  <c:v>557</c:v>
                </c:pt>
                <c:pt idx="7271">
                  <c:v>551</c:v>
                </c:pt>
                <c:pt idx="7272">
                  <c:v>551</c:v>
                </c:pt>
                <c:pt idx="7273">
                  <c:v>552</c:v>
                </c:pt>
                <c:pt idx="7274">
                  <c:v>571</c:v>
                </c:pt>
                <c:pt idx="7275">
                  <c:v>520</c:v>
                </c:pt>
                <c:pt idx="7276">
                  <c:v>570</c:v>
                </c:pt>
                <c:pt idx="7277">
                  <c:v>598</c:v>
                </c:pt>
                <c:pt idx="7278">
                  <c:v>562</c:v>
                </c:pt>
                <c:pt idx="7279">
                  <c:v>511</c:v>
                </c:pt>
                <c:pt idx="7280">
                  <c:v>521</c:v>
                </c:pt>
                <c:pt idx="7281">
                  <c:v>534</c:v>
                </c:pt>
                <c:pt idx="7282">
                  <c:v>548</c:v>
                </c:pt>
                <c:pt idx="7283">
                  <c:v>544</c:v>
                </c:pt>
                <c:pt idx="7284">
                  <c:v>547</c:v>
                </c:pt>
                <c:pt idx="7285">
                  <c:v>556</c:v>
                </c:pt>
                <c:pt idx="7286">
                  <c:v>555</c:v>
                </c:pt>
                <c:pt idx="7287">
                  <c:v>551</c:v>
                </c:pt>
                <c:pt idx="7288">
                  <c:v>558</c:v>
                </c:pt>
                <c:pt idx="7289">
                  <c:v>533</c:v>
                </c:pt>
                <c:pt idx="7290">
                  <c:v>557</c:v>
                </c:pt>
                <c:pt idx="7291">
                  <c:v>542</c:v>
                </c:pt>
                <c:pt idx="7292">
                  <c:v>531</c:v>
                </c:pt>
                <c:pt idx="7293">
                  <c:v>564</c:v>
                </c:pt>
                <c:pt idx="7294">
                  <c:v>569</c:v>
                </c:pt>
                <c:pt idx="7295">
                  <c:v>576</c:v>
                </c:pt>
                <c:pt idx="7296">
                  <c:v>579</c:v>
                </c:pt>
                <c:pt idx="7297">
                  <c:v>545</c:v>
                </c:pt>
                <c:pt idx="7298">
                  <c:v>553</c:v>
                </c:pt>
                <c:pt idx="7299">
                  <c:v>552</c:v>
                </c:pt>
                <c:pt idx="7300">
                  <c:v>544</c:v>
                </c:pt>
                <c:pt idx="7301">
                  <c:v>563</c:v>
                </c:pt>
                <c:pt idx="7302">
                  <c:v>553</c:v>
                </c:pt>
                <c:pt idx="7303">
                  <c:v>545</c:v>
                </c:pt>
                <c:pt idx="7304">
                  <c:v>551</c:v>
                </c:pt>
                <c:pt idx="7305">
                  <c:v>551</c:v>
                </c:pt>
                <c:pt idx="7306">
                  <c:v>553</c:v>
                </c:pt>
                <c:pt idx="7307">
                  <c:v>545</c:v>
                </c:pt>
                <c:pt idx="7308">
                  <c:v>553</c:v>
                </c:pt>
                <c:pt idx="7309">
                  <c:v>555</c:v>
                </c:pt>
                <c:pt idx="7310">
                  <c:v>555</c:v>
                </c:pt>
                <c:pt idx="7311">
                  <c:v>556</c:v>
                </c:pt>
                <c:pt idx="7312">
                  <c:v>561</c:v>
                </c:pt>
                <c:pt idx="7313">
                  <c:v>529</c:v>
                </c:pt>
                <c:pt idx="7314">
                  <c:v>519</c:v>
                </c:pt>
                <c:pt idx="7315">
                  <c:v>540</c:v>
                </c:pt>
                <c:pt idx="7316">
                  <c:v>565</c:v>
                </c:pt>
                <c:pt idx="7317">
                  <c:v>553</c:v>
                </c:pt>
                <c:pt idx="7318">
                  <c:v>553</c:v>
                </c:pt>
                <c:pt idx="7319">
                  <c:v>541</c:v>
                </c:pt>
                <c:pt idx="7320">
                  <c:v>558</c:v>
                </c:pt>
                <c:pt idx="7321">
                  <c:v>571</c:v>
                </c:pt>
                <c:pt idx="7322">
                  <c:v>546</c:v>
                </c:pt>
                <c:pt idx="7323">
                  <c:v>550</c:v>
                </c:pt>
                <c:pt idx="7324">
                  <c:v>547</c:v>
                </c:pt>
                <c:pt idx="7325">
                  <c:v>555</c:v>
                </c:pt>
                <c:pt idx="7326">
                  <c:v>558</c:v>
                </c:pt>
                <c:pt idx="7327">
                  <c:v>560</c:v>
                </c:pt>
                <c:pt idx="7328">
                  <c:v>551</c:v>
                </c:pt>
                <c:pt idx="7329">
                  <c:v>558</c:v>
                </c:pt>
                <c:pt idx="7330">
                  <c:v>550</c:v>
                </c:pt>
                <c:pt idx="7331">
                  <c:v>540</c:v>
                </c:pt>
                <c:pt idx="7332">
                  <c:v>544</c:v>
                </c:pt>
                <c:pt idx="7333">
                  <c:v>541</c:v>
                </c:pt>
                <c:pt idx="7334">
                  <c:v>539</c:v>
                </c:pt>
                <c:pt idx="7335">
                  <c:v>549</c:v>
                </c:pt>
                <c:pt idx="7336">
                  <c:v>550</c:v>
                </c:pt>
                <c:pt idx="7337">
                  <c:v>554</c:v>
                </c:pt>
                <c:pt idx="7338">
                  <c:v>533</c:v>
                </c:pt>
                <c:pt idx="7339">
                  <c:v>525</c:v>
                </c:pt>
                <c:pt idx="7340">
                  <c:v>530</c:v>
                </c:pt>
                <c:pt idx="7341">
                  <c:v>538</c:v>
                </c:pt>
                <c:pt idx="7342">
                  <c:v>547</c:v>
                </c:pt>
                <c:pt idx="7343">
                  <c:v>563</c:v>
                </c:pt>
                <c:pt idx="7344">
                  <c:v>541</c:v>
                </c:pt>
                <c:pt idx="7345">
                  <c:v>569</c:v>
                </c:pt>
                <c:pt idx="7346">
                  <c:v>571</c:v>
                </c:pt>
                <c:pt idx="7347">
                  <c:v>578</c:v>
                </c:pt>
                <c:pt idx="7348">
                  <c:v>538</c:v>
                </c:pt>
                <c:pt idx="7349">
                  <c:v>537</c:v>
                </c:pt>
                <c:pt idx="7350">
                  <c:v>548</c:v>
                </c:pt>
                <c:pt idx="7351">
                  <c:v>531</c:v>
                </c:pt>
                <c:pt idx="7352">
                  <c:v>547</c:v>
                </c:pt>
                <c:pt idx="7353">
                  <c:v>555</c:v>
                </c:pt>
                <c:pt idx="7354">
                  <c:v>550</c:v>
                </c:pt>
                <c:pt idx="7355">
                  <c:v>551</c:v>
                </c:pt>
                <c:pt idx="7356">
                  <c:v>550</c:v>
                </c:pt>
                <c:pt idx="7357">
                  <c:v>551</c:v>
                </c:pt>
                <c:pt idx="7358">
                  <c:v>570</c:v>
                </c:pt>
                <c:pt idx="7359">
                  <c:v>550</c:v>
                </c:pt>
                <c:pt idx="7360">
                  <c:v>542</c:v>
                </c:pt>
                <c:pt idx="7361">
                  <c:v>548</c:v>
                </c:pt>
                <c:pt idx="7362">
                  <c:v>547</c:v>
                </c:pt>
                <c:pt idx="7363">
                  <c:v>553</c:v>
                </c:pt>
                <c:pt idx="7364">
                  <c:v>550</c:v>
                </c:pt>
                <c:pt idx="7365">
                  <c:v>550</c:v>
                </c:pt>
                <c:pt idx="7366">
                  <c:v>549</c:v>
                </c:pt>
                <c:pt idx="7367">
                  <c:v>552</c:v>
                </c:pt>
                <c:pt idx="7368">
                  <c:v>532</c:v>
                </c:pt>
                <c:pt idx="7369">
                  <c:v>517</c:v>
                </c:pt>
                <c:pt idx="7370">
                  <c:v>540</c:v>
                </c:pt>
                <c:pt idx="7371">
                  <c:v>553</c:v>
                </c:pt>
                <c:pt idx="7372">
                  <c:v>542</c:v>
                </c:pt>
                <c:pt idx="7373">
                  <c:v>559</c:v>
                </c:pt>
                <c:pt idx="7374">
                  <c:v>532</c:v>
                </c:pt>
                <c:pt idx="7375">
                  <c:v>527</c:v>
                </c:pt>
                <c:pt idx="7376">
                  <c:v>550</c:v>
                </c:pt>
                <c:pt idx="7377">
                  <c:v>555</c:v>
                </c:pt>
                <c:pt idx="7378">
                  <c:v>555</c:v>
                </c:pt>
                <c:pt idx="7379">
                  <c:v>557</c:v>
                </c:pt>
                <c:pt idx="7380">
                  <c:v>544</c:v>
                </c:pt>
                <c:pt idx="7381">
                  <c:v>553</c:v>
                </c:pt>
                <c:pt idx="7382">
                  <c:v>541</c:v>
                </c:pt>
                <c:pt idx="7383">
                  <c:v>561</c:v>
                </c:pt>
                <c:pt idx="7384">
                  <c:v>553</c:v>
                </c:pt>
                <c:pt idx="7385">
                  <c:v>554</c:v>
                </c:pt>
                <c:pt idx="7386">
                  <c:v>559</c:v>
                </c:pt>
                <c:pt idx="7387">
                  <c:v>546</c:v>
                </c:pt>
                <c:pt idx="7388">
                  <c:v>537</c:v>
                </c:pt>
                <c:pt idx="7389">
                  <c:v>548</c:v>
                </c:pt>
                <c:pt idx="7390">
                  <c:v>541</c:v>
                </c:pt>
                <c:pt idx="7391">
                  <c:v>554</c:v>
                </c:pt>
                <c:pt idx="7392">
                  <c:v>564</c:v>
                </c:pt>
                <c:pt idx="7393">
                  <c:v>554</c:v>
                </c:pt>
                <c:pt idx="7394">
                  <c:v>540</c:v>
                </c:pt>
                <c:pt idx="7395">
                  <c:v>543</c:v>
                </c:pt>
                <c:pt idx="7396">
                  <c:v>536</c:v>
                </c:pt>
                <c:pt idx="7397">
                  <c:v>547</c:v>
                </c:pt>
                <c:pt idx="7398">
                  <c:v>544</c:v>
                </c:pt>
                <c:pt idx="7399">
                  <c:v>538</c:v>
                </c:pt>
                <c:pt idx="7400">
                  <c:v>545</c:v>
                </c:pt>
                <c:pt idx="7401">
                  <c:v>540</c:v>
                </c:pt>
                <c:pt idx="7402">
                  <c:v>556</c:v>
                </c:pt>
                <c:pt idx="7403">
                  <c:v>553</c:v>
                </c:pt>
                <c:pt idx="7404">
                  <c:v>557</c:v>
                </c:pt>
                <c:pt idx="7405">
                  <c:v>545</c:v>
                </c:pt>
                <c:pt idx="7406">
                  <c:v>560</c:v>
                </c:pt>
                <c:pt idx="7407">
                  <c:v>555</c:v>
                </c:pt>
                <c:pt idx="7408">
                  <c:v>559</c:v>
                </c:pt>
                <c:pt idx="7409">
                  <c:v>556</c:v>
                </c:pt>
                <c:pt idx="7410">
                  <c:v>559</c:v>
                </c:pt>
                <c:pt idx="7411">
                  <c:v>547</c:v>
                </c:pt>
                <c:pt idx="7412">
                  <c:v>556</c:v>
                </c:pt>
                <c:pt idx="7413">
                  <c:v>542</c:v>
                </c:pt>
                <c:pt idx="7414">
                  <c:v>543</c:v>
                </c:pt>
                <c:pt idx="7415">
                  <c:v>551</c:v>
                </c:pt>
                <c:pt idx="7416">
                  <c:v>552</c:v>
                </c:pt>
                <c:pt idx="7417">
                  <c:v>547</c:v>
                </c:pt>
                <c:pt idx="7418">
                  <c:v>554</c:v>
                </c:pt>
                <c:pt idx="7419">
                  <c:v>552</c:v>
                </c:pt>
                <c:pt idx="7420">
                  <c:v>558</c:v>
                </c:pt>
                <c:pt idx="7421">
                  <c:v>551</c:v>
                </c:pt>
                <c:pt idx="7422">
                  <c:v>547</c:v>
                </c:pt>
                <c:pt idx="7423">
                  <c:v>558</c:v>
                </c:pt>
                <c:pt idx="7424">
                  <c:v>541</c:v>
                </c:pt>
                <c:pt idx="7425">
                  <c:v>546</c:v>
                </c:pt>
                <c:pt idx="7426">
                  <c:v>548</c:v>
                </c:pt>
                <c:pt idx="7427">
                  <c:v>545</c:v>
                </c:pt>
                <c:pt idx="7428">
                  <c:v>549</c:v>
                </c:pt>
                <c:pt idx="7429">
                  <c:v>554</c:v>
                </c:pt>
                <c:pt idx="7430">
                  <c:v>545</c:v>
                </c:pt>
                <c:pt idx="7431">
                  <c:v>546</c:v>
                </c:pt>
                <c:pt idx="7432">
                  <c:v>552</c:v>
                </c:pt>
                <c:pt idx="7433">
                  <c:v>549</c:v>
                </c:pt>
                <c:pt idx="7434">
                  <c:v>538</c:v>
                </c:pt>
                <c:pt idx="7435">
                  <c:v>550</c:v>
                </c:pt>
                <c:pt idx="7436">
                  <c:v>538</c:v>
                </c:pt>
                <c:pt idx="7437">
                  <c:v>546</c:v>
                </c:pt>
                <c:pt idx="7438">
                  <c:v>541</c:v>
                </c:pt>
                <c:pt idx="7439">
                  <c:v>541</c:v>
                </c:pt>
                <c:pt idx="7440">
                  <c:v>554</c:v>
                </c:pt>
                <c:pt idx="7441">
                  <c:v>555</c:v>
                </c:pt>
                <c:pt idx="7442">
                  <c:v>558</c:v>
                </c:pt>
                <c:pt idx="7443">
                  <c:v>560</c:v>
                </c:pt>
                <c:pt idx="7444">
                  <c:v>552</c:v>
                </c:pt>
                <c:pt idx="7445">
                  <c:v>569</c:v>
                </c:pt>
                <c:pt idx="7446">
                  <c:v>549</c:v>
                </c:pt>
                <c:pt idx="7447">
                  <c:v>544</c:v>
                </c:pt>
                <c:pt idx="7448">
                  <c:v>537</c:v>
                </c:pt>
                <c:pt idx="7449">
                  <c:v>555</c:v>
                </c:pt>
                <c:pt idx="7450">
                  <c:v>549</c:v>
                </c:pt>
                <c:pt idx="7451">
                  <c:v>549</c:v>
                </c:pt>
                <c:pt idx="7452">
                  <c:v>550</c:v>
                </c:pt>
                <c:pt idx="7453">
                  <c:v>551</c:v>
                </c:pt>
                <c:pt idx="7454">
                  <c:v>541</c:v>
                </c:pt>
                <c:pt idx="7455">
                  <c:v>548</c:v>
                </c:pt>
                <c:pt idx="7456">
                  <c:v>545</c:v>
                </c:pt>
                <c:pt idx="7457">
                  <c:v>540</c:v>
                </c:pt>
                <c:pt idx="7458">
                  <c:v>545</c:v>
                </c:pt>
                <c:pt idx="7459">
                  <c:v>548</c:v>
                </c:pt>
                <c:pt idx="7460">
                  <c:v>550</c:v>
                </c:pt>
                <c:pt idx="7461">
                  <c:v>537</c:v>
                </c:pt>
                <c:pt idx="7462">
                  <c:v>548</c:v>
                </c:pt>
                <c:pt idx="7463">
                  <c:v>549</c:v>
                </c:pt>
                <c:pt idx="7464">
                  <c:v>553</c:v>
                </c:pt>
                <c:pt idx="7465">
                  <c:v>546</c:v>
                </c:pt>
                <c:pt idx="7466">
                  <c:v>551</c:v>
                </c:pt>
                <c:pt idx="7467">
                  <c:v>548</c:v>
                </c:pt>
                <c:pt idx="7468">
                  <c:v>553</c:v>
                </c:pt>
                <c:pt idx="7469">
                  <c:v>552</c:v>
                </c:pt>
                <c:pt idx="7470">
                  <c:v>549</c:v>
                </c:pt>
                <c:pt idx="7471">
                  <c:v>547</c:v>
                </c:pt>
                <c:pt idx="7472">
                  <c:v>551</c:v>
                </c:pt>
                <c:pt idx="7473">
                  <c:v>538</c:v>
                </c:pt>
                <c:pt idx="7474">
                  <c:v>534</c:v>
                </c:pt>
                <c:pt idx="7475">
                  <c:v>546</c:v>
                </c:pt>
                <c:pt idx="7476">
                  <c:v>550</c:v>
                </c:pt>
                <c:pt idx="7477">
                  <c:v>558</c:v>
                </c:pt>
                <c:pt idx="7478">
                  <c:v>563</c:v>
                </c:pt>
                <c:pt idx="7479">
                  <c:v>562</c:v>
                </c:pt>
                <c:pt idx="7480">
                  <c:v>557</c:v>
                </c:pt>
                <c:pt idx="7481">
                  <c:v>555</c:v>
                </c:pt>
                <c:pt idx="7482">
                  <c:v>545</c:v>
                </c:pt>
                <c:pt idx="7483">
                  <c:v>552</c:v>
                </c:pt>
                <c:pt idx="7484">
                  <c:v>548</c:v>
                </c:pt>
                <c:pt idx="7485">
                  <c:v>551</c:v>
                </c:pt>
                <c:pt idx="7486">
                  <c:v>551</c:v>
                </c:pt>
                <c:pt idx="7487">
                  <c:v>545</c:v>
                </c:pt>
                <c:pt idx="7488">
                  <c:v>545</c:v>
                </c:pt>
                <c:pt idx="7489">
                  <c:v>545</c:v>
                </c:pt>
                <c:pt idx="7490">
                  <c:v>542</c:v>
                </c:pt>
                <c:pt idx="7491">
                  <c:v>555</c:v>
                </c:pt>
                <c:pt idx="7492">
                  <c:v>550</c:v>
                </c:pt>
                <c:pt idx="7493">
                  <c:v>548</c:v>
                </c:pt>
                <c:pt idx="7494">
                  <c:v>549</c:v>
                </c:pt>
                <c:pt idx="7495">
                  <c:v>550</c:v>
                </c:pt>
                <c:pt idx="7496">
                  <c:v>554</c:v>
                </c:pt>
                <c:pt idx="7497">
                  <c:v>549</c:v>
                </c:pt>
                <c:pt idx="7498">
                  <c:v>548</c:v>
                </c:pt>
                <c:pt idx="7499">
                  <c:v>551</c:v>
                </c:pt>
                <c:pt idx="7500">
                  <c:v>547</c:v>
                </c:pt>
                <c:pt idx="7501">
                  <c:v>550</c:v>
                </c:pt>
                <c:pt idx="7502">
                  <c:v>542</c:v>
                </c:pt>
                <c:pt idx="7503">
                  <c:v>551</c:v>
                </c:pt>
                <c:pt idx="7504">
                  <c:v>541</c:v>
                </c:pt>
                <c:pt idx="7505">
                  <c:v>545</c:v>
                </c:pt>
                <c:pt idx="7506">
                  <c:v>568</c:v>
                </c:pt>
                <c:pt idx="7507">
                  <c:v>564</c:v>
                </c:pt>
                <c:pt idx="7508">
                  <c:v>547</c:v>
                </c:pt>
                <c:pt idx="7509">
                  <c:v>537</c:v>
                </c:pt>
                <c:pt idx="7510">
                  <c:v>549</c:v>
                </c:pt>
                <c:pt idx="7511">
                  <c:v>555</c:v>
                </c:pt>
                <c:pt idx="7512">
                  <c:v>549</c:v>
                </c:pt>
                <c:pt idx="7513">
                  <c:v>543</c:v>
                </c:pt>
                <c:pt idx="7514">
                  <c:v>512</c:v>
                </c:pt>
                <c:pt idx="7515">
                  <c:v>548</c:v>
                </c:pt>
                <c:pt idx="7516">
                  <c:v>545</c:v>
                </c:pt>
                <c:pt idx="7517">
                  <c:v>526</c:v>
                </c:pt>
                <c:pt idx="7518">
                  <c:v>551</c:v>
                </c:pt>
                <c:pt idx="7519">
                  <c:v>548</c:v>
                </c:pt>
                <c:pt idx="7520">
                  <c:v>586</c:v>
                </c:pt>
                <c:pt idx="7521">
                  <c:v>563</c:v>
                </c:pt>
                <c:pt idx="7522">
                  <c:v>563</c:v>
                </c:pt>
                <c:pt idx="7523">
                  <c:v>554</c:v>
                </c:pt>
                <c:pt idx="7524">
                  <c:v>556</c:v>
                </c:pt>
                <c:pt idx="7525">
                  <c:v>551</c:v>
                </c:pt>
                <c:pt idx="7526">
                  <c:v>550</c:v>
                </c:pt>
                <c:pt idx="7527">
                  <c:v>554</c:v>
                </c:pt>
                <c:pt idx="7528">
                  <c:v>566</c:v>
                </c:pt>
                <c:pt idx="7529">
                  <c:v>540</c:v>
                </c:pt>
                <c:pt idx="7530">
                  <c:v>540</c:v>
                </c:pt>
                <c:pt idx="7531">
                  <c:v>551</c:v>
                </c:pt>
                <c:pt idx="7532">
                  <c:v>542</c:v>
                </c:pt>
                <c:pt idx="7533">
                  <c:v>539</c:v>
                </c:pt>
                <c:pt idx="7534">
                  <c:v>538</c:v>
                </c:pt>
                <c:pt idx="7535">
                  <c:v>539</c:v>
                </c:pt>
                <c:pt idx="7536">
                  <c:v>551</c:v>
                </c:pt>
                <c:pt idx="7537">
                  <c:v>556</c:v>
                </c:pt>
                <c:pt idx="7538">
                  <c:v>555</c:v>
                </c:pt>
                <c:pt idx="7539">
                  <c:v>535</c:v>
                </c:pt>
                <c:pt idx="7540">
                  <c:v>544</c:v>
                </c:pt>
                <c:pt idx="7541">
                  <c:v>545</c:v>
                </c:pt>
                <c:pt idx="7542">
                  <c:v>551</c:v>
                </c:pt>
                <c:pt idx="7543">
                  <c:v>566</c:v>
                </c:pt>
                <c:pt idx="7544">
                  <c:v>562</c:v>
                </c:pt>
                <c:pt idx="7545">
                  <c:v>550</c:v>
                </c:pt>
                <c:pt idx="7546">
                  <c:v>553</c:v>
                </c:pt>
                <c:pt idx="7547">
                  <c:v>549</c:v>
                </c:pt>
                <c:pt idx="7548">
                  <c:v>541</c:v>
                </c:pt>
                <c:pt idx="7549">
                  <c:v>538</c:v>
                </c:pt>
                <c:pt idx="7550">
                  <c:v>558</c:v>
                </c:pt>
                <c:pt idx="7551">
                  <c:v>554</c:v>
                </c:pt>
                <c:pt idx="7552">
                  <c:v>557</c:v>
                </c:pt>
                <c:pt idx="7553">
                  <c:v>547</c:v>
                </c:pt>
                <c:pt idx="7554">
                  <c:v>557</c:v>
                </c:pt>
                <c:pt idx="7555">
                  <c:v>554</c:v>
                </c:pt>
                <c:pt idx="7556">
                  <c:v>551</c:v>
                </c:pt>
                <c:pt idx="7557">
                  <c:v>552</c:v>
                </c:pt>
                <c:pt idx="7558">
                  <c:v>555</c:v>
                </c:pt>
                <c:pt idx="7559">
                  <c:v>546</c:v>
                </c:pt>
                <c:pt idx="7560">
                  <c:v>554</c:v>
                </c:pt>
                <c:pt idx="7561">
                  <c:v>539</c:v>
                </c:pt>
                <c:pt idx="7562">
                  <c:v>543</c:v>
                </c:pt>
                <c:pt idx="7563">
                  <c:v>558</c:v>
                </c:pt>
                <c:pt idx="7564">
                  <c:v>556</c:v>
                </c:pt>
                <c:pt idx="7565">
                  <c:v>555</c:v>
                </c:pt>
                <c:pt idx="7566">
                  <c:v>547</c:v>
                </c:pt>
                <c:pt idx="7567">
                  <c:v>557</c:v>
                </c:pt>
                <c:pt idx="7568">
                  <c:v>558</c:v>
                </c:pt>
                <c:pt idx="7569">
                  <c:v>547</c:v>
                </c:pt>
                <c:pt idx="7570">
                  <c:v>545</c:v>
                </c:pt>
                <c:pt idx="7571">
                  <c:v>549</c:v>
                </c:pt>
                <c:pt idx="7572">
                  <c:v>549</c:v>
                </c:pt>
                <c:pt idx="7573">
                  <c:v>538</c:v>
                </c:pt>
                <c:pt idx="7574">
                  <c:v>543</c:v>
                </c:pt>
                <c:pt idx="7575">
                  <c:v>547</c:v>
                </c:pt>
                <c:pt idx="7576">
                  <c:v>540</c:v>
                </c:pt>
                <c:pt idx="7577">
                  <c:v>556</c:v>
                </c:pt>
                <c:pt idx="7578">
                  <c:v>547</c:v>
                </c:pt>
                <c:pt idx="7579">
                  <c:v>553</c:v>
                </c:pt>
                <c:pt idx="7580">
                  <c:v>548</c:v>
                </c:pt>
                <c:pt idx="7581">
                  <c:v>555</c:v>
                </c:pt>
                <c:pt idx="7582">
                  <c:v>544</c:v>
                </c:pt>
                <c:pt idx="7583">
                  <c:v>547</c:v>
                </c:pt>
                <c:pt idx="7584">
                  <c:v>544</c:v>
                </c:pt>
                <c:pt idx="7585">
                  <c:v>547</c:v>
                </c:pt>
                <c:pt idx="7586">
                  <c:v>557</c:v>
                </c:pt>
                <c:pt idx="7587">
                  <c:v>538</c:v>
                </c:pt>
                <c:pt idx="7588">
                  <c:v>530</c:v>
                </c:pt>
                <c:pt idx="7589">
                  <c:v>553</c:v>
                </c:pt>
                <c:pt idx="7590">
                  <c:v>540</c:v>
                </c:pt>
                <c:pt idx="7591">
                  <c:v>538</c:v>
                </c:pt>
                <c:pt idx="7592">
                  <c:v>514</c:v>
                </c:pt>
                <c:pt idx="7593">
                  <c:v>556</c:v>
                </c:pt>
                <c:pt idx="7594">
                  <c:v>594</c:v>
                </c:pt>
                <c:pt idx="7595">
                  <c:v>555</c:v>
                </c:pt>
                <c:pt idx="7596">
                  <c:v>573</c:v>
                </c:pt>
                <c:pt idx="7597">
                  <c:v>599</c:v>
                </c:pt>
                <c:pt idx="7598">
                  <c:v>511</c:v>
                </c:pt>
                <c:pt idx="7599">
                  <c:v>577</c:v>
                </c:pt>
                <c:pt idx="7600">
                  <c:v>534</c:v>
                </c:pt>
                <c:pt idx="7601">
                  <c:v>522</c:v>
                </c:pt>
                <c:pt idx="7602">
                  <c:v>527</c:v>
                </c:pt>
                <c:pt idx="7603">
                  <c:v>544</c:v>
                </c:pt>
                <c:pt idx="7604">
                  <c:v>538</c:v>
                </c:pt>
                <c:pt idx="7605">
                  <c:v>555</c:v>
                </c:pt>
                <c:pt idx="7606">
                  <c:v>543</c:v>
                </c:pt>
                <c:pt idx="7607">
                  <c:v>551</c:v>
                </c:pt>
                <c:pt idx="7608">
                  <c:v>560</c:v>
                </c:pt>
                <c:pt idx="7609">
                  <c:v>563</c:v>
                </c:pt>
                <c:pt idx="7610">
                  <c:v>554</c:v>
                </c:pt>
                <c:pt idx="7611">
                  <c:v>545</c:v>
                </c:pt>
                <c:pt idx="7612">
                  <c:v>550</c:v>
                </c:pt>
                <c:pt idx="7613">
                  <c:v>534</c:v>
                </c:pt>
                <c:pt idx="7614">
                  <c:v>536</c:v>
                </c:pt>
                <c:pt idx="7615">
                  <c:v>546</c:v>
                </c:pt>
                <c:pt idx="7616">
                  <c:v>544</c:v>
                </c:pt>
                <c:pt idx="7617">
                  <c:v>536</c:v>
                </c:pt>
                <c:pt idx="7618">
                  <c:v>555</c:v>
                </c:pt>
                <c:pt idx="7619">
                  <c:v>551</c:v>
                </c:pt>
                <c:pt idx="7620">
                  <c:v>547</c:v>
                </c:pt>
                <c:pt idx="7621">
                  <c:v>519</c:v>
                </c:pt>
                <c:pt idx="7622">
                  <c:v>507</c:v>
                </c:pt>
                <c:pt idx="7623">
                  <c:v>561</c:v>
                </c:pt>
                <c:pt idx="7624">
                  <c:v>570</c:v>
                </c:pt>
                <c:pt idx="7625">
                  <c:v>546</c:v>
                </c:pt>
                <c:pt idx="7626">
                  <c:v>553</c:v>
                </c:pt>
                <c:pt idx="7627">
                  <c:v>544</c:v>
                </c:pt>
                <c:pt idx="7628">
                  <c:v>555</c:v>
                </c:pt>
                <c:pt idx="7629">
                  <c:v>526</c:v>
                </c:pt>
                <c:pt idx="7630">
                  <c:v>552</c:v>
                </c:pt>
                <c:pt idx="7631">
                  <c:v>549</c:v>
                </c:pt>
                <c:pt idx="7632">
                  <c:v>549</c:v>
                </c:pt>
                <c:pt idx="7633">
                  <c:v>548</c:v>
                </c:pt>
                <c:pt idx="7634">
                  <c:v>540</c:v>
                </c:pt>
                <c:pt idx="7635">
                  <c:v>522</c:v>
                </c:pt>
                <c:pt idx="7636">
                  <c:v>552</c:v>
                </c:pt>
                <c:pt idx="7637">
                  <c:v>547</c:v>
                </c:pt>
                <c:pt idx="7638">
                  <c:v>570</c:v>
                </c:pt>
                <c:pt idx="7639">
                  <c:v>510</c:v>
                </c:pt>
                <c:pt idx="7640">
                  <c:v>516</c:v>
                </c:pt>
                <c:pt idx="7641">
                  <c:v>556</c:v>
                </c:pt>
                <c:pt idx="7642">
                  <c:v>557</c:v>
                </c:pt>
                <c:pt idx="7643">
                  <c:v>566</c:v>
                </c:pt>
                <c:pt idx="7644">
                  <c:v>561</c:v>
                </c:pt>
                <c:pt idx="7645">
                  <c:v>550</c:v>
                </c:pt>
                <c:pt idx="7646">
                  <c:v>524</c:v>
                </c:pt>
                <c:pt idx="7647">
                  <c:v>536</c:v>
                </c:pt>
                <c:pt idx="7648">
                  <c:v>557</c:v>
                </c:pt>
                <c:pt idx="7649">
                  <c:v>537</c:v>
                </c:pt>
                <c:pt idx="7650">
                  <c:v>544</c:v>
                </c:pt>
                <c:pt idx="7651">
                  <c:v>549</c:v>
                </c:pt>
                <c:pt idx="7652">
                  <c:v>559</c:v>
                </c:pt>
                <c:pt idx="7653">
                  <c:v>539</c:v>
                </c:pt>
                <c:pt idx="7654">
                  <c:v>543</c:v>
                </c:pt>
                <c:pt idx="7655">
                  <c:v>533</c:v>
                </c:pt>
                <c:pt idx="7656">
                  <c:v>542</c:v>
                </c:pt>
                <c:pt idx="7657">
                  <c:v>537</c:v>
                </c:pt>
                <c:pt idx="7658">
                  <c:v>548</c:v>
                </c:pt>
                <c:pt idx="7659">
                  <c:v>544</c:v>
                </c:pt>
                <c:pt idx="7660">
                  <c:v>551</c:v>
                </c:pt>
                <c:pt idx="7661">
                  <c:v>553</c:v>
                </c:pt>
                <c:pt idx="7662">
                  <c:v>555</c:v>
                </c:pt>
                <c:pt idx="7663">
                  <c:v>548</c:v>
                </c:pt>
                <c:pt idx="7664">
                  <c:v>542</c:v>
                </c:pt>
                <c:pt idx="7665">
                  <c:v>542</c:v>
                </c:pt>
                <c:pt idx="7666">
                  <c:v>545</c:v>
                </c:pt>
                <c:pt idx="7667">
                  <c:v>551</c:v>
                </c:pt>
                <c:pt idx="7668">
                  <c:v>547</c:v>
                </c:pt>
                <c:pt idx="7669">
                  <c:v>556</c:v>
                </c:pt>
                <c:pt idx="7670">
                  <c:v>544</c:v>
                </c:pt>
                <c:pt idx="7671">
                  <c:v>550</c:v>
                </c:pt>
                <c:pt idx="7672">
                  <c:v>546</c:v>
                </c:pt>
                <c:pt idx="7673">
                  <c:v>551</c:v>
                </c:pt>
                <c:pt idx="7674">
                  <c:v>551</c:v>
                </c:pt>
                <c:pt idx="7675">
                  <c:v>553</c:v>
                </c:pt>
                <c:pt idx="7676">
                  <c:v>550</c:v>
                </c:pt>
                <c:pt idx="7677">
                  <c:v>554</c:v>
                </c:pt>
                <c:pt idx="7678">
                  <c:v>549</c:v>
                </c:pt>
                <c:pt idx="7679">
                  <c:v>550</c:v>
                </c:pt>
                <c:pt idx="7680">
                  <c:v>542</c:v>
                </c:pt>
                <c:pt idx="7681">
                  <c:v>547</c:v>
                </c:pt>
                <c:pt idx="7682">
                  <c:v>543</c:v>
                </c:pt>
                <c:pt idx="7683">
                  <c:v>545</c:v>
                </c:pt>
                <c:pt idx="7684">
                  <c:v>550</c:v>
                </c:pt>
                <c:pt idx="7685">
                  <c:v>549</c:v>
                </c:pt>
                <c:pt idx="7686">
                  <c:v>547</c:v>
                </c:pt>
                <c:pt idx="7687">
                  <c:v>546</c:v>
                </c:pt>
                <c:pt idx="7688">
                  <c:v>552</c:v>
                </c:pt>
                <c:pt idx="7689">
                  <c:v>547</c:v>
                </c:pt>
                <c:pt idx="7690">
                  <c:v>525</c:v>
                </c:pt>
                <c:pt idx="7691">
                  <c:v>522</c:v>
                </c:pt>
                <c:pt idx="7692">
                  <c:v>548</c:v>
                </c:pt>
                <c:pt idx="7693">
                  <c:v>551</c:v>
                </c:pt>
                <c:pt idx="7694">
                  <c:v>553</c:v>
                </c:pt>
                <c:pt idx="7695">
                  <c:v>555</c:v>
                </c:pt>
                <c:pt idx="7696">
                  <c:v>549</c:v>
                </c:pt>
                <c:pt idx="7697">
                  <c:v>544</c:v>
                </c:pt>
                <c:pt idx="7698">
                  <c:v>542</c:v>
                </c:pt>
                <c:pt idx="7699">
                  <c:v>557</c:v>
                </c:pt>
                <c:pt idx="7700">
                  <c:v>555</c:v>
                </c:pt>
                <c:pt idx="7701">
                  <c:v>545</c:v>
                </c:pt>
                <c:pt idx="7702">
                  <c:v>549</c:v>
                </c:pt>
                <c:pt idx="7703">
                  <c:v>551</c:v>
                </c:pt>
                <c:pt idx="7704">
                  <c:v>546</c:v>
                </c:pt>
                <c:pt idx="7705">
                  <c:v>546</c:v>
                </c:pt>
                <c:pt idx="7706">
                  <c:v>540</c:v>
                </c:pt>
                <c:pt idx="7707">
                  <c:v>542</c:v>
                </c:pt>
                <c:pt idx="7708">
                  <c:v>544</c:v>
                </c:pt>
                <c:pt idx="7709">
                  <c:v>553</c:v>
                </c:pt>
                <c:pt idx="7710">
                  <c:v>547</c:v>
                </c:pt>
                <c:pt idx="7711">
                  <c:v>545</c:v>
                </c:pt>
                <c:pt idx="7712">
                  <c:v>547</c:v>
                </c:pt>
                <c:pt idx="7713">
                  <c:v>539</c:v>
                </c:pt>
                <c:pt idx="7714">
                  <c:v>540</c:v>
                </c:pt>
                <c:pt idx="7715">
                  <c:v>554</c:v>
                </c:pt>
                <c:pt idx="7716">
                  <c:v>547</c:v>
                </c:pt>
                <c:pt idx="7717">
                  <c:v>553</c:v>
                </c:pt>
                <c:pt idx="7718">
                  <c:v>544</c:v>
                </c:pt>
                <c:pt idx="7719">
                  <c:v>551</c:v>
                </c:pt>
                <c:pt idx="7720">
                  <c:v>548</c:v>
                </c:pt>
                <c:pt idx="7721">
                  <c:v>547</c:v>
                </c:pt>
                <c:pt idx="7722">
                  <c:v>543</c:v>
                </c:pt>
                <c:pt idx="7723">
                  <c:v>549</c:v>
                </c:pt>
                <c:pt idx="7724">
                  <c:v>549</c:v>
                </c:pt>
                <c:pt idx="7725">
                  <c:v>549</c:v>
                </c:pt>
                <c:pt idx="7726">
                  <c:v>544</c:v>
                </c:pt>
                <c:pt idx="7727">
                  <c:v>547</c:v>
                </c:pt>
                <c:pt idx="7728">
                  <c:v>547</c:v>
                </c:pt>
                <c:pt idx="7729">
                  <c:v>547</c:v>
                </c:pt>
                <c:pt idx="7730">
                  <c:v>548</c:v>
                </c:pt>
                <c:pt idx="7731">
                  <c:v>553</c:v>
                </c:pt>
                <c:pt idx="7732">
                  <c:v>548</c:v>
                </c:pt>
                <c:pt idx="7733">
                  <c:v>547</c:v>
                </c:pt>
                <c:pt idx="7734">
                  <c:v>551</c:v>
                </c:pt>
                <c:pt idx="7735">
                  <c:v>548</c:v>
                </c:pt>
                <c:pt idx="7736">
                  <c:v>547</c:v>
                </c:pt>
                <c:pt idx="7737">
                  <c:v>546</c:v>
                </c:pt>
                <c:pt idx="7738">
                  <c:v>543</c:v>
                </c:pt>
                <c:pt idx="7739">
                  <c:v>551</c:v>
                </c:pt>
                <c:pt idx="7740">
                  <c:v>549</c:v>
                </c:pt>
                <c:pt idx="7741">
                  <c:v>544</c:v>
                </c:pt>
                <c:pt idx="7742">
                  <c:v>547</c:v>
                </c:pt>
                <c:pt idx="7743">
                  <c:v>552</c:v>
                </c:pt>
                <c:pt idx="7744">
                  <c:v>545</c:v>
                </c:pt>
                <c:pt idx="7745">
                  <c:v>550</c:v>
                </c:pt>
                <c:pt idx="7746">
                  <c:v>548</c:v>
                </c:pt>
                <c:pt idx="7747">
                  <c:v>548</c:v>
                </c:pt>
                <c:pt idx="7748">
                  <c:v>541</c:v>
                </c:pt>
                <c:pt idx="7749">
                  <c:v>544</c:v>
                </c:pt>
                <c:pt idx="7750">
                  <c:v>542</c:v>
                </c:pt>
                <c:pt idx="7751">
                  <c:v>541</c:v>
                </c:pt>
                <c:pt idx="7752">
                  <c:v>544</c:v>
                </c:pt>
                <c:pt idx="7753">
                  <c:v>547</c:v>
                </c:pt>
                <c:pt idx="7754">
                  <c:v>543</c:v>
                </c:pt>
                <c:pt idx="7755">
                  <c:v>548</c:v>
                </c:pt>
                <c:pt idx="7756">
                  <c:v>544</c:v>
                </c:pt>
                <c:pt idx="7757">
                  <c:v>546</c:v>
                </c:pt>
                <c:pt idx="7758">
                  <c:v>546</c:v>
                </c:pt>
                <c:pt idx="7759">
                  <c:v>549</c:v>
                </c:pt>
                <c:pt idx="7760">
                  <c:v>544</c:v>
                </c:pt>
                <c:pt idx="7761">
                  <c:v>550</c:v>
                </c:pt>
                <c:pt idx="7762">
                  <c:v>545</c:v>
                </c:pt>
                <c:pt idx="7763">
                  <c:v>552</c:v>
                </c:pt>
                <c:pt idx="7764">
                  <c:v>546</c:v>
                </c:pt>
                <c:pt idx="7765">
                  <c:v>548</c:v>
                </c:pt>
                <c:pt idx="7766">
                  <c:v>551</c:v>
                </c:pt>
                <c:pt idx="7767">
                  <c:v>549</c:v>
                </c:pt>
                <c:pt idx="7768">
                  <c:v>541</c:v>
                </c:pt>
                <c:pt idx="7769">
                  <c:v>554</c:v>
                </c:pt>
                <c:pt idx="7770">
                  <c:v>545</c:v>
                </c:pt>
                <c:pt idx="7771">
                  <c:v>549</c:v>
                </c:pt>
                <c:pt idx="7772">
                  <c:v>545</c:v>
                </c:pt>
                <c:pt idx="7773">
                  <c:v>543</c:v>
                </c:pt>
                <c:pt idx="7774">
                  <c:v>546</c:v>
                </c:pt>
                <c:pt idx="7775">
                  <c:v>551</c:v>
                </c:pt>
                <c:pt idx="7776">
                  <c:v>548</c:v>
                </c:pt>
                <c:pt idx="7777">
                  <c:v>551</c:v>
                </c:pt>
                <c:pt idx="7778">
                  <c:v>546</c:v>
                </c:pt>
                <c:pt idx="7779">
                  <c:v>551</c:v>
                </c:pt>
                <c:pt idx="7780">
                  <c:v>540</c:v>
                </c:pt>
                <c:pt idx="7781">
                  <c:v>550</c:v>
                </c:pt>
                <c:pt idx="7782">
                  <c:v>547</c:v>
                </c:pt>
                <c:pt idx="7783">
                  <c:v>551</c:v>
                </c:pt>
                <c:pt idx="7784">
                  <c:v>548</c:v>
                </c:pt>
                <c:pt idx="7785">
                  <c:v>557</c:v>
                </c:pt>
                <c:pt idx="7786">
                  <c:v>543</c:v>
                </c:pt>
                <c:pt idx="7787">
                  <c:v>545</c:v>
                </c:pt>
                <c:pt idx="7788">
                  <c:v>544</c:v>
                </c:pt>
                <c:pt idx="7789">
                  <c:v>552</c:v>
                </c:pt>
                <c:pt idx="7790">
                  <c:v>544</c:v>
                </c:pt>
                <c:pt idx="7791">
                  <c:v>551</c:v>
                </c:pt>
                <c:pt idx="7792">
                  <c:v>548</c:v>
                </c:pt>
                <c:pt idx="7793">
                  <c:v>543</c:v>
                </c:pt>
                <c:pt idx="7794">
                  <c:v>542</c:v>
                </c:pt>
                <c:pt idx="7795">
                  <c:v>542</c:v>
                </c:pt>
                <c:pt idx="7796">
                  <c:v>534</c:v>
                </c:pt>
                <c:pt idx="7797">
                  <c:v>553</c:v>
                </c:pt>
                <c:pt idx="7798">
                  <c:v>555</c:v>
                </c:pt>
                <c:pt idx="7799">
                  <c:v>557</c:v>
                </c:pt>
                <c:pt idx="7800">
                  <c:v>553</c:v>
                </c:pt>
                <c:pt idx="7801">
                  <c:v>547</c:v>
                </c:pt>
                <c:pt idx="7802">
                  <c:v>550</c:v>
                </c:pt>
                <c:pt idx="7803">
                  <c:v>542</c:v>
                </c:pt>
                <c:pt idx="7804">
                  <c:v>539</c:v>
                </c:pt>
                <c:pt idx="7805">
                  <c:v>544</c:v>
                </c:pt>
                <c:pt idx="7806">
                  <c:v>545</c:v>
                </c:pt>
                <c:pt idx="7807">
                  <c:v>543</c:v>
                </c:pt>
                <c:pt idx="7808">
                  <c:v>538</c:v>
                </c:pt>
                <c:pt idx="7809">
                  <c:v>534</c:v>
                </c:pt>
                <c:pt idx="7810">
                  <c:v>544</c:v>
                </c:pt>
                <c:pt idx="7811">
                  <c:v>536</c:v>
                </c:pt>
                <c:pt idx="7812">
                  <c:v>553</c:v>
                </c:pt>
                <c:pt idx="7813">
                  <c:v>544</c:v>
                </c:pt>
                <c:pt idx="7814">
                  <c:v>538</c:v>
                </c:pt>
                <c:pt idx="7815">
                  <c:v>549</c:v>
                </c:pt>
                <c:pt idx="7816">
                  <c:v>557</c:v>
                </c:pt>
                <c:pt idx="7817">
                  <c:v>552</c:v>
                </c:pt>
                <c:pt idx="7818">
                  <c:v>548</c:v>
                </c:pt>
                <c:pt idx="7819">
                  <c:v>542</c:v>
                </c:pt>
                <c:pt idx="7820">
                  <c:v>544</c:v>
                </c:pt>
                <c:pt idx="7821">
                  <c:v>547</c:v>
                </c:pt>
                <c:pt idx="7822">
                  <c:v>550</c:v>
                </c:pt>
                <c:pt idx="7823">
                  <c:v>552</c:v>
                </c:pt>
                <c:pt idx="7824">
                  <c:v>546</c:v>
                </c:pt>
                <c:pt idx="7825">
                  <c:v>548</c:v>
                </c:pt>
                <c:pt idx="7826">
                  <c:v>545</c:v>
                </c:pt>
                <c:pt idx="7827">
                  <c:v>543</c:v>
                </c:pt>
                <c:pt idx="7828">
                  <c:v>545</c:v>
                </c:pt>
                <c:pt idx="7829">
                  <c:v>549</c:v>
                </c:pt>
                <c:pt idx="7830">
                  <c:v>547</c:v>
                </c:pt>
                <c:pt idx="7831">
                  <c:v>543</c:v>
                </c:pt>
                <c:pt idx="7832">
                  <c:v>545</c:v>
                </c:pt>
                <c:pt idx="7833">
                  <c:v>545</c:v>
                </c:pt>
                <c:pt idx="7834">
                  <c:v>551</c:v>
                </c:pt>
                <c:pt idx="7835">
                  <c:v>544</c:v>
                </c:pt>
                <c:pt idx="7836">
                  <c:v>551</c:v>
                </c:pt>
                <c:pt idx="7837">
                  <c:v>549</c:v>
                </c:pt>
                <c:pt idx="7838">
                  <c:v>542</c:v>
                </c:pt>
                <c:pt idx="7839">
                  <c:v>550</c:v>
                </c:pt>
                <c:pt idx="7840">
                  <c:v>548</c:v>
                </c:pt>
                <c:pt idx="7841">
                  <c:v>552</c:v>
                </c:pt>
                <c:pt idx="7842">
                  <c:v>557</c:v>
                </c:pt>
                <c:pt idx="7843">
                  <c:v>538</c:v>
                </c:pt>
                <c:pt idx="7844">
                  <c:v>543</c:v>
                </c:pt>
                <c:pt idx="7845">
                  <c:v>546</c:v>
                </c:pt>
                <c:pt idx="7846">
                  <c:v>554</c:v>
                </c:pt>
                <c:pt idx="7847">
                  <c:v>559</c:v>
                </c:pt>
                <c:pt idx="7848">
                  <c:v>545</c:v>
                </c:pt>
                <c:pt idx="7849">
                  <c:v>552</c:v>
                </c:pt>
                <c:pt idx="7850">
                  <c:v>545</c:v>
                </c:pt>
                <c:pt idx="7851">
                  <c:v>546</c:v>
                </c:pt>
                <c:pt idx="7852">
                  <c:v>541</c:v>
                </c:pt>
                <c:pt idx="7853">
                  <c:v>559</c:v>
                </c:pt>
                <c:pt idx="7854">
                  <c:v>525</c:v>
                </c:pt>
                <c:pt idx="7855">
                  <c:v>531</c:v>
                </c:pt>
                <c:pt idx="7856">
                  <c:v>561</c:v>
                </c:pt>
                <c:pt idx="7857">
                  <c:v>528</c:v>
                </c:pt>
                <c:pt idx="7858">
                  <c:v>549</c:v>
                </c:pt>
                <c:pt idx="7859">
                  <c:v>535</c:v>
                </c:pt>
                <c:pt idx="7860">
                  <c:v>559</c:v>
                </c:pt>
                <c:pt idx="7861">
                  <c:v>563</c:v>
                </c:pt>
                <c:pt idx="7862">
                  <c:v>553</c:v>
                </c:pt>
                <c:pt idx="7863">
                  <c:v>547</c:v>
                </c:pt>
                <c:pt idx="7864">
                  <c:v>559</c:v>
                </c:pt>
                <c:pt idx="7865">
                  <c:v>551</c:v>
                </c:pt>
                <c:pt idx="7866">
                  <c:v>544</c:v>
                </c:pt>
                <c:pt idx="7867">
                  <c:v>537</c:v>
                </c:pt>
                <c:pt idx="7868">
                  <c:v>546</c:v>
                </c:pt>
                <c:pt idx="7869">
                  <c:v>539</c:v>
                </c:pt>
                <c:pt idx="7870">
                  <c:v>547</c:v>
                </c:pt>
                <c:pt idx="7871">
                  <c:v>545</c:v>
                </c:pt>
                <c:pt idx="7872">
                  <c:v>542</c:v>
                </c:pt>
                <c:pt idx="7873">
                  <c:v>547</c:v>
                </c:pt>
                <c:pt idx="7874">
                  <c:v>548</c:v>
                </c:pt>
                <c:pt idx="7875">
                  <c:v>547</c:v>
                </c:pt>
                <c:pt idx="7876">
                  <c:v>543</c:v>
                </c:pt>
                <c:pt idx="7877">
                  <c:v>527</c:v>
                </c:pt>
                <c:pt idx="7878">
                  <c:v>554</c:v>
                </c:pt>
                <c:pt idx="7879">
                  <c:v>540</c:v>
                </c:pt>
                <c:pt idx="7880">
                  <c:v>559</c:v>
                </c:pt>
                <c:pt idx="7881">
                  <c:v>540</c:v>
                </c:pt>
                <c:pt idx="7882">
                  <c:v>545</c:v>
                </c:pt>
                <c:pt idx="7883">
                  <c:v>546</c:v>
                </c:pt>
                <c:pt idx="7884">
                  <c:v>547</c:v>
                </c:pt>
                <c:pt idx="7885">
                  <c:v>548</c:v>
                </c:pt>
                <c:pt idx="7886">
                  <c:v>549</c:v>
                </c:pt>
                <c:pt idx="7887">
                  <c:v>545</c:v>
                </c:pt>
                <c:pt idx="7888">
                  <c:v>550</c:v>
                </c:pt>
                <c:pt idx="7889">
                  <c:v>542</c:v>
                </c:pt>
                <c:pt idx="7890">
                  <c:v>551</c:v>
                </c:pt>
                <c:pt idx="7891">
                  <c:v>543</c:v>
                </c:pt>
                <c:pt idx="7892">
                  <c:v>547</c:v>
                </c:pt>
                <c:pt idx="7893">
                  <c:v>549</c:v>
                </c:pt>
                <c:pt idx="7894">
                  <c:v>547</c:v>
                </c:pt>
                <c:pt idx="7895">
                  <c:v>548</c:v>
                </c:pt>
                <c:pt idx="7896">
                  <c:v>552</c:v>
                </c:pt>
                <c:pt idx="7897">
                  <c:v>543</c:v>
                </c:pt>
                <c:pt idx="7898">
                  <c:v>546</c:v>
                </c:pt>
                <c:pt idx="7899">
                  <c:v>548</c:v>
                </c:pt>
                <c:pt idx="7900">
                  <c:v>546</c:v>
                </c:pt>
                <c:pt idx="7901">
                  <c:v>544</c:v>
                </c:pt>
                <c:pt idx="7902">
                  <c:v>547</c:v>
                </c:pt>
                <c:pt idx="7903">
                  <c:v>547</c:v>
                </c:pt>
                <c:pt idx="7904">
                  <c:v>543</c:v>
                </c:pt>
                <c:pt idx="7905">
                  <c:v>545</c:v>
                </c:pt>
                <c:pt idx="7906">
                  <c:v>546</c:v>
                </c:pt>
                <c:pt idx="7907">
                  <c:v>541</c:v>
                </c:pt>
                <c:pt idx="7908">
                  <c:v>543</c:v>
                </c:pt>
                <c:pt idx="7909">
                  <c:v>545</c:v>
                </c:pt>
                <c:pt idx="7910">
                  <c:v>548</c:v>
                </c:pt>
                <c:pt idx="7911">
                  <c:v>542</c:v>
                </c:pt>
                <c:pt idx="7912">
                  <c:v>543</c:v>
                </c:pt>
                <c:pt idx="7913">
                  <c:v>548</c:v>
                </c:pt>
                <c:pt idx="7914">
                  <c:v>546</c:v>
                </c:pt>
                <c:pt idx="7915">
                  <c:v>550</c:v>
                </c:pt>
                <c:pt idx="7916">
                  <c:v>544</c:v>
                </c:pt>
                <c:pt idx="7917">
                  <c:v>547</c:v>
                </c:pt>
                <c:pt idx="7918">
                  <c:v>547</c:v>
                </c:pt>
                <c:pt idx="7919">
                  <c:v>550</c:v>
                </c:pt>
                <c:pt idx="7920">
                  <c:v>543</c:v>
                </c:pt>
                <c:pt idx="7921">
                  <c:v>550</c:v>
                </c:pt>
                <c:pt idx="7922">
                  <c:v>542</c:v>
                </c:pt>
                <c:pt idx="7923">
                  <c:v>557</c:v>
                </c:pt>
                <c:pt idx="7924">
                  <c:v>533</c:v>
                </c:pt>
                <c:pt idx="7925">
                  <c:v>551</c:v>
                </c:pt>
                <c:pt idx="7926">
                  <c:v>541</c:v>
                </c:pt>
                <c:pt idx="7927">
                  <c:v>575</c:v>
                </c:pt>
                <c:pt idx="7928">
                  <c:v>523</c:v>
                </c:pt>
                <c:pt idx="7929">
                  <c:v>547</c:v>
                </c:pt>
                <c:pt idx="7930">
                  <c:v>536</c:v>
                </c:pt>
                <c:pt idx="7931">
                  <c:v>562</c:v>
                </c:pt>
                <c:pt idx="7932">
                  <c:v>607</c:v>
                </c:pt>
                <c:pt idx="7933">
                  <c:v>583</c:v>
                </c:pt>
                <c:pt idx="7934">
                  <c:v>498</c:v>
                </c:pt>
                <c:pt idx="7935">
                  <c:v>516</c:v>
                </c:pt>
                <c:pt idx="7936">
                  <c:v>705</c:v>
                </c:pt>
                <c:pt idx="7937">
                  <c:v>630</c:v>
                </c:pt>
                <c:pt idx="7938">
                  <c:v>450</c:v>
                </c:pt>
                <c:pt idx="7939">
                  <c:v>550</c:v>
                </c:pt>
                <c:pt idx="7940">
                  <c:v>446</c:v>
                </c:pt>
                <c:pt idx="7941">
                  <c:v>593</c:v>
                </c:pt>
                <c:pt idx="7942">
                  <c:v>517</c:v>
                </c:pt>
                <c:pt idx="7943">
                  <c:v>564</c:v>
                </c:pt>
                <c:pt idx="7944">
                  <c:v>516</c:v>
                </c:pt>
                <c:pt idx="7945">
                  <c:v>489</c:v>
                </c:pt>
                <c:pt idx="7946">
                  <c:v>607</c:v>
                </c:pt>
                <c:pt idx="7947">
                  <c:v>515</c:v>
                </c:pt>
                <c:pt idx="7948">
                  <c:v>626</c:v>
                </c:pt>
                <c:pt idx="7949">
                  <c:v>936</c:v>
                </c:pt>
                <c:pt idx="7950">
                  <c:v>872</c:v>
                </c:pt>
                <c:pt idx="7951">
                  <c:v>886</c:v>
                </c:pt>
                <c:pt idx="7952">
                  <c:v>1003</c:v>
                </c:pt>
                <c:pt idx="7953">
                  <c:v>1003</c:v>
                </c:pt>
                <c:pt idx="7954">
                  <c:v>1003</c:v>
                </c:pt>
                <c:pt idx="7955">
                  <c:v>1001</c:v>
                </c:pt>
                <c:pt idx="7956">
                  <c:v>1000</c:v>
                </c:pt>
                <c:pt idx="7957">
                  <c:v>974</c:v>
                </c:pt>
                <c:pt idx="7958">
                  <c:v>931</c:v>
                </c:pt>
                <c:pt idx="7959">
                  <c:v>871</c:v>
                </c:pt>
                <c:pt idx="7960">
                  <c:v>847</c:v>
                </c:pt>
                <c:pt idx="7961">
                  <c:v>786</c:v>
                </c:pt>
                <c:pt idx="7962">
                  <c:v>755</c:v>
                </c:pt>
                <c:pt idx="7963">
                  <c:v>777</c:v>
                </c:pt>
                <c:pt idx="7964">
                  <c:v>805</c:v>
                </c:pt>
                <c:pt idx="7965">
                  <c:v>800</c:v>
                </c:pt>
                <c:pt idx="7966">
                  <c:v>817</c:v>
                </c:pt>
                <c:pt idx="7967">
                  <c:v>819</c:v>
                </c:pt>
                <c:pt idx="7968">
                  <c:v>801</c:v>
                </c:pt>
                <c:pt idx="7969">
                  <c:v>785</c:v>
                </c:pt>
                <c:pt idx="7970">
                  <c:v>797</c:v>
                </c:pt>
                <c:pt idx="7971">
                  <c:v>785</c:v>
                </c:pt>
                <c:pt idx="7972">
                  <c:v>775</c:v>
                </c:pt>
                <c:pt idx="7973">
                  <c:v>759</c:v>
                </c:pt>
                <c:pt idx="7974">
                  <c:v>785</c:v>
                </c:pt>
                <c:pt idx="7975">
                  <c:v>801</c:v>
                </c:pt>
                <c:pt idx="7976">
                  <c:v>806</c:v>
                </c:pt>
                <c:pt idx="7977">
                  <c:v>789</c:v>
                </c:pt>
                <c:pt idx="7978">
                  <c:v>765</c:v>
                </c:pt>
                <c:pt idx="7979">
                  <c:v>742</c:v>
                </c:pt>
                <c:pt idx="7980">
                  <c:v>755</c:v>
                </c:pt>
                <c:pt idx="7981">
                  <c:v>770</c:v>
                </c:pt>
                <c:pt idx="7982">
                  <c:v>782</c:v>
                </c:pt>
                <c:pt idx="7983">
                  <c:v>779</c:v>
                </c:pt>
                <c:pt idx="7984">
                  <c:v>778</c:v>
                </c:pt>
                <c:pt idx="7985">
                  <c:v>757</c:v>
                </c:pt>
                <c:pt idx="7986">
                  <c:v>735</c:v>
                </c:pt>
                <c:pt idx="7987">
                  <c:v>722</c:v>
                </c:pt>
                <c:pt idx="7988">
                  <c:v>726</c:v>
                </c:pt>
                <c:pt idx="7989">
                  <c:v>723</c:v>
                </c:pt>
                <c:pt idx="7990">
                  <c:v>711</c:v>
                </c:pt>
                <c:pt idx="7991">
                  <c:v>710</c:v>
                </c:pt>
                <c:pt idx="7992">
                  <c:v>699</c:v>
                </c:pt>
                <c:pt idx="7993">
                  <c:v>684</c:v>
                </c:pt>
                <c:pt idx="7994">
                  <c:v>671</c:v>
                </c:pt>
                <c:pt idx="7995">
                  <c:v>654</c:v>
                </c:pt>
                <c:pt idx="7996">
                  <c:v>661</c:v>
                </c:pt>
                <c:pt idx="7997">
                  <c:v>654</c:v>
                </c:pt>
                <c:pt idx="7998">
                  <c:v>643</c:v>
                </c:pt>
                <c:pt idx="7999">
                  <c:v>637</c:v>
                </c:pt>
                <c:pt idx="8000">
                  <c:v>647</c:v>
                </c:pt>
                <c:pt idx="8001">
                  <c:v>677</c:v>
                </c:pt>
                <c:pt idx="8002">
                  <c:v>687</c:v>
                </c:pt>
                <c:pt idx="8003">
                  <c:v>676</c:v>
                </c:pt>
                <c:pt idx="8004">
                  <c:v>647</c:v>
                </c:pt>
                <c:pt idx="8005">
                  <c:v>630</c:v>
                </c:pt>
                <c:pt idx="8006">
                  <c:v>627</c:v>
                </c:pt>
                <c:pt idx="8007">
                  <c:v>623</c:v>
                </c:pt>
                <c:pt idx="8008">
                  <c:v>623</c:v>
                </c:pt>
                <c:pt idx="8009">
                  <c:v>612</c:v>
                </c:pt>
                <c:pt idx="8010">
                  <c:v>607</c:v>
                </c:pt>
                <c:pt idx="8011">
                  <c:v>605</c:v>
                </c:pt>
                <c:pt idx="8012">
                  <c:v>605</c:v>
                </c:pt>
                <c:pt idx="8013">
                  <c:v>611</c:v>
                </c:pt>
                <c:pt idx="8014">
                  <c:v>601</c:v>
                </c:pt>
                <c:pt idx="8015">
                  <c:v>607</c:v>
                </c:pt>
                <c:pt idx="8016">
                  <c:v>616</c:v>
                </c:pt>
                <c:pt idx="8017">
                  <c:v>619</c:v>
                </c:pt>
                <c:pt idx="8018">
                  <c:v>610</c:v>
                </c:pt>
                <c:pt idx="8019">
                  <c:v>604</c:v>
                </c:pt>
                <c:pt idx="8020">
                  <c:v>597</c:v>
                </c:pt>
                <c:pt idx="8021">
                  <c:v>597</c:v>
                </c:pt>
                <c:pt idx="8022">
                  <c:v>596</c:v>
                </c:pt>
                <c:pt idx="8023">
                  <c:v>582</c:v>
                </c:pt>
                <c:pt idx="8024">
                  <c:v>560</c:v>
                </c:pt>
                <c:pt idx="8025">
                  <c:v>543</c:v>
                </c:pt>
                <c:pt idx="8026">
                  <c:v>525</c:v>
                </c:pt>
                <c:pt idx="8027">
                  <c:v>511</c:v>
                </c:pt>
                <c:pt idx="8028">
                  <c:v>500</c:v>
                </c:pt>
                <c:pt idx="8029">
                  <c:v>489</c:v>
                </c:pt>
                <c:pt idx="8030">
                  <c:v>472</c:v>
                </c:pt>
                <c:pt idx="8031">
                  <c:v>451</c:v>
                </c:pt>
                <c:pt idx="8032">
                  <c:v>443</c:v>
                </c:pt>
                <c:pt idx="8033">
                  <c:v>429</c:v>
                </c:pt>
                <c:pt idx="8034">
                  <c:v>416</c:v>
                </c:pt>
                <c:pt idx="8035">
                  <c:v>402</c:v>
                </c:pt>
                <c:pt idx="8036">
                  <c:v>385</c:v>
                </c:pt>
                <c:pt idx="8037">
                  <c:v>373</c:v>
                </c:pt>
                <c:pt idx="8038">
                  <c:v>364</c:v>
                </c:pt>
                <c:pt idx="8039">
                  <c:v>358</c:v>
                </c:pt>
                <c:pt idx="8040">
                  <c:v>340</c:v>
                </c:pt>
                <c:pt idx="8041">
                  <c:v>332</c:v>
                </c:pt>
                <c:pt idx="8042">
                  <c:v>329</c:v>
                </c:pt>
                <c:pt idx="8043">
                  <c:v>331</c:v>
                </c:pt>
                <c:pt idx="8044">
                  <c:v>333</c:v>
                </c:pt>
                <c:pt idx="8045">
                  <c:v>342</c:v>
                </c:pt>
                <c:pt idx="8046">
                  <c:v>356</c:v>
                </c:pt>
                <c:pt idx="8047">
                  <c:v>365</c:v>
                </c:pt>
                <c:pt idx="8048">
                  <c:v>371</c:v>
                </c:pt>
                <c:pt idx="8049">
                  <c:v>379</c:v>
                </c:pt>
                <c:pt idx="8050">
                  <c:v>394</c:v>
                </c:pt>
                <c:pt idx="8051">
                  <c:v>416</c:v>
                </c:pt>
                <c:pt idx="8052">
                  <c:v>422</c:v>
                </c:pt>
                <c:pt idx="8053">
                  <c:v>429</c:v>
                </c:pt>
                <c:pt idx="8054">
                  <c:v>438</c:v>
                </c:pt>
                <c:pt idx="8055">
                  <c:v>445</c:v>
                </c:pt>
                <c:pt idx="8056">
                  <c:v>452</c:v>
                </c:pt>
                <c:pt idx="8057">
                  <c:v>463</c:v>
                </c:pt>
                <c:pt idx="8058">
                  <c:v>460</c:v>
                </c:pt>
                <c:pt idx="8059">
                  <c:v>464</c:v>
                </c:pt>
                <c:pt idx="8060">
                  <c:v>473</c:v>
                </c:pt>
                <c:pt idx="8061">
                  <c:v>485</c:v>
                </c:pt>
                <c:pt idx="8062">
                  <c:v>497</c:v>
                </c:pt>
                <c:pt idx="8063">
                  <c:v>510</c:v>
                </c:pt>
                <c:pt idx="8064">
                  <c:v>518</c:v>
                </c:pt>
                <c:pt idx="8065">
                  <c:v>527</c:v>
                </c:pt>
                <c:pt idx="8066">
                  <c:v>535</c:v>
                </c:pt>
                <c:pt idx="8067">
                  <c:v>543</c:v>
                </c:pt>
                <c:pt idx="8068">
                  <c:v>545</c:v>
                </c:pt>
                <c:pt idx="8069">
                  <c:v>543</c:v>
                </c:pt>
                <c:pt idx="8070">
                  <c:v>553</c:v>
                </c:pt>
                <c:pt idx="8071">
                  <c:v>550</c:v>
                </c:pt>
                <c:pt idx="8072">
                  <c:v>551</c:v>
                </c:pt>
                <c:pt idx="8073">
                  <c:v>545</c:v>
                </c:pt>
                <c:pt idx="8074">
                  <c:v>542</c:v>
                </c:pt>
                <c:pt idx="8075">
                  <c:v>539</c:v>
                </c:pt>
                <c:pt idx="8076">
                  <c:v>540</c:v>
                </c:pt>
                <c:pt idx="8077">
                  <c:v>546</c:v>
                </c:pt>
                <c:pt idx="8078">
                  <c:v>550</c:v>
                </c:pt>
                <c:pt idx="8079">
                  <c:v>547</c:v>
                </c:pt>
                <c:pt idx="8080">
                  <c:v>545</c:v>
                </c:pt>
                <c:pt idx="8081">
                  <c:v>537</c:v>
                </c:pt>
                <c:pt idx="8082">
                  <c:v>536</c:v>
                </c:pt>
                <c:pt idx="8083">
                  <c:v>531</c:v>
                </c:pt>
                <c:pt idx="8084">
                  <c:v>537</c:v>
                </c:pt>
                <c:pt idx="8085">
                  <c:v>533</c:v>
                </c:pt>
                <c:pt idx="8086">
                  <c:v>535</c:v>
                </c:pt>
                <c:pt idx="8087">
                  <c:v>527</c:v>
                </c:pt>
                <c:pt idx="8088">
                  <c:v>524</c:v>
                </c:pt>
                <c:pt idx="8089">
                  <c:v>520</c:v>
                </c:pt>
                <c:pt idx="8090">
                  <c:v>524</c:v>
                </c:pt>
                <c:pt idx="8091">
                  <c:v>519</c:v>
                </c:pt>
                <c:pt idx="8092">
                  <c:v>521</c:v>
                </c:pt>
                <c:pt idx="8093">
                  <c:v>505</c:v>
                </c:pt>
                <c:pt idx="8094">
                  <c:v>498</c:v>
                </c:pt>
                <c:pt idx="8095">
                  <c:v>493</c:v>
                </c:pt>
                <c:pt idx="8096">
                  <c:v>495</c:v>
                </c:pt>
                <c:pt idx="8097">
                  <c:v>499</c:v>
                </c:pt>
                <c:pt idx="8098">
                  <c:v>497</c:v>
                </c:pt>
                <c:pt idx="8099">
                  <c:v>492</c:v>
                </c:pt>
                <c:pt idx="8100">
                  <c:v>494</c:v>
                </c:pt>
                <c:pt idx="8101">
                  <c:v>492</c:v>
                </c:pt>
                <c:pt idx="8102">
                  <c:v>496</c:v>
                </c:pt>
                <c:pt idx="8103">
                  <c:v>501</c:v>
                </c:pt>
                <c:pt idx="8104">
                  <c:v>499</c:v>
                </c:pt>
                <c:pt idx="8105">
                  <c:v>490</c:v>
                </c:pt>
                <c:pt idx="8106">
                  <c:v>477</c:v>
                </c:pt>
                <c:pt idx="8107">
                  <c:v>466</c:v>
                </c:pt>
                <c:pt idx="8108">
                  <c:v>474</c:v>
                </c:pt>
                <c:pt idx="8109">
                  <c:v>461</c:v>
                </c:pt>
                <c:pt idx="8110">
                  <c:v>467</c:v>
                </c:pt>
                <c:pt idx="8111">
                  <c:v>462</c:v>
                </c:pt>
                <c:pt idx="8112">
                  <c:v>461</c:v>
                </c:pt>
                <c:pt idx="8113">
                  <c:v>450</c:v>
                </c:pt>
                <c:pt idx="8114">
                  <c:v>447</c:v>
                </c:pt>
                <c:pt idx="8115">
                  <c:v>438</c:v>
                </c:pt>
                <c:pt idx="8116">
                  <c:v>443</c:v>
                </c:pt>
                <c:pt idx="8117">
                  <c:v>454</c:v>
                </c:pt>
                <c:pt idx="8118">
                  <c:v>474</c:v>
                </c:pt>
                <c:pt idx="8119">
                  <c:v>480</c:v>
                </c:pt>
                <c:pt idx="8120">
                  <c:v>473</c:v>
                </c:pt>
                <c:pt idx="8121">
                  <c:v>465</c:v>
                </c:pt>
                <c:pt idx="8122">
                  <c:v>463</c:v>
                </c:pt>
                <c:pt idx="8123">
                  <c:v>457</c:v>
                </c:pt>
                <c:pt idx="8124">
                  <c:v>460</c:v>
                </c:pt>
                <c:pt idx="8125">
                  <c:v>472</c:v>
                </c:pt>
                <c:pt idx="8126">
                  <c:v>484</c:v>
                </c:pt>
                <c:pt idx="8127">
                  <c:v>510</c:v>
                </c:pt>
                <c:pt idx="8128">
                  <c:v>508</c:v>
                </c:pt>
                <c:pt idx="8129">
                  <c:v>515</c:v>
                </c:pt>
                <c:pt idx="8130">
                  <c:v>517</c:v>
                </c:pt>
                <c:pt idx="8131">
                  <c:v>527</c:v>
                </c:pt>
                <c:pt idx="8132">
                  <c:v>530</c:v>
                </c:pt>
                <c:pt idx="8133">
                  <c:v>546</c:v>
                </c:pt>
                <c:pt idx="8134">
                  <c:v>553</c:v>
                </c:pt>
                <c:pt idx="8135">
                  <c:v>565</c:v>
                </c:pt>
                <c:pt idx="8136">
                  <c:v>578</c:v>
                </c:pt>
                <c:pt idx="8137">
                  <c:v>586</c:v>
                </c:pt>
                <c:pt idx="8138">
                  <c:v>589</c:v>
                </c:pt>
                <c:pt idx="8139">
                  <c:v>591</c:v>
                </c:pt>
                <c:pt idx="8140">
                  <c:v>587</c:v>
                </c:pt>
                <c:pt idx="8141">
                  <c:v>580</c:v>
                </c:pt>
                <c:pt idx="8142">
                  <c:v>567</c:v>
                </c:pt>
                <c:pt idx="8143">
                  <c:v>561</c:v>
                </c:pt>
                <c:pt idx="8144">
                  <c:v>547</c:v>
                </c:pt>
                <c:pt idx="8145">
                  <c:v>538</c:v>
                </c:pt>
                <c:pt idx="8146">
                  <c:v>525</c:v>
                </c:pt>
                <c:pt idx="8147">
                  <c:v>507</c:v>
                </c:pt>
                <c:pt idx="8148">
                  <c:v>492</c:v>
                </c:pt>
                <c:pt idx="8149">
                  <c:v>490</c:v>
                </c:pt>
                <c:pt idx="8150">
                  <c:v>477</c:v>
                </c:pt>
                <c:pt idx="8151">
                  <c:v>473</c:v>
                </c:pt>
                <c:pt idx="8152">
                  <c:v>472</c:v>
                </c:pt>
                <c:pt idx="8153">
                  <c:v>486</c:v>
                </c:pt>
                <c:pt idx="8154">
                  <c:v>491</c:v>
                </c:pt>
                <c:pt idx="8155">
                  <c:v>497</c:v>
                </c:pt>
                <c:pt idx="8156">
                  <c:v>498</c:v>
                </c:pt>
                <c:pt idx="8157">
                  <c:v>509</c:v>
                </c:pt>
                <c:pt idx="8158">
                  <c:v>511</c:v>
                </c:pt>
                <c:pt idx="8159">
                  <c:v>524</c:v>
                </c:pt>
                <c:pt idx="8160">
                  <c:v>519</c:v>
                </c:pt>
                <c:pt idx="8161">
                  <c:v>520</c:v>
                </c:pt>
                <c:pt idx="8162">
                  <c:v>506</c:v>
                </c:pt>
                <c:pt idx="8163">
                  <c:v>505</c:v>
                </c:pt>
                <c:pt idx="8164">
                  <c:v>502</c:v>
                </c:pt>
                <c:pt idx="8165">
                  <c:v>500</c:v>
                </c:pt>
                <c:pt idx="8166">
                  <c:v>495</c:v>
                </c:pt>
                <c:pt idx="8167">
                  <c:v>512</c:v>
                </c:pt>
                <c:pt idx="8168">
                  <c:v>528</c:v>
                </c:pt>
                <c:pt idx="8169">
                  <c:v>549</c:v>
                </c:pt>
                <c:pt idx="8170">
                  <c:v>565</c:v>
                </c:pt>
                <c:pt idx="8171">
                  <c:v>578</c:v>
                </c:pt>
                <c:pt idx="8172">
                  <c:v>576</c:v>
                </c:pt>
                <c:pt idx="8173">
                  <c:v>571</c:v>
                </c:pt>
                <c:pt idx="8174">
                  <c:v>571</c:v>
                </c:pt>
                <c:pt idx="8175">
                  <c:v>569</c:v>
                </c:pt>
                <c:pt idx="8176">
                  <c:v>564</c:v>
                </c:pt>
                <c:pt idx="8177">
                  <c:v>555</c:v>
                </c:pt>
                <c:pt idx="8178">
                  <c:v>551</c:v>
                </c:pt>
                <c:pt idx="8179">
                  <c:v>541</c:v>
                </c:pt>
                <c:pt idx="8180">
                  <c:v>537</c:v>
                </c:pt>
                <c:pt idx="8181">
                  <c:v>531</c:v>
                </c:pt>
                <c:pt idx="8182">
                  <c:v>537</c:v>
                </c:pt>
                <c:pt idx="8183">
                  <c:v>538</c:v>
                </c:pt>
                <c:pt idx="8184">
                  <c:v>540</c:v>
                </c:pt>
                <c:pt idx="8185">
                  <c:v>529</c:v>
                </c:pt>
                <c:pt idx="8186">
                  <c:v>527</c:v>
                </c:pt>
                <c:pt idx="8187">
                  <c:v>516</c:v>
                </c:pt>
                <c:pt idx="8188">
                  <c:v>507</c:v>
                </c:pt>
                <c:pt idx="8189">
                  <c:v>493</c:v>
                </c:pt>
                <c:pt idx="8190">
                  <c:v>478</c:v>
                </c:pt>
                <c:pt idx="8191">
                  <c:v>464</c:v>
                </c:pt>
                <c:pt idx="8192">
                  <c:v>456</c:v>
                </c:pt>
                <c:pt idx="8193">
                  <c:v>455</c:v>
                </c:pt>
                <c:pt idx="8194">
                  <c:v>444</c:v>
                </c:pt>
                <c:pt idx="8195">
                  <c:v>440</c:v>
                </c:pt>
                <c:pt idx="8196">
                  <c:v>432</c:v>
                </c:pt>
                <c:pt idx="8197">
                  <c:v>427</c:v>
                </c:pt>
                <c:pt idx="8198">
                  <c:v>431</c:v>
                </c:pt>
                <c:pt idx="8199">
                  <c:v>433</c:v>
                </c:pt>
                <c:pt idx="8200">
                  <c:v>443</c:v>
                </c:pt>
                <c:pt idx="8201">
                  <c:v>448</c:v>
                </c:pt>
                <c:pt idx="8202">
                  <c:v>451</c:v>
                </c:pt>
                <c:pt idx="8203">
                  <c:v>453</c:v>
                </c:pt>
                <c:pt idx="8204">
                  <c:v>450</c:v>
                </c:pt>
                <c:pt idx="8205">
                  <c:v>443</c:v>
                </c:pt>
                <c:pt idx="8206">
                  <c:v>447</c:v>
                </c:pt>
                <c:pt idx="8207">
                  <c:v>448</c:v>
                </c:pt>
                <c:pt idx="8208">
                  <c:v>452</c:v>
                </c:pt>
                <c:pt idx="8209">
                  <c:v>458</c:v>
                </c:pt>
                <c:pt idx="8210">
                  <c:v>461</c:v>
                </c:pt>
                <c:pt idx="8211">
                  <c:v>462</c:v>
                </c:pt>
                <c:pt idx="8212">
                  <c:v>460</c:v>
                </c:pt>
                <c:pt idx="8213">
                  <c:v>446</c:v>
                </c:pt>
                <c:pt idx="8214">
                  <c:v>448</c:v>
                </c:pt>
                <c:pt idx="8215">
                  <c:v>446</c:v>
                </c:pt>
                <c:pt idx="8216">
                  <c:v>447</c:v>
                </c:pt>
                <c:pt idx="8217">
                  <c:v>452</c:v>
                </c:pt>
                <c:pt idx="8218">
                  <c:v>462</c:v>
                </c:pt>
                <c:pt idx="8219">
                  <c:v>467</c:v>
                </c:pt>
                <c:pt idx="8220">
                  <c:v>475</c:v>
                </c:pt>
                <c:pt idx="8221">
                  <c:v>482</c:v>
                </c:pt>
                <c:pt idx="8222">
                  <c:v>488</c:v>
                </c:pt>
                <c:pt idx="8223">
                  <c:v>491</c:v>
                </c:pt>
                <c:pt idx="8224">
                  <c:v>498</c:v>
                </c:pt>
                <c:pt idx="8225">
                  <c:v>503</c:v>
                </c:pt>
                <c:pt idx="8226">
                  <c:v>519</c:v>
                </c:pt>
                <c:pt idx="8227">
                  <c:v>529</c:v>
                </c:pt>
                <c:pt idx="8228">
                  <c:v>534</c:v>
                </c:pt>
                <c:pt idx="8229">
                  <c:v>526</c:v>
                </c:pt>
                <c:pt idx="8230">
                  <c:v>519</c:v>
                </c:pt>
                <c:pt idx="8231">
                  <c:v>506</c:v>
                </c:pt>
                <c:pt idx="8232">
                  <c:v>499</c:v>
                </c:pt>
                <c:pt idx="8233">
                  <c:v>495</c:v>
                </c:pt>
                <c:pt idx="8234">
                  <c:v>495</c:v>
                </c:pt>
                <c:pt idx="8235">
                  <c:v>485</c:v>
                </c:pt>
                <c:pt idx="8236">
                  <c:v>481</c:v>
                </c:pt>
                <c:pt idx="8237">
                  <c:v>472</c:v>
                </c:pt>
                <c:pt idx="8238">
                  <c:v>478</c:v>
                </c:pt>
                <c:pt idx="8239">
                  <c:v>483</c:v>
                </c:pt>
                <c:pt idx="8240">
                  <c:v>492</c:v>
                </c:pt>
                <c:pt idx="8241">
                  <c:v>491</c:v>
                </c:pt>
                <c:pt idx="8242">
                  <c:v>489</c:v>
                </c:pt>
                <c:pt idx="8243">
                  <c:v>477</c:v>
                </c:pt>
                <c:pt idx="8244">
                  <c:v>468</c:v>
                </c:pt>
                <c:pt idx="8245">
                  <c:v>458</c:v>
                </c:pt>
                <c:pt idx="8246">
                  <c:v>460</c:v>
                </c:pt>
                <c:pt idx="8247">
                  <c:v>460</c:v>
                </c:pt>
                <c:pt idx="8248">
                  <c:v>462</c:v>
                </c:pt>
                <c:pt idx="8249">
                  <c:v>450</c:v>
                </c:pt>
                <c:pt idx="8250">
                  <c:v>441</c:v>
                </c:pt>
                <c:pt idx="8251">
                  <c:v>420</c:v>
                </c:pt>
                <c:pt idx="8252">
                  <c:v>417</c:v>
                </c:pt>
                <c:pt idx="8253">
                  <c:v>409</c:v>
                </c:pt>
                <c:pt idx="8254">
                  <c:v>409</c:v>
                </c:pt>
                <c:pt idx="8255">
                  <c:v>408</c:v>
                </c:pt>
                <c:pt idx="8256">
                  <c:v>406</c:v>
                </c:pt>
                <c:pt idx="8257">
                  <c:v>409</c:v>
                </c:pt>
                <c:pt idx="8258">
                  <c:v>402</c:v>
                </c:pt>
                <c:pt idx="8259">
                  <c:v>394</c:v>
                </c:pt>
                <c:pt idx="8260">
                  <c:v>381</c:v>
                </c:pt>
                <c:pt idx="8261">
                  <c:v>364</c:v>
                </c:pt>
                <c:pt idx="8262">
                  <c:v>364</c:v>
                </c:pt>
                <c:pt idx="8263">
                  <c:v>371</c:v>
                </c:pt>
                <c:pt idx="8264">
                  <c:v>382</c:v>
                </c:pt>
                <c:pt idx="8265">
                  <c:v>380</c:v>
                </c:pt>
                <c:pt idx="8266">
                  <c:v>371</c:v>
                </c:pt>
                <c:pt idx="8267">
                  <c:v>361</c:v>
                </c:pt>
                <c:pt idx="8268">
                  <c:v>360</c:v>
                </c:pt>
                <c:pt idx="8269">
                  <c:v>364</c:v>
                </c:pt>
                <c:pt idx="8270">
                  <c:v>371</c:v>
                </c:pt>
                <c:pt idx="8271">
                  <c:v>378</c:v>
                </c:pt>
                <c:pt idx="8272">
                  <c:v>388</c:v>
                </c:pt>
                <c:pt idx="8273">
                  <c:v>386</c:v>
                </c:pt>
                <c:pt idx="8274">
                  <c:v>392</c:v>
                </c:pt>
                <c:pt idx="8275">
                  <c:v>403</c:v>
                </c:pt>
                <c:pt idx="8276">
                  <c:v>416</c:v>
                </c:pt>
                <c:pt idx="8277">
                  <c:v>429</c:v>
                </c:pt>
                <c:pt idx="8278">
                  <c:v>434</c:v>
                </c:pt>
                <c:pt idx="8279">
                  <c:v>434</c:v>
                </c:pt>
                <c:pt idx="8280">
                  <c:v>440</c:v>
                </c:pt>
                <c:pt idx="8281">
                  <c:v>442</c:v>
                </c:pt>
                <c:pt idx="8282">
                  <c:v>457</c:v>
                </c:pt>
                <c:pt idx="8283">
                  <c:v>470</c:v>
                </c:pt>
                <c:pt idx="8284">
                  <c:v>487</c:v>
                </c:pt>
                <c:pt idx="8285">
                  <c:v>504</c:v>
                </c:pt>
                <c:pt idx="8286">
                  <c:v>518</c:v>
                </c:pt>
                <c:pt idx="8287">
                  <c:v>526</c:v>
                </c:pt>
                <c:pt idx="8288">
                  <c:v>529</c:v>
                </c:pt>
                <c:pt idx="8289">
                  <c:v>516</c:v>
                </c:pt>
                <c:pt idx="8290">
                  <c:v>500</c:v>
                </c:pt>
                <c:pt idx="8291">
                  <c:v>486</c:v>
                </c:pt>
                <c:pt idx="8292">
                  <c:v>464</c:v>
                </c:pt>
                <c:pt idx="8293">
                  <c:v>458</c:v>
                </c:pt>
                <c:pt idx="8294">
                  <c:v>458</c:v>
                </c:pt>
                <c:pt idx="8295">
                  <c:v>458</c:v>
                </c:pt>
                <c:pt idx="8296">
                  <c:v>471</c:v>
                </c:pt>
                <c:pt idx="8297">
                  <c:v>474</c:v>
                </c:pt>
                <c:pt idx="8298">
                  <c:v>482</c:v>
                </c:pt>
                <c:pt idx="8299">
                  <c:v>483</c:v>
                </c:pt>
                <c:pt idx="8300">
                  <c:v>480</c:v>
                </c:pt>
                <c:pt idx="8301">
                  <c:v>486</c:v>
                </c:pt>
                <c:pt idx="8302">
                  <c:v>484</c:v>
                </c:pt>
                <c:pt idx="8303">
                  <c:v>481</c:v>
                </c:pt>
                <c:pt idx="8304">
                  <c:v>492</c:v>
                </c:pt>
                <c:pt idx="8305">
                  <c:v>488</c:v>
                </c:pt>
                <c:pt idx="8306">
                  <c:v>482</c:v>
                </c:pt>
                <c:pt idx="8307">
                  <c:v>472</c:v>
                </c:pt>
                <c:pt idx="8308">
                  <c:v>461</c:v>
                </c:pt>
                <c:pt idx="8309">
                  <c:v>455</c:v>
                </c:pt>
                <c:pt idx="8310">
                  <c:v>458</c:v>
                </c:pt>
                <c:pt idx="8311">
                  <c:v>447</c:v>
                </c:pt>
                <c:pt idx="8312">
                  <c:v>450</c:v>
                </c:pt>
                <c:pt idx="8313">
                  <c:v>450</c:v>
                </c:pt>
                <c:pt idx="8314">
                  <c:v>463</c:v>
                </c:pt>
                <c:pt idx="8315">
                  <c:v>466</c:v>
                </c:pt>
                <c:pt idx="8316">
                  <c:v>474</c:v>
                </c:pt>
                <c:pt idx="8317">
                  <c:v>481</c:v>
                </c:pt>
                <c:pt idx="8318">
                  <c:v>496</c:v>
                </c:pt>
                <c:pt idx="8319">
                  <c:v>508</c:v>
                </c:pt>
                <c:pt idx="8320">
                  <c:v>517</c:v>
                </c:pt>
                <c:pt idx="8321">
                  <c:v>518</c:v>
                </c:pt>
                <c:pt idx="8322">
                  <c:v>519</c:v>
                </c:pt>
                <c:pt idx="8323">
                  <c:v>516</c:v>
                </c:pt>
                <c:pt idx="8324">
                  <c:v>514</c:v>
                </c:pt>
                <c:pt idx="8325">
                  <c:v>507</c:v>
                </c:pt>
                <c:pt idx="8326">
                  <c:v>509</c:v>
                </c:pt>
                <c:pt idx="8327">
                  <c:v>503</c:v>
                </c:pt>
                <c:pt idx="8328">
                  <c:v>500</c:v>
                </c:pt>
                <c:pt idx="8329">
                  <c:v>501</c:v>
                </c:pt>
                <c:pt idx="8330">
                  <c:v>506</c:v>
                </c:pt>
                <c:pt idx="8331">
                  <c:v>526</c:v>
                </c:pt>
                <c:pt idx="8332">
                  <c:v>536</c:v>
                </c:pt>
                <c:pt idx="8333">
                  <c:v>550</c:v>
                </c:pt>
                <c:pt idx="8334">
                  <c:v>553</c:v>
                </c:pt>
                <c:pt idx="8335">
                  <c:v>571</c:v>
                </c:pt>
                <c:pt idx="8336">
                  <c:v>585</c:v>
                </c:pt>
                <c:pt idx="8337">
                  <c:v>601</c:v>
                </c:pt>
                <c:pt idx="8338">
                  <c:v>611</c:v>
                </c:pt>
                <c:pt idx="8339">
                  <c:v>615</c:v>
                </c:pt>
                <c:pt idx="8340">
                  <c:v>609</c:v>
                </c:pt>
                <c:pt idx="8341">
                  <c:v>610</c:v>
                </c:pt>
                <c:pt idx="8342">
                  <c:v>606</c:v>
                </c:pt>
                <c:pt idx="8343">
                  <c:v>610</c:v>
                </c:pt>
                <c:pt idx="8344">
                  <c:v>607</c:v>
                </c:pt>
                <c:pt idx="8345">
                  <c:v>609</c:v>
                </c:pt>
                <c:pt idx="8346">
                  <c:v>597</c:v>
                </c:pt>
                <c:pt idx="8347">
                  <c:v>589</c:v>
                </c:pt>
                <c:pt idx="8348">
                  <c:v>566</c:v>
                </c:pt>
                <c:pt idx="8349">
                  <c:v>557</c:v>
                </c:pt>
                <c:pt idx="8350">
                  <c:v>540</c:v>
                </c:pt>
                <c:pt idx="8351">
                  <c:v>537</c:v>
                </c:pt>
                <c:pt idx="8352">
                  <c:v>537</c:v>
                </c:pt>
                <c:pt idx="8353">
                  <c:v>543</c:v>
                </c:pt>
                <c:pt idx="8354">
                  <c:v>540</c:v>
                </c:pt>
                <c:pt idx="8355">
                  <c:v>536</c:v>
                </c:pt>
                <c:pt idx="8356">
                  <c:v>519</c:v>
                </c:pt>
                <c:pt idx="8357">
                  <c:v>508</c:v>
                </c:pt>
                <c:pt idx="8358">
                  <c:v>496</c:v>
                </c:pt>
                <c:pt idx="8359">
                  <c:v>494</c:v>
                </c:pt>
                <c:pt idx="8360">
                  <c:v>488</c:v>
                </c:pt>
                <c:pt idx="8361">
                  <c:v>492</c:v>
                </c:pt>
                <c:pt idx="8362">
                  <c:v>492</c:v>
                </c:pt>
                <c:pt idx="8363">
                  <c:v>493</c:v>
                </c:pt>
                <c:pt idx="8364">
                  <c:v>497</c:v>
                </c:pt>
                <c:pt idx="8365">
                  <c:v>496</c:v>
                </c:pt>
                <c:pt idx="8366">
                  <c:v>499</c:v>
                </c:pt>
                <c:pt idx="8367">
                  <c:v>512</c:v>
                </c:pt>
                <c:pt idx="8368">
                  <c:v>514</c:v>
                </c:pt>
                <c:pt idx="8369">
                  <c:v>531</c:v>
                </c:pt>
                <c:pt idx="8370">
                  <c:v>535</c:v>
                </c:pt>
                <c:pt idx="8371">
                  <c:v>553</c:v>
                </c:pt>
                <c:pt idx="8372">
                  <c:v>554</c:v>
                </c:pt>
                <c:pt idx="8373">
                  <c:v>559</c:v>
                </c:pt>
                <c:pt idx="8374">
                  <c:v>557</c:v>
                </c:pt>
                <c:pt idx="8375">
                  <c:v>552</c:v>
                </c:pt>
                <c:pt idx="8376">
                  <c:v>548</c:v>
                </c:pt>
                <c:pt idx="8377">
                  <c:v>547</c:v>
                </c:pt>
                <c:pt idx="8378">
                  <c:v>540</c:v>
                </c:pt>
                <c:pt idx="8379">
                  <c:v>544</c:v>
                </c:pt>
                <c:pt idx="8380">
                  <c:v>539</c:v>
                </c:pt>
                <c:pt idx="8381">
                  <c:v>543</c:v>
                </c:pt>
                <c:pt idx="8382">
                  <c:v>544</c:v>
                </c:pt>
                <c:pt idx="8383">
                  <c:v>551</c:v>
                </c:pt>
                <c:pt idx="8384">
                  <c:v>546</c:v>
                </c:pt>
                <c:pt idx="8385">
                  <c:v>557</c:v>
                </c:pt>
                <c:pt idx="8386">
                  <c:v>556</c:v>
                </c:pt>
                <c:pt idx="8387">
                  <c:v>556</c:v>
                </c:pt>
                <c:pt idx="8388">
                  <c:v>563</c:v>
                </c:pt>
                <c:pt idx="8389">
                  <c:v>567</c:v>
                </c:pt>
                <c:pt idx="8390">
                  <c:v>572</c:v>
                </c:pt>
                <c:pt idx="8391">
                  <c:v>579</c:v>
                </c:pt>
                <c:pt idx="8392">
                  <c:v>585</c:v>
                </c:pt>
                <c:pt idx="8393">
                  <c:v>589</c:v>
                </c:pt>
                <c:pt idx="8394">
                  <c:v>601</c:v>
                </c:pt>
                <c:pt idx="8395">
                  <c:v>601</c:v>
                </c:pt>
                <c:pt idx="8396">
                  <c:v>605</c:v>
                </c:pt>
                <c:pt idx="8397">
                  <c:v>598</c:v>
                </c:pt>
                <c:pt idx="8398">
                  <c:v>593</c:v>
                </c:pt>
                <c:pt idx="8399">
                  <c:v>582</c:v>
                </c:pt>
                <c:pt idx="8400">
                  <c:v>573</c:v>
                </c:pt>
                <c:pt idx="8401">
                  <c:v>557</c:v>
                </c:pt>
                <c:pt idx="8402">
                  <c:v>548</c:v>
                </c:pt>
                <c:pt idx="8403">
                  <c:v>532</c:v>
                </c:pt>
                <c:pt idx="8404">
                  <c:v>517</c:v>
                </c:pt>
                <c:pt idx="8405">
                  <c:v>511</c:v>
                </c:pt>
                <c:pt idx="8406">
                  <c:v>506</c:v>
                </c:pt>
                <c:pt idx="8407">
                  <c:v>500</c:v>
                </c:pt>
                <c:pt idx="8408">
                  <c:v>494</c:v>
                </c:pt>
                <c:pt idx="8409">
                  <c:v>486</c:v>
                </c:pt>
                <c:pt idx="8410">
                  <c:v>479</c:v>
                </c:pt>
                <c:pt idx="8411">
                  <c:v>467</c:v>
                </c:pt>
                <c:pt idx="8412">
                  <c:v>459</c:v>
                </c:pt>
                <c:pt idx="8413">
                  <c:v>445</c:v>
                </c:pt>
                <c:pt idx="8414">
                  <c:v>426</c:v>
                </c:pt>
                <c:pt idx="8415">
                  <c:v>419</c:v>
                </c:pt>
                <c:pt idx="8416">
                  <c:v>408</c:v>
                </c:pt>
                <c:pt idx="8417">
                  <c:v>399</c:v>
                </c:pt>
                <c:pt idx="8418">
                  <c:v>387</c:v>
                </c:pt>
                <c:pt idx="8419">
                  <c:v>380</c:v>
                </c:pt>
                <c:pt idx="8420">
                  <c:v>370</c:v>
                </c:pt>
                <c:pt idx="8421">
                  <c:v>368</c:v>
                </c:pt>
                <c:pt idx="8422">
                  <c:v>360</c:v>
                </c:pt>
                <c:pt idx="8423">
                  <c:v>358</c:v>
                </c:pt>
                <c:pt idx="8424">
                  <c:v>355</c:v>
                </c:pt>
                <c:pt idx="8425">
                  <c:v>353</c:v>
                </c:pt>
                <c:pt idx="8426">
                  <c:v>350</c:v>
                </c:pt>
                <c:pt idx="8427">
                  <c:v>339</c:v>
                </c:pt>
                <c:pt idx="8428">
                  <c:v>332</c:v>
                </c:pt>
                <c:pt idx="8429">
                  <c:v>334</c:v>
                </c:pt>
                <c:pt idx="8430">
                  <c:v>333</c:v>
                </c:pt>
                <c:pt idx="8431">
                  <c:v>340</c:v>
                </c:pt>
                <c:pt idx="8432">
                  <c:v>340</c:v>
                </c:pt>
                <c:pt idx="8433">
                  <c:v>342</c:v>
                </c:pt>
                <c:pt idx="8434">
                  <c:v>350</c:v>
                </c:pt>
                <c:pt idx="8435">
                  <c:v>360</c:v>
                </c:pt>
                <c:pt idx="8436">
                  <c:v>374</c:v>
                </c:pt>
                <c:pt idx="8437">
                  <c:v>386</c:v>
                </c:pt>
                <c:pt idx="8438">
                  <c:v>388</c:v>
                </c:pt>
                <c:pt idx="8439">
                  <c:v>403</c:v>
                </c:pt>
                <c:pt idx="8440">
                  <c:v>409</c:v>
                </c:pt>
                <c:pt idx="8441">
                  <c:v>414</c:v>
                </c:pt>
                <c:pt idx="8442">
                  <c:v>412</c:v>
                </c:pt>
                <c:pt idx="8443">
                  <c:v>415</c:v>
                </c:pt>
                <c:pt idx="8444">
                  <c:v>413</c:v>
                </c:pt>
                <c:pt idx="8445">
                  <c:v>421</c:v>
                </c:pt>
                <c:pt idx="8446">
                  <c:v>420</c:v>
                </c:pt>
                <c:pt idx="8447">
                  <c:v>422</c:v>
                </c:pt>
                <c:pt idx="8448">
                  <c:v>420</c:v>
                </c:pt>
                <c:pt idx="8449">
                  <c:v>423</c:v>
                </c:pt>
                <c:pt idx="8450">
                  <c:v>416</c:v>
                </c:pt>
                <c:pt idx="8451">
                  <c:v>420</c:v>
                </c:pt>
                <c:pt idx="8452">
                  <c:v>418</c:v>
                </c:pt>
                <c:pt idx="8453">
                  <c:v>425</c:v>
                </c:pt>
                <c:pt idx="8454">
                  <c:v>435</c:v>
                </c:pt>
                <c:pt idx="8455">
                  <c:v>433</c:v>
                </c:pt>
                <c:pt idx="8456">
                  <c:v>435</c:v>
                </c:pt>
                <c:pt idx="8457">
                  <c:v>441</c:v>
                </c:pt>
                <c:pt idx="8458">
                  <c:v>442</c:v>
                </c:pt>
                <c:pt idx="8459">
                  <c:v>454</c:v>
                </c:pt>
                <c:pt idx="8460">
                  <c:v>453</c:v>
                </c:pt>
                <c:pt idx="8461">
                  <c:v>459</c:v>
                </c:pt>
                <c:pt idx="8462">
                  <c:v>464</c:v>
                </c:pt>
                <c:pt idx="8463">
                  <c:v>477</c:v>
                </c:pt>
                <c:pt idx="8464">
                  <c:v>481</c:v>
                </c:pt>
                <c:pt idx="8465">
                  <c:v>481</c:v>
                </c:pt>
                <c:pt idx="8466">
                  <c:v>486</c:v>
                </c:pt>
                <c:pt idx="8467">
                  <c:v>494</c:v>
                </c:pt>
                <c:pt idx="8468">
                  <c:v>494</c:v>
                </c:pt>
                <c:pt idx="8469">
                  <c:v>503</c:v>
                </c:pt>
                <c:pt idx="8470">
                  <c:v>521</c:v>
                </c:pt>
                <c:pt idx="8471">
                  <c:v>529</c:v>
                </c:pt>
                <c:pt idx="8472">
                  <c:v>541</c:v>
                </c:pt>
                <c:pt idx="8473">
                  <c:v>555</c:v>
                </c:pt>
                <c:pt idx="8474">
                  <c:v>562</c:v>
                </c:pt>
                <c:pt idx="8475">
                  <c:v>564</c:v>
                </c:pt>
                <c:pt idx="8476">
                  <c:v>565</c:v>
                </c:pt>
                <c:pt idx="8477">
                  <c:v>565</c:v>
                </c:pt>
                <c:pt idx="8478">
                  <c:v>568</c:v>
                </c:pt>
                <c:pt idx="8479">
                  <c:v>563</c:v>
                </c:pt>
                <c:pt idx="8480">
                  <c:v>563</c:v>
                </c:pt>
                <c:pt idx="8481">
                  <c:v>556</c:v>
                </c:pt>
                <c:pt idx="8482">
                  <c:v>559</c:v>
                </c:pt>
                <c:pt idx="8483">
                  <c:v>554</c:v>
                </c:pt>
                <c:pt idx="8484">
                  <c:v>557</c:v>
                </c:pt>
                <c:pt idx="8485">
                  <c:v>556</c:v>
                </c:pt>
                <c:pt idx="8486">
                  <c:v>560</c:v>
                </c:pt>
                <c:pt idx="8487">
                  <c:v>559</c:v>
                </c:pt>
                <c:pt idx="8488">
                  <c:v>561</c:v>
                </c:pt>
                <c:pt idx="8489">
                  <c:v>557</c:v>
                </c:pt>
                <c:pt idx="8490">
                  <c:v>561</c:v>
                </c:pt>
                <c:pt idx="8491">
                  <c:v>550</c:v>
                </c:pt>
                <c:pt idx="8492">
                  <c:v>550</c:v>
                </c:pt>
                <c:pt idx="8493">
                  <c:v>536</c:v>
                </c:pt>
                <c:pt idx="8494">
                  <c:v>533</c:v>
                </c:pt>
                <c:pt idx="8495">
                  <c:v>521</c:v>
                </c:pt>
                <c:pt idx="8496">
                  <c:v>517</c:v>
                </c:pt>
                <c:pt idx="8497">
                  <c:v>511</c:v>
                </c:pt>
                <c:pt idx="8498">
                  <c:v>513</c:v>
                </c:pt>
                <c:pt idx="8499">
                  <c:v>513</c:v>
                </c:pt>
                <c:pt idx="8500">
                  <c:v>521</c:v>
                </c:pt>
                <c:pt idx="8501">
                  <c:v>521</c:v>
                </c:pt>
                <c:pt idx="8502">
                  <c:v>523</c:v>
                </c:pt>
                <c:pt idx="8503">
                  <c:v>516</c:v>
                </c:pt>
                <c:pt idx="8504">
                  <c:v>519</c:v>
                </c:pt>
                <c:pt idx="8505">
                  <c:v>517</c:v>
                </c:pt>
                <c:pt idx="8506">
                  <c:v>520</c:v>
                </c:pt>
                <c:pt idx="8507">
                  <c:v>515</c:v>
                </c:pt>
                <c:pt idx="8508">
                  <c:v>512</c:v>
                </c:pt>
                <c:pt idx="8509">
                  <c:v>511</c:v>
                </c:pt>
                <c:pt idx="8510">
                  <c:v>518</c:v>
                </c:pt>
                <c:pt idx="8511">
                  <c:v>519</c:v>
                </c:pt>
                <c:pt idx="8512">
                  <c:v>529</c:v>
                </c:pt>
                <c:pt idx="8513">
                  <c:v>529</c:v>
                </c:pt>
                <c:pt idx="8514">
                  <c:v>532</c:v>
                </c:pt>
                <c:pt idx="8515">
                  <c:v>530</c:v>
                </c:pt>
                <c:pt idx="8516">
                  <c:v>540</c:v>
                </c:pt>
                <c:pt idx="8517">
                  <c:v>541</c:v>
                </c:pt>
                <c:pt idx="8518">
                  <c:v>550</c:v>
                </c:pt>
                <c:pt idx="8519">
                  <c:v>556</c:v>
                </c:pt>
                <c:pt idx="8520">
                  <c:v>559</c:v>
                </c:pt>
                <c:pt idx="8521">
                  <c:v>560</c:v>
                </c:pt>
                <c:pt idx="8522">
                  <c:v>563</c:v>
                </c:pt>
                <c:pt idx="8523">
                  <c:v>574</c:v>
                </c:pt>
                <c:pt idx="8524">
                  <c:v>582</c:v>
                </c:pt>
                <c:pt idx="8525">
                  <c:v>587</c:v>
                </c:pt>
                <c:pt idx="8526">
                  <c:v>588</c:v>
                </c:pt>
                <c:pt idx="8527">
                  <c:v>596</c:v>
                </c:pt>
                <c:pt idx="8528">
                  <c:v>593</c:v>
                </c:pt>
                <c:pt idx="8529">
                  <c:v>595</c:v>
                </c:pt>
                <c:pt idx="8530">
                  <c:v>592</c:v>
                </c:pt>
                <c:pt idx="8531">
                  <c:v>596</c:v>
                </c:pt>
                <c:pt idx="8532">
                  <c:v>593</c:v>
                </c:pt>
                <c:pt idx="8533">
                  <c:v>603</c:v>
                </c:pt>
                <c:pt idx="8534">
                  <c:v>611</c:v>
                </c:pt>
                <c:pt idx="8535">
                  <c:v>617</c:v>
                </c:pt>
                <c:pt idx="8536">
                  <c:v>615</c:v>
                </c:pt>
                <c:pt idx="8537">
                  <c:v>612</c:v>
                </c:pt>
                <c:pt idx="8538">
                  <c:v>610</c:v>
                </c:pt>
                <c:pt idx="8539">
                  <c:v>605</c:v>
                </c:pt>
                <c:pt idx="8540">
                  <c:v>605</c:v>
                </c:pt>
                <c:pt idx="8541">
                  <c:v>593</c:v>
                </c:pt>
                <c:pt idx="8542">
                  <c:v>587</c:v>
                </c:pt>
                <c:pt idx="8543">
                  <c:v>577</c:v>
                </c:pt>
                <c:pt idx="8544">
                  <c:v>568</c:v>
                </c:pt>
                <c:pt idx="8545">
                  <c:v>559</c:v>
                </c:pt>
                <c:pt idx="8546">
                  <c:v>543</c:v>
                </c:pt>
                <c:pt idx="8547">
                  <c:v>534</c:v>
                </c:pt>
                <c:pt idx="8548">
                  <c:v>527</c:v>
                </c:pt>
                <c:pt idx="8549">
                  <c:v>520</c:v>
                </c:pt>
                <c:pt idx="8550">
                  <c:v>515</c:v>
                </c:pt>
                <c:pt idx="8551">
                  <c:v>510</c:v>
                </c:pt>
                <c:pt idx="8552">
                  <c:v>513</c:v>
                </c:pt>
                <c:pt idx="8553">
                  <c:v>508</c:v>
                </c:pt>
                <c:pt idx="8554">
                  <c:v>508</c:v>
                </c:pt>
                <c:pt idx="8555">
                  <c:v>505</c:v>
                </c:pt>
                <c:pt idx="8556">
                  <c:v>503</c:v>
                </c:pt>
                <c:pt idx="8557">
                  <c:v>506</c:v>
                </c:pt>
                <c:pt idx="8558">
                  <c:v>504</c:v>
                </c:pt>
                <c:pt idx="8559">
                  <c:v>493</c:v>
                </c:pt>
                <c:pt idx="8560">
                  <c:v>490</c:v>
                </c:pt>
                <c:pt idx="8561">
                  <c:v>490</c:v>
                </c:pt>
                <c:pt idx="8562">
                  <c:v>482</c:v>
                </c:pt>
                <c:pt idx="8563">
                  <c:v>482</c:v>
                </c:pt>
                <c:pt idx="8564">
                  <c:v>482</c:v>
                </c:pt>
                <c:pt idx="8565">
                  <c:v>481</c:v>
                </c:pt>
                <c:pt idx="8566">
                  <c:v>488</c:v>
                </c:pt>
                <c:pt idx="8567">
                  <c:v>491</c:v>
                </c:pt>
                <c:pt idx="8568">
                  <c:v>493</c:v>
                </c:pt>
                <c:pt idx="8569">
                  <c:v>491</c:v>
                </c:pt>
                <c:pt idx="8570">
                  <c:v>493</c:v>
                </c:pt>
                <c:pt idx="8571">
                  <c:v>487</c:v>
                </c:pt>
                <c:pt idx="8572">
                  <c:v>488</c:v>
                </c:pt>
                <c:pt idx="8573">
                  <c:v>492</c:v>
                </c:pt>
                <c:pt idx="8574">
                  <c:v>489</c:v>
                </c:pt>
                <c:pt idx="8575">
                  <c:v>486</c:v>
                </c:pt>
                <c:pt idx="8576">
                  <c:v>485</c:v>
                </c:pt>
                <c:pt idx="8577">
                  <c:v>476</c:v>
                </c:pt>
                <c:pt idx="8578">
                  <c:v>482</c:v>
                </c:pt>
                <c:pt idx="8579">
                  <c:v>477</c:v>
                </c:pt>
                <c:pt idx="8580">
                  <c:v>484</c:v>
                </c:pt>
                <c:pt idx="8581">
                  <c:v>485</c:v>
                </c:pt>
                <c:pt idx="8582">
                  <c:v>490</c:v>
                </c:pt>
                <c:pt idx="8583">
                  <c:v>487</c:v>
                </c:pt>
                <c:pt idx="8584">
                  <c:v>482</c:v>
                </c:pt>
                <c:pt idx="8585">
                  <c:v>478</c:v>
                </c:pt>
                <c:pt idx="8586">
                  <c:v>473</c:v>
                </c:pt>
                <c:pt idx="8587">
                  <c:v>470</c:v>
                </c:pt>
                <c:pt idx="8588">
                  <c:v>464</c:v>
                </c:pt>
                <c:pt idx="8589">
                  <c:v>462</c:v>
                </c:pt>
                <c:pt idx="8590">
                  <c:v>460</c:v>
                </c:pt>
                <c:pt idx="8591">
                  <c:v>456</c:v>
                </c:pt>
                <c:pt idx="8592">
                  <c:v>461</c:v>
                </c:pt>
                <c:pt idx="8593">
                  <c:v>459</c:v>
                </c:pt>
                <c:pt idx="8594">
                  <c:v>465</c:v>
                </c:pt>
                <c:pt idx="8595">
                  <c:v>474</c:v>
                </c:pt>
                <c:pt idx="8596">
                  <c:v>475</c:v>
                </c:pt>
                <c:pt idx="8597">
                  <c:v>475</c:v>
                </c:pt>
                <c:pt idx="8598">
                  <c:v>474</c:v>
                </c:pt>
                <c:pt idx="8599">
                  <c:v>468</c:v>
                </c:pt>
                <c:pt idx="8600">
                  <c:v>475</c:v>
                </c:pt>
                <c:pt idx="8601">
                  <c:v>487</c:v>
                </c:pt>
                <c:pt idx="8602">
                  <c:v>487</c:v>
                </c:pt>
                <c:pt idx="8603">
                  <c:v>487</c:v>
                </c:pt>
                <c:pt idx="8604">
                  <c:v>486</c:v>
                </c:pt>
                <c:pt idx="8605">
                  <c:v>493</c:v>
                </c:pt>
                <c:pt idx="8606">
                  <c:v>492</c:v>
                </c:pt>
                <c:pt idx="8607">
                  <c:v>500</c:v>
                </c:pt>
                <c:pt idx="8608">
                  <c:v>504</c:v>
                </c:pt>
                <c:pt idx="8609">
                  <c:v>516</c:v>
                </c:pt>
                <c:pt idx="8610">
                  <c:v>521</c:v>
                </c:pt>
                <c:pt idx="8611">
                  <c:v>520</c:v>
                </c:pt>
                <c:pt idx="8612">
                  <c:v>517</c:v>
                </c:pt>
                <c:pt idx="8613">
                  <c:v>517</c:v>
                </c:pt>
                <c:pt idx="8614">
                  <c:v>514</c:v>
                </c:pt>
                <c:pt idx="8615">
                  <c:v>515</c:v>
                </c:pt>
                <c:pt idx="8616">
                  <c:v>513</c:v>
                </c:pt>
                <c:pt idx="8617">
                  <c:v>518</c:v>
                </c:pt>
                <c:pt idx="8618">
                  <c:v>513</c:v>
                </c:pt>
                <c:pt idx="8619">
                  <c:v>511</c:v>
                </c:pt>
                <c:pt idx="8620">
                  <c:v>513</c:v>
                </c:pt>
                <c:pt idx="8621">
                  <c:v>506</c:v>
                </c:pt>
                <c:pt idx="8622">
                  <c:v>514</c:v>
                </c:pt>
                <c:pt idx="8623">
                  <c:v>510</c:v>
                </c:pt>
                <c:pt idx="8624">
                  <c:v>512</c:v>
                </c:pt>
                <c:pt idx="8625">
                  <c:v>516</c:v>
                </c:pt>
                <c:pt idx="8626">
                  <c:v>520</c:v>
                </c:pt>
                <c:pt idx="8627">
                  <c:v>517</c:v>
                </c:pt>
                <c:pt idx="8628">
                  <c:v>517</c:v>
                </c:pt>
                <c:pt idx="8629">
                  <c:v>516</c:v>
                </c:pt>
                <c:pt idx="8630">
                  <c:v>517</c:v>
                </c:pt>
                <c:pt idx="8631">
                  <c:v>511</c:v>
                </c:pt>
                <c:pt idx="8632">
                  <c:v>503</c:v>
                </c:pt>
                <c:pt idx="8633">
                  <c:v>490</c:v>
                </c:pt>
                <c:pt idx="8634">
                  <c:v>484</c:v>
                </c:pt>
                <c:pt idx="8635">
                  <c:v>477</c:v>
                </c:pt>
                <c:pt idx="8636">
                  <c:v>476</c:v>
                </c:pt>
                <c:pt idx="8637">
                  <c:v>473</c:v>
                </c:pt>
                <c:pt idx="8638">
                  <c:v>470</c:v>
                </c:pt>
                <c:pt idx="8639">
                  <c:v>468</c:v>
                </c:pt>
                <c:pt idx="8640">
                  <c:v>464</c:v>
                </c:pt>
                <c:pt idx="8641">
                  <c:v>466</c:v>
                </c:pt>
                <c:pt idx="8642">
                  <c:v>469</c:v>
                </c:pt>
                <c:pt idx="8643">
                  <c:v>470</c:v>
                </c:pt>
                <c:pt idx="8644">
                  <c:v>477</c:v>
                </c:pt>
                <c:pt idx="8645">
                  <c:v>476</c:v>
                </c:pt>
                <c:pt idx="8646">
                  <c:v>478</c:v>
                </c:pt>
                <c:pt idx="8647">
                  <c:v>469</c:v>
                </c:pt>
                <c:pt idx="8648">
                  <c:v>468</c:v>
                </c:pt>
                <c:pt idx="8649">
                  <c:v>470</c:v>
                </c:pt>
                <c:pt idx="8650">
                  <c:v>482</c:v>
                </c:pt>
                <c:pt idx="8651">
                  <c:v>478</c:v>
                </c:pt>
                <c:pt idx="8652">
                  <c:v>486</c:v>
                </c:pt>
                <c:pt idx="8653">
                  <c:v>481</c:v>
                </c:pt>
                <c:pt idx="8654">
                  <c:v>484</c:v>
                </c:pt>
                <c:pt idx="8655">
                  <c:v>487</c:v>
                </c:pt>
                <c:pt idx="8656">
                  <c:v>484</c:v>
                </c:pt>
                <c:pt idx="8657">
                  <c:v>490</c:v>
                </c:pt>
                <c:pt idx="8658">
                  <c:v>493</c:v>
                </c:pt>
                <c:pt idx="8659">
                  <c:v>492</c:v>
                </c:pt>
                <c:pt idx="8660">
                  <c:v>501</c:v>
                </c:pt>
                <c:pt idx="8661">
                  <c:v>503</c:v>
                </c:pt>
                <c:pt idx="8662">
                  <c:v>512</c:v>
                </c:pt>
                <c:pt idx="8663">
                  <c:v>527</c:v>
                </c:pt>
                <c:pt idx="8664">
                  <c:v>527</c:v>
                </c:pt>
                <c:pt idx="8665">
                  <c:v>528</c:v>
                </c:pt>
                <c:pt idx="8666">
                  <c:v>519</c:v>
                </c:pt>
                <c:pt idx="8667">
                  <c:v>506</c:v>
                </c:pt>
                <c:pt idx="8668">
                  <c:v>490</c:v>
                </c:pt>
                <c:pt idx="8669">
                  <c:v>485</c:v>
                </c:pt>
                <c:pt idx="8670">
                  <c:v>479</c:v>
                </c:pt>
                <c:pt idx="8671">
                  <c:v>481</c:v>
                </c:pt>
                <c:pt idx="8672">
                  <c:v>488</c:v>
                </c:pt>
                <c:pt idx="8673">
                  <c:v>490</c:v>
                </c:pt>
                <c:pt idx="8674">
                  <c:v>494</c:v>
                </c:pt>
                <c:pt idx="8675">
                  <c:v>491</c:v>
                </c:pt>
                <c:pt idx="8676">
                  <c:v>492</c:v>
                </c:pt>
                <c:pt idx="8677">
                  <c:v>499</c:v>
                </c:pt>
                <c:pt idx="8678">
                  <c:v>496</c:v>
                </c:pt>
                <c:pt idx="8679">
                  <c:v>489</c:v>
                </c:pt>
                <c:pt idx="8680">
                  <c:v>481</c:v>
                </c:pt>
                <c:pt idx="8681">
                  <c:v>473</c:v>
                </c:pt>
                <c:pt idx="8682">
                  <c:v>474</c:v>
                </c:pt>
                <c:pt idx="8683">
                  <c:v>465</c:v>
                </c:pt>
                <c:pt idx="8684">
                  <c:v>464</c:v>
                </c:pt>
                <c:pt idx="8685">
                  <c:v>460</c:v>
                </c:pt>
                <c:pt idx="8686">
                  <c:v>462</c:v>
                </c:pt>
                <c:pt idx="8687">
                  <c:v>450</c:v>
                </c:pt>
                <c:pt idx="8688">
                  <c:v>447</c:v>
                </c:pt>
                <c:pt idx="8689">
                  <c:v>441</c:v>
                </c:pt>
                <c:pt idx="8690">
                  <c:v>446</c:v>
                </c:pt>
                <c:pt idx="8691">
                  <c:v>438</c:v>
                </c:pt>
                <c:pt idx="8692">
                  <c:v>438</c:v>
                </c:pt>
                <c:pt idx="8693">
                  <c:v>435</c:v>
                </c:pt>
                <c:pt idx="8694">
                  <c:v>426</c:v>
                </c:pt>
                <c:pt idx="8695">
                  <c:v>418</c:v>
                </c:pt>
                <c:pt idx="8696">
                  <c:v>409</c:v>
                </c:pt>
                <c:pt idx="8697">
                  <c:v>393</c:v>
                </c:pt>
                <c:pt idx="8698">
                  <c:v>386</c:v>
                </c:pt>
                <c:pt idx="8699">
                  <c:v>374</c:v>
                </c:pt>
                <c:pt idx="8700">
                  <c:v>379</c:v>
                </c:pt>
                <c:pt idx="8701">
                  <c:v>384</c:v>
                </c:pt>
                <c:pt idx="8702">
                  <c:v>392</c:v>
                </c:pt>
                <c:pt idx="8703">
                  <c:v>403</c:v>
                </c:pt>
                <c:pt idx="8704">
                  <c:v>410</c:v>
                </c:pt>
                <c:pt idx="8705">
                  <c:v>412</c:v>
                </c:pt>
                <c:pt idx="8706">
                  <c:v>413</c:v>
                </c:pt>
                <c:pt idx="8707">
                  <c:v>417</c:v>
                </c:pt>
                <c:pt idx="8708">
                  <c:v>429</c:v>
                </c:pt>
                <c:pt idx="8709">
                  <c:v>447</c:v>
                </c:pt>
                <c:pt idx="8710">
                  <c:v>466</c:v>
                </c:pt>
                <c:pt idx="8711">
                  <c:v>490</c:v>
                </c:pt>
                <c:pt idx="8712">
                  <c:v>503</c:v>
                </c:pt>
                <c:pt idx="8713">
                  <c:v>511</c:v>
                </c:pt>
                <c:pt idx="8714">
                  <c:v>522</c:v>
                </c:pt>
                <c:pt idx="8715">
                  <c:v>531</c:v>
                </c:pt>
                <c:pt idx="8716">
                  <c:v>540</c:v>
                </c:pt>
                <c:pt idx="8717">
                  <c:v>543</c:v>
                </c:pt>
                <c:pt idx="8718">
                  <c:v>548</c:v>
                </c:pt>
                <c:pt idx="8719">
                  <c:v>547</c:v>
                </c:pt>
                <c:pt idx="8720">
                  <c:v>545</c:v>
                </c:pt>
                <c:pt idx="8721">
                  <c:v>550</c:v>
                </c:pt>
                <c:pt idx="8722">
                  <c:v>553</c:v>
                </c:pt>
                <c:pt idx="8723">
                  <c:v>562</c:v>
                </c:pt>
                <c:pt idx="8724">
                  <c:v>557</c:v>
                </c:pt>
                <c:pt idx="8725">
                  <c:v>554</c:v>
                </c:pt>
                <c:pt idx="8726">
                  <c:v>555</c:v>
                </c:pt>
                <c:pt idx="8727">
                  <c:v>554</c:v>
                </c:pt>
                <c:pt idx="8728">
                  <c:v>573</c:v>
                </c:pt>
                <c:pt idx="8729">
                  <c:v>572</c:v>
                </c:pt>
                <c:pt idx="8730">
                  <c:v>568</c:v>
                </c:pt>
                <c:pt idx="8731">
                  <c:v>562</c:v>
                </c:pt>
                <c:pt idx="8732">
                  <c:v>560</c:v>
                </c:pt>
                <c:pt idx="8733">
                  <c:v>559</c:v>
                </c:pt>
                <c:pt idx="8734">
                  <c:v>557</c:v>
                </c:pt>
                <c:pt idx="8735">
                  <c:v>558</c:v>
                </c:pt>
                <c:pt idx="8736">
                  <c:v>556</c:v>
                </c:pt>
                <c:pt idx="8737">
                  <c:v>556</c:v>
                </c:pt>
                <c:pt idx="8738">
                  <c:v>545</c:v>
                </c:pt>
                <c:pt idx="8739">
                  <c:v>544</c:v>
                </c:pt>
                <c:pt idx="8740">
                  <c:v>539</c:v>
                </c:pt>
                <c:pt idx="8741">
                  <c:v>531</c:v>
                </c:pt>
                <c:pt idx="8742">
                  <c:v>532</c:v>
                </c:pt>
                <c:pt idx="8743">
                  <c:v>525</c:v>
                </c:pt>
                <c:pt idx="8744">
                  <c:v>518</c:v>
                </c:pt>
                <c:pt idx="8745">
                  <c:v>512</c:v>
                </c:pt>
                <c:pt idx="8746">
                  <c:v>517</c:v>
                </c:pt>
                <c:pt idx="8747">
                  <c:v>506</c:v>
                </c:pt>
                <c:pt idx="8748">
                  <c:v>503</c:v>
                </c:pt>
                <c:pt idx="8749">
                  <c:v>493</c:v>
                </c:pt>
                <c:pt idx="8750">
                  <c:v>480</c:v>
                </c:pt>
                <c:pt idx="8751">
                  <c:v>468</c:v>
                </c:pt>
                <c:pt idx="8752">
                  <c:v>462</c:v>
                </c:pt>
                <c:pt idx="8753">
                  <c:v>456</c:v>
                </c:pt>
                <c:pt idx="8754">
                  <c:v>456</c:v>
                </c:pt>
                <c:pt idx="8755">
                  <c:v>449</c:v>
                </c:pt>
                <c:pt idx="8756">
                  <c:v>449</c:v>
                </c:pt>
                <c:pt idx="8757">
                  <c:v>450</c:v>
                </c:pt>
                <c:pt idx="8758">
                  <c:v>445</c:v>
                </c:pt>
                <c:pt idx="8759">
                  <c:v>446</c:v>
                </c:pt>
                <c:pt idx="8760">
                  <c:v>441</c:v>
                </c:pt>
                <c:pt idx="8761">
                  <c:v>442</c:v>
                </c:pt>
                <c:pt idx="8762">
                  <c:v>446</c:v>
                </c:pt>
                <c:pt idx="8763">
                  <c:v>440</c:v>
                </c:pt>
                <c:pt idx="8764">
                  <c:v>444</c:v>
                </c:pt>
                <c:pt idx="8765">
                  <c:v>449</c:v>
                </c:pt>
                <c:pt idx="8766">
                  <c:v>457</c:v>
                </c:pt>
                <c:pt idx="8767">
                  <c:v>471</c:v>
                </c:pt>
                <c:pt idx="8768">
                  <c:v>482</c:v>
                </c:pt>
                <c:pt idx="8769">
                  <c:v>490</c:v>
                </c:pt>
                <c:pt idx="8770">
                  <c:v>505</c:v>
                </c:pt>
                <c:pt idx="8771">
                  <c:v>511</c:v>
                </c:pt>
                <c:pt idx="8772">
                  <c:v>521</c:v>
                </c:pt>
                <c:pt idx="8773">
                  <c:v>528</c:v>
                </c:pt>
                <c:pt idx="8774">
                  <c:v>536</c:v>
                </c:pt>
                <c:pt idx="8775">
                  <c:v>546</c:v>
                </c:pt>
                <c:pt idx="8776">
                  <c:v>557</c:v>
                </c:pt>
                <c:pt idx="8777">
                  <c:v>562</c:v>
                </c:pt>
                <c:pt idx="8778">
                  <c:v>574</c:v>
                </c:pt>
                <c:pt idx="8779">
                  <c:v>569</c:v>
                </c:pt>
                <c:pt idx="8780">
                  <c:v>570</c:v>
                </c:pt>
                <c:pt idx="8781">
                  <c:v>576</c:v>
                </c:pt>
                <c:pt idx="8782">
                  <c:v>573</c:v>
                </c:pt>
                <c:pt idx="8783">
                  <c:v>581</c:v>
                </c:pt>
                <c:pt idx="8784">
                  <c:v>577</c:v>
                </c:pt>
                <c:pt idx="8785">
                  <c:v>582</c:v>
                </c:pt>
                <c:pt idx="8786">
                  <c:v>583</c:v>
                </c:pt>
                <c:pt idx="8787">
                  <c:v>580</c:v>
                </c:pt>
                <c:pt idx="8788">
                  <c:v>581</c:v>
                </c:pt>
                <c:pt idx="8789">
                  <c:v>570</c:v>
                </c:pt>
                <c:pt idx="8790">
                  <c:v>566</c:v>
                </c:pt>
                <c:pt idx="8791">
                  <c:v>568</c:v>
                </c:pt>
                <c:pt idx="8792">
                  <c:v>560</c:v>
                </c:pt>
                <c:pt idx="8793">
                  <c:v>556</c:v>
                </c:pt>
                <c:pt idx="8794">
                  <c:v>552</c:v>
                </c:pt>
                <c:pt idx="8795">
                  <c:v>545</c:v>
                </c:pt>
                <c:pt idx="8796">
                  <c:v>542</c:v>
                </c:pt>
                <c:pt idx="8797">
                  <c:v>533</c:v>
                </c:pt>
                <c:pt idx="8798">
                  <c:v>537</c:v>
                </c:pt>
                <c:pt idx="8799">
                  <c:v>527</c:v>
                </c:pt>
                <c:pt idx="8800">
                  <c:v>526</c:v>
                </c:pt>
                <c:pt idx="8801">
                  <c:v>529</c:v>
                </c:pt>
                <c:pt idx="8802">
                  <c:v>532</c:v>
                </c:pt>
                <c:pt idx="8803">
                  <c:v>536</c:v>
                </c:pt>
                <c:pt idx="8804">
                  <c:v>532</c:v>
                </c:pt>
                <c:pt idx="8805">
                  <c:v>531</c:v>
                </c:pt>
                <c:pt idx="8806">
                  <c:v>538</c:v>
                </c:pt>
                <c:pt idx="8807">
                  <c:v>545</c:v>
                </c:pt>
                <c:pt idx="8808">
                  <c:v>541</c:v>
                </c:pt>
                <c:pt idx="8809">
                  <c:v>547</c:v>
                </c:pt>
                <c:pt idx="8810">
                  <c:v>550</c:v>
                </c:pt>
                <c:pt idx="8811">
                  <c:v>556</c:v>
                </c:pt>
                <c:pt idx="8812">
                  <c:v>563</c:v>
                </c:pt>
                <c:pt idx="8813">
                  <c:v>567</c:v>
                </c:pt>
                <c:pt idx="8814">
                  <c:v>574</c:v>
                </c:pt>
                <c:pt idx="8815">
                  <c:v>576</c:v>
                </c:pt>
                <c:pt idx="8816">
                  <c:v>583</c:v>
                </c:pt>
                <c:pt idx="8817">
                  <c:v>586</c:v>
                </c:pt>
                <c:pt idx="8818">
                  <c:v>585</c:v>
                </c:pt>
                <c:pt idx="8819">
                  <c:v>574</c:v>
                </c:pt>
                <c:pt idx="8820">
                  <c:v>570</c:v>
                </c:pt>
                <c:pt idx="8821">
                  <c:v>576</c:v>
                </c:pt>
                <c:pt idx="8822">
                  <c:v>568</c:v>
                </c:pt>
                <c:pt idx="8823">
                  <c:v>571</c:v>
                </c:pt>
                <c:pt idx="8824">
                  <c:v>572</c:v>
                </c:pt>
                <c:pt idx="8825">
                  <c:v>571</c:v>
                </c:pt>
                <c:pt idx="8826">
                  <c:v>580</c:v>
                </c:pt>
                <c:pt idx="8827">
                  <c:v>574</c:v>
                </c:pt>
                <c:pt idx="8828">
                  <c:v>574</c:v>
                </c:pt>
                <c:pt idx="8829">
                  <c:v>581</c:v>
                </c:pt>
                <c:pt idx="8830">
                  <c:v>579</c:v>
                </c:pt>
                <c:pt idx="8831">
                  <c:v>572</c:v>
                </c:pt>
                <c:pt idx="8832">
                  <c:v>567</c:v>
                </c:pt>
                <c:pt idx="8833">
                  <c:v>559</c:v>
                </c:pt>
                <c:pt idx="8834">
                  <c:v>550</c:v>
                </c:pt>
                <c:pt idx="8835">
                  <c:v>542</c:v>
                </c:pt>
                <c:pt idx="8836">
                  <c:v>532</c:v>
                </c:pt>
                <c:pt idx="8837">
                  <c:v>528</c:v>
                </c:pt>
                <c:pt idx="8838">
                  <c:v>515</c:v>
                </c:pt>
                <c:pt idx="8839">
                  <c:v>512</c:v>
                </c:pt>
                <c:pt idx="8840">
                  <c:v>496</c:v>
                </c:pt>
                <c:pt idx="8841">
                  <c:v>495</c:v>
                </c:pt>
                <c:pt idx="8842">
                  <c:v>491</c:v>
                </c:pt>
                <c:pt idx="8843">
                  <c:v>478</c:v>
                </c:pt>
                <c:pt idx="8844">
                  <c:v>466</c:v>
                </c:pt>
                <c:pt idx="8845">
                  <c:v>459</c:v>
                </c:pt>
                <c:pt idx="8846">
                  <c:v>448</c:v>
                </c:pt>
                <c:pt idx="8847">
                  <c:v>442</c:v>
                </c:pt>
                <c:pt idx="8848">
                  <c:v>433</c:v>
                </c:pt>
                <c:pt idx="8849">
                  <c:v>423</c:v>
                </c:pt>
                <c:pt idx="8850">
                  <c:v>420</c:v>
                </c:pt>
                <c:pt idx="8851">
                  <c:v>410</c:v>
                </c:pt>
                <c:pt idx="8852">
                  <c:v>409</c:v>
                </c:pt>
                <c:pt idx="8853">
                  <c:v>405</c:v>
                </c:pt>
                <c:pt idx="8854">
                  <c:v>400</c:v>
                </c:pt>
                <c:pt idx="8855">
                  <c:v>404</c:v>
                </c:pt>
                <c:pt idx="8856">
                  <c:v>400</c:v>
                </c:pt>
                <c:pt idx="8857">
                  <c:v>399</c:v>
                </c:pt>
                <c:pt idx="8858">
                  <c:v>405</c:v>
                </c:pt>
                <c:pt idx="8859">
                  <c:v>408</c:v>
                </c:pt>
                <c:pt idx="8860">
                  <c:v>412</c:v>
                </c:pt>
                <c:pt idx="8861">
                  <c:v>422</c:v>
                </c:pt>
                <c:pt idx="8862">
                  <c:v>422</c:v>
                </c:pt>
                <c:pt idx="8863">
                  <c:v>436</c:v>
                </c:pt>
                <c:pt idx="8864">
                  <c:v>428</c:v>
                </c:pt>
                <c:pt idx="8865">
                  <c:v>431</c:v>
                </c:pt>
                <c:pt idx="8866">
                  <c:v>446</c:v>
                </c:pt>
                <c:pt idx="8867">
                  <c:v>446</c:v>
                </c:pt>
                <c:pt idx="8868">
                  <c:v>444</c:v>
                </c:pt>
                <c:pt idx="8869">
                  <c:v>447</c:v>
                </c:pt>
                <c:pt idx="8870">
                  <c:v>448</c:v>
                </c:pt>
                <c:pt idx="8871">
                  <c:v>450</c:v>
                </c:pt>
                <c:pt idx="8872">
                  <c:v>451</c:v>
                </c:pt>
                <c:pt idx="8873">
                  <c:v>445</c:v>
                </c:pt>
                <c:pt idx="8874">
                  <c:v>445</c:v>
                </c:pt>
                <c:pt idx="8875">
                  <c:v>454</c:v>
                </c:pt>
                <c:pt idx="8876">
                  <c:v>454</c:v>
                </c:pt>
                <c:pt idx="8877">
                  <c:v>460</c:v>
                </c:pt>
                <c:pt idx="8878">
                  <c:v>461</c:v>
                </c:pt>
                <c:pt idx="8879">
                  <c:v>467</c:v>
                </c:pt>
                <c:pt idx="8880">
                  <c:v>467</c:v>
                </c:pt>
                <c:pt idx="8881">
                  <c:v>472</c:v>
                </c:pt>
                <c:pt idx="8882">
                  <c:v>477</c:v>
                </c:pt>
                <c:pt idx="8883">
                  <c:v>479</c:v>
                </c:pt>
                <c:pt idx="8884">
                  <c:v>486</c:v>
                </c:pt>
                <c:pt idx="8885">
                  <c:v>486</c:v>
                </c:pt>
                <c:pt idx="8886">
                  <c:v>492</c:v>
                </c:pt>
                <c:pt idx="8887">
                  <c:v>493</c:v>
                </c:pt>
                <c:pt idx="8888">
                  <c:v>489</c:v>
                </c:pt>
                <c:pt idx="8889">
                  <c:v>493</c:v>
                </c:pt>
                <c:pt idx="8890">
                  <c:v>486</c:v>
                </c:pt>
                <c:pt idx="8891">
                  <c:v>494</c:v>
                </c:pt>
                <c:pt idx="8892">
                  <c:v>490</c:v>
                </c:pt>
                <c:pt idx="8893">
                  <c:v>496</c:v>
                </c:pt>
                <c:pt idx="8894">
                  <c:v>492</c:v>
                </c:pt>
                <c:pt idx="8895">
                  <c:v>495</c:v>
                </c:pt>
                <c:pt idx="8896">
                  <c:v>493</c:v>
                </c:pt>
                <c:pt idx="8897">
                  <c:v>498</c:v>
                </c:pt>
                <c:pt idx="8898">
                  <c:v>506</c:v>
                </c:pt>
                <c:pt idx="8899">
                  <c:v>507</c:v>
                </c:pt>
                <c:pt idx="8900">
                  <c:v>511</c:v>
                </c:pt>
                <c:pt idx="8901">
                  <c:v>505</c:v>
                </c:pt>
                <c:pt idx="8902">
                  <c:v>504</c:v>
                </c:pt>
                <c:pt idx="8903">
                  <c:v>508</c:v>
                </c:pt>
                <c:pt idx="8904">
                  <c:v>509</c:v>
                </c:pt>
                <c:pt idx="8905">
                  <c:v>512</c:v>
                </c:pt>
                <c:pt idx="8906">
                  <c:v>500</c:v>
                </c:pt>
                <c:pt idx="8907">
                  <c:v>489</c:v>
                </c:pt>
                <c:pt idx="8908">
                  <c:v>489</c:v>
                </c:pt>
                <c:pt idx="8909">
                  <c:v>484</c:v>
                </c:pt>
                <c:pt idx="8910">
                  <c:v>481</c:v>
                </c:pt>
                <c:pt idx="8911">
                  <c:v>476</c:v>
                </c:pt>
                <c:pt idx="8912">
                  <c:v>471</c:v>
                </c:pt>
                <c:pt idx="8913">
                  <c:v>470</c:v>
                </c:pt>
                <c:pt idx="8914">
                  <c:v>463</c:v>
                </c:pt>
                <c:pt idx="8915">
                  <c:v>460</c:v>
                </c:pt>
                <c:pt idx="8916">
                  <c:v>446</c:v>
                </c:pt>
                <c:pt idx="8917">
                  <c:v>447</c:v>
                </c:pt>
                <c:pt idx="8918">
                  <c:v>441</c:v>
                </c:pt>
                <c:pt idx="8919">
                  <c:v>446</c:v>
                </c:pt>
                <c:pt idx="8920">
                  <c:v>437</c:v>
                </c:pt>
                <c:pt idx="8921">
                  <c:v>436</c:v>
                </c:pt>
                <c:pt idx="8922">
                  <c:v>427</c:v>
                </c:pt>
                <c:pt idx="8923">
                  <c:v>420</c:v>
                </c:pt>
                <c:pt idx="8924">
                  <c:v>424</c:v>
                </c:pt>
                <c:pt idx="8925">
                  <c:v>421</c:v>
                </c:pt>
                <c:pt idx="8926">
                  <c:v>422</c:v>
                </c:pt>
                <c:pt idx="8927">
                  <c:v>425</c:v>
                </c:pt>
                <c:pt idx="8928">
                  <c:v>424</c:v>
                </c:pt>
                <c:pt idx="8929">
                  <c:v>424</c:v>
                </c:pt>
                <c:pt idx="8930">
                  <c:v>425</c:v>
                </c:pt>
                <c:pt idx="8931">
                  <c:v>424</c:v>
                </c:pt>
                <c:pt idx="8932">
                  <c:v>422</c:v>
                </c:pt>
                <c:pt idx="8933">
                  <c:v>426</c:v>
                </c:pt>
                <c:pt idx="8934">
                  <c:v>432</c:v>
                </c:pt>
                <c:pt idx="8935">
                  <c:v>442</c:v>
                </c:pt>
                <c:pt idx="8936">
                  <c:v>440</c:v>
                </c:pt>
                <c:pt idx="8937">
                  <c:v>447</c:v>
                </c:pt>
                <c:pt idx="8938">
                  <c:v>452</c:v>
                </c:pt>
                <c:pt idx="8939">
                  <c:v>456</c:v>
                </c:pt>
                <c:pt idx="8940">
                  <c:v>463</c:v>
                </c:pt>
                <c:pt idx="8941">
                  <c:v>461</c:v>
                </c:pt>
                <c:pt idx="8942">
                  <c:v>458</c:v>
                </c:pt>
                <c:pt idx="8943">
                  <c:v>465</c:v>
                </c:pt>
                <c:pt idx="8944">
                  <c:v>462</c:v>
                </c:pt>
                <c:pt idx="8945">
                  <c:v>465</c:v>
                </c:pt>
                <c:pt idx="8946">
                  <c:v>460</c:v>
                </c:pt>
                <c:pt idx="8947">
                  <c:v>469</c:v>
                </c:pt>
                <c:pt idx="8948">
                  <c:v>470</c:v>
                </c:pt>
                <c:pt idx="8949">
                  <c:v>470</c:v>
                </c:pt>
                <c:pt idx="8950">
                  <c:v>472</c:v>
                </c:pt>
                <c:pt idx="8951">
                  <c:v>474</c:v>
                </c:pt>
                <c:pt idx="8952">
                  <c:v>472</c:v>
                </c:pt>
                <c:pt idx="8953">
                  <c:v>474</c:v>
                </c:pt>
                <c:pt idx="8954">
                  <c:v>470</c:v>
                </c:pt>
                <c:pt idx="8955">
                  <c:v>476</c:v>
                </c:pt>
                <c:pt idx="8956">
                  <c:v>474</c:v>
                </c:pt>
                <c:pt idx="8957">
                  <c:v>475</c:v>
                </c:pt>
                <c:pt idx="8958">
                  <c:v>478</c:v>
                </c:pt>
                <c:pt idx="8959">
                  <c:v>483</c:v>
                </c:pt>
                <c:pt idx="8960">
                  <c:v>480</c:v>
                </c:pt>
                <c:pt idx="8961">
                  <c:v>479</c:v>
                </c:pt>
                <c:pt idx="8962">
                  <c:v>480</c:v>
                </c:pt>
                <c:pt idx="8963">
                  <c:v>476</c:v>
                </c:pt>
                <c:pt idx="8964">
                  <c:v>481</c:v>
                </c:pt>
                <c:pt idx="8965">
                  <c:v>483</c:v>
                </c:pt>
                <c:pt idx="8966">
                  <c:v>486</c:v>
                </c:pt>
                <c:pt idx="8967">
                  <c:v>490</c:v>
                </c:pt>
                <c:pt idx="8968">
                  <c:v>496</c:v>
                </c:pt>
                <c:pt idx="8969">
                  <c:v>499</c:v>
                </c:pt>
                <c:pt idx="8970">
                  <c:v>502</c:v>
                </c:pt>
                <c:pt idx="8971">
                  <c:v>504</c:v>
                </c:pt>
                <c:pt idx="8972">
                  <c:v>505</c:v>
                </c:pt>
                <c:pt idx="8973">
                  <c:v>506</c:v>
                </c:pt>
                <c:pt idx="8974">
                  <c:v>513</c:v>
                </c:pt>
                <c:pt idx="8975">
                  <c:v>514</c:v>
                </c:pt>
                <c:pt idx="8976">
                  <c:v>510</c:v>
                </c:pt>
                <c:pt idx="8977">
                  <c:v>520</c:v>
                </c:pt>
                <c:pt idx="8978">
                  <c:v>521</c:v>
                </c:pt>
                <c:pt idx="8979">
                  <c:v>527</c:v>
                </c:pt>
                <c:pt idx="8980">
                  <c:v>522</c:v>
                </c:pt>
                <c:pt idx="8981">
                  <c:v>517</c:v>
                </c:pt>
                <c:pt idx="8982">
                  <c:v>520</c:v>
                </c:pt>
                <c:pt idx="8983">
                  <c:v>519</c:v>
                </c:pt>
                <c:pt idx="8984">
                  <c:v>522</c:v>
                </c:pt>
                <c:pt idx="8985">
                  <c:v>522</c:v>
                </c:pt>
                <c:pt idx="8986">
                  <c:v>513</c:v>
                </c:pt>
                <c:pt idx="8987">
                  <c:v>515</c:v>
                </c:pt>
                <c:pt idx="8988">
                  <c:v>511</c:v>
                </c:pt>
                <c:pt idx="8989">
                  <c:v>512</c:v>
                </c:pt>
                <c:pt idx="8990">
                  <c:v>514</c:v>
                </c:pt>
                <c:pt idx="8991">
                  <c:v>513</c:v>
                </c:pt>
                <c:pt idx="8992">
                  <c:v>504</c:v>
                </c:pt>
                <c:pt idx="8993">
                  <c:v>506</c:v>
                </c:pt>
                <c:pt idx="8994">
                  <c:v>502</c:v>
                </c:pt>
                <c:pt idx="8995">
                  <c:v>503</c:v>
                </c:pt>
                <c:pt idx="8996">
                  <c:v>501</c:v>
                </c:pt>
                <c:pt idx="8997">
                  <c:v>496</c:v>
                </c:pt>
                <c:pt idx="8998">
                  <c:v>501</c:v>
                </c:pt>
                <c:pt idx="8999">
                  <c:v>502</c:v>
                </c:pt>
                <c:pt idx="9000">
                  <c:v>497</c:v>
                </c:pt>
                <c:pt idx="9001">
                  <c:v>493</c:v>
                </c:pt>
                <c:pt idx="9002">
                  <c:v>489</c:v>
                </c:pt>
                <c:pt idx="9003">
                  <c:v>496</c:v>
                </c:pt>
                <c:pt idx="9004">
                  <c:v>487</c:v>
                </c:pt>
                <c:pt idx="9005">
                  <c:v>486</c:v>
                </c:pt>
                <c:pt idx="9006">
                  <c:v>493</c:v>
                </c:pt>
                <c:pt idx="9007">
                  <c:v>489</c:v>
                </c:pt>
                <c:pt idx="9008">
                  <c:v>498</c:v>
                </c:pt>
                <c:pt idx="9009">
                  <c:v>502</c:v>
                </c:pt>
                <c:pt idx="9010">
                  <c:v>506</c:v>
                </c:pt>
                <c:pt idx="9011">
                  <c:v>509</c:v>
                </c:pt>
                <c:pt idx="9012">
                  <c:v>513</c:v>
                </c:pt>
                <c:pt idx="9013">
                  <c:v>508</c:v>
                </c:pt>
                <c:pt idx="9014">
                  <c:v>514</c:v>
                </c:pt>
                <c:pt idx="9015">
                  <c:v>508</c:v>
                </c:pt>
                <c:pt idx="9016">
                  <c:v>505</c:v>
                </c:pt>
                <c:pt idx="9017">
                  <c:v>506</c:v>
                </c:pt>
                <c:pt idx="9018">
                  <c:v>504</c:v>
                </c:pt>
                <c:pt idx="9019">
                  <c:v>500</c:v>
                </c:pt>
                <c:pt idx="9020">
                  <c:v>500</c:v>
                </c:pt>
                <c:pt idx="9021">
                  <c:v>506</c:v>
                </c:pt>
                <c:pt idx="9022">
                  <c:v>504</c:v>
                </c:pt>
                <c:pt idx="9023">
                  <c:v>502</c:v>
                </c:pt>
                <c:pt idx="9024">
                  <c:v>496</c:v>
                </c:pt>
                <c:pt idx="9025">
                  <c:v>500</c:v>
                </c:pt>
                <c:pt idx="9026">
                  <c:v>502</c:v>
                </c:pt>
                <c:pt idx="9027">
                  <c:v>495</c:v>
                </c:pt>
                <c:pt idx="9028">
                  <c:v>498</c:v>
                </c:pt>
                <c:pt idx="9029">
                  <c:v>493</c:v>
                </c:pt>
                <c:pt idx="9030">
                  <c:v>495</c:v>
                </c:pt>
                <c:pt idx="9031">
                  <c:v>487</c:v>
                </c:pt>
                <c:pt idx="9032">
                  <c:v>482</c:v>
                </c:pt>
                <c:pt idx="9033">
                  <c:v>475</c:v>
                </c:pt>
                <c:pt idx="9034">
                  <c:v>472</c:v>
                </c:pt>
                <c:pt idx="9035">
                  <c:v>468</c:v>
                </c:pt>
                <c:pt idx="9036">
                  <c:v>471</c:v>
                </c:pt>
                <c:pt idx="9037">
                  <c:v>461</c:v>
                </c:pt>
                <c:pt idx="9038">
                  <c:v>464</c:v>
                </c:pt>
                <c:pt idx="9039">
                  <c:v>461</c:v>
                </c:pt>
                <c:pt idx="9040">
                  <c:v>466</c:v>
                </c:pt>
                <c:pt idx="9041">
                  <c:v>470</c:v>
                </c:pt>
                <c:pt idx="9042">
                  <c:v>480</c:v>
                </c:pt>
                <c:pt idx="9043">
                  <c:v>471</c:v>
                </c:pt>
                <c:pt idx="9044">
                  <c:v>472</c:v>
                </c:pt>
                <c:pt idx="9045">
                  <c:v>468</c:v>
                </c:pt>
                <c:pt idx="9046">
                  <c:v>467</c:v>
                </c:pt>
                <c:pt idx="9047">
                  <c:v>476</c:v>
                </c:pt>
                <c:pt idx="9048">
                  <c:v>474</c:v>
                </c:pt>
                <c:pt idx="9049">
                  <c:v>471</c:v>
                </c:pt>
                <c:pt idx="9050">
                  <c:v>476</c:v>
                </c:pt>
                <c:pt idx="9051">
                  <c:v>476</c:v>
                </c:pt>
                <c:pt idx="9052">
                  <c:v>488</c:v>
                </c:pt>
                <c:pt idx="9053">
                  <c:v>495</c:v>
                </c:pt>
                <c:pt idx="9054">
                  <c:v>490</c:v>
                </c:pt>
                <c:pt idx="9055">
                  <c:v>489</c:v>
                </c:pt>
                <c:pt idx="9056">
                  <c:v>492</c:v>
                </c:pt>
                <c:pt idx="9057">
                  <c:v>493</c:v>
                </c:pt>
                <c:pt idx="9058">
                  <c:v>492</c:v>
                </c:pt>
                <c:pt idx="9059">
                  <c:v>496</c:v>
                </c:pt>
                <c:pt idx="9060">
                  <c:v>496</c:v>
                </c:pt>
                <c:pt idx="9061">
                  <c:v>497</c:v>
                </c:pt>
                <c:pt idx="9062">
                  <c:v>501</c:v>
                </c:pt>
                <c:pt idx="9063">
                  <c:v>503</c:v>
                </c:pt>
                <c:pt idx="9064">
                  <c:v>498</c:v>
                </c:pt>
                <c:pt idx="9065">
                  <c:v>506</c:v>
                </c:pt>
                <c:pt idx="9066">
                  <c:v>503</c:v>
                </c:pt>
                <c:pt idx="9067">
                  <c:v>512</c:v>
                </c:pt>
                <c:pt idx="9068">
                  <c:v>510</c:v>
                </c:pt>
                <c:pt idx="9069">
                  <c:v>507</c:v>
                </c:pt>
                <c:pt idx="9070">
                  <c:v>506</c:v>
                </c:pt>
                <c:pt idx="9071">
                  <c:v>501</c:v>
                </c:pt>
                <c:pt idx="9072">
                  <c:v>503</c:v>
                </c:pt>
                <c:pt idx="9073">
                  <c:v>506</c:v>
                </c:pt>
                <c:pt idx="9074">
                  <c:v>506</c:v>
                </c:pt>
                <c:pt idx="9075">
                  <c:v>503</c:v>
                </c:pt>
                <c:pt idx="9076">
                  <c:v>499</c:v>
                </c:pt>
                <c:pt idx="9077">
                  <c:v>499</c:v>
                </c:pt>
                <c:pt idx="9078">
                  <c:v>493</c:v>
                </c:pt>
                <c:pt idx="9079">
                  <c:v>494</c:v>
                </c:pt>
                <c:pt idx="9080">
                  <c:v>490</c:v>
                </c:pt>
                <c:pt idx="9081">
                  <c:v>493</c:v>
                </c:pt>
                <c:pt idx="9082">
                  <c:v>488</c:v>
                </c:pt>
                <c:pt idx="9083">
                  <c:v>481</c:v>
                </c:pt>
                <c:pt idx="9084">
                  <c:v>482</c:v>
                </c:pt>
                <c:pt idx="9085">
                  <c:v>481</c:v>
                </c:pt>
                <c:pt idx="9086">
                  <c:v>483</c:v>
                </c:pt>
                <c:pt idx="9087">
                  <c:v>486</c:v>
                </c:pt>
                <c:pt idx="9088">
                  <c:v>480</c:v>
                </c:pt>
                <c:pt idx="9089">
                  <c:v>481</c:v>
                </c:pt>
                <c:pt idx="9090">
                  <c:v>482</c:v>
                </c:pt>
                <c:pt idx="9091">
                  <c:v>485</c:v>
                </c:pt>
                <c:pt idx="9092">
                  <c:v>487</c:v>
                </c:pt>
                <c:pt idx="9093">
                  <c:v>493</c:v>
                </c:pt>
                <c:pt idx="9094">
                  <c:v>487</c:v>
                </c:pt>
                <c:pt idx="9095">
                  <c:v>488</c:v>
                </c:pt>
                <c:pt idx="9096">
                  <c:v>496</c:v>
                </c:pt>
                <c:pt idx="9097">
                  <c:v>488</c:v>
                </c:pt>
                <c:pt idx="9098">
                  <c:v>488</c:v>
                </c:pt>
                <c:pt idx="9099">
                  <c:v>492</c:v>
                </c:pt>
                <c:pt idx="9100">
                  <c:v>496</c:v>
                </c:pt>
                <c:pt idx="9101">
                  <c:v>497</c:v>
                </c:pt>
                <c:pt idx="9102">
                  <c:v>505</c:v>
                </c:pt>
                <c:pt idx="9103">
                  <c:v>498</c:v>
                </c:pt>
                <c:pt idx="9104">
                  <c:v>498</c:v>
                </c:pt>
                <c:pt idx="9105">
                  <c:v>506</c:v>
                </c:pt>
                <c:pt idx="9106">
                  <c:v>507</c:v>
                </c:pt>
                <c:pt idx="9107">
                  <c:v>510</c:v>
                </c:pt>
                <c:pt idx="9108">
                  <c:v>503</c:v>
                </c:pt>
                <c:pt idx="9109">
                  <c:v>504</c:v>
                </c:pt>
                <c:pt idx="9110">
                  <c:v>511</c:v>
                </c:pt>
                <c:pt idx="9111">
                  <c:v>515</c:v>
                </c:pt>
                <c:pt idx="9112">
                  <c:v>518</c:v>
                </c:pt>
                <c:pt idx="9113">
                  <c:v>517</c:v>
                </c:pt>
                <c:pt idx="9114">
                  <c:v>522</c:v>
                </c:pt>
                <c:pt idx="9115">
                  <c:v>527</c:v>
                </c:pt>
                <c:pt idx="9116">
                  <c:v>527</c:v>
                </c:pt>
                <c:pt idx="9117">
                  <c:v>524</c:v>
                </c:pt>
                <c:pt idx="9118">
                  <c:v>525</c:v>
                </c:pt>
                <c:pt idx="9119">
                  <c:v>521</c:v>
                </c:pt>
                <c:pt idx="9120">
                  <c:v>524</c:v>
                </c:pt>
                <c:pt idx="9121">
                  <c:v>519</c:v>
                </c:pt>
                <c:pt idx="9122">
                  <c:v>522</c:v>
                </c:pt>
                <c:pt idx="9123">
                  <c:v>520</c:v>
                </c:pt>
                <c:pt idx="9124">
                  <c:v>524</c:v>
                </c:pt>
                <c:pt idx="9125">
                  <c:v>509</c:v>
                </c:pt>
                <c:pt idx="9126">
                  <c:v>510</c:v>
                </c:pt>
                <c:pt idx="9127">
                  <c:v>505</c:v>
                </c:pt>
                <c:pt idx="9128">
                  <c:v>502</c:v>
                </c:pt>
                <c:pt idx="9129">
                  <c:v>496</c:v>
                </c:pt>
                <c:pt idx="9130">
                  <c:v>493</c:v>
                </c:pt>
                <c:pt idx="9131">
                  <c:v>494</c:v>
                </c:pt>
                <c:pt idx="9132">
                  <c:v>491</c:v>
                </c:pt>
                <c:pt idx="9133">
                  <c:v>491</c:v>
                </c:pt>
                <c:pt idx="9134">
                  <c:v>494</c:v>
                </c:pt>
                <c:pt idx="9135">
                  <c:v>493</c:v>
                </c:pt>
                <c:pt idx="9136">
                  <c:v>497</c:v>
                </c:pt>
                <c:pt idx="9137">
                  <c:v>493</c:v>
                </c:pt>
                <c:pt idx="9138">
                  <c:v>493</c:v>
                </c:pt>
                <c:pt idx="9139">
                  <c:v>492</c:v>
                </c:pt>
                <c:pt idx="9140">
                  <c:v>483</c:v>
                </c:pt>
                <c:pt idx="9141">
                  <c:v>485</c:v>
                </c:pt>
                <c:pt idx="9142">
                  <c:v>488</c:v>
                </c:pt>
                <c:pt idx="9143">
                  <c:v>486</c:v>
                </c:pt>
                <c:pt idx="9144">
                  <c:v>485</c:v>
                </c:pt>
                <c:pt idx="9145">
                  <c:v>487</c:v>
                </c:pt>
                <c:pt idx="9146">
                  <c:v>489</c:v>
                </c:pt>
                <c:pt idx="9147">
                  <c:v>494</c:v>
                </c:pt>
                <c:pt idx="9148">
                  <c:v>496</c:v>
                </c:pt>
                <c:pt idx="9149">
                  <c:v>492</c:v>
                </c:pt>
                <c:pt idx="9150">
                  <c:v>493</c:v>
                </c:pt>
                <c:pt idx="9151">
                  <c:v>485</c:v>
                </c:pt>
                <c:pt idx="9152">
                  <c:v>489</c:v>
                </c:pt>
                <c:pt idx="9153">
                  <c:v>489</c:v>
                </c:pt>
                <c:pt idx="9154">
                  <c:v>486</c:v>
                </c:pt>
                <c:pt idx="9155">
                  <c:v>494</c:v>
                </c:pt>
                <c:pt idx="9156">
                  <c:v>493</c:v>
                </c:pt>
                <c:pt idx="9157">
                  <c:v>496</c:v>
                </c:pt>
                <c:pt idx="9158">
                  <c:v>493</c:v>
                </c:pt>
                <c:pt idx="9159">
                  <c:v>495</c:v>
                </c:pt>
                <c:pt idx="9160">
                  <c:v>501</c:v>
                </c:pt>
                <c:pt idx="9161">
                  <c:v>505</c:v>
                </c:pt>
                <c:pt idx="9162">
                  <c:v>509</c:v>
                </c:pt>
                <c:pt idx="9163">
                  <c:v>510</c:v>
                </c:pt>
                <c:pt idx="9164">
                  <c:v>502</c:v>
                </c:pt>
                <c:pt idx="9165">
                  <c:v>504</c:v>
                </c:pt>
                <c:pt idx="9166">
                  <c:v>507</c:v>
                </c:pt>
                <c:pt idx="9167">
                  <c:v>502</c:v>
                </c:pt>
                <c:pt idx="9168">
                  <c:v>501</c:v>
                </c:pt>
                <c:pt idx="9169">
                  <c:v>498</c:v>
                </c:pt>
                <c:pt idx="9170">
                  <c:v>497</c:v>
                </c:pt>
                <c:pt idx="9171">
                  <c:v>493</c:v>
                </c:pt>
                <c:pt idx="9172">
                  <c:v>493</c:v>
                </c:pt>
                <c:pt idx="9173">
                  <c:v>498</c:v>
                </c:pt>
                <c:pt idx="9174">
                  <c:v>504</c:v>
                </c:pt>
                <c:pt idx="9175">
                  <c:v>506</c:v>
                </c:pt>
                <c:pt idx="9176">
                  <c:v>503</c:v>
                </c:pt>
                <c:pt idx="9177">
                  <c:v>507</c:v>
                </c:pt>
                <c:pt idx="9178">
                  <c:v>499</c:v>
                </c:pt>
                <c:pt idx="9179">
                  <c:v>496</c:v>
                </c:pt>
                <c:pt idx="9180">
                  <c:v>497</c:v>
                </c:pt>
                <c:pt idx="9181">
                  <c:v>490</c:v>
                </c:pt>
                <c:pt idx="9182">
                  <c:v>483</c:v>
                </c:pt>
                <c:pt idx="9183">
                  <c:v>491</c:v>
                </c:pt>
                <c:pt idx="9184">
                  <c:v>485</c:v>
                </c:pt>
                <c:pt idx="9185">
                  <c:v>486</c:v>
                </c:pt>
                <c:pt idx="9186">
                  <c:v>483</c:v>
                </c:pt>
                <c:pt idx="9187">
                  <c:v>490</c:v>
                </c:pt>
                <c:pt idx="9188">
                  <c:v>487</c:v>
                </c:pt>
                <c:pt idx="9189">
                  <c:v>488</c:v>
                </c:pt>
                <c:pt idx="9190">
                  <c:v>487</c:v>
                </c:pt>
                <c:pt idx="9191">
                  <c:v>488</c:v>
                </c:pt>
                <c:pt idx="9192">
                  <c:v>488</c:v>
                </c:pt>
                <c:pt idx="9193">
                  <c:v>490</c:v>
                </c:pt>
                <c:pt idx="9194">
                  <c:v>493</c:v>
                </c:pt>
                <c:pt idx="9195">
                  <c:v>490</c:v>
                </c:pt>
                <c:pt idx="9196">
                  <c:v>488</c:v>
                </c:pt>
                <c:pt idx="9197">
                  <c:v>494</c:v>
                </c:pt>
                <c:pt idx="9198">
                  <c:v>493</c:v>
                </c:pt>
                <c:pt idx="9199">
                  <c:v>491</c:v>
                </c:pt>
                <c:pt idx="9200">
                  <c:v>481</c:v>
                </c:pt>
                <c:pt idx="9201">
                  <c:v>482</c:v>
                </c:pt>
                <c:pt idx="9202">
                  <c:v>482</c:v>
                </c:pt>
                <c:pt idx="9203">
                  <c:v>484</c:v>
                </c:pt>
                <c:pt idx="9204">
                  <c:v>496</c:v>
                </c:pt>
                <c:pt idx="9205">
                  <c:v>502</c:v>
                </c:pt>
                <c:pt idx="9206">
                  <c:v>504</c:v>
                </c:pt>
                <c:pt idx="9207">
                  <c:v>503</c:v>
                </c:pt>
                <c:pt idx="9208">
                  <c:v>509</c:v>
                </c:pt>
                <c:pt idx="9209">
                  <c:v>509</c:v>
                </c:pt>
                <c:pt idx="9210">
                  <c:v>509</c:v>
                </c:pt>
                <c:pt idx="9211">
                  <c:v>507</c:v>
                </c:pt>
                <c:pt idx="9212">
                  <c:v>505</c:v>
                </c:pt>
                <c:pt idx="9213">
                  <c:v>505</c:v>
                </c:pt>
                <c:pt idx="9214">
                  <c:v>504</c:v>
                </c:pt>
                <c:pt idx="9215">
                  <c:v>500</c:v>
                </c:pt>
                <c:pt idx="9216">
                  <c:v>501</c:v>
                </c:pt>
                <c:pt idx="9217">
                  <c:v>493</c:v>
                </c:pt>
                <c:pt idx="9218">
                  <c:v>492</c:v>
                </c:pt>
                <c:pt idx="9219">
                  <c:v>493</c:v>
                </c:pt>
                <c:pt idx="9220">
                  <c:v>494</c:v>
                </c:pt>
                <c:pt idx="9221">
                  <c:v>495</c:v>
                </c:pt>
                <c:pt idx="9222">
                  <c:v>493</c:v>
                </c:pt>
                <c:pt idx="9223">
                  <c:v>493</c:v>
                </c:pt>
                <c:pt idx="9224">
                  <c:v>491</c:v>
                </c:pt>
                <c:pt idx="9225">
                  <c:v>488</c:v>
                </c:pt>
                <c:pt idx="9226">
                  <c:v>492</c:v>
                </c:pt>
                <c:pt idx="9227">
                  <c:v>496</c:v>
                </c:pt>
                <c:pt idx="9228">
                  <c:v>498</c:v>
                </c:pt>
                <c:pt idx="9229">
                  <c:v>508</c:v>
                </c:pt>
                <c:pt idx="9230">
                  <c:v>500</c:v>
                </c:pt>
                <c:pt idx="9231">
                  <c:v>506</c:v>
                </c:pt>
                <c:pt idx="9232">
                  <c:v>517</c:v>
                </c:pt>
                <c:pt idx="9233">
                  <c:v>517</c:v>
                </c:pt>
                <c:pt idx="9234">
                  <c:v>511</c:v>
                </c:pt>
                <c:pt idx="9235">
                  <c:v>507</c:v>
                </c:pt>
                <c:pt idx="9236">
                  <c:v>510</c:v>
                </c:pt>
                <c:pt idx="9237">
                  <c:v>512</c:v>
                </c:pt>
                <c:pt idx="9238">
                  <c:v>517</c:v>
                </c:pt>
                <c:pt idx="9239">
                  <c:v>531</c:v>
                </c:pt>
                <c:pt idx="9240">
                  <c:v>535</c:v>
                </c:pt>
                <c:pt idx="9241">
                  <c:v>540</c:v>
                </c:pt>
                <c:pt idx="9242">
                  <c:v>549</c:v>
                </c:pt>
                <c:pt idx="9243">
                  <c:v>556</c:v>
                </c:pt>
                <c:pt idx="9244">
                  <c:v>558</c:v>
                </c:pt>
                <c:pt idx="9245">
                  <c:v>562</c:v>
                </c:pt>
                <c:pt idx="9246">
                  <c:v>553</c:v>
                </c:pt>
                <c:pt idx="9247">
                  <c:v>546</c:v>
                </c:pt>
                <c:pt idx="9248">
                  <c:v>543</c:v>
                </c:pt>
                <c:pt idx="9249">
                  <c:v>538</c:v>
                </c:pt>
                <c:pt idx="9250">
                  <c:v>548</c:v>
                </c:pt>
                <c:pt idx="9251">
                  <c:v>535</c:v>
                </c:pt>
                <c:pt idx="9252">
                  <c:v>527</c:v>
                </c:pt>
                <c:pt idx="9253">
                  <c:v>524</c:v>
                </c:pt>
                <c:pt idx="9254">
                  <c:v>515</c:v>
                </c:pt>
                <c:pt idx="9255">
                  <c:v>511</c:v>
                </c:pt>
                <c:pt idx="9256">
                  <c:v>503</c:v>
                </c:pt>
                <c:pt idx="9257">
                  <c:v>498</c:v>
                </c:pt>
                <c:pt idx="9258">
                  <c:v>493</c:v>
                </c:pt>
                <c:pt idx="9259">
                  <c:v>477</c:v>
                </c:pt>
                <c:pt idx="9260">
                  <c:v>476</c:v>
                </c:pt>
                <c:pt idx="9261">
                  <c:v>471</c:v>
                </c:pt>
                <c:pt idx="9262">
                  <c:v>477</c:v>
                </c:pt>
                <c:pt idx="9263">
                  <c:v>481</c:v>
                </c:pt>
                <c:pt idx="9264">
                  <c:v>487</c:v>
                </c:pt>
                <c:pt idx="9265">
                  <c:v>484</c:v>
                </c:pt>
                <c:pt idx="9266">
                  <c:v>485</c:v>
                </c:pt>
                <c:pt idx="9267">
                  <c:v>476</c:v>
                </c:pt>
                <c:pt idx="9268">
                  <c:v>472</c:v>
                </c:pt>
                <c:pt idx="9269">
                  <c:v>464</c:v>
                </c:pt>
                <c:pt idx="9270">
                  <c:v>465</c:v>
                </c:pt>
                <c:pt idx="9271">
                  <c:v>462</c:v>
                </c:pt>
                <c:pt idx="9272">
                  <c:v>460</c:v>
                </c:pt>
                <c:pt idx="9273">
                  <c:v>458</c:v>
                </c:pt>
                <c:pt idx="9274">
                  <c:v>461</c:v>
                </c:pt>
                <c:pt idx="9275">
                  <c:v>464</c:v>
                </c:pt>
                <c:pt idx="9276">
                  <c:v>462</c:v>
                </c:pt>
                <c:pt idx="9277">
                  <c:v>466</c:v>
                </c:pt>
                <c:pt idx="9278">
                  <c:v>471</c:v>
                </c:pt>
                <c:pt idx="9279">
                  <c:v>472</c:v>
                </c:pt>
                <c:pt idx="9280">
                  <c:v>481</c:v>
                </c:pt>
                <c:pt idx="9281">
                  <c:v>484</c:v>
                </c:pt>
                <c:pt idx="9282">
                  <c:v>487</c:v>
                </c:pt>
                <c:pt idx="9283">
                  <c:v>495</c:v>
                </c:pt>
                <c:pt idx="9284">
                  <c:v>492</c:v>
                </c:pt>
                <c:pt idx="9285">
                  <c:v>492</c:v>
                </c:pt>
                <c:pt idx="9286">
                  <c:v>493</c:v>
                </c:pt>
                <c:pt idx="9287">
                  <c:v>491</c:v>
                </c:pt>
                <c:pt idx="9288">
                  <c:v>498</c:v>
                </c:pt>
                <c:pt idx="9289">
                  <c:v>495</c:v>
                </c:pt>
                <c:pt idx="9290">
                  <c:v>497</c:v>
                </c:pt>
                <c:pt idx="9291">
                  <c:v>502</c:v>
                </c:pt>
                <c:pt idx="9292">
                  <c:v>518</c:v>
                </c:pt>
                <c:pt idx="9293">
                  <c:v>522</c:v>
                </c:pt>
                <c:pt idx="9294">
                  <c:v>528</c:v>
                </c:pt>
                <c:pt idx="9295">
                  <c:v>532</c:v>
                </c:pt>
                <c:pt idx="9296">
                  <c:v>525</c:v>
                </c:pt>
                <c:pt idx="9297">
                  <c:v>528</c:v>
                </c:pt>
                <c:pt idx="9298">
                  <c:v>524</c:v>
                </c:pt>
                <c:pt idx="9299">
                  <c:v>526</c:v>
                </c:pt>
                <c:pt idx="9300">
                  <c:v>526</c:v>
                </c:pt>
                <c:pt idx="9301">
                  <c:v>522</c:v>
                </c:pt>
                <c:pt idx="9302">
                  <c:v>518</c:v>
                </c:pt>
                <c:pt idx="9303">
                  <c:v>520</c:v>
                </c:pt>
                <c:pt idx="9304">
                  <c:v>520</c:v>
                </c:pt>
                <c:pt idx="9305">
                  <c:v>525</c:v>
                </c:pt>
                <c:pt idx="9306">
                  <c:v>536</c:v>
                </c:pt>
                <c:pt idx="9307">
                  <c:v>534</c:v>
                </c:pt>
                <c:pt idx="9308">
                  <c:v>542</c:v>
                </c:pt>
                <c:pt idx="9309">
                  <c:v>543</c:v>
                </c:pt>
                <c:pt idx="9310">
                  <c:v>547</c:v>
                </c:pt>
                <c:pt idx="9311">
                  <c:v>555</c:v>
                </c:pt>
                <c:pt idx="9312">
                  <c:v>558</c:v>
                </c:pt>
                <c:pt idx="9313">
                  <c:v>555</c:v>
                </c:pt>
                <c:pt idx="9314">
                  <c:v>559</c:v>
                </c:pt>
                <c:pt idx="9315">
                  <c:v>561</c:v>
                </c:pt>
                <c:pt idx="9316">
                  <c:v>563</c:v>
                </c:pt>
                <c:pt idx="9317">
                  <c:v>559</c:v>
                </c:pt>
                <c:pt idx="9318">
                  <c:v>567</c:v>
                </c:pt>
                <c:pt idx="9319">
                  <c:v>564</c:v>
                </c:pt>
                <c:pt idx="9320">
                  <c:v>564</c:v>
                </c:pt>
                <c:pt idx="9321">
                  <c:v>559</c:v>
                </c:pt>
                <c:pt idx="9322">
                  <c:v>556</c:v>
                </c:pt>
                <c:pt idx="9323">
                  <c:v>561</c:v>
                </c:pt>
                <c:pt idx="9324">
                  <c:v>557</c:v>
                </c:pt>
                <c:pt idx="9325">
                  <c:v>553</c:v>
                </c:pt>
                <c:pt idx="9326">
                  <c:v>555</c:v>
                </c:pt>
                <c:pt idx="9327">
                  <c:v>546</c:v>
                </c:pt>
                <c:pt idx="9328">
                  <c:v>543</c:v>
                </c:pt>
                <c:pt idx="9329">
                  <c:v>538</c:v>
                </c:pt>
                <c:pt idx="9330">
                  <c:v>532</c:v>
                </c:pt>
                <c:pt idx="9331">
                  <c:v>535</c:v>
                </c:pt>
                <c:pt idx="9332">
                  <c:v>524</c:v>
                </c:pt>
                <c:pt idx="9333">
                  <c:v>525</c:v>
                </c:pt>
                <c:pt idx="9334">
                  <c:v>521</c:v>
                </c:pt>
                <c:pt idx="9335">
                  <c:v>524</c:v>
                </c:pt>
                <c:pt idx="9336">
                  <c:v>526</c:v>
                </c:pt>
                <c:pt idx="9337">
                  <c:v>524</c:v>
                </c:pt>
                <c:pt idx="9338">
                  <c:v>523</c:v>
                </c:pt>
                <c:pt idx="9339">
                  <c:v>525</c:v>
                </c:pt>
                <c:pt idx="9340">
                  <c:v>518</c:v>
                </c:pt>
                <c:pt idx="9341">
                  <c:v>517</c:v>
                </c:pt>
                <c:pt idx="9342">
                  <c:v>513</c:v>
                </c:pt>
                <c:pt idx="9343">
                  <c:v>508</c:v>
                </c:pt>
                <c:pt idx="9344">
                  <c:v>508</c:v>
                </c:pt>
                <c:pt idx="9345">
                  <c:v>500</c:v>
                </c:pt>
                <c:pt idx="9346">
                  <c:v>497</c:v>
                </c:pt>
                <c:pt idx="9347">
                  <c:v>500</c:v>
                </c:pt>
                <c:pt idx="9348">
                  <c:v>495</c:v>
                </c:pt>
                <c:pt idx="9349">
                  <c:v>481</c:v>
                </c:pt>
                <c:pt idx="9350">
                  <c:v>480</c:v>
                </c:pt>
                <c:pt idx="9351">
                  <c:v>473</c:v>
                </c:pt>
                <c:pt idx="9352">
                  <c:v>476</c:v>
                </c:pt>
                <c:pt idx="9353">
                  <c:v>467</c:v>
                </c:pt>
                <c:pt idx="9354">
                  <c:v>465</c:v>
                </c:pt>
                <c:pt idx="9355">
                  <c:v>461</c:v>
                </c:pt>
                <c:pt idx="9356">
                  <c:v>463</c:v>
                </c:pt>
                <c:pt idx="9357">
                  <c:v>473</c:v>
                </c:pt>
                <c:pt idx="9358">
                  <c:v>464</c:v>
                </c:pt>
                <c:pt idx="9359">
                  <c:v>470</c:v>
                </c:pt>
                <c:pt idx="9360">
                  <c:v>470</c:v>
                </c:pt>
                <c:pt idx="9361">
                  <c:v>465</c:v>
                </c:pt>
                <c:pt idx="9362">
                  <c:v>467</c:v>
                </c:pt>
                <c:pt idx="9363">
                  <c:v>466</c:v>
                </c:pt>
                <c:pt idx="9364">
                  <c:v>469</c:v>
                </c:pt>
                <c:pt idx="9365">
                  <c:v>475</c:v>
                </c:pt>
                <c:pt idx="9366">
                  <c:v>479</c:v>
                </c:pt>
                <c:pt idx="9367">
                  <c:v>480</c:v>
                </c:pt>
                <c:pt idx="9368">
                  <c:v>490</c:v>
                </c:pt>
                <c:pt idx="9369">
                  <c:v>493</c:v>
                </c:pt>
                <c:pt idx="9370">
                  <c:v>505</c:v>
                </c:pt>
                <c:pt idx="9371">
                  <c:v>509</c:v>
                </c:pt>
                <c:pt idx="9372">
                  <c:v>517</c:v>
                </c:pt>
                <c:pt idx="9373">
                  <c:v>524</c:v>
                </c:pt>
                <c:pt idx="9374">
                  <c:v>524</c:v>
                </c:pt>
                <c:pt idx="9375">
                  <c:v>534</c:v>
                </c:pt>
                <c:pt idx="9376">
                  <c:v>542</c:v>
                </c:pt>
                <c:pt idx="9377">
                  <c:v>542</c:v>
                </c:pt>
                <c:pt idx="9378">
                  <c:v>549</c:v>
                </c:pt>
                <c:pt idx="9379">
                  <c:v>541</c:v>
                </c:pt>
                <c:pt idx="9380">
                  <c:v>544</c:v>
                </c:pt>
                <c:pt idx="9381">
                  <c:v>541</c:v>
                </c:pt>
                <c:pt idx="9382">
                  <c:v>542</c:v>
                </c:pt>
                <c:pt idx="9383">
                  <c:v>538</c:v>
                </c:pt>
                <c:pt idx="9384">
                  <c:v>531</c:v>
                </c:pt>
                <c:pt idx="9385">
                  <c:v>535</c:v>
                </c:pt>
                <c:pt idx="9386">
                  <c:v>528</c:v>
                </c:pt>
                <c:pt idx="9387">
                  <c:v>528</c:v>
                </c:pt>
                <c:pt idx="9388">
                  <c:v>529</c:v>
                </c:pt>
                <c:pt idx="9389">
                  <c:v>518</c:v>
                </c:pt>
                <c:pt idx="9390">
                  <c:v>516</c:v>
                </c:pt>
                <c:pt idx="9391">
                  <c:v>510</c:v>
                </c:pt>
                <c:pt idx="9392">
                  <c:v>508</c:v>
                </c:pt>
                <c:pt idx="9393">
                  <c:v>505</c:v>
                </c:pt>
                <c:pt idx="9394">
                  <c:v>502</c:v>
                </c:pt>
                <c:pt idx="9395">
                  <c:v>497</c:v>
                </c:pt>
                <c:pt idx="9396">
                  <c:v>493</c:v>
                </c:pt>
                <c:pt idx="9397">
                  <c:v>493</c:v>
                </c:pt>
                <c:pt idx="9398">
                  <c:v>497</c:v>
                </c:pt>
                <c:pt idx="9399">
                  <c:v>490</c:v>
                </c:pt>
                <c:pt idx="9400">
                  <c:v>488</c:v>
                </c:pt>
                <c:pt idx="9401">
                  <c:v>483</c:v>
                </c:pt>
                <c:pt idx="9402">
                  <c:v>478</c:v>
                </c:pt>
                <c:pt idx="9403">
                  <c:v>478</c:v>
                </c:pt>
                <c:pt idx="9404">
                  <c:v>471</c:v>
                </c:pt>
                <c:pt idx="9405">
                  <c:v>468</c:v>
                </c:pt>
                <c:pt idx="9406">
                  <c:v>467</c:v>
                </c:pt>
                <c:pt idx="9407">
                  <c:v>463</c:v>
                </c:pt>
                <c:pt idx="9408">
                  <c:v>470</c:v>
                </c:pt>
                <c:pt idx="9409">
                  <c:v>461</c:v>
                </c:pt>
                <c:pt idx="9410">
                  <c:v>460</c:v>
                </c:pt>
                <c:pt idx="9411">
                  <c:v>463</c:v>
                </c:pt>
                <c:pt idx="9412">
                  <c:v>464</c:v>
                </c:pt>
                <c:pt idx="9413">
                  <c:v>474</c:v>
                </c:pt>
                <c:pt idx="9414">
                  <c:v>478</c:v>
                </c:pt>
                <c:pt idx="9415">
                  <c:v>487</c:v>
                </c:pt>
                <c:pt idx="9416">
                  <c:v>489</c:v>
                </c:pt>
                <c:pt idx="9417">
                  <c:v>487</c:v>
                </c:pt>
                <c:pt idx="9418">
                  <c:v>491</c:v>
                </c:pt>
                <c:pt idx="9419">
                  <c:v>496</c:v>
                </c:pt>
                <c:pt idx="9420">
                  <c:v>500</c:v>
                </c:pt>
                <c:pt idx="9421">
                  <c:v>499</c:v>
                </c:pt>
                <c:pt idx="9422">
                  <c:v>493</c:v>
                </c:pt>
                <c:pt idx="9423">
                  <c:v>494</c:v>
                </c:pt>
                <c:pt idx="9424">
                  <c:v>490</c:v>
                </c:pt>
                <c:pt idx="9425">
                  <c:v>496</c:v>
                </c:pt>
                <c:pt idx="9426">
                  <c:v>501</c:v>
                </c:pt>
                <c:pt idx="9427">
                  <c:v>509</c:v>
                </c:pt>
                <c:pt idx="9428">
                  <c:v>518</c:v>
                </c:pt>
                <c:pt idx="9429">
                  <c:v>526</c:v>
                </c:pt>
                <c:pt idx="9430">
                  <c:v>528</c:v>
                </c:pt>
                <c:pt idx="9431">
                  <c:v>534</c:v>
                </c:pt>
                <c:pt idx="9432">
                  <c:v>538</c:v>
                </c:pt>
                <c:pt idx="9433">
                  <c:v>537</c:v>
                </c:pt>
                <c:pt idx="9434">
                  <c:v>531</c:v>
                </c:pt>
                <c:pt idx="9435">
                  <c:v>531</c:v>
                </c:pt>
                <c:pt idx="9436">
                  <c:v>535</c:v>
                </c:pt>
                <c:pt idx="9437">
                  <c:v>537</c:v>
                </c:pt>
                <c:pt idx="9438">
                  <c:v>535</c:v>
                </c:pt>
                <c:pt idx="9439">
                  <c:v>530</c:v>
                </c:pt>
                <c:pt idx="9440">
                  <c:v>527</c:v>
                </c:pt>
                <c:pt idx="9441">
                  <c:v>526</c:v>
                </c:pt>
                <c:pt idx="9442">
                  <c:v>520</c:v>
                </c:pt>
                <c:pt idx="9443">
                  <c:v>518</c:v>
                </c:pt>
                <c:pt idx="9444">
                  <c:v>516</c:v>
                </c:pt>
                <c:pt idx="9445">
                  <c:v>510</c:v>
                </c:pt>
                <c:pt idx="9446">
                  <c:v>506</c:v>
                </c:pt>
                <c:pt idx="9447">
                  <c:v>503</c:v>
                </c:pt>
                <c:pt idx="9448">
                  <c:v>497</c:v>
                </c:pt>
                <c:pt idx="9449">
                  <c:v>489</c:v>
                </c:pt>
                <c:pt idx="9450">
                  <c:v>488</c:v>
                </c:pt>
                <c:pt idx="9451">
                  <c:v>491</c:v>
                </c:pt>
                <c:pt idx="9452">
                  <c:v>489</c:v>
                </c:pt>
                <c:pt idx="9453">
                  <c:v>497</c:v>
                </c:pt>
                <c:pt idx="9454">
                  <c:v>498</c:v>
                </c:pt>
                <c:pt idx="9455">
                  <c:v>508</c:v>
                </c:pt>
                <c:pt idx="9456">
                  <c:v>508</c:v>
                </c:pt>
                <c:pt idx="9457">
                  <c:v>504</c:v>
                </c:pt>
                <c:pt idx="9458">
                  <c:v>501</c:v>
                </c:pt>
                <c:pt idx="9459">
                  <c:v>495</c:v>
                </c:pt>
                <c:pt idx="9460">
                  <c:v>495</c:v>
                </c:pt>
                <c:pt idx="9461">
                  <c:v>495</c:v>
                </c:pt>
                <c:pt idx="9462">
                  <c:v>501</c:v>
                </c:pt>
                <c:pt idx="9463">
                  <c:v>501</c:v>
                </c:pt>
                <c:pt idx="9464">
                  <c:v>492</c:v>
                </c:pt>
                <c:pt idx="9465">
                  <c:v>496</c:v>
                </c:pt>
                <c:pt idx="9466">
                  <c:v>500</c:v>
                </c:pt>
                <c:pt idx="9467">
                  <c:v>508</c:v>
                </c:pt>
                <c:pt idx="9468">
                  <c:v>513</c:v>
                </c:pt>
                <c:pt idx="9469">
                  <c:v>516</c:v>
                </c:pt>
                <c:pt idx="9470">
                  <c:v>512</c:v>
                </c:pt>
                <c:pt idx="9471">
                  <c:v>516</c:v>
                </c:pt>
                <c:pt idx="9472">
                  <c:v>520</c:v>
                </c:pt>
                <c:pt idx="9473">
                  <c:v>530</c:v>
                </c:pt>
                <c:pt idx="9474">
                  <c:v>532</c:v>
                </c:pt>
                <c:pt idx="9475">
                  <c:v>531</c:v>
                </c:pt>
                <c:pt idx="9476">
                  <c:v>527</c:v>
                </c:pt>
                <c:pt idx="9477">
                  <c:v>516</c:v>
                </c:pt>
                <c:pt idx="9478">
                  <c:v>508</c:v>
                </c:pt>
                <c:pt idx="9479">
                  <c:v>499</c:v>
                </c:pt>
                <c:pt idx="9480">
                  <c:v>483</c:v>
                </c:pt>
                <c:pt idx="9481">
                  <c:v>478</c:v>
                </c:pt>
                <c:pt idx="9482">
                  <c:v>470</c:v>
                </c:pt>
                <c:pt idx="9483">
                  <c:v>463</c:v>
                </c:pt>
                <c:pt idx="9484">
                  <c:v>456</c:v>
                </c:pt>
                <c:pt idx="9485">
                  <c:v>442</c:v>
                </c:pt>
                <c:pt idx="9486">
                  <c:v>432</c:v>
                </c:pt>
                <c:pt idx="9487">
                  <c:v>427</c:v>
                </c:pt>
                <c:pt idx="9488">
                  <c:v>422</c:v>
                </c:pt>
                <c:pt idx="9489">
                  <c:v>420</c:v>
                </c:pt>
                <c:pt idx="9490">
                  <c:v>420</c:v>
                </c:pt>
                <c:pt idx="9491">
                  <c:v>408</c:v>
                </c:pt>
                <c:pt idx="9492">
                  <c:v>400</c:v>
                </c:pt>
                <c:pt idx="9493">
                  <c:v>390</c:v>
                </c:pt>
                <c:pt idx="9494">
                  <c:v>384</c:v>
                </c:pt>
                <c:pt idx="9495">
                  <c:v>388</c:v>
                </c:pt>
                <c:pt idx="9496">
                  <c:v>383</c:v>
                </c:pt>
                <c:pt idx="9497">
                  <c:v>387</c:v>
                </c:pt>
                <c:pt idx="9498">
                  <c:v>387</c:v>
                </c:pt>
                <c:pt idx="9499">
                  <c:v>387</c:v>
                </c:pt>
                <c:pt idx="9500">
                  <c:v>387</c:v>
                </c:pt>
                <c:pt idx="9501">
                  <c:v>396</c:v>
                </c:pt>
                <c:pt idx="9502">
                  <c:v>400</c:v>
                </c:pt>
                <c:pt idx="9503">
                  <c:v>408</c:v>
                </c:pt>
                <c:pt idx="9504">
                  <c:v>405</c:v>
                </c:pt>
                <c:pt idx="9505">
                  <c:v>410</c:v>
                </c:pt>
                <c:pt idx="9506">
                  <c:v>413</c:v>
                </c:pt>
                <c:pt idx="9507">
                  <c:v>419</c:v>
                </c:pt>
                <c:pt idx="9508">
                  <c:v>419</c:v>
                </c:pt>
                <c:pt idx="9509">
                  <c:v>423</c:v>
                </c:pt>
                <c:pt idx="9510">
                  <c:v>435</c:v>
                </c:pt>
                <c:pt idx="9511">
                  <c:v>445</c:v>
                </c:pt>
                <c:pt idx="9512">
                  <c:v>450</c:v>
                </c:pt>
                <c:pt idx="9513">
                  <c:v>457</c:v>
                </c:pt>
                <c:pt idx="9514">
                  <c:v>455</c:v>
                </c:pt>
                <c:pt idx="9515">
                  <c:v>452</c:v>
                </c:pt>
                <c:pt idx="9516">
                  <c:v>444</c:v>
                </c:pt>
                <c:pt idx="9517">
                  <c:v>443</c:v>
                </c:pt>
                <c:pt idx="9518">
                  <c:v>440</c:v>
                </c:pt>
                <c:pt idx="9519">
                  <c:v>448</c:v>
                </c:pt>
                <c:pt idx="9520">
                  <c:v>453</c:v>
                </c:pt>
                <c:pt idx="9521">
                  <c:v>449</c:v>
                </c:pt>
                <c:pt idx="9522">
                  <c:v>456</c:v>
                </c:pt>
                <c:pt idx="9523">
                  <c:v>443</c:v>
                </c:pt>
                <c:pt idx="9524">
                  <c:v>451</c:v>
                </c:pt>
                <c:pt idx="9525">
                  <c:v>449</c:v>
                </c:pt>
                <c:pt idx="9526">
                  <c:v>444</c:v>
                </c:pt>
                <c:pt idx="9527">
                  <c:v>445</c:v>
                </c:pt>
                <c:pt idx="9528">
                  <c:v>444</c:v>
                </c:pt>
                <c:pt idx="9529">
                  <c:v>452</c:v>
                </c:pt>
                <c:pt idx="9530">
                  <c:v>445</c:v>
                </c:pt>
                <c:pt idx="9531">
                  <c:v>444</c:v>
                </c:pt>
                <c:pt idx="9532">
                  <c:v>441</c:v>
                </c:pt>
                <c:pt idx="9533">
                  <c:v>447</c:v>
                </c:pt>
                <c:pt idx="9534">
                  <c:v>456</c:v>
                </c:pt>
                <c:pt idx="9535">
                  <c:v>455</c:v>
                </c:pt>
                <c:pt idx="9536">
                  <c:v>459</c:v>
                </c:pt>
                <c:pt idx="9537">
                  <c:v>472</c:v>
                </c:pt>
                <c:pt idx="9538">
                  <c:v>475</c:v>
                </c:pt>
                <c:pt idx="9539">
                  <c:v>478</c:v>
                </c:pt>
                <c:pt idx="9540">
                  <c:v>482</c:v>
                </c:pt>
                <c:pt idx="9541">
                  <c:v>484</c:v>
                </c:pt>
                <c:pt idx="9542">
                  <c:v>486</c:v>
                </c:pt>
                <c:pt idx="9543">
                  <c:v>491</c:v>
                </c:pt>
                <c:pt idx="9544">
                  <c:v>504</c:v>
                </c:pt>
                <c:pt idx="9545">
                  <c:v>503</c:v>
                </c:pt>
                <c:pt idx="9546">
                  <c:v>507</c:v>
                </c:pt>
                <c:pt idx="9547">
                  <c:v>510</c:v>
                </c:pt>
                <c:pt idx="9548">
                  <c:v>512</c:v>
                </c:pt>
                <c:pt idx="9549">
                  <c:v>520</c:v>
                </c:pt>
                <c:pt idx="9550">
                  <c:v>522</c:v>
                </c:pt>
                <c:pt idx="9551">
                  <c:v>537</c:v>
                </c:pt>
                <c:pt idx="9552">
                  <c:v>539</c:v>
                </c:pt>
                <c:pt idx="9553">
                  <c:v>549</c:v>
                </c:pt>
                <c:pt idx="9554">
                  <c:v>551</c:v>
                </c:pt>
                <c:pt idx="9555">
                  <c:v>552</c:v>
                </c:pt>
                <c:pt idx="9556">
                  <c:v>554</c:v>
                </c:pt>
                <c:pt idx="9557">
                  <c:v>558</c:v>
                </c:pt>
                <c:pt idx="9558">
                  <c:v>554</c:v>
                </c:pt>
                <c:pt idx="9559">
                  <c:v>556</c:v>
                </c:pt>
                <c:pt idx="9560">
                  <c:v>554</c:v>
                </c:pt>
                <c:pt idx="9561">
                  <c:v>564</c:v>
                </c:pt>
                <c:pt idx="9562">
                  <c:v>564</c:v>
                </c:pt>
                <c:pt idx="9563">
                  <c:v>558</c:v>
                </c:pt>
                <c:pt idx="9564">
                  <c:v>561</c:v>
                </c:pt>
                <c:pt idx="9565">
                  <c:v>557</c:v>
                </c:pt>
                <c:pt idx="9566">
                  <c:v>554</c:v>
                </c:pt>
                <c:pt idx="9567">
                  <c:v>547</c:v>
                </c:pt>
                <c:pt idx="9568">
                  <c:v>537</c:v>
                </c:pt>
                <c:pt idx="9569">
                  <c:v>529</c:v>
                </c:pt>
                <c:pt idx="9570">
                  <c:v>518</c:v>
                </c:pt>
                <c:pt idx="9571">
                  <c:v>518</c:v>
                </c:pt>
                <c:pt idx="9572">
                  <c:v>514</c:v>
                </c:pt>
                <c:pt idx="9573">
                  <c:v>521</c:v>
                </c:pt>
                <c:pt idx="9574">
                  <c:v>531</c:v>
                </c:pt>
                <c:pt idx="9575">
                  <c:v>523</c:v>
                </c:pt>
                <c:pt idx="9576">
                  <c:v>531</c:v>
                </c:pt>
                <c:pt idx="9577">
                  <c:v>523</c:v>
                </c:pt>
                <c:pt idx="9578">
                  <c:v>516</c:v>
                </c:pt>
                <c:pt idx="9579">
                  <c:v>515</c:v>
                </c:pt>
                <c:pt idx="9580">
                  <c:v>520</c:v>
                </c:pt>
                <c:pt idx="9581">
                  <c:v>516</c:v>
                </c:pt>
                <c:pt idx="9582">
                  <c:v>521</c:v>
                </c:pt>
                <c:pt idx="9583">
                  <c:v>531</c:v>
                </c:pt>
                <c:pt idx="9584">
                  <c:v>532</c:v>
                </c:pt>
                <c:pt idx="9585">
                  <c:v>531</c:v>
                </c:pt>
                <c:pt idx="9586">
                  <c:v>526</c:v>
                </c:pt>
                <c:pt idx="9587">
                  <c:v>515</c:v>
                </c:pt>
                <c:pt idx="9588">
                  <c:v>513</c:v>
                </c:pt>
                <c:pt idx="9589">
                  <c:v>508</c:v>
                </c:pt>
                <c:pt idx="9590">
                  <c:v>499</c:v>
                </c:pt>
                <c:pt idx="9591">
                  <c:v>489</c:v>
                </c:pt>
                <c:pt idx="9592">
                  <c:v>488</c:v>
                </c:pt>
                <c:pt idx="9593">
                  <c:v>483</c:v>
                </c:pt>
                <c:pt idx="9594">
                  <c:v>483</c:v>
                </c:pt>
                <c:pt idx="9595">
                  <c:v>482</c:v>
                </c:pt>
                <c:pt idx="9596">
                  <c:v>479</c:v>
                </c:pt>
                <c:pt idx="9597">
                  <c:v>483</c:v>
                </c:pt>
                <c:pt idx="9598">
                  <c:v>482</c:v>
                </c:pt>
                <c:pt idx="9599">
                  <c:v>479</c:v>
                </c:pt>
                <c:pt idx="9600">
                  <c:v>480</c:v>
                </c:pt>
                <c:pt idx="9601">
                  <c:v>474</c:v>
                </c:pt>
                <c:pt idx="9602">
                  <c:v>480</c:v>
                </c:pt>
                <c:pt idx="9603">
                  <c:v>478</c:v>
                </c:pt>
                <c:pt idx="9604">
                  <c:v>480</c:v>
                </c:pt>
                <c:pt idx="9605">
                  <c:v>480</c:v>
                </c:pt>
                <c:pt idx="9606">
                  <c:v>480</c:v>
                </c:pt>
                <c:pt idx="9607">
                  <c:v>485</c:v>
                </c:pt>
                <c:pt idx="9608">
                  <c:v>495</c:v>
                </c:pt>
                <c:pt idx="9609">
                  <c:v>492</c:v>
                </c:pt>
                <c:pt idx="9610">
                  <c:v>483</c:v>
                </c:pt>
                <c:pt idx="9611">
                  <c:v>474</c:v>
                </c:pt>
                <c:pt idx="9612">
                  <c:v>472</c:v>
                </c:pt>
                <c:pt idx="9613">
                  <c:v>476</c:v>
                </c:pt>
                <c:pt idx="9614">
                  <c:v>478</c:v>
                </c:pt>
                <c:pt idx="9615">
                  <c:v>481</c:v>
                </c:pt>
                <c:pt idx="9616">
                  <c:v>481</c:v>
                </c:pt>
                <c:pt idx="9617">
                  <c:v>482</c:v>
                </c:pt>
                <c:pt idx="9618">
                  <c:v>486</c:v>
                </c:pt>
                <c:pt idx="9619">
                  <c:v>481</c:v>
                </c:pt>
                <c:pt idx="9620">
                  <c:v>484</c:v>
                </c:pt>
                <c:pt idx="9621">
                  <c:v>480</c:v>
                </c:pt>
                <c:pt idx="9622">
                  <c:v>477</c:v>
                </c:pt>
                <c:pt idx="9623">
                  <c:v>473</c:v>
                </c:pt>
                <c:pt idx="9624">
                  <c:v>475</c:v>
                </c:pt>
                <c:pt idx="9625">
                  <c:v>478</c:v>
                </c:pt>
                <c:pt idx="9626">
                  <c:v>483</c:v>
                </c:pt>
                <c:pt idx="9627">
                  <c:v>487</c:v>
                </c:pt>
                <c:pt idx="9628">
                  <c:v>492</c:v>
                </c:pt>
                <c:pt idx="9629">
                  <c:v>492</c:v>
                </c:pt>
                <c:pt idx="9630">
                  <c:v>497</c:v>
                </c:pt>
                <c:pt idx="9631">
                  <c:v>491</c:v>
                </c:pt>
                <c:pt idx="9632">
                  <c:v>486</c:v>
                </c:pt>
                <c:pt idx="9633">
                  <c:v>480</c:v>
                </c:pt>
                <c:pt idx="9634">
                  <c:v>478</c:v>
                </c:pt>
                <c:pt idx="9635">
                  <c:v>476</c:v>
                </c:pt>
                <c:pt idx="9636">
                  <c:v>482</c:v>
                </c:pt>
                <c:pt idx="9637">
                  <c:v>481</c:v>
                </c:pt>
                <c:pt idx="9638">
                  <c:v>477</c:v>
                </c:pt>
                <c:pt idx="9639">
                  <c:v>480</c:v>
                </c:pt>
                <c:pt idx="9640">
                  <c:v>473</c:v>
                </c:pt>
                <c:pt idx="9641">
                  <c:v>467</c:v>
                </c:pt>
                <c:pt idx="9642">
                  <c:v>466</c:v>
                </c:pt>
                <c:pt idx="9643">
                  <c:v>459</c:v>
                </c:pt>
                <c:pt idx="9644">
                  <c:v>465</c:v>
                </c:pt>
                <c:pt idx="9645">
                  <c:v>462</c:v>
                </c:pt>
                <c:pt idx="9646">
                  <c:v>459</c:v>
                </c:pt>
                <c:pt idx="9647">
                  <c:v>453</c:v>
                </c:pt>
                <c:pt idx="9648">
                  <c:v>453</c:v>
                </c:pt>
                <c:pt idx="9649">
                  <c:v>451</c:v>
                </c:pt>
                <c:pt idx="9650">
                  <c:v>448</c:v>
                </c:pt>
                <c:pt idx="9651">
                  <c:v>452</c:v>
                </c:pt>
                <c:pt idx="9652">
                  <c:v>445</c:v>
                </c:pt>
                <c:pt idx="9653">
                  <c:v>436</c:v>
                </c:pt>
                <c:pt idx="9654">
                  <c:v>429</c:v>
                </c:pt>
                <c:pt idx="9655">
                  <c:v>426</c:v>
                </c:pt>
                <c:pt idx="9656">
                  <c:v>422</c:v>
                </c:pt>
                <c:pt idx="9657">
                  <c:v>423</c:v>
                </c:pt>
                <c:pt idx="9658">
                  <c:v>418</c:v>
                </c:pt>
                <c:pt idx="9659">
                  <c:v>422</c:v>
                </c:pt>
                <c:pt idx="9660">
                  <c:v>424</c:v>
                </c:pt>
                <c:pt idx="9661">
                  <c:v>424</c:v>
                </c:pt>
                <c:pt idx="9662">
                  <c:v>429</c:v>
                </c:pt>
                <c:pt idx="9663">
                  <c:v>425</c:v>
                </c:pt>
                <c:pt idx="9664">
                  <c:v>434</c:v>
                </c:pt>
                <c:pt idx="9665">
                  <c:v>433</c:v>
                </c:pt>
                <c:pt idx="9666">
                  <c:v>429</c:v>
                </c:pt>
                <c:pt idx="9667">
                  <c:v>431</c:v>
                </c:pt>
                <c:pt idx="9668">
                  <c:v>429</c:v>
                </c:pt>
                <c:pt idx="9669">
                  <c:v>425</c:v>
                </c:pt>
                <c:pt idx="9670">
                  <c:v>435</c:v>
                </c:pt>
                <c:pt idx="9671">
                  <c:v>431</c:v>
                </c:pt>
                <c:pt idx="9672">
                  <c:v>428</c:v>
                </c:pt>
                <c:pt idx="9673">
                  <c:v>430</c:v>
                </c:pt>
                <c:pt idx="9674">
                  <c:v>434</c:v>
                </c:pt>
                <c:pt idx="9675">
                  <c:v>437</c:v>
                </c:pt>
                <c:pt idx="9676">
                  <c:v>441</c:v>
                </c:pt>
                <c:pt idx="9677">
                  <c:v>442</c:v>
                </c:pt>
                <c:pt idx="9678">
                  <c:v>449</c:v>
                </c:pt>
                <c:pt idx="9679">
                  <c:v>449</c:v>
                </c:pt>
                <c:pt idx="9680">
                  <c:v>447</c:v>
                </c:pt>
                <c:pt idx="9681">
                  <c:v>449</c:v>
                </c:pt>
                <c:pt idx="9682">
                  <c:v>456</c:v>
                </c:pt>
                <c:pt idx="9683">
                  <c:v>454</c:v>
                </c:pt>
                <c:pt idx="9684">
                  <c:v>469</c:v>
                </c:pt>
                <c:pt idx="9685">
                  <c:v>471</c:v>
                </c:pt>
                <c:pt idx="9686">
                  <c:v>478</c:v>
                </c:pt>
                <c:pt idx="9687">
                  <c:v>477</c:v>
                </c:pt>
                <c:pt idx="9688">
                  <c:v>482</c:v>
                </c:pt>
                <c:pt idx="9689">
                  <c:v>482</c:v>
                </c:pt>
                <c:pt idx="9690">
                  <c:v>490</c:v>
                </c:pt>
                <c:pt idx="9691">
                  <c:v>494</c:v>
                </c:pt>
                <c:pt idx="9692">
                  <c:v>500</c:v>
                </c:pt>
                <c:pt idx="9693">
                  <c:v>497</c:v>
                </c:pt>
                <c:pt idx="9694">
                  <c:v>493</c:v>
                </c:pt>
                <c:pt idx="9695">
                  <c:v>494</c:v>
                </c:pt>
                <c:pt idx="9696">
                  <c:v>489</c:v>
                </c:pt>
                <c:pt idx="9697">
                  <c:v>498</c:v>
                </c:pt>
                <c:pt idx="9698">
                  <c:v>504</c:v>
                </c:pt>
                <c:pt idx="9699">
                  <c:v>502</c:v>
                </c:pt>
                <c:pt idx="9700">
                  <c:v>508</c:v>
                </c:pt>
                <c:pt idx="9701">
                  <c:v>511</c:v>
                </c:pt>
                <c:pt idx="9702">
                  <c:v>523</c:v>
                </c:pt>
                <c:pt idx="9703">
                  <c:v>522</c:v>
                </c:pt>
                <c:pt idx="9704">
                  <c:v>526</c:v>
                </c:pt>
                <c:pt idx="9705">
                  <c:v>530</c:v>
                </c:pt>
                <c:pt idx="9706">
                  <c:v>535</c:v>
                </c:pt>
                <c:pt idx="9707">
                  <c:v>532</c:v>
                </c:pt>
                <c:pt idx="9708">
                  <c:v>528</c:v>
                </c:pt>
                <c:pt idx="9709">
                  <c:v>526</c:v>
                </c:pt>
                <c:pt idx="9710">
                  <c:v>528</c:v>
                </c:pt>
                <c:pt idx="9711">
                  <c:v>535</c:v>
                </c:pt>
                <c:pt idx="9712">
                  <c:v>537</c:v>
                </c:pt>
                <c:pt idx="9713">
                  <c:v>535</c:v>
                </c:pt>
                <c:pt idx="9714">
                  <c:v>541</c:v>
                </c:pt>
                <c:pt idx="9715">
                  <c:v>530</c:v>
                </c:pt>
                <c:pt idx="9716">
                  <c:v>529</c:v>
                </c:pt>
                <c:pt idx="9717">
                  <c:v>516</c:v>
                </c:pt>
                <c:pt idx="9718">
                  <c:v>507</c:v>
                </c:pt>
                <c:pt idx="9719">
                  <c:v>498</c:v>
                </c:pt>
                <c:pt idx="9720">
                  <c:v>488</c:v>
                </c:pt>
                <c:pt idx="9721">
                  <c:v>482</c:v>
                </c:pt>
                <c:pt idx="9722">
                  <c:v>474</c:v>
                </c:pt>
                <c:pt idx="9723">
                  <c:v>465</c:v>
                </c:pt>
                <c:pt idx="9724">
                  <c:v>465</c:v>
                </c:pt>
                <c:pt idx="9725">
                  <c:v>460</c:v>
                </c:pt>
                <c:pt idx="9726">
                  <c:v>456</c:v>
                </c:pt>
                <c:pt idx="9727">
                  <c:v>450</c:v>
                </c:pt>
                <c:pt idx="9728">
                  <c:v>448</c:v>
                </c:pt>
                <c:pt idx="9729">
                  <c:v>448</c:v>
                </c:pt>
                <c:pt idx="9730">
                  <c:v>453</c:v>
                </c:pt>
                <c:pt idx="9731">
                  <c:v>449</c:v>
                </c:pt>
                <c:pt idx="9732">
                  <c:v>455</c:v>
                </c:pt>
                <c:pt idx="9733">
                  <c:v>458</c:v>
                </c:pt>
                <c:pt idx="9734">
                  <c:v>454</c:v>
                </c:pt>
                <c:pt idx="9735">
                  <c:v>451</c:v>
                </c:pt>
                <c:pt idx="9736">
                  <c:v>445</c:v>
                </c:pt>
                <c:pt idx="9737">
                  <c:v>445</c:v>
                </c:pt>
                <c:pt idx="9738">
                  <c:v>442</c:v>
                </c:pt>
                <c:pt idx="9739">
                  <c:v>449</c:v>
                </c:pt>
                <c:pt idx="9740">
                  <c:v>449</c:v>
                </c:pt>
                <c:pt idx="9741">
                  <c:v>453</c:v>
                </c:pt>
                <c:pt idx="9742">
                  <c:v>456</c:v>
                </c:pt>
                <c:pt idx="9743">
                  <c:v>450</c:v>
                </c:pt>
                <c:pt idx="9744">
                  <c:v>451</c:v>
                </c:pt>
                <c:pt idx="9745">
                  <c:v>448</c:v>
                </c:pt>
                <c:pt idx="9746">
                  <c:v>448</c:v>
                </c:pt>
                <c:pt idx="9747">
                  <c:v>452</c:v>
                </c:pt>
                <c:pt idx="9748">
                  <c:v>453</c:v>
                </c:pt>
                <c:pt idx="9749">
                  <c:v>460</c:v>
                </c:pt>
                <c:pt idx="9750">
                  <c:v>456</c:v>
                </c:pt>
                <c:pt idx="9751">
                  <c:v>460</c:v>
                </c:pt>
                <c:pt idx="9752">
                  <c:v>465</c:v>
                </c:pt>
                <c:pt idx="9753">
                  <c:v>458</c:v>
                </c:pt>
                <c:pt idx="9754">
                  <c:v>456</c:v>
                </c:pt>
                <c:pt idx="9755">
                  <c:v>457</c:v>
                </c:pt>
                <c:pt idx="9756">
                  <c:v>454</c:v>
                </c:pt>
                <c:pt idx="9757">
                  <c:v>456</c:v>
                </c:pt>
                <c:pt idx="9758">
                  <c:v>448</c:v>
                </c:pt>
                <c:pt idx="9759">
                  <c:v>436</c:v>
                </c:pt>
                <c:pt idx="9760">
                  <c:v>440</c:v>
                </c:pt>
                <c:pt idx="9761">
                  <c:v>431</c:v>
                </c:pt>
                <c:pt idx="9762">
                  <c:v>431</c:v>
                </c:pt>
                <c:pt idx="9763">
                  <c:v>441</c:v>
                </c:pt>
                <c:pt idx="9764">
                  <c:v>453</c:v>
                </c:pt>
                <c:pt idx="9765">
                  <c:v>468</c:v>
                </c:pt>
                <c:pt idx="9766">
                  <c:v>473</c:v>
                </c:pt>
                <c:pt idx="9767">
                  <c:v>481</c:v>
                </c:pt>
                <c:pt idx="9768">
                  <c:v>491</c:v>
                </c:pt>
                <c:pt idx="9769">
                  <c:v>492</c:v>
                </c:pt>
                <c:pt idx="9770">
                  <c:v>495</c:v>
                </c:pt>
                <c:pt idx="9771">
                  <c:v>500</c:v>
                </c:pt>
                <c:pt idx="9772">
                  <c:v>503</c:v>
                </c:pt>
                <c:pt idx="9773">
                  <c:v>506</c:v>
                </c:pt>
                <c:pt idx="9774">
                  <c:v>512</c:v>
                </c:pt>
                <c:pt idx="9775">
                  <c:v>520</c:v>
                </c:pt>
                <c:pt idx="9776">
                  <c:v>522</c:v>
                </c:pt>
                <c:pt idx="9777">
                  <c:v>533</c:v>
                </c:pt>
                <c:pt idx="9778">
                  <c:v>540</c:v>
                </c:pt>
                <c:pt idx="9779">
                  <c:v>544</c:v>
                </c:pt>
                <c:pt idx="9780">
                  <c:v>550</c:v>
                </c:pt>
                <c:pt idx="9781">
                  <c:v>552</c:v>
                </c:pt>
                <c:pt idx="9782">
                  <c:v>559</c:v>
                </c:pt>
                <c:pt idx="9783">
                  <c:v>559</c:v>
                </c:pt>
                <c:pt idx="9784">
                  <c:v>557</c:v>
                </c:pt>
                <c:pt idx="9785">
                  <c:v>567</c:v>
                </c:pt>
                <c:pt idx="9786">
                  <c:v>566</c:v>
                </c:pt>
                <c:pt idx="9787">
                  <c:v>562</c:v>
                </c:pt>
                <c:pt idx="9788">
                  <c:v>568</c:v>
                </c:pt>
                <c:pt idx="9789">
                  <c:v>564</c:v>
                </c:pt>
                <c:pt idx="9790">
                  <c:v>561</c:v>
                </c:pt>
                <c:pt idx="9791">
                  <c:v>562</c:v>
                </c:pt>
                <c:pt idx="9792">
                  <c:v>561</c:v>
                </c:pt>
                <c:pt idx="9793">
                  <c:v>565</c:v>
                </c:pt>
                <c:pt idx="9794">
                  <c:v>565</c:v>
                </c:pt>
                <c:pt idx="9795">
                  <c:v>565</c:v>
                </c:pt>
                <c:pt idx="9796">
                  <c:v>565</c:v>
                </c:pt>
                <c:pt idx="9797">
                  <c:v>571</c:v>
                </c:pt>
                <c:pt idx="9798">
                  <c:v>564</c:v>
                </c:pt>
                <c:pt idx="9799">
                  <c:v>567</c:v>
                </c:pt>
                <c:pt idx="9800">
                  <c:v>565</c:v>
                </c:pt>
                <c:pt idx="9801">
                  <c:v>565</c:v>
                </c:pt>
                <c:pt idx="9802">
                  <c:v>571</c:v>
                </c:pt>
                <c:pt idx="9803">
                  <c:v>573</c:v>
                </c:pt>
                <c:pt idx="9804">
                  <c:v>577</c:v>
                </c:pt>
                <c:pt idx="9805">
                  <c:v>579</c:v>
                </c:pt>
                <c:pt idx="9806">
                  <c:v>585</c:v>
                </c:pt>
                <c:pt idx="9807">
                  <c:v>594</c:v>
                </c:pt>
                <c:pt idx="9808">
                  <c:v>595</c:v>
                </c:pt>
                <c:pt idx="9809">
                  <c:v>589</c:v>
                </c:pt>
                <c:pt idx="9810">
                  <c:v>585</c:v>
                </c:pt>
                <c:pt idx="9811">
                  <c:v>582</c:v>
                </c:pt>
                <c:pt idx="9812">
                  <c:v>571</c:v>
                </c:pt>
                <c:pt idx="9813">
                  <c:v>570</c:v>
                </c:pt>
                <c:pt idx="9814">
                  <c:v>578</c:v>
                </c:pt>
                <c:pt idx="9815">
                  <c:v>558</c:v>
                </c:pt>
                <c:pt idx="9816">
                  <c:v>563</c:v>
                </c:pt>
                <c:pt idx="9817">
                  <c:v>560</c:v>
                </c:pt>
                <c:pt idx="9818">
                  <c:v>564</c:v>
                </c:pt>
                <c:pt idx="9819">
                  <c:v>571</c:v>
                </c:pt>
                <c:pt idx="9820">
                  <c:v>572</c:v>
                </c:pt>
                <c:pt idx="9821">
                  <c:v>575</c:v>
                </c:pt>
                <c:pt idx="9822">
                  <c:v>576</c:v>
                </c:pt>
                <c:pt idx="9823">
                  <c:v>577</c:v>
                </c:pt>
                <c:pt idx="9824">
                  <c:v>579</c:v>
                </c:pt>
                <c:pt idx="9825">
                  <c:v>575</c:v>
                </c:pt>
                <c:pt idx="9826">
                  <c:v>582</c:v>
                </c:pt>
                <c:pt idx="9827">
                  <c:v>586</c:v>
                </c:pt>
                <c:pt idx="9828">
                  <c:v>586</c:v>
                </c:pt>
                <c:pt idx="9829">
                  <c:v>588</c:v>
                </c:pt>
                <c:pt idx="9830">
                  <c:v>586</c:v>
                </c:pt>
                <c:pt idx="9831">
                  <c:v>587</c:v>
                </c:pt>
                <c:pt idx="9832">
                  <c:v>597</c:v>
                </c:pt>
                <c:pt idx="9833">
                  <c:v>605</c:v>
                </c:pt>
                <c:pt idx="9834">
                  <c:v>613</c:v>
                </c:pt>
                <c:pt idx="9835">
                  <c:v>620</c:v>
                </c:pt>
                <c:pt idx="9836">
                  <c:v>626</c:v>
                </c:pt>
                <c:pt idx="9837">
                  <c:v>632</c:v>
                </c:pt>
                <c:pt idx="9838">
                  <c:v>636</c:v>
                </c:pt>
                <c:pt idx="9839">
                  <c:v>640</c:v>
                </c:pt>
                <c:pt idx="9840">
                  <c:v>647</c:v>
                </c:pt>
                <c:pt idx="9841">
                  <c:v>635</c:v>
                </c:pt>
                <c:pt idx="9842">
                  <c:v>644</c:v>
                </c:pt>
                <c:pt idx="9843">
                  <c:v>636</c:v>
                </c:pt>
                <c:pt idx="9844">
                  <c:v>643</c:v>
                </c:pt>
                <c:pt idx="9845">
                  <c:v>638</c:v>
                </c:pt>
                <c:pt idx="9846">
                  <c:v>637</c:v>
                </c:pt>
                <c:pt idx="9847">
                  <c:v>629</c:v>
                </c:pt>
                <c:pt idx="9848">
                  <c:v>627</c:v>
                </c:pt>
                <c:pt idx="9849">
                  <c:v>621</c:v>
                </c:pt>
                <c:pt idx="9850">
                  <c:v>613</c:v>
                </c:pt>
                <c:pt idx="9851">
                  <c:v>614</c:v>
                </c:pt>
                <c:pt idx="9852">
                  <c:v>614</c:v>
                </c:pt>
                <c:pt idx="9853">
                  <c:v>610</c:v>
                </c:pt>
                <c:pt idx="9854">
                  <c:v>609</c:v>
                </c:pt>
                <c:pt idx="9855">
                  <c:v>598</c:v>
                </c:pt>
                <c:pt idx="9856">
                  <c:v>591</c:v>
                </c:pt>
                <c:pt idx="9857">
                  <c:v>583</c:v>
                </c:pt>
                <c:pt idx="9858">
                  <c:v>582</c:v>
                </c:pt>
                <c:pt idx="9859">
                  <c:v>579</c:v>
                </c:pt>
                <c:pt idx="9860">
                  <c:v>578</c:v>
                </c:pt>
                <c:pt idx="9861">
                  <c:v>569</c:v>
                </c:pt>
                <c:pt idx="9862">
                  <c:v>555</c:v>
                </c:pt>
                <c:pt idx="9863">
                  <c:v>551</c:v>
                </c:pt>
                <c:pt idx="9864">
                  <c:v>548</c:v>
                </c:pt>
                <c:pt idx="9865">
                  <c:v>538</c:v>
                </c:pt>
                <c:pt idx="9866">
                  <c:v>534</c:v>
                </c:pt>
                <c:pt idx="9867">
                  <c:v>524</c:v>
                </c:pt>
                <c:pt idx="9868">
                  <c:v>513</c:v>
                </c:pt>
                <c:pt idx="9869">
                  <c:v>514</c:v>
                </c:pt>
                <c:pt idx="9870">
                  <c:v>519</c:v>
                </c:pt>
                <c:pt idx="9871">
                  <c:v>506</c:v>
                </c:pt>
                <c:pt idx="9872">
                  <c:v>496</c:v>
                </c:pt>
                <c:pt idx="9873">
                  <c:v>489</c:v>
                </c:pt>
                <c:pt idx="9874">
                  <c:v>482</c:v>
                </c:pt>
                <c:pt idx="9875">
                  <c:v>474</c:v>
                </c:pt>
                <c:pt idx="9876">
                  <c:v>472</c:v>
                </c:pt>
                <c:pt idx="9877">
                  <c:v>462</c:v>
                </c:pt>
                <c:pt idx="9878">
                  <c:v>459</c:v>
                </c:pt>
                <c:pt idx="9879">
                  <c:v>454</c:v>
                </c:pt>
                <c:pt idx="9880">
                  <c:v>449</c:v>
                </c:pt>
                <c:pt idx="9881">
                  <c:v>443</c:v>
                </c:pt>
                <c:pt idx="9882">
                  <c:v>437</c:v>
                </c:pt>
                <c:pt idx="9883">
                  <c:v>436</c:v>
                </c:pt>
                <c:pt idx="9884">
                  <c:v>442</c:v>
                </c:pt>
                <c:pt idx="9885">
                  <c:v>448</c:v>
                </c:pt>
                <c:pt idx="9886">
                  <c:v>452</c:v>
                </c:pt>
                <c:pt idx="9887">
                  <c:v>456</c:v>
                </c:pt>
                <c:pt idx="9888">
                  <c:v>465</c:v>
                </c:pt>
                <c:pt idx="9889">
                  <c:v>473</c:v>
                </c:pt>
                <c:pt idx="9890">
                  <c:v>470</c:v>
                </c:pt>
                <c:pt idx="9891">
                  <c:v>467</c:v>
                </c:pt>
                <c:pt idx="9892">
                  <c:v>466</c:v>
                </c:pt>
                <c:pt idx="9893">
                  <c:v>466</c:v>
                </c:pt>
                <c:pt idx="9894">
                  <c:v>469</c:v>
                </c:pt>
                <c:pt idx="9895">
                  <c:v>464</c:v>
                </c:pt>
                <c:pt idx="9896">
                  <c:v>462</c:v>
                </c:pt>
                <c:pt idx="9897">
                  <c:v>465</c:v>
                </c:pt>
                <c:pt idx="9898">
                  <c:v>466</c:v>
                </c:pt>
                <c:pt idx="9899">
                  <c:v>460</c:v>
                </c:pt>
                <c:pt idx="9900">
                  <c:v>454</c:v>
                </c:pt>
                <c:pt idx="9901">
                  <c:v>451</c:v>
                </c:pt>
                <c:pt idx="9902">
                  <c:v>452</c:v>
                </c:pt>
                <c:pt idx="9903">
                  <c:v>449</c:v>
                </c:pt>
                <c:pt idx="9904">
                  <c:v>446</c:v>
                </c:pt>
                <c:pt idx="9905">
                  <c:v>438</c:v>
                </c:pt>
                <c:pt idx="9906">
                  <c:v>437</c:v>
                </c:pt>
                <c:pt idx="9907">
                  <c:v>444</c:v>
                </c:pt>
                <c:pt idx="9908">
                  <c:v>449</c:v>
                </c:pt>
                <c:pt idx="9909">
                  <c:v>450</c:v>
                </c:pt>
                <c:pt idx="9910">
                  <c:v>452</c:v>
                </c:pt>
                <c:pt idx="9911">
                  <c:v>450</c:v>
                </c:pt>
                <c:pt idx="9912">
                  <c:v>446</c:v>
                </c:pt>
                <c:pt idx="9913">
                  <c:v>447</c:v>
                </c:pt>
                <c:pt idx="9914">
                  <c:v>445</c:v>
                </c:pt>
                <c:pt idx="9915">
                  <c:v>447</c:v>
                </c:pt>
                <c:pt idx="9916">
                  <c:v>451</c:v>
                </c:pt>
                <c:pt idx="9917">
                  <c:v>453</c:v>
                </c:pt>
                <c:pt idx="9918">
                  <c:v>444</c:v>
                </c:pt>
                <c:pt idx="9919">
                  <c:v>438</c:v>
                </c:pt>
                <c:pt idx="9920">
                  <c:v>438</c:v>
                </c:pt>
                <c:pt idx="9921">
                  <c:v>447</c:v>
                </c:pt>
                <c:pt idx="9922">
                  <c:v>450</c:v>
                </c:pt>
                <c:pt idx="9923">
                  <c:v>452</c:v>
                </c:pt>
                <c:pt idx="9924">
                  <c:v>458</c:v>
                </c:pt>
                <c:pt idx="9925">
                  <c:v>462</c:v>
                </c:pt>
                <c:pt idx="9926">
                  <c:v>477</c:v>
                </c:pt>
                <c:pt idx="9927">
                  <c:v>471</c:v>
                </c:pt>
                <c:pt idx="9928">
                  <c:v>475</c:v>
                </c:pt>
                <c:pt idx="9929">
                  <c:v>485</c:v>
                </c:pt>
                <c:pt idx="9930">
                  <c:v>483</c:v>
                </c:pt>
                <c:pt idx="9931">
                  <c:v>489</c:v>
                </c:pt>
                <c:pt idx="9932">
                  <c:v>495</c:v>
                </c:pt>
                <c:pt idx="9933">
                  <c:v>490</c:v>
                </c:pt>
                <c:pt idx="9934">
                  <c:v>495</c:v>
                </c:pt>
                <c:pt idx="9935">
                  <c:v>489</c:v>
                </c:pt>
                <c:pt idx="9936">
                  <c:v>489</c:v>
                </c:pt>
                <c:pt idx="9937">
                  <c:v>492</c:v>
                </c:pt>
                <c:pt idx="9938">
                  <c:v>489</c:v>
                </c:pt>
                <c:pt idx="9939">
                  <c:v>489</c:v>
                </c:pt>
                <c:pt idx="9940">
                  <c:v>487</c:v>
                </c:pt>
                <c:pt idx="9941">
                  <c:v>483</c:v>
                </c:pt>
                <c:pt idx="9942">
                  <c:v>489</c:v>
                </c:pt>
                <c:pt idx="9943">
                  <c:v>492</c:v>
                </c:pt>
                <c:pt idx="9944">
                  <c:v>498</c:v>
                </c:pt>
                <c:pt idx="9945">
                  <c:v>506</c:v>
                </c:pt>
                <c:pt idx="9946">
                  <c:v>509</c:v>
                </c:pt>
                <c:pt idx="9947">
                  <c:v>514</c:v>
                </c:pt>
                <c:pt idx="9948">
                  <c:v>516</c:v>
                </c:pt>
                <c:pt idx="9949">
                  <c:v>526</c:v>
                </c:pt>
                <c:pt idx="9950">
                  <c:v>534</c:v>
                </c:pt>
                <c:pt idx="9951">
                  <c:v>545</c:v>
                </c:pt>
                <c:pt idx="9952">
                  <c:v>541</c:v>
                </c:pt>
                <c:pt idx="9953">
                  <c:v>535</c:v>
                </c:pt>
                <c:pt idx="9954">
                  <c:v>546</c:v>
                </c:pt>
                <c:pt idx="9955">
                  <c:v>540</c:v>
                </c:pt>
                <c:pt idx="9956">
                  <c:v>539</c:v>
                </c:pt>
                <c:pt idx="9957">
                  <c:v>541</c:v>
                </c:pt>
                <c:pt idx="9958">
                  <c:v>533</c:v>
                </c:pt>
                <c:pt idx="9959">
                  <c:v>534</c:v>
                </c:pt>
                <c:pt idx="9960">
                  <c:v>525</c:v>
                </c:pt>
                <c:pt idx="9961">
                  <c:v>525</c:v>
                </c:pt>
                <c:pt idx="9962">
                  <c:v>531</c:v>
                </c:pt>
                <c:pt idx="9963">
                  <c:v>527</c:v>
                </c:pt>
                <c:pt idx="9964">
                  <c:v>517</c:v>
                </c:pt>
                <c:pt idx="9965">
                  <c:v>507</c:v>
                </c:pt>
                <c:pt idx="9966">
                  <c:v>496</c:v>
                </c:pt>
                <c:pt idx="9967">
                  <c:v>499</c:v>
                </c:pt>
                <c:pt idx="9968">
                  <c:v>486</c:v>
                </c:pt>
                <c:pt idx="9969">
                  <c:v>480</c:v>
                </c:pt>
                <c:pt idx="9970">
                  <c:v>477</c:v>
                </c:pt>
                <c:pt idx="9971">
                  <c:v>471</c:v>
                </c:pt>
                <c:pt idx="9972">
                  <c:v>472</c:v>
                </c:pt>
                <c:pt idx="9973">
                  <c:v>473</c:v>
                </c:pt>
                <c:pt idx="9974">
                  <c:v>467</c:v>
                </c:pt>
                <c:pt idx="9975">
                  <c:v>471</c:v>
                </c:pt>
                <c:pt idx="9976">
                  <c:v>467</c:v>
                </c:pt>
                <c:pt idx="9977">
                  <c:v>470</c:v>
                </c:pt>
                <c:pt idx="9978">
                  <c:v>469</c:v>
                </c:pt>
                <c:pt idx="9979">
                  <c:v>469</c:v>
                </c:pt>
                <c:pt idx="9980">
                  <c:v>473</c:v>
                </c:pt>
                <c:pt idx="9981">
                  <c:v>475</c:v>
                </c:pt>
                <c:pt idx="9982">
                  <c:v>479</c:v>
                </c:pt>
                <c:pt idx="9983">
                  <c:v>484</c:v>
                </c:pt>
                <c:pt idx="9984">
                  <c:v>491</c:v>
                </c:pt>
                <c:pt idx="9985">
                  <c:v>499</c:v>
                </c:pt>
                <c:pt idx="9986">
                  <c:v>507</c:v>
                </c:pt>
                <c:pt idx="9987">
                  <c:v>517</c:v>
                </c:pt>
                <c:pt idx="9988">
                  <c:v>526</c:v>
                </c:pt>
                <c:pt idx="9989">
                  <c:v>537</c:v>
                </c:pt>
                <c:pt idx="9990">
                  <c:v>544</c:v>
                </c:pt>
                <c:pt idx="9991">
                  <c:v>563</c:v>
                </c:pt>
                <c:pt idx="9992">
                  <c:v>556</c:v>
                </c:pt>
                <c:pt idx="9993">
                  <c:v>559</c:v>
                </c:pt>
                <c:pt idx="9994">
                  <c:v>565</c:v>
                </c:pt>
                <c:pt idx="9995">
                  <c:v>563</c:v>
                </c:pt>
                <c:pt idx="9996">
                  <c:v>567</c:v>
                </c:pt>
                <c:pt idx="9997">
                  <c:v>567</c:v>
                </c:pt>
                <c:pt idx="9998">
                  <c:v>563</c:v>
                </c:pt>
                <c:pt idx="9999">
                  <c:v>560</c:v>
                </c:pt>
                <c:pt idx="10000">
                  <c:v>554</c:v>
                </c:pt>
                <c:pt idx="10001">
                  <c:v>545</c:v>
                </c:pt>
                <c:pt idx="10002">
                  <c:v>545</c:v>
                </c:pt>
                <c:pt idx="10003">
                  <c:v>547</c:v>
                </c:pt>
                <c:pt idx="10004">
                  <c:v>539</c:v>
                </c:pt>
                <c:pt idx="10005">
                  <c:v>542</c:v>
                </c:pt>
                <c:pt idx="10006">
                  <c:v>535</c:v>
                </c:pt>
                <c:pt idx="10007">
                  <c:v>527</c:v>
                </c:pt>
                <c:pt idx="10008">
                  <c:v>524</c:v>
                </c:pt>
                <c:pt idx="10009">
                  <c:v>520</c:v>
                </c:pt>
                <c:pt idx="10010">
                  <c:v>521</c:v>
                </c:pt>
                <c:pt idx="10011">
                  <c:v>508</c:v>
                </c:pt>
                <c:pt idx="10012">
                  <c:v>498</c:v>
                </c:pt>
                <c:pt idx="10013">
                  <c:v>489</c:v>
                </c:pt>
                <c:pt idx="10014">
                  <c:v>474</c:v>
                </c:pt>
                <c:pt idx="10015">
                  <c:v>464</c:v>
                </c:pt>
                <c:pt idx="10016">
                  <c:v>450</c:v>
                </c:pt>
                <c:pt idx="10017">
                  <c:v>441</c:v>
                </c:pt>
                <c:pt idx="10018">
                  <c:v>442</c:v>
                </c:pt>
                <c:pt idx="10019">
                  <c:v>435</c:v>
                </c:pt>
                <c:pt idx="10020">
                  <c:v>432</c:v>
                </c:pt>
                <c:pt idx="10021">
                  <c:v>425</c:v>
                </c:pt>
                <c:pt idx="10022">
                  <c:v>420</c:v>
                </c:pt>
                <c:pt idx="10023">
                  <c:v>421</c:v>
                </c:pt>
                <c:pt idx="10024">
                  <c:v>424</c:v>
                </c:pt>
                <c:pt idx="10025">
                  <c:v>421</c:v>
                </c:pt>
                <c:pt idx="10026">
                  <c:v>425</c:v>
                </c:pt>
                <c:pt idx="10027">
                  <c:v>416</c:v>
                </c:pt>
                <c:pt idx="10028">
                  <c:v>411</c:v>
                </c:pt>
                <c:pt idx="10029">
                  <c:v>416</c:v>
                </c:pt>
                <c:pt idx="10030">
                  <c:v>416</c:v>
                </c:pt>
                <c:pt idx="10031">
                  <c:v>423</c:v>
                </c:pt>
                <c:pt idx="10032">
                  <c:v>428</c:v>
                </c:pt>
                <c:pt idx="10033">
                  <c:v>432</c:v>
                </c:pt>
                <c:pt idx="10034">
                  <c:v>436</c:v>
                </c:pt>
                <c:pt idx="10035">
                  <c:v>448</c:v>
                </c:pt>
                <c:pt idx="10036">
                  <c:v>454</c:v>
                </c:pt>
                <c:pt idx="10037">
                  <c:v>452</c:v>
                </c:pt>
                <c:pt idx="10038">
                  <c:v>460</c:v>
                </c:pt>
                <c:pt idx="10039">
                  <c:v>460</c:v>
                </c:pt>
                <c:pt idx="10040">
                  <c:v>462</c:v>
                </c:pt>
                <c:pt idx="10041">
                  <c:v>469</c:v>
                </c:pt>
                <c:pt idx="10042">
                  <c:v>478</c:v>
                </c:pt>
                <c:pt idx="10043">
                  <c:v>484</c:v>
                </c:pt>
                <c:pt idx="10044">
                  <c:v>498</c:v>
                </c:pt>
                <c:pt idx="10045">
                  <c:v>499</c:v>
                </c:pt>
                <c:pt idx="10046">
                  <c:v>514</c:v>
                </c:pt>
                <c:pt idx="10047">
                  <c:v>519</c:v>
                </c:pt>
                <c:pt idx="10048">
                  <c:v>524</c:v>
                </c:pt>
                <c:pt idx="10049">
                  <c:v>527</c:v>
                </c:pt>
                <c:pt idx="10050">
                  <c:v>526</c:v>
                </c:pt>
                <c:pt idx="10051">
                  <c:v>525</c:v>
                </c:pt>
                <c:pt idx="10052">
                  <c:v>525</c:v>
                </c:pt>
                <c:pt idx="10053">
                  <c:v>524</c:v>
                </c:pt>
                <c:pt idx="10054">
                  <c:v>535</c:v>
                </c:pt>
                <c:pt idx="10055">
                  <c:v>541</c:v>
                </c:pt>
                <c:pt idx="10056">
                  <c:v>550</c:v>
                </c:pt>
                <c:pt idx="10057">
                  <c:v>556</c:v>
                </c:pt>
                <c:pt idx="10058">
                  <c:v>561</c:v>
                </c:pt>
                <c:pt idx="10059">
                  <c:v>570</c:v>
                </c:pt>
                <c:pt idx="10060">
                  <c:v>576</c:v>
                </c:pt>
                <c:pt idx="10061">
                  <c:v>580</c:v>
                </c:pt>
                <c:pt idx="10062">
                  <c:v>576</c:v>
                </c:pt>
                <c:pt idx="10063">
                  <c:v>583</c:v>
                </c:pt>
                <c:pt idx="10064">
                  <c:v>583</c:v>
                </c:pt>
                <c:pt idx="10065">
                  <c:v>588</c:v>
                </c:pt>
                <c:pt idx="10066">
                  <c:v>595</c:v>
                </c:pt>
                <c:pt idx="10067">
                  <c:v>591</c:v>
                </c:pt>
                <c:pt idx="10068">
                  <c:v>589</c:v>
                </c:pt>
                <c:pt idx="10069">
                  <c:v>591</c:v>
                </c:pt>
                <c:pt idx="10070">
                  <c:v>585</c:v>
                </c:pt>
                <c:pt idx="10071">
                  <c:v>585</c:v>
                </c:pt>
                <c:pt idx="10072">
                  <c:v>577</c:v>
                </c:pt>
                <c:pt idx="10073">
                  <c:v>571</c:v>
                </c:pt>
                <c:pt idx="10074">
                  <c:v>559</c:v>
                </c:pt>
                <c:pt idx="10075">
                  <c:v>557</c:v>
                </c:pt>
                <c:pt idx="10076">
                  <c:v>541</c:v>
                </c:pt>
                <c:pt idx="10077">
                  <c:v>537</c:v>
                </c:pt>
                <c:pt idx="10078">
                  <c:v>539</c:v>
                </c:pt>
                <c:pt idx="10079">
                  <c:v>539</c:v>
                </c:pt>
                <c:pt idx="10080">
                  <c:v>534</c:v>
                </c:pt>
                <c:pt idx="10081">
                  <c:v>529</c:v>
                </c:pt>
                <c:pt idx="10082">
                  <c:v>530</c:v>
                </c:pt>
                <c:pt idx="10083">
                  <c:v>525</c:v>
                </c:pt>
                <c:pt idx="10084">
                  <c:v>518</c:v>
                </c:pt>
                <c:pt idx="10085">
                  <c:v>514</c:v>
                </c:pt>
                <c:pt idx="10086">
                  <c:v>509</c:v>
                </c:pt>
                <c:pt idx="10087">
                  <c:v>494</c:v>
                </c:pt>
                <c:pt idx="10088">
                  <c:v>494</c:v>
                </c:pt>
                <c:pt idx="10089">
                  <c:v>482</c:v>
                </c:pt>
                <c:pt idx="10090">
                  <c:v>485</c:v>
                </c:pt>
                <c:pt idx="10091">
                  <c:v>483</c:v>
                </c:pt>
                <c:pt idx="10092">
                  <c:v>475</c:v>
                </c:pt>
                <c:pt idx="10093">
                  <c:v>476</c:v>
                </c:pt>
                <c:pt idx="10094">
                  <c:v>470</c:v>
                </c:pt>
                <c:pt idx="10095">
                  <c:v>469</c:v>
                </c:pt>
                <c:pt idx="10096">
                  <c:v>468</c:v>
                </c:pt>
                <c:pt idx="10097">
                  <c:v>465</c:v>
                </c:pt>
                <c:pt idx="10098">
                  <c:v>465</c:v>
                </c:pt>
                <c:pt idx="10099">
                  <c:v>458</c:v>
                </c:pt>
                <c:pt idx="10100">
                  <c:v>457</c:v>
                </c:pt>
                <c:pt idx="10101">
                  <c:v>454</c:v>
                </c:pt>
                <c:pt idx="10102">
                  <c:v>447</c:v>
                </c:pt>
                <c:pt idx="10103">
                  <c:v>450</c:v>
                </c:pt>
                <c:pt idx="10104">
                  <c:v>446</c:v>
                </c:pt>
                <c:pt idx="10105">
                  <c:v>443</c:v>
                </c:pt>
                <c:pt idx="10106">
                  <c:v>448</c:v>
                </c:pt>
                <c:pt idx="10107">
                  <c:v>448</c:v>
                </c:pt>
                <c:pt idx="10108">
                  <c:v>451</c:v>
                </c:pt>
                <c:pt idx="10109">
                  <c:v>459</c:v>
                </c:pt>
                <c:pt idx="10110">
                  <c:v>459</c:v>
                </c:pt>
                <c:pt idx="10111">
                  <c:v>468</c:v>
                </c:pt>
                <c:pt idx="10112">
                  <c:v>471</c:v>
                </c:pt>
                <c:pt idx="10113">
                  <c:v>478</c:v>
                </c:pt>
                <c:pt idx="10114">
                  <c:v>486</c:v>
                </c:pt>
                <c:pt idx="10115">
                  <c:v>489</c:v>
                </c:pt>
                <c:pt idx="10116">
                  <c:v>494</c:v>
                </c:pt>
                <c:pt idx="10117">
                  <c:v>501</c:v>
                </c:pt>
                <c:pt idx="10118">
                  <c:v>507</c:v>
                </c:pt>
                <c:pt idx="10119">
                  <c:v>508</c:v>
                </c:pt>
                <c:pt idx="10120">
                  <c:v>507</c:v>
                </c:pt>
                <c:pt idx="10121">
                  <c:v>511</c:v>
                </c:pt>
                <c:pt idx="10122">
                  <c:v>518</c:v>
                </c:pt>
                <c:pt idx="10123">
                  <c:v>520</c:v>
                </c:pt>
                <c:pt idx="10124">
                  <c:v>510</c:v>
                </c:pt>
                <c:pt idx="10125">
                  <c:v>506</c:v>
                </c:pt>
                <c:pt idx="10126">
                  <c:v>507</c:v>
                </c:pt>
                <c:pt idx="10127">
                  <c:v>514</c:v>
                </c:pt>
                <c:pt idx="10128">
                  <c:v>525</c:v>
                </c:pt>
                <c:pt idx="10129">
                  <c:v>520</c:v>
                </c:pt>
                <c:pt idx="10130">
                  <c:v>516</c:v>
                </c:pt>
                <c:pt idx="10131">
                  <c:v>514</c:v>
                </c:pt>
                <c:pt idx="10132">
                  <c:v>509</c:v>
                </c:pt>
                <c:pt idx="10133">
                  <c:v>515</c:v>
                </c:pt>
                <c:pt idx="10134">
                  <c:v>511</c:v>
                </c:pt>
                <c:pt idx="10135">
                  <c:v>506</c:v>
                </c:pt>
                <c:pt idx="10136">
                  <c:v>499</c:v>
                </c:pt>
                <c:pt idx="10137">
                  <c:v>491</c:v>
                </c:pt>
                <c:pt idx="10138">
                  <c:v>486</c:v>
                </c:pt>
                <c:pt idx="10139">
                  <c:v>489</c:v>
                </c:pt>
                <c:pt idx="10140">
                  <c:v>482</c:v>
                </c:pt>
                <c:pt idx="10141">
                  <c:v>484</c:v>
                </c:pt>
                <c:pt idx="10142">
                  <c:v>482</c:v>
                </c:pt>
                <c:pt idx="10143">
                  <c:v>489</c:v>
                </c:pt>
                <c:pt idx="10144">
                  <c:v>494</c:v>
                </c:pt>
                <c:pt idx="10145">
                  <c:v>498</c:v>
                </c:pt>
                <c:pt idx="10146">
                  <c:v>504</c:v>
                </c:pt>
                <c:pt idx="10147">
                  <c:v>508</c:v>
                </c:pt>
                <c:pt idx="10148">
                  <c:v>511</c:v>
                </c:pt>
                <c:pt idx="10149">
                  <c:v>512</c:v>
                </c:pt>
                <c:pt idx="10150">
                  <c:v>513</c:v>
                </c:pt>
                <c:pt idx="10151">
                  <c:v>517</c:v>
                </c:pt>
                <c:pt idx="10152">
                  <c:v>508</c:v>
                </c:pt>
                <c:pt idx="10153">
                  <c:v>512</c:v>
                </c:pt>
                <c:pt idx="10154">
                  <c:v>502</c:v>
                </c:pt>
                <c:pt idx="10155">
                  <c:v>499</c:v>
                </c:pt>
                <c:pt idx="10156">
                  <c:v>500</c:v>
                </c:pt>
                <c:pt idx="10157">
                  <c:v>502</c:v>
                </c:pt>
                <c:pt idx="10158">
                  <c:v>503</c:v>
                </c:pt>
                <c:pt idx="10159">
                  <c:v>504</c:v>
                </c:pt>
                <c:pt idx="10160">
                  <c:v>491</c:v>
                </c:pt>
                <c:pt idx="10161">
                  <c:v>492</c:v>
                </c:pt>
                <c:pt idx="10162">
                  <c:v>492</c:v>
                </c:pt>
                <c:pt idx="10163">
                  <c:v>497</c:v>
                </c:pt>
                <c:pt idx="10164">
                  <c:v>495</c:v>
                </c:pt>
                <c:pt idx="10165">
                  <c:v>500</c:v>
                </c:pt>
                <c:pt idx="10166">
                  <c:v>497</c:v>
                </c:pt>
                <c:pt idx="10167">
                  <c:v>502</c:v>
                </c:pt>
                <c:pt idx="10168">
                  <c:v>510</c:v>
                </c:pt>
                <c:pt idx="10169">
                  <c:v>504</c:v>
                </c:pt>
                <c:pt idx="10170">
                  <c:v>499</c:v>
                </c:pt>
                <c:pt idx="10171">
                  <c:v>495</c:v>
                </c:pt>
                <c:pt idx="10172">
                  <c:v>488</c:v>
                </c:pt>
                <c:pt idx="10173">
                  <c:v>492</c:v>
                </c:pt>
                <c:pt idx="10174">
                  <c:v>496</c:v>
                </c:pt>
                <c:pt idx="10175">
                  <c:v>496</c:v>
                </c:pt>
                <c:pt idx="10176">
                  <c:v>496</c:v>
                </c:pt>
                <c:pt idx="10177">
                  <c:v>497</c:v>
                </c:pt>
                <c:pt idx="10178">
                  <c:v>499</c:v>
                </c:pt>
                <c:pt idx="10179">
                  <c:v>510</c:v>
                </c:pt>
                <c:pt idx="10180">
                  <c:v>517</c:v>
                </c:pt>
                <c:pt idx="10181">
                  <c:v>528</c:v>
                </c:pt>
                <c:pt idx="10182">
                  <c:v>526</c:v>
                </c:pt>
                <c:pt idx="10183">
                  <c:v>519</c:v>
                </c:pt>
                <c:pt idx="10184">
                  <c:v>522</c:v>
                </c:pt>
                <c:pt idx="10185">
                  <c:v>521</c:v>
                </c:pt>
                <c:pt idx="10186">
                  <c:v>524</c:v>
                </c:pt>
                <c:pt idx="10187">
                  <c:v>531</c:v>
                </c:pt>
                <c:pt idx="10188">
                  <c:v>534</c:v>
                </c:pt>
                <c:pt idx="10189">
                  <c:v>532</c:v>
                </c:pt>
                <c:pt idx="10190">
                  <c:v>530</c:v>
                </c:pt>
                <c:pt idx="10191">
                  <c:v>529</c:v>
                </c:pt>
                <c:pt idx="10192">
                  <c:v>527</c:v>
                </c:pt>
                <c:pt idx="10193">
                  <c:v>529</c:v>
                </c:pt>
                <c:pt idx="10194">
                  <c:v>508</c:v>
                </c:pt>
                <c:pt idx="10195">
                  <c:v>495</c:v>
                </c:pt>
                <c:pt idx="10196">
                  <c:v>491</c:v>
                </c:pt>
                <c:pt idx="10197">
                  <c:v>479</c:v>
                </c:pt>
                <c:pt idx="10198">
                  <c:v>476</c:v>
                </c:pt>
                <c:pt idx="10199">
                  <c:v>470</c:v>
                </c:pt>
                <c:pt idx="10200">
                  <c:v>472</c:v>
                </c:pt>
                <c:pt idx="10201">
                  <c:v>474</c:v>
                </c:pt>
                <c:pt idx="10202">
                  <c:v>467</c:v>
                </c:pt>
                <c:pt idx="10203">
                  <c:v>466</c:v>
                </c:pt>
                <c:pt idx="10204">
                  <c:v>465</c:v>
                </c:pt>
                <c:pt idx="10205">
                  <c:v>460</c:v>
                </c:pt>
                <c:pt idx="10206">
                  <c:v>462</c:v>
                </c:pt>
                <c:pt idx="10207">
                  <c:v>460</c:v>
                </c:pt>
                <c:pt idx="10208">
                  <c:v>460</c:v>
                </c:pt>
                <c:pt idx="10209">
                  <c:v>462</c:v>
                </c:pt>
                <c:pt idx="10210">
                  <c:v>457</c:v>
                </c:pt>
                <c:pt idx="10211">
                  <c:v>461</c:v>
                </c:pt>
                <c:pt idx="10212">
                  <c:v>456</c:v>
                </c:pt>
                <c:pt idx="10213">
                  <c:v>468</c:v>
                </c:pt>
                <c:pt idx="10214">
                  <c:v>472</c:v>
                </c:pt>
                <c:pt idx="10215">
                  <c:v>484</c:v>
                </c:pt>
                <c:pt idx="10216">
                  <c:v>489</c:v>
                </c:pt>
                <c:pt idx="10217">
                  <c:v>495</c:v>
                </c:pt>
                <c:pt idx="10218">
                  <c:v>500</c:v>
                </c:pt>
                <c:pt idx="10219">
                  <c:v>497</c:v>
                </c:pt>
                <c:pt idx="10220">
                  <c:v>501</c:v>
                </c:pt>
                <c:pt idx="10221">
                  <c:v>510</c:v>
                </c:pt>
                <c:pt idx="10222">
                  <c:v>514</c:v>
                </c:pt>
                <c:pt idx="10223">
                  <c:v>515</c:v>
                </c:pt>
                <c:pt idx="10224">
                  <c:v>520</c:v>
                </c:pt>
                <c:pt idx="10225">
                  <c:v>510</c:v>
                </c:pt>
                <c:pt idx="10226">
                  <c:v>511</c:v>
                </c:pt>
                <c:pt idx="10227">
                  <c:v>515</c:v>
                </c:pt>
                <c:pt idx="10228">
                  <c:v>520</c:v>
                </c:pt>
                <c:pt idx="10229">
                  <c:v>523</c:v>
                </c:pt>
                <c:pt idx="10230">
                  <c:v>521</c:v>
                </c:pt>
                <c:pt idx="10231">
                  <c:v>527</c:v>
                </c:pt>
                <c:pt idx="10232">
                  <c:v>532</c:v>
                </c:pt>
                <c:pt idx="10233">
                  <c:v>534</c:v>
                </c:pt>
                <c:pt idx="10234">
                  <c:v>538</c:v>
                </c:pt>
                <c:pt idx="10235">
                  <c:v>542</c:v>
                </c:pt>
                <c:pt idx="10236">
                  <c:v>539</c:v>
                </c:pt>
                <c:pt idx="10237">
                  <c:v>539</c:v>
                </c:pt>
                <c:pt idx="10238">
                  <c:v>543</c:v>
                </c:pt>
                <c:pt idx="10239">
                  <c:v>553</c:v>
                </c:pt>
                <c:pt idx="10240">
                  <c:v>557</c:v>
                </c:pt>
                <c:pt idx="10241">
                  <c:v>561</c:v>
                </c:pt>
                <c:pt idx="10242">
                  <c:v>565</c:v>
                </c:pt>
                <c:pt idx="10243">
                  <c:v>559</c:v>
                </c:pt>
                <c:pt idx="10244">
                  <c:v>554</c:v>
                </c:pt>
                <c:pt idx="10245">
                  <c:v>551</c:v>
                </c:pt>
                <c:pt idx="10246">
                  <c:v>536</c:v>
                </c:pt>
                <c:pt idx="10247">
                  <c:v>526</c:v>
                </c:pt>
                <c:pt idx="10248">
                  <c:v>515</c:v>
                </c:pt>
                <c:pt idx="10249">
                  <c:v>510</c:v>
                </c:pt>
                <c:pt idx="10250">
                  <c:v>510</c:v>
                </c:pt>
                <c:pt idx="10251">
                  <c:v>504</c:v>
                </c:pt>
                <c:pt idx="10252">
                  <c:v>507</c:v>
                </c:pt>
                <c:pt idx="10253">
                  <c:v>495</c:v>
                </c:pt>
                <c:pt idx="10254">
                  <c:v>483</c:v>
                </c:pt>
                <c:pt idx="10255">
                  <c:v>472</c:v>
                </c:pt>
                <c:pt idx="10256">
                  <c:v>457</c:v>
                </c:pt>
                <c:pt idx="10257">
                  <c:v>444</c:v>
                </c:pt>
                <c:pt idx="10258">
                  <c:v>428</c:v>
                </c:pt>
                <c:pt idx="10259">
                  <c:v>418</c:v>
                </c:pt>
                <c:pt idx="10260">
                  <c:v>412</c:v>
                </c:pt>
                <c:pt idx="10261">
                  <c:v>410</c:v>
                </c:pt>
                <c:pt idx="10262">
                  <c:v>403</c:v>
                </c:pt>
                <c:pt idx="10263">
                  <c:v>399</c:v>
                </c:pt>
                <c:pt idx="10264">
                  <c:v>396</c:v>
                </c:pt>
                <c:pt idx="10265">
                  <c:v>394</c:v>
                </c:pt>
                <c:pt idx="10266">
                  <c:v>391</c:v>
                </c:pt>
                <c:pt idx="10267">
                  <c:v>394</c:v>
                </c:pt>
                <c:pt idx="10268">
                  <c:v>396</c:v>
                </c:pt>
                <c:pt idx="10269">
                  <c:v>400</c:v>
                </c:pt>
                <c:pt idx="10270">
                  <c:v>407</c:v>
                </c:pt>
                <c:pt idx="10271">
                  <c:v>421</c:v>
                </c:pt>
                <c:pt idx="10272">
                  <c:v>430</c:v>
                </c:pt>
                <c:pt idx="10273">
                  <c:v>440</c:v>
                </c:pt>
                <c:pt idx="10274">
                  <c:v>440</c:v>
                </c:pt>
                <c:pt idx="10275">
                  <c:v>439</c:v>
                </c:pt>
                <c:pt idx="10276">
                  <c:v>445</c:v>
                </c:pt>
                <c:pt idx="10277">
                  <c:v>449</c:v>
                </c:pt>
                <c:pt idx="10278">
                  <c:v>449</c:v>
                </c:pt>
                <c:pt idx="10279">
                  <c:v>452</c:v>
                </c:pt>
                <c:pt idx="10280">
                  <c:v>465</c:v>
                </c:pt>
                <c:pt idx="10281">
                  <c:v>464</c:v>
                </c:pt>
                <c:pt idx="10282">
                  <c:v>468</c:v>
                </c:pt>
                <c:pt idx="10283">
                  <c:v>462</c:v>
                </c:pt>
                <c:pt idx="10284">
                  <c:v>461</c:v>
                </c:pt>
                <c:pt idx="10285">
                  <c:v>470</c:v>
                </c:pt>
                <c:pt idx="10286">
                  <c:v>479</c:v>
                </c:pt>
                <c:pt idx="10287">
                  <c:v>484</c:v>
                </c:pt>
                <c:pt idx="10288">
                  <c:v>485</c:v>
                </c:pt>
                <c:pt idx="10289">
                  <c:v>479</c:v>
                </c:pt>
                <c:pt idx="10290">
                  <c:v>481</c:v>
                </c:pt>
                <c:pt idx="10291">
                  <c:v>479</c:v>
                </c:pt>
                <c:pt idx="10292">
                  <c:v>477</c:v>
                </c:pt>
                <c:pt idx="10293">
                  <c:v>473</c:v>
                </c:pt>
                <c:pt idx="10294">
                  <c:v>461</c:v>
                </c:pt>
                <c:pt idx="10295">
                  <c:v>464</c:v>
                </c:pt>
                <c:pt idx="10296">
                  <c:v>454</c:v>
                </c:pt>
                <c:pt idx="10297">
                  <c:v>450</c:v>
                </c:pt>
                <c:pt idx="10298">
                  <c:v>450</c:v>
                </c:pt>
                <c:pt idx="10299">
                  <c:v>451</c:v>
                </c:pt>
                <c:pt idx="10300">
                  <c:v>467</c:v>
                </c:pt>
                <c:pt idx="10301">
                  <c:v>460</c:v>
                </c:pt>
                <c:pt idx="10302">
                  <c:v>461</c:v>
                </c:pt>
                <c:pt idx="10303">
                  <c:v>466</c:v>
                </c:pt>
                <c:pt idx="10304">
                  <c:v>467</c:v>
                </c:pt>
                <c:pt idx="10305">
                  <c:v>474</c:v>
                </c:pt>
                <c:pt idx="10306">
                  <c:v>472</c:v>
                </c:pt>
                <c:pt idx="10307">
                  <c:v>474</c:v>
                </c:pt>
                <c:pt idx="10308">
                  <c:v>476</c:v>
                </c:pt>
                <c:pt idx="10309">
                  <c:v>473</c:v>
                </c:pt>
                <c:pt idx="10310">
                  <c:v>472</c:v>
                </c:pt>
                <c:pt idx="10311">
                  <c:v>474</c:v>
                </c:pt>
                <c:pt idx="10312">
                  <c:v>484</c:v>
                </c:pt>
                <c:pt idx="10313">
                  <c:v>484</c:v>
                </c:pt>
                <c:pt idx="10314">
                  <c:v>499</c:v>
                </c:pt>
                <c:pt idx="10315">
                  <c:v>512</c:v>
                </c:pt>
                <c:pt idx="10316">
                  <c:v>516</c:v>
                </c:pt>
                <c:pt idx="10317">
                  <c:v>525</c:v>
                </c:pt>
                <c:pt idx="10318">
                  <c:v>528</c:v>
                </c:pt>
                <c:pt idx="10319">
                  <c:v>536</c:v>
                </c:pt>
                <c:pt idx="10320">
                  <c:v>545</c:v>
                </c:pt>
                <c:pt idx="10321">
                  <c:v>541</c:v>
                </c:pt>
                <c:pt idx="10322">
                  <c:v>553</c:v>
                </c:pt>
                <c:pt idx="10323">
                  <c:v>545</c:v>
                </c:pt>
                <c:pt idx="10324">
                  <c:v>548</c:v>
                </c:pt>
                <c:pt idx="10325">
                  <c:v>542</c:v>
                </c:pt>
                <c:pt idx="10326">
                  <c:v>539</c:v>
                </c:pt>
                <c:pt idx="10327">
                  <c:v>539</c:v>
                </c:pt>
                <c:pt idx="10328">
                  <c:v>547</c:v>
                </c:pt>
                <c:pt idx="10329">
                  <c:v>544</c:v>
                </c:pt>
                <c:pt idx="10330">
                  <c:v>545</c:v>
                </c:pt>
                <c:pt idx="10331">
                  <c:v>541</c:v>
                </c:pt>
                <c:pt idx="10332">
                  <c:v>537</c:v>
                </c:pt>
                <c:pt idx="10333">
                  <c:v>536</c:v>
                </c:pt>
                <c:pt idx="10334">
                  <c:v>534</c:v>
                </c:pt>
                <c:pt idx="10335">
                  <c:v>531</c:v>
                </c:pt>
                <c:pt idx="10336">
                  <c:v>537</c:v>
                </c:pt>
                <c:pt idx="10337">
                  <c:v>525</c:v>
                </c:pt>
                <c:pt idx="10338">
                  <c:v>531</c:v>
                </c:pt>
                <c:pt idx="10339">
                  <c:v>532</c:v>
                </c:pt>
                <c:pt idx="10340">
                  <c:v>542</c:v>
                </c:pt>
                <c:pt idx="10341">
                  <c:v>550</c:v>
                </c:pt>
                <c:pt idx="10342">
                  <c:v>557</c:v>
                </c:pt>
                <c:pt idx="10343">
                  <c:v>545</c:v>
                </c:pt>
                <c:pt idx="10344">
                  <c:v>544</c:v>
                </c:pt>
                <c:pt idx="10345">
                  <c:v>537</c:v>
                </c:pt>
                <c:pt idx="10346">
                  <c:v>549</c:v>
                </c:pt>
                <c:pt idx="10347">
                  <c:v>534</c:v>
                </c:pt>
                <c:pt idx="10348">
                  <c:v>520</c:v>
                </c:pt>
                <c:pt idx="10349">
                  <c:v>508</c:v>
                </c:pt>
                <c:pt idx="10350">
                  <c:v>495</c:v>
                </c:pt>
                <c:pt idx="10351">
                  <c:v>490</c:v>
                </c:pt>
                <c:pt idx="10352">
                  <c:v>489</c:v>
                </c:pt>
                <c:pt idx="10353">
                  <c:v>484</c:v>
                </c:pt>
                <c:pt idx="10354">
                  <c:v>474</c:v>
                </c:pt>
                <c:pt idx="10355">
                  <c:v>465</c:v>
                </c:pt>
                <c:pt idx="10356">
                  <c:v>453</c:v>
                </c:pt>
                <c:pt idx="10357">
                  <c:v>441</c:v>
                </c:pt>
                <c:pt idx="10358">
                  <c:v>433</c:v>
                </c:pt>
                <c:pt idx="10359">
                  <c:v>424</c:v>
                </c:pt>
                <c:pt idx="10360">
                  <c:v>422</c:v>
                </c:pt>
                <c:pt idx="10361">
                  <c:v>416</c:v>
                </c:pt>
                <c:pt idx="10362">
                  <c:v>412</c:v>
                </c:pt>
                <c:pt idx="10363">
                  <c:v>405</c:v>
                </c:pt>
                <c:pt idx="10364">
                  <c:v>405</c:v>
                </c:pt>
                <c:pt idx="10365">
                  <c:v>398</c:v>
                </c:pt>
                <c:pt idx="10366">
                  <c:v>390</c:v>
                </c:pt>
                <c:pt idx="10367">
                  <c:v>394</c:v>
                </c:pt>
                <c:pt idx="10368">
                  <c:v>392</c:v>
                </c:pt>
                <c:pt idx="10369">
                  <c:v>399</c:v>
                </c:pt>
                <c:pt idx="10370">
                  <c:v>408</c:v>
                </c:pt>
                <c:pt idx="10371">
                  <c:v>416</c:v>
                </c:pt>
                <c:pt idx="10372">
                  <c:v>426</c:v>
                </c:pt>
                <c:pt idx="10373">
                  <c:v>440</c:v>
                </c:pt>
                <c:pt idx="10374">
                  <c:v>441</c:v>
                </c:pt>
                <c:pt idx="10375">
                  <c:v>454</c:v>
                </c:pt>
                <c:pt idx="10376">
                  <c:v>457</c:v>
                </c:pt>
                <c:pt idx="10377">
                  <c:v>473</c:v>
                </c:pt>
                <c:pt idx="10378">
                  <c:v>472</c:v>
                </c:pt>
                <c:pt idx="10379">
                  <c:v>484</c:v>
                </c:pt>
                <c:pt idx="10380">
                  <c:v>489</c:v>
                </c:pt>
                <c:pt idx="10381">
                  <c:v>491</c:v>
                </c:pt>
                <c:pt idx="10382">
                  <c:v>496</c:v>
                </c:pt>
                <c:pt idx="10383">
                  <c:v>496</c:v>
                </c:pt>
                <c:pt idx="10384">
                  <c:v>504</c:v>
                </c:pt>
                <c:pt idx="10385">
                  <c:v>504</c:v>
                </c:pt>
                <c:pt idx="10386">
                  <c:v>505</c:v>
                </c:pt>
                <c:pt idx="10387">
                  <c:v>510</c:v>
                </c:pt>
                <c:pt idx="10388">
                  <c:v>505</c:v>
                </c:pt>
                <c:pt idx="10389">
                  <c:v>510</c:v>
                </c:pt>
                <c:pt idx="10390">
                  <c:v>510</c:v>
                </c:pt>
                <c:pt idx="10391">
                  <c:v>517</c:v>
                </c:pt>
                <c:pt idx="10392">
                  <c:v>519</c:v>
                </c:pt>
                <c:pt idx="10393">
                  <c:v>516</c:v>
                </c:pt>
                <c:pt idx="10394">
                  <c:v>525</c:v>
                </c:pt>
                <c:pt idx="10395">
                  <c:v>520</c:v>
                </c:pt>
                <c:pt idx="10396">
                  <c:v>526</c:v>
                </c:pt>
                <c:pt idx="10397">
                  <c:v>520</c:v>
                </c:pt>
                <c:pt idx="10398">
                  <c:v>521</c:v>
                </c:pt>
                <c:pt idx="10399">
                  <c:v>522</c:v>
                </c:pt>
                <c:pt idx="10400">
                  <c:v>519</c:v>
                </c:pt>
                <c:pt idx="10401">
                  <c:v>526</c:v>
                </c:pt>
                <c:pt idx="10402">
                  <c:v>521</c:v>
                </c:pt>
                <c:pt idx="10403">
                  <c:v>517</c:v>
                </c:pt>
                <c:pt idx="10404">
                  <c:v>525</c:v>
                </c:pt>
                <c:pt idx="10405">
                  <c:v>525</c:v>
                </c:pt>
                <c:pt idx="10406">
                  <c:v>530</c:v>
                </c:pt>
                <c:pt idx="10407">
                  <c:v>525</c:v>
                </c:pt>
                <c:pt idx="10408">
                  <c:v>529</c:v>
                </c:pt>
                <c:pt idx="10409">
                  <c:v>540</c:v>
                </c:pt>
                <c:pt idx="10410">
                  <c:v>544</c:v>
                </c:pt>
                <c:pt idx="10411">
                  <c:v>559</c:v>
                </c:pt>
                <c:pt idx="10412">
                  <c:v>557</c:v>
                </c:pt>
                <c:pt idx="10413">
                  <c:v>565</c:v>
                </c:pt>
                <c:pt idx="10414">
                  <c:v>567</c:v>
                </c:pt>
                <c:pt idx="10415">
                  <c:v>576</c:v>
                </c:pt>
                <c:pt idx="10416">
                  <c:v>584</c:v>
                </c:pt>
                <c:pt idx="10417">
                  <c:v>580</c:v>
                </c:pt>
                <c:pt idx="10418">
                  <c:v>580</c:v>
                </c:pt>
                <c:pt idx="10419">
                  <c:v>579</c:v>
                </c:pt>
                <c:pt idx="10420">
                  <c:v>581</c:v>
                </c:pt>
                <c:pt idx="10421">
                  <c:v>579</c:v>
                </c:pt>
                <c:pt idx="10422">
                  <c:v>572</c:v>
                </c:pt>
                <c:pt idx="10423">
                  <c:v>565</c:v>
                </c:pt>
                <c:pt idx="10424">
                  <c:v>551</c:v>
                </c:pt>
                <c:pt idx="10425">
                  <c:v>545</c:v>
                </c:pt>
                <c:pt idx="10426">
                  <c:v>544</c:v>
                </c:pt>
                <c:pt idx="10427">
                  <c:v>537</c:v>
                </c:pt>
                <c:pt idx="10428">
                  <c:v>535</c:v>
                </c:pt>
                <c:pt idx="10429">
                  <c:v>535</c:v>
                </c:pt>
                <c:pt idx="10430">
                  <c:v>521</c:v>
                </c:pt>
                <c:pt idx="10431">
                  <c:v>516</c:v>
                </c:pt>
                <c:pt idx="10432">
                  <c:v>511</c:v>
                </c:pt>
                <c:pt idx="10433">
                  <c:v>511</c:v>
                </c:pt>
                <c:pt idx="10434">
                  <c:v>507</c:v>
                </c:pt>
                <c:pt idx="10435">
                  <c:v>512</c:v>
                </c:pt>
                <c:pt idx="10436">
                  <c:v>512</c:v>
                </c:pt>
                <c:pt idx="10437">
                  <c:v>512</c:v>
                </c:pt>
                <c:pt idx="10438">
                  <c:v>514</c:v>
                </c:pt>
                <c:pt idx="10439">
                  <c:v>515</c:v>
                </c:pt>
                <c:pt idx="10440">
                  <c:v>513</c:v>
                </c:pt>
                <c:pt idx="10441">
                  <c:v>507</c:v>
                </c:pt>
                <c:pt idx="10442">
                  <c:v>505</c:v>
                </c:pt>
                <c:pt idx="10443">
                  <c:v>498</c:v>
                </c:pt>
                <c:pt idx="10444">
                  <c:v>496</c:v>
                </c:pt>
                <c:pt idx="10445">
                  <c:v>494</c:v>
                </c:pt>
                <c:pt idx="10446">
                  <c:v>505</c:v>
                </c:pt>
                <c:pt idx="10447">
                  <c:v>506</c:v>
                </c:pt>
                <c:pt idx="10448">
                  <c:v>505</c:v>
                </c:pt>
                <c:pt idx="10449">
                  <c:v>513</c:v>
                </c:pt>
                <c:pt idx="10450">
                  <c:v>504</c:v>
                </c:pt>
                <c:pt idx="10451">
                  <c:v>501</c:v>
                </c:pt>
                <c:pt idx="10452">
                  <c:v>502</c:v>
                </c:pt>
                <c:pt idx="10453">
                  <c:v>492</c:v>
                </c:pt>
                <c:pt idx="10454">
                  <c:v>487</c:v>
                </c:pt>
                <c:pt idx="10455">
                  <c:v>476</c:v>
                </c:pt>
                <c:pt idx="10456">
                  <c:v>471</c:v>
                </c:pt>
                <c:pt idx="10457">
                  <c:v>462</c:v>
                </c:pt>
                <c:pt idx="10458">
                  <c:v>457</c:v>
                </c:pt>
                <c:pt idx="10459">
                  <c:v>457</c:v>
                </c:pt>
                <c:pt idx="10460">
                  <c:v>448</c:v>
                </c:pt>
                <c:pt idx="10461">
                  <c:v>443</c:v>
                </c:pt>
                <c:pt idx="10462">
                  <c:v>436</c:v>
                </c:pt>
                <c:pt idx="10463">
                  <c:v>430</c:v>
                </c:pt>
                <c:pt idx="10464">
                  <c:v>424</c:v>
                </c:pt>
                <c:pt idx="10465">
                  <c:v>420</c:v>
                </c:pt>
                <c:pt idx="10466">
                  <c:v>428</c:v>
                </c:pt>
                <c:pt idx="10467">
                  <c:v>430</c:v>
                </c:pt>
                <c:pt idx="10468">
                  <c:v>431</c:v>
                </c:pt>
                <c:pt idx="10469">
                  <c:v>430</c:v>
                </c:pt>
                <c:pt idx="10470">
                  <c:v>432</c:v>
                </c:pt>
                <c:pt idx="10471">
                  <c:v>436</c:v>
                </c:pt>
                <c:pt idx="10472">
                  <c:v>436</c:v>
                </c:pt>
                <c:pt idx="10473">
                  <c:v>441</c:v>
                </c:pt>
                <c:pt idx="10474">
                  <c:v>446</c:v>
                </c:pt>
                <c:pt idx="10475">
                  <c:v>448</c:v>
                </c:pt>
                <c:pt idx="10476">
                  <c:v>448</c:v>
                </c:pt>
                <c:pt idx="10477">
                  <c:v>450</c:v>
                </c:pt>
                <c:pt idx="10478">
                  <c:v>448</c:v>
                </c:pt>
                <c:pt idx="10479">
                  <c:v>453</c:v>
                </c:pt>
                <c:pt idx="10480">
                  <c:v>455</c:v>
                </c:pt>
                <c:pt idx="10481">
                  <c:v>457</c:v>
                </c:pt>
                <c:pt idx="10482">
                  <c:v>458</c:v>
                </c:pt>
                <c:pt idx="10483">
                  <c:v>454</c:v>
                </c:pt>
                <c:pt idx="10484">
                  <c:v>448</c:v>
                </c:pt>
                <c:pt idx="10485">
                  <c:v>449</c:v>
                </c:pt>
                <c:pt idx="10486">
                  <c:v>448</c:v>
                </c:pt>
                <c:pt idx="10487">
                  <c:v>453</c:v>
                </c:pt>
                <c:pt idx="10488">
                  <c:v>458</c:v>
                </c:pt>
                <c:pt idx="10489">
                  <c:v>459</c:v>
                </c:pt>
                <c:pt idx="10490">
                  <c:v>463</c:v>
                </c:pt>
                <c:pt idx="10491">
                  <c:v>464</c:v>
                </c:pt>
                <c:pt idx="10492">
                  <c:v>461</c:v>
                </c:pt>
                <c:pt idx="10493">
                  <c:v>458</c:v>
                </c:pt>
                <c:pt idx="10494">
                  <c:v>462</c:v>
                </c:pt>
                <c:pt idx="10495">
                  <c:v>460</c:v>
                </c:pt>
                <c:pt idx="10496">
                  <c:v>456</c:v>
                </c:pt>
                <c:pt idx="10497">
                  <c:v>454</c:v>
                </c:pt>
                <c:pt idx="10498">
                  <c:v>455</c:v>
                </c:pt>
                <c:pt idx="10499">
                  <c:v>462</c:v>
                </c:pt>
                <c:pt idx="10500">
                  <c:v>456</c:v>
                </c:pt>
                <c:pt idx="10501">
                  <c:v>462</c:v>
                </c:pt>
                <c:pt idx="10502">
                  <c:v>453</c:v>
                </c:pt>
                <c:pt idx="10503">
                  <c:v>454</c:v>
                </c:pt>
                <c:pt idx="10504">
                  <c:v>450</c:v>
                </c:pt>
                <c:pt idx="10505">
                  <c:v>458</c:v>
                </c:pt>
                <c:pt idx="10506">
                  <c:v>459</c:v>
                </c:pt>
                <c:pt idx="10507">
                  <c:v>458</c:v>
                </c:pt>
                <c:pt idx="10508">
                  <c:v>460</c:v>
                </c:pt>
                <c:pt idx="10509">
                  <c:v>462</c:v>
                </c:pt>
                <c:pt idx="10510">
                  <c:v>468</c:v>
                </c:pt>
                <c:pt idx="10511">
                  <c:v>476</c:v>
                </c:pt>
                <c:pt idx="10512">
                  <c:v>489</c:v>
                </c:pt>
                <c:pt idx="10513">
                  <c:v>502</c:v>
                </c:pt>
                <c:pt idx="10514">
                  <c:v>513</c:v>
                </c:pt>
                <c:pt idx="10515">
                  <c:v>515</c:v>
                </c:pt>
                <c:pt idx="10516">
                  <c:v>521</c:v>
                </c:pt>
                <c:pt idx="10517">
                  <c:v>523</c:v>
                </c:pt>
                <c:pt idx="10518">
                  <c:v>526</c:v>
                </c:pt>
                <c:pt idx="10519">
                  <c:v>530</c:v>
                </c:pt>
                <c:pt idx="10520">
                  <c:v>535</c:v>
                </c:pt>
                <c:pt idx="10521">
                  <c:v>548</c:v>
                </c:pt>
                <c:pt idx="10522">
                  <c:v>551</c:v>
                </c:pt>
                <c:pt idx="10523">
                  <c:v>555</c:v>
                </c:pt>
                <c:pt idx="10524">
                  <c:v>567</c:v>
                </c:pt>
                <c:pt idx="10525">
                  <c:v>567</c:v>
                </c:pt>
                <c:pt idx="10526">
                  <c:v>573</c:v>
                </c:pt>
                <c:pt idx="10527">
                  <c:v>580</c:v>
                </c:pt>
                <c:pt idx="10528">
                  <c:v>587</c:v>
                </c:pt>
                <c:pt idx="10529">
                  <c:v>580</c:v>
                </c:pt>
                <c:pt idx="10530">
                  <c:v>580</c:v>
                </c:pt>
                <c:pt idx="10531">
                  <c:v>580</c:v>
                </c:pt>
                <c:pt idx="10532">
                  <c:v>581</c:v>
                </c:pt>
                <c:pt idx="10533">
                  <c:v>589</c:v>
                </c:pt>
                <c:pt idx="10534">
                  <c:v>587</c:v>
                </c:pt>
                <c:pt idx="10535">
                  <c:v>593</c:v>
                </c:pt>
                <c:pt idx="10536">
                  <c:v>598</c:v>
                </c:pt>
                <c:pt idx="10537">
                  <c:v>599</c:v>
                </c:pt>
                <c:pt idx="10538">
                  <c:v>597</c:v>
                </c:pt>
                <c:pt idx="10539">
                  <c:v>587</c:v>
                </c:pt>
                <c:pt idx="10540">
                  <c:v>580</c:v>
                </c:pt>
                <c:pt idx="10541">
                  <c:v>590</c:v>
                </c:pt>
                <c:pt idx="10542">
                  <c:v>571</c:v>
                </c:pt>
                <c:pt idx="10543">
                  <c:v>574</c:v>
                </c:pt>
                <c:pt idx="10544">
                  <c:v>572</c:v>
                </c:pt>
                <c:pt idx="10545">
                  <c:v>568</c:v>
                </c:pt>
                <c:pt idx="10546">
                  <c:v>565</c:v>
                </c:pt>
                <c:pt idx="10547">
                  <c:v>559</c:v>
                </c:pt>
                <c:pt idx="10548">
                  <c:v>555</c:v>
                </c:pt>
                <c:pt idx="10549">
                  <c:v>545</c:v>
                </c:pt>
                <c:pt idx="10550">
                  <c:v>539</c:v>
                </c:pt>
                <c:pt idx="10551">
                  <c:v>538</c:v>
                </c:pt>
                <c:pt idx="10552">
                  <c:v>527</c:v>
                </c:pt>
                <c:pt idx="10553">
                  <c:v>527</c:v>
                </c:pt>
                <c:pt idx="10554">
                  <c:v>523</c:v>
                </c:pt>
                <c:pt idx="10555">
                  <c:v>528</c:v>
                </c:pt>
                <c:pt idx="10556">
                  <c:v>528</c:v>
                </c:pt>
                <c:pt idx="10557">
                  <c:v>531</c:v>
                </c:pt>
                <c:pt idx="10558">
                  <c:v>517</c:v>
                </c:pt>
                <c:pt idx="10559">
                  <c:v>514</c:v>
                </c:pt>
                <c:pt idx="10560">
                  <c:v>507</c:v>
                </c:pt>
                <c:pt idx="10561">
                  <c:v>499</c:v>
                </c:pt>
                <c:pt idx="10562">
                  <c:v>495</c:v>
                </c:pt>
                <c:pt idx="10563">
                  <c:v>482</c:v>
                </c:pt>
                <c:pt idx="10564">
                  <c:v>474</c:v>
                </c:pt>
                <c:pt idx="10565">
                  <c:v>470</c:v>
                </c:pt>
                <c:pt idx="10566">
                  <c:v>470</c:v>
                </c:pt>
                <c:pt idx="10567">
                  <c:v>471</c:v>
                </c:pt>
                <c:pt idx="10568">
                  <c:v>460</c:v>
                </c:pt>
                <c:pt idx="10569">
                  <c:v>457</c:v>
                </c:pt>
                <c:pt idx="10570">
                  <c:v>443</c:v>
                </c:pt>
                <c:pt idx="10571">
                  <c:v>437</c:v>
                </c:pt>
                <c:pt idx="10572">
                  <c:v>439</c:v>
                </c:pt>
                <c:pt idx="10573">
                  <c:v>437</c:v>
                </c:pt>
                <c:pt idx="10574">
                  <c:v>435</c:v>
                </c:pt>
                <c:pt idx="10575">
                  <c:v>443</c:v>
                </c:pt>
                <c:pt idx="10576">
                  <c:v>445</c:v>
                </c:pt>
                <c:pt idx="10577">
                  <c:v>450</c:v>
                </c:pt>
                <c:pt idx="10578">
                  <c:v>452</c:v>
                </c:pt>
                <c:pt idx="10579">
                  <c:v>459</c:v>
                </c:pt>
                <c:pt idx="10580">
                  <c:v>464</c:v>
                </c:pt>
                <c:pt idx="10581">
                  <c:v>465</c:v>
                </c:pt>
                <c:pt idx="10582">
                  <c:v>470</c:v>
                </c:pt>
                <c:pt idx="10583">
                  <c:v>470</c:v>
                </c:pt>
                <c:pt idx="10584">
                  <c:v>473</c:v>
                </c:pt>
                <c:pt idx="10585">
                  <c:v>470</c:v>
                </c:pt>
                <c:pt idx="10586">
                  <c:v>471</c:v>
                </c:pt>
                <c:pt idx="10587">
                  <c:v>464</c:v>
                </c:pt>
                <c:pt idx="10588">
                  <c:v>463</c:v>
                </c:pt>
                <c:pt idx="10589">
                  <c:v>469</c:v>
                </c:pt>
                <c:pt idx="10590">
                  <c:v>466</c:v>
                </c:pt>
                <c:pt idx="10591">
                  <c:v>460</c:v>
                </c:pt>
                <c:pt idx="10592">
                  <c:v>453</c:v>
                </c:pt>
                <c:pt idx="10593">
                  <c:v>448</c:v>
                </c:pt>
                <c:pt idx="10594">
                  <c:v>448</c:v>
                </c:pt>
                <c:pt idx="10595">
                  <c:v>444</c:v>
                </c:pt>
                <c:pt idx="10596">
                  <c:v>439</c:v>
                </c:pt>
                <c:pt idx="10597">
                  <c:v>439</c:v>
                </c:pt>
                <c:pt idx="10598">
                  <c:v>436</c:v>
                </c:pt>
                <c:pt idx="10599">
                  <c:v>442</c:v>
                </c:pt>
                <c:pt idx="10600">
                  <c:v>436</c:v>
                </c:pt>
                <c:pt idx="10601">
                  <c:v>432</c:v>
                </c:pt>
                <c:pt idx="10602">
                  <c:v>428</c:v>
                </c:pt>
                <c:pt idx="10603">
                  <c:v>429</c:v>
                </c:pt>
                <c:pt idx="10604">
                  <c:v>428</c:v>
                </c:pt>
                <c:pt idx="10605">
                  <c:v>428</c:v>
                </c:pt>
                <c:pt idx="10606">
                  <c:v>430</c:v>
                </c:pt>
                <c:pt idx="10607">
                  <c:v>427</c:v>
                </c:pt>
                <c:pt idx="10608">
                  <c:v>420</c:v>
                </c:pt>
                <c:pt idx="10609">
                  <c:v>417</c:v>
                </c:pt>
                <c:pt idx="10610">
                  <c:v>413</c:v>
                </c:pt>
                <c:pt idx="10611">
                  <c:v>418</c:v>
                </c:pt>
                <c:pt idx="10612">
                  <c:v>419</c:v>
                </c:pt>
                <c:pt idx="10613">
                  <c:v>426</c:v>
                </c:pt>
                <c:pt idx="10614">
                  <c:v>423</c:v>
                </c:pt>
                <c:pt idx="10615">
                  <c:v>422</c:v>
                </c:pt>
                <c:pt idx="10616">
                  <c:v>425</c:v>
                </c:pt>
                <c:pt idx="10617">
                  <c:v>428</c:v>
                </c:pt>
                <c:pt idx="10618">
                  <c:v>437</c:v>
                </c:pt>
                <c:pt idx="10619">
                  <c:v>442</c:v>
                </c:pt>
                <c:pt idx="10620">
                  <c:v>456</c:v>
                </c:pt>
                <c:pt idx="10621">
                  <c:v>454</c:v>
                </c:pt>
                <c:pt idx="10622">
                  <c:v>452</c:v>
                </c:pt>
                <c:pt idx="10623">
                  <c:v>451</c:v>
                </c:pt>
                <c:pt idx="10624">
                  <c:v>449</c:v>
                </c:pt>
                <c:pt idx="10625">
                  <c:v>452</c:v>
                </c:pt>
                <c:pt idx="10626">
                  <c:v>454</c:v>
                </c:pt>
                <c:pt idx="10627">
                  <c:v>461</c:v>
                </c:pt>
                <c:pt idx="10628">
                  <c:v>472</c:v>
                </c:pt>
                <c:pt idx="10629">
                  <c:v>481</c:v>
                </c:pt>
                <c:pt idx="10630">
                  <c:v>486</c:v>
                </c:pt>
                <c:pt idx="10631">
                  <c:v>491</c:v>
                </c:pt>
                <c:pt idx="10632">
                  <c:v>487</c:v>
                </c:pt>
                <c:pt idx="10633">
                  <c:v>485</c:v>
                </c:pt>
                <c:pt idx="10634">
                  <c:v>479</c:v>
                </c:pt>
                <c:pt idx="10635">
                  <c:v>471</c:v>
                </c:pt>
                <c:pt idx="10636">
                  <c:v>475</c:v>
                </c:pt>
                <c:pt idx="10637">
                  <c:v>470</c:v>
                </c:pt>
                <c:pt idx="10638">
                  <c:v>464</c:v>
                </c:pt>
                <c:pt idx="10639">
                  <c:v>463</c:v>
                </c:pt>
                <c:pt idx="10640">
                  <c:v>444</c:v>
                </c:pt>
                <c:pt idx="10641">
                  <c:v>438</c:v>
                </c:pt>
                <c:pt idx="10642">
                  <c:v>432</c:v>
                </c:pt>
                <c:pt idx="10643">
                  <c:v>423</c:v>
                </c:pt>
                <c:pt idx="10644">
                  <c:v>425</c:v>
                </c:pt>
                <c:pt idx="10645">
                  <c:v>418</c:v>
                </c:pt>
                <c:pt idx="10646">
                  <c:v>422</c:v>
                </c:pt>
                <c:pt idx="10647">
                  <c:v>422</c:v>
                </c:pt>
                <c:pt idx="10648">
                  <c:v>418</c:v>
                </c:pt>
                <c:pt idx="10649">
                  <c:v>410</c:v>
                </c:pt>
                <c:pt idx="10650">
                  <c:v>410</c:v>
                </c:pt>
                <c:pt idx="10651">
                  <c:v>410</c:v>
                </c:pt>
                <c:pt idx="10652">
                  <c:v>414</c:v>
                </c:pt>
                <c:pt idx="10653">
                  <c:v>420</c:v>
                </c:pt>
                <c:pt idx="10654">
                  <c:v>424</c:v>
                </c:pt>
                <c:pt idx="10655">
                  <c:v>423</c:v>
                </c:pt>
                <c:pt idx="10656">
                  <c:v>426</c:v>
                </c:pt>
                <c:pt idx="10657">
                  <c:v>426</c:v>
                </c:pt>
                <c:pt idx="10658">
                  <c:v>426</c:v>
                </c:pt>
                <c:pt idx="10659">
                  <c:v>432</c:v>
                </c:pt>
                <c:pt idx="10660">
                  <c:v>438</c:v>
                </c:pt>
                <c:pt idx="10661">
                  <c:v>445</c:v>
                </c:pt>
                <c:pt idx="10662">
                  <c:v>453</c:v>
                </c:pt>
                <c:pt idx="10663">
                  <c:v>456</c:v>
                </c:pt>
                <c:pt idx="10664">
                  <c:v>458</c:v>
                </c:pt>
                <c:pt idx="10665">
                  <c:v>461</c:v>
                </c:pt>
                <c:pt idx="10666">
                  <c:v>466</c:v>
                </c:pt>
                <c:pt idx="10667">
                  <c:v>462</c:v>
                </c:pt>
                <c:pt idx="10668">
                  <c:v>463</c:v>
                </c:pt>
                <c:pt idx="10669">
                  <c:v>464</c:v>
                </c:pt>
                <c:pt idx="10670">
                  <c:v>467</c:v>
                </c:pt>
                <c:pt idx="10671">
                  <c:v>468</c:v>
                </c:pt>
                <c:pt idx="10672">
                  <c:v>479</c:v>
                </c:pt>
                <c:pt idx="10673">
                  <c:v>486</c:v>
                </c:pt>
                <c:pt idx="10674">
                  <c:v>488</c:v>
                </c:pt>
                <c:pt idx="10675">
                  <c:v>505</c:v>
                </c:pt>
                <c:pt idx="10676">
                  <c:v>509</c:v>
                </c:pt>
                <c:pt idx="10677">
                  <c:v>511</c:v>
                </c:pt>
                <c:pt idx="10678">
                  <c:v>515</c:v>
                </c:pt>
                <c:pt idx="10679">
                  <c:v>515</c:v>
                </c:pt>
                <c:pt idx="10680">
                  <c:v>517</c:v>
                </c:pt>
                <c:pt idx="10681">
                  <c:v>521</c:v>
                </c:pt>
                <c:pt idx="10682">
                  <c:v>512</c:v>
                </c:pt>
                <c:pt idx="10683">
                  <c:v>515</c:v>
                </c:pt>
                <c:pt idx="10684">
                  <c:v>512</c:v>
                </c:pt>
                <c:pt idx="10685">
                  <c:v>513</c:v>
                </c:pt>
                <c:pt idx="10686">
                  <c:v>508</c:v>
                </c:pt>
                <c:pt idx="10687">
                  <c:v>513</c:v>
                </c:pt>
                <c:pt idx="10688">
                  <c:v>516</c:v>
                </c:pt>
                <c:pt idx="10689">
                  <c:v>519</c:v>
                </c:pt>
                <c:pt idx="10690">
                  <c:v>523</c:v>
                </c:pt>
                <c:pt idx="10691">
                  <c:v>515</c:v>
                </c:pt>
                <c:pt idx="10692">
                  <c:v>516</c:v>
                </c:pt>
                <c:pt idx="10693">
                  <c:v>525</c:v>
                </c:pt>
                <c:pt idx="10694">
                  <c:v>533</c:v>
                </c:pt>
                <c:pt idx="10695">
                  <c:v>529</c:v>
                </c:pt>
                <c:pt idx="10696">
                  <c:v>536</c:v>
                </c:pt>
                <c:pt idx="10697">
                  <c:v>526</c:v>
                </c:pt>
                <c:pt idx="10698">
                  <c:v>530</c:v>
                </c:pt>
                <c:pt idx="10699">
                  <c:v>533</c:v>
                </c:pt>
                <c:pt idx="10700">
                  <c:v>538</c:v>
                </c:pt>
                <c:pt idx="10701">
                  <c:v>539</c:v>
                </c:pt>
                <c:pt idx="10702">
                  <c:v>545</c:v>
                </c:pt>
                <c:pt idx="10703">
                  <c:v>548</c:v>
                </c:pt>
                <c:pt idx="10704">
                  <c:v>562</c:v>
                </c:pt>
                <c:pt idx="10705">
                  <c:v>567</c:v>
                </c:pt>
                <c:pt idx="10706">
                  <c:v>563</c:v>
                </c:pt>
                <c:pt idx="10707">
                  <c:v>563</c:v>
                </c:pt>
                <c:pt idx="10708">
                  <c:v>561</c:v>
                </c:pt>
                <c:pt idx="10709">
                  <c:v>558</c:v>
                </c:pt>
                <c:pt idx="10710">
                  <c:v>557</c:v>
                </c:pt>
                <c:pt idx="10711">
                  <c:v>545</c:v>
                </c:pt>
                <c:pt idx="10712">
                  <c:v>548</c:v>
                </c:pt>
                <c:pt idx="10713">
                  <c:v>543</c:v>
                </c:pt>
                <c:pt idx="10714">
                  <c:v>543</c:v>
                </c:pt>
                <c:pt idx="10715">
                  <c:v>534</c:v>
                </c:pt>
                <c:pt idx="10716">
                  <c:v>529</c:v>
                </c:pt>
                <c:pt idx="10717">
                  <c:v>525</c:v>
                </c:pt>
                <c:pt idx="10718">
                  <c:v>520</c:v>
                </c:pt>
                <c:pt idx="10719">
                  <c:v>517</c:v>
                </c:pt>
                <c:pt idx="10720">
                  <c:v>511</c:v>
                </c:pt>
                <c:pt idx="10721">
                  <c:v>504</c:v>
                </c:pt>
                <c:pt idx="10722">
                  <c:v>495</c:v>
                </c:pt>
                <c:pt idx="10723">
                  <c:v>488</c:v>
                </c:pt>
                <c:pt idx="10724">
                  <c:v>488</c:v>
                </c:pt>
                <c:pt idx="10725">
                  <c:v>486</c:v>
                </c:pt>
                <c:pt idx="10726">
                  <c:v>487</c:v>
                </c:pt>
                <c:pt idx="10727">
                  <c:v>489</c:v>
                </c:pt>
                <c:pt idx="10728">
                  <c:v>492</c:v>
                </c:pt>
                <c:pt idx="10729">
                  <c:v>490</c:v>
                </c:pt>
                <c:pt idx="10730">
                  <c:v>492</c:v>
                </c:pt>
                <c:pt idx="10731">
                  <c:v>497</c:v>
                </c:pt>
                <c:pt idx="10732">
                  <c:v>500</c:v>
                </c:pt>
                <c:pt idx="10733">
                  <c:v>504</c:v>
                </c:pt>
                <c:pt idx="10734">
                  <c:v>504</c:v>
                </c:pt>
                <c:pt idx="10735">
                  <c:v>503</c:v>
                </c:pt>
                <c:pt idx="10736">
                  <c:v>503</c:v>
                </c:pt>
                <c:pt idx="10737">
                  <c:v>509</c:v>
                </c:pt>
                <c:pt idx="10738">
                  <c:v>506</c:v>
                </c:pt>
                <c:pt idx="10739">
                  <c:v>509</c:v>
                </c:pt>
                <c:pt idx="10740">
                  <c:v>513</c:v>
                </c:pt>
                <c:pt idx="10741">
                  <c:v>521</c:v>
                </c:pt>
                <c:pt idx="10742">
                  <c:v>527</c:v>
                </c:pt>
                <c:pt idx="10743">
                  <c:v>527</c:v>
                </c:pt>
                <c:pt idx="10744">
                  <c:v>529</c:v>
                </c:pt>
                <c:pt idx="10745">
                  <c:v>534</c:v>
                </c:pt>
                <c:pt idx="10746">
                  <c:v>539</c:v>
                </c:pt>
                <c:pt idx="10747">
                  <c:v>551</c:v>
                </c:pt>
                <c:pt idx="10748">
                  <c:v>540</c:v>
                </c:pt>
                <c:pt idx="10749">
                  <c:v>537</c:v>
                </c:pt>
                <c:pt idx="10750">
                  <c:v>534</c:v>
                </c:pt>
                <c:pt idx="10751">
                  <c:v>525</c:v>
                </c:pt>
                <c:pt idx="10752">
                  <c:v>531</c:v>
                </c:pt>
                <c:pt idx="10753">
                  <c:v>526</c:v>
                </c:pt>
                <c:pt idx="10754">
                  <c:v>531</c:v>
                </c:pt>
                <c:pt idx="10755">
                  <c:v>525</c:v>
                </c:pt>
                <c:pt idx="10756">
                  <c:v>523</c:v>
                </c:pt>
                <c:pt idx="10757">
                  <c:v>520</c:v>
                </c:pt>
                <c:pt idx="10758">
                  <c:v>520</c:v>
                </c:pt>
                <c:pt idx="10759">
                  <c:v>518</c:v>
                </c:pt>
                <c:pt idx="10760">
                  <c:v>512</c:v>
                </c:pt>
                <c:pt idx="10761">
                  <c:v>514</c:v>
                </c:pt>
                <c:pt idx="10762">
                  <c:v>504</c:v>
                </c:pt>
                <c:pt idx="10763">
                  <c:v>500</c:v>
                </c:pt>
                <c:pt idx="10764">
                  <c:v>497</c:v>
                </c:pt>
                <c:pt idx="10765">
                  <c:v>498</c:v>
                </c:pt>
                <c:pt idx="10766">
                  <c:v>499</c:v>
                </c:pt>
                <c:pt idx="10767">
                  <c:v>487</c:v>
                </c:pt>
                <c:pt idx="10768">
                  <c:v>485</c:v>
                </c:pt>
                <c:pt idx="10769">
                  <c:v>483</c:v>
                </c:pt>
                <c:pt idx="10770">
                  <c:v>489</c:v>
                </c:pt>
                <c:pt idx="10771">
                  <c:v>484</c:v>
                </c:pt>
                <c:pt idx="10772">
                  <c:v>491</c:v>
                </c:pt>
                <c:pt idx="10773">
                  <c:v>490</c:v>
                </c:pt>
                <c:pt idx="10774">
                  <c:v>489</c:v>
                </c:pt>
                <c:pt idx="10775">
                  <c:v>492</c:v>
                </c:pt>
                <c:pt idx="10776">
                  <c:v>492</c:v>
                </c:pt>
                <c:pt idx="10777">
                  <c:v>492</c:v>
                </c:pt>
                <c:pt idx="10778">
                  <c:v>493</c:v>
                </c:pt>
                <c:pt idx="10779">
                  <c:v>488</c:v>
                </c:pt>
                <c:pt idx="10780">
                  <c:v>488</c:v>
                </c:pt>
                <c:pt idx="10781">
                  <c:v>486</c:v>
                </c:pt>
                <c:pt idx="10782">
                  <c:v>486</c:v>
                </c:pt>
                <c:pt idx="10783">
                  <c:v>492</c:v>
                </c:pt>
                <c:pt idx="10784">
                  <c:v>484</c:v>
                </c:pt>
                <c:pt idx="10785">
                  <c:v>492</c:v>
                </c:pt>
                <c:pt idx="10786">
                  <c:v>488</c:v>
                </c:pt>
                <c:pt idx="10787">
                  <c:v>497</c:v>
                </c:pt>
                <c:pt idx="10788">
                  <c:v>497</c:v>
                </c:pt>
                <c:pt idx="10789">
                  <c:v>500</c:v>
                </c:pt>
                <c:pt idx="10790">
                  <c:v>504</c:v>
                </c:pt>
                <c:pt idx="10791">
                  <c:v>502</c:v>
                </c:pt>
                <c:pt idx="10792">
                  <c:v>506</c:v>
                </c:pt>
                <c:pt idx="10793">
                  <c:v>505</c:v>
                </c:pt>
                <c:pt idx="10794">
                  <c:v>502</c:v>
                </c:pt>
                <c:pt idx="10795">
                  <c:v>495</c:v>
                </c:pt>
                <c:pt idx="10796">
                  <c:v>486</c:v>
                </c:pt>
                <c:pt idx="10797">
                  <c:v>484</c:v>
                </c:pt>
                <c:pt idx="10798">
                  <c:v>479</c:v>
                </c:pt>
                <c:pt idx="10799">
                  <c:v>475</c:v>
                </c:pt>
                <c:pt idx="10800">
                  <c:v>471</c:v>
                </c:pt>
                <c:pt idx="10801">
                  <c:v>464</c:v>
                </c:pt>
                <c:pt idx="10802">
                  <c:v>459</c:v>
                </c:pt>
                <c:pt idx="10803">
                  <c:v>451</c:v>
                </c:pt>
                <c:pt idx="10804">
                  <c:v>449</c:v>
                </c:pt>
                <c:pt idx="10805">
                  <c:v>438</c:v>
                </c:pt>
                <c:pt idx="10806">
                  <c:v>438</c:v>
                </c:pt>
                <c:pt idx="10807">
                  <c:v>434</c:v>
                </c:pt>
                <c:pt idx="10808">
                  <c:v>434</c:v>
                </c:pt>
                <c:pt idx="10809">
                  <c:v>424</c:v>
                </c:pt>
                <c:pt idx="10810">
                  <c:v>420</c:v>
                </c:pt>
                <c:pt idx="10811">
                  <c:v>419</c:v>
                </c:pt>
                <c:pt idx="10812">
                  <c:v>423</c:v>
                </c:pt>
                <c:pt idx="10813">
                  <c:v>416</c:v>
                </c:pt>
                <c:pt idx="10814">
                  <c:v>418</c:v>
                </c:pt>
                <c:pt idx="10815">
                  <c:v>422</c:v>
                </c:pt>
                <c:pt idx="10816">
                  <c:v>425</c:v>
                </c:pt>
                <c:pt idx="10817">
                  <c:v>424</c:v>
                </c:pt>
                <c:pt idx="10818">
                  <c:v>420</c:v>
                </c:pt>
                <c:pt idx="10819">
                  <c:v>426</c:v>
                </c:pt>
                <c:pt idx="10820">
                  <c:v>426</c:v>
                </c:pt>
                <c:pt idx="10821">
                  <c:v>433</c:v>
                </c:pt>
                <c:pt idx="10822">
                  <c:v>440</c:v>
                </c:pt>
                <c:pt idx="10823">
                  <c:v>444</c:v>
                </c:pt>
                <c:pt idx="10824">
                  <c:v>440</c:v>
                </c:pt>
                <c:pt idx="10825">
                  <c:v>441</c:v>
                </c:pt>
                <c:pt idx="10826">
                  <c:v>443</c:v>
                </c:pt>
                <c:pt idx="10827">
                  <c:v>444</c:v>
                </c:pt>
                <c:pt idx="10828">
                  <c:v>450</c:v>
                </c:pt>
                <c:pt idx="10829">
                  <c:v>452</c:v>
                </c:pt>
                <c:pt idx="10830">
                  <c:v>455</c:v>
                </c:pt>
                <c:pt idx="10831">
                  <c:v>457</c:v>
                </c:pt>
                <c:pt idx="10832">
                  <c:v>462</c:v>
                </c:pt>
                <c:pt idx="10833">
                  <c:v>468</c:v>
                </c:pt>
                <c:pt idx="10834">
                  <c:v>468</c:v>
                </c:pt>
                <c:pt idx="10835">
                  <c:v>467</c:v>
                </c:pt>
                <c:pt idx="10836">
                  <c:v>468</c:v>
                </c:pt>
                <c:pt idx="10837">
                  <c:v>472</c:v>
                </c:pt>
                <c:pt idx="10838">
                  <c:v>471</c:v>
                </c:pt>
                <c:pt idx="10839">
                  <c:v>465</c:v>
                </c:pt>
                <c:pt idx="10840">
                  <c:v>464</c:v>
                </c:pt>
                <c:pt idx="10841">
                  <c:v>457</c:v>
                </c:pt>
                <c:pt idx="10842">
                  <c:v>457</c:v>
                </c:pt>
                <c:pt idx="10843">
                  <c:v>454</c:v>
                </c:pt>
                <c:pt idx="10844">
                  <c:v>458</c:v>
                </c:pt>
                <c:pt idx="10845">
                  <c:v>448</c:v>
                </c:pt>
                <c:pt idx="10846">
                  <c:v>451</c:v>
                </c:pt>
                <c:pt idx="10847">
                  <c:v>445</c:v>
                </c:pt>
                <c:pt idx="10848">
                  <c:v>440</c:v>
                </c:pt>
                <c:pt idx="10849">
                  <c:v>426</c:v>
                </c:pt>
                <c:pt idx="10850">
                  <c:v>414</c:v>
                </c:pt>
                <c:pt idx="10851">
                  <c:v>404</c:v>
                </c:pt>
                <c:pt idx="10852">
                  <c:v>403</c:v>
                </c:pt>
                <c:pt idx="10853">
                  <c:v>405</c:v>
                </c:pt>
                <c:pt idx="10854">
                  <c:v>403</c:v>
                </c:pt>
                <c:pt idx="10855">
                  <c:v>410</c:v>
                </c:pt>
                <c:pt idx="10856">
                  <c:v>411</c:v>
                </c:pt>
                <c:pt idx="10857">
                  <c:v>413</c:v>
                </c:pt>
                <c:pt idx="10858">
                  <c:v>409</c:v>
                </c:pt>
                <c:pt idx="10859">
                  <c:v>412</c:v>
                </c:pt>
                <c:pt idx="10860">
                  <c:v>412</c:v>
                </c:pt>
                <c:pt idx="10861">
                  <c:v>425</c:v>
                </c:pt>
                <c:pt idx="10862">
                  <c:v>428</c:v>
                </c:pt>
                <c:pt idx="10863">
                  <c:v>440</c:v>
                </c:pt>
                <c:pt idx="10864">
                  <c:v>444</c:v>
                </c:pt>
                <c:pt idx="10865">
                  <c:v>452</c:v>
                </c:pt>
                <c:pt idx="10866">
                  <c:v>459</c:v>
                </c:pt>
                <c:pt idx="10867">
                  <c:v>471</c:v>
                </c:pt>
                <c:pt idx="10868">
                  <c:v>479</c:v>
                </c:pt>
                <c:pt idx="10869">
                  <c:v>475</c:v>
                </c:pt>
                <c:pt idx="10870">
                  <c:v>480</c:v>
                </c:pt>
                <c:pt idx="10871">
                  <c:v>473</c:v>
                </c:pt>
                <c:pt idx="10872">
                  <c:v>478</c:v>
                </c:pt>
                <c:pt idx="10873">
                  <c:v>467</c:v>
                </c:pt>
                <c:pt idx="10874">
                  <c:v>461</c:v>
                </c:pt>
                <c:pt idx="10875">
                  <c:v>447</c:v>
                </c:pt>
                <c:pt idx="10876">
                  <c:v>447</c:v>
                </c:pt>
                <c:pt idx="10877">
                  <c:v>445</c:v>
                </c:pt>
                <c:pt idx="10878">
                  <c:v>453</c:v>
                </c:pt>
                <c:pt idx="10879">
                  <c:v>459</c:v>
                </c:pt>
                <c:pt idx="10880">
                  <c:v>473</c:v>
                </c:pt>
                <c:pt idx="10881">
                  <c:v>477</c:v>
                </c:pt>
                <c:pt idx="10882">
                  <c:v>479</c:v>
                </c:pt>
                <c:pt idx="10883">
                  <c:v>475</c:v>
                </c:pt>
                <c:pt idx="10884">
                  <c:v>472</c:v>
                </c:pt>
                <c:pt idx="10885">
                  <c:v>467</c:v>
                </c:pt>
                <c:pt idx="10886">
                  <c:v>470</c:v>
                </c:pt>
                <c:pt idx="10887">
                  <c:v>472</c:v>
                </c:pt>
                <c:pt idx="10888">
                  <c:v>474</c:v>
                </c:pt>
                <c:pt idx="10889">
                  <c:v>468</c:v>
                </c:pt>
                <c:pt idx="10890">
                  <c:v>463</c:v>
                </c:pt>
                <c:pt idx="10891">
                  <c:v>465</c:v>
                </c:pt>
                <c:pt idx="10892">
                  <c:v>463</c:v>
                </c:pt>
                <c:pt idx="10893">
                  <c:v>468</c:v>
                </c:pt>
                <c:pt idx="10894">
                  <c:v>468</c:v>
                </c:pt>
                <c:pt idx="10895">
                  <c:v>473</c:v>
                </c:pt>
                <c:pt idx="10896">
                  <c:v>472</c:v>
                </c:pt>
                <c:pt idx="10897">
                  <c:v>472</c:v>
                </c:pt>
                <c:pt idx="10898">
                  <c:v>478</c:v>
                </c:pt>
                <c:pt idx="10899">
                  <c:v>482</c:v>
                </c:pt>
                <c:pt idx="10900">
                  <c:v>479</c:v>
                </c:pt>
                <c:pt idx="10901">
                  <c:v>489</c:v>
                </c:pt>
                <c:pt idx="10902">
                  <c:v>495</c:v>
                </c:pt>
                <c:pt idx="10903">
                  <c:v>496</c:v>
                </c:pt>
                <c:pt idx="10904">
                  <c:v>507</c:v>
                </c:pt>
                <c:pt idx="10905">
                  <c:v>510</c:v>
                </c:pt>
                <c:pt idx="10906">
                  <c:v>519</c:v>
                </c:pt>
                <c:pt idx="10907">
                  <c:v>533</c:v>
                </c:pt>
                <c:pt idx="10908">
                  <c:v>542</c:v>
                </c:pt>
                <c:pt idx="10909">
                  <c:v>561</c:v>
                </c:pt>
                <c:pt idx="10910">
                  <c:v>561</c:v>
                </c:pt>
                <c:pt idx="10911">
                  <c:v>564</c:v>
                </c:pt>
                <c:pt idx="10912">
                  <c:v>575</c:v>
                </c:pt>
                <c:pt idx="10913">
                  <c:v>582</c:v>
                </c:pt>
                <c:pt idx="10914">
                  <c:v>594</c:v>
                </c:pt>
                <c:pt idx="10915">
                  <c:v>592</c:v>
                </c:pt>
                <c:pt idx="10916">
                  <c:v>593</c:v>
                </c:pt>
                <c:pt idx="10917">
                  <c:v>588</c:v>
                </c:pt>
                <c:pt idx="10918">
                  <c:v>597</c:v>
                </c:pt>
                <c:pt idx="10919">
                  <c:v>591</c:v>
                </c:pt>
                <c:pt idx="10920">
                  <c:v>591</c:v>
                </c:pt>
                <c:pt idx="10921">
                  <c:v>586</c:v>
                </c:pt>
                <c:pt idx="10922">
                  <c:v>586</c:v>
                </c:pt>
                <c:pt idx="10923">
                  <c:v>596</c:v>
                </c:pt>
                <c:pt idx="10924">
                  <c:v>595</c:v>
                </c:pt>
                <c:pt idx="10925">
                  <c:v>606</c:v>
                </c:pt>
                <c:pt idx="10926">
                  <c:v>599</c:v>
                </c:pt>
                <c:pt idx="10927">
                  <c:v>600</c:v>
                </c:pt>
                <c:pt idx="10928">
                  <c:v>597</c:v>
                </c:pt>
                <c:pt idx="10929">
                  <c:v>603</c:v>
                </c:pt>
                <c:pt idx="10930">
                  <c:v>594</c:v>
                </c:pt>
                <c:pt idx="10931">
                  <c:v>593</c:v>
                </c:pt>
                <c:pt idx="10932">
                  <c:v>581</c:v>
                </c:pt>
                <c:pt idx="10933">
                  <c:v>571</c:v>
                </c:pt>
                <c:pt idx="10934">
                  <c:v>563</c:v>
                </c:pt>
                <c:pt idx="10935">
                  <c:v>562</c:v>
                </c:pt>
                <c:pt idx="10936">
                  <c:v>551</c:v>
                </c:pt>
                <c:pt idx="10937">
                  <c:v>555</c:v>
                </c:pt>
                <c:pt idx="10938">
                  <c:v>547</c:v>
                </c:pt>
                <c:pt idx="10939">
                  <c:v>542</c:v>
                </c:pt>
                <c:pt idx="10940">
                  <c:v>546</c:v>
                </c:pt>
                <c:pt idx="10941">
                  <c:v>544</c:v>
                </c:pt>
                <c:pt idx="10942">
                  <c:v>541</c:v>
                </c:pt>
                <c:pt idx="10943">
                  <c:v>539</c:v>
                </c:pt>
                <c:pt idx="10944">
                  <c:v>532</c:v>
                </c:pt>
                <c:pt idx="10945">
                  <c:v>536</c:v>
                </c:pt>
                <c:pt idx="10946">
                  <c:v>529</c:v>
                </c:pt>
                <c:pt idx="10947">
                  <c:v>531</c:v>
                </c:pt>
                <c:pt idx="10948">
                  <c:v>523</c:v>
                </c:pt>
                <c:pt idx="10949">
                  <c:v>527</c:v>
                </c:pt>
                <c:pt idx="10950">
                  <c:v>522</c:v>
                </c:pt>
                <c:pt idx="10951">
                  <c:v>521</c:v>
                </c:pt>
                <c:pt idx="10952">
                  <c:v>517</c:v>
                </c:pt>
                <c:pt idx="10953">
                  <c:v>521</c:v>
                </c:pt>
                <c:pt idx="10954">
                  <c:v>512</c:v>
                </c:pt>
                <c:pt idx="10955">
                  <c:v>512</c:v>
                </c:pt>
                <c:pt idx="10956">
                  <c:v>517</c:v>
                </c:pt>
                <c:pt idx="10957">
                  <c:v>515</c:v>
                </c:pt>
                <c:pt idx="10958">
                  <c:v>516</c:v>
                </c:pt>
                <c:pt idx="10959">
                  <c:v>519</c:v>
                </c:pt>
                <c:pt idx="10960">
                  <c:v>522</c:v>
                </c:pt>
                <c:pt idx="10961">
                  <c:v>521</c:v>
                </c:pt>
                <c:pt idx="10962">
                  <c:v>531</c:v>
                </c:pt>
                <c:pt idx="10963">
                  <c:v>537</c:v>
                </c:pt>
                <c:pt idx="10964">
                  <c:v>537</c:v>
                </c:pt>
                <c:pt idx="10965">
                  <c:v>538</c:v>
                </c:pt>
                <c:pt idx="10966">
                  <c:v>544</c:v>
                </c:pt>
                <c:pt idx="10967">
                  <c:v>552</c:v>
                </c:pt>
                <c:pt idx="10968">
                  <c:v>560</c:v>
                </c:pt>
                <c:pt idx="10969">
                  <c:v>567</c:v>
                </c:pt>
                <c:pt idx="10970">
                  <c:v>576</c:v>
                </c:pt>
                <c:pt idx="10971">
                  <c:v>594</c:v>
                </c:pt>
                <c:pt idx="10972">
                  <c:v>596</c:v>
                </c:pt>
                <c:pt idx="10973">
                  <c:v>604</c:v>
                </c:pt>
                <c:pt idx="10974">
                  <c:v>606</c:v>
                </c:pt>
                <c:pt idx="10975">
                  <c:v>620</c:v>
                </c:pt>
                <c:pt idx="10976">
                  <c:v>615</c:v>
                </c:pt>
                <c:pt idx="10977">
                  <c:v>617</c:v>
                </c:pt>
                <c:pt idx="10978">
                  <c:v>610</c:v>
                </c:pt>
                <c:pt idx="10979">
                  <c:v>607</c:v>
                </c:pt>
                <c:pt idx="10980">
                  <c:v>607</c:v>
                </c:pt>
                <c:pt idx="10981">
                  <c:v>600</c:v>
                </c:pt>
                <c:pt idx="10982">
                  <c:v>601</c:v>
                </c:pt>
                <c:pt idx="10983">
                  <c:v>599</c:v>
                </c:pt>
                <c:pt idx="10984">
                  <c:v>597</c:v>
                </c:pt>
                <c:pt idx="10985">
                  <c:v>592</c:v>
                </c:pt>
                <c:pt idx="10986">
                  <c:v>587</c:v>
                </c:pt>
                <c:pt idx="10987">
                  <c:v>587</c:v>
                </c:pt>
                <c:pt idx="10988">
                  <c:v>581</c:v>
                </c:pt>
                <c:pt idx="10989">
                  <c:v>582</c:v>
                </c:pt>
                <c:pt idx="10990">
                  <c:v>577</c:v>
                </c:pt>
                <c:pt idx="10991">
                  <c:v>570</c:v>
                </c:pt>
                <c:pt idx="10992">
                  <c:v>552</c:v>
                </c:pt>
                <c:pt idx="10993">
                  <c:v>541</c:v>
                </c:pt>
                <c:pt idx="10994">
                  <c:v>536</c:v>
                </c:pt>
                <c:pt idx="10995">
                  <c:v>520</c:v>
                </c:pt>
                <c:pt idx="10996">
                  <c:v>511</c:v>
                </c:pt>
                <c:pt idx="10997">
                  <c:v>490</c:v>
                </c:pt>
                <c:pt idx="10998">
                  <c:v>477</c:v>
                </c:pt>
                <c:pt idx="10999">
                  <c:v>467</c:v>
                </c:pt>
                <c:pt idx="11000">
                  <c:v>464</c:v>
                </c:pt>
                <c:pt idx="11001">
                  <c:v>465</c:v>
                </c:pt>
                <c:pt idx="11002">
                  <c:v>455</c:v>
                </c:pt>
                <c:pt idx="11003">
                  <c:v>452</c:v>
                </c:pt>
                <c:pt idx="11004">
                  <c:v>443</c:v>
                </c:pt>
                <c:pt idx="11005">
                  <c:v>440</c:v>
                </c:pt>
                <c:pt idx="11006">
                  <c:v>439</c:v>
                </c:pt>
                <c:pt idx="11007">
                  <c:v>442</c:v>
                </c:pt>
                <c:pt idx="11008">
                  <c:v>444</c:v>
                </c:pt>
                <c:pt idx="11009">
                  <c:v>451</c:v>
                </c:pt>
                <c:pt idx="11010">
                  <c:v>453</c:v>
                </c:pt>
                <c:pt idx="11011">
                  <c:v>458</c:v>
                </c:pt>
                <c:pt idx="11012">
                  <c:v>452</c:v>
                </c:pt>
                <c:pt idx="11013">
                  <c:v>460</c:v>
                </c:pt>
                <c:pt idx="11014">
                  <c:v>461</c:v>
                </c:pt>
                <c:pt idx="11015">
                  <c:v>466</c:v>
                </c:pt>
                <c:pt idx="11016">
                  <c:v>468</c:v>
                </c:pt>
                <c:pt idx="11017">
                  <c:v>477</c:v>
                </c:pt>
                <c:pt idx="11018">
                  <c:v>485</c:v>
                </c:pt>
                <c:pt idx="11019">
                  <c:v>491</c:v>
                </c:pt>
                <c:pt idx="11020">
                  <c:v>499</c:v>
                </c:pt>
                <c:pt idx="11021">
                  <c:v>505</c:v>
                </c:pt>
                <c:pt idx="11022">
                  <c:v>514</c:v>
                </c:pt>
                <c:pt idx="11023">
                  <c:v>527</c:v>
                </c:pt>
                <c:pt idx="11024">
                  <c:v>540</c:v>
                </c:pt>
                <c:pt idx="11025">
                  <c:v>554</c:v>
                </c:pt>
                <c:pt idx="11026">
                  <c:v>561</c:v>
                </c:pt>
                <c:pt idx="11027">
                  <c:v>574</c:v>
                </c:pt>
                <c:pt idx="11028">
                  <c:v>577</c:v>
                </c:pt>
                <c:pt idx="11029">
                  <c:v>587</c:v>
                </c:pt>
                <c:pt idx="11030">
                  <c:v>603</c:v>
                </c:pt>
                <c:pt idx="11031">
                  <c:v>611</c:v>
                </c:pt>
                <c:pt idx="11032">
                  <c:v>621</c:v>
                </c:pt>
                <c:pt idx="11033">
                  <c:v>627</c:v>
                </c:pt>
                <c:pt idx="11034">
                  <c:v>632</c:v>
                </c:pt>
                <c:pt idx="11035">
                  <c:v>636</c:v>
                </c:pt>
                <c:pt idx="11036">
                  <c:v>646</c:v>
                </c:pt>
                <c:pt idx="11037">
                  <c:v>647</c:v>
                </c:pt>
                <c:pt idx="11038">
                  <c:v>655</c:v>
                </c:pt>
                <c:pt idx="11039">
                  <c:v>653</c:v>
                </c:pt>
                <c:pt idx="11040">
                  <c:v>671</c:v>
                </c:pt>
                <c:pt idx="11041">
                  <c:v>670</c:v>
                </c:pt>
                <c:pt idx="11042">
                  <c:v>675</c:v>
                </c:pt>
                <c:pt idx="11043">
                  <c:v>673</c:v>
                </c:pt>
                <c:pt idx="11044">
                  <c:v>677</c:v>
                </c:pt>
                <c:pt idx="11045">
                  <c:v>678</c:v>
                </c:pt>
                <c:pt idx="11046">
                  <c:v>675</c:v>
                </c:pt>
                <c:pt idx="11047">
                  <c:v>674</c:v>
                </c:pt>
                <c:pt idx="11048">
                  <c:v>673</c:v>
                </c:pt>
                <c:pt idx="11049">
                  <c:v>665</c:v>
                </c:pt>
                <c:pt idx="11050">
                  <c:v>666</c:v>
                </c:pt>
                <c:pt idx="11051">
                  <c:v>661</c:v>
                </c:pt>
                <c:pt idx="11052">
                  <c:v>648</c:v>
                </c:pt>
                <c:pt idx="11053">
                  <c:v>641</c:v>
                </c:pt>
                <c:pt idx="11054">
                  <c:v>628</c:v>
                </c:pt>
                <c:pt idx="11055">
                  <c:v>621</c:v>
                </c:pt>
                <c:pt idx="11056">
                  <c:v>616</c:v>
                </c:pt>
                <c:pt idx="11057">
                  <c:v>613</c:v>
                </c:pt>
                <c:pt idx="11058">
                  <c:v>602</c:v>
                </c:pt>
                <c:pt idx="11059">
                  <c:v>600</c:v>
                </c:pt>
                <c:pt idx="11060">
                  <c:v>597</c:v>
                </c:pt>
                <c:pt idx="11061">
                  <c:v>607</c:v>
                </c:pt>
                <c:pt idx="11062">
                  <c:v>602</c:v>
                </c:pt>
                <c:pt idx="11063">
                  <c:v>607</c:v>
                </c:pt>
                <c:pt idx="11064">
                  <c:v>597</c:v>
                </c:pt>
                <c:pt idx="11065">
                  <c:v>600</c:v>
                </c:pt>
                <c:pt idx="11066">
                  <c:v>596</c:v>
                </c:pt>
                <c:pt idx="11067">
                  <c:v>591</c:v>
                </c:pt>
                <c:pt idx="11068">
                  <c:v>592</c:v>
                </c:pt>
                <c:pt idx="11069">
                  <c:v>592</c:v>
                </c:pt>
                <c:pt idx="11070">
                  <c:v>600</c:v>
                </c:pt>
                <c:pt idx="11071">
                  <c:v>595</c:v>
                </c:pt>
                <c:pt idx="11072">
                  <c:v>601</c:v>
                </c:pt>
                <c:pt idx="11073">
                  <c:v>607</c:v>
                </c:pt>
                <c:pt idx="11074">
                  <c:v>598</c:v>
                </c:pt>
                <c:pt idx="11075">
                  <c:v>595</c:v>
                </c:pt>
                <c:pt idx="11076">
                  <c:v>604</c:v>
                </c:pt>
                <c:pt idx="11077">
                  <c:v>606</c:v>
                </c:pt>
                <c:pt idx="11078">
                  <c:v>614</c:v>
                </c:pt>
                <c:pt idx="11079">
                  <c:v>607</c:v>
                </c:pt>
                <c:pt idx="11080">
                  <c:v>608</c:v>
                </c:pt>
                <c:pt idx="11081">
                  <c:v>611</c:v>
                </c:pt>
                <c:pt idx="11082">
                  <c:v>615</c:v>
                </c:pt>
                <c:pt idx="11083">
                  <c:v>613</c:v>
                </c:pt>
                <c:pt idx="11084">
                  <c:v>623</c:v>
                </c:pt>
                <c:pt idx="11085">
                  <c:v>624</c:v>
                </c:pt>
                <c:pt idx="11086">
                  <c:v>631</c:v>
                </c:pt>
                <c:pt idx="11087">
                  <c:v>632</c:v>
                </c:pt>
                <c:pt idx="11088">
                  <c:v>629</c:v>
                </c:pt>
                <c:pt idx="11089">
                  <c:v>640</c:v>
                </c:pt>
                <c:pt idx="11090">
                  <c:v>633</c:v>
                </c:pt>
                <c:pt idx="11091">
                  <c:v>643</c:v>
                </c:pt>
                <c:pt idx="11092">
                  <c:v>642</c:v>
                </c:pt>
                <c:pt idx="11093">
                  <c:v>645</c:v>
                </c:pt>
                <c:pt idx="11094">
                  <c:v>649</c:v>
                </c:pt>
                <c:pt idx="11095">
                  <c:v>647</c:v>
                </c:pt>
                <c:pt idx="11096">
                  <c:v>645</c:v>
                </c:pt>
                <c:pt idx="11097">
                  <c:v>649</c:v>
                </c:pt>
                <c:pt idx="11098">
                  <c:v>648</c:v>
                </c:pt>
                <c:pt idx="11099">
                  <c:v>652</c:v>
                </c:pt>
                <c:pt idx="11100">
                  <c:v>649</c:v>
                </c:pt>
                <c:pt idx="11101">
                  <c:v>651</c:v>
                </c:pt>
                <c:pt idx="11102">
                  <c:v>654</c:v>
                </c:pt>
                <c:pt idx="11103">
                  <c:v>660</c:v>
                </c:pt>
                <c:pt idx="11104">
                  <c:v>660</c:v>
                </c:pt>
                <c:pt idx="11105">
                  <c:v>654</c:v>
                </c:pt>
                <c:pt idx="11106">
                  <c:v>659</c:v>
                </c:pt>
                <c:pt idx="11107">
                  <c:v>646</c:v>
                </c:pt>
                <c:pt idx="11108">
                  <c:v>648</c:v>
                </c:pt>
                <c:pt idx="11109">
                  <c:v>632</c:v>
                </c:pt>
                <c:pt idx="11110">
                  <c:v>623</c:v>
                </c:pt>
                <c:pt idx="11111">
                  <c:v>614</c:v>
                </c:pt>
                <c:pt idx="11112">
                  <c:v>614</c:v>
                </c:pt>
                <c:pt idx="11113">
                  <c:v>603</c:v>
                </c:pt>
                <c:pt idx="11114">
                  <c:v>596</c:v>
                </c:pt>
                <c:pt idx="11115">
                  <c:v>589</c:v>
                </c:pt>
                <c:pt idx="11116">
                  <c:v>593</c:v>
                </c:pt>
                <c:pt idx="11117">
                  <c:v>591</c:v>
                </c:pt>
                <c:pt idx="11118">
                  <c:v>585</c:v>
                </c:pt>
                <c:pt idx="11119">
                  <c:v>584</c:v>
                </c:pt>
                <c:pt idx="11120">
                  <c:v>588</c:v>
                </c:pt>
                <c:pt idx="11121">
                  <c:v>581</c:v>
                </c:pt>
                <c:pt idx="11122">
                  <c:v>588</c:v>
                </c:pt>
                <c:pt idx="11123">
                  <c:v>575</c:v>
                </c:pt>
                <c:pt idx="11124">
                  <c:v>568</c:v>
                </c:pt>
                <c:pt idx="11125">
                  <c:v>558</c:v>
                </c:pt>
                <c:pt idx="11126">
                  <c:v>551</c:v>
                </c:pt>
                <c:pt idx="11127">
                  <c:v>548</c:v>
                </c:pt>
                <c:pt idx="11128">
                  <c:v>536</c:v>
                </c:pt>
                <c:pt idx="11129">
                  <c:v>520</c:v>
                </c:pt>
                <c:pt idx="11130">
                  <c:v>504</c:v>
                </c:pt>
                <c:pt idx="11131">
                  <c:v>500</c:v>
                </c:pt>
                <c:pt idx="11132">
                  <c:v>491</c:v>
                </c:pt>
                <c:pt idx="11133">
                  <c:v>494</c:v>
                </c:pt>
                <c:pt idx="11134">
                  <c:v>482</c:v>
                </c:pt>
                <c:pt idx="11135">
                  <c:v>480</c:v>
                </c:pt>
                <c:pt idx="11136">
                  <c:v>472</c:v>
                </c:pt>
                <c:pt idx="11137">
                  <c:v>471</c:v>
                </c:pt>
                <c:pt idx="11138">
                  <c:v>470</c:v>
                </c:pt>
                <c:pt idx="11139">
                  <c:v>468</c:v>
                </c:pt>
                <c:pt idx="11140">
                  <c:v>473</c:v>
                </c:pt>
                <c:pt idx="11141">
                  <c:v>477</c:v>
                </c:pt>
                <c:pt idx="11142">
                  <c:v>486</c:v>
                </c:pt>
                <c:pt idx="11143">
                  <c:v>488</c:v>
                </c:pt>
                <c:pt idx="11144">
                  <c:v>496</c:v>
                </c:pt>
                <c:pt idx="11145">
                  <c:v>496</c:v>
                </c:pt>
                <c:pt idx="11146">
                  <c:v>499</c:v>
                </c:pt>
                <c:pt idx="11147">
                  <c:v>492</c:v>
                </c:pt>
                <c:pt idx="11148">
                  <c:v>490</c:v>
                </c:pt>
                <c:pt idx="11149">
                  <c:v>489</c:v>
                </c:pt>
                <c:pt idx="11150">
                  <c:v>487</c:v>
                </c:pt>
                <c:pt idx="11151">
                  <c:v>483</c:v>
                </c:pt>
                <c:pt idx="11152">
                  <c:v>481</c:v>
                </c:pt>
                <c:pt idx="11153">
                  <c:v>487</c:v>
                </c:pt>
                <c:pt idx="11154">
                  <c:v>496</c:v>
                </c:pt>
                <c:pt idx="11155">
                  <c:v>507</c:v>
                </c:pt>
                <c:pt idx="11156">
                  <c:v>510</c:v>
                </c:pt>
                <c:pt idx="11157">
                  <c:v>517</c:v>
                </c:pt>
                <c:pt idx="11158">
                  <c:v>523</c:v>
                </c:pt>
                <c:pt idx="11159">
                  <c:v>534</c:v>
                </c:pt>
                <c:pt idx="11160">
                  <c:v>544</c:v>
                </c:pt>
                <c:pt idx="11161">
                  <c:v>544</c:v>
                </c:pt>
                <c:pt idx="11162">
                  <c:v>553</c:v>
                </c:pt>
                <c:pt idx="11163">
                  <c:v>553</c:v>
                </c:pt>
                <c:pt idx="11164">
                  <c:v>559</c:v>
                </c:pt>
                <c:pt idx="11165">
                  <c:v>571</c:v>
                </c:pt>
                <c:pt idx="11166">
                  <c:v>571</c:v>
                </c:pt>
                <c:pt idx="11167">
                  <c:v>576</c:v>
                </c:pt>
                <c:pt idx="11168">
                  <c:v>577</c:v>
                </c:pt>
                <c:pt idx="11169">
                  <c:v>575</c:v>
                </c:pt>
                <c:pt idx="11170">
                  <c:v>574</c:v>
                </c:pt>
                <c:pt idx="11171">
                  <c:v>569</c:v>
                </c:pt>
                <c:pt idx="11172">
                  <c:v>569</c:v>
                </c:pt>
                <c:pt idx="11173">
                  <c:v>567</c:v>
                </c:pt>
                <c:pt idx="11174">
                  <c:v>567</c:v>
                </c:pt>
                <c:pt idx="11175">
                  <c:v>566</c:v>
                </c:pt>
                <c:pt idx="11176">
                  <c:v>558</c:v>
                </c:pt>
                <c:pt idx="11177">
                  <c:v>549</c:v>
                </c:pt>
                <c:pt idx="11178">
                  <c:v>543</c:v>
                </c:pt>
                <c:pt idx="11179">
                  <c:v>543</c:v>
                </c:pt>
                <c:pt idx="11180">
                  <c:v>546</c:v>
                </c:pt>
                <c:pt idx="11181">
                  <c:v>548</c:v>
                </c:pt>
                <c:pt idx="11182">
                  <c:v>546</c:v>
                </c:pt>
                <c:pt idx="11183">
                  <c:v>548</c:v>
                </c:pt>
                <c:pt idx="11184">
                  <c:v>549</c:v>
                </c:pt>
                <c:pt idx="11185">
                  <c:v>555</c:v>
                </c:pt>
                <c:pt idx="11186">
                  <c:v>557</c:v>
                </c:pt>
                <c:pt idx="11187">
                  <c:v>563</c:v>
                </c:pt>
                <c:pt idx="11188">
                  <c:v>562</c:v>
                </c:pt>
                <c:pt idx="11189">
                  <c:v>564</c:v>
                </c:pt>
                <c:pt idx="11190">
                  <c:v>562</c:v>
                </c:pt>
                <c:pt idx="11191">
                  <c:v>563</c:v>
                </c:pt>
                <c:pt idx="11192">
                  <c:v>569</c:v>
                </c:pt>
                <c:pt idx="11193">
                  <c:v>572</c:v>
                </c:pt>
                <c:pt idx="11194">
                  <c:v>576</c:v>
                </c:pt>
                <c:pt idx="11195">
                  <c:v>579</c:v>
                </c:pt>
                <c:pt idx="11196">
                  <c:v>584</c:v>
                </c:pt>
                <c:pt idx="11197">
                  <c:v>587</c:v>
                </c:pt>
                <c:pt idx="11198">
                  <c:v>590</c:v>
                </c:pt>
                <c:pt idx="11199">
                  <c:v>592</c:v>
                </c:pt>
                <c:pt idx="11200">
                  <c:v>595</c:v>
                </c:pt>
                <c:pt idx="11201">
                  <c:v>602</c:v>
                </c:pt>
                <c:pt idx="11202">
                  <c:v>611</c:v>
                </c:pt>
                <c:pt idx="11203">
                  <c:v>609</c:v>
                </c:pt>
                <c:pt idx="11204">
                  <c:v>609</c:v>
                </c:pt>
                <c:pt idx="11205">
                  <c:v>600</c:v>
                </c:pt>
                <c:pt idx="11206">
                  <c:v>597</c:v>
                </c:pt>
                <c:pt idx="11207">
                  <c:v>589</c:v>
                </c:pt>
                <c:pt idx="11208">
                  <c:v>584</c:v>
                </c:pt>
                <c:pt idx="11209">
                  <c:v>587</c:v>
                </c:pt>
                <c:pt idx="11210">
                  <c:v>584</c:v>
                </c:pt>
                <c:pt idx="11211">
                  <c:v>576</c:v>
                </c:pt>
                <c:pt idx="11212">
                  <c:v>568</c:v>
                </c:pt>
                <c:pt idx="11213">
                  <c:v>553</c:v>
                </c:pt>
                <c:pt idx="11214">
                  <c:v>551</c:v>
                </c:pt>
                <c:pt idx="11215">
                  <c:v>543</c:v>
                </c:pt>
                <c:pt idx="11216">
                  <c:v>539</c:v>
                </c:pt>
                <c:pt idx="11217">
                  <c:v>540</c:v>
                </c:pt>
                <c:pt idx="11218">
                  <c:v>533</c:v>
                </c:pt>
                <c:pt idx="11219">
                  <c:v>520</c:v>
                </c:pt>
                <c:pt idx="11220">
                  <c:v>521</c:v>
                </c:pt>
                <c:pt idx="11221">
                  <c:v>519</c:v>
                </c:pt>
                <c:pt idx="11222">
                  <c:v>518</c:v>
                </c:pt>
                <c:pt idx="11223">
                  <c:v>520</c:v>
                </c:pt>
                <c:pt idx="11224">
                  <c:v>513</c:v>
                </c:pt>
                <c:pt idx="11225">
                  <c:v>514</c:v>
                </c:pt>
                <c:pt idx="11226">
                  <c:v>510</c:v>
                </c:pt>
                <c:pt idx="11227">
                  <c:v>517</c:v>
                </c:pt>
                <c:pt idx="11228">
                  <c:v>526</c:v>
                </c:pt>
                <c:pt idx="11229">
                  <c:v>526</c:v>
                </c:pt>
                <c:pt idx="11230">
                  <c:v>536</c:v>
                </c:pt>
                <c:pt idx="11231">
                  <c:v>537</c:v>
                </c:pt>
                <c:pt idx="11232">
                  <c:v>544</c:v>
                </c:pt>
                <c:pt idx="11233">
                  <c:v>555</c:v>
                </c:pt>
                <c:pt idx="11234">
                  <c:v>560</c:v>
                </c:pt>
                <c:pt idx="11235">
                  <c:v>571</c:v>
                </c:pt>
                <c:pt idx="11236">
                  <c:v>574</c:v>
                </c:pt>
                <c:pt idx="11237">
                  <c:v>568</c:v>
                </c:pt>
                <c:pt idx="11238">
                  <c:v>564</c:v>
                </c:pt>
                <c:pt idx="11239">
                  <c:v>568</c:v>
                </c:pt>
                <c:pt idx="11240">
                  <c:v>564</c:v>
                </c:pt>
                <c:pt idx="11241">
                  <c:v>575</c:v>
                </c:pt>
                <c:pt idx="11242">
                  <c:v>570</c:v>
                </c:pt>
                <c:pt idx="11243">
                  <c:v>575</c:v>
                </c:pt>
                <c:pt idx="11244">
                  <c:v>573</c:v>
                </c:pt>
                <c:pt idx="11245">
                  <c:v>573</c:v>
                </c:pt>
                <c:pt idx="11246">
                  <c:v>583</c:v>
                </c:pt>
                <c:pt idx="11247">
                  <c:v>576</c:v>
                </c:pt>
                <c:pt idx="11248">
                  <c:v>569</c:v>
                </c:pt>
                <c:pt idx="11249">
                  <c:v>567</c:v>
                </c:pt>
                <c:pt idx="11250">
                  <c:v>550</c:v>
                </c:pt>
                <c:pt idx="11251">
                  <c:v>547</c:v>
                </c:pt>
                <c:pt idx="11252">
                  <c:v>536</c:v>
                </c:pt>
                <c:pt idx="11253">
                  <c:v>532</c:v>
                </c:pt>
                <c:pt idx="11254">
                  <c:v>530</c:v>
                </c:pt>
                <c:pt idx="11255">
                  <c:v>529</c:v>
                </c:pt>
                <c:pt idx="11256">
                  <c:v>527</c:v>
                </c:pt>
                <c:pt idx="11257">
                  <c:v>531</c:v>
                </c:pt>
                <c:pt idx="11258">
                  <c:v>534</c:v>
                </c:pt>
                <c:pt idx="11259">
                  <c:v>537</c:v>
                </c:pt>
                <c:pt idx="11260">
                  <c:v>543</c:v>
                </c:pt>
                <c:pt idx="11261">
                  <c:v>535</c:v>
                </c:pt>
                <c:pt idx="11262">
                  <c:v>532</c:v>
                </c:pt>
                <c:pt idx="11263">
                  <c:v>530</c:v>
                </c:pt>
                <c:pt idx="11264">
                  <c:v>524</c:v>
                </c:pt>
                <c:pt idx="11265">
                  <c:v>517</c:v>
                </c:pt>
                <c:pt idx="11266">
                  <c:v>519</c:v>
                </c:pt>
                <c:pt idx="11267">
                  <c:v>514</c:v>
                </c:pt>
                <c:pt idx="11268">
                  <c:v>514</c:v>
                </c:pt>
                <c:pt idx="11269">
                  <c:v>513</c:v>
                </c:pt>
                <c:pt idx="11270">
                  <c:v>512</c:v>
                </c:pt>
                <c:pt idx="11271">
                  <c:v>512</c:v>
                </c:pt>
                <c:pt idx="11272">
                  <c:v>511</c:v>
                </c:pt>
                <c:pt idx="11273">
                  <c:v>507</c:v>
                </c:pt>
                <c:pt idx="11274">
                  <c:v>500</c:v>
                </c:pt>
                <c:pt idx="11275">
                  <c:v>500</c:v>
                </c:pt>
                <c:pt idx="11276">
                  <c:v>494</c:v>
                </c:pt>
                <c:pt idx="11277">
                  <c:v>501</c:v>
                </c:pt>
                <c:pt idx="11278">
                  <c:v>507</c:v>
                </c:pt>
                <c:pt idx="11279">
                  <c:v>519</c:v>
                </c:pt>
                <c:pt idx="11280">
                  <c:v>524</c:v>
                </c:pt>
                <c:pt idx="11281">
                  <c:v>534</c:v>
                </c:pt>
                <c:pt idx="11282">
                  <c:v>549</c:v>
                </c:pt>
                <c:pt idx="11283">
                  <c:v>557</c:v>
                </c:pt>
                <c:pt idx="11284">
                  <c:v>576</c:v>
                </c:pt>
                <c:pt idx="11285">
                  <c:v>586</c:v>
                </c:pt>
                <c:pt idx="11286">
                  <c:v>593</c:v>
                </c:pt>
                <c:pt idx="11287">
                  <c:v>593</c:v>
                </c:pt>
                <c:pt idx="11288">
                  <c:v>599</c:v>
                </c:pt>
                <c:pt idx="11289">
                  <c:v>607</c:v>
                </c:pt>
                <c:pt idx="11290">
                  <c:v>607</c:v>
                </c:pt>
                <c:pt idx="11291">
                  <c:v>614</c:v>
                </c:pt>
                <c:pt idx="11292">
                  <c:v>620</c:v>
                </c:pt>
                <c:pt idx="11293">
                  <c:v>629</c:v>
                </c:pt>
                <c:pt idx="11294">
                  <c:v>629</c:v>
                </c:pt>
                <c:pt idx="11295">
                  <c:v>636</c:v>
                </c:pt>
                <c:pt idx="11296">
                  <c:v>635</c:v>
                </c:pt>
                <c:pt idx="11297">
                  <c:v>628</c:v>
                </c:pt>
                <c:pt idx="11298">
                  <c:v>634</c:v>
                </c:pt>
                <c:pt idx="11299">
                  <c:v>621</c:v>
                </c:pt>
                <c:pt idx="11300">
                  <c:v>620</c:v>
                </c:pt>
                <c:pt idx="11301">
                  <c:v>616</c:v>
                </c:pt>
                <c:pt idx="11302">
                  <c:v>615</c:v>
                </c:pt>
                <c:pt idx="11303">
                  <c:v>613</c:v>
                </c:pt>
                <c:pt idx="11304">
                  <c:v>604</c:v>
                </c:pt>
                <c:pt idx="11305">
                  <c:v>603</c:v>
                </c:pt>
                <c:pt idx="11306">
                  <c:v>590</c:v>
                </c:pt>
                <c:pt idx="11307">
                  <c:v>580</c:v>
                </c:pt>
                <c:pt idx="11308">
                  <c:v>568</c:v>
                </c:pt>
                <c:pt idx="11309">
                  <c:v>558</c:v>
                </c:pt>
                <c:pt idx="11310">
                  <c:v>543</c:v>
                </c:pt>
                <c:pt idx="11311">
                  <c:v>526</c:v>
                </c:pt>
                <c:pt idx="11312">
                  <c:v>521</c:v>
                </c:pt>
                <c:pt idx="11313">
                  <c:v>504</c:v>
                </c:pt>
                <c:pt idx="11314">
                  <c:v>498</c:v>
                </c:pt>
                <c:pt idx="11315">
                  <c:v>491</c:v>
                </c:pt>
                <c:pt idx="11316">
                  <c:v>480</c:v>
                </c:pt>
                <c:pt idx="11317">
                  <c:v>483</c:v>
                </c:pt>
                <c:pt idx="11318">
                  <c:v>471</c:v>
                </c:pt>
                <c:pt idx="11319">
                  <c:v>472</c:v>
                </c:pt>
                <c:pt idx="11320">
                  <c:v>467</c:v>
                </c:pt>
                <c:pt idx="11321">
                  <c:v>465</c:v>
                </c:pt>
                <c:pt idx="11322">
                  <c:v>455</c:v>
                </c:pt>
                <c:pt idx="11323">
                  <c:v>454</c:v>
                </c:pt>
                <c:pt idx="11324">
                  <c:v>457</c:v>
                </c:pt>
                <c:pt idx="11325">
                  <c:v>460</c:v>
                </c:pt>
                <c:pt idx="11326">
                  <c:v>462</c:v>
                </c:pt>
                <c:pt idx="11327">
                  <c:v>467</c:v>
                </c:pt>
                <c:pt idx="11328">
                  <c:v>467</c:v>
                </c:pt>
                <c:pt idx="11329">
                  <c:v>470</c:v>
                </c:pt>
                <c:pt idx="11330">
                  <c:v>475</c:v>
                </c:pt>
                <c:pt idx="11331">
                  <c:v>484</c:v>
                </c:pt>
                <c:pt idx="11332">
                  <c:v>489</c:v>
                </c:pt>
                <c:pt idx="11333">
                  <c:v>493</c:v>
                </c:pt>
                <c:pt idx="11334">
                  <c:v>500</c:v>
                </c:pt>
                <c:pt idx="11335">
                  <c:v>510</c:v>
                </c:pt>
                <c:pt idx="11336">
                  <c:v>522</c:v>
                </c:pt>
                <c:pt idx="11337">
                  <c:v>538</c:v>
                </c:pt>
                <c:pt idx="11338">
                  <c:v>546</c:v>
                </c:pt>
                <c:pt idx="11339">
                  <c:v>554</c:v>
                </c:pt>
                <c:pt idx="11340">
                  <c:v>566</c:v>
                </c:pt>
                <c:pt idx="11341">
                  <c:v>577</c:v>
                </c:pt>
                <c:pt idx="11342">
                  <c:v>593</c:v>
                </c:pt>
                <c:pt idx="11343">
                  <c:v>603</c:v>
                </c:pt>
                <c:pt idx="11344">
                  <c:v>615</c:v>
                </c:pt>
                <c:pt idx="11345">
                  <c:v>614</c:v>
                </c:pt>
                <c:pt idx="11346">
                  <c:v>623</c:v>
                </c:pt>
                <c:pt idx="11347">
                  <c:v>625</c:v>
                </c:pt>
                <c:pt idx="11348">
                  <c:v>637</c:v>
                </c:pt>
                <c:pt idx="11349">
                  <c:v>639</c:v>
                </c:pt>
                <c:pt idx="11350">
                  <c:v>653</c:v>
                </c:pt>
                <c:pt idx="11351">
                  <c:v>647</c:v>
                </c:pt>
                <c:pt idx="11352">
                  <c:v>658</c:v>
                </c:pt>
                <c:pt idx="11353">
                  <c:v>661</c:v>
                </c:pt>
                <c:pt idx="11354">
                  <c:v>663</c:v>
                </c:pt>
                <c:pt idx="11355">
                  <c:v>665</c:v>
                </c:pt>
                <c:pt idx="11356">
                  <c:v>659</c:v>
                </c:pt>
                <c:pt idx="11357">
                  <c:v>667</c:v>
                </c:pt>
                <c:pt idx="11358">
                  <c:v>667</c:v>
                </c:pt>
                <c:pt idx="11359">
                  <c:v>666</c:v>
                </c:pt>
                <c:pt idx="11360">
                  <c:v>666</c:v>
                </c:pt>
                <c:pt idx="11361">
                  <c:v>662</c:v>
                </c:pt>
                <c:pt idx="11362">
                  <c:v>657</c:v>
                </c:pt>
                <c:pt idx="11363">
                  <c:v>653</c:v>
                </c:pt>
                <c:pt idx="11364">
                  <c:v>652</c:v>
                </c:pt>
                <c:pt idx="11365">
                  <c:v>651</c:v>
                </c:pt>
                <c:pt idx="11366">
                  <c:v>652</c:v>
                </c:pt>
                <c:pt idx="11367">
                  <c:v>645</c:v>
                </c:pt>
                <c:pt idx="11368">
                  <c:v>647</c:v>
                </c:pt>
                <c:pt idx="11369">
                  <c:v>635</c:v>
                </c:pt>
                <c:pt idx="11370">
                  <c:v>629</c:v>
                </c:pt>
                <c:pt idx="11371">
                  <c:v>625</c:v>
                </c:pt>
                <c:pt idx="11372">
                  <c:v>616</c:v>
                </c:pt>
                <c:pt idx="11373">
                  <c:v>607</c:v>
                </c:pt>
                <c:pt idx="11374">
                  <c:v>611</c:v>
                </c:pt>
                <c:pt idx="11375">
                  <c:v>601</c:v>
                </c:pt>
                <c:pt idx="11376">
                  <c:v>596</c:v>
                </c:pt>
                <c:pt idx="11377">
                  <c:v>593</c:v>
                </c:pt>
                <c:pt idx="11378">
                  <c:v>588</c:v>
                </c:pt>
                <c:pt idx="11379">
                  <c:v>576</c:v>
                </c:pt>
                <c:pt idx="11380">
                  <c:v>572</c:v>
                </c:pt>
                <c:pt idx="11381">
                  <c:v>564</c:v>
                </c:pt>
                <c:pt idx="11382">
                  <c:v>563</c:v>
                </c:pt>
                <c:pt idx="11383">
                  <c:v>564</c:v>
                </c:pt>
                <c:pt idx="11384">
                  <c:v>561</c:v>
                </c:pt>
                <c:pt idx="11385">
                  <c:v>556</c:v>
                </c:pt>
                <c:pt idx="11386">
                  <c:v>557</c:v>
                </c:pt>
                <c:pt idx="11387">
                  <c:v>550</c:v>
                </c:pt>
                <c:pt idx="11388">
                  <c:v>552</c:v>
                </c:pt>
                <c:pt idx="11389">
                  <c:v>551</c:v>
                </c:pt>
                <c:pt idx="11390">
                  <c:v>549</c:v>
                </c:pt>
                <c:pt idx="11391">
                  <c:v>547</c:v>
                </c:pt>
                <c:pt idx="11392">
                  <c:v>545</c:v>
                </c:pt>
                <c:pt idx="11393">
                  <c:v>545</c:v>
                </c:pt>
                <c:pt idx="11394">
                  <c:v>538</c:v>
                </c:pt>
                <c:pt idx="11395">
                  <c:v>542</c:v>
                </c:pt>
                <c:pt idx="11396">
                  <c:v>538</c:v>
                </c:pt>
                <c:pt idx="11397">
                  <c:v>534</c:v>
                </c:pt>
                <c:pt idx="11398">
                  <c:v>539</c:v>
                </c:pt>
                <c:pt idx="11399">
                  <c:v>544</c:v>
                </c:pt>
                <c:pt idx="11400">
                  <c:v>545</c:v>
                </c:pt>
                <c:pt idx="11401">
                  <c:v>547</c:v>
                </c:pt>
                <c:pt idx="11402">
                  <c:v>550</c:v>
                </c:pt>
                <c:pt idx="11403">
                  <c:v>554</c:v>
                </c:pt>
                <c:pt idx="11404">
                  <c:v>557</c:v>
                </c:pt>
                <c:pt idx="11405">
                  <c:v>559</c:v>
                </c:pt>
                <c:pt idx="11406">
                  <c:v>559</c:v>
                </c:pt>
                <c:pt idx="11407">
                  <c:v>562</c:v>
                </c:pt>
                <c:pt idx="11408">
                  <c:v>567</c:v>
                </c:pt>
                <c:pt idx="11409">
                  <c:v>575</c:v>
                </c:pt>
                <c:pt idx="11410">
                  <c:v>579</c:v>
                </c:pt>
                <c:pt idx="11411">
                  <c:v>584</c:v>
                </c:pt>
                <c:pt idx="11412">
                  <c:v>588</c:v>
                </c:pt>
                <c:pt idx="11413">
                  <c:v>590</c:v>
                </c:pt>
                <c:pt idx="11414">
                  <c:v>596</c:v>
                </c:pt>
                <c:pt idx="11415">
                  <c:v>589</c:v>
                </c:pt>
                <c:pt idx="11416">
                  <c:v>593</c:v>
                </c:pt>
                <c:pt idx="11417">
                  <c:v>595</c:v>
                </c:pt>
                <c:pt idx="11418">
                  <c:v>599</c:v>
                </c:pt>
                <c:pt idx="11419">
                  <c:v>602</c:v>
                </c:pt>
                <c:pt idx="11420">
                  <c:v>602</c:v>
                </c:pt>
                <c:pt idx="11421">
                  <c:v>607</c:v>
                </c:pt>
                <c:pt idx="11422">
                  <c:v>605</c:v>
                </c:pt>
                <c:pt idx="11423">
                  <c:v>611</c:v>
                </c:pt>
                <c:pt idx="11424">
                  <c:v>609</c:v>
                </c:pt>
                <c:pt idx="11425">
                  <c:v>618</c:v>
                </c:pt>
                <c:pt idx="11426">
                  <c:v>605</c:v>
                </c:pt>
                <c:pt idx="11427">
                  <c:v>604</c:v>
                </c:pt>
                <c:pt idx="11428">
                  <c:v>605</c:v>
                </c:pt>
                <c:pt idx="11429">
                  <c:v>607</c:v>
                </c:pt>
                <c:pt idx="11430">
                  <c:v>599</c:v>
                </c:pt>
                <c:pt idx="11431">
                  <c:v>594</c:v>
                </c:pt>
                <c:pt idx="11432">
                  <c:v>593</c:v>
                </c:pt>
                <c:pt idx="11433">
                  <c:v>584</c:v>
                </c:pt>
                <c:pt idx="11434">
                  <c:v>582</c:v>
                </c:pt>
                <c:pt idx="11435">
                  <c:v>578</c:v>
                </c:pt>
                <c:pt idx="11436">
                  <c:v>580</c:v>
                </c:pt>
                <c:pt idx="11437">
                  <c:v>575</c:v>
                </c:pt>
                <c:pt idx="11438">
                  <c:v>579</c:v>
                </c:pt>
                <c:pt idx="11439">
                  <c:v>576</c:v>
                </c:pt>
                <c:pt idx="11440">
                  <c:v>566</c:v>
                </c:pt>
                <c:pt idx="11441">
                  <c:v>563</c:v>
                </c:pt>
                <c:pt idx="11442">
                  <c:v>559</c:v>
                </c:pt>
                <c:pt idx="11443">
                  <c:v>554</c:v>
                </c:pt>
                <c:pt idx="11444">
                  <c:v>546</c:v>
                </c:pt>
                <c:pt idx="11445">
                  <c:v>540</c:v>
                </c:pt>
                <c:pt idx="11446">
                  <c:v>537</c:v>
                </c:pt>
                <c:pt idx="11447">
                  <c:v>533</c:v>
                </c:pt>
                <c:pt idx="11448">
                  <c:v>530</c:v>
                </c:pt>
                <c:pt idx="11449">
                  <c:v>531</c:v>
                </c:pt>
                <c:pt idx="11450">
                  <c:v>527</c:v>
                </c:pt>
                <c:pt idx="11451">
                  <c:v>525</c:v>
                </c:pt>
                <c:pt idx="11452">
                  <c:v>523</c:v>
                </c:pt>
                <c:pt idx="11453">
                  <c:v>526</c:v>
                </c:pt>
                <c:pt idx="11454">
                  <c:v>529</c:v>
                </c:pt>
                <c:pt idx="11455">
                  <c:v>527</c:v>
                </c:pt>
                <c:pt idx="11456">
                  <c:v>530</c:v>
                </c:pt>
                <c:pt idx="11457">
                  <c:v>532</c:v>
                </c:pt>
                <c:pt idx="11458">
                  <c:v>546</c:v>
                </c:pt>
                <c:pt idx="11459">
                  <c:v>541</c:v>
                </c:pt>
                <c:pt idx="11460">
                  <c:v>547</c:v>
                </c:pt>
                <c:pt idx="11461">
                  <c:v>556</c:v>
                </c:pt>
                <c:pt idx="11462">
                  <c:v>563</c:v>
                </c:pt>
                <c:pt idx="11463">
                  <c:v>569</c:v>
                </c:pt>
                <c:pt idx="11464">
                  <c:v>572</c:v>
                </c:pt>
                <c:pt idx="11465">
                  <c:v>579</c:v>
                </c:pt>
                <c:pt idx="11466">
                  <c:v>586</c:v>
                </c:pt>
                <c:pt idx="11467">
                  <c:v>586</c:v>
                </c:pt>
                <c:pt idx="11468">
                  <c:v>586</c:v>
                </c:pt>
                <c:pt idx="11469">
                  <c:v>584</c:v>
                </c:pt>
                <c:pt idx="11470">
                  <c:v>586</c:v>
                </c:pt>
                <c:pt idx="11471">
                  <c:v>591</c:v>
                </c:pt>
                <c:pt idx="11472">
                  <c:v>588</c:v>
                </c:pt>
                <c:pt idx="11473">
                  <c:v>591</c:v>
                </c:pt>
                <c:pt idx="11474">
                  <c:v>585</c:v>
                </c:pt>
                <c:pt idx="11475">
                  <c:v>587</c:v>
                </c:pt>
                <c:pt idx="11476">
                  <c:v>589</c:v>
                </c:pt>
                <c:pt idx="11477">
                  <c:v>587</c:v>
                </c:pt>
                <c:pt idx="11478">
                  <c:v>591</c:v>
                </c:pt>
                <c:pt idx="11479">
                  <c:v>589</c:v>
                </c:pt>
                <c:pt idx="11480">
                  <c:v>591</c:v>
                </c:pt>
                <c:pt idx="11481">
                  <c:v>590</c:v>
                </c:pt>
                <c:pt idx="11482">
                  <c:v>589</c:v>
                </c:pt>
                <c:pt idx="11483">
                  <c:v>577</c:v>
                </c:pt>
                <c:pt idx="11484">
                  <c:v>575</c:v>
                </c:pt>
                <c:pt idx="11485">
                  <c:v>571</c:v>
                </c:pt>
                <c:pt idx="11486">
                  <c:v>568</c:v>
                </c:pt>
                <c:pt idx="11487">
                  <c:v>563</c:v>
                </c:pt>
                <c:pt idx="11488">
                  <c:v>559</c:v>
                </c:pt>
                <c:pt idx="11489">
                  <c:v>551</c:v>
                </c:pt>
                <c:pt idx="11490">
                  <c:v>550</c:v>
                </c:pt>
                <c:pt idx="11491">
                  <c:v>545</c:v>
                </c:pt>
                <c:pt idx="11492">
                  <c:v>544</c:v>
                </c:pt>
                <c:pt idx="11493">
                  <c:v>546</c:v>
                </c:pt>
                <c:pt idx="11494">
                  <c:v>543</c:v>
                </c:pt>
                <c:pt idx="11495">
                  <c:v>548</c:v>
                </c:pt>
                <c:pt idx="11496">
                  <c:v>541</c:v>
                </c:pt>
                <c:pt idx="11497">
                  <c:v>539</c:v>
                </c:pt>
                <c:pt idx="11498">
                  <c:v>540</c:v>
                </c:pt>
                <c:pt idx="11499">
                  <c:v>542</c:v>
                </c:pt>
                <c:pt idx="11500">
                  <c:v>538</c:v>
                </c:pt>
                <c:pt idx="11501">
                  <c:v>540</c:v>
                </c:pt>
                <c:pt idx="11502">
                  <c:v>540</c:v>
                </c:pt>
                <c:pt idx="11503">
                  <c:v>546</c:v>
                </c:pt>
                <c:pt idx="11504">
                  <c:v>544</c:v>
                </c:pt>
                <c:pt idx="11505">
                  <c:v>547</c:v>
                </c:pt>
                <c:pt idx="11506">
                  <c:v>545</c:v>
                </c:pt>
                <c:pt idx="11507">
                  <c:v>546</c:v>
                </c:pt>
                <c:pt idx="11508">
                  <c:v>551</c:v>
                </c:pt>
                <c:pt idx="11509">
                  <c:v>548</c:v>
                </c:pt>
                <c:pt idx="11510">
                  <c:v>550</c:v>
                </c:pt>
                <c:pt idx="11511">
                  <c:v>544</c:v>
                </c:pt>
                <c:pt idx="11512">
                  <c:v>546</c:v>
                </c:pt>
                <c:pt idx="11513">
                  <c:v>541</c:v>
                </c:pt>
                <c:pt idx="11514">
                  <c:v>547</c:v>
                </c:pt>
                <c:pt idx="11515">
                  <c:v>541</c:v>
                </c:pt>
                <c:pt idx="11516">
                  <c:v>539</c:v>
                </c:pt>
                <c:pt idx="11517">
                  <c:v>538</c:v>
                </c:pt>
                <c:pt idx="11518">
                  <c:v>541</c:v>
                </c:pt>
                <c:pt idx="11519">
                  <c:v>538</c:v>
                </c:pt>
                <c:pt idx="11520">
                  <c:v>539</c:v>
                </c:pt>
                <c:pt idx="11521">
                  <c:v>535</c:v>
                </c:pt>
                <c:pt idx="11522">
                  <c:v>532</c:v>
                </c:pt>
                <c:pt idx="11523">
                  <c:v>534</c:v>
                </c:pt>
                <c:pt idx="11524">
                  <c:v>527</c:v>
                </c:pt>
                <c:pt idx="11525">
                  <c:v>526</c:v>
                </c:pt>
                <c:pt idx="11526">
                  <c:v>521</c:v>
                </c:pt>
                <c:pt idx="11527">
                  <c:v>523</c:v>
                </c:pt>
                <c:pt idx="11528">
                  <c:v>523</c:v>
                </c:pt>
                <c:pt idx="11529">
                  <c:v>525</c:v>
                </c:pt>
                <c:pt idx="11530">
                  <c:v>524</c:v>
                </c:pt>
                <c:pt idx="11531">
                  <c:v>526</c:v>
                </c:pt>
                <c:pt idx="11532">
                  <c:v>518</c:v>
                </c:pt>
                <c:pt idx="11533">
                  <c:v>517</c:v>
                </c:pt>
                <c:pt idx="11534">
                  <c:v>509</c:v>
                </c:pt>
                <c:pt idx="11535">
                  <c:v>511</c:v>
                </c:pt>
                <c:pt idx="11536">
                  <c:v>505</c:v>
                </c:pt>
                <c:pt idx="11537">
                  <c:v>501</c:v>
                </c:pt>
                <c:pt idx="11538">
                  <c:v>493</c:v>
                </c:pt>
                <c:pt idx="11539">
                  <c:v>488</c:v>
                </c:pt>
                <c:pt idx="11540">
                  <c:v>485</c:v>
                </c:pt>
                <c:pt idx="11541">
                  <c:v>486</c:v>
                </c:pt>
                <c:pt idx="11542">
                  <c:v>485</c:v>
                </c:pt>
                <c:pt idx="11543">
                  <c:v>482</c:v>
                </c:pt>
                <c:pt idx="11544">
                  <c:v>480</c:v>
                </c:pt>
                <c:pt idx="11545">
                  <c:v>483</c:v>
                </c:pt>
                <c:pt idx="11546">
                  <c:v>484</c:v>
                </c:pt>
                <c:pt idx="11547">
                  <c:v>487</c:v>
                </c:pt>
                <c:pt idx="11548">
                  <c:v>491</c:v>
                </c:pt>
                <c:pt idx="11549">
                  <c:v>493</c:v>
                </c:pt>
                <c:pt idx="11550">
                  <c:v>492</c:v>
                </c:pt>
                <c:pt idx="11551">
                  <c:v>495</c:v>
                </c:pt>
                <c:pt idx="11552">
                  <c:v>500</c:v>
                </c:pt>
                <c:pt idx="11553">
                  <c:v>495</c:v>
                </c:pt>
                <c:pt idx="11554">
                  <c:v>502</c:v>
                </c:pt>
                <c:pt idx="11555">
                  <c:v>503</c:v>
                </c:pt>
                <c:pt idx="11556">
                  <c:v>507</c:v>
                </c:pt>
                <c:pt idx="11557">
                  <c:v>511</c:v>
                </c:pt>
                <c:pt idx="11558">
                  <c:v>519</c:v>
                </c:pt>
                <c:pt idx="11559">
                  <c:v>522</c:v>
                </c:pt>
                <c:pt idx="11560">
                  <c:v>524</c:v>
                </c:pt>
                <c:pt idx="11561">
                  <c:v>527</c:v>
                </c:pt>
                <c:pt idx="11562">
                  <c:v>530</c:v>
                </c:pt>
                <c:pt idx="11563">
                  <c:v>535</c:v>
                </c:pt>
                <c:pt idx="11564">
                  <c:v>541</c:v>
                </c:pt>
                <c:pt idx="11565">
                  <c:v>552</c:v>
                </c:pt>
                <c:pt idx="11566">
                  <c:v>553</c:v>
                </c:pt>
                <c:pt idx="11567">
                  <c:v>556</c:v>
                </c:pt>
                <c:pt idx="11568">
                  <c:v>557</c:v>
                </c:pt>
                <c:pt idx="11569">
                  <c:v>565</c:v>
                </c:pt>
                <c:pt idx="11570">
                  <c:v>581</c:v>
                </c:pt>
                <c:pt idx="11571">
                  <c:v>573</c:v>
                </c:pt>
                <c:pt idx="11572">
                  <c:v>580</c:v>
                </c:pt>
                <c:pt idx="11573">
                  <c:v>584</c:v>
                </c:pt>
                <c:pt idx="11574">
                  <c:v>593</c:v>
                </c:pt>
                <c:pt idx="11575">
                  <c:v>595</c:v>
                </c:pt>
                <c:pt idx="11576">
                  <c:v>602</c:v>
                </c:pt>
                <c:pt idx="11577">
                  <c:v>601</c:v>
                </c:pt>
                <c:pt idx="11578">
                  <c:v>604</c:v>
                </c:pt>
                <c:pt idx="11579">
                  <c:v>614</c:v>
                </c:pt>
                <c:pt idx="11580">
                  <c:v>605</c:v>
                </c:pt>
                <c:pt idx="11581">
                  <c:v>609</c:v>
                </c:pt>
                <c:pt idx="11582">
                  <c:v>600</c:v>
                </c:pt>
                <c:pt idx="11583">
                  <c:v>608</c:v>
                </c:pt>
                <c:pt idx="11584">
                  <c:v>614</c:v>
                </c:pt>
                <c:pt idx="11585">
                  <c:v>619</c:v>
                </c:pt>
                <c:pt idx="11586">
                  <c:v>623</c:v>
                </c:pt>
                <c:pt idx="11587">
                  <c:v>624</c:v>
                </c:pt>
                <c:pt idx="11588">
                  <c:v>620</c:v>
                </c:pt>
                <c:pt idx="11589">
                  <c:v>621</c:v>
                </c:pt>
                <c:pt idx="11590">
                  <c:v>619</c:v>
                </c:pt>
                <c:pt idx="11591">
                  <c:v>621</c:v>
                </c:pt>
                <c:pt idx="11592">
                  <c:v>621</c:v>
                </c:pt>
                <c:pt idx="11593">
                  <c:v>619</c:v>
                </c:pt>
                <c:pt idx="11594">
                  <c:v>613</c:v>
                </c:pt>
                <c:pt idx="11595">
                  <c:v>613</c:v>
                </c:pt>
                <c:pt idx="11596">
                  <c:v>609</c:v>
                </c:pt>
                <c:pt idx="11597">
                  <c:v>614</c:v>
                </c:pt>
                <c:pt idx="11598">
                  <c:v>608</c:v>
                </c:pt>
                <c:pt idx="11599">
                  <c:v>601</c:v>
                </c:pt>
                <c:pt idx="11600">
                  <c:v>599</c:v>
                </c:pt>
                <c:pt idx="11601">
                  <c:v>599</c:v>
                </c:pt>
                <c:pt idx="11602">
                  <c:v>593</c:v>
                </c:pt>
                <c:pt idx="11603">
                  <c:v>590</c:v>
                </c:pt>
                <c:pt idx="11604">
                  <c:v>579</c:v>
                </c:pt>
                <c:pt idx="11605">
                  <c:v>577</c:v>
                </c:pt>
                <c:pt idx="11606">
                  <c:v>575</c:v>
                </c:pt>
                <c:pt idx="11607">
                  <c:v>579</c:v>
                </c:pt>
                <c:pt idx="11608">
                  <c:v>569</c:v>
                </c:pt>
                <c:pt idx="11609">
                  <c:v>563</c:v>
                </c:pt>
                <c:pt idx="11610">
                  <c:v>556</c:v>
                </c:pt>
                <c:pt idx="11611">
                  <c:v>548</c:v>
                </c:pt>
                <c:pt idx="11612">
                  <c:v>542</c:v>
                </c:pt>
                <c:pt idx="11613">
                  <c:v>544</c:v>
                </c:pt>
                <c:pt idx="11614">
                  <c:v>540</c:v>
                </c:pt>
                <c:pt idx="11615">
                  <c:v>543</c:v>
                </c:pt>
                <c:pt idx="11616">
                  <c:v>537</c:v>
                </c:pt>
                <c:pt idx="11617">
                  <c:v>537</c:v>
                </c:pt>
                <c:pt idx="11618">
                  <c:v>539</c:v>
                </c:pt>
                <c:pt idx="11619">
                  <c:v>540</c:v>
                </c:pt>
                <c:pt idx="11620">
                  <c:v>547</c:v>
                </c:pt>
                <c:pt idx="11621">
                  <c:v>545</c:v>
                </c:pt>
                <c:pt idx="11622">
                  <c:v>537</c:v>
                </c:pt>
                <c:pt idx="11623">
                  <c:v>535</c:v>
                </c:pt>
                <c:pt idx="11624">
                  <c:v>537</c:v>
                </c:pt>
                <c:pt idx="11625">
                  <c:v>542</c:v>
                </c:pt>
                <c:pt idx="11626">
                  <c:v>540</c:v>
                </c:pt>
                <c:pt idx="11627">
                  <c:v>538</c:v>
                </c:pt>
                <c:pt idx="11628">
                  <c:v>537</c:v>
                </c:pt>
                <c:pt idx="11629">
                  <c:v>534</c:v>
                </c:pt>
                <c:pt idx="11630">
                  <c:v>537</c:v>
                </c:pt>
                <c:pt idx="11631">
                  <c:v>543</c:v>
                </c:pt>
                <c:pt idx="11632">
                  <c:v>543</c:v>
                </c:pt>
                <c:pt idx="11633">
                  <c:v>546</c:v>
                </c:pt>
                <c:pt idx="11634">
                  <c:v>547</c:v>
                </c:pt>
                <c:pt idx="11635">
                  <c:v>553</c:v>
                </c:pt>
                <c:pt idx="11636">
                  <c:v>542</c:v>
                </c:pt>
                <c:pt idx="11637">
                  <c:v>539</c:v>
                </c:pt>
                <c:pt idx="11638">
                  <c:v>541</c:v>
                </c:pt>
                <c:pt idx="11639">
                  <c:v>544</c:v>
                </c:pt>
                <c:pt idx="11640">
                  <c:v>544</c:v>
                </c:pt>
                <c:pt idx="11641">
                  <c:v>543</c:v>
                </c:pt>
                <c:pt idx="11642">
                  <c:v>543</c:v>
                </c:pt>
                <c:pt idx="11643">
                  <c:v>540</c:v>
                </c:pt>
                <c:pt idx="11644">
                  <c:v>541</c:v>
                </c:pt>
                <c:pt idx="11645">
                  <c:v>537</c:v>
                </c:pt>
                <c:pt idx="11646">
                  <c:v>541</c:v>
                </c:pt>
                <c:pt idx="11647">
                  <c:v>544</c:v>
                </c:pt>
                <c:pt idx="11648">
                  <c:v>545</c:v>
                </c:pt>
                <c:pt idx="11649">
                  <c:v>554</c:v>
                </c:pt>
                <c:pt idx="11650">
                  <c:v>553</c:v>
                </c:pt>
                <c:pt idx="11651">
                  <c:v>556</c:v>
                </c:pt>
                <c:pt idx="11652">
                  <c:v>556</c:v>
                </c:pt>
                <c:pt idx="11653">
                  <c:v>553</c:v>
                </c:pt>
                <c:pt idx="11654">
                  <c:v>553</c:v>
                </c:pt>
                <c:pt idx="11655">
                  <c:v>549</c:v>
                </c:pt>
                <c:pt idx="11656">
                  <c:v>553</c:v>
                </c:pt>
                <c:pt idx="11657">
                  <c:v>559</c:v>
                </c:pt>
                <c:pt idx="11658">
                  <c:v>560</c:v>
                </c:pt>
                <c:pt idx="11659">
                  <c:v>562</c:v>
                </c:pt>
                <c:pt idx="11660">
                  <c:v>564</c:v>
                </c:pt>
                <c:pt idx="11661">
                  <c:v>566</c:v>
                </c:pt>
                <c:pt idx="11662">
                  <c:v>566</c:v>
                </c:pt>
                <c:pt idx="11663">
                  <c:v>573</c:v>
                </c:pt>
                <c:pt idx="11664">
                  <c:v>565</c:v>
                </c:pt>
                <c:pt idx="11665">
                  <c:v>573</c:v>
                </c:pt>
                <c:pt idx="11666">
                  <c:v>568</c:v>
                </c:pt>
                <c:pt idx="11667">
                  <c:v>569</c:v>
                </c:pt>
                <c:pt idx="11668">
                  <c:v>571</c:v>
                </c:pt>
                <c:pt idx="11669">
                  <c:v>572</c:v>
                </c:pt>
                <c:pt idx="11670">
                  <c:v>570</c:v>
                </c:pt>
                <c:pt idx="11671">
                  <c:v>577</c:v>
                </c:pt>
                <c:pt idx="11672">
                  <c:v>576</c:v>
                </c:pt>
                <c:pt idx="11673">
                  <c:v>574</c:v>
                </c:pt>
                <c:pt idx="11674">
                  <c:v>576</c:v>
                </c:pt>
                <c:pt idx="11675">
                  <c:v>572</c:v>
                </c:pt>
                <c:pt idx="11676">
                  <c:v>568</c:v>
                </c:pt>
                <c:pt idx="11677">
                  <c:v>573</c:v>
                </c:pt>
                <c:pt idx="11678">
                  <c:v>565</c:v>
                </c:pt>
                <c:pt idx="11679">
                  <c:v>561</c:v>
                </c:pt>
                <c:pt idx="11680">
                  <c:v>565</c:v>
                </c:pt>
                <c:pt idx="11681">
                  <c:v>559</c:v>
                </c:pt>
                <c:pt idx="11682">
                  <c:v>556</c:v>
                </c:pt>
                <c:pt idx="11683">
                  <c:v>555</c:v>
                </c:pt>
                <c:pt idx="11684">
                  <c:v>552</c:v>
                </c:pt>
                <c:pt idx="11685">
                  <c:v>553</c:v>
                </c:pt>
                <c:pt idx="11686">
                  <c:v>550</c:v>
                </c:pt>
                <c:pt idx="11687">
                  <c:v>555</c:v>
                </c:pt>
                <c:pt idx="11688">
                  <c:v>547</c:v>
                </c:pt>
                <c:pt idx="11689">
                  <c:v>543</c:v>
                </c:pt>
                <c:pt idx="11690">
                  <c:v>538</c:v>
                </c:pt>
                <c:pt idx="11691">
                  <c:v>549</c:v>
                </c:pt>
                <c:pt idx="11692">
                  <c:v>538</c:v>
                </c:pt>
                <c:pt idx="11693">
                  <c:v>528</c:v>
                </c:pt>
                <c:pt idx="11694">
                  <c:v>525</c:v>
                </c:pt>
                <c:pt idx="11695">
                  <c:v>519</c:v>
                </c:pt>
                <c:pt idx="11696">
                  <c:v>520</c:v>
                </c:pt>
                <c:pt idx="11697">
                  <c:v>516</c:v>
                </c:pt>
                <c:pt idx="11698">
                  <c:v>512</c:v>
                </c:pt>
                <c:pt idx="11699">
                  <c:v>508</c:v>
                </c:pt>
                <c:pt idx="11700">
                  <c:v>498</c:v>
                </c:pt>
                <c:pt idx="11701">
                  <c:v>493</c:v>
                </c:pt>
                <c:pt idx="11702">
                  <c:v>487</c:v>
                </c:pt>
                <c:pt idx="11703">
                  <c:v>480</c:v>
                </c:pt>
                <c:pt idx="11704">
                  <c:v>477</c:v>
                </c:pt>
                <c:pt idx="11705">
                  <c:v>473</c:v>
                </c:pt>
                <c:pt idx="11706">
                  <c:v>461</c:v>
                </c:pt>
                <c:pt idx="11707">
                  <c:v>463</c:v>
                </c:pt>
                <c:pt idx="11708">
                  <c:v>457</c:v>
                </c:pt>
                <c:pt idx="11709">
                  <c:v>467</c:v>
                </c:pt>
                <c:pt idx="11710">
                  <c:v>476</c:v>
                </c:pt>
                <c:pt idx="11711">
                  <c:v>477</c:v>
                </c:pt>
                <c:pt idx="11712">
                  <c:v>481</c:v>
                </c:pt>
                <c:pt idx="11713">
                  <c:v>489</c:v>
                </c:pt>
                <c:pt idx="11714">
                  <c:v>492</c:v>
                </c:pt>
                <c:pt idx="11715">
                  <c:v>503</c:v>
                </c:pt>
                <c:pt idx="11716">
                  <c:v>510</c:v>
                </c:pt>
                <c:pt idx="11717">
                  <c:v>511</c:v>
                </c:pt>
                <c:pt idx="11718">
                  <c:v>520</c:v>
                </c:pt>
                <c:pt idx="11719">
                  <c:v>535</c:v>
                </c:pt>
                <c:pt idx="11720">
                  <c:v>546</c:v>
                </c:pt>
                <c:pt idx="11721">
                  <c:v>549</c:v>
                </c:pt>
                <c:pt idx="11722">
                  <c:v>559</c:v>
                </c:pt>
                <c:pt idx="11723">
                  <c:v>554</c:v>
                </c:pt>
                <c:pt idx="11724">
                  <c:v>559</c:v>
                </c:pt>
                <c:pt idx="11725">
                  <c:v>561</c:v>
                </c:pt>
                <c:pt idx="11726">
                  <c:v>571</c:v>
                </c:pt>
                <c:pt idx="11727">
                  <c:v>572</c:v>
                </c:pt>
                <c:pt idx="11728">
                  <c:v>576</c:v>
                </c:pt>
                <c:pt idx="11729">
                  <c:v>580</c:v>
                </c:pt>
                <c:pt idx="11730">
                  <c:v>581</c:v>
                </c:pt>
                <c:pt idx="11731">
                  <c:v>587</c:v>
                </c:pt>
                <c:pt idx="11732">
                  <c:v>583</c:v>
                </c:pt>
                <c:pt idx="11733">
                  <c:v>589</c:v>
                </c:pt>
                <c:pt idx="11734">
                  <c:v>589</c:v>
                </c:pt>
                <c:pt idx="11735">
                  <c:v>594</c:v>
                </c:pt>
                <c:pt idx="11736">
                  <c:v>601</c:v>
                </c:pt>
                <c:pt idx="11737">
                  <c:v>605</c:v>
                </c:pt>
                <c:pt idx="11738">
                  <c:v>613</c:v>
                </c:pt>
                <c:pt idx="11739">
                  <c:v>613</c:v>
                </c:pt>
                <c:pt idx="11740">
                  <c:v>619</c:v>
                </c:pt>
                <c:pt idx="11741">
                  <c:v>622</c:v>
                </c:pt>
                <c:pt idx="11742">
                  <c:v>621</c:v>
                </c:pt>
                <c:pt idx="11743">
                  <c:v>622</c:v>
                </c:pt>
                <c:pt idx="11744">
                  <c:v>620</c:v>
                </c:pt>
                <c:pt idx="11745">
                  <c:v>618</c:v>
                </c:pt>
                <c:pt idx="11746">
                  <c:v>614</c:v>
                </c:pt>
                <c:pt idx="11747">
                  <c:v>615</c:v>
                </c:pt>
                <c:pt idx="11748">
                  <c:v>603</c:v>
                </c:pt>
                <c:pt idx="11749">
                  <c:v>605</c:v>
                </c:pt>
                <c:pt idx="11750">
                  <c:v>591</c:v>
                </c:pt>
                <c:pt idx="11751">
                  <c:v>592</c:v>
                </c:pt>
                <c:pt idx="11752">
                  <c:v>584</c:v>
                </c:pt>
                <c:pt idx="11753">
                  <c:v>587</c:v>
                </c:pt>
                <c:pt idx="11754">
                  <c:v>578</c:v>
                </c:pt>
                <c:pt idx="11755">
                  <c:v>578</c:v>
                </c:pt>
                <c:pt idx="11756">
                  <c:v>567</c:v>
                </c:pt>
                <c:pt idx="11757">
                  <c:v>564</c:v>
                </c:pt>
                <c:pt idx="11758">
                  <c:v>561</c:v>
                </c:pt>
                <c:pt idx="11759">
                  <c:v>551</c:v>
                </c:pt>
                <c:pt idx="11760">
                  <c:v>549</c:v>
                </c:pt>
                <c:pt idx="11761">
                  <c:v>543</c:v>
                </c:pt>
                <c:pt idx="11762">
                  <c:v>542</c:v>
                </c:pt>
                <c:pt idx="11763">
                  <c:v>526</c:v>
                </c:pt>
                <c:pt idx="11764">
                  <c:v>529</c:v>
                </c:pt>
                <c:pt idx="11765">
                  <c:v>518</c:v>
                </c:pt>
                <c:pt idx="11766">
                  <c:v>521</c:v>
                </c:pt>
                <c:pt idx="11767">
                  <c:v>517</c:v>
                </c:pt>
                <c:pt idx="11768">
                  <c:v>517</c:v>
                </c:pt>
                <c:pt idx="11769">
                  <c:v>523</c:v>
                </c:pt>
                <c:pt idx="11770">
                  <c:v>522</c:v>
                </c:pt>
                <c:pt idx="11771">
                  <c:v>521</c:v>
                </c:pt>
                <c:pt idx="11772">
                  <c:v>524</c:v>
                </c:pt>
                <c:pt idx="11773">
                  <c:v>521</c:v>
                </c:pt>
                <c:pt idx="11774">
                  <c:v>527</c:v>
                </c:pt>
                <c:pt idx="11775">
                  <c:v>529</c:v>
                </c:pt>
                <c:pt idx="11776">
                  <c:v>534</c:v>
                </c:pt>
                <c:pt idx="11777">
                  <c:v>540</c:v>
                </c:pt>
                <c:pt idx="11778">
                  <c:v>554</c:v>
                </c:pt>
                <c:pt idx="11779">
                  <c:v>564</c:v>
                </c:pt>
                <c:pt idx="11780">
                  <c:v>574</c:v>
                </c:pt>
                <c:pt idx="11781">
                  <c:v>581</c:v>
                </c:pt>
                <c:pt idx="11782">
                  <c:v>588</c:v>
                </c:pt>
                <c:pt idx="11783">
                  <c:v>583</c:v>
                </c:pt>
                <c:pt idx="11784">
                  <c:v>587</c:v>
                </c:pt>
                <c:pt idx="11785">
                  <c:v>588</c:v>
                </c:pt>
                <c:pt idx="11786">
                  <c:v>591</c:v>
                </c:pt>
                <c:pt idx="11787">
                  <c:v>593</c:v>
                </c:pt>
                <c:pt idx="11788">
                  <c:v>598</c:v>
                </c:pt>
                <c:pt idx="11789">
                  <c:v>604</c:v>
                </c:pt>
                <c:pt idx="11790">
                  <c:v>606</c:v>
                </c:pt>
                <c:pt idx="11791">
                  <c:v>614</c:v>
                </c:pt>
                <c:pt idx="11792">
                  <c:v>614</c:v>
                </c:pt>
                <c:pt idx="11793">
                  <c:v>614</c:v>
                </c:pt>
                <c:pt idx="11794">
                  <c:v>609</c:v>
                </c:pt>
                <c:pt idx="11795">
                  <c:v>610</c:v>
                </c:pt>
                <c:pt idx="11796">
                  <c:v>611</c:v>
                </c:pt>
                <c:pt idx="11797">
                  <c:v>603</c:v>
                </c:pt>
                <c:pt idx="11798">
                  <c:v>604</c:v>
                </c:pt>
                <c:pt idx="11799">
                  <c:v>603</c:v>
                </c:pt>
                <c:pt idx="11800">
                  <c:v>604</c:v>
                </c:pt>
                <c:pt idx="11801">
                  <c:v>596</c:v>
                </c:pt>
                <c:pt idx="11802">
                  <c:v>596</c:v>
                </c:pt>
                <c:pt idx="11803">
                  <c:v>593</c:v>
                </c:pt>
                <c:pt idx="11804">
                  <c:v>590</c:v>
                </c:pt>
                <c:pt idx="11805">
                  <c:v>577</c:v>
                </c:pt>
                <c:pt idx="11806">
                  <c:v>580</c:v>
                </c:pt>
                <c:pt idx="11807">
                  <c:v>570</c:v>
                </c:pt>
                <c:pt idx="11808">
                  <c:v>570</c:v>
                </c:pt>
                <c:pt idx="11809">
                  <c:v>560</c:v>
                </c:pt>
                <c:pt idx="11810">
                  <c:v>561</c:v>
                </c:pt>
                <c:pt idx="11811">
                  <c:v>552</c:v>
                </c:pt>
                <c:pt idx="11812">
                  <c:v>545</c:v>
                </c:pt>
                <c:pt idx="11813">
                  <c:v>532</c:v>
                </c:pt>
                <c:pt idx="11814">
                  <c:v>527</c:v>
                </c:pt>
                <c:pt idx="11815">
                  <c:v>521</c:v>
                </c:pt>
                <c:pt idx="11816">
                  <c:v>520</c:v>
                </c:pt>
                <c:pt idx="11817">
                  <c:v>515</c:v>
                </c:pt>
                <c:pt idx="11818">
                  <c:v>511</c:v>
                </c:pt>
                <c:pt idx="11819">
                  <c:v>512</c:v>
                </c:pt>
                <c:pt idx="11820">
                  <c:v>517</c:v>
                </c:pt>
                <c:pt idx="11821">
                  <c:v>517</c:v>
                </c:pt>
                <c:pt idx="11822">
                  <c:v>511</c:v>
                </c:pt>
                <c:pt idx="11823">
                  <c:v>505</c:v>
                </c:pt>
                <c:pt idx="11824">
                  <c:v>505</c:v>
                </c:pt>
                <c:pt idx="11825">
                  <c:v>506</c:v>
                </c:pt>
                <c:pt idx="11826">
                  <c:v>509</c:v>
                </c:pt>
                <c:pt idx="11827">
                  <c:v>505</c:v>
                </c:pt>
                <c:pt idx="11828">
                  <c:v>506</c:v>
                </c:pt>
                <c:pt idx="11829">
                  <c:v>503</c:v>
                </c:pt>
                <c:pt idx="11830">
                  <c:v>511</c:v>
                </c:pt>
                <c:pt idx="11831">
                  <c:v>515</c:v>
                </c:pt>
                <c:pt idx="11832">
                  <c:v>518</c:v>
                </c:pt>
                <c:pt idx="11833">
                  <c:v>518</c:v>
                </c:pt>
                <c:pt idx="11834">
                  <c:v>521</c:v>
                </c:pt>
                <c:pt idx="11835">
                  <c:v>527</c:v>
                </c:pt>
                <c:pt idx="11836">
                  <c:v>532</c:v>
                </c:pt>
                <c:pt idx="11837">
                  <c:v>548</c:v>
                </c:pt>
                <c:pt idx="11838">
                  <c:v>554</c:v>
                </c:pt>
                <c:pt idx="11839">
                  <c:v>566</c:v>
                </c:pt>
                <c:pt idx="11840">
                  <c:v>572</c:v>
                </c:pt>
                <c:pt idx="11841">
                  <c:v>576</c:v>
                </c:pt>
                <c:pt idx="11842">
                  <c:v>590</c:v>
                </c:pt>
                <c:pt idx="11843">
                  <c:v>602</c:v>
                </c:pt>
                <c:pt idx="11844">
                  <c:v>606</c:v>
                </c:pt>
                <c:pt idx="11845">
                  <c:v>616</c:v>
                </c:pt>
                <c:pt idx="11846">
                  <c:v>620</c:v>
                </c:pt>
                <c:pt idx="11847">
                  <c:v>627</c:v>
                </c:pt>
                <c:pt idx="11848">
                  <c:v>630</c:v>
                </c:pt>
                <c:pt idx="11849">
                  <c:v>633</c:v>
                </c:pt>
                <c:pt idx="11850">
                  <c:v>643</c:v>
                </c:pt>
                <c:pt idx="11851">
                  <c:v>643</c:v>
                </c:pt>
                <c:pt idx="11852">
                  <c:v>647</c:v>
                </c:pt>
                <c:pt idx="11853">
                  <c:v>656</c:v>
                </c:pt>
                <c:pt idx="11854">
                  <c:v>659</c:v>
                </c:pt>
                <c:pt idx="11855">
                  <c:v>654</c:v>
                </c:pt>
                <c:pt idx="11856">
                  <c:v>648</c:v>
                </c:pt>
                <c:pt idx="11857">
                  <c:v>649</c:v>
                </c:pt>
                <c:pt idx="11858">
                  <c:v>646</c:v>
                </c:pt>
                <c:pt idx="11859">
                  <c:v>649</c:v>
                </c:pt>
                <c:pt idx="11860">
                  <c:v>647</c:v>
                </c:pt>
                <c:pt idx="11861">
                  <c:v>643</c:v>
                </c:pt>
                <c:pt idx="11862">
                  <c:v>643</c:v>
                </c:pt>
                <c:pt idx="11863">
                  <c:v>648</c:v>
                </c:pt>
                <c:pt idx="11864">
                  <c:v>640</c:v>
                </c:pt>
                <c:pt idx="11865">
                  <c:v>637</c:v>
                </c:pt>
                <c:pt idx="11866">
                  <c:v>638</c:v>
                </c:pt>
                <c:pt idx="11867">
                  <c:v>630</c:v>
                </c:pt>
                <c:pt idx="11868">
                  <c:v>628</c:v>
                </c:pt>
                <c:pt idx="11869">
                  <c:v>620</c:v>
                </c:pt>
                <c:pt idx="11870">
                  <c:v>611</c:v>
                </c:pt>
                <c:pt idx="11871">
                  <c:v>600</c:v>
                </c:pt>
                <c:pt idx="11872">
                  <c:v>591</c:v>
                </c:pt>
                <c:pt idx="11873">
                  <c:v>580</c:v>
                </c:pt>
                <c:pt idx="11874">
                  <c:v>572</c:v>
                </c:pt>
                <c:pt idx="11875">
                  <c:v>566</c:v>
                </c:pt>
                <c:pt idx="11876">
                  <c:v>561</c:v>
                </c:pt>
                <c:pt idx="11877">
                  <c:v>552</c:v>
                </c:pt>
                <c:pt idx="11878">
                  <c:v>544</c:v>
                </c:pt>
                <c:pt idx="11879">
                  <c:v>543</c:v>
                </c:pt>
                <c:pt idx="11880">
                  <c:v>534</c:v>
                </c:pt>
                <c:pt idx="11881">
                  <c:v>528</c:v>
                </c:pt>
                <c:pt idx="11882">
                  <c:v>525</c:v>
                </c:pt>
                <c:pt idx="11883">
                  <c:v>515</c:v>
                </c:pt>
                <c:pt idx="11884">
                  <c:v>512</c:v>
                </c:pt>
                <c:pt idx="11885">
                  <c:v>504</c:v>
                </c:pt>
                <c:pt idx="11886">
                  <c:v>499</c:v>
                </c:pt>
                <c:pt idx="11887">
                  <c:v>495</c:v>
                </c:pt>
                <c:pt idx="11888">
                  <c:v>480</c:v>
                </c:pt>
                <c:pt idx="11889">
                  <c:v>478</c:v>
                </c:pt>
                <c:pt idx="11890">
                  <c:v>470</c:v>
                </c:pt>
                <c:pt idx="11891">
                  <c:v>469</c:v>
                </c:pt>
                <c:pt idx="11892">
                  <c:v>464</c:v>
                </c:pt>
                <c:pt idx="11893">
                  <c:v>469</c:v>
                </c:pt>
                <c:pt idx="11894">
                  <c:v>465</c:v>
                </c:pt>
                <c:pt idx="11895">
                  <c:v>471</c:v>
                </c:pt>
                <c:pt idx="11896">
                  <c:v>473</c:v>
                </c:pt>
                <c:pt idx="11897">
                  <c:v>476</c:v>
                </c:pt>
                <c:pt idx="11898">
                  <c:v>475</c:v>
                </c:pt>
                <c:pt idx="11899">
                  <c:v>473</c:v>
                </c:pt>
                <c:pt idx="11900">
                  <c:v>480</c:v>
                </c:pt>
                <c:pt idx="11901">
                  <c:v>479</c:v>
                </c:pt>
                <c:pt idx="11902">
                  <c:v>476</c:v>
                </c:pt>
                <c:pt idx="11903">
                  <c:v>478</c:v>
                </c:pt>
                <c:pt idx="11904">
                  <c:v>480</c:v>
                </c:pt>
                <c:pt idx="11905">
                  <c:v>480</c:v>
                </c:pt>
                <c:pt idx="11906">
                  <c:v>498</c:v>
                </c:pt>
                <c:pt idx="11907">
                  <c:v>500</c:v>
                </c:pt>
                <c:pt idx="11908">
                  <c:v>501</c:v>
                </c:pt>
                <c:pt idx="11909">
                  <c:v>512</c:v>
                </c:pt>
                <c:pt idx="11910">
                  <c:v>516</c:v>
                </c:pt>
                <c:pt idx="11911">
                  <c:v>524</c:v>
                </c:pt>
                <c:pt idx="11912">
                  <c:v>525</c:v>
                </c:pt>
                <c:pt idx="11913">
                  <c:v>531</c:v>
                </c:pt>
                <c:pt idx="11914">
                  <c:v>532</c:v>
                </c:pt>
                <c:pt idx="11915">
                  <c:v>543</c:v>
                </c:pt>
                <c:pt idx="11916">
                  <c:v>542</c:v>
                </c:pt>
                <c:pt idx="11917">
                  <c:v>553</c:v>
                </c:pt>
                <c:pt idx="11918">
                  <c:v>553</c:v>
                </c:pt>
                <c:pt idx="11919">
                  <c:v>556</c:v>
                </c:pt>
                <c:pt idx="11920">
                  <c:v>556</c:v>
                </c:pt>
                <c:pt idx="11921">
                  <c:v>556</c:v>
                </c:pt>
                <c:pt idx="11922">
                  <c:v>561</c:v>
                </c:pt>
                <c:pt idx="11923">
                  <c:v>558</c:v>
                </c:pt>
                <c:pt idx="11924">
                  <c:v>567</c:v>
                </c:pt>
                <c:pt idx="11925">
                  <c:v>563</c:v>
                </c:pt>
                <c:pt idx="11926">
                  <c:v>556</c:v>
                </c:pt>
                <c:pt idx="11927">
                  <c:v>554</c:v>
                </c:pt>
                <c:pt idx="11928">
                  <c:v>549</c:v>
                </c:pt>
                <c:pt idx="11929">
                  <c:v>541</c:v>
                </c:pt>
                <c:pt idx="11930">
                  <c:v>540</c:v>
                </c:pt>
                <c:pt idx="11931">
                  <c:v>533</c:v>
                </c:pt>
                <c:pt idx="11932">
                  <c:v>533</c:v>
                </c:pt>
                <c:pt idx="11933">
                  <c:v>529</c:v>
                </c:pt>
                <c:pt idx="11934">
                  <c:v>528</c:v>
                </c:pt>
                <c:pt idx="11935">
                  <c:v>522</c:v>
                </c:pt>
                <c:pt idx="11936">
                  <c:v>514</c:v>
                </c:pt>
                <c:pt idx="11937">
                  <c:v>521</c:v>
                </c:pt>
                <c:pt idx="11938">
                  <c:v>523</c:v>
                </c:pt>
                <c:pt idx="11939">
                  <c:v>520</c:v>
                </c:pt>
                <c:pt idx="11940">
                  <c:v>520</c:v>
                </c:pt>
                <c:pt idx="11941">
                  <c:v>519</c:v>
                </c:pt>
                <c:pt idx="11942">
                  <c:v>515</c:v>
                </c:pt>
                <c:pt idx="11943">
                  <c:v>529</c:v>
                </c:pt>
                <c:pt idx="11944">
                  <c:v>519</c:v>
                </c:pt>
                <c:pt idx="11945">
                  <c:v>515</c:v>
                </c:pt>
                <c:pt idx="11946">
                  <c:v>510</c:v>
                </c:pt>
                <c:pt idx="11947">
                  <c:v>503</c:v>
                </c:pt>
                <c:pt idx="11948">
                  <c:v>502</c:v>
                </c:pt>
                <c:pt idx="11949">
                  <c:v>499</c:v>
                </c:pt>
                <c:pt idx="11950">
                  <c:v>502</c:v>
                </c:pt>
                <c:pt idx="11951">
                  <c:v>504</c:v>
                </c:pt>
                <c:pt idx="11952">
                  <c:v>500</c:v>
                </c:pt>
                <c:pt idx="11953">
                  <c:v>496</c:v>
                </c:pt>
                <c:pt idx="11954">
                  <c:v>495</c:v>
                </c:pt>
                <c:pt idx="11955">
                  <c:v>494</c:v>
                </c:pt>
                <c:pt idx="11956">
                  <c:v>496</c:v>
                </c:pt>
                <c:pt idx="11957">
                  <c:v>492</c:v>
                </c:pt>
                <c:pt idx="11958">
                  <c:v>485</c:v>
                </c:pt>
                <c:pt idx="11959">
                  <c:v>487</c:v>
                </c:pt>
                <c:pt idx="11960">
                  <c:v>486</c:v>
                </c:pt>
                <c:pt idx="11961">
                  <c:v>489</c:v>
                </c:pt>
                <c:pt idx="11962">
                  <c:v>489</c:v>
                </c:pt>
                <c:pt idx="11963">
                  <c:v>490</c:v>
                </c:pt>
                <c:pt idx="11964">
                  <c:v>498</c:v>
                </c:pt>
                <c:pt idx="11965">
                  <c:v>498</c:v>
                </c:pt>
                <c:pt idx="11966">
                  <c:v>498</c:v>
                </c:pt>
                <c:pt idx="11967">
                  <c:v>507</c:v>
                </c:pt>
                <c:pt idx="11968">
                  <c:v>504</c:v>
                </c:pt>
                <c:pt idx="11969">
                  <c:v>507</c:v>
                </c:pt>
                <c:pt idx="11970">
                  <c:v>511</c:v>
                </c:pt>
                <c:pt idx="11971">
                  <c:v>518</c:v>
                </c:pt>
                <c:pt idx="11972">
                  <c:v>515</c:v>
                </c:pt>
                <c:pt idx="11973">
                  <c:v>521</c:v>
                </c:pt>
                <c:pt idx="11974">
                  <c:v>521</c:v>
                </c:pt>
                <c:pt idx="11975">
                  <c:v>525</c:v>
                </c:pt>
                <c:pt idx="11976">
                  <c:v>535</c:v>
                </c:pt>
                <c:pt idx="11977">
                  <c:v>541</c:v>
                </c:pt>
                <c:pt idx="11978">
                  <c:v>547</c:v>
                </c:pt>
                <c:pt idx="11979">
                  <c:v>550</c:v>
                </c:pt>
                <c:pt idx="11980">
                  <c:v>564</c:v>
                </c:pt>
                <c:pt idx="11981">
                  <c:v>559</c:v>
                </c:pt>
                <c:pt idx="11982">
                  <c:v>566</c:v>
                </c:pt>
                <c:pt idx="11983">
                  <c:v>573</c:v>
                </c:pt>
                <c:pt idx="11984">
                  <c:v>575</c:v>
                </c:pt>
                <c:pt idx="11985">
                  <c:v>574</c:v>
                </c:pt>
                <c:pt idx="11986">
                  <c:v>572</c:v>
                </c:pt>
                <c:pt idx="11987">
                  <c:v>573</c:v>
                </c:pt>
                <c:pt idx="11988">
                  <c:v>574</c:v>
                </c:pt>
                <c:pt idx="11989">
                  <c:v>572</c:v>
                </c:pt>
                <c:pt idx="11990">
                  <c:v>573</c:v>
                </c:pt>
                <c:pt idx="11991">
                  <c:v>573</c:v>
                </c:pt>
                <c:pt idx="11992">
                  <c:v>565</c:v>
                </c:pt>
                <c:pt idx="11993">
                  <c:v>564</c:v>
                </c:pt>
                <c:pt idx="11994">
                  <c:v>566</c:v>
                </c:pt>
                <c:pt idx="11995">
                  <c:v>555</c:v>
                </c:pt>
                <c:pt idx="11996">
                  <c:v>553</c:v>
                </c:pt>
                <c:pt idx="11997">
                  <c:v>545</c:v>
                </c:pt>
                <c:pt idx="11998">
                  <c:v>542</c:v>
                </c:pt>
                <c:pt idx="11999">
                  <c:v>543</c:v>
                </c:pt>
                <c:pt idx="12000">
                  <c:v>529</c:v>
                </c:pt>
                <c:pt idx="12001">
                  <c:v>527</c:v>
                </c:pt>
                <c:pt idx="12002">
                  <c:v>531</c:v>
                </c:pt>
                <c:pt idx="12003">
                  <c:v>530</c:v>
                </c:pt>
                <c:pt idx="12004">
                  <c:v>528</c:v>
                </c:pt>
                <c:pt idx="12005">
                  <c:v>529</c:v>
                </c:pt>
                <c:pt idx="12006">
                  <c:v>523</c:v>
                </c:pt>
                <c:pt idx="12007">
                  <c:v>525</c:v>
                </c:pt>
                <c:pt idx="12008">
                  <c:v>525</c:v>
                </c:pt>
                <c:pt idx="12009">
                  <c:v>525</c:v>
                </c:pt>
                <c:pt idx="12010">
                  <c:v>524</c:v>
                </c:pt>
                <c:pt idx="12011">
                  <c:v>523</c:v>
                </c:pt>
                <c:pt idx="12012">
                  <c:v>526</c:v>
                </c:pt>
                <c:pt idx="12013">
                  <c:v>527</c:v>
                </c:pt>
                <c:pt idx="12014">
                  <c:v>533</c:v>
                </c:pt>
                <c:pt idx="12015">
                  <c:v>536</c:v>
                </c:pt>
                <c:pt idx="12016">
                  <c:v>545</c:v>
                </c:pt>
                <c:pt idx="12017">
                  <c:v>547</c:v>
                </c:pt>
                <c:pt idx="12018">
                  <c:v>555</c:v>
                </c:pt>
                <c:pt idx="12019">
                  <c:v>556</c:v>
                </c:pt>
                <c:pt idx="12020">
                  <c:v>566</c:v>
                </c:pt>
                <c:pt idx="12021">
                  <c:v>563</c:v>
                </c:pt>
                <c:pt idx="12022">
                  <c:v>572</c:v>
                </c:pt>
                <c:pt idx="12023">
                  <c:v>574</c:v>
                </c:pt>
                <c:pt idx="12024">
                  <c:v>579</c:v>
                </c:pt>
                <c:pt idx="12025">
                  <c:v>574</c:v>
                </c:pt>
                <c:pt idx="12026">
                  <c:v>578</c:v>
                </c:pt>
                <c:pt idx="12027">
                  <c:v>578</c:v>
                </c:pt>
                <c:pt idx="12028">
                  <c:v>581</c:v>
                </c:pt>
                <c:pt idx="12029">
                  <c:v>584</c:v>
                </c:pt>
                <c:pt idx="12030">
                  <c:v>583</c:v>
                </c:pt>
                <c:pt idx="12031">
                  <c:v>581</c:v>
                </c:pt>
                <c:pt idx="12032">
                  <c:v>577</c:v>
                </c:pt>
                <c:pt idx="12033">
                  <c:v>579</c:v>
                </c:pt>
                <c:pt idx="12034">
                  <c:v>573</c:v>
                </c:pt>
                <c:pt idx="12035">
                  <c:v>571</c:v>
                </c:pt>
                <c:pt idx="12036">
                  <c:v>570</c:v>
                </c:pt>
                <c:pt idx="12037">
                  <c:v>568</c:v>
                </c:pt>
                <c:pt idx="12038">
                  <c:v>571</c:v>
                </c:pt>
                <c:pt idx="12039">
                  <c:v>574</c:v>
                </c:pt>
                <c:pt idx="12040">
                  <c:v>567</c:v>
                </c:pt>
                <c:pt idx="12041">
                  <c:v>568</c:v>
                </c:pt>
                <c:pt idx="12042">
                  <c:v>571</c:v>
                </c:pt>
                <c:pt idx="12043">
                  <c:v>567</c:v>
                </c:pt>
                <c:pt idx="12044">
                  <c:v>569</c:v>
                </c:pt>
                <c:pt idx="12045">
                  <c:v>561</c:v>
                </c:pt>
                <c:pt idx="12046">
                  <c:v>555</c:v>
                </c:pt>
                <c:pt idx="12047">
                  <c:v>553</c:v>
                </c:pt>
                <c:pt idx="12048">
                  <c:v>551</c:v>
                </c:pt>
                <c:pt idx="12049">
                  <c:v>552</c:v>
                </c:pt>
                <c:pt idx="12050">
                  <c:v>551</c:v>
                </c:pt>
                <c:pt idx="12051">
                  <c:v>550</c:v>
                </c:pt>
                <c:pt idx="12052">
                  <c:v>541</c:v>
                </c:pt>
                <c:pt idx="12053">
                  <c:v>537</c:v>
                </c:pt>
                <c:pt idx="12054">
                  <c:v>535</c:v>
                </c:pt>
                <c:pt idx="12055">
                  <c:v>531</c:v>
                </c:pt>
                <c:pt idx="12056">
                  <c:v>519</c:v>
                </c:pt>
                <c:pt idx="12057">
                  <c:v>510</c:v>
                </c:pt>
                <c:pt idx="12058">
                  <c:v>510</c:v>
                </c:pt>
                <c:pt idx="12059">
                  <c:v>499</c:v>
                </c:pt>
                <c:pt idx="12060">
                  <c:v>499</c:v>
                </c:pt>
                <c:pt idx="12061">
                  <c:v>496</c:v>
                </c:pt>
                <c:pt idx="12062">
                  <c:v>489</c:v>
                </c:pt>
                <c:pt idx="12063">
                  <c:v>485</c:v>
                </c:pt>
                <c:pt idx="12064">
                  <c:v>482</c:v>
                </c:pt>
                <c:pt idx="12065">
                  <c:v>480</c:v>
                </c:pt>
                <c:pt idx="12066">
                  <c:v>479</c:v>
                </c:pt>
                <c:pt idx="12067">
                  <c:v>478</c:v>
                </c:pt>
                <c:pt idx="12068">
                  <c:v>475</c:v>
                </c:pt>
                <c:pt idx="12069">
                  <c:v>478</c:v>
                </c:pt>
                <c:pt idx="12070">
                  <c:v>475</c:v>
                </c:pt>
                <c:pt idx="12071">
                  <c:v>480</c:v>
                </c:pt>
                <c:pt idx="12072">
                  <c:v>483</c:v>
                </c:pt>
                <c:pt idx="12073">
                  <c:v>495</c:v>
                </c:pt>
                <c:pt idx="12074">
                  <c:v>491</c:v>
                </c:pt>
                <c:pt idx="12075">
                  <c:v>495</c:v>
                </c:pt>
                <c:pt idx="12076">
                  <c:v>494</c:v>
                </c:pt>
                <c:pt idx="12077">
                  <c:v>500</c:v>
                </c:pt>
                <c:pt idx="12078">
                  <c:v>506</c:v>
                </c:pt>
                <c:pt idx="12079">
                  <c:v>512</c:v>
                </c:pt>
                <c:pt idx="12080">
                  <c:v>520</c:v>
                </c:pt>
                <c:pt idx="12081">
                  <c:v>522</c:v>
                </c:pt>
                <c:pt idx="12082">
                  <c:v>525</c:v>
                </c:pt>
                <c:pt idx="12083">
                  <c:v>534</c:v>
                </c:pt>
                <c:pt idx="12084">
                  <c:v>537</c:v>
                </c:pt>
                <c:pt idx="12085">
                  <c:v>542</c:v>
                </c:pt>
                <c:pt idx="12086">
                  <c:v>553</c:v>
                </c:pt>
                <c:pt idx="12087">
                  <c:v>550</c:v>
                </c:pt>
                <c:pt idx="12088">
                  <c:v>559</c:v>
                </c:pt>
                <c:pt idx="12089">
                  <c:v>564</c:v>
                </c:pt>
                <c:pt idx="12090">
                  <c:v>578</c:v>
                </c:pt>
                <c:pt idx="12091">
                  <c:v>581</c:v>
                </c:pt>
                <c:pt idx="12092">
                  <c:v>600</c:v>
                </c:pt>
                <c:pt idx="12093">
                  <c:v>597</c:v>
                </c:pt>
                <c:pt idx="12094">
                  <c:v>603</c:v>
                </c:pt>
                <c:pt idx="12095">
                  <c:v>601</c:v>
                </c:pt>
                <c:pt idx="12096">
                  <c:v>607</c:v>
                </c:pt>
                <c:pt idx="12097">
                  <c:v>615</c:v>
                </c:pt>
                <c:pt idx="12098">
                  <c:v>620</c:v>
                </c:pt>
                <c:pt idx="12099">
                  <c:v>622</c:v>
                </c:pt>
                <c:pt idx="12100">
                  <c:v>621</c:v>
                </c:pt>
                <c:pt idx="12101">
                  <c:v>619</c:v>
                </c:pt>
                <c:pt idx="12102">
                  <c:v>620</c:v>
                </c:pt>
                <c:pt idx="12103">
                  <c:v>621</c:v>
                </c:pt>
                <c:pt idx="12104">
                  <c:v>613</c:v>
                </c:pt>
                <c:pt idx="12105">
                  <c:v>615</c:v>
                </c:pt>
                <c:pt idx="12106">
                  <c:v>609</c:v>
                </c:pt>
                <c:pt idx="12107">
                  <c:v>609</c:v>
                </c:pt>
                <c:pt idx="12108">
                  <c:v>598</c:v>
                </c:pt>
                <c:pt idx="12109">
                  <c:v>594</c:v>
                </c:pt>
                <c:pt idx="12110">
                  <c:v>595</c:v>
                </c:pt>
                <c:pt idx="12111">
                  <c:v>604</c:v>
                </c:pt>
                <c:pt idx="12112">
                  <c:v>589</c:v>
                </c:pt>
                <c:pt idx="12113">
                  <c:v>581</c:v>
                </c:pt>
                <c:pt idx="12114">
                  <c:v>573</c:v>
                </c:pt>
                <c:pt idx="12115">
                  <c:v>574</c:v>
                </c:pt>
                <c:pt idx="12116">
                  <c:v>560</c:v>
                </c:pt>
                <c:pt idx="12117">
                  <c:v>549</c:v>
                </c:pt>
                <c:pt idx="12118">
                  <c:v>537</c:v>
                </c:pt>
                <c:pt idx="12119">
                  <c:v>531</c:v>
                </c:pt>
                <c:pt idx="12120">
                  <c:v>530</c:v>
                </c:pt>
                <c:pt idx="12121">
                  <c:v>521</c:v>
                </c:pt>
                <c:pt idx="12122">
                  <c:v>511</c:v>
                </c:pt>
                <c:pt idx="12123">
                  <c:v>502</c:v>
                </c:pt>
                <c:pt idx="12124">
                  <c:v>496</c:v>
                </c:pt>
                <c:pt idx="12125">
                  <c:v>486</c:v>
                </c:pt>
                <c:pt idx="12126">
                  <c:v>487</c:v>
                </c:pt>
                <c:pt idx="12127">
                  <c:v>486</c:v>
                </c:pt>
                <c:pt idx="12128">
                  <c:v>488</c:v>
                </c:pt>
                <c:pt idx="12129">
                  <c:v>484</c:v>
                </c:pt>
                <c:pt idx="12130">
                  <c:v>485</c:v>
                </c:pt>
                <c:pt idx="12131">
                  <c:v>493</c:v>
                </c:pt>
                <c:pt idx="12132">
                  <c:v>494</c:v>
                </c:pt>
                <c:pt idx="12133">
                  <c:v>494</c:v>
                </c:pt>
                <c:pt idx="12134">
                  <c:v>499</c:v>
                </c:pt>
                <c:pt idx="12135">
                  <c:v>503</c:v>
                </c:pt>
                <c:pt idx="12136">
                  <c:v>508</c:v>
                </c:pt>
                <c:pt idx="12137">
                  <c:v>515</c:v>
                </c:pt>
                <c:pt idx="12138">
                  <c:v>517</c:v>
                </c:pt>
                <c:pt idx="12139">
                  <c:v>516</c:v>
                </c:pt>
                <c:pt idx="12140">
                  <c:v>511</c:v>
                </c:pt>
                <c:pt idx="12141">
                  <c:v>513</c:v>
                </c:pt>
                <c:pt idx="12142">
                  <c:v>523</c:v>
                </c:pt>
                <c:pt idx="12143">
                  <c:v>523</c:v>
                </c:pt>
                <c:pt idx="12144">
                  <c:v>528</c:v>
                </c:pt>
                <c:pt idx="12145">
                  <c:v>527</c:v>
                </c:pt>
                <c:pt idx="12146">
                  <c:v>541</c:v>
                </c:pt>
                <c:pt idx="12147">
                  <c:v>550</c:v>
                </c:pt>
                <c:pt idx="12148">
                  <c:v>559</c:v>
                </c:pt>
                <c:pt idx="12149">
                  <c:v>572</c:v>
                </c:pt>
                <c:pt idx="12150">
                  <c:v>575</c:v>
                </c:pt>
                <c:pt idx="12151">
                  <c:v>583</c:v>
                </c:pt>
                <c:pt idx="12152">
                  <c:v>589</c:v>
                </c:pt>
                <c:pt idx="12153">
                  <c:v>592</c:v>
                </c:pt>
                <c:pt idx="12154">
                  <c:v>593</c:v>
                </c:pt>
                <c:pt idx="12155">
                  <c:v>605</c:v>
                </c:pt>
                <c:pt idx="12156">
                  <c:v>608</c:v>
                </c:pt>
                <c:pt idx="12157">
                  <c:v>615</c:v>
                </c:pt>
                <c:pt idx="12158">
                  <c:v>615</c:v>
                </c:pt>
                <c:pt idx="12159">
                  <c:v>618</c:v>
                </c:pt>
                <c:pt idx="12160">
                  <c:v>623</c:v>
                </c:pt>
                <c:pt idx="12161">
                  <c:v>624</c:v>
                </c:pt>
                <c:pt idx="12162">
                  <c:v>629</c:v>
                </c:pt>
                <c:pt idx="12163">
                  <c:v>629</c:v>
                </c:pt>
                <c:pt idx="12164">
                  <c:v>634</c:v>
                </c:pt>
                <c:pt idx="12165">
                  <c:v>638</c:v>
                </c:pt>
                <c:pt idx="12166">
                  <c:v>638</c:v>
                </c:pt>
                <c:pt idx="12167">
                  <c:v>645</c:v>
                </c:pt>
                <c:pt idx="12168">
                  <c:v>643</c:v>
                </c:pt>
                <c:pt idx="12169">
                  <c:v>635</c:v>
                </c:pt>
                <c:pt idx="12170">
                  <c:v>638</c:v>
                </c:pt>
                <c:pt idx="12171">
                  <c:v>630</c:v>
                </c:pt>
                <c:pt idx="12172">
                  <c:v>626</c:v>
                </c:pt>
                <c:pt idx="12173">
                  <c:v>629</c:v>
                </c:pt>
                <c:pt idx="12174">
                  <c:v>621</c:v>
                </c:pt>
                <c:pt idx="12175">
                  <c:v>622</c:v>
                </c:pt>
                <c:pt idx="12176">
                  <c:v>613</c:v>
                </c:pt>
                <c:pt idx="12177">
                  <c:v>615</c:v>
                </c:pt>
                <c:pt idx="12178">
                  <c:v>611</c:v>
                </c:pt>
                <c:pt idx="12179">
                  <c:v>613</c:v>
                </c:pt>
                <c:pt idx="12180">
                  <c:v>615</c:v>
                </c:pt>
                <c:pt idx="12181">
                  <c:v>614</c:v>
                </c:pt>
                <c:pt idx="12182">
                  <c:v>609</c:v>
                </c:pt>
                <c:pt idx="12183">
                  <c:v>602</c:v>
                </c:pt>
                <c:pt idx="12184">
                  <c:v>596</c:v>
                </c:pt>
                <c:pt idx="12185">
                  <c:v>594</c:v>
                </c:pt>
                <c:pt idx="12186">
                  <c:v>597</c:v>
                </c:pt>
                <c:pt idx="12187">
                  <c:v>594</c:v>
                </c:pt>
                <c:pt idx="12188">
                  <c:v>593</c:v>
                </c:pt>
                <c:pt idx="12189">
                  <c:v>582</c:v>
                </c:pt>
                <c:pt idx="12190">
                  <c:v>583</c:v>
                </c:pt>
                <c:pt idx="12191">
                  <c:v>574</c:v>
                </c:pt>
                <c:pt idx="12192">
                  <c:v>574</c:v>
                </c:pt>
                <c:pt idx="12193">
                  <c:v>569</c:v>
                </c:pt>
                <c:pt idx="12194">
                  <c:v>573</c:v>
                </c:pt>
                <c:pt idx="12195">
                  <c:v>574</c:v>
                </c:pt>
                <c:pt idx="12196">
                  <c:v>565</c:v>
                </c:pt>
                <c:pt idx="12197">
                  <c:v>564</c:v>
                </c:pt>
                <c:pt idx="12198">
                  <c:v>566</c:v>
                </c:pt>
                <c:pt idx="12199">
                  <c:v>562</c:v>
                </c:pt>
                <c:pt idx="12200">
                  <c:v>565</c:v>
                </c:pt>
                <c:pt idx="12201">
                  <c:v>559</c:v>
                </c:pt>
                <c:pt idx="12202">
                  <c:v>558</c:v>
                </c:pt>
                <c:pt idx="12203">
                  <c:v>550</c:v>
                </c:pt>
                <c:pt idx="12204">
                  <c:v>555</c:v>
                </c:pt>
                <c:pt idx="12205">
                  <c:v>550</c:v>
                </c:pt>
                <c:pt idx="12206">
                  <c:v>552</c:v>
                </c:pt>
                <c:pt idx="12207">
                  <c:v>553</c:v>
                </c:pt>
                <c:pt idx="12208">
                  <c:v>555</c:v>
                </c:pt>
                <c:pt idx="12209">
                  <c:v>564</c:v>
                </c:pt>
                <c:pt idx="12210">
                  <c:v>567</c:v>
                </c:pt>
                <c:pt idx="12211">
                  <c:v>579</c:v>
                </c:pt>
                <c:pt idx="12212">
                  <c:v>581</c:v>
                </c:pt>
                <c:pt idx="12213">
                  <c:v>585</c:v>
                </c:pt>
                <c:pt idx="12214">
                  <c:v>591</c:v>
                </c:pt>
                <c:pt idx="12215">
                  <c:v>603</c:v>
                </c:pt>
                <c:pt idx="12216">
                  <c:v>609</c:v>
                </c:pt>
                <c:pt idx="12217">
                  <c:v>613</c:v>
                </c:pt>
                <c:pt idx="12218">
                  <c:v>616</c:v>
                </c:pt>
                <c:pt idx="12219">
                  <c:v>621</c:v>
                </c:pt>
                <c:pt idx="12220">
                  <c:v>627</c:v>
                </c:pt>
                <c:pt idx="12221">
                  <c:v>635</c:v>
                </c:pt>
                <c:pt idx="12222">
                  <c:v>637</c:v>
                </c:pt>
                <c:pt idx="12223">
                  <c:v>647</c:v>
                </c:pt>
                <c:pt idx="12224">
                  <c:v>644</c:v>
                </c:pt>
                <c:pt idx="12225">
                  <c:v>648</c:v>
                </c:pt>
                <c:pt idx="12226">
                  <c:v>649</c:v>
                </c:pt>
                <c:pt idx="12227">
                  <c:v>657</c:v>
                </c:pt>
                <c:pt idx="12228">
                  <c:v>658</c:v>
                </c:pt>
                <c:pt idx="12229">
                  <c:v>672</c:v>
                </c:pt>
                <c:pt idx="12230">
                  <c:v>676</c:v>
                </c:pt>
                <c:pt idx="12231">
                  <c:v>674</c:v>
                </c:pt>
                <c:pt idx="12232">
                  <c:v>668</c:v>
                </c:pt>
                <c:pt idx="12233">
                  <c:v>664</c:v>
                </c:pt>
                <c:pt idx="12234">
                  <c:v>659</c:v>
                </c:pt>
                <c:pt idx="12235">
                  <c:v>655</c:v>
                </c:pt>
                <c:pt idx="12236">
                  <c:v>653</c:v>
                </c:pt>
                <c:pt idx="12237">
                  <c:v>649</c:v>
                </c:pt>
                <c:pt idx="12238">
                  <c:v>649</c:v>
                </c:pt>
                <c:pt idx="12239">
                  <c:v>646</c:v>
                </c:pt>
                <c:pt idx="12240">
                  <c:v>640</c:v>
                </c:pt>
                <c:pt idx="12241">
                  <c:v>639</c:v>
                </c:pt>
                <c:pt idx="12242">
                  <c:v>633</c:v>
                </c:pt>
                <c:pt idx="12243">
                  <c:v>629</c:v>
                </c:pt>
                <c:pt idx="12244">
                  <c:v>621</c:v>
                </c:pt>
                <c:pt idx="12245">
                  <c:v>618</c:v>
                </c:pt>
                <c:pt idx="12246">
                  <c:v>617</c:v>
                </c:pt>
                <c:pt idx="12247">
                  <c:v>616</c:v>
                </c:pt>
                <c:pt idx="12248">
                  <c:v>611</c:v>
                </c:pt>
                <c:pt idx="12249">
                  <c:v>607</c:v>
                </c:pt>
                <c:pt idx="12250">
                  <c:v>608</c:v>
                </c:pt>
                <c:pt idx="12251">
                  <c:v>611</c:v>
                </c:pt>
                <c:pt idx="12252">
                  <c:v>600</c:v>
                </c:pt>
                <c:pt idx="12253">
                  <c:v>605</c:v>
                </c:pt>
                <c:pt idx="12254">
                  <c:v>609</c:v>
                </c:pt>
                <c:pt idx="12255">
                  <c:v>613</c:v>
                </c:pt>
                <c:pt idx="12256">
                  <c:v>613</c:v>
                </c:pt>
                <c:pt idx="12257">
                  <c:v>610</c:v>
                </c:pt>
                <c:pt idx="12258">
                  <c:v>604</c:v>
                </c:pt>
                <c:pt idx="12259">
                  <c:v>603</c:v>
                </c:pt>
                <c:pt idx="12260">
                  <c:v>600</c:v>
                </c:pt>
                <c:pt idx="12261">
                  <c:v>603</c:v>
                </c:pt>
                <c:pt idx="12262">
                  <c:v>596</c:v>
                </c:pt>
                <c:pt idx="12263">
                  <c:v>607</c:v>
                </c:pt>
                <c:pt idx="12264">
                  <c:v>610</c:v>
                </c:pt>
                <c:pt idx="12265">
                  <c:v>613</c:v>
                </c:pt>
                <c:pt idx="12266">
                  <c:v>607</c:v>
                </c:pt>
                <c:pt idx="12267">
                  <c:v>611</c:v>
                </c:pt>
                <c:pt idx="12268">
                  <c:v>613</c:v>
                </c:pt>
                <c:pt idx="12269">
                  <c:v>622</c:v>
                </c:pt>
                <c:pt idx="12270">
                  <c:v>633</c:v>
                </c:pt>
                <c:pt idx="12271">
                  <c:v>635</c:v>
                </c:pt>
                <c:pt idx="12272">
                  <c:v>639</c:v>
                </c:pt>
                <c:pt idx="12273">
                  <c:v>637</c:v>
                </c:pt>
                <c:pt idx="12274">
                  <c:v>633</c:v>
                </c:pt>
                <c:pt idx="12275">
                  <c:v>633</c:v>
                </c:pt>
                <c:pt idx="12276">
                  <c:v>633</c:v>
                </c:pt>
                <c:pt idx="12277">
                  <c:v>625</c:v>
                </c:pt>
                <c:pt idx="12278">
                  <c:v>627</c:v>
                </c:pt>
                <c:pt idx="12279">
                  <c:v>639</c:v>
                </c:pt>
                <c:pt idx="12280">
                  <c:v>623</c:v>
                </c:pt>
                <c:pt idx="12281">
                  <c:v>625</c:v>
                </c:pt>
                <c:pt idx="12282">
                  <c:v>622</c:v>
                </c:pt>
                <c:pt idx="12283">
                  <c:v>621</c:v>
                </c:pt>
                <c:pt idx="12284">
                  <c:v>619</c:v>
                </c:pt>
                <c:pt idx="12285">
                  <c:v>613</c:v>
                </c:pt>
                <c:pt idx="12286">
                  <c:v>610</c:v>
                </c:pt>
                <c:pt idx="12287">
                  <c:v>609</c:v>
                </c:pt>
                <c:pt idx="12288">
                  <c:v>609</c:v>
                </c:pt>
                <c:pt idx="12289">
                  <c:v>613</c:v>
                </c:pt>
                <c:pt idx="12290">
                  <c:v>607</c:v>
                </c:pt>
                <c:pt idx="12291">
                  <c:v>606</c:v>
                </c:pt>
                <c:pt idx="12292">
                  <c:v>614</c:v>
                </c:pt>
                <c:pt idx="12293">
                  <c:v>614</c:v>
                </c:pt>
                <c:pt idx="12294">
                  <c:v>616</c:v>
                </c:pt>
                <c:pt idx="12295">
                  <c:v>614</c:v>
                </c:pt>
                <c:pt idx="12296">
                  <c:v>618</c:v>
                </c:pt>
                <c:pt idx="12297">
                  <c:v>613</c:v>
                </c:pt>
                <c:pt idx="12298">
                  <c:v>609</c:v>
                </c:pt>
                <c:pt idx="12299">
                  <c:v>614</c:v>
                </c:pt>
                <c:pt idx="12300">
                  <c:v>611</c:v>
                </c:pt>
                <c:pt idx="12301">
                  <c:v>614</c:v>
                </c:pt>
                <c:pt idx="12302">
                  <c:v>607</c:v>
                </c:pt>
                <c:pt idx="12303">
                  <c:v>606</c:v>
                </c:pt>
                <c:pt idx="12304">
                  <c:v>606</c:v>
                </c:pt>
                <c:pt idx="12305">
                  <c:v>609</c:v>
                </c:pt>
                <c:pt idx="12306">
                  <c:v>613</c:v>
                </c:pt>
                <c:pt idx="12307">
                  <c:v>616</c:v>
                </c:pt>
                <c:pt idx="12308">
                  <c:v>618</c:v>
                </c:pt>
                <c:pt idx="12309">
                  <c:v>620</c:v>
                </c:pt>
                <c:pt idx="12310">
                  <c:v>625</c:v>
                </c:pt>
                <c:pt idx="12311">
                  <c:v>627</c:v>
                </c:pt>
                <c:pt idx="12312">
                  <c:v>630</c:v>
                </c:pt>
                <c:pt idx="12313">
                  <c:v>629</c:v>
                </c:pt>
                <c:pt idx="12314">
                  <c:v>633</c:v>
                </c:pt>
                <c:pt idx="12315">
                  <c:v>644</c:v>
                </c:pt>
                <c:pt idx="12316">
                  <c:v>646</c:v>
                </c:pt>
                <c:pt idx="12317">
                  <c:v>658</c:v>
                </c:pt>
                <c:pt idx="12318">
                  <c:v>657</c:v>
                </c:pt>
                <c:pt idx="12319">
                  <c:v>669</c:v>
                </c:pt>
                <c:pt idx="12320">
                  <c:v>667</c:v>
                </c:pt>
                <c:pt idx="12321">
                  <c:v>681</c:v>
                </c:pt>
                <c:pt idx="12322">
                  <c:v>680</c:v>
                </c:pt>
                <c:pt idx="12323">
                  <c:v>686</c:v>
                </c:pt>
                <c:pt idx="12324">
                  <c:v>683</c:v>
                </c:pt>
                <c:pt idx="12325">
                  <c:v>688</c:v>
                </c:pt>
                <c:pt idx="12326">
                  <c:v>685</c:v>
                </c:pt>
                <c:pt idx="12327">
                  <c:v>679</c:v>
                </c:pt>
                <c:pt idx="12328">
                  <c:v>673</c:v>
                </c:pt>
                <c:pt idx="12329">
                  <c:v>675</c:v>
                </c:pt>
                <c:pt idx="12330">
                  <c:v>661</c:v>
                </c:pt>
                <c:pt idx="12331">
                  <c:v>657</c:v>
                </c:pt>
                <c:pt idx="12332">
                  <c:v>649</c:v>
                </c:pt>
                <c:pt idx="12333">
                  <c:v>641</c:v>
                </c:pt>
                <c:pt idx="12334">
                  <c:v>631</c:v>
                </c:pt>
                <c:pt idx="12335">
                  <c:v>623</c:v>
                </c:pt>
                <c:pt idx="12336">
                  <c:v>609</c:v>
                </c:pt>
                <c:pt idx="12337">
                  <c:v>597</c:v>
                </c:pt>
                <c:pt idx="12338">
                  <c:v>588</c:v>
                </c:pt>
                <c:pt idx="12339">
                  <c:v>587</c:v>
                </c:pt>
                <c:pt idx="12340">
                  <c:v>581</c:v>
                </c:pt>
                <c:pt idx="12341">
                  <c:v>579</c:v>
                </c:pt>
                <c:pt idx="12342">
                  <c:v>572</c:v>
                </c:pt>
                <c:pt idx="12343">
                  <c:v>567</c:v>
                </c:pt>
                <c:pt idx="12344">
                  <c:v>563</c:v>
                </c:pt>
                <c:pt idx="12345">
                  <c:v>561</c:v>
                </c:pt>
                <c:pt idx="12346">
                  <c:v>557</c:v>
                </c:pt>
                <c:pt idx="12347">
                  <c:v>562</c:v>
                </c:pt>
                <c:pt idx="12348">
                  <c:v>551</c:v>
                </c:pt>
                <c:pt idx="12349">
                  <c:v>549</c:v>
                </c:pt>
                <c:pt idx="12350">
                  <c:v>547</c:v>
                </c:pt>
                <c:pt idx="12351">
                  <c:v>551</c:v>
                </c:pt>
                <c:pt idx="12352">
                  <c:v>557</c:v>
                </c:pt>
                <c:pt idx="12353">
                  <c:v>559</c:v>
                </c:pt>
                <c:pt idx="12354">
                  <c:v>557</c:v>
                </c:pt>
                <c:pt idx="12355">
                  <c:v>556</c:v>
                </c:pt>
                <c:pt idx="12356">
                  <c:v>565</c:v>
                </c:pt>
                <c:pt idx="12357">
                  <c:v>562</c:v>
                </c:pt>
                <c:pt idx="12358">
                  <c:v>570</c:v>
                </c:pt>
                <c:pt idx="12359">
                  <c:v>571</c:v>
                </c:pt>
                <c:pt idx="12360">
                  <c:v>570</c:v>
                </c:pt>
                <c:pt idx="12361">
                  <c:v>570</c:v>
                </c:pt>
                <c:pt idx="12362">
                  <c:v>567</c:v>
                </c:pt>
                <c:pt idx="12363">
                  <c:v>573</c:v>
                </c:pt>
                <c:pt idx="12364">
                  <c:v>571</c:v>
                </c:pt>
                <c:pt idx="12365">
                  <c:v>571</c:v>
                </c:pt>
                <c:pt idx="12366">
                  <c:v>571</c:v>
                </c:pt>
                <c:pt idx="12367">
                  <c:v>567</c:v>
                </c:pt>
                <c:pt idx="12368">
                  <c:v>569</c:v>
                </c:pt>
                <c:pt idx="12369">
                  <c:v>565</c:v>
                </c:pt>
                <c:pt idx="12370">
                  <c:v>559</c:v>
                </c:pt>
                <c:pt idx="12371">
                  <c:v>559</c:v>
                </c:pt>
                <c:pt idx="12372">
                  <c:v>556</c:v>
                </c:pt>
                <c:pt idx="12373">
                  <c:v>555</c:v>
                </c:pt>
                <c:pt idx="12374">
                  <c:v>553</c:v>
                </c:pt>
                <c:pt idx="12375">
                  <c:v>551</c:v>
                </c:pt>
                <c:pt idx="12376">
                  <c:v>554</c:v>
                </c:pt>
                <c:pt idx="12377">
                  <c:v>552</c:v>
                </c:pt>
                <c:pt idx="12378">
                  <c:v>555</c:v>
                </c:pt>
                <c:pt idx="12379">
                  <c:v>562</c:v>
                </c:pt>
                <c:pt idx="12380">
                  <c:v>575</c:v>
                </c:pt>
                <c:pt idx="12381">
                  <c:v>579</c:v>
                </c:pt>
                <c:pt idx="12382">
                  <c:v>595</c:v>
                </c:pt>
                <c:pt idx="12383">
                  <c:v>605</c:v>
                </c:pt>
                <c:pt idx="12384">
                  <c:v>614</c:v>
                </c:pt>
                <c:pt idx="12385">
                  <c:v>622</c:v>
                </c:pt>
                <c:pt idx="12386">
                  <c:v>632</c:v>
                </c:pt>
                <c:pt idx="12387">
                  <c:v>640</c:v>
                </c:pt>
                <c:pt idx="12388">
                  <c:v>651</c:v>
                </c:pt>
                <c:pt idx="12389">
                  <c:v>646</c:v>
                </c:pt>
                <c:pt idx="12390">
                  <c:v>652</c:v>
                </c:pt>
                <c:pt idx="12391">
                  <c:v>659</c:v>
                </c:pt>
                <c:pt idx="12392">
                  <c:v>665</c:v>
                </c:pt>
                <c:pt idx="12393">
                  <c:v>660</c:v>
                </c:pt>
                <c:pt idx="12394">
                  <c:v>668</c:v>
                </c:pt>
                <c:pt idx="12395">
                  <c:v>669</c:v>
                </c:pt>
                <c:pt idx="12396">
                  <c:v>671</c:v>
                </c:pt>
                <c:pt idx="12397">
                  <c:v>666</c:v>
                </c:pt>
                <c:pt idx="12398">
                  <c:v>669</c:v>
                </c:pt>
                <c:pt idx="12399">
                  <c:v>663</c:v>
                </c:pt>
                <c:pt idx="12400">
                  <c:v>666</c:v>
                </c:pt>
                <c:pt idx="12401">
                  <c:v>668</c:v>
                </c:pt>
                <c:pt idx="12402">
                  <c:v>664</c:v>
                </c:pt>
                <c:pt idx="12403">
                  <c:v>661</c:v>
                </c:pt>
                <c:pt idx="12404">
                  <c:v>658</c:v>
                </c:pt>
                <c:pt idx="12405">
                  <c:v>658</c:v>
                </c:pt>
                <c:pt idx="12406">
                  <c:v>655</c:v>
                </c:pt>
                <c:pt idx="12407">
                  <c:v>653</c:v>
                </c:pt>
                <c:pt idx="12408">
                  <c:v>651</c:v>
                </c:pt>
                <c:pt idx="12409">
                  <c:v>645</c:v>
                </c:pt>
                <c:pt idx="12410">
                  <c:v>645</c:v>
                </c:pt>
                <c:pt idx="12411">
                  <c:v>645</c:v>
                </c:pt>
                <c:pt idx="12412">
                  <c:v>638</c:v>
                </c:pt>
                <c:pt idx="12413">
                  <c:v>636</c:v>
                </c:pt>
                <c:pt idx="12414">
                  <c:v>632</c:v>
                </c:pt>
                <c:pt idx="12415">
                  <c:v>631</c:v>
                </c:pt>
                <c:pt idx="12416">
                  <c:v>631</c:v>
                </c:pt>
                <c:pt idx="12417">
                  <c:v>633</c:v>
                </c:pt>
                <c:pt idx="12418">
                  <c:v>623</c:v>
                </c:pt>
                <c:pt idx="12419">
                  <c:v>635</c:v>
                </c:pt>
                <c:pt idx="12420">
                  <c:v>623</c:v>
                </c:pt>
                <c:pt idx="12421">
                  <c:v>625</c:v>
                </c:pt>
                <c:pt idx="12422">
                  <c:v>629</c:v>
                </c:pt>
                <c:pt idx="12423">
                  <c:v>621</c:v>
                </c:pt>
                <c:pt idx="12424">
                  <c:v>613</c:v>
                </c:pt>
                <c:pt idx="12425">
                  <c:v>601</c:v>
                </c:pt>
                <c:pt idx="12426">
                  <c:v>604</c:v>
                </c:pt>
                <c:pt idx="12427">
                  <c:v>607</c:v>
                </c:pt>
                <c:pt idx="12428">
                  <c:v>616</c:v>
                </c:pt>
                <c:pt idx="12429">
                  <c:v>617</c:v>
                </c:pt>
                <c:pt idx="12430">
                  <c:v>617</c:v>
                </c:pt>
                <c:pt idx="12431">
                  <c:v>607</c:v>
                </c:pt>
                <c:pt idx="12432">
                  <c:v>621</c:v>
                </c:pt>
                <c:pt idx="12433">
                  <c:v>604</c:v>
                </c:pt>
                <c:pt idx="12434">
                  <c:v>605</c:v>
                </c:pt>
                <c:pt idx="12435">
                  <c:v>617</c:v>
                </c:pt>
                <c:pt idx="12436">
                  <c:v>613</c:v>
                </c:pt>
                <c:pt idx="12437">
                  <c:v>619</c:v>
                </c:pt>
                <c:pt idx="12438">
                  <c:v>617</c:v>
                </c:pt>
                <c:pt idx="12439">
                  <c:v>614</c:v>
                </c:pt>
                <c:pt idx="12440">
                  <c:v>612</c:v>
                </c:pt>
                <c:pt idx="12441">
                  <c:v>616</c:v>
                </c:pt>
                <c:pt idx="12442">
                  <c:v>613</c:v>
                </c:pt>
                <c:pt idx="12443">
                  <c:v>619</c:v>
                </c:pt>
                <c:pt idx="12444">
                  <c:v>618</c:v>
                </c:pt>
                <c:pt idx="12445">
                  <c:v>617</c:v>
                </c:pt>
                <c:pt idx="12446">
                  <c:v>617</c:v>
                </c:pt>
                <c:pt idx="12447">
                  <c:v>606</c:v>
                </c:pt>
                <c:pt idx="12448">
                  <c:v>619</c:v>
                </c:pt>
                <c:pt idx="12449">
                  <c:v>611</c:v>
                </c:pt>
                <c:pt idx="12450">
                  <c:v>616</c:v>
                </c:pt>
                <c:pt idx="12451">
                  <c:v>622</c:v>
                </c:pt>
                <c:pt idx="12452">
                  <c:v>623</c:v>
                </c:pt>
                <c:pt idx="12453">
                  <c:v>600</c:v>
                </c:pt>
                <c:pt idx="12454">
                  <c:v>612</c:v>
                </c:pt>
                <c:pt idx="12455">
                  <c:v>613</c:v>
                </c:pt>
                <c:pt idx="12456">
                  <c:v>618</c:v>
                </c:pt>
                <c:pt idx="12457">
                  <c:v>613</c:v>
                </c:pt>
                <c:pt idx="12458">
                  <c:v>614</c:v>
                </c:pt>
                <c:pt idx="12459">
                  <c:v>615</c:v>
                </c:pt>
                <c:pt idx="12460">
                  <c:v>613</c:v>
                </c:pt>
                <c:pt idx="12461">
                  <c:v>621</c:v>
                </c:pt>
                <c:pt idx="12462">
                  <c:v>624</c:v>
                </c:pt>
                <c:pt idx="12463">
                  <c:v>605</c:v>
                </c:pt>
                <c:pt idx="12464">
                  <c:v>618</c:v>
                </c:pt>
                <c:pt idx="12465">
                  <c:v>614</c:v>
                </c:pt>
                <c:pt idx="12466">
                  <c:v>618</c:v>
                </c:pt>
                <c:pt idx="12467">
                  <c:v>617</c:v>
                </c:pt>
                <c:pt idx="12468">
                  <c:v>624</c:v>
                </c:pt>
                <c:pt idx="12469">
                  <c:v>612</c:v>
                </c:pt>
                <c:pt idx="12470">
                  <c:v>604</c:v>
                </c:pt>
                <c:pt idx="12471">
                  <c:v>607</c:v>
                </c:pt>
                <c:pt idx="12472">
                  <c:v>609</c:v>
                </c:pt>
                <c:pt idx="12473">
                  <c:v>619</c:v>
                </c:pt>
                <c:pt idx="12474">
                  <c:v>621</c:v>
                </c:pt>
                <c:pt idx="12475">
                  <c:v>620</c:v>
                </c:pt>
                <c:pt idx="12476">
                  <c:v>620</c:v>
                </c:pt>
                <c:pt idx="12477">
                  <c:v>615</c:v>
                </c:pt>
                <c:pt idx="12478">
                  <c:v>622</c:v>
                </c:pt>
                <c:pt idx="12479">
                  <c:v>628</c:v>
                </c:pt>
                <c:pt idx="12480">
                  <c:v>601</c:v>
                </c:pt>
                <c:pt idx="12481">
                  <c:v>600</c:v>
                </c:pt>
                <c:pt idx="12482">
                  <c:v>617</c:v>
                </c:pt>
                <c:pt idx="12483">
                  <c:v>616</c:v>
                </c:pt>
                <c:pt idx="12484">
                  <c:v>625</c:v>
                </c:pt>
                <c:pt idx="12485">
                  <c:v>613</c:v>
                </c:pt>
                <c:pt idx="12486">
                  <c:v>600</c:v>
                </c:pt>
                <c:pt idx="12487">
                  <c:v>616</c:v>
                </c:pt>
                <c:pt idx="12488">
                  <c:v>602</c:v>
                </c:pt>
                <c:pt idx="12489">
                  <c:v>616</c:v>
                </c:pt>
                <c:pt idx="12490">
                  <c:v>616</c:v>
                </c:pt>
                <c:pt idx="12491">
                  <c:v>612</c:v>
                </c:pt>
                <c:pt idx="12492">
                  <c:v>608</c:v>
                </c:pt>
                <c:pt idx="12493">
                  <c:v>614</c:v>
                </c:pt>
                <c:pt idx="12494">
                  <c:v>603</c:v>
                </c:pt>
                <c:pt idx="12495">
                  <c:v>615</c:v>
                </c:pt>
                <c:pt idx="12496">
                  <c:v>592</c:v>
                </c:pt>
                <c:pt idx="12497">
                  <c:v>589</c:v>
                </c:pt>
                <c:pt idx="12498">
                  <c:v>593</c:v>
                </c:pt>
                <c:pt idx="12499">
                  <c:v>604</c:v>
                </c:pt>
                <c:pt idx="12500">
                  <c:v>605</c:v>
                </c:pt>
                <c:pt idx="12501">
                  <c:v>605</c:v>
                </c:pt>
                <c:pt idx="12502">
                  <c:v>611</c:v>
                </c:pt>
                <c:pt idx="12503">
                  <c:v>607</c:v>
                </c:pt>
                <c:pt idx="12504">
                  <c:v>610</c:v>
                </c:pt>
                <c:pt idx="12505">
                  <c:v>623</c:v>
                </c:pt>
                <c:pt idx="12506">
                  <c:v>591</c:v>
                </c:pt>
                <c:pt idx="12507">
                  <c:v>596</c:v>
                </c:pt>
                <c:pt idx="12508">
                  <c:v>593</c:v>
                </c:pt>
                <c:pt idx="12509">
                  <c:v>605</c:v>
                </c:pt>
                <c:pt idx="12510">
                  <c:v>603</c:v>
                </c:pt>
                <c:pt idx="12511">
                  <c:v>604</c:v>
                </c:pt>
                <c:pt idx="12512">
                  <c:v>614</c:v>
                </c:pt>
                <c:pt idx="12513">
                  <c:v>606</c:v>
                </c:pt>
                <c:pt idx="12514">
                  <c:v>588</c:v>
                </c:pt>
                <c:pt idx="12515">
                  <c:v>603</c:v>
                </c:pt>
                <c:pt idx="12516">
                  <c:v>602</c:v>
                </c:pt>
                <c:pt idx="12517">
                  <c:v>604</c:v>
                </c:pt>
                <c:pt idx="12518">
                  <c:v>604</c:v>
                </c:pt>
                <c:pt idx="12519">
                  <c:v>605</c:v>
                </c:pt>
                <c:pt idx="12520">
                  <c:v>604</c:v>
                </c:pt>
                <c:pt idx="12521">
                  <c:v>613</c:v>
                </c:pt>
                <c:pt idx="12522">
                  <c:v>612</c:v>
                </c:pt>
                <c:pt idx="12523">
                  <c:v>590</c:v>
                </c:pt>
                <c:pt idx="12524">
                  <c:v>596</c:v>
                </c:pt>
                <c:pt idx="12525">
                  <c:v>605</c:v>
                </c:pt>
                <c:pt idx="12526">
                  <c:v>598</c:v>
                </c:pt>
                <c:pt idx="12527">
                  <c:v>606</c:v>
                </c:pt>
                <c:pt idx="12528">
                  <c:v>603</c:v>
                </c:pt>
                <c:pt idx="12529">
                  <c:v>605</c:v>
                </c:pt>
                <c:pt idx="12530">
                  <c:v>608</c:v>
                </c:pt>
                <c:pt idx="12531">
                  <c:v>614</c:v>
                </c:pt>
                <c:pt idx="12532">
                  <c:v>593</c:v>
                </c:pt>
                <c:pt idx="12533">
                  <c:v>585</c:v>
                </c:pt>
                <c:pt idx="12534">
                  <c:v>603</c:v>
                </c:pt>
                <c:pt idx="12535">
                  <c:v>603</c:v>
                </c:pt>
                <c:pt idx="12536">
                  <c:v>598</c:v>
                </c:pt>
                <c:pt idx="12537">
                  <c:v>605</c:v>
                </c:pt>
                <c:pt idx="12538">
                  <c:v>605</c:v>
                </c:pt>
                <c:pt idx="12539">
                  <c:v>607</c:v>
                </c:pt>
                <c:pt idx="12540">
                  <c:v>596</c:v>
                </c:pt>
                <c:pt idx="12541">
                  <c:v>591</c:v>
                </c:pt>
                <c:pt idx="12542">
                  <c:v>587</c:v>
                </c:pt>
                <c:pt idx="12543">
                  <c:v>600</c:v>
                </c:pt>
                <c:pt idx="12544">
                  <c:v>603</c:v>
                </c:pt>
                <c:pt idx="12545">
                  <c:v>602</c:v>
                </c:pt>
                <c:pt idx="12546">
                  <c:v>602</c:v>
                </c:pt>
                <c:pt idx="12547">
                  <c:v>604</c:v>
                </c:pt>
                <c:pt idx="12548">
                  <c:v>603</c:v>
                </c:pt>
                <c:pt idx="12549">
                  <c:v>602</c:v>
                </c:pt>
                <c:pt idx="12550">
                  <c:v>607</c:v>
                </c:pt>
                <c:pt idx="12551">
                  <c:v>603</c:v>
                </c:pt>
                <c:pt idx="12552">
                  <c:v>586</c:v>
                </c:pt>
                <c:pt idx="12553">
                  <c:v>590</c:v>
                </c:pt>
                <c:pt idx="12554">
                  <c:v>599</c:v>
                </c:pt>
                <c:pt idx="12555">
                  <c:v>579</c:v>
                </c:pt>
                <c:pt idx="12556">
                  <c:v>599</c:v>
                </c:pt>
                <c:pt idx="12557">
                  <c:v>579</c:v>
                </c:pt>
                <c:pt idx="12558">
                  <c:v>598</c:v>
                </c:pt>
                <c:pt idx="12559">
                  <c:v>599</c:v>
                </c:pt>
                <c:pt idx="12560">
                  <c:v>602</c:v>
                </c:pt>
                <c:pt idx="12561">
                  <c:v>594</c:v>
                </c:pt>
                <c:pt idx="12562">
                  <c:v>583</c:v>
                </c:pt>
                <c:pt idx="12563">
                  <c:v>582</c:v>
                </c:pt>
                <c:pt idx="12564">
                  <c:v>599</c:v>
                </c:pt>
                <c:pt idx="12565">
                  <c:v>596</c:v>
                </c:pt>
                <c:pt idx="12566">
                  <c:v>597</c:v>
                </c:pt>
                <c:pt idx="12567">
                  <c:v>596</c:v>
                </c:pt>
                <c:pt idx="12568">
                  <c:v>596</c:v>
                </c:pt>
                <c:pt idx="12569">
                  <c:v>601</c:v>
                </c:pt>
                <c:pt idx="12570">
                  <c:v>606</c:v>
                </c:pt>
                <c:pt idx="12571">
                  <c:v>612</c:v>
                </c:pt>
                <c:pt idx="12572">
                  <c:v>576</c:v>
                </c:pt>
                <c:pt idx="12573">
                  <c:v>583</c:v>
                </c:pt>
                <c:pt idx="12574">
                  <c:v>593</c:v>
                </c:pt>
                <c:pt idx="12575">
                  <c:v>586</c:v>
                </c:pt>
                <c:pt idx="12576">
                  <c:v>594</c:v>
                </c:pt>
                <c:pt idx="12577">
                  <c:v>595</c:v>
                </c:pt>
                <c:pt idx="12578">
                  <c:v>596</c:v>
                </c:pt>
                <c:pt idx="12579">
                  <c:v>603</c:v>
                </c:pt>
                <c:pt idx="12580">
                  <c:v>591</c:v>
                </c:pt>
                <c:pt idx="12581">
                  <c:v>578</c:v>
                </c:pt>
                <c:pt idx="12582">
                  <c:v>592</c:v>
                </c:pt>
                <c:pt idx="12583">
                  <c:v>596</c:v>
                </c:pt>
                <c:pt idx="12584">
                  <c:v>595</c:v>
                </c:pt>
                <c:pt idx="12585">
                  <c:v>594</c:v>
                </c:pt>
                <c:pt idx="12586">
                  <c:v>594</c:v>
                </c:pt>
                <c:pt idx="12587">
                  <c:v>595</c:v>
                </c:pt>
                <c:pt idx="12588">
                  <c:v>607</c:v>
                </c:pt>
                <c:pt idx="12589">
                  <c:v>603</c:v>
                </c:pt>
                <c:pt idx="12590">
                  <c:v>596</c:v>
                </c:pt>
                <c:pt idx="12591">
                  <c:v>575</c:v>
                </c:pt>
                <c:pt idx="12592">
                  <c:v>596</c:v>
                </c:pt>
                <c:pt idx="12593">
                  <c:v>595</c:v>
                </c:pt>
                <c:pt idx="12594">
                  <c:v>594</c:v>
                </c:pt>
                <c:pt idx="12595">
                  <c:v>597</c:v>
                </c:pt>
                <c:pt idx="12596">
                  <c:v>597</c:v>
                </c:pt>
                <c:pt idx="12597">
                  <c:v>612</c:v>
                </c:pt>
                <c:pt idx="12598">
                  <c:v>611</c:v>
                </c:pt>
                <c:pt idx="12599">
                  <c:v>603</c:v>
                </c:pt>
                <c:pt idx="12600">
                  <c:v>608</c:v>
                </c:pt>
                <c:pt idx="12601">
                  <c:v>577</c:v>
                </c:pt>
                <c:pt idx="12602">
                  <c:v>595</c:v>
                </c:pt>
                <c:pt idx="12603">
                  <c:v>597</c:v>
                </c:pt>
                <c:pt idx="12604">
                  <c:v>575</c:v>
                </c:pt>
                <c:pt idx="12605">
                  <c:v>595</c:v>
                </c:pt>
                <c:pt idx="12606">
                  <c:v>598</c:v>
                </c:pt>
                <c:pt idx="12607">
                  <c:v>596</c:v>
                </c:pt>
                <c:pt idx="12608">
                  <c:v>599</c:v>
                </c:pt>
                <c:pt idx="12609">
                  <c:v>596</c:v>
                </c:pt>
                <c:pt idx="12610">
                  <c:v>607</c:v>
                </c:pt>
                <c:pt idx="12611">
                  <c:v>603</c:v>
                </c:pt>
                <c:pt idx="12612">
                  <c:v>574</c:v>
                </c:pt>
                <c:pt idx="12613">
                  <c:v>596</c:v>
                </c:pt>
                <c:pt idx="12614">
                  <c:v>604</c:v>
                </c:pt>
                <c:pt idx="12615">
                  <c:v>574</c:v>
                </c:pt>
                <c:pt idx="12616">
                  <c:v>593</c:v>
                </c:pt>
                <c:pt idx="12617">
                  <c:v>598</c:v>
                </c:pt>
                <c:pt idx="12618">
                  <c:v>598</c:v>
                </c:pt>
                <c:pt idx="12619">
                  <c:v>599</c:v>
                </c:pt>
                <c:pt idx="12620">
                  <c:v>609</c:v>
                </c:pt>
                <c:pt idx="12621">
                  <c:v>606</c:v>
                </c:pt>
                <c:pt idx="12622">
                  <c:v>586</c:v>
                </c:pt>
                <c:pt idx="12623">
                  <c:v>569</c:v>
                </c:pt>
                <c:pt idx="12624">
                  <c:v>580</c:v>
                </c:pt>
                <c:pt idx="12625">
                  <c:v>572</c:v>
                </c:pt>
                <c:pt idx="12626">
                  <c:v>596</c:v>
                </c:pt>
                <c:pt idx="12627">
                  <c:v>596</c:v>
                </c:pt>
                <c:pt idx="12628">
                  <c:v>600</c:v>
                </c:pt>
                <c:pt idx="12629">
                  <c:v>601</c:v>
                </c:pt>
                <c:pt idx="12630">
                  <c:v>599</c:v>
                </c:pt>
                <c:pt idx="12631">
                  <c:v>607</c:v>
                </c:pt>
                <c:pt idx="12632">
                  <c:v>607</c:v>
                </c:pt>
                <c:pt idx="12633">
                  <c:v>600</c:v>
                </c:pt>
                <c:pt idx="12634">
                  <c:v>599</c:v>
                </c:pt>
                <c:pt idx="12635">
                  <c:v>610</c:v>
                </c:pt>
                <c:pt idx="12636">
                  <c:v>583</c:v>
                </c:pt>
                <c:pt idx="12637">
                  <c:v>575</c:v>
                </c:pt>
                <c:pt idx="12638">
                  <c:v>597</c:v>
                </c:pt>
                <c:pt idx="12639">
                  <c:v>603</c:v>
                </c:pt>
                <c:pt idx="12640">
                  <c:v>600</c:v>
                </c:pt>
                <c:pt idx="12641">
                  <c:v>604</c:v>
                </c:pt>
                <c:pt idx="12642">
                  <c:v>605</c:v>
                </c:pt>
                <c:pt idx="12643">
                  <c:v>602</c:v>
                </c:pt>
                <c:pt idx="12644">
                  <c:v>600</c:v>
                </c:pt>
                <c:pt idx="12645">
                  <c:v>602</c:v>
                </c:pt>
                <c:pt idx="12646">
                  <c:v>610</c:v>
                </c:pt>
                <c:pt idx="12647">
                  <c:v>609</c:v>
                </c:pt>
                <c:pt idx="12648">
                  <c:v>575</c:v>
                </c:pt>
                <c:pt idx="12649">
                  <c:v>595</c:v>
                </c:pt>
                <c:pt idx="12650">
                  <c:v>597</c:v>
                </c:pt>
                <c:pt idx="12651">
                  <c:v>601</c:v>
                </c:pt>
                <c:pt idx="12652">
                  <c:v>595</c:v>
                </c:pt>
                <c:pt idx="12653">
                  <c:v>597</c:v>
                </c:pt>
                <c:pt idx="12654">
                  <c:v>600</c:v>
                </c:pt>
                <c:pt idx="12655">
                  <c:v>595</c:v>
                </c:pt>
                <c:pt idx="12656">
                  <c:v>607</c:v>
                </c:pt>
                <c:pt idx="12657">
                  <c:v>584</c:v>
                </c:pt>
                <c:pt idx="12658">
                  <c:v>585</c:v>
                </c:pt>
                <c:pt idx="12659">
                  <c:v>575</c:v>
                </c:pt>
                <c:pt idx="12660">
                  <c:v>593</c:v>
                </c:pt>
                <c:pt idx="12661">
                  <c:v>596</c:v>
                </c:pt>
                <c:pt idx="12662">
                  <c:v>581</c:v>
                </c:pt>
                <c:pt idx="12663">
                  <c:v>563</c:v>
                </c:pt>
                <c:pt idx="12664">
                  <c:v>595</c:v>
                </c:pt>
                <c:pt idx="12665">
                  <c:v>592</c:v>
                </c:pt>
                <c:pt idx="12666">
                  <c:v>594</c:v>
                </c:pt>
                <c:pt idx="12667">
                  <c:v>591</c:v>
                </c:pt>
                <c:pt idx="12668">
                  <c:v>602</c:v>
                </c:pt>
                <c:pt idx="12669">
                  <c:v>565</c:v>
                </c:pt>
                <c:pt idx="12670">
                  <c:v>613</c:v>
                </c:pt>
                <c:pt idx="12671">
                  <c:v>556</c:v>
                </c:pt>
                <c:pt idx="12672">
                  <c:v>648</c:v>
                </c:pt>
                <c:pt idx="12673">
                  <c:v>605</c:v>
                </c:pt>
                <c:pt idx="12674">
                  <c:v>609</c:v>
                </c:pt>
                <c:pt idx="12675">
                  <c:v>610</c:v>
                </c:pt>
                <c:pt idx="12676">
                  <c:v>604</c:v>
                </c:pt>
                <c:pt idx="12677">
                  <c:v>609</c:v>
                </c:pt>
                <c:pt idx="12678">
                  <c:v>615</c:v>
                </c:pt>
                <c:pt idx="12679">
                  <c:v>603</c:v>
                </c:pt>
                <c:pt idx="12680">
                  <c:v>756</c:v>
                </c:pt>
                <c:pt idx="12681">
                  <c:v>594</c:v>
                </c:pt>
                <c:pt idx="12682">
                  <c:v>609</c:v>
                </c:pt>
                <c:pt idx="12683">
                  <c:v>603</c:v>
                </c:pt>
                <c:pt idx="12684">
                  <c:v>767</c:v>
                </c:pt>
                <c:pt idx="12685">
                  <c:v>599</c:v>
                </c:pt>
                <c:pt idx="12686">
                  <c:v>604</c:v>
                </c:pt>
                <c:pt idx="12687">
                  <c:v>608</c:v>
                </c:pt>
                <c:pt idx="12688">
                  <c:v>608</c:v>
                </c:pt>
                <c:pt idx="12689">
                  <c:v>601</c:v>
                </c:pt>
                <c:pt idx="12690">
                  <c:v>609</c:v>
                </c:pt>
                <c:pt idx="12691">
                  <c:v>770</c:v>
                </c:pt>
                <c:pt idx="12692">
                  <c:v>609</c:v>
                </c:pt>
                <c:pt idx="12693">
                  <c:v>598</c:v>
                </c:pt>
                <c:pt idx="12694">
                  <c:v>765</c:v>
                </c:pt>
                <c:pt idx="12695">
                  <c:v>597</c:v>
                </c:pt>
                <c:pt idx="12696">
                  <c:v>605</c:v>
                </c:pt>
                <c:pt idx="12697">
                  <c:v>607</c:v>
                </c:pt>
                <c:pt idx="12698">
                  <c:v>605</c:v>
                </c:pt>
                <c:pt idx="12699">
                  <c:v>608</c:v>
                </c:pt>
                <c:pt idx="12700">
                  <c:v>637</c:v>
                </c:pt>
                <c:pt idx="12701">
                  <c:v>608</c:v>
                </c:pt>
                <c:pt idx="12702">
                  <c:v>600</c:v>
                </c:pt>
                <c:pt idx="12703">
                  <c:v>605</c:v>
                </c:pt>
                <c:pt idx="12704">
                  <c:v>595</c:v>
                </c:pt>
                <c:pt idx="12705">
                  <c:v>594</c:v>
                </c:pt>
                <c:pt idx="12706">
                  <c:v>600</c:v>
                </c:pt>
                <c:pt idx="12707">
                  <c:v>605</c:v>
                </c:pt>
                <c:pt idx="12708">
                  <c:v>602</c:v>
                </c:pt>
                <c:pt idx="12709">
                  <c:v>601</c:v>
                </c:pt>
                <c:pt idx="12710">
                  <c:v>584</c:v>
                </c:pt>
                <c:pt idx="12711">
                  <c:v>606</c:v>
                </c:pt>
                <c:pt idx="12712">
                  <c:v>595</c:v>
                </c:pt>
                <c:pt idx="12713">
                  <c:v>594</c:v>
                </c:pt>
                <c:pt idx="12714">
                  <c:v>599</c:v>
                </c:pt>
                <c:pt idx="12715">
                  <c:v>602</c:v>
                </c:pt>
                <c:pt idx="12716">
                  <c:v>599</c:v>
                </c:pt>
                <c:pt idx="12717">
                  <c:v>602</c:v>
                </c:pt>
                <c:pt idx="12718">
                  <c:v>597</c:v>
                </c:pt>
                <c:pt idx="12719">
                  <c:v>600</c:v>
                </c:pt>
                <c:pt idx="12720">
                  <c:v>721</c:v>
                </c:pt>
                <c:pt idx="12721">
                  <c:v>598</c:v>
                </c:pt>
                <c:pt idx="12722">
                  <c:v>592</c:v>
                </c:pt>
                <c:pt idx="12723">
                  <c:v>599</c:v>
                </c:pt>
                <c:pt idx="12724">
                  <c:v>595</c:v>
                </c:pt>
                <c:pt idx="12725">
                  <c:v>641</c:v>
                </c:pt>
                <c:pt idx="12726">
                  <c:v>595</c:v>
                </c:pt>
                <c:pt idx="12727">
                  <c:v>599</c:v>
                </c:pt>
                <c:pt idx="12728">
                  <c:v>591</c:v>
                </c:pt>
                <c:pt idx="12729">
                  <c:v>598</c:v>
                </c:pt>
                <c:pt idx="12730">
                  <c:v>602</c:v>
                </c:pt>
                <c:pt idx="12731">
                  <c:v>593</c:v>
                </c:pt>
                <c:pt idx="12732">
                  <c:v>626</c:v>
                </c:pt>
                <c:pt idx="12733">
                  <c:v>594</c:v>
                </c:pt>
                <c:pt idx="12734">
                  <c:v>577</c:v>
                </c:pt>
                <c:pt idx="12735">
                  <c:v>601</c:v>
                </c:pt>
                <c:pt idx="12736">
                  <c:v>589</c:v>
                </c:pt>
                <c:pt idx="12737">
                  <c:v>594</c:v>
                </c:pt>
                <c:pt idx="12738">
                  <c:v>587</c:v>
                </c:pt>
                <c:pt idx="12739">
                  <c:v>580</c:v>
                </c:pt>
                <c:pt idx="12740">
                  <c:v>594</c:v>
                </c:pt>
                <c:pt idx="12741">
                  <c:v>599</c:v>
                </c:pt>
                <c:pt idx="12742">
                  <c:v>598</c:v>
                </c:pt>
                <c:pt idx="12743">
                  <c:v>595</c:v>
                </c:pt>
                <c:pt idx="12744">
                  <c:v>587</c:v>
                </c:pt>
                <c:pt idx="12745">
                  <c:v>593</c:v>
                </c:pt>
                <c:pt idx="12746">
                  <c:v>586</c:v>
                </c:pt>
                <c:pt idx="12747">
                  <c:v>597</c:v>
                </c:pt>
                <c:pt idx="12748">
                  <c:v>589</c:v>
                </c:pt>
                <c:pt idx="12749">
                  <c:v>588</c:v>
                </c:pt>
                <c:pt idx="12750">
                  <c:v>589</c:v>
                </c:pt>
                <c:pt idx="12751">
                  <c:v>610</c:v>
                </c:pt>
                <c:pt idx="12752">
                  <c:v>587</c:v>
                </c:pt>
                <c:pt idx="12753">
                  <c:v>593</c:v>
                </c:pt>
                <c:pt idx="12754">
                  <c:v>575</c:v>
                </c:pt>
                <c:pt idx="12755">
                  <c:v>594</c:v>
                </c:pt>
                <c:pt idx="12756">
                  <c:v>597</c:v>
                </c:pt>
                <c:pt idx="12757">
                  <c:v>587</c:v>
                </c:pt>
                <c:pt idx="12758">
                  <c:v>613</c:v>
                </c:pt>
                <c:pt idx="12759">
                  <c:v>584</c:v>
                </c:pt>
                <c:pt idx="12760">
                  <c:v>583</c:v>
                </c:pt>
                <c:pt idx="12761">
                  <c:v>591</c:v>
                </c:pt>
                <c:pt idx="12762">
                  <c:v>594</c:v>
                </c:pt>
                <c:pt idx="12763">
                  <c:v>583</c:v>
                </c:pt>
                <c:pt idx="12764">
                  <c:v>584</c:v>
                </c:pt>
                <c:pt idx="12765">
                  <c:v>583</c:v>
                </c:pt>
                <c:pt idx="12766">
                  <c:v>586</c:v>
                </c:pt>
                <c:pt idx="12767">
                  <c:v>666</c:v>
                </c:pt>
                <c:pt idx="12768">
                  <c:v>575</c:v>
                </c:pt>
                <c:pt idx="12769">
                  <c:v>574</c:v>
                </c:pt>
                <c:pt idx="12770">
                  <c:v>591</c:v>
                </c:pt>
                <c:pt idx="12771">
                  <c:v>588</c:v>
                </c:pt>
                <c:pt idx="12772">
                  <c:v>579</c:v>
                </c:pt>
                <c:pt idx="12773">
                  <c:v>608</c:v>
                </c:pt>
                <c:pt idx="12774">
                  <c:v>578</c:v>
                </c:pt>
                <c:pt idx="12775">
                  <c:v>582</c:v>
                </c:pt>
                <c:pt idx="12776">
                  <c:v>591</c:v>
                </c:pt>
                <c:pt idx="12777">
                  <c:v>587</c:v>
                </c:pt>
                <c:pt idx="12778">
                  <c:v>572</c:v>
                </c:pt>
                <c:pt idx="12779">
                  <c:v>589</c:v>
                </c:pt>
                <c:pt idx="12780">
                  <c:v>580</c:v>
                </c:pt>
                <c:pt idx="12781">
                  <c:v>583</c:v>
                </c:pt>
                <c:pt idx="12782">
                  <c:v>582</c:v>
                </c:pt>
                <c:pt idx="12783">
                  <c:v>589</c:v>
                </c:pt>
                <c:pt idx="12784">
                  <c:v>596</c:v>
                </c:pt>
                <c:pt idx="12785">
                  <c:v>574</c:v>
                </c:pt>
                <c:pt idx="12786">
                  <c:v>585</c:v>
                </c:pt>
                <c:pt idx="12787">
                  <c:v>581</c:v>
                </c:pt>
                <c:pt idx="12788">
                  <c:v>575</c:v>
                </c:pt>
                <c:pt idx="12789">
                  <c:v>580</c:v>
                </c:pt>
                <c:pt idx="12790">
                  <c:v>582</c:v>
                </c:pt>
                <c:pt idx="12791">
                  <c:v>581</c:v>
                </c:pt>
                <c:pt idx="12792">
                  <c:v>581</c:v>
                </c:pt>
                <c:pt idx="12793">
                  <c:v>581</c:v>
                </c:pt>
                <c:pt idx="12794">
                  <c:v>583</c:v>
                </c:pt>
                <c:pt idx="12795">
                  <c:v>587</c:v>
                </c:pt>
                <c:pt idx="12796">
                  <c:v>579</c:v>
                </c:pt>
                <c:pt idx="12797">
                  <c:v>575</c:v>
                </c:pt>
                <c:pt idx="12798">
                  <c:v>583</c:v>
                </c:pt>
                <c:pt idx="12799">
                  <c:v>582</c:v>
                </c:pt>
                <c:pt idx="12800">
                  <c:v>575</c:v>
                </c:pt>
                <c:pt idx="12801">
                  <c:v>586</c:v>
                </c:pt>
                <c:pt idx="12802">
                  <c:v>574</c:v>
                </c:pt>
                <c:pt idx="12803">
                  <c:v>572</c:v>
                </c:pt>
                <c:pt idx="12804">
                  <c:v>581</c:v>
                </c:pt>
                <c:pt idx="12805">
                  <c:v>573</c:v>
                </c:pt>
                <c:pt idx="12806">
                  <c:v>578</c:v>
                </c:pt>
                <c:pt idx="12807">
                  <c:v>574</c:v>
                </c:pt>
                <c:pt idx="12808">
                  <c:v>577</c:v>
                </c:pt>
                <c:pt idx="12809">
                  <c:v>581</c:v>
                </c:pt>
                <c:pt idx="12810">
                  <c:v>581</c:v>
                </c:pt>
                <c:pt idx="12811">
                  <c:v>636</c:v>
                </c:pt>
                <c:pt idx="12812">
                  <c:v>580</c:v>
                </c:pt>
                <c:pt idx="12813">
                  <c:v>578</c:v>
                </c:pt>
                <c:pt idx="12814">
                  <c:v>574</c:v>
                </c:pt>
                <c:pt idx="12815">
                  <c:v>572</c:v>
                </c:pt>
                <c:pt idx="12816">
                  <c:v>580</c:v>
                </c:pt>
                <c:pt idx="12817">
                  <c:v>583</c:v>
                </c:pt>
                <c:pt idx="12818">
                  <c:v>583</c:v>
                </c:pt>
                <c:pt idx="12819">
                  <c:v>578</c:v>
                </c:pt>
                <c:pt idx="12820">
                  <c:v>583</c:v>
                </c:pt>
                <c:pt idx="12821">
                  <c:v>579</c:v>
                </c:pt>
                <c:pt idx="12822">
                  <c:v>576</c:v>
                </c:pt>
                <c:pt idx="12823">
                  <c:v>575</c:v>
                </c:pt>
                <c:pt idx="12824">
                  <c:v>576</c:v>
                </c:pt>
                <c:pt idx="12825">
                  <c:v>580</c:v>
                </c:pt>
                <c:pt idx="12826">
                  <c:v>576</c:v>
                </c:pt>
                <c:pt idx="12827">
                  <c:v>570</c:v>
                </c:pt>
                <c:pt idx="12828">
                  <c:v>575</c:v>
                </c:pt>
                <c:pt idx="12829">
                  <c:v>577</c:v>
                </c:pt>
                <c:pt idx="12830">
                  <c:v>574</c:v>
                </c:pt>
                <c:pt idx="12831">
                  <c:v>574</c:v>
                </c:pt>
                <c:pt idx="12832">
                  <c:v>585</c:v>
                </c:pt>
                <c:pt idx="12833">
                  <c:v>575</c:v>
                </c:pt>
                <c:pt idx="12834">
                  <c:v>581</c:v>
                </c:pt>
                <c:pt idx="12835">
                  <c:v>580</c:v>
                </c:pt>
                <c:pt idx="12836">
                  <c:v>582</c:v>
                </c:pt>
                <c:pt idx="12837">
                  <c:v>569</c:v>
                </c:pt>
                <c:pt idx="12838">
                  <c:v>573</c:v>
                </c:pt>
                <c:pt idx="12839">
                  <c:v>575</c:v>
                </c:pt>
                <c:pt idx="12840">
                  <c:v>573</c:v>
                </c:pt>
                <c:pt idx="12841">
                  <c:v>576</c:v>
                </c:pt>
                <c:pt idx="12842">
                  <c:v>574</c:v>
                </c:pt>
                <c:pt idx="12843">
                  <c:v>583</c:v>
                </c:pt>
                <c:pt idx="12844">
                  <c:v>571</c:v>
                </c:pt>
                <c:pt idx="12845">
                  <c:v>573</c:v>
                </c:pt>
                <c:pt idx="12846">
                  <c:v>575</c:v>
                </c:pt>
                <c:pt idx="12847">
                  <c:v>563</c:v>
                </c:pt>
                <c:pt idx="12848">
                  <c:v>578</c:v>
                </c:pt>
                <c:pt idx="12849">
                  <c:v>577</c:v>
                </c:pt>
                <c:pt idx="12850">
                  <c:v>575</c:v>
                </c:pt>
                <c:pt idx="12851">
                  <c:v>581</c:v>
                </c:pt>
                <c:pt idx="12852">
                  <c:v>567</c:v>
                </c:pt>
                <c:pt idx="12853">
                  <c:v>576</c:v>
                </c:pt>
                <c:pt idx="12854">
                  <c:v>573</c:v>
                </c:pt>
                <c:pt idx="12855">
                  <c:v>571</c:v>
                </c:pt>
                <c:pt idx="12856">
                  <c:v>573</c:v>
                </c:pt>
                <c:pt idx="12857">
                  <c:v>551</c:v>
                </c:pt>
                <c:pt idx="12858">
                  <c:v>579</c:v>
                </c:pt>
                <c:pt idx="12859">
                  <c:v>577</c:v>
                </c:pt>
                <c:pt idx="12860">
                  <c:v>566</c:v>
                </c:pt>
                <c:pt idx="12861">
                  <c:v>574</c:v>
                </c:pt>
                <c:pt idx="12862">
                  <c:v>574</c:v>
                </c:pt>
                <c:pt idx="12863">
                  <c:v>571</c:v>
                </c:pt>
                <c:pt idx="12864">
                  <c:v>572</c:v>
                </c:pt>
                <c:pt idx="12865">
                  <c:v>570</c:v>
                </c:pt>
                <c:pt idx="12866">
                  <c:v>565</c:v>
                </c:pt>
                <c:pt idx="12867">
                  <c:v>566</c:v>
                </c:pt>
                <c:pt idx="12868">
                  <c:v>565</c:v>
                </c:pt>
                <c:pt idx="12869">
                  <c:v>567</c:v>
                </c:pt>
                <c:pt idx="12870">
                  <c:v>578</c:v>
                </c:pt>
                <c:pt idx="12871">
                  <c:v>573</c:v>
                </c:pt>
                <c:pt idx="12872">
                  <c:v>573</c:v>
                </c:pt>
                <c:pt idx="12873">
                  <c:v>572</c:v>
                </c:pt>
                <c:pt idx="12874">
                  <c:v>570</c:v>
                </c:pt>
                <c:pt idx="12875">
                  <c:v>572</c:v>
                </c:pt>
                <c:pt idx="12876">
                  <c:v>570</c:v>
                </c:pt>
                <c:pt idx="12877">
                  <c:v>566</c:v>
                </c:pt>
                <c:pt idx="12878">
                  <c:v>572</c:v>
                </c:pt>
                <c:pt idx="12879">
                  <c:v>560</c:v>
                </c:pt>
                <c:pt idx="12880">
                  <c:v>569</c:v>
                </c:pt>
                <c:pt idx="12881">
                  <c:v>568</c:v>
                </c:pt>
                <c:pt idx="12882">
                  <c:v>556</c:v>
                </c:pt>
                <c:pt idx="12883">
                  <c:v>571</c:v>
                </c:pt>
                <c:pt idx="12884">
                  <c:v>570</c:v>
                </c:pt>
                <c:pt idx="12885">
                  <c:v>566</c:v>
                </c:pt>
                <c:pt idx="12886">
                  <c:v>570</c:v>
                </c:pt>
                <c:pt idx="12887">
                  <c:v>567</c:v>
                </c:pt>
                <c:pt idx="12888">
                  <c:v>575</c:v>
                </c:pt>
                <c:pt idx="12889">
                  <c:v>571</c:v>
                </c:pt>
                <c:pt idx="12890">
                  <c:v>562</c:v>
                </c:pt>
                <c:pt idx="12891">
                  <c:v>571</c:v>
                </c:pt>
                <c:pt idx="12892">
                  <c:v>575</c:v>
                </c:pt>
                <c:pt idx="12893">
                  <c:v>568</c:v>
                </c:pt>
                <c:pt idx="12894">
                  <c:v>565</c:v>
                </c:pt>
                <c:pt idx="12895">
                  <c:v>566</c:v>
                </c:pt>
                <c:pt idx="12896">
                  <c:v>557</c:v>
                </c:pt>
                <c:pt idx="12897">
                  <c:v>563</c:v>
                </c:pt>
                <c:pt idx="12898">
                  <c:v>564</c:v>
                </c:pt>
                <c:pt idx="12899">
                  <c:v>563</c:v>
                </c:pt>
                <c:pt idx="12900">
                  <c:v>558</c:v>
                </c:pt>
                <c:pt idx="12901">
                  <c:v>560</c:v>
                </c:pt>
                <c:pt idx="12902">
                  <c:v>571</c:v>
                </c:pt>
                <c:pt idx="12903">
                  <c:v>564</c:v>
                </c:pt>
                <c:pt idx="12904">
                  <c:v>567</c:v>
                </c:pt>
                <c:pt idx="12905">
                  <c:v>561</c:v>
                </c:pt>
                <c:pt idx="12906">
                  <c:v>541</c:v>
                </c:pt>
                <c:pt idx="12907">
                  <c:v>559</c:v>
                </c:pt>
                <c:pt idx="12908">
                  <c:v>555</c:v>
                </c:pt>
                <c:pt idx="12909">
                  <c:v>561</c:v>
                </c:pt>
                <c:pt idx="12910">
                  <c:v>551</c:v>
                </c:pt>
                <c:pt idx="12911">
                  <c:v>457</c:v>
                </c:pt>
                <c:pt idx="12912">
                  <c:v>549</c:v>
                </c:pt>
                <c:pt idx="12913">
                  <c:v>569</c:v>
                </c:pt>
                <c:pt idx="12914">
                  <c:v>556</c:v>
                </c:pt>
                <c:pt idx="12915">
                  <c:v>564</c:v>
                </c:pt>
                <c:pt idx="12916">
                  <c:v>551</c:v>
                </c:pt>
                <c:pt idx="12917">
                  <c:v>566</c:v>
                </c:pt>
                <c:pt idx="12918">
                  <c:v>560</c:v>
                </c:pt>
                <c:pt idx="12919">
                  <c:v>563</c:v>
                </c:pt>
                <c:pt idx="12920">
                  <c:v>561</c:v>
                </c:pt>
                <c:pt idx="12921">
                  <c:v>546</c:v>
                </c:pt>
                <c:pt idx="12922">
                  <c:v>563</c:v>
                </c:pt>
                <c:pt idx="12923">
                  <c:v>560</c:v>
                </c:pt>
                <c:pt idx="12924">
                  <c:v>561</c:v>
                </c:pt>
                <c:pt idx="12925">
                  <c:v>564</c:v>
                </c:pt>
                <c:pt idx="12926">
                  <c:v>549</c:v>
                </c:pt>
                <c:pt idx="12927">
                  <c:v>555</c:v>
                </c:pt>
                <c:pt idx="12928">
                  <c:v>553</c:v>
                </c:pt>
                <c:pt idx="12929">
                  <c:v>557</c:v>
                </c:pt>
                <c:pt idx="12930">
                  <c:v>553</c:v>
                </c:pt>
                <c:pt idx="12931">
                  <c:v>552</c:v>
                </c:pt>
                <c:pt idx="12932">
                  <c:v>553</c:v>
                </c:pt>
                <c:pt idx="12933">
                  <c:v>566</c:v>
                </c:pt>
                <c:pt idx="12934">
                  <c:v>550</c:v>
                </c:pt>
                <c:pt idx="12935">
                  <c:v>564</c:v>
                </c:pt>
                <c:pt idx="12936">
                  <c:v>865</c:v>
                </c:pt>
                <c:pt idx="12937">
                  <c:v>566</c:v>
                </c:pt>
                <c:pt idx="12938">
                  <c:v>554</c:v>
                </c:pt>
                <c:pt idx="12939">
                  <c:v>565</c:v>
                </c:pt>
                <c:pt idx="12940">
                  <c:v>563</c:v>
                </c:pt>
                <c:pt idx="12941">
                  <c:v>558</c:v>
                </c:pt>
                <c:pt idx="12942">
                  <c:v>560</c:v>
                </c:pt>
                <c:pt idx="12943">
                  <c:v>555</c:v>
                </c:pt>
                <c:pt idx="12944">
                  <c:v>555</c:v>
                </c:pt>
                <c:pt idx="12945">
                  <c:v>556</c:v>
                </c:pt>
                <c:pt idx="12946">
                  <c:v>559</c:v>
                </c:pt>
                <c:pt idx="12947">
                  <c:v>555</c:v>
                </c:pt>
                <c:pt idx="12948">
                  <c:v>552</c:v>
                </c:pt>
                <c:pt idx="12949">
                  <c:v>549</c:v>
                </c:pt>
                <c:pt idx="12950">
                  <c:v>558</c:v>
                </c:pt>
                <c:pt idx="12951">
                  <c:v>557</c:v>
                </c:pt>
                <c:pt idx="12952">
                  <c:v>558</c:v>
                </c:pt>
                <c:pt idx="12953">
                  <c:v>562</c:v>
                </c:pt>
                <c:pt idx="12954">
                  <c:v>552</c:v>
                </c:pt>
                <c:pt idx="12955">
                  <c:v>553</c:v>
                </c:pt>
                <c:pt idx="12956">
                  <c:v>558</c:v>
                </c:pt>
                <c:pt idx="12957">
                  <c:v>552</c:v>
                </c:pt>
                <c:pt idx="12958">
                  <c:v>551</c:v>
                </c:pt>
                <c:pt idx="12959">
                  <c:v>552</c:v>
                </c:pt>
                <c:pt idx="12960">
                  <c:v>551</c:v>
                </c:pt>
                <c:pt idx="12961">
                  <c:v>547</c:v>
                </c:pt>
                <c:pt idx="12962">
                  <c:v>552</c:v>
                </c:pt>
                <c:pt idx="12963">
                  <c:v>551</c:v>
                </c:pt>
                <c:pt idx="12964">
                  <c:v>546</c:v>
                </c:pt>
                <c:pt idx="12965">
                  <c:v>553</c:v>
                </c:pt>
                <c:pt idx="12966">
                  <c:v>550</c:v>
                </c:pt>
                <c:pt idx="12967">
                  <c:v>559</c:v>
                </c:pt>
                <c:pt idx="12968">
                  <c:v>544</c:v>
                </c:pt>
                <c:pt idx="12969">
                  <c:v>560</c:v>
                </c:pt>
                <c:pt idx="12970">
                  <c:v>550</c:v>
                </c:pt>
                <c:pt idx="12971">
                  <c:v>551</c:v>
                </c:pt>
                <c:pt idx="12972">
                  <c:v>550</c:v>
                </c:pt>
                <c:pt idx="12973">
                  <c:v>554</c:v>
                </c:pt>
                <c:pt idx="12974">
                  <c:v>548</c:v>
                </c:pt>
                <c:pt idx="12975">
                  <c:v>538</c:v>
                </c:pt>
                <c:pt idx="12976">
                  <c:v>544</c:v>
                </c:pt>
                <c:pt idx="12977">
                  <c:v>559</c:v>
                </c:pt>
                <c:pt idx="12978">
                  <c:v>548</c:v>
                </c:pt>
                <c:pt idx="12979">
                  <c:v>546</c:v>
                </c:pt>
                <c:pt idx="12980">
                  <c:v>552</c:v>
                </c:pt>
                <c:pt idx="12981">
                  <c:v>555</c:v>
                </c:pt>
                <c:pt idx="12982">
                  <c:v>557</c:v>
                </c:pt>
                <c:pt idx="12983">
                  <c:v>560</c:v>
                </c:pt>
                <c:pt idx="12984">
                  <c:v>558</c:v>
                </c:pt>
                <c:pt idx="12985">
                  <c:v>532</c:v>
                </c:pt>
                <c:pt idx="12986">
                  <c:v>550</c:v>
                </c:pt>
                <c:pt idx="12987">
                  <c:v>556</c:v>
                </c:pt>
                <c:pt idx="12988">
                  <c:v>552</c:v>
                </c:pt>
                <c:pt idx="12989">
                  <c:v>543</c:v>
                </c:pt>
                <c:pt idx="12990">
                  <c:v>547</c:v>
                </c:pt>
                <c:pt idx="12991">
                  <c:v>541</c:v>
                </c:pt>
                <c:pt idx="12992">
                  <c:v>557</c:v>
                </c:pt>
                <c:pt idx="12993">
                  <c:v>551</c:v>
                </c:pt>
                <c:pt idx="12994">
                  <c:v>541</c:v>
                </c:pt>
                <c:pt idx="12995">
                  <c:v>539</c:v>
                </c:pt>
                <c:pt idx="12996">
                  <c:v>556</c:v>
                </c:pt>
                <c:pt idx="12997">
                  <c:v>542</c:v>
                </c:pt>
                <c:pt idx="12998">
                  <c:v>545</c:v>
                </c:pt>
                <c:pt idx="12999">
                  <c:v>552</c:v>
                </c:pt>
                <c:pt idx="13000">
                  <c:v>548</c:v>
                </c:pt>
                <c:pt idx="13001">
                  <c:v>548</c:v>
                </c:pt>
                <c:pt idx="13002">
                  <c:v>557</c:v>
                </c:pt>
                <c:pt idx="13003">
                  <c:v>549</c:v>
                </c:pt>
                <c:pt idx="13004">
                  <c:v>547</c:v>
                </c:pt>
                <c:pt idx="13005">
                  <c:v>549</c:v>
                </c:pt>
                <c:pt idx="13006">
                  <c:v>547</c:v>
                </c:pt>
                <c:pt idx="13007">
                  <c:v>552</c:v>
                </c:pt>
                <c:pt idx="13008">
                  <c:v>545</c:v>
                </c:pt>
                <c:pt idx="13009">
                  <c:v>540</c:v>
                </c:pt>
                <c:pt idx="13010">
                  <c:v>537</c:v>
                </c:pt>
                <c:pt idx="13011">
                  <c:v>551</c:v>
                </c:pt>
                <c:pt idx="13012">
                  <c:v>554</c:v>
                </c:pt>
                <c:pt idx="13013">
                  <c:v>541</c:v>
                </c:pt>
                <c:pt idx="13014">
                  <c:v>546</c:v>
                </c:pt>
                <c:pt idx="13015">
                  <c:v>530</c:v>
                </c:pt>
                <c:pt idx="13016">
                  <c:v>553</c:v>
                </c:pt>
                <c:pt idx="13017">
                  <c:v>540</c:v>
                </c:pt>
                <c:pt idx="13018">
                  <c:v>539</c:v>
                </c:pt>
                <c:pt idx="13019">
                  <c:v>543</c:v>
                </c:pt>
                <c:pt idx="13020">
                  <c:v>533</c:v>
                </c:pt>
                <c:pt idx="13021">
                  <c:v>549</c:v>
                </c:pt>
                <c:pt idx="13022">
                  <c:v>538</c:v>
                </c:pt>
                <c:pt idx="13023">
                  <c:v>542</c:v>
                </c:pt>
                <c:pt idx="13024">
                  <c:v>538</c:v>
                </c:pt>
                <c:pt idx="13025">
                  <c:v>546</c:v>
                </c:pt>
                <c:pt idx="13026">
                  <c:v>546</c:v>
                </c:pt>
                <c:pt idx="13027">
                  <c:v>539</c:v>
                </c:pt>
                <c:pt idx="13028">
                  <c:v>547</c:v>
                </c:pt>
                <c:pt idx="13029">
                  <c:v>535</c:v>
                </c:pt>
                <c:pt idx="13030">
                  <c:v>543</c:v>
                </c:pt>
                <c:pt idx="13031">
                  <c:v>540</c:v>
                </c:pt>
                <c:pt idx="13032">
                  <c:v>534</c:v>
                </c:pt>
                <c:pt idx="13033">
                  <c:v>541</c:v>
                </c:pt>
                <c:pt idx="13034">
                  <c:v>527</c:v>
                </c:pt>
                <c:pt idx="13035">
                  <c:v>540</c:v>
                </c:pt>
                <c:pt idx="13036">
                  <c:v>530</c:v>
                </c:pt>
                <c:pt idx="13037">
                  <c:v>549</c:v>
                </c:pt>
                <c:pt idx="13038">
                  <c:v>550</c:v>
                </c:pt>
                <c:pt idx="13039">
                  <c:v>539</c:v>
                </c:pt>
                <c:pt idx="13040">
                  <c:v>545</c:v>
                </c:pt>
                <c:pt idx="13041">
                  <c:v>543</c:v>
                </c:pt>
                <c:pt idx="13042">
                  <c:v>542</c:v>
                </c:pt>
                <c:pt idx="13043">
                  <c:v>542</c:v>
                </c:pt>
                <c:pt idx="13044">
                  <c:v>532</c:v>
                </c:pt>
                <c:pt idx="13045">
                  <c:v>542</c:v>
                </c:pt>
                <c:pt idx="13046">
                  <c:v>543</c:v>
                </c:pt>
                <c:pt idx="13047">
                  <c:v>541</c:v>
                </c:pt>
                <c:pt idx="13048">
                  <c:v>525</c:v>
                </c:pt>
                <c:pt idx="13049">
                  <c:v>541</c:v>
                </c:pt>
                <c:pt idx="13050">
                  <c:v>547</c:v>
                </c:pt>
                <c:pt idx="13051">
                  <c:v>540</c:v>
                </c:pt>
                <c:pt idx="13052">
                  <c:v>535</c:v>
                </c:pt>
                <c:pt idx="13053">
                  <c:v>542</c:v>
                </c:pt>
                <c:pt idx="13054">
                  <c:v>516</c:v>
                </c:pt>
                <c:pt idx="13055">
                  <c:v>531</c:v>
                </c:pt>
                <c:pt idx="13056">
                  <c:v>535</c:v>
                </c:pt>
                <c:pt idx="13057">
                  <c:v>512</c:v>
                </c:pt>
                <c:pt idx="13058">
                  <c:v>543</c:v>
                </c:pt>
                <c:pt idx="13059">
                  <c:v>541</c:v>
                </c:pt>
                <c:pt idx="13060">
                  <c:v>527</c:v>
                </c:pt>
                <c:pt idx="13061">
                  <c:v>537</c:v>
                </c:pt>
                <c:pt idx="13062">
                  <c:v>535</c:v>
                </c:pt>
                <c:pt idx="13063">
                  <c:v>547</c:v>
                </c:pt>
                <c:pt idx="13064">
                  <c:v>521</c:v>
                </c:pt>
                <c:pt idx="13065">
                  <c:v>544</c:v>
                </c:pt>
                <c:pt idx="13066">
                  <c:v>531</c:v>
                </c:pt>
                <c:pt idx="13067">
                  <c:v>545</c:v>
                </c:pt>
                <c:pt idx="13068">
                  <c:v>532</c:v>
                </c:pt>
                <c:pt idx="13069">
                  <c:v>533</c:v>
                </c:pt>
                <c:pt idx="13070">
                  <c:v>543</c:v>
                </c:pt>
                <c:pt idx="13071">
                  <c:v>540</c:v>
                </c:pt>
                <c:pt idx="13072">
                  <c:v>541</c:v>
                </c:pt>
                <c:pt idx="13073">
                  <c:v>534</c:v>
                </c:pt>
                <c:pt idx="13074">
                  <c:v>526</c:v>
                </c:pt>
                <c:pt idx="13075">
                  <c:v>537</c:v>
                </c:pt>
                <c:pt idx="13076">
                  <c:v>532</c:v>
                </c:pt>
                <c:pt idx="13077">
                  <c:v>533</c:v>
                </c:pt>
                <c:pt idx="13078">
                  <c:v>539</c:v>
                </c:pt>
                <c:pt idx="13079">
                  <c:v>540</c:v>
                </c:pt>
                <c:pt idx="13080">
                  <c:v>521</c:v>
                </c:pt>
                <c:pt idx="13081">
                  <c:v>541</c:v>
                </c:pt>
                <c:pt idx="13082">
                  <c:v>528</c:v>
                </c:pt>
                <c:pt idx="13083">
                  <c:v>536</c:v>
                </c:pt>
                <c:pt idx="13084">
                  <c:v>529</c:v>
                </c:pt>
                <c:pt idx="13085">
                  <c:v>536</c:v>
                </c:pt>
                <c:pt idx="13086">
                  <c:v>535</c:v>
                </c:pt>
                <c:pt idx="13087">
                  <c:v>540</c:v>
                </c:pt>
                <c:pt idx="13088">
                  <c:v>532</c:v>
                </c:pt>
                <c:pt idx="13089">
                  <c:v>539</c:v>
                </c:pt>
                <c:pt idx="13090">
                  <c:v>534</c:v>
                </c:pt>
                <c:pt idx="13091">
                  <c:v>535</c:v>
                </c:pt>
                <c:pt idx="13092">
                  <c:v>528</c:v>
                </c:pt>
                <c:pt idx="13093">
                  <c:v>506</c:v>
                </c:pt>
                <c:pt idx="13094">
                  <c:v>533</c:v>
                </c:pt>
                <c:pt idx="13095">
                  <c:v>542</c:v>
                </c:pt>
                <c:pt idx="13096">
                  <c:v>535</c:v>
                </c:pt>
                <c:pt idx="13097">
                  <c:v>519</c:v>
                </c:pt>
                <c:pt idx="13098">
                  <c:v>530</c:v>
                </c:pt>
                <c:pt idx="13099">
                  <c:v>528</c:v>
                </c:pt>
                <c:pt idx="13100">
                  <c:v>523</c:v>
                </c:pt>
                <c:pt idx="13101">
                  <c:v>527</c:v>
                </c:pt>
                <c:pt idx="13102">
                  <c:v>532</c:v>
                </c:pt>
                <c:pt idx="13103">
                  <c:v>540</c:v>
                </c:pt>
                <c:pt idx="13104">
                  <c:v>527</c:v>
                </c:pt>
                <c:pt idx="13105">
                  <c:v>535</c:v>
                </c:pt>
                <c:pt idx="13106">
                  <c:v>536</c:v>
                </c:pt>
                <c:pt idx="13107">
                  <c:v>518</c:v>
                </c:pt>
                <c:pt idx="13108">
                  <c:v>535</c:v>
                </c:pt>
                <c:pt idx="13109">
                  <c:v>530</c:v>
                </c:pt>
                <c:pt idx="13110">
                  <c:v>529</c:v>
                </c:pt>
                <c:pt idx="13111">
                  <c:v>539</c:v>
                </c:pt>
                <c:pt idx="13112">
                  <c:v>534</c:v>
                </c:pt>
                <c:pt idx="13113">
                  <c:v>537</c:v>
                </c:pt>
                <c:pt idx="13114">
                  <c:v>528</c:v>
                </c:pt>
                <c:pt idx="13115">
                  <c:v>538</c:v>
                </c:pt>
                <c:pt idx="13116">
                  <c:v>544</c:v>
                </c:pt>
                <c:pt idx="13117">
                  <c:v>531</c:v>
                </c:pt>
                <c:pt idx="13118">
                  <c:v>527</c:v>
                </c:pt>
                <c:pt idx="13119">
                  <c:v>532</c:v>
                </c:pt>
                <c:pt idx="13120">
                  <c:v>540</c:v>
                </c:pt>
                <c:pt idx="13121">
                  <c:v>533</c:v>
                </c:pt>
                <c:pt idx="13122">
                  <c:v>524</c:v>
                </c:pt>
                <c:pt idx="13123">
                  <c:v>521</c:v>
                </c:pt>
                <c:pt idx="13124">
                  <c:v>533</c:v>
                </c:pt>
                <c:pt idx="13125">
                  <c:v>530</c:v>
                </c:pt>
                <c:pt idx="13126">
                  <c:v>523</c:v>
                </c:pt>
                <c:pt idx="13127">
                  <c:v>530</c:v>
                </c:pt>
                <c:pt idx="13128">
                  <c:v>537</c:v>
                </c:pt>
                <c:pt idx="13129">
                  <c:v>533</c:v>
                </c:pt>
                <c:pt idx="13130">
                  <c:v>539</c:v>
                </c:pt>
                <c:pt idx="13131">
                  <c:v>542</c:v>
                </c:pt>
                <c:pt idx="13132">
                  <c:v>517</c:v>
                </c:pt>
                <c:pt idx="13133">
                  <c:v>538</c:v>
                </c:pt>
                <c:pt idx="13134">
                  <c:v>527</c:v>
                </c:pt>
                <c:pt idx="13135">
                  <c:v>541</c:v>
                </c:pt>
                <c:pt idx="13136">
                  <c:v>531</c:v>
                </c:pt>
                <c:pt idx="13137">
                  <c:v>541</c:v>
                </c:pt>
                <c:pt idx="13138">
                  <c:v>540</c:v>
                </c:pt>
                <c:pt idx="13139">
                  <c:v>519</c:v>
                </c:pt>
                <c:pt idx="13140">
                  <c:v>541</c:v>
                </c:pt>
                <c:pt idx="13141">
                  <c:v>530</c:v>
                </c:pt>
                <c:pt idx="13142">
                  <c:v>538</c:v>
                </c:pt>
                <c:pt idx="13143">
                  <c:v>532</c:v>
                </c:pt>
                <c:pt idx="13144">
                  <c:v>530</c:v>
                </c:pt>
                <c:pt idx="13145">
                  <c:v>529</c:v>
                </c:pt>
                <c:pt idx="13146">
                  <c:v>538</c:v>
                </c:pt>
                <c:pt idx="13147">
                  <c:v>531</c:v>
                </c:pt>
                <c:pt idx="13148">
                  <c:v>537</c:v>
                </c:pt>
                <c:pt idx="13149">
                  <c:v>540</c:v>
                </c:pt>
                <c:pt idx="13150">
                  <c:v>521</c:v>
                </c:pt>
                <c:pt idx="13151">
                  <c:v>518</c:v>
                </c:pt>
                <c:pt idx="13152">
                  <c:v>536</c:v>
                </c:pt>
                <c:pt idx="13153">
                  <c:v>526</c:v>
                </c:pt>
                <c:pt idx="13154">
                  <c:v>533</c:v>
                </c:pt>
                <c:pt idx="13155">
                  <c:v>529</c:v>
                </c:pt>
                <c:pt idx="13156">
                  <c:v>537</c:v>
                </c:pt>
                <c:pt idx="13157">
                  <c:v>539</c:v>
                </c:pt>
                <c:pt idx="13158">
                  <c:v>526</c:v>
                </c:pt>
                <c:pt idx="13159">
                  <c:v>540</c:v>
                </c:pt>
                <c:pt idx="13160">
                  <c:v>527</c:v>
                </c:pt>
                <c:pt idx="13161">
                  <c:v>511</c:v>
                </c:pt>
                <c:pt idx="13162">
                  <c:v>528</c:v>
                </c:pt>
                <c:pt idx="13163">
                  <c:v>523</c:v>
                </c:pt>
                <c:pt idx="13164">
                  <c:v>536</c:v>
                </c:pt>
                <c:pt idx="13165">
                  <c:v>539</c:v>
                </c:pt>
                <c:pt idx="13166">
                  <c:v>525</c:v>
                </c:pt>
                <c:pt idx="13167">
                  <c:v>539</c:v>
                </c:pt>
                <c:pt idx="13168">
                  <c:v>526</c:v>
                </c:pt>
                <c:pt idx="13169">
                  <c:v>538</c:v>
                </c:pt>
                <c:pt idx="13170">
                  <c:v>524</c:v>
                </c:pt>
                <c:pt idx="13171">
                  <c:v>538</c:v>
                </c:pt>
                <c:pt idx="13172">
                  <c:v>526</c:v>
                </c:pt>
                <c:pt idx="13173">
                  <c:v>514</c:v>
                </c:pt>
                <c:pt idx="13174">
                  <c:v>538</c:v>
                </c:pt>
                <c:pt idx="13175">
                  <c:v>510</c:v>
                </c:pt>
                <c:pt idx="13176">
                  <c:v>537</c:v>
                </c:pt>
                <c:pt idx="13177">
                  <c:v>525</c:v>
                </c:pt>
                <c:pt idx="13178">
                  <c:v>524</c:v>
                </c:pt>
                <c:pt idx="13179">
                  <c:v>525</c:v>
                </c:pt>
                <c:pt idx="13180">
                  <c:v>508</c:v>
                </c:pt>
                <c:pt idx="13181">
                  <c:v>535</c:v>
                </c:pt>
                <c:pt idx="13182">
                  <c:v>535</c:v>
                </c:pt>
                <c:pt idx="13183">
                  <c:v>533</c:v>
                </c:pt>
                <c:pt idx="13184">
                  <c:v>534</c:v>
                </c:pt>
                <c:pt idx="13185">
                  <c:v>522</c:v>
                </c:pt>
                <c:pt idx="13186">
                  <c:v>513</c:v>
                </c:pt>
                <c:pt idx="13187">
                  <c:v>523</c:v>
                </c:pt>
                <c:pt idx="13188">
                  <c:v>528</c:v>
                </c:pt>
                <c:pt idx="13189">
                  <c:v>531</c:v>
                </c:pt>
                <c:pt idx="13190">
                  <c:v>496</c:v>
                </c:pt>
                <c:pt idx="13191">
                  <c:v>523</c:v>
                </c:pt>
                <c:pt idx="13192">
                  <c:v>533</c:v>
                </c:pt>
                <c:pt idx="13193">
                  <c:v>518</c:v>
                </c:pt>
                <c:pt idx="13194">
                  <c:v>534</c:v>
                </c:pt>
                <c:pt idx="13195">
                  <c:v>517</c:v>
                </c:pt>
                <c:pt idx="13196">
                  <c:v>528</c:v>
                </c:pt>
                <c:pt idx="13197">
                  <c:v>526</c:v>
                </c:pt>
                <c:pt idx="13198">
                  <c:v>527</c:v>
                </c:pt>
                <c:pt idx="13199">
                  <c:v>519</c:v>
                </c:pt>
                <c:pt idx="13200">
                  <c:v>519</c:v>
                </c:pt>
                <c:pt idx="13201">
                  <c:v>521</c:v>
                </c:pt>
                <c:pt idx="13202">
                  <c:v>533</c:v>
                </c:pt>
                <c:pt idx="13203">
                  <c:v>511</c:v>
                </c:pt>
                <c:pt idx="13204">
                  <c:v>470</c:v>
                </c:pt>
                <c:pt idx="13205">
                  <c:v>525</c:v>
                </c:pt>
                <c:pt idx="13206">
                  <c:v>517</c:v>
                </c:pt>
                <c:pt idx="13207">
                  <c:v>523</c:v>
                </c:pt>
                <c:pt idx="13208">
                  <c:v>529</c:v>
                </c:pt>
                <c:pt idx="13209">
                  <c:v>505</c:v>
                </c:pt>
                <c:pt idx="13210">
                  <c:v>521</c:v>
                </c:pt>
                <c:pt idx="13211">
                  <c:v>512</c:v>
                </c:pt>
                <c:pt idx="13212">
                  <c:v>532</c:v>
                </c:pt>
                <c:pt idx="13213">
                  <c:v>532</c:v>
                </c:pt>
                <c:pt idx="13214">
                  <c:v>513</c:v>
                </c:pt>
                <c:pt idx="13215">
                  <c:v>519</c:v>
                </c:pt>
                <c:pt idx="13216">
                  <c:v>525</c:v>
                </c:pt>
                <c:pt idx="13217">
                  <c:v>517</c:v>
                </c:pt>
                <c:pt idx="13218">
                  <c:v>525</c:v>
                </c:pt>
                <c:pt idx="13219">
                  <c:v>590</c:v>
                </c:pt>
                <c:pt idx="13220">
                  <c:v>519</c:v>
                </c:pt>
                <c:pt idx="13221">
                  <c:v>522</c:v>
                </c:pt>
                <c:pt idx="13222">
                  <c:v>517</c:v>
                </c:pt>
                <c:pt idx="13223">
                  <c:v>527</c:v>
                </c:pt>
                <c:pt idx="13224">
                  <c:v>512</c:v>
                </c:pt>
                <c:pt idx="13225">
                  <c:v>510</c:v>
                </c:pt>
                <c:pt idx="13226">
                  <c:v>520</c:v>
                </c:pt>
                <c:pt idx="13227">
                  <c:v>516</c:v>
                </c:pt>
                <c:pt idx="13228">
                  <c:v>521</c:v>
                </c:pt>
                <c:pt idx="13229">
                  <c:v>528</c:v>
                </c:pt>
                <c:pt idx="13230">
                  <c:v>528</c:v>
                </c:pt>
                <c:pt idx="13231">
                  <c:v>529</c:v>
                </c:pt>
                <c:pt idx="13232">
                  <c:v>530</c:v>
                </c:pt>
                <c:pt idx="13233">
                  <c:v>510</c:v>
                </c:pt>
                <c:pt idx="13234">
                  <c:v>512</c:v>
                </c:pt>
                <c:pt idx="13235">
                  <c:v>515</c:v>
                </c:pt>
                <c:pt idx="13236">
                  <c:v>517</c:v>
                </c:pt>
                <c:pt idx="13237">
                  <c:v>523</c:v>
                </c:pt>
                <c:pt idx="13238">
                  <c:v>472</c:v>
                </c:pt>
                <c:pt idx="13239">
                  <c:v>525</c:v>
                </c:pt>
                <c:pt idx="13240">
                  <c:v>512</c:v>
                </c:pt>
                <c:pt idx="13241">
                  <c:v>513</c:v>
                </c:pt>
                <c:pt idx="13242">
                  <c:v>520</c:v>
                </c:pt>
                <c:pt idx="13243">
                  <c:v>526</c:v>
                </c:pt>
                <c:pt idx="13244">
                  <c:v>517</c:v>
                </c:pt>
                <c:pt idx="13245">
                  <c:v>522</c:v>
                </c:pt>
                <c:pt idx="13246">
                  <c:v>505</c:v>
                </c:pt>
                <c:pt idx="13247">
                  <c:v>522</c:v>
                </c:pt>
                <c:pt idx="13248">
                  <c:v>309</c:v>
                </c:pt>
                <c:pt idx="13249">
                  <c:v>527</c:v>
                </c:pt>
                <c:pt idx="13250">
                  <c:v>516</c:v>
                </c:pt>
                <c:pt idx="13251">
                  <c:v>508</c:v>
                </c:pt>
                <c:pt idx="13252">
                  <c:v>521</c:v>
                </c:pt>
                <c:pt idx="13253">
                  <c:v>525</c:v>
                </c:pt>
                <c:pt idx="13254">
                  <c:v>507</c:v>
                </c:pt>
                <c:pt idx="13255">
                  <c:v>524</c:v>
                </c:pt>
                <c:pt idx="13256">
                  <c:v>513</c:v>
                </c:pt>
                <c:pt idx="13257">
                  <c:v>517</c:v>
                </c:pt>
                <c:pt idx="13258">
                  <c:v>520</c:v>
                </c:pt>
                <c:pt idx="13259">
                  <c:v>514</c:v>
                </c:pt>
                <c:pt idx="13260">
                  <c:v>524</c:v>
                </c:pt>
                <c:pt idx="13261">
                  <c:v>525</c:v>
                </c:pt>
                <c:pt idx="13262">
                  <c:v>504</c:v>
                </c:pt>
                <c:pt idx="13263">
                  <c:v>520</c:v>
                </c:pt>
                <c:pt idx="13264">
                  <c:v>509</c:v>
                </c:pt>
                <c:pt idx="13265">
                  <c:v>521</c:v>
                </c:pt>
                <c:pt idx="13266">
                  <c:v>525</c:v>
                </c:pt>
                <c:pt idx="13267">
                  <c:v>489</c:v>
                </c:pt>
                <c:pt idx="13268">
                  <c:v>517</c:v>
                </c:pt>
                <c:pt idx="13269">
                  <c:v>515</c:v>
                </c:pt>
                <c:pt idx="13270">
                  <c:v>513</c:v>
                </c:pt>
                <c:pt idx="13271">
                  <c:v>524</c:v>
                </c:pt>
                <c:pt idx="13272">
                  <c:v>519</c:v>
                </c:pt>
                <c:pt idx="13273">
                  <c:v>508</c:v>
                </c:pt>
                <c:pt idx="13274">
                  <c:v>513</c:v>
                </c:pt>
                <c:pt idx="13275">
                  <c:v>499</c:v>
                </c:pt>
                <c:pt idx="13276">
                  <c:v>512</c:v>
                </c:pt>
                <c:pt idx="13277">
                  <c:v>493</c:v>
                </c:pt>
                <c:pt idx="13278">
                  <c:v>519</c:v>
                </c:pt>
                <c:pt idx="13279">
                  <c:v>520</c:v>
                </c:pt>
                <c:pt idx="13280">
                  <c:v>517</c:v>
                </c:pt>
                <c:pt idx="13281">
                  <c:v>504</c:v>
                </c:pt>
                <c:pt idx="13282">
                  <c:v>520</c:v>
                </c:pt>
                <c:pt idx="13283">
                  <c:v>512</c:v>
                </c:pt>
                <c:pt idx="13284">
                  <c:v>506</c:v>
                </c:pt>
                <c:pt idx="13285">
                  <c:v>523</c:v>
                </c:pt>
                <c:pt idx="13286">
                  <c:v>497</c:v>
                </c:pt>
                <c:pt idx="13287">
                  <c:v>522</c:v>
                </c:pt>
                <c:pt idx="13288">
                  <c:v>498</c:v>
                </c:pt>
                <c:pt idx="13289">
                  <c:v>516</c:v>
                </c:pt>
                <c:pt idx="13290">
                  <c:v>506</c:v>
                </c:pt>
                <c:pt idx="13291">
                  <c:v>521</c:v>
                </c:pt>
                <c:pt idx="13292">
                  <c:v>522</c:v>
                </c:pt>
                <c:pt idx="13293">
                  <c:v>505</c:v>
                </c:pt>
                <c:pt idx="13294">
                  <c:v>506</c:v>
                </c:pt>
                <c:pt idx="13295">
                  <c:v>523</c:v>
                </c:pt>
                <c:pt idx="13296">
                  <c:v>478</c:v>
                </c:pt>
                <c:pt idx="13297">
                  <c:v>514</c:v>
                </c:pt>
                <c:pt idx="13298">
                  <c:v>506</c:v>
                </c:pt>
                <c:pt idx="13299">
                  <c:v>500</c:v>
                </c:pt>
                <c:pt idx="13300">
                  <c:v>512</c:v>
                </c:pt>
                <c:pt idx="13301">
                  <c:v>453</c:v>
                </c:pt>
                <c:pt idx="13302">
                  <c:v>520</c:v>
                </c:pt>
                <c:pt idx="13303">
                  <c:v>519</c:v>
                </c:pt>
                <c:pt idx="13304">
                  <c:v>491</c:v>
                </c:pt>
                <c:pt idx="13305">
                  <c:v>508</c:v>
                </c:pt>
                <c:pt idx="13306">
                  <c:v>389</c:v>
                </c:pt>
                <c:pt idx="13307">
                  <c:v>505</c:v>
                </c:pt>
                <c:pt idx="13308">
                  <c:v>504</c:v>
                </c:pt>
                <c:pt idx="13309">
                  <c:v>517</c:v>
                </c:pt>
                <c:pt idx="13310">
                  <c:v>504</c:v>
                </c:pt>
                <c:pt idx="13311">
                  <c:v>521</c:v>
                </c:pt>
                <c:pt idx="13312">
                  <c:v>494</c:v>
                </c:pt>
                <c:pt idx="13313">
                  <c:v>516</c:v>
                </c:pt>
                <c:pt idx="13314">
                  <c:v>514</c:v>
                </c:pt>
                <c:pt idx="13315">
                  <c:v>508</c:v>
                </c:pt>
                <c:pt idx="13316">
                  <c:v>520</c:v>
                </c:pt>
                <c:pt idx="13317">
                  <c:v>496</c:v>
                </c:pt>
                <c:pt idx="13318">
                  <c:v>515</c:v>
                </c:pt>
                <c:pt idx="13319">
                  <c:v>511</c:v>
                </c:pt>
                <c:pt idx="13320">
                  <c:v>506</c:v>
                </c:pt>
                <c:pt idx="13321">
                  <c:v>520</c:v>
                </c:pt>
                <c:pt idx="13322">
                  <c:v>489</c:v>
                </c:pt>
                <c:pt idx="13323">
                  <c:v>517</c:v>
                </c:pt>
                <c:pt idx="13324">
                  <c:v>507</c:v>
                </c:pt>
                <c:pt idx="13325">
                  <c:v>424</c:v>
                </c:pt>
                <c:pt idx="13326">
                  <c:v>509</c:v>
                </c:pt>
                <c:pt idx="13327">
                  <c:v>505</c:v>
                </c:pt>
                <c:pt idx="13328">
                  <c:v>511</c:v>
                </c:pt>
                <c:pt idx="13329">
                  <c:v>488</c:v>
                </c:pt>
                <c:pt idx="13330">
                  <c:v>516</c:v>
                </c:pt>
                <c:pt idx="13331">
                  <c:v>505</c:v>
                </c:pt>
                <c:pt idx="13332">
                  <c:v>514</c:v>
                </c:pt>
                <c:pt idx="13333">
                  <c:v>518</c:v>
                </c:pt>
                <c:pt idx="13334">
                  <c:v>491</c:v>
                </c:pt>
                <c:pt idx="13335">
                  <c:v>815</c:v>
                </c:pt>
                <c:pt idx="13336">
                  <c:v>590</c:v>
                </c:pt>
                <c:pt idx="13337">
                  <c:v>591</c:v>
                </c:pt>
                <c:pt idx="13338">
                  <c:v>490</c:v>
                </c:pt>
                <c:pt idx="13339">
                  <c:v>503</c:v>
                </c:pt>
                <c:pt idx="13340">
                  <c:v>507</c:v>
                </c:pt>
                <c:pt idx="13341">
                  <c:v>516</c:v>
                </c:pt>
                <c:pt idx="13342">
                  <c:v>512</c:v>
                </c:pt>
                <c:pt idx="13343">
                  <c:v>499</c:v>
                </c:pt>
                <c:pt idx="13344">
                  <c:v>515</c:v>
                </c:pt>
                <c:pt idx="13345">
                  <c:v>515</c:v>
                </c:pt>
                <c:pt idx="13346">
                  <c:v>501</c:v>
                </c:pt>
                <c:pt idx="13347">
                  <c:v>483</c:v>
                </c:pt>
                <c:pt idx="13348">
                  <c:v>504</c:v>
                </c:pt>
                <c:pt idx="13349">
                  <c:v>513</c:v>
                </c:pt>
              </c:numCache>
            </c:numRef>
          </c:yVal>
        </c:ser>
        <c:axId val="52604928"/>
        <c:axId val="52606848"/>
      </c:scatterChart>
      <c:valAx>
        <c:axId val="5260492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crossAx val="52606848"/>
        <c:crosses val="autoZero"/>
        <c:crossBetween val="midCat"/>
      </c:valAx>
      <c:valAx>
        <c:axId val="52606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layout/>
        </c:title>
        <c:numFmt formatCode="General" sourceLinked="1"/>
        <c:tickLblPos val="nextTo"/>
        <c:crossAx val="52604928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Pressure Sensor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'LOG016'!$U$1</c:f>
              <c:strCache>
                <c:ptCount val="1"/>
                <c:pt idx="0">
                  <c:v>Pressure Sensor 2</c:v>
                </c:pt>
              </c:strCache>
            </c:strRef>
          </c:tx>
          <c:spPr>
            <a:ln w="28575">
              <a:noFill/>
            </a:ln>
          </c:spPr>
          <c:xVal>
            <c:numRef>
              <c:f>'LOG016'!$Q$2:$Q$13351</c:f>
              <c:numCache>
                <c:formatCode>General</c:formatCode>
                <c:ptCount val="13350"/>
                <c:pt idx="0">
                  <c:v>3.7333333333333343E-2</c:v>
                </c:pt>
                <c:pt idx="1">
                  <c:v>3.9833333333333346E-2</c:v>
                </c:pt>
                <c:pt idx="2">
                  <c:v>4.2333333333333348E-2</c:v>
                </c:pt>
                <c:pt idx="3">
                  <c:v>4.483333333333335E-2</c:v>
                </c:pt>
                <c:pt idx="4">
                  <c:v>4.7333333333333345E-2</c:v>
                </c:pt>
                <c:pt idx="5">
                  <c:v>4.9816666666666676E-2</c:v>
                </c:pt>
                <c:pt idx="6">
                  <c:v>5.2316666666666678E-2</c:v>
                </c:pt>
                <c:pt idx="7">
                  <c:v>5.4816666666666687E-2</c:v>
                </c:pt>
                <c:pt idx="8">
                  <c:v>5.7316666666666689E-2</c:v>
                </c:pt>
                <c:pt idx="9">
                  <c:v>5.9816666666666678E-2</c:v>
                </c:pt>
                <c:pt idx="10">
                  <c:v>6.2316666666666687E-2</c:v>
                </c:pt>
                <c:pt idx="11">
                  <c:v>6.4816666666666675E-2</c:v>
                </c:pt>
                <c:pt idx="12">
                  <c:v>6.7283333333333348E-2</c:v>
                </c:pt>
                <c:pt idx="13">
                  <c:v>6.9766666666666685E-2</c:v>
                </c:pt>
                <c:pt idx="14">
                  <c:v>7.2266666666666687E-2</c:v>
                </c:pt>
                <c:pt idx="15">
                  <c:v>7.476666666666669E-2</c:v>
                </c:pt>
                <c:pt idx="16">
                  <c:v>7.7266666666666678E-2</c:v>
                </c:pt>
                <c:pt idx="17">
                  <c:v>7.9766666666666694E-2</c:v>
                </c:pt>
                <c:pt idx="18">
                  <c:v>8.2266666666666668E-2</c:v>
                </c:pt>
                <c:pt idx="19">
                  <c:v>8.4766666666666712E-2</c:v>
                </c:pt>
                <c:pt idx="20">
                  <c:v>8.7266666666666687E-2</c:v>
                </c:pt>
                <c:pt idx="21">
                  <c:v>8.9766666666666717E-2</c:v>
                </c:pt>
                <c:pt idx="22">
                  <c:v>9.2266666666666677E-2</c:v>
                </c:pt>
                <c:pt idx="23">
                  <c:v>9.4766666666666693E-2</c:v>
                </c:pt>
                <c:pt idx="24">
                  <c:v>9.7266666666666682E-2</c:v>
                </c:pt>
                <c:pt idx="25">
                  <c:v>9.9766666666666698E-2</c:v>
                </c:pt>
                <c:pt idx="26">
                  <c:v>0.10226666666666669</c:v>
                </c:pt>
                <c:pt idx="27">
                  <c:v>0.10476666666666667</c:v>
                </c:pt>
                <c:pt idx="28">
                  <c:v>0.10726666666666668</c:v>
                </c:pt>
                <c:pt idx="29">
                  <c:v>0.10978333333333334</c:v>
                </c:pt>
                <c:pt idx="30">
                  <c:v>0.11228333333333333</c:v>
                </c:pt>
                <c:pt idx="31">
                  <c:v>0.11476666666666668</c:v>
                </c:pt>
                <c:pt idx="32">
                  <c:v>0.11725000000000002</c:v>
                </c:pt>
                <c:pt idx="33">
                  <c:v>0.11976666666666667</c:v>
                </c:pt>
                <c:pt idx="34">
                  <c:v>0.1222666666666667</c:v>
                </c:pt>
                <c:pt idx="35">
                  <c:v>0.12478333333333334</c:v>
                </c:pt>
                <c:pt idx="36">
                  <c:v>0.1273</c:v>
                </c:pt>
                <c:pt idx="37">
                  <c:v>0.1298</c:v>
                </c:pt>
                <c:pt idx="38">
                  <c:v>0.1323</c:v>
                </c:pt>
                <c:pt idx="39">
                  <c:v>0.1348</c:v>
                </c:pt>
                <c:pt idx="40">
                  <c:v>0.13730000000000001</c:v>
                </c:pt>
                <c:pt idx="41">
                  <c:v>0.13980000000000001</c:v>
                </c:pt>
                <c:pt idx="42">
                  <c:v>0.14230000000000001</c:v>
                </c:pt>
                <c:pt idx="43">
                  <c:v>0.14480000000000001</c:v>
                </c:pt>
                <c:pt idx="44">
                  <c:v>0.14730000000000001</c:v>
                </c:pt>
                <c:pt idx="45">
                  <c:v>0.14980000000000002</c:v>
                </c:pt>
                <c:pt idx="46">
                  <c:v>0.15230000000000002</c:v>
                </c:pt>
                <c:pt idx="47">
                  <c:v>0.15480000000000002</c:v>
                </c:pt>
                <c:pt idx="48">
                  <c:v>0.15730000000000005</c:v>
                </c:pt>
                <c:pt idx="49">
                  <c:v>0.15980000000000003</c:v>
                </c:pt>
                <c:pt idx="50">
                  <c:v>0.1623</c:v>
                </c:pt>
                <c:pt idx="51">
                  <c:v>0.1648</c:v>
                </c:pt>
                <c:pt idx="52">
                  <c:v>0.1673</c:v>
                </c:pt>
                <c:pt idx="53">
                  <c:v>0.1698166666666667</c:v>
                </c:pt>
                <c:pt idx="54">
                  <c:v>0.17235</c:v>
                </c:pt>
                <c:pt idx="55">
                  <c:v>0.1748666666666667</c:v>
                </c:pt>
                <c:pt idx="56">
                  <c:v>0.17736666666666664</c:v>
                </c:pt>
                <c:pt idx="57">
                  <c:v>0.1798666666666667</c:v>
                </c:pt>
                <c:pt idx="58">
                  <c:v>0.18240000000000003</c:v>
                </c:pt>
                <c:pt idx="59">
                  <c:v>0.18491666666666673</c:v>
                </c:pt>
                <c:pt idx="60">
                  <c:v>0.1874333333333334</c:v>
                </c:pt>
                <c:pt idx="61">
                  <c:v>0.18995000000000004</c:v>
                </c:pt>
                <c:pt idx="62">
                  <c:v>0.1924666666666667</c:v>
                </c:pt>
                <c:pt idx="63">
                  <c:v>0.19498333333333337</c:v>
                </c:pt>
                <c:pt idx="64">
                  <c:v>0.19750000000000001</c:v>
                </c:pt>
                <c:pt idx="65">
                  <c:v>0.20001666666666668</c:v>
                </c:pt>
                <c:pt idx="66">
                  <c:v>0.20253333333333337</c:v>
                </c:pt>
                <c:pt idx="67">
                  <c:v>0.2050666666666667</c:v>
                </c:pt>
                <c:pt idx="68">
                  <c:v>0.20758333333333337</c:v>
                </c:pt>
                <c:pt idx="69">
                  <c:v>0.21011666666666667</c:v>
                </c:pt>
                <c:pt idx="70">
                  <c:v>0.21263333333333334</c:v>
                </c:pt>
                <c:pt idx="71">
                  <c:v>0.21515000000000001</c:v>
                </c:pt>
                <c:pt idx="72">
                  <c:v>0.2176666666666667</c:v>
                </c:pt>
                <c:pt idx="73">
                  <c:v>0.22018333333333334</c:v>
                </c:pt>
                <c:pt idx="74">
                  <c:v>0.22270000000000001</c:v>
                </c:pt>
                <c:pt idx="75">
                  <c:v>0.2252166666666667</c:v>
                </c:pt>
                <c:pt idx="76">
                  <c:v>0.22773333333333337</c:v>
                </c:pt>
                <c:pt idx="77">
                  <c:v>0.23025000000000001</c:v>
                </c:pt>
                <c:pt idx="78">
                  <c:v>0.23276666666666668</c:v>
                </c:pt>
                <c:pt idx="79">
                  <c:v>0.23528333333333337</c:v>
                </c:pt>
                <c:pt idx="80">
                  <c:v>0.2378166666666667</c:v>
                </c:pt>
                <c:pt idx="81">
                  <c:v>0.24033333333333337</c:v>
                </c:pt>
                <c:pt idx="82">
                  <c:v>0.24286666666666668</c:v>
                </c:pt>
                <c:pt idx="83">
                  <c:v>0.24538333333333337</c:v>
                </c:pt>
                <c:pt idx="84">
                  <c:v>0.24790000000000004</c:v>
                </c:pt>
                <c:pt idx="85">
                  <c:v>0.25041666666666673</c:v>
                </c:pt>
                <c:pt idx="86">
                  <c:v>0.25293333333333329</c:v>
                </c:pt>
                <c:pt idx="87">
                  <c:v>0.25545000000000001</c:v>
                </c:pt>
                <c:pt idx="88">
                  <c:v>0.25796666666666673</c:v>
                </c:pt>
                <c:pt idx="89">
                  <c:v>0.26048333333333334</c:v>
                </c:pt>
                <c:pt idx="90">
                  <c:v>0.26300000000000001</c:v>
                </c:pt>
                <c:pt idx="91">
                  <c:v>0.26553333333333329</c:v>
                </c:pt>
                <c:pt idx="92">
                  <c:v>0.26805000000000001</c:v>
                </c:pt>
                <c:pt idx="93">
                  <c:v>0.27058333333333334</c:v>
                </c:pt>
                <c:pt idx="94">
                  <c:v>0.27310000000000001</c:v>
                </c:pt>
                <c:pt idx="95">
                  <c:v>0.27561666666666673</c:v>
                </c:pt>
                <c:pt idx="96">
                  <c:v>0.27813333333333329</c:v>
                </c:pt>
                <c:pt idx="97">
                  <c:v>0.28065000000000001</c:v>
                </c:pt>
                <c:pt idx="98">
                  <c:v>0.28316666666666668</c:v>
                </c:pt>
                <c:pt idx="99">
                  <c:v>0.28568333333333334</c:v>
                </c:pt>
                <c:pt idx="100">
                  <c:v>0.28820000000000001</c:v>
                </c:pt>
                <c:pt idx="101">
                  <c:v>0.29071666666666673</c:v>
                </c:pt>
                <c:pt idx="102">
                  <c:v>0.29325000000000001</c:v>
                </c:pt>
                <c:pt idx="103">
                  <c:v>0.29576666666666668</c:v>
                </c:pt>
                <c:pt idx="104">
                  <c:v>0.29830000000000007</c:v>
                </c:pt>
                <c:pt idx="105">
                  <c:v>0.30081666666666679</c:v>
                </c:pt>
                <c:pt idx="106">
                  <c:v>0.30331666666666679</c:v>
                </c:pt>
                <c:pt idx="107">
                  <c:v>0.30583333333333335</c:v>
                </c:pt>
                <c:pt idx="108">
                  <c:v>0.30835000000000007</c:v>
                </c:pt>
                <c:pt idx="109">
                  <c:v>0.31086666666666679</c:v>
                </c:pt>
                <c:pt idx="110">
                  <c:v>0.3133833333333334</c:v>
                </c:pt>
                <c:pt idx="111">
                  <c:v>0.31590000000000007</c:v>
                </c:pt>
                <c:pt idx="112">
                  <c:v>0.31841666666666679</c:v>
                </c:pt>
                <c:pt idx="113">
                  <c:v>0.32093333333333335</c:v>
                </c:pt>
                <c:pt idx="114">
                  <c:v>0.32345000000000007</c:v>
                </c:pt>
                <c:pt idx="115">
                  <c:v>0.3259833333333334</c:v>
                </c:pt>
                <c:pt idx="116">
                  <c:v>0.32850000000000007</c:v>
                </c:pt>
                <c:pt idx="117">
                  <c:v>0.33103333333333335</c:v>
                </c:pt>
                <c:pt idx="118">
                  <c:v>0.33355000000000007</c:v>
                </c:pt>
                <c:pt idx="119">
                  <c:v>0.33606666666666679</c:v>
                </c:pt>
                <c:pt idx="120">
                  <c:v>0.3385833333333334</c:v>
                </c:pt>
                <c:pt idx="121">
                  <c:v>0.34110000000000001</c:v>
                </c:pt>
                <c:pt idx="122">
                  <c:v>0.34361666666666674</c:v>
                </c:pt>
                <c:pt idx="123">
                  <c:v>0.34613333333333329</c:v>
                </c:pt>
                <c:pt idx="124">
                  <c:v>0.34865000000000002</c:v>
                </c:pt>
                <c:pt idx="125">
                  <c:v>0.35116666666666674</c:v>
                </c:pt>
                <c:pt idx="126">
                  <c:v>0.35370000000000001</c:v>
                </c:pt>
                <c:pt idx="127">
                  <c:v>0.35621666666666674</c:v>
                </c:pt>
                <c:pt idx="128">
                  <c:v>0.35875000000000001</c:v>
                </c:pt>
                <c:pt idx="129">
                  <c:v>0.36126666666666668</c:v>
                </c:pt>
                <c:pt idx="130">
                  <c:v>0.36378333333333335</c:v>
                </c:pt>
                <c:pt idx="131">
                  <c:v>0.36630000000000007</c:v>
                </c:pt>
                <c:pt idx="132">
                  <c:v>0.36881666666666679</c:v>
                </c:pt>
                <c:pt idx="133">
                  <c:v>0.37133333333333335</c:v>
                </c:pt>
                <c:pt idx="134">
                  <c:v>0.37385000000000007</c:v>
                </c:pt>
                <c:pt idx="135">
                  <c:v>0.37636666666666679</c:v>
                </c:pt>
                <c:pt idx="136">
                  <c:v>0.37888333333333341</c:v>
                </c:pt>
                <c:pt idx="137">
                  <c:v>0.38141666666666679</c:v>
                </c:pt>
                <c:pt idx="138">
                  <c:v>0.38393333333333335</c:v>
                </c:pt>
                <c:pt idx="139">
                  <c:v>0.38646666666666679</c:v>
                </c:pt>
                <c:pt idx="140">
                  <c:v>0.3889833333333334</c:v>
                </c:pt>
                <c:pt idx="141">
                  <c:v>0.39150000000000007</c:v>
                </c:pt>
                <c:pt idx="142">
                  <c:v>0.39401666666666679</c:v>
                </c:pt>
                <c:pt idx="143">
                  <c:v>0.39653333333333335</c:v>
                </c:pt>
                <c:pt idx="144">
                  <c:v>0.39905000000000007</c:v>
                </c:pt>
                <c:pt idx="145">
                  <c:v>0.40156666666666674</c:v>
                </c:pt>
                <c:pt idx="146">
                  <c:v>0.40408333333333335</c:v>
                </c:pt>
                <c:pt idx="147">
                  <c:v>0.40660000000000002</c:v>
                </c:pt>
                <c:pt idx="148">
                  <c:v>0.40911666666666674</c:v>
                </c:pt>
                <c:pt idx="149">
                  <c:v>0.4116333333333333</c:v>
                </c:pt>
                <c:pt idx="150">
                  <c:v>0.41416666666666674</c:v>
                </c:pt>
                <c:pt idx="151">
                  <c:v>0.41668333333333335</c:v>
                </c:pt>
                <c:pt idx="152">
                  <c:v>0.41921666666666674</c:v>
                </c:pt>
                <c:pt idx="153">
                  <c:v>0.42173333333333329</c:v>
                </c:pt>
                <c:pt idx="154">
                  <c:v>0.42425000000000002</c:v>
                </c:pt>
                <c:pt idx="155">
                  <c:v>0.42676666666666674</c:v>
                </c:pt>
                <c:pt idx="156">
                  <c:v>0.42928333333333335</c:v>
                </c:pt>
                <c:pt idx="157">
                  <c:v>0.43180000000000007</c:v>
                </c:pt>
                <c:pt idx="158">
                  <c:v>0.4343166666666668</c:v>
                </c:pt>
                <c:pt idx="159">
                  <c:v>0.43683333333333335</c:v>
                </c:pt>
                <c:pt idx="160">
                  <c:v>0.43935000000000007</c:v>
                </c:pt>
                <c:pt idx="161">
                  <c:v>0.44188333333333335</c:v>
                </c:pt>
                <c:pt idx="162">
                  <c:v>0.44440000000000002</c:v>
                </c:pt>
                <c:pt idx="163">
                  <c:v>0.44693333333333329</c:v>
                </c:pt>
                <c:pt idx="164">
                  <c:v>0.44945000000000002</c:v>
                </c:pt>
                <c:pt idx="165">
                  <c:v>0.45196666666666674</c:v>
                </c:pt>
                <c:pt idx="166">
                  <c:v>0.45448333333333335</c:v>
                </c:pt>
                <c:pt idx="167">
                  <c:v>0.45700000000000002</c:v>
                </c:pt>
                <c:pt idx="168">
                  <c:v>0.45951666666666674</c:v>
                </c:pt>
                <c:pt idx="169">
                  <c:v>0.4620333333333333</c:v>
                </c:pt>
                <c:pt idx="170">
                  <c:v>0.46455000000000002</c:v>
                </c:pt>
                <c:pt idx="171">
                  <c:v>0.46703333333333324</c:v>
                </c:pt>
                <c:pt idx="172">
                  <c:v>0.46955000000000002</c:v>
                </c:pt>
                <c:pt idx="173">
                  <c:v>0.4720666666666668</c:v>
                </c:pt>
                <c:pt idx="174">
                  <c:v>0.47460000000000002</c:v>
                </c:pt>
                <c:pt idx="175">
                  <c:v>0.47711666666666674</c:v>
                </c:pt>
                <c:pt idx="176">
                  <c:v>0.47965000000000002</c:v>
                </c:pt>
                <c:pt idx="177">
                  <c:v>0.4821666666666668</c:v>
                </c:pt>
                <c:pt idx="178">
                  <c:v>0.4846833333333333</c:v>
                </c:pt>
                <c:pt idx="179">
                  <c:v>0.48720000000000002</c:v>
                </c:pt>
                <c:pt idx="180">
                  <c:v>0.48971666666666674</c:v>
                </c:pt>
                <c:pt idx="181">
                  <c:v>0.49223333333333325</c:v>
                </c:pt>
                <c:pt idx="182">
                  <c:v>0.49475000000000002</c:v>
                </c:pt>
                <c:pt idx="183">
                  <c:v>0.49726666666666675</c:v>
                </c:pt>
                <c:pt idx="184">
                  <c:v>0.49975000000000003</c:v>
                </c:pt>
                <c:pt idx="185">
                  <c:v>0.50226666666666642</c:v>
                </c:pt>
                <c:pt idx="186">
                  <c:v>0.50478333333333347</c:v>
                </c:pt>
                <c:pt idx="187">
                  <c:v>0.50731666666666642</c:v>
                </c:pt>
                <c:pt idx="188">
                  <c:v>0.50983333333333347</c:v>
                </c:pt>
                <c:pt idx="189">
                  <c:v>0.51236666666666641</c:v>
                </c:pt>
                <c:pt idx="190">
                  <c:v>0.51488333333333347</c:v>
                </c:pt>
                <c:pt idx="191">
                  <c:v>0.51739999999999997</c:v>
                </c:pt>
                <c:pt idx="192">
                  <c:v>0.51991666666666658</c:v>
                </c:pt>
                <c:pt idx="193">
                  <c:v>0.52243333333333331</c:v>
                </c:pt>
                <c:pt idx="194">
                  <c:v>0.52495000000000003</c:v>
                </c:pt>
                <c:pt idx="195">
                  <c:v>0.52746666666666642</c:v>
                </c:pt>
                <c:pt idx="196">
                  <c:v>0.52998333333333347</c:v>
                </c:pt>
                <c:pt idx="197">
                  <c:v>0.53249999999999997</c:v>
                </c:pt>
                <c:pt idx="198">
                  <c:v>0.53498333333333337</c:v>
                </c:pt>
                <c:pt idx="199">
                  <c:v>0.53749999999999998</c:v>
                </c:pt>
                <c:pt idx="200">
                  <c:v>0.54003333333333348</c:v>
                </c:pt>
                <c:pt idx="201">
                  <c:v>0.54254999999999998</c:v>
                </c:pt>
                <c:pt idx="202">
                  <c:v>0.54508333333333325</c:v>
                </c:pt>
                <c:pt idx="203">
                  <c:v>0.54759999999999998</c:v>
                </c:pt>
                <c:pt idx="204">
                  <c:v>0.55011666666666659</c:v>
                </c:pt>
                <c:pt idx="205">
                  <c:v>0.55263333333333342</c:v>
                </c:pt>
                <c:pt idx="206">
                  <c:v>0.55514999999999992</c:v>
                </c:pt>
                <c:pt idx="207">
                  <c:v>0.55766666666666653</c:v>
                </c:pt>
                <c:pt idx="208">
                  <c:v>0.56018333333333337</c:v>
                </c:pt>
                <c:pt idx="209">
                  <c:v>0.56270000000000009</c:v>
                </c:pt>
                <c:pt idx="210">
                  <c:v>0.56521666666666659</c:v>
                </c:pt>
                <c:pt idx="211">
                  <c:v>0.56775000000000009</c:v>
                </c:pt>
                <c:pt idx="212">
                  <c:v>0.57026666666666659</c:v>
                </c:pt>
                <c:pt idx="213">
                  <c:v>0.5728000000000002</c:v>
                </c:pt>
                <c:pt idx="214">
                  <c:v>0.57531666666666659</c:v>
                </c:pt>
                <c:pt idx="215">
                  <c:v>0.57783333333333342</c:v>
                </c:pt>
                <c:pt idx="216">
                  <c:v>0.58034999999999981</c:v>
                </c:pt>
                <c:pt idx="217">
                  <c:v>0.58286666666666642</c:v>
                </c:pt>
                <c:pt idx="218">
                  <c:v>0.58538333333333326</c:v>
                </c:pt>
                <c:pt idx="219">
                  <c:v>0.58789999999999998</c:v>
                </c:pt>
                <c:pt idx="220">
                  <c:v>0.59041666666666648</c:v>
                </c:pt>
                <c:pt idx="221">
                  <c:v>0.59293333333333331</c:v>
                </c:pt>
                <c:pt idx="222">
                  <c:v>0.59546666666666648</c:v>
                </c:pt>
                <c:pt idx="223">
                  <c:v>0.59798333333333331</c:v>
                </c:pt>
                <c:pt idx="224">
                  <c:v>0.60051666666666659</c:v>
                </c:pt>
                <c:pt idx="225">
                  <c:v>0.60303333333333353</c:v>
                </c:pt>
                <c:pt idx="226">
                  <c:v>0.60554999999999992</c:v>
                </c:pt>
                <c:pt idx="227">
                  <c:v>0.60806666666666653</c:v>
                </c:pt>
                <c:pt idx="228">
                  <c:v>0.61058333333333337</c:v>
                </c:pt>
                <c:pt idx="229">
                  <c:v>0.61310000000000009</c:v>
                </c:pt>
                <c:pt idx="230">
                  <c:v>0.6156166666666667</c:v>
                </c:pt>
                <c:pt idx="231">
                  <c:v>0.61813333333333342</c:v>
                </c:pt>
                <c:pt idx="232">
                  <c:v>0.62065000000000003</c:v>
                </c:pt>
                <c:pt idx="233">
                  <c:v>0.62316666666666654</c:v>
                </c:pt>
                <c:pt idx="234">
                  <c:v>0.62568333333333348</c:v>
                </c:pt>
                <c:pt idx="235">
                  <c:v>0.62821666666666653</c:v>
                </c:pt>
                <c:pt idx="236">
                  <c:v>0.63073333333333359</c:v>
                </c:pt>
                <c:pt idx="237">
                  <c:v>0.63326666666666676</c:v>
                </c:pt>
                <c:pt idx="238">
                  <c:v>0.63578333333333348</c:v>
                </c:pt>
                <c:pt idx="239">
                  <c:v>0.63830000000000009</c:v>
                </c:pt>
                <c:pt idx="240">
                  <c:v>0.6408166666666667</c:v>
                </c:pt>
                <c:pt idx="241">
                  <c:v>0.64333333333333342</c:v>
                </c:pt>
                <c:pt idx="242">
                  <c:v>0.64585000000000004</c:v>
                </c:pt>
                <c:pt idx="243">
                  <c:v>0.64836666666666654</c:v>
                </c:pt>
                <c:pt idx="244">
                  <c:v>0.65088333333333348</c:v>
                </c:pt>
                <c:pt idx="245">
                  <c:v>0.65340000000000009</c:v>
                </c:pt>
                <c:pt idx="246">
                  <c:v>0.6558833333333336</c:v>
                </c:pt>
                <c:pt idx="247">
                  <c:v>0.65838333333333343</c:v>
                </c:pt>
                <c:pt idx="248">
                  <c:v>0.66091666666666671</c:v>
                </c:pt>
                <c:pt idx="249">
                  <c:v>0.66341666666666654</c:v>
                </c:pt>
                <c:pt idx="250">
                  <c:v>0.66595000000000015</c:v>
                </c:pt>
                <c:pt idx="251">
                  <c:v>0.66846666666666654</c:v>
                </c:pt>
                <c:pt idx="252">
                  <c:v>0.6709833333333336</c:v>
                </c:pt>
                <c:pt idx="253">
                  <c:v>0.6735000000000001</c:v>
                </c:pt>
                <c:pt idx="254">
                  <c:v>0.67601666666666671</c:v>
                </c:pt>
                <c:pt idx="255">
                  <c:v>0.67853333333333354</c:v>
                </c:pt>
                <c:pt idx="256">
                  <c:v>0.68105000000000004</c:v>
                </c:pt>
                <c:pt idx="257">
                  <c:v>0.68356666666666666</c:v>
                </c:pt>
                <c:pt idx="258">
                  <c:v>0.68608333333333338</c:v>
                </c:pt>
                <c:pt idx="259">
                  <c:v>0.68861666666666654</c:v>
                </c:pt>
                <c:pt idx="260">
                  <c:v>0.69113333333333349</c:v>
                </c:pt>
                <c:pt idx="261">
                  <c:v>0.69366666666666654</c:v>
                </c:pt>
                <c:pt idx="262">
                  <c:v>0.69618333333333349</c:v>
                </c:pt>
                <c:pt idx="263">
                  <c:v>0.6987000000000001</c:v>
                </c:pt>
                <c:pt idx="264">
                  <c:v>0.7012166666666666</c:v>
                </c:pt>
                <c:pt idx="265">
                  <c:v>0.70373333333333343</c:v>
                </c:pt>
                <c:pt idx="266">
                  <c:v>0.70625000000000004</c:v>
                </c:pt>
                <c:pt idx="267">
                  <c:v>0.70876666666666677</c:v>
                </c:pt>
                <c:pt idx="268">
                  <c:v>0.71128333333333349</c:v>
                </c:pt>
                <c:pt idx="269">
                  <c:v>0.71380000000000021</c:v>
                </c:pt>
                <c:pt idx="270">
                  <c:v>0.71631666666666649</c:v>
                </c:pt>
                <c:pt idx="271">
                  <c:v>0.71883333333333344</c:v>
                </c:pt>
                <c:pt idx="272">
                  <c:v>0.72136666666666649</c:v>
                </c:pt>
                <c:pt idx="273">
                  <c:v>0.72388333333333343</c:v>
                </c:pt>
                <c:pt idx="274">
                  <c:v>0.7264166666666666</c:v>
                </c:pt>
                <c:pt idx="275">
                  <c:v>0.72893333333333343</c:v>
                </c:pt>
                <c:pt idx="276">
                  <c:v>0.73145000000000004</c:v>
                </c:pt>
                <c:pt idx="277">
                  <c:v>0.73396666666666666</c:v>
                </c:pt>
                <c:pt idx="278">
                  <c:v>0.73648333333333349</c:v>
                </c:pt>
                <c:pt idx="279">
                  <c:v>0.73900000000000021</c:v>
                </c:pt>
                <c:pt idx="280">
                  <c:v>0.7415166666666666</c:v>
                </c:pt>
                <c:pt idx="281">
                  <c:v>0.7440500000000001</c:v>
                </c:pt>
                <c:pt idx="282">
                  <c:v>0.74656666666666649</c:v>
                </c:pt>
                <c:pt idx="283">
                  <c:v>0.7491000000000001</c:v>
                </c:pt>
                <c:pt idx="284">
                  <c:v>0.75165000000000004</c:v>
                </c:pt>
                <c:pt idx="285">
                  <c:v>0.75418333333333343</c:v>
                </c:pt>
                <c:pt idx="286">
                  <c:v>0.75670000000000015</c:v>
                </c:pt>
                <c:pt idx="287">
                  <c:v>0.75923333333333343</c:v>
                </c:pt>
                <c:pt idx="288">
                  <c:v>0.7617666666666667</c:v>
                </c:pt>
                <c:pt idx="289">
                  <c:v>0.76430000000000009</c:v>
                </c:pt>
                <c:pt idx="290">
                  <c:v>0.7668166666666667</c:v>
                </c:pt>
                <c:pt idx="291">
                  <c:v>0.76935000000000009</c:v>
                </c:pt>
                <c:pt idx="292">
                  <c:v>0.77190000000000014</c:v>
                </c:pt>
                <c:pt idx="293">
                  <c:v>0.77443333333333342</c:v>
                </c:pt>
                <c:pt idx="294">
                  <c:v>0.77696666666666669</c:v>
                </c:pt>
                <c:pt idx="295">
                  <c:v>0.77950000000000019</c:v>
                </c:pt>
                <c:pt idx="296">
                  <c:v>0.78203333333333325</c:v>
                </c:pt>
                <c:pt idx="297">
                  <c:v>0.78456666666666641</c:v>
                </c:pt>
                <c:pt idx="298">
                  <c:v>0.78710000000000002</c:v>
                </c:pt>
                <c:pt idx="299">
                  <c:v>0.78965000000000007</c:v>
                </c:pt>
                <c:pt idx="300">
                  <c:v>0.79218333333333335</c:v>
                </c:pt>
                <c:pt idx="301">
                  <c:v>0.79471666666666652</c:v>
                </c:pt>
                <c:pt idx="302">
                  <c:v>0.79725000000000001</c:v>
                </c:pt>
                <c:pt idx="303">
                  <c:v>0.79978333333333351</c:v>
                </c:pt>
                <c:pt idx="304">
                  <c:v>0.80231666666666657</c:v>
                </c:pt>
                <c:pt idx="305">
                  <c:v>0.80484999999999995</c:v>
                </c:pt>
                <c:pt idx="306">
                  <c:v>0.80740000000000001</c:v>
                </c:pt>
                <c:pt idx="307">
                  <c:v>0.80993333333333339</c:v>
                </c:pt>
                <c:pt idx="308">
                  <c:v>0.81248333333333334</c:v>
                </c:pt>
                <c:pt idx="309">
                  <c:v>0.81501666666666661</c:v>
                </c:pt>
                <c:pt idx="310">
                  <c:v>0.81755</c:v>
                </c:pt>
                <c:pt idx="311">
                  <c:v>0.82008333333333339</c:v>
                </c:pt>
                <c:pt idx="312">
                  <c:v>0.82261666666666666</c:v>
                </c:pt>
                <c:pt idx="313">
                  <c:v>0.82516666666666649</c:v>
                </c:pt>
                <c:pt idx="314">
                  <c:v>0.8277000000000001</c:v>
                </c:pt>
                <c:pt idx="315">
                  <c:v>0.83024999999999993</c:v>
                </c:pt>
                <c:pt idx="316">
                  <c:v>0.83278333333333343</c:v>
                </c:pt>
                <c:pt idx="317">
                  <c:v>0.8353166666666666</c:v>
                </c:pt>
                <c:pt idx="318">
                  <c:v>0.83785000000000009</c:v>
                </c:pt>
                <c:pt idx="319">
                  <c:v>0.84038333333333348</c:v>
                </c:pt>
                <c:pt idx="320">
                  <c:v>0.84293333333333342</c:v>
                </c:pt>
                <c:pt idx="321">
                  <c:v>0.84546666666666659</c:v>
                </c:pt>
                <c:pt idx="322">
                  <c:v>0.84801666666666653</c:v>
                </c:pt>
                <c:pt idx="323">
                  <c:v>0.85055000000000003</c:v>
                </c:pt>
                <c:pt idx="324">
                  <c:v>0.85308333333333353</c:v>
                </c:pt>
                <c:pt idx="325">
                  <c:v>0.85561666666666669</c:v>
                </c:pt>
                <c:pt idx="326">
                  <c:v>0.85815000000000008</c:v>
                </c:pt>
                <c:pt idx="327">
                  <c:v>0.86068333333333358</c:v>
                </c:pt>
                <c:pt idx="328">
                  <c:v>0.86321666666666652</c:v>
                </c:pt>
                <c:pt idx="329">
                  <c:v>0.86576666666666668</c:v>
                </c:pt>
                <c:pt idx="330">
                  <c:v>0.86830000000000007</c:v>
                </c:pt>
                <c:pt idx="331">
                  <c:v>0.87083333333333346</c:v>
                </c:pt>
                <c:pt idx="332">
                  <c:v>0.87336666666666662</c:v>
                </c:pt>
                <c:pt idx="333">
                  <c:v>0.87590000000000012</c:v>
                </c:pt>
                <c:pt idx="334">
                  <c:v>0.87843333333333351</c:v>
                </c:pt>
                <c:pt idx="335">
                  <c:v>0.88096666666666656</c:v>
                </c:pt>
                <c:pt idx="336">
                  <c:v>0.88351666666666651</c:v>
                </c:pt>
                <c:pt idx="337">
                  <c:v>0.88604999999999989</c:v>
                </c:pt>
                <c:pt idx="338">
                  <c:v>0.88858333333333328</c:v>
                </c:pt>
                <c:pt idx="339">
                  <c:v>0.89111666666666656</c:v>
                </c:pt>
                <c:pt idx="340">
                  <c:v>0.89364999999999994</c:v>
                </c:pt>
                <c:pt idx="341">
                  <c:v>0.89618333333333333</c:v>
                </c:pt>
                <c:pt idx="342">
                  <c:v>0.89871666666666661</c:v>
                </c:pt>
                <c:pt idx="343">
                  <c:v>0.90126666666666655</c:v>
                </c:pt>
                <c:pt idx="344">
                  <c:v>0.90380000000000005</c:v>
                </c:pt>
                <c:pt idx="345">
                  <c:v>0.90634999999999999</c:v>
                </c:pt>
                <c:pt idx="346">
                  <c:v>0.90888333333333349</c:v>
                </c:pt>
                <c:pt idx="347">
                  <c:v>0.91141666666666643</c:v>
                </c:pt>
                <c:pt idx="348">
                  <c:v>0.91395000000000004</c:v>
                </c:pt>
                <c:pt idx="349">
                  <c:v>0.91648333333333332</c:v>
                </c:pt>
                <c:pt idx="350">
                  <c:v>0.91903333333333348</c:v>
                </c:pt>
                <c:pt idx="351">
                  <c:v>0.92156666666666642</c:v>
                </c:pt>
                <c:pt idx="352">
                  <c:v>0.92411666666666659</c:v>
                </c:pt>
                <c:pt idx="353">
                  <c:v>0.92665000000000008</c:v>
                </c:pt>
                <c:pt idx="354">
                  <c:v>0.92918333333333325</c:v>
                </c:pt>
                <c:pt idx="355">
                  <c:v>0.93171666666666653</c:v>
                </c:pt>
                <c:pt idx="356">
                  <c:v>0.93425000000000002</c:v>
                </c:pt>
                <c:pt idx="357">
                  <c:v>0.93680000000000008</c:v>
                </c:pt>
                <c:pt idx="358">
                  <c:v>0.93933333333333335</c:v>
                </c:pt>
                <c:pt idx="359">
                  <c:v>0.94185000000000019</c:v>
                </c:pt>
                <c:pt idx="360">
                  <c:v>0.94438333333333324</c:v>
                </c:pt>
                <c:pt idx="361">
                  <c:v>0.94691666666666652</c:v>
                </c:pt>
                <c:pt idx="362">
                  <c:v>0.94945000000000002</c:v>
                </c:pt>
                <c:pt idx="363">
                  <c:v>0.9519833333333334</c:v>
                </c:pt>
                <c:pt idx="364">
                  <c:v>0.95451666666666657</c:v>
                </c:pt>
                <c:pt idx="365">
                  <c:v>0.95705000000000018</c:v>
                </c:pt>
                <c:pt idx="366">
                  <c:v>0.95960000000000012</c:v>
                </c:pt>
                <c:pt idx="367">
                  <c:v>0.96213333333333351</c:v>
                </c:pt>
                <c:pt idx="368">
                  <c:v>0.96466666666666667</c:v>
                </c:pt>
                <c:pt idx="369">
                  <c:v>0.96719999999999995</c:v>
                </c:pt>
                <c:pt idx="370">
                  <c:v>0.96973333333333345</c:v>
                </c:pt>
                <c:pt idx="371">
                  <c:v>0.97225000000000017</c:v>
                </c:pt>
                <c:pt idx="372">
                  <c:v>0.97476666666666667</c:v>
                </c:pt>
                <c:pt idx="373">
                  <c:v>0.97729999999999995</c:v>
                </c:pt>
                <c:pt idx="374">
                  <c:v>0.97983333333333344</c:v>
                </c:pt>
                <c:pt idx="375">
                  <c:v>0.98238333333333328</c:v>
                </c:pt>
                <c:pt idx="376">
                  <c:v>0.98491666666666655</c:v>
                </c:pt>
                <c:pt idx="377">
                  <c:v>0.98744999999999994</c:v>
                </c:pt>
                <c:pt idx="378">
                  <c:v>0.98998333333333333</c:v>
                </c:pt>
                <c:pt idx="379">
                  <c:v>0.99251666666666649</c:v>
                </c:pt>
                <c:pt idx="380">
                  <c:v>0.9950500000000001</c:v>
                </c:pt>
                <c:pt idx="381">
                  <c:v>0.99758333333333327</c:v>
                </c:pt>
                <c:pt idx="382">
                  <c:v>1.0001</c:v>
                </c:pt>
                <c:pt idx="383">
                  <c:v>1.0026333333333333</c:v>
                </c:pt>
                <c:pt idx="384">
                  <c:v>1.0051833333333333</c:v>
                </c:pt>
                <c:pt idx="385">
                  <c:v>1.0077166666666666</c:v>
                </c:pt>
                <c:pt idx="386">
                  <c:v>1.0102500000000001</c:v>
                </c:pt>
                <c:pt idx="387">
                  <c:v>1.0127833333333336</c:v>
                </c:pt>
                <c:pt idx="388">
                  <c:v>1.0153166666666666</c:v>
                </c:pt>
                <c:pt idx="389">
                  <c:v>1.0178666666666665</c:v>
                </c:pt>
                <c:pt idx="390">
                  <c:v>1.0204</c:v>
                </c:pt>
                <c:pt idx="391">
                  <c:v>1.02295</c:v>
                </c:pt>
                <c:pt idx="392">
                  <c:v>1.0254666666666665</c:v>
                </c:pt>
                <c:pt idx="393">
                  <c:v>1.028</c:v>
                </c:pt>
                <c:pt idx="394">
                  <c:v>1.0305333333333333</c:v>
                </c:pt>
                <c:pt idx="395">
                  <c:v>1.0330666666666668</c:v>
                </c:pt>
                <c:pt idx="396">
                  <c:v>1.0355999999999999</c:v>
                </c:pt>
                <c:pt idx="397">
                  <c:v>1.0381333333333336</c:v>
                </c:pt>
                <c:pt idx="398">
                  <c:v>1.0406833333333336</c:v>
                </c:pt>
                <c:pt idx="399">
                  <c:v>1.0432166666666667</c:v>
                </c:pt>
                <c:pt idx="400">
                  <c:v>1.04575</c:v>
                </c:pt>
                <c:pt idx="401">
                  <c:v>1.0482833333333335</c:v>
                </c:pt>
                <c:pt idx="402">
                  <c:v>1.0508166666666667</c:v>
                </c:pt>
                <c:pt idx="403">
                  <c:v>1.0533166666666667</c:v>
                </c:pt>
                <c:pt idx="404">
                  <c:v>1.05585</c:v>
                </c:pt>
                <c:pt idx="405">
                  <c:v>1.0584</c:v>
                </c:pt>
                <c:pt idx="406">
                  <c:v>1.0609333333333333</c:v>
                </c:pt>
                <c:pt idx="407">
                  <c:v>1.0634833333333333</c:v>
                </c:pt>
                <c:pt idx="408">
                  <c:v>1.0660166666666668</c:v>
                </c:pt>
                <c:pt idx="409">
                  <c:v>1.0685499999999999</c:v>
                </c:pt>
                <c:pt idx="410">
                  <c:v>1.0710833333333336</c:v>
                </c:pt>
                <c:pt idx="411">
                  <c:v>1.0736166666666667</c:v>
                </c:pt>
                <c:pt idx="412">
                  <c:v>1.0761499999999999</c:v>
                </c:pt>
                <c:pt idx="413">
                  <c:v>1.0786833333333337</c:v>
                </c:pt>
                <c:pt idx="414">
                  <c:v>1.0812333333333333</c:v>
                </c:pt>
                <c:pt idx="415">
                  <c:v>1.0837666666666663</c:v>
                </c:pt>
                <c:pt idx="416">
                  <c:v>1.0863</c:v>
                </c:pt>
                <c:pt idx="417">
                  <c:v>1.0888333333333333</c:v>
                </c:pt>
                <c:pt idx="418">
                  <c:v>1.0913666666666666</c:v>
                </c:pt>
                <c:pt idx="419">
                  <c:v>1.0938999999999999</c:v>
                </c:pt>
                <c:pt idx="420">
                  <c:v>1.0964333333333336</c:v>
                </c:pt>
                <c:pt idx="421">
                  <c:v>1.0989833333333334</c:v>
                </c:pt>
                <c:pt idx="422">
                  <c:v>1.1015166666666665</c:v>
                </c:pt>
                <c:pt idx="423">
                  <c:v>1.1040500000000002</c:v>
                </c:pt>
                <c:pt idx="424">
                  <c:v>1.1065833333333335</c:v>
                </c:pt>
                <c:pt idx="425">
                  <c:v>1.1091166666666665</c:v>
                </c:pt>
                <c:pt idx="426">
                  <c:v>1.11165</c:v>
                </c:pt>
                <c:pt idx="427">
                  <c:v>1.1141833333333335</c:v>
                </c:pt>
                <c:pt idx="428">
                  <c:v>1.1166833333333337</c:v>
                </c:pt>
                <c:pt idx="429">
                  <c:v>1.1192</c:v>
                </c:pt>
                <c:pt idx="430">
                  <c:v>1.1192</c:v>
                </c:pt>
                <c:pt idx="431">
                  <c:v>1.12165</c:v>
                </c:pt>
                <c:pt idx="432">
                  <c:v>1.1241333333333334</c:v>
                </c:pt>
                <c:pt idx="433">
                  <c:v>1.1266333333333336</c:v>
                </c:pt>
                <c:pt idx="434">
                  <c:v>1.129116666666667</c:v>
                </c:pt>
                <c:pt idx="435">
                  <c:v>1.1316166666666667</c:v>
                </c:pt>
                <c:pt idx="436">
                  <c:v>1.1340666666666668</c:v>
                </c:pt>
                <c:pt idx="437">
                  <c:v>1.1365666666666667</c:v>
                </c:pt>
                <c:pt idx="438">
                  <c:v>1.1390833333333334</c:v>
                </c:pt>
                <c:pt idx="439">
                  <c:v>1.1416166666666667</c:v>
                </c:pt>
                <c:pt idx="440">
                  <c:v>1.1441333333333334</c:v>
                </c:pt>
                <c:pt idx="441">
                  <c:v>1.1466500000000004</c:v>
                </c:pt>
                <c:pt idx="442">
                  <c:v>1.1491666666666667</c:v>
                </c:pt>
                <c:pt idx="443">
                  <c:v>1.1516833333333336</c:v>
                </c:pt>
                <c:pt idx="444">
                  <c:v>1.1541666666666668</c:v>
                </c:pt>
                <c:pt idx="445">
                  <c:v>1.1566666666666667</c:v>
                </c:pt>
                <c:pt idx="446">
                  <c:v>1.1591833333333337</c:v>
                </c:pt>
                <c:pt idx="447">
                  <c:v>1.1617</c:v>
                </c:pt>
                <c:pt idx="448">
                  <c:v>1.1642166666666669</c:v>
                </c:pt>
                <c:pt idx="449">
                  <c:v>1.1667333333333336</c:v>
                </c:pt>
                <c:pt idx="450">
                  <c:v>1.1692666666666667</c:v>
                </c:pt>
                <c:pt idx="451">
                  <c:v>1.1717833333333336</c:v>
                </c:pt>
                <c:pt idx="452">
                  <c:v>1.1743166666666669</c:v>
                </c:pt>
                <c:pt idx="453">
                  <c:v>1.1768333333333336</c:v>
                </c:pt>
                <c:pt idx="454">
                  <c:v>1.1793499999999999</c:v>
                </c:pt>
                <c:pt idx="455">
                  <c:v>1.1818666666666668</c:v>
                </c:pt>
                <c:pt idx="456">
                  <c:v>1.1843833333333336</c:v>
                </c:pt>
                <c:pt idx="457">
                  <c:v>1.1869000000000001</c:v>
                </c:pt>
                <c:pt idx="458">
                  <c:v>1.1894166666666668</c:v>
                </c:pt>
                <c:pt idx="459">
                  <c:v>1.1919333333333335</c:v>
                </c:pt>
                <c:pt idx="460">
                  <c:v>1.1944500000000002</c:v>
                </c:pt>
                <c:pt idx="461">
                  <c:v>1.1969833333333335</c:v>
                </c:pt>
                <c:pt idx="462">
                  <c:v>1.1995</c:v>
                </c:pt>
                <c:pt idx="463">
                  <c:v>1.2020333333333333</c:v>
                </c:pt>
                <c:pt idx="464">
                  <c:v>1.20455</c:v>
                </c:pt>
                <c:pt idx="465">
                  <c:v>1.2070666666666665</c:v>
                </c:pt>
                <c:pt idx="466">
                  <c:v>1.2095833333333335</c:v>
                </c:pt>
                <c:pt idx="467">
                  <c:v>1.2121</c:v>
                </c:pt>
                <c:pt idx="468">
                  <c:v>1.2146166666666667</c:v>
                </c:pt>
                <c:pt idx="469">
                  <c:v>1.2171333333333334</c:v>
                </c:pt>
                <c:pt idx="470">
                  <c:v>1.2196499999999999</c:v>
                </c:pt>
                <c:pt idx="471">
                  <c:v>1.2221666666666666</c:v>
                </c:pt>
                <c:pt idx="472">
                  <c:v>1.2246833333333333</c:v>
                </c:pt>
                <c:pt idx="473">
                  <c:v>1.2271999999999998</c:v>
                </c:pt>
                <c:pt idx="474">
                  <c:v>1.2297333333333331</c:v>
                </c:pt>
                <c:pt idx="475">
                  <c:v>1.2322166666666667</c:v>
                </c:pt>
                <c:pt idx="476">
                  <c:v>1.2347499999999998</c:v>
                </c:pt>
                <c:pt idx="477">
                  <c:v>1.2372666666666665</c:v>
                </c:pt>
                <c:pt idx="478">
                  <c:v>1.2397833333333332</c:v>
                </c:pt>
                <c:pt idx="479">
                  <c:v>1.2423</c:v>
                </c:pt>
                <c:pt idx="480">
                  <c:v>1.2448166666666665</c:v>
                </c:pt>
                <c:pt idx="481">
                  <c:v>1.2473166666666666</c:v>
                </c:pt>
                <c:pt idx="482">
                  <c:v>1.2498333333333334</c:v>
                </c:pt>
                <c:pt idx="483">
                  <c:v>1.2523500000000001</c:v>
                </c:pt>
                <c:pt idx="484">
                  <c:v>1.2548666666666668</c:v>
                </c:pt>
                <c:pt idx="485">
                  <c:v>1.2573833333333333</c:v>
                </c:pt>
                <c:pt idx="486">
                  <c:v>1.2598999999999996</c:v>
                </c:pt>
                <c:pt idx="487">
                  <c:v>1.2624333333333333</c:v>
                </c:pt>
                <c:pt idx="488">
                  <c:v>1.26495</c:v>
                </c:pt>
                <c:pt idx="489">
                  <c:v>1.2674833333333335</c:v>
                </c:pt>
                <c:pt idx="490">
                  <c:v>1.27</c:v>
                </c:pt>
                <c:pt idx="491">
                  <c:v>1.2725166666666667</c:v>
                </c:pt>
                <c:pt idx="492">
                  <c:v>1.2750166666666667</c:v>
                </c:pt>
                <c:pt idx="493">
                  <c:v>1.2775333333333334</c:v>
                </c:pt>
                <c:pt idx="494">
                  <c:v>1.2800499999999999</c:v>
                </c:pt>
                <c:pt idx="495">
                  <c:v>1.2825666666666666</c:v>
                </c:pt>
                <c:pt idx="496">
                  <c:v>1.2850833333333336</c:v>
                </c:pt>
                <c:pt idx="497">
                  <c:v>1.2875999999999999</c:v>
                </c:pt>
                <c:pt idx="498">
                  <c:v>1.2901500000000001</c:v>
                </c:pt>
                <c:pt idx="499">
                  <c:v>1.2926833333333336</c:v>
                </c:pt>
                <c:pt idx="500">
                  <c:v>1.2952333333333332</c:v>
                </c:pt>
                <c:pt idx="501">
                  <c:v>1.2977666666666665</c:v>
                </c:pt>
                <c:pt idx="502">
                  <c:v>1.3003</c:v>
                </c:pt>
                <c:pt idx="503">
                  <c:v>1.3028333333333333</c:v>
                </c:pt>
                <c:pt idx="504">
                  <c:v>1.3053333333333332</c:v>
                </c:pt>
                <c:pt idx="505">
                  <c:v>1.3078666666666663</c:v>
                </c:pt>
                <c:pt idx="506">
                  <c:v>1.3104</c:v>
                </c:pt>
                <c:pt idx="507">
                  <c:v>1.3129500000000001</c:v>
                </c:pt>
                <c:pt idx="508">
                  <c:v>1.3154833333333333</c:v>
                </c:pt>
                <c:pt idx="509">
                  <c:v>1.3180166666666668</c:v>
                </c:pt>
                <c:pt idx="510">
                  <c:v>1.3205500000000001</c:v>
                </c:pt>
                <c:pt idx="511">
                  <c:v>1.3230833333333336</c:v>
                </c:pt>
                <c:pt idx="512">
                  <c:v>1.3255999999999999</c:v>
                </c:pt>
                <c:pt idx="513">
                  <c:v>1.3281333333333336</c:v>
                </c:pt>
                <c:pt idx="514">
                  <c:v>1.3306833333333334</c:v>
                </c:pt>
                <c:pt idx="515">
                  <c:v>1.3332166666666665</c:v>
                </c:pt>
                <c:pt idx="516">
                  <c:v>1.3357666666666668</c:v>
                </c:pt>
                <c:pt idx="517">
                  <c:v>1.3383</c:v>
                </c:pt>
                <c:pt idx="518">
                  <c:v>1.3408333333333333</c:v>
                </c:pt>
                <c:pt idx="519">
                  <c:v>1.3433666666666668</c:v>
                </c:pt>
                <c:pt idx="520">
                  <c:v>1.3458999999999999</c:v>
                </c:pt>
                <c:pt idx="521">
                  <c:v>1.3484499999999999</c:v>
                </c:pt>
                <c:pt idx="522">
                  <c:v>1.3509833333333334</c:v>
                </c:pt>
                <c:pt idx="523">
                  <c:v>1.3535333333333335</c:v>
                </c:pt>
                <c:pt idx="524">
                  <c:v>1.356066666666667</c:v>
                </c:pt>
                <c:pt idx="525">
                  <c:v>1.3586</c:v>
                </c:pt>
                <c:pt idx="526">
                  <c:v>1.3611333333333335</c:v>
                </c:pt>
                <c:pt idx="527">
                  <c:v>1.3636666666666666</c:v>
                </c:pt>
                <c:pt idx="528">
                  <c:v>1.3662166666666669</c:v>
                </c:pt>
                <c:pt idx="529">
                  <c:v>1.3687499999999999</c:v>
                </c:pt>
                <c:pt idx="530">
                  <c:v>1.3713000000000002</c:v>
                </c:pt>
                <c:pt idx="531">
                  <c:v>1.3738333333333335</c:v>
                </c:pt>
                <c:pt idx="532">
                  <c:v>1.3763666666666665</c:v>
                </c:pt>
                <c:pt idx="533">
                  <c:v>1.3789</c:v>
                </c:pt>
                <c:pt idx="534">
                  <c:v>1.3814333333333333</c:v>
                </c:pt>
                <c:pt idx="535">
                  <c:v>1.3839666666666666</c:v>
                </c:pt>
                <c:pt idx="536">
                  <c:v>1.3865000000000001</c:v>
                </c:pt>
                <c:pt idx="537">
                  <c:v>1.3890500000000001</c:v>
                </c:pt>
                <c:pt idx="538">
                  <c:v>1.3915833333333336</c:v>
                </c:pt>
                <c:pt idx="539">
                  <c:v>1.3941166666666669</c:v>
                </c:pt>
                <c:pt idx="540">
                  <c:v>1.3966500000000004</c:v>
                </c:pt>
                <c:pt idx="541">
                  <c:v>1.3991833333333334</c:v>
                </c:pt>
                <c:pt idx="542">
                  <c:v>1.4017166666666663</c:v>
                </c:pt>
                <c:pt idx="543">
                  <c:v>1.4042166666666667</c:v>
                </c:pt>
                <c:pt idx="544">
                  <c:v>1.4067666666666665</c:v>
                </c:pt>
                <c:pt idx="545">
                  <c:v>1.4093</c:v>
                </c:pt>
                <c:pt idx="546">
                  <c:v>1.4118499999999998</c:v>
                </c:pt>
                <c:pt idx="547">
                  <c:v>1.4143833333333333</c:v>
                </c:pt>
                <c:pt idx="548">
                  <c:v>1.4169166666666666</c:v>
                </c:pt>
                <c:pt idx="549">
                  <c:v>1.4194499999999999</c:v>
                </c:pt>
                <c:pt idx="550">
                  <c:v>1.4219833333333334</c:v>
                </c:pt>
                <c:pt idx="551">
                  <c:v>1.4245333333333332</c:v>
                </c:pt>
                <c:pt idx="552">
                  <c:v>1.4270666666666663</c:v>
                </c:pt>
                <c:pt idx="553">
                  <c:v>1.4296166666666668</c:v>
                </c:pt>
                <c:pt idx="554">
                  <c:v>1.43215</c:v>
                </c:pt>
                <c:pt idx="555">
                  <c:v>1.4346833333333333</c:v>
                </c:pt>
                <c:pt idx="556">
                  <c:v>1.4372166666666668</c:v>
                </c:pt>
                <c:pt idx="557">
                  <c:v>1.4397499999999999</c:v>
                </c:pt>
                <c:pt idx="558">
                  <c:v>1.4422833333333336</c:v>
                </c:pt>
                <c:pt idx="559">
                  <c:v>1.4448166666666666</c:v>
                </c:pt>
                <c:pt idx="560">
                  <c:v>1.4473666666666665</c:v>
                </c:pt>
                <c:pt idx="561">
                  <c:v>1.4498999999999997</c:v>
                </c:pt>
                <c:pt idx="562">
                  <c:v>1.4524333333333332</c:v>
                </c:pt>
                <c:pt idx="563">
                  <c:v>1.4549666666666665</c:v>
                </c:pt>
                <c:pt idx="564">
                  <c:v>1.4574999999999998</c:v>
                </c:pt>
                <c:pt idx="565">
                  <c:v>1.4600333333333333</c:v>
                </c:pt>
                <c:pt idx="566">
                  <c:v>1.4625666666666668</c:v>
                </c:pt>
                <c:pt idx="567">
                  <c:v>1.4651166666666666</c:v>
                </c:pt>
                <c:pt idx="568">
                  <c:v>1.4676499999999997</c:v>
                </c:pt>
                <c:pt idx="569">
                  <c:v>1.4701833333333336</c:v>
                </c:pt>
                <c:pt idx="570">
                  <c:v>1.4727166666666667</c:v>
                </c:pt>
                <c:pt idx="571">
                  <c:v>1.47525</c:v>
                </c:pt>
                <c:pt idx="572">
                  <c:v>1.4777833333333334</c:v>
                </c:pt>
                <c:pt idx="573">
                  <c:v>1.4803166666666667</c:v>
                </c:pt>
                <c:pt idx="574">
                  <c:v>1.4828666666666666</c:v>
                </c:pt>
                <c:pt idx="575">
                  <c:v>1.4853999999999996</c:v>
                </c:pt>
                <c:pt idx="576">
                  <c:v>1.4879499999999999</c:v>
                </c:pt>
                <c:pt idx="577">
                  <c:v>1.4904833333333336</c:v>
                </c:pt>
                <c:pt idx="578">
                  <c:v>1.4930166666666667</c:v>
                </c:pt>
                <c:pt idx="579">
                  <c:v>1.4955500000000002</c:v>
                </c:pt>
                <c:pt idx="580">
                  <c:v>1.4980833333333337</c:v>
                </c:pt>
                <c:pt idx="581">
                  <c:v>1.5006333333333333</c:v>
                </c:pt>
                <c:pt idx="582">
                  <c:v>1.5031666666666663</c:v>
                </c:pt>
                <c:pt idx="583">
                  <c:v>1.5057166666666668</c:v>
                </c:pt>
                <c:pt idx="584">
                  <c:v>1.5082500000000001</c:v>
                </c:pt>
                <c:pt idx="585">
                  <c:v>1.5107833333333336</c:v>
                </c:pt>
                <c:pt idx="586">
                  <c:v>1.5133166666666669</c:v>
                </c:pt>
                <c:pt idx="587">
                  <c:v>1.5158499999999997</c:v>
                </c:pt>
                <c:pt idx="588">
                  <c:v>1.5184</c:v>
                </c:pt>
                <c:pt idx="589">
                  <c:v>1.5209333333333332</c:v>
                </c:pt>
                <c:pt idx="590">
                  <c:v>1.5234833333333335</c:v>
                </c:pt>
                <c:pt idx="591">
                  <c:v>1.526016666666667</c:v>
                </c:pt>
                <c:pt idx="592">
                  <c:v>1.5285499999999999</c:v>
                </c:pt>
                <c:pt idx="593">
                  <c:v>1.5310833333333336</c:v>
                </c:pt>
                <c:pt idx="594">
                  <c:v>1.5336166666666666</c:v>
                </c:pt>
                <c:pt idx="595">
                  <c:v>1.5361499999999999</c:v>
                </c:pt>
                <c:pt idx="596">
                  <c:v>1.5386833333333336</c:v>
                </c:pt>
                <c:pt idx="597">
                  <c:v>1.5412333333333335</c:v>
                </c:pt>
                <c:pt idx="598">
                  <c:v>1.5437666666666665</c:v>
                </c:pt>
                <c:pt idx="599">
                  <c:v>1.5463</c:v>
                </c:pt>
                <c:pt idx="600">
                  <c:v>1.5488333333333335</c:v>
                </c:pt>
                <c:pt idx="601">
                  <c:v>1.5513666666666666</c:v>
                </c:pt>
                <c:pt idx="602">
                  <c:v>1.5538999999999996</c:v>
                </c:pt>
                <c:pt idx="603">
                  <c:v>1.5564333333333333</c:v>
                </c:pt>
                <c:pt idx="604">
                  <c:v>1.5589833333333336</c:v>
                </c:pt>
                <c:pt idx="605">
                  <c:v>1.5615166666666667</c:v>
                </c:pt>
                <c:pt idx="606">
                  <c:v>1.5640500000000004</c:v>
                </c:pt>
                <c:pt idx="607">
                  <c:v>1.5665833333333337</c:v>
                </c:pt>
                <c:pt idx="608">
                  <c:v>1.5691166666666667</c:v>
                </c:pt>
                <c:pt idx="609">
                  <c:v>1.5716500000000002</c:v>
                </c:pt>
                <c:pt idx="610">
                  <c:v>1.5741833333333335</c:v>
                </c:pt>
                <c:pt idx="611">
                  <c:v>1.5767333333333333</c:v>
                </c:pt>
                <c:pt idx="612">
                  <c:v>1.5792499999999998</c:v>
                </c:pt>
                <c:pt idx="613">
                  <c:v>1.5817833333333333</c:v>
                </c:pt>
                <c:pt idx="614">
                  <c:v>1.5843166666666668</c:v>
                </c:pt>
                <c:pt idx="615">
                  <c:v>1.5868333333333333</c:v>
                </c:pt>
                <c:pt idx="616">
                  <c:v>1.5893666666666666</c:v>
                </c:pt>
                <c:pt idx="617">
                  <c:v>1.5918999999999996</c:v>
                </c:pt>
                <c:pt idx="618">
                  <c:v>1.5944333333333336</c:v>
                </c:pt>
                <c:pt idx="619">
                  <c:v>1.5969666666666666</c:v>
                </c:pt>
                <c:pt idx="620">
                  <c:v>1.5995166666666667</c:v>
                </c:pt>
                <c:pt idx="621">
                  <c:v>1.6020500000000002</c:v>
                </c:pt>
                <c:pt idx="622">
                  <c:v>1.6045833333333337</c:v>
                </c:pt>
                <c:pt idx="623">
                  <c:v>1.6071166666666667</c:v>
                </c:pt>
                <c:pt idx="624">
                  <c:v>1.6096499999999998</c:v>
                </c:pt>
                <c:pt idx="625">
                  <c:v>1.6121833333333335</c:v>
                </c:pt>
                <c:pt idx="626">
                  <c:v>1.6147166666666668</c:v>
                </c:pt>
                <c:pt idx="627">
                  <c:v>1.6172666666666666</c:v>
                </c:pt>
                <c:pt idx="628">
                  <c:v>1.6197999999999999</c:v>
                </c:pt>
                <c:pt idx="629">
                  <c:v>1.6223500000000002</c:v>
                </c:pt>
                <c:pt idx="630">
                  <c:v>1.6248833333333335</c:v>
                </c:pt>
                <c:pt idx="631">
                  <c:v>1.6274166666666665</c:v>
                </c:pt>
                <c:pt idx="632">
                  <c:v>1.62995</c:v>
                </c:pt>
                <c:pt idx="633">
                  <c:v>1.6324833333333335</c:v>
                </c:pt>
                <c:pt idx="634">
                  <c:v>1.6350333333333333</c:v>
                </c:pt>
                <c:pt idx="635">
                  <c:v>1.6375666666666668</c:v>
                </c:pt>
                <c:pt idx="636">
                  <c:v>1.6401166666666669</c:v>
                </c:pt>
                <c:pt idx="637">
                  <c:v>1.6426499999999999</c:v>
                </c:pt>
                <c:pt idx="638">
                  <c:v>1.6451833333333334</c:v>
                </c:pt>
                <c:pt idx="639">
                  <c:v>1.6477166666666667</c:v>
                </c:pt>
                <c:pt idx="640">
                  <c:v>1.6502500000000002</c:v>
                </c:pt>
                <c:pt idx="641">
                  <c:v>1.6528</c:v>
                </c:pt>
                <c:pt idx="642">
                  <c:v>1.6553333333333333</c:v>
                </c:pt>
                <c:pt idx="643">
                  <c:v>1.6578833333333336</c:v>
                </c:pt>
                <c:pt idx="644">
                  <c:v>1.6604166666666669</c:v>
                </c:pt>
                <c:pt idx="645">
                  <c:v>1.6629499999999999</c:v>
                </c:pt>
                <c:pt idx="646">
                  <c:v>1.6654833333333336</c:v>
                </c:pt>
                <c:pt idx="647">
                  <c:v>1.6680166666666669</c:v>
                </c:pt>
                <c:pt idx="648">
                  <c:v>1.6705500000000002</c:v>
                </c:pt>
                <c:pt idx="649">
                  <c:v>1.6730833333333337</c:v>
                </c:pt>
                <c:pt idx="650">
                  <c:v>1.6756333333333333</c:v>
                </c:pt>
                <c:pt idx="651">
                  <c:v>1.6781666666666668</c:v>
                </c:pt>
                <c:pt idx="652">
                  <c:v>1.6807000000000001</c:v>
                </c:pt>
                <c:pt idx="653">
                  <c:v>1.6832333333333336</c:v>
                </c:pt>
                <c:pt idx="654">
                  <c:v>1.6857666666666666</c:v>
                </c:pt>
                <c:pt idx="655">
                  <c:v>1.6883000000000001</c:v>
                </c:pt>
                <c:pt idx="656">
                  <c:v>1.6908333333333336</c:v>
                </c:pt>
                <c:pt idx="657">
                  <c:v>1.6933833333333335</c:v>
                </c:pt>
                <c:pt idx="658">
                  <c:v>1.6959166666666665</c:v>
                </c:pt>
                <c:pt idx="659">
                  <c:v>1.6984166666666669</c:v>
                </c:pt>
                <c:pt idx="660">
                  <c:v>1.70095</c:v>
                </c:pt>
                <c:pt idx="661">
                  <c:v>1.7034833333333335</c:v>
                </c:pt>
                <c:pt idx="662">
                  <c:v>1.7060166666666667</c:v>
                </c:pt>
                <c:pt idx="663">
                  <c:v>1.70855</c:v>
                </c:pt>
                <c:pt idx="664">
                  <c:v>1.7110833333333335</c:v>
                </c:pt>
                <c:pt idx="665">
                  <c:v>1.7136166666666666</c:v>
                </c:pt>
                <c:pt idx="666">
                  <c:v>1.7161666666666666</c:v>
                </c:pt>
                <c:pt idx="667">
                  <c:v>1.7186999999999997</c:v>
                </c:pt>
                <c:pt idx="668">
                  <c:v>1.7212333333333334</c:v>
                </c:pt>
                <c:pt idx="669">
                  <c:v>1.7237666666666664</c:v>
                </c:pt>
                <c:pt idx="670">
                  <c:v>1.7262999999999997</c:v>
                </c:pt>
                <c:pt idx="671">
                  <c:v>1.7288333333333334</c:v>
                </c:pt>
                <c:pt idx="672">
                  <c:v>1.7313666666666665</c:v>
                </c:pt>
                <c:pt idx="673">
                  <c:v>1.7339166666666666</c:v>
                </c:pt>
                <c:pt idx="674">
                  <c:v>1.73645</c:v>
                </c:pt>
                <c:pt idx="675">
                  <c:v>1.7389833333333333</c:v>
                </c:pt>
                <c:pt idx="676">
                  <c:v>1.7415166666666666</c:v>
                </c:pt>
                <c:pt idx="677">
                  <c:v>1.7440500000000001</c:v>
                </c:pt>
                <c:pt idx="678">
                  <c:v>1.7465833333333336</c:v>
                </c:pt>
                <c:pt idx="679">
                  <c:v>1.7490833333333333</c:v>
                </c:pt>
                <c:pt idx="680">
                  <c:v>1.7515999999999998</c:v>
                </c:pt>
                <c:pt idx="681">
                  <c:v>1.7541333333333333</c:v>
                </c:pt>
                <c:pt idx="682">
                  <c:v>1.7566833333333336</c:v>
                </c:pt>
                <c:pt idx="683">
                  <c:v>1.7592166666666667</c:v>
                </c:pt>
                <c:pt idx="684">
                  <c:v>1.7617499999999997</c:v>
                </c:pt>
                <c:pt idx="685">
                  <c:v>1.7642833333333336</c:v>
                </c:pt>
                <c:pt idx="686">
                  <c:v>1.7668166666666667</c:v>
                </c:pt>
                <c:pt idx="687">
                  <c:v>1.76935</c:v>
                </c:pt>
                <c:pt idx="688">
                  <c:v>1.7718833333333335</c:v>
                </c:pt>
                <c:pt idx="689">
                  <c:v>1.7744333333333333</c:v>
                </c:pt>
                <c:pt idx="690">
                  <c:v>1.7769833333333336</c:v>
                </c:pt>
                <c:pt idx="691">
                  <c:v>1.7795166666666666</c:v>
                </c:pt>
                <c:pt idx="692">
                  <c:v>1.7820500000000001</c:v>
                </c:pt>
                <c:pt idx="693">
                  <c:v>1.7845833333333336</c:v>
                </c:pt>
                <c:pt idx="694">
                  <c:v>1.7871166666666667</c:v>
                </c:pt>
                <c:pt idx="695">
                  <c:v>1.7896500000000002</c:v>
                </c:pt>
                <c:pt idx="696">
                  <c:v>1.7922</c:v>
                </c:pt>
                <c:pt idx="697">
                  <c:v>1.7947333333333333</c:v>
                </c:pt>
                <c:pt idx="698">
                  <c:v>1.7972833333333333</c:v>
                </c:pt>
                <c:pt idx="699">
                  <c:v>1.7998166666666668</c:v>
                </c:pt>
                <c:pt idx="700">
                  <c:v>1.8023333333333333</c:v>
                </c:pt>
                <c:pt idx="701">
                  <c:v>1.8048666666666666</c:v>
                </c:pt>
                <c:pt idx="702">
                  <c:v>1.8073999999999999</c:v>
                </c:pt>
                <c:pt idx="703">
                  <c:v>1.8099499999999997</c:v>
                </c:pt>
                <c:pt idx="704">
                  <c:v>1.8124833333333334</c:v>
                </c:pt>
                <c:pt idx="705">
                  <c:v>1.8150333333333333</c:v>
                </c:pt>
                <c:pt idx="706">
                  <c:v>1.8175666666666668</c:v>
                </c:pt>
                <c:pt idx="707">
                  <c:v>1.8201000000000001</c:v>
                </c:pt>
                <c:pt idx="708">
                  <c:v>1.8226333333333333</c:v>
                </c:pt>
                <c:pt idx="709">
                  <c:v>1.8251666666666668</c:v>
                </c:pt>
                <c:pt idx="710">
                  <c:v>1.8276999999999999</c:v>
                </c:pt>
                <c:pt idx="711">
                  <c:v>1.8302333333333334</c:v>
                </c:pt>
                <c:pt idx="712">
                  <c:v>1.8327833333333334</c:v>
                </c:pt>
                <c:pt idx="713">
                  <c:v>1.8353166666666667</c:v>
                </c:pt>
                <c:pt idx="714">
                  <c:v>1.83785</c:v>
                </c:pt>
                <c:pt idx="715">
                  <c:v>1.8403666666666667</c:v>
                </c:pt>
                <c:pt idx="716">
                  <c:v>1.8429</c:v>
                </c:pt>
                <c:pt idx="717">
                  <c:v>1.8454333333333333</c:v>
                </c:pt>
                <c:pt idx="718">
                  <c:v>1.8479666666666668</c:v>
                </c:pt>
                <c:pt idx="719">
                  <c:v>1.850516666666667</c:v>
                </c:pt>
                <c:pt idx="720">
                  <c:v>1.8530666666666666</c:v>
                </c:pt>
                <c:pt idx="721">
                  <c:v>1.8555999999999997</c:v>
                </c:pt>
                <c:pt idx="722">
                  <c:v>1.8581000000000001</c:v>
                </c:pt>
                <c:pt idx="723">
                  <c:v>1.8606333333333336</c:v>
                </c:pt>
                <c:pt idx="724">
                  <c:v>1.8631666666666669</c:v>
                </c:pt>
                <c:pt idx="725">
                  <c:v>1.8656999999999997</c:v>
                </c:pt>
                <c:pt idx="726">
                  <c:v>1.8682333333333334</c:v>
                </c:pt>
                <c:pt idx="727">
                  <c:v>1.8707666666666667</c:v>
                </c:pt>
                <c:pt idx="728">
                  <c:v>1.8733166666666667</c:v>
                </c:pt>
                <c:pt idx="729">
                  <c:v>1.87585</c:v>
                </c:pt>
                <c:pt idx="730">
                  <c:v>1.8783833333333335</c:v>
                </c:pt>
                <c:pt idx="731">
                  <c:v>1.880916666666667</c:v>
                </c:pt>
                <c:pt idx="732">
                  <c:v>1.8834500000000001</c:v>
                </c:pt>
                <c:pt idx="733">
                  <c:v>1.8859833333333333</c:v>
                </c:pt>
                <c:pt idx="734">
                  <c:v>1.8885166666666671</c:v>
                </c:pt>
                <c:pt idx="735">
                  <c:v>1.8910666666666667</c:v>
                </c:pt>
                <c:pt idx="736">
                  <c:v>1.8935999999999997</c:v>
                </c:pt>
                <c:pt idx="737">
                  <c:v>1.8961333333333337</c:v>
                </c:pt>
                <c:pt idx="738">
                  <c:v>1.8986666666666667</c:v>
                </c:pt>
                <c:pt idx="739">
                  <c:v>1.9012</c:v>
                </c:pt>
                <c:pt idx="740">
                  <c:v>1.9037333333333335</c:v>
                </c:pt>
                <c:pt idx="741">
                  <c:v>1.906266666666667</c:v>
                </c:pt>
                <c:pt idx="742">
                  <c:v>1.9088166666666668</c:v>
                </c:pt>
                <c:pt idx="743">
                  <c:v>1.9113499999999999</c:v>
                </c:pt>
                <c:pt idx="744">
                  <c:v>1.9139000000000002</c:v>
                </c:pt>
                <c:pt idx="745">
                  <c:v>1.9164333333333337</c:v>
                </c:pt>
                <c:pt idx="746">
                  <c:v>1.9189666666666667</c:v>
                </c:pt>
                <c:pt idx="747">
                  <c:v>1.9215000000000002</c:v>
                </c:pt>
                <c:pt idx="748">
                  <c:v>1.9240333333333335</c:v>
                </c:pt>
                <c:pt idx="749">
                  <c:v>1.9265833333333335</c:v>
                </c:pt>
                <c:pt idx="750">
                  <c:v>1.9291166666666668</c:v>
                </c:pt>
                <c:pt idx="751">
                  <c:v>1.9316666666666669</c:v>
                </c:pt>
                <c:pt idx="752">
                  <c:v>1.9342000000000001</c:v>
                </c:pt>
                <c:pt idx="753">
                  <c:v>1.9367333333333334</c:v>
                </c:pt>
                <c:pt idx="754">
                  <c:v>1.9392666666666665</c:v>
                </c:pt>
                <c:pt idx="755">
                  <c:v>1.9418</c:v>
                </c:pt>
                <c:pt idx="756">
                  <c:v>1.9443500000000002</c:v>
                </c:pt>
                <c:pt idx="757">
                  <c:v>1.9468833333333335</c:v>
                </c:pt>
                <c:pt idx="758">
                  <c:v>1.9494333333333331</c:v>
                </c:pt>
                <c:pt idx="759">
                  <c:v>1.9519666666666666</c:v>
                </c:pt>
                <c:pt idx="760">
                  <c:v>1.9544999999999999</c:v>
                </c:pt>
                <c:pt idx="761">
                  <c:v>1.9570333333333334</c:v>
                </c:pt>
                <c:pt idx="762">
                  <c:v>1.9595666666666667</c:v>
                </c:pt>
                <c:pt idx="763">
                  <c:v>1.9621000000000002</c:v>
                </c:pt>
                <c:pt idx="764">
                  <c:v>1.9646333333333335</c:v>
                </c:pt>
                <c:pt idx="765">
                  <c:v>1.9671833333333337</c:v>
                </c:pt>
                <c:pt idx="766">
                  <c:v>1.969716666666667</c:v>
                </c:pt>
                <c:pt idx="767">
                  <c:v>1.9722500000000001</c:v>
                </c:pt>
                <c:pt idx="768">
                  <c:v>1.9747833333333336</c:v>
                </c:pt>
                <c:pt idx="769">
                  <c:v>1.9773166666666668</c:v>
                </c:pt>
                <c:pt idx="770">
                  <c:v>1.9798499999999999</c:v>
                </c:pt>
                <c:pt idx="771">
                  <c:v>1.9823833333333338</c:v>
                </c:pt>
                <c:pt idx="772">
                  <c:v>1.9849333333333337</c:v>
                </c:pt>
                <c:pt idx="773">
                  <c:v>1.9874666666666667</c:v>
                </c:pt>
                <c:pt idx="774">
                  <c:v>1.9900000000000002</c:v>
                </c:pt>
                <c:pt idx="775">
                  <c:v>1.9925333333333337</c:v>
                </c:pt>
                <c:pt idx="776">
                  <c:v>1.9950666666666665</c:v>
                </c:pt>
                <c:pt idx="777">
                  <c:v>1.9975999999999998</c:v>
                </c:pt>
                <c:pt idx="778">
                  <c:v>2.0001333333333338</c:v>
                </c:pt>
                <c:pt idx="779">
                  <c:v>2.0026833333333327</c:v>
                </c:pt>
                <c:pt idx="780">
                  <c:v>2.0052166666666666</c:v>
                </c:pt>
                <c:pt idx="781">
                  <c:v>2.0077666666666669</c:v>
                </c:pt>
                <c:pt idx="782">
                  <c:v>2.0103</c:v>
                </c:pt>
                <c:pt idx="783">
                  <c:v>2.012833333333333</c:v>
                </c:pt>
                <c:pt idx="784">
                  <c:v>2.0153666666666665</c:v>
                </c:pt>
                <c:pt idx="785">
                  <c:v>2.0179</c:v>
                </c:pt>
                <c:pt idx="786">
                  <c:v>2.0204499999999994</c:v>
                </c:pt>
                <c:pt idx="787">
                  <c:v>2.0229833333333334</c:v>
                </c:pt>
                <c:pt idx="788">
                  <c:v>2.0255333333333332</c:v>
                </c:pt>
                <c:pt idx="789">
                  <c:v>2.0280666666666671</c:v>
                </c:pt>
                <c:pt idx="790">
                  <c:v>2.0305999999999997</c:v>
                </c:pt>
                <c:pt idx="791">
                  <c:v>2.0331333333333332</c:v>
                </c:pt>
                <c:pt idx="792">
                  <c:v>2.0356666666666667</c:v>
                </c:pt>
                <c:pt idx="793">
                  <c:v>2.0382166666666666</c:v>
                </c:pt>
                <c:pt idx="794">
                  <c:v>2.0407500000000001</c:v>
                </c:pt>
                <c:pt idx="795">
                  <c:v>2.0432999999999999</c:v>
                </c:pt>
                <c:pt idx="796">
                  <c:v>2.0458333333333334</c:v>
                </c:pt>
                <c:pt idx="797">
                  <c:v>2.0483666666666673</c:v>
                </c:pt>
                <c:pt idx="798">
                  <c:v>2.0508999999999995</c:v>
                </c:pt>
                <c:pt idx="799">
                  <c:v>2.0534333333333334</c:v>
                </c:pt>
                <c:pt idx="800">
                  <c:v>2.0559666666666669</c:v>
                </c:pt>
                <c:pt idx="801">
                  <c:v>2.0585</c:v>
                </c:pt>
                <c:pt idx="802">
                  <c:v>2.0610499999999994</c:v>
                </c:pt>
                <c:pt idx="803">
                  <c:v>2.0635833333333338</c:v>
                </c:pt>
                <c:pt idx="804">
                  <c:v>2.0661166666666673</c:v>
                </c:pt>
                <c:pt idx="805">
                  <c:v>2.0686499999999994</c:v>
                </c:pt>
                <c:pt idx="806">
                  <c:v>2.0711833333333334</c:v>
                </c:pt>
                <c:pt idx="807">
                  <c:v>2.0737166666666673</c:v>
                </c:pt>
                <c:pt idx="808">
                  <c:v>2.076249999999999</c:v>
                </c:pt>
                <c:pt idx="809">
                  <c:v>2.0787999999999998</c:v>
                </c:pt>
                <c:pt idx="810">
                  <c:v>2.0813000000000001</c:v>
                </c:pt>
                <c:pt idx="811">
                  <c:v>2.08385</c:v>
                </c:pt>
                <c:pt idx="812">
                  <c:v>2.0863833333333335</c:v>
                </c:pt>
                <c:pt idx="813">
                  <c:v>2.088916666666667</c:v>
                </c:pt>
                <c:pt idx="814">
                  <c:v>2.0914499999999996</c:v>
                </c:pt>
                <c:pt idx="815">
                  <c:v>2.0939833333333331</c:v>
                </c:pt>
                <c:pt idx="816">
                  <c:v>2.0965333333333334</c:v>
                </c:pt>
                <c:pt idx="817">
                  <c:v>2.0990666666666669</c:v>
                </c:pt>
                <c:pt idx="818">
                  <c:v>2.1016166666666671</c:v>
                </c:pt>
                <c:pt idx="819">
                  <c:v>2.1041499999999997</c:v>
                </c:pt>
                <c:pt idx="820">
                  <c:v>2.1066833333333328</c:v>
                </c:pt>
                <c:pt idx="821">
                  <c:v>2.1092166666666672</c:v>
                </c:pt>
                <c:pt idx="822">
                  <c:v>2.1117499999999993</c:v>
                </c:pt>
                <c:pt idx="823">
                  <c:v>2.1142833333333333</c:v>
                </c:pt>
                <c:pt idx="824">
                  <c:v>2.1168166666666668</c:v>
                </c:pt>
                <c:pt idx="825">
                  <c:v>2.1193666666666666</c:v>
                </c:pt>
                <c:pt idx="826">
                  <c:v>2.1218999999999997</c:v>
                </c:pt>
                <c:pt idx="827">
                  <c:v>2.1244333333333332</c:v>
                </c:pt>
                <c:pt idx="828">
                  <c:v>2.1269666666666671</c:v>
                </c:pt>
                <c:pt idx="829">
                  <c:v>2.1294999999999997</c:v>
                </c:pt>
                <c:pt idx="830">
                  <c:v>2.1320333333333328</c:v>
                </c:pt>
                <c:pt idx="831">
                  <c:v>2.1345666666666672</c:v>
                </c:pt>
                <c:pt idx="832">
                  <c:v>2.137116666666667</c:v>
                </c:pt>
                <c:pt idx="833">
                  <c:v>2.1396499999999996</c:v>
                </c:pt>
                <c:pt idx="834">
                  <c:v>2.1421833333333336</c:v>
                </c:pt>
                <c:pt idx="835">
                  <c:v>2.144716666666667</c:v>
                </c:pt>
                <c:pt idx="836">
                  <c:v>2.1472500000000001</c:v>
                </c:pt>
                <c:pt idx="837">
                  <c:v>2.1497833333333332</c:v>
                </c:pt>
                <c:pt idx="838">
                  <c:v>2.1523166666666671</c:v>
                </c:pt>
                <c:pt idx="839">
                  <c:v>2.1548666666666665</c:v>
                </c:pt>
                <c:pt idx="840">
                  <c:v>2.1574</c:v>
                </c:pt>
                <c:pt idx="841">
                  <c:v>2.1599500000000003</c:v>
                </c:pt>
                <c:pt idx="842">
                  <c:v>2.1624833333333333</c:v>
                </c:pt>
                <c:pt idx="843">
                  <c:v>2.1650166666666673</c:v>
                </c:pt>
                <c:pt idx="844">
                  <c:v>2.1675333333333335</c:v>
                </c:pt>
                <c:pt idx="845">
                  <c:v>2.1700666666666666</c:v>
                </c:pt>
                <c:pt idx="846">
                  <c:v>2.1726166666666669</c:v>
                </c:pt>
                <c:pt idx="847">
                  <c:v>2.1751499999999995</c:v>
                </c:pt>
                <c:pt idx="848">
                  <c:v>2.1776666666666666</c:v>
                </c:pt>
                <c:pt idx="849">
                  <c:v>2.1802000000000001</c:v>
                </c:pt>
                <c:pt idx="850">
                  <c:v>2.1827333333333332</c:v>
                </c:pt>
                <c:pt idx="851">
                  <c:v>2.1852666666666671</c:v>
                </c:pt>
                <c:pt idx="852">
                  <c:v>2.1878000000000002</c:v>
                </c:pt>
                <c:pt idx="853">
                  <c:v>2.1903333333333332</c:v>
                </c:pt>
                <c:pt idx="854">
                  <c:v>2.1928666666666667</c:v>
                </c:pt>
                <c:pt idx="855">
                  <c:v>2.1954166666666666</c:v>
                </c:pt>
                <c:pt idx="856">
                  <c:v>2.1979666666666668</c:v>
                </c:pt>
                <c:pt idx="857">
                  <c:v>2.2004999999999999</c:v>
                </c:pt>
                <c:pt idx="858">
                  <c:v>2.2030333333333334</c:v>
                </c:pt>
                <c:pt idx="859">
                  <c:v>2.2055666666666673</c:v>
                </c:pt>
                <c:pt idx="860">
                  <c:v>2.2081000000000004</c:v>
                </c:pt>
                <c:pt idx="861">
                  <c:v>2.2106333333333335</c:v>
                </c:pt>
                <c:pt idx="862">
                  <c:v>2.2131833333333337</c:v>
                </c:pt>
                <c:pt idx="863">
                  <c:v>2.2157333333333331</c:v>
                </c:pt>
                <c:pt idx="864">
                  <c:v>2.2182666666666666</c:v>
                </c:pt>
                <c:pt idx="865">
                  <c:v>2.2208000000000001</c:v>
                </c:pt>
                <c:pt idx="866">
                  <c:v>2.223333333333334</c:v>
                </c:pt>
                <c:pt idx="867">
                  <c:v>2.2258666666666671</c:v>
                </c:pt>
                <c:pt idx="868">
                  <c:v>2.2284000000000002</c:v>
                </c:pt>
                <c:pt idx="869">
                  <c:v>2.23095</c:v>
                </c:pt>
                <c:pt idx="870">
                  <c:v>2.233483333333333</c:v>
                </c:pt>
                <c:pt idx="871">
                  <c:v>2.2360333333333333</c:v>
                </c:pt>
                <c:pt idx="872">
                  <c:v>2.2385666666666668</c:v>
                </c:pt>
                <c:pt idx="873">
                  <c:v>2.2411000000000008</c:v>
                </c:pt>
                <c:pt idx="874">
                  <c:v>2.2436000000000007</c:v>
                </c:pt>
                <c:pt idx="875">
                  <c:v>2.2461333333333338</c:v>
                </c:pt>
                <c:pt idx="876">
                  <c:v>2.2486666666666668</c:v>
                </c:pt>
                <c:pt idx="877">
                  <c:v>2.2511999999999999</c:v>
                </c:pt>
                <c:pt idx="878">
                  <c:v>2.2537499999999997</c:v>
                </c:pt>
                <c:pt idx="879">
                  <c:v>2.2562833333333332</c:v>
                </c:pt>
                <c:pt idx="880">
                  <c:v>2.2588166666666671</c:v>
                </c:pt>
                <c:pt idx="881">
                  <c:v>2.2613500000000002</c:v>
                </c:pt>
                <c:pt idx="882">
                  <c:v>2.2638833333333332</c:v>
                </c:pt>
                <c:pt idx="883">
                  <c:v>2.2664166666666672</c:v>
                </c:pt>
                <c:pt idx="884">
                  <c:v>2.2689499999999998</c:v>
                </c:pt>
                <c:pt idx="885">
                  <c:v>2.2715000000000001</c:v>
                </c:pt>
                <c:pt idx="886">
                  <c:v>2.2740500000000003</c:v>
                </c:pt>
                <c:pt idx="887">
                  <c:v>2.2765833333333334</c:v>
                </c:pt>
                <c:pt idx="888">
                  <c:v>2.2791166666666673</c:v>
                </c:pt>
                <c:pt idx="889">
                  <c:v>2.28165</c:v>
                </c:pt>
                <c:pt idx="890">
                  <c:v>2.2841833333333335</c:v>
                </c:pt>
                <c:pt idx="891">
                  <c:v>2.286716666666667</c:v>
                </c:pt>
                <c:pt idx="892">
                  <c:v>2.2892666666666672</c:v>
                </c:pt>
                <c:pt idx="893">
                  <c:v>2.2918000000000003</c:v>
                </c:pt>
                <c:pt idx="894">
                  <c:v>2.2943500000000001</c:v>
                </c:pt>
                <c:pt idx="895">
                  <c:v>2.2968833333333327</c:v>
                </c:pt>
                <c:pt idx="896">
                  <c:v>2.2994166666666671</c:v>
                </c:pt>
                <c:pt idx="897">
                  <c:v>2.3019499999999993</c:v>
                </c:pt>
                <c:pt idx="898">
                  <c:v>2.3044833333333328</c:v>
                </c:pt>
                <c:pt idx="899">
                  <c:v>2.3070333333333335</c:v>
                </c:pt>
                <c:pt idx="900">
                  <c:v>2.309566666666667</c:v>
                </c:pt>
                <c:pt idx="901">
                  <c:v>2.3121166666666668</c:v>
                </c:pt>
                <c:pt idx="902">
                  <c:v>2.314649999999999</c:v>
                </c:pt>
                <c:pt idx="903">
                  <c:v>2.3171833333333334</c:v>
                </c:pt>
                <c:pt idx="904">
                  <c:v>2.3196833333333329</c:v>
                </c:pt>
                <c:pt idx="905">
                  <c:v>2.3222166666666668</c:v>
                </c:pt>
                <c:pt idx="906">
                  <c:v>2.3247500000000003</c:v>
                </c:pt>
                <c:pt idx="907">
                  <c:v>2.3272833333333334</c:v>
                </c:pt>
                <c:pt idx="908">
                  <c:v>2.3298333333333328</c:v>
                </c:pt>
                <c:pt idx="909">
                  <c:v>2.3323666666666667</c:v>
                </c:pt>
                <c:pt idx="910">
                  <c:v>2.3348999999999993</c:v>
                </c:pt>
                <c:pt idx="911">
                  <c:v>2.3374333333333337</c:v>
                </c:pt>
                <c:pt idx="912">
                  <c:v>2.3399666666666668</c:v>
                </c:pt>
                <c:pt idx="913">
                  <c:v>2.3424999999999998</c:v>
                </c:pt>
                <c:pt idx="914">
                  <c:v>2.3450333333333333</c:v>
                </c:pt>
                <c:pt idx="915">
                  <c:v>2.3475833333333331</c:v>
                </c:pt>
                <c:pt idx="916">
                  <c:v>2.3501333333333334</c:v>
                </c:pt>
                <c:pt idx="917">
                  <c:v>2.352666666666666</c:v>
                </c:pt>
                <c:pt idx="918">
                  <c:v>2.3552</c:v>
                </c:pt>
                <c:pt idx="919">
                  <c:v>2.3577333333333335</c:v>
                </c:pt>
                <c:pt idx="920">
                  <c:v>2.360266666666667</c:v>
                </c:pt>
                <c:pt idx="921">
                  <c:v>2.3627999999999996</c:v>
                </c:pt>
                <c:pt idx="922">
                  <c:v>2.3653499999999994</c:v>
                </c:pt>
                <c:pt idx="923">
                  <c:v>2.3678833333333333</c:v>
                </c:pt>
                <c:pt idx="924">
                  <c:v>2.3704333333333327</c:v>
                </c:pt>
                <c:pt idx="925">
                  <c:v>2.3729666666666658</c:v>
                </c:pt>
                <c:pt idx="926">
                  <c:v>2.3754999999999997</c:v>
                </c:pt>
                <c:pt idx="927">
                  <c:v>2.3780333333333328</c:v>
                </c:pt>
                <c:pt idx="928">
                  <c:v>2.3805666666666672</c:v>
                </c:pt>
                <c:pt idx="929">
                  <c:v>2.383116666666667</c:v>
                </c:pt>
                <c:pt idx="930">
                  <c:v>2.3856499999999996</c:v>
                </c:pt>
                <c:pt idx="931">
                  <c:v>2.3881999999999999</c:v>
                </c:pt>
                <c:pt idx="932">
                  <c:v>2.3907333333333329</c:v>
                </c:pt>
                <c:pt idx="933">
                  <c:v>2.3932666666666669</c:v>
                </c:pt>
                <c:pt idx="934">
                  <c:v>2.3957999999999995</c:v>
                </c:pt>
                <c:pt idx="935">
                  <c:v>2.3983333333333334</c:v>
                </c:pt>
                <c:pt idx="936">
                  <c:v>2.4008833333333333</c:v>
                </c:pt>
                <c:pt idx="937">
                  <c:v>2.4033833333333332</c:v>
                </c:pt>
                <c:pt idx="938">
                  <c:v>2.4059166666666671</c:v>
                </c:pt>
                <c:pt idx="939">
                  <c:v>2.4084499999999998</c:v>
                </c:pt>
                <c:pt idx="940">
                  <c:v>2.4109833333333333</c:v>
                </c:pt>
                <c:pt idx="941">
                  <c:v>2.4135166666666672</c:v>
                </c:pt>
                <c:pt idx="942">
                  <c:v>2.4160499999999989</c:v>
                </c:pt>
                <c:pt idx="943">
                  <c:v>2.4185833333333333</c:v>
                </c:pt>
                <c:pt idx="944">
                  <c:v>2.4211166666666672</c:v>
                </c:pt>
                <c:pt idx="945">
                  <c:v>2.4236666666666666</c:v>
                </c:pt>
                <c:pt idx="946">
                  <c:v>2.4261999999999997</c:v>
                </c:pt>
                <c:pt idx="947">
                  <c:v>2.42875</c:v>
                </c:pt>
                <c:pt idx="948">
                  <c:v>2.431283333333333</c:v>
                </c:pt>
                <c:pt idx="949">
                  <c:v>2.4338166666666665</c:v>
                </c:pt>
                <c:pt idx="950">
                  <c:v>2.4363499999999996</c:v>
                </c:pt>
                <c:pt idx="951">
                  <c:v>2.4388833333333331</c:v>
                </c:pt>
                <c:pt idx="952">
                  <c:v>2.4414333333333333</c:v>
                </c:pt>
                <c:pt idx="953">
                  <c:v>2.4439666666666673</c:v>
                </c:pt>
                <c:pt idx="954">
                  <c:v>2.4465166666666671</c:v>
                </c:pt>
                <c:pt idx="955">
                  <c:v>2.4490499999999997</c:v>
                </c:pt>
                <c:pt idx="956">
                  <c:v>2.4515833333333328</c:v>
                </c:pt>
                <c:pt idx="957">
                  <c:v>2.4541166666666672</c:v>
                </c:pt>
                <c:pt idx="958">
                  <c:v>2.4566499999999993</c:v>
                </c:pt>
                <c:pt idx="959">
                  <c:v>2.4591999999999996</c:v>
                </c:pt>
                <c:pt idx="960">
                  <c:v>2.4617333333333336</c:v>
                </c:pt>
                <c:pt idx="961">
                  <c:v>2.4642833333333334</c:v>
                </c:pt>
                <c:pt idx="962">
                  <c:v>2.4668166666666664</c:v>
                </c:pt>
                <c:pt idx="963">
                  <c:v>2.4693499999999995</c:v>
                </c:pt>
                <c:pt idx="964">
                  <c:v>2.4718833333333325</c:v>
                </c:pt>
                <c:pt idx="965">
                  <c:v>2.4744166666666669</c:v>
                </c:pt>
                <c:pt idx="966">
                  <c:v>2.4769499999999995</c:v>
                </c:pt>
                <c:pt idx="967">
                  <c:v>2.479483333333333</c:v>
                </c:pt>
                <c:pt idx="968">
                  <c:v>2.4820333333333333</c:v>
                </c:pt>
                <c:pt idx="969">
                  <c:v>2.4845666666666673</c:v>
                </c:pt>
                <c:pt idx="970">
                  <c:v>2.4870999999999999</c:v>
                </c:pt>
                <c:pt idx="971">
                  <c:v>2.4896333333333329</c:v>
                </c:pt>
                <c:pt idx="972">
                  <c:v>2.4921666666666669</c:v>
                </c:pt>
                <c:pt idx="973">
                  <c:v>2.4946999999999995</c:v>
                </c:pt>
                <c:pt idx="974">
                  <c:v>2.4972333333333334</c:v>
                </c:pt>
                <c:pt idx="975">
                  <c:v>2.4997499999999997</c:v>
                </c:pt>
                <c:pt idx="976">
                  <c:v>2.5022666666666664</c:v>
                </c:pt>
                <c:pt idx="977">
                  <c:v>2.5048166666666662</c:v>
                </c:pt>
                <c:pt idx="978">
                  <c:v>2.5073500000000002</c:v>
                </c:pt>
                <c:pt idx="979">
                  <c:v>2.5098833333333328</c:v>
                </c:pt>
                <c:pt idx="980">
                  <c:v>2.5124166666666667</c:v>
                </c:pt>
                <c:pt idx="981">
                  <c:v>2.5149499999999994</c:v>
                </c:pt>
                <c:pt idx="982">
                  <c:v>2.5174833333333333</c:v>
                </c:pt>
                <c:pt idx="983">
                  <c:v>2.5200166666666668</c:v>
                </c:pt>
                <c:pt idx="984">
                  <c:v>2.5225666666666671</c:v>
                </c:pt>
                <c:pt idx="985">
                  <c:v>2.5251000000000001</c:v>
                </c:pt>
                <c:pt idx="986">
                  <c:v>2.5276333333333332</c:v>
                </c:pt>
                <c:pt idx="987">
                  <c:v>2.5301333333333331</c:v>
                </c:pt>
                <c:pt idx="988">
                  <c:v>2.5326666666666662</c:v>
                </c:pt>
                <c:pt idx="989">
                  <c:v>2.5351999999999997</c:v>
                </c:pt>
                <c:pt idx="990">
                  <c:v>2.5377333333333336</c:v>
                </c:pt>
                <c:pt idx="991">
                  <c:v>2.5402833333333334</c:v>
                </c:pt>
                <c:pt idx="992">
                  <c:v>2.5428166666666665</c:v>
                </c:pt>
                <c:pt idx="993">
                  <c:v>2.5453666666666672</c:v>
                </c:pt>
                <c:pt idx="994">
                  <c:v>2.5478999999999998</c:v>
                </c:pt>
                <c:pt idx="995">
                  <c:v>2.5504333333333333</c:v>
                </c:pt>
                <c:pt idx="996">
                  <c:v>2.5529666666666668</c:v>
                </c:pt>
                <c:pt idx="997">
                  <c:v>2.5555000000000003</c:v>
                </c:pt>
                <c:pt idx="998">
                  <c:v>2.5580499999999997</c:v>
                </c:pt>
                <c:pt idx="999">
                  <c:v>2.5605833333333332</c:v>
                </c:pt>
                <c:pt idx="1000">
                  <c:v>2.5631333333333339</c:v>
                </c:pt>
                <c:pt idx="1001">
                  <c:v>2.5656666666666665</c:v>
                </c:pt>
                <c:pt idx="1002">
                  <c:v>2.5682</c:v>
                </c:pt>
                <c:pt idx="1003">
                  <c:v>2.5707333333333335</c:v>
                </c:pt>
                <c:pt idx="1004">
                  <c:v>2.5732666666666666</c:v>
                </c:pt>
                <c:pt idx="1005">
                  <c:v>2.5758166666666669</c:v>
                </c:pt>
                <c:pt idx="1006">
                  <c:v>2.5783166666666673</c:v>
                </c:pt>
                <c:pt idx="1007">
                  <c:v>2.5808666666666666</c:v>
                </c:pt>
                <c:pt idx="1008">
                  <c:v>2.5834000000000001</c:v>
                </c:pt>
                <c:pt idx="1009">
                  <c:v>2.5859333333333336</c:v>
                </c:pt>
                <c:pt idx="1010">
                  <c:v>2.5884666666666671</c:v>
                </c:pt>
                <c:pt idx="1011">
                  <c:v>2.5909999999999997</c:v>
                </c:pt>
                <c:pt idx="1012">
                  <c:v>2.5935333333333332</c:v>
                </c:pt>
                <c:pt idx="1013">
                  <c:v>2.5960666666666667</c:v>
                </c:pt>
                <c:pt idx="1014">
                  <c:v>2.5986166666666666</c:v>
                </c:pt>
                <c:pt idx="1015">
                  <c:v>2.6011666666666668</c:v>
                </c:pt>
                <c:pt idx="1016">
                  <c:v>2.6037000000000008</c:v>
                </c:pt>
                <c:pt idx="1017">
                  <c:v>2.6062333333333334</c:v>
                </c:pt>
                <c:pt idx="1018">
                  <c:v>2.6087666666666673</c:v>
                </c:pt>
                <c:pt idx="1019">
                  <c:v>2.6113</c:v>
                </c:pt>
                <c:pt idx="1020">
                  <c:v>2.6138333333333335</c:v>
                </c:pt>
                <c:pt idx="1021">
                  <c:v>2.6163833333333333</c:v>
                </c:pt>
                <c:pt idx="1022">
                  <c:v>2.6189333333333331</c:v>
                </c:pt>
                <c:pt idx="1023">
                  <c:v>2.6214666666666671</c:v>
                </c:pt>
                <c:pt idx="1024">
                  <c:v>2.6240000000000001</c:v>
                </c:pt>
                <c:pt idx="1025">
                  <c:v>2.6265333333333336</c:v>
                </c:pt>
                <c:pt idx="1026">
                  <c:v>2.6290666666666671</c:v>
                </c:pt>
                <c:pt idx="1027">
                  <c:v>2.6315999999999997</c:v>
                </c:pt>
                <c:pt idx="1028">
                  <c:v>2.63415</c:v>
                </c:pt>
                <c:pt idx="1029">
                  <c:v>2.6366833333333326</c:v>
                </c:pt>
                <c:pt idx="1030">
                  <c:v>2.6392333333333338</c:v>
                </c:pt>
                <c:pt idx="1031">
                  <c:v>2.6417666666666673</c:v>
                </c:pt>
                <c:pt idx="1032">
                  <c:v>2.6442999999999999</c:v>
                </c:pt>
                <c:pt idx="1033">
                  <c:v>2.6468333333333334</c:v>
                </c:pt>
                <c:pt idx="1034">
                  <c:v>2.6493666666666669</c:v>
                </c:pt>
                <c:pt idx="1035">
                  <c:v>2.6519166666666671</c:v>
                </c:pt>
                <c:pt idx="1036">
                  <c:v>2.6544499999999993</c:v>
                </c:pt>
                <c:pt idx="1037">
                  <c:v>2.6569999999999991</c:v>
                </c:pt>
                <c:pt idx="1038">
                  <c:v>2.6595333333333335</c:v>
                </c:pt>
                <c:pt idx="1039">
                  <c:v>2.6620499999999998</c:v>
                </c:pt>
                <c:pt idx="1040">
                  <c:v>2.6645833333333337</c:v>
                </c:pt>
                <c:pt idx="1041">
                  <c:v>2.6671166666666672</c:v>
                </c:pt>
                <c:pt idx="1042">
                  <c:v>2.6696499999999994</c:v>
                </c:pt>
                <c:pt idx="1043">
                  <c:v>2.6721833333333334</c:v>
                </c:pt>
                <c:pt idx="1044">
                  <c:v>2.6747333333333336</c:v>
                </c:pt>
                <c:pt idx="1045">
                  <c:v>2.6772666666666671</c:v>
                </c:pt>
                <c:pt idx="1046">
                  <c:v>2.6797999999999997</c:v>
                </c:pt>
                <c:pt idx="1047">
                  <c:v>2.6823333333333332</c:v>
                </c:pt>
                <c:pt idx="1048">
                  <c:v>2.6848666666666672</c:v>
                </c:pt>
                <c:pt idx="1049">
                  <c:v>2.6874000000000002</c:v>
                </c:pt>
                <c:pt idx="1050">
                  <c:v>2.6899333333333337</c:v>
                </c:pt>
                <c:pt idx="1051">
                  <c:v>2.6924833333333331</c:v>
                </c:pt>
                <c:pt idx="1052">
                  <c:v>2.6950333333333334</c:v>
                </c:pt>
                <c:pt idx="1053">
                  <c:v>2.6975666666666673</c:v>
                </c:pt>
                <c:pt idx="1054">
                  <c:v>2.7000999999999999</c:v>
                </c:pt>
                <c:pt idx="1055">
                  <c:v>2.702633333333333</c:v>
                </c:pt>
                <c:pt idx="1056">
                  <c:v>2.7051666666666669</c:v>
                </c:pt>
                <c:pt idx="1057">
                  <c:v>2.7077000000000004</c:v>
                </c:pt>
                <c:pt idx="1058">
                  <c:v>2.7102500000000003</c:v>
                </c:pt>
                <c:pt idx="1059">
                  <c:v>2.7127999999999997</c:v>
                </c:pt>
                <c:pt idx="1060">
                  <c:v>2.7153333333333332</c:v>
                </c:pt>
                <c:pt idx="1061">
                  <c:v>2.7178666666666671</c:v>
                </c:pt>
                <c:pt idx="1062">
                  <c:v>2.7204000000000002</c:v>
                </c:pt>
                <c:pt idx="1063">
                  <c:v>2.7229333333333332</c:v>
                </c:pt>
                <c:pt idx="1064">
                  <c:v>2.7254666666666671</c:v>
                </c:pt>
                <c:pt idx="1065">
                  <c:v>2.7280166666666674</c:v>
                </c:pt>
                <c:pt idx="1066">
                  <c:v>2.73055</c:v>
                </c:pt>
                <c:pt idx="1067">
                  <c:v>2.7330999999999999</c:v>
                </c:pt>
                <c:pt idx="1068">
                  <c:v>2.7356333333333334</c:v>
                </c:pt>
                <c:pt idx="1069">
                  <c:v>2.7381666666666669</c:v>
                </c:pt>
                <c:pt idx="1070">
                  <c:v>2.7406833333333336</c:v>
                </c:pt>
                <c:pt idx="1071">
                  <c:v>2.7432166666666671</c:v>
                </c:pt>
                <c:pt idx="1072">
                  <c:v>2.7457500000000001</c:v>
                </c:pt>
                <c:pt idx="1073">
                  <c:v>2.7482833333333332</c:v>
                </c:pt>
                <c:pt idx="1074">
                  <c:v>2.7508333333333335</c:v>
                </c:pt>
                <c:pt idx="1075">
                  <c:v>2.753366666666667</c:v>
                </c:pt>
                <c:pt idx="1076">
                  <c:v>2.7559</c:v>
                </c:pt>
                <c:pt idx="1077">
                  <c:v>2.7584333333333335</c:v>
                </c:pt>
                <c:pt idx="1078">
                  <c:v>2.760966666666667</c:v>
                </c:pt>
                <c:pt idx="1079">
                  <c:v>2.7635000000000005</c:v>
                </c:pt>
                <c:pt idx="1080">
                  <c:v>2.7660333333333331</c:v>
                </c:pt>
                <c:pt idx="1081">
                  <c:v>2.7685833333333338</c:v>
                </c:pt>
                <c:pt idx="1082">
                  <c:v>2.7711166666666669</c:v>
                </c:pt>
                <c:pt idx="1083">
                  <c:v>2.7736500000000004</c:v>
                </c:pt>
                <c:pt idx="1084">
                  <c:v>2.7761833333333334</c:v>
                </c:pt>
                <c:pt idx="1085">
                  <c:v>2.7787166666666674</c:v>
                </c:pt>
                <c:pt idx="1086">
                  <c:v>2.78125</c:v>
                </c:pt>
                <c:pt idx="1087">
                  <c:v>2.7837833333333335</c:v>
                </c:pt>
                <c:pt idx="1088">
                  <c:v>2.7863333333333338</c:v>
                </c:pt>
                <c:pt idx="1089">
                  <c:v>2.7888999999999999</c:v>
                </c:pt>
                <c:pt idx="1090">
                  <c:v>2.7914499999999993</c:v>
                </c:pt>
                <c:pt idx="1091">
                  <c:v>2.7939999999999996</c:v>
                </c:pt>
                <c:pt idx="1092">
                  <c:v>2.7965500000000003</c:v>
                </c:pt>
                <c:pt idx="1093">
                  <c:v>2.7991166666666674</c:v>
                </c:pt>
                <c:pt idx="1094">
                  <c:v>2.8016666666666667</c:v>
                </c:pt>
                <c:pt idx="1095">
                  <c:v>2.8042333333333334</c:v>
                </c:pt>
                <c:pt idx="1096">
                  <c:v>2.8067833333333332</c:v>
                </c:pt>
                <c:pt idx="1097">
                  <c:v>2.8093333333333335</c:v>
                </c:pt>
                <c:pt idx="1098">
                  <c:v>2.8118833333333328</c:v>
                </c:pt>
                <c:pt idx="1099">
                  <c:v>2.8144333333333331</c:v>
                </c:pt>
                <c:pt idx="1100">
                  <c:v>2.8169999999999997</c:v>
                </c:pt>
                <c:pt idx="1101">
                  <c:v>2.8195499999999996</c:v>
                </c:pt>
                <c:pt idx="1102">
                  <c:v>2.8220999999999994</c:v>
                </c:pt>
                <c:pt idx="1103">
                  <c:v>2.8246499999999997</c:v>
                </c:pt>
                <c:pt idx="1104">
                  <c:v>2.8271999999999999</c:v>
                </c:pt>
                <c:pt idx="1105">
                  <c:v>2.8297666666666665</c:v>
                </c:pt>
                <c:pt idx="1106">
                  <c:v>2.8323166666666664</c:v>
                </c:pt>
                <c:pt idx="1107">
                  <c:v>2.8348666666666666</c:v>
                </c:pt>
                <c:pt idx="1108">
                  <c:v>2.8374166666666669</c:v>
                </c:pt>
                <c:pt idx="1109">
                  <c:v>2.8399666666666668</c:v>
                </c:pt>
                <c:pt idx="1110">
                  <c:v>2.8425333333333334</c:v>
                </c:pt>
                <c:pt idx="1111">
                  <c:v>2.8450833333333332</c:v>
                </c:pt>
                <c:pt idx="1112">
                  <c:v>2.8476333333333335</c:v>
                </c:pt>
                <c:pt idx="1113">
                  <c:v>2.8501833333333333</c:v>
                </c:pt>
                <c:pt idx="1114">
                  <c:v>2.8527166666666668</c:v>
                </c:pt>
                <c:pt idx="1115">
                  <c:v>2.855283333333333</c:v>
                </c:pt>
                <c:pt idx="1116">
                  <c:v>2.8578333333333328</c:v>
                </c:pt>
                <c:pt idx="1117">
                  <c:v>2.8603999999999998</c:v>
                </c:pt>
                <c:pt idx="1118">
                  <c:v>2.8629499999999992</c:v>
                </c:pt>
                <c:pt idx="1119">
                  <c:v>2.8654999999999995</c:v>
                </c:pt>
                <c:pt idx="1120">
                  <c:v>2.8680499999999993</c:v>
                </c:pt>
                <c:pt idx="1121">
                  <c:v>2.8705666666666669</c:v>
                </c:pt>
                <c:pt idx="1122">
                  <c:v>2.8731333333333335</c:v>
                </c:pt>
                <c:pt idx="1123">
                  <c:v>2.8756833333333329</c:v>
                </c:pt>
                <c:pt idx="1124">
                  <c:v>2.8782333333333328</c:v>
                </c:pt>
                <c:pt idx="1125">
                  <c:v>2.8807833333333335</c:v>
                </c:pt>
                <c:pt idx="1126">
                  <c:v>2.8833333333333337</c:v>
                </c:pt>
                <c:pt idx="1127">
                  <c:v>2.8858999999999995</c:v>
                </c:pt>
                <c:pt idx="1128">
                  <c:v>2.8884499999999993</c:v>
                </c:pt>
                <c:pt idx="1129">
                  <c:v>2.8909999999999996</c:v>
                </c:pt>
                <c:pt idx="1130">
                  <c:v>2.8935499999999994</c:v>
                </c:pt>
                <c:pt idx="1131">
                  <c:v>2.8960999999999992</c:v>
                </c:pt>
                <c:pt idx="1132">
                  <c:v>2.8986666666666663</c:v>
                </c:pt>
                <c:pt idx="1133">
                  <c:v>2.901216666666667</c:v>
                </c:pt>
                <c:pt idx="1134">
                  <c:v>2.9037833333333336</c:v>
                </c:pt>
                <c:pt idx="1135">
                  <c:v>2.9063333333333334</c:v>
                </c:pt>
                <c:pt idx="1136">
                  <c:v>2.9088833333333333</c:v>
                </c:pt>
                <c:pt idx="1137">
                  <c:v>2.9114333333333331</c:v>
                </c:pt>
                <c:pt idx="1138">
                  <c:v>2.9139833333333334</c:v>
                </c:pt>
                <c:pt idx="1139">
                  <c:v>2.9165499999999995</c:v>
                </c:pt>
                <c:pt idx="1140">
                  <c:v>2.9190999999999994</c:v>
                </c:pt>
                <c:pt idx="1141">
                  <c:v>2.9216499999999996</c:v>
                </c:pt>
                <c:pt idx="1142">
                  <c:v>2.9241999999999999</c:v>
                </c:pt>
                <c:pt idx="1143">
                  <c:v>2.9267499999999993</c:v>
                </c:pt>
                <c:pt idx="1144">
                  <c:v>2.9293166666666668</c:v>
                </c:pt>
                <c:pt idx="1145">
                  <c:v>2.9318666666666662</c:v>
                </c:pt>
                <c:pt idx="1146">
                  <c:v>2.9344166666666665</c:v>
                </c:pt>
                <c:pt idx="1147">
                  <c:v>2.9369666666666663</c:v>
                </c:pt>
                <c:pt idx="1148">
                  <c:v>2.939516666666667</c:v>
                </c:pt>
                <c:pt idx="1149">
                  <c:v>2.9420833333333332</c:v>
                </c:pt>
                <c:pt idx="1150">
                  <c:v>2.9446333333333334</c:v>
                </c:pt>
                <c:pt idx="1151">
                  <c:v>2.9471833333333337</c:v>
                </c:pt>
                <c:pt idx="1152">
                  <c:v>2.9497333333333335</c:v>
                </c:pt>
                <c:pt idx="1153">
                  <c:v>2.9522833333333329</c:v>
                </c:pt>
                <c:pt idx="1154">
                  <c:v>2.9548499999999995</c:v>
                </c:pt>
                <c:pt idx="1155">
                  <c:v>2.9573999999999998</c:v>
                </c:pt>
                <c:pt idx="1156">
                  <c:v>2.9599666666666669</c:v>
                </c:pt>
                <c:pt idx="1157">
                  <c:v>2.9625166666666671</c:v>
                </c:pt>
                <c:pt idx="1158">
                  <c:v>2.9650666666666665</c:v>
                </c:pt>
                <c:pt idx="1159">
                  <c:v>2.9676166666666668</c:v>
                </c:pt>
                <c:pt idx="1160">
                  <c:v>2.9701666666666666</c:v>
                </c:pt>
                <c:pt idx="1161">
                  <c:v>2.9727333333333328</c:v>
                </c:pt>
                <c:pt idx="1162">
                  <c:v>2.9752833333333326</c:v>
                </c:pt>
                <c:pt idx="1163">
                  <c:v>2.9778333333333333</c:v>
                </c:pt>
                <c:pt idx="1164">
                  <c:v>2.9803833333333336</c:v>
                </c:pt>
                <c:pt idx="1165">
                  <c:v>2.9829333333333334</c:v>
                </c:pt>
                <c:pt idx="1166">
                  <c:v>2.9855</c:v>
                </c:pt>
                <c:pt idx="1167">
                  <c:v>2.9880499999999994</c:v>
                </c:pt>
                <c:pt idx="1168">
                  <c:v>2.9905833333333334</c:v>
                </c:pt>
                <c:pt idx="1169">
                  <c:v>2.9931333333333332</c:v>
                </c:pt>
                <c:pt idx="1170">
                  <c:v>2.995683333333333</c:v>
                </c:pt>
                <c:pt idx="1171">
                  <c:v>2.9982499999999996</c:v>
                </c:pt>
                <c:pt idx="1172">
                  <c:v>3.0007999999999999</c:v>
                </c:pt>
                <c:pt idx="1173">
                  <c:v>3.0033499999999997</c:v>
                </c:pt>
                <c:pt idx="1174">
                  <c:v>3.0059</c:v>
                </c:pt>
                <c:pt idx="1175">
                  <c:v>3.0084500000000003</c:v>
                </c:pt>
                <c:pt idx="1176">
                  <c:v>3.0110166666666669</c:v>
                </c:pt>
                <c:pt idx="1177">
                  <c:v>3.0135666666666672</c:v>
                </c:pt>
                <c:pt idx="1178">
                  <c:v>3.0161333333333333</c:v>
                </c:pt>
                <c:pt idx="1179">
                  <c:v>3.0186499999999996</c:v>
                </c:pt>
                <c:pt idx="1180">
                  <c:v>3.0211999999999999</c:v>
                </c:pt>
                <c:pt idx="1181">
                  <c:v>3.0237500000000002</c:v>
                </c:pt>
                <c:pt idx="1182">
                  <c:v>3.0263</c:v>
                </c:pt>
                <c:pt idx="1183">
                  <c:v>3.0288666666666666</c:v>
                </c:pt>
                <c:pt idx="1184">
                  <c:v>3.0314166666666664</c:v>
                </c:pt>
                <c:pt idx="1185">
                  <c:v>3.0339666666666671</c:v>
                </c:pt>
                <c:pt idx="1186">
                  <c:v>3.0365166666666665</c:v>
                </c:pt>
                <c:pt idx="1187">
                  <c:v>3.0390666666666664</c:v>
                </c:pt>
                <c:pt idx="1188">
                  <c:v>3.041633333333333</c:v>
                </c:pt>
                <c:pt idx="1189">
                  <c:v>3.0441833333333341</c:v>
                </c:pt>
                <c:pt idx="1190">
                  <c:v>3.0467333333333335</c:v>
                </c:pt>
                <c:pt idx="1191">
                  <c:v>3.0492833333333333</c:v>
                </c:pt>
                <c:pt idx="1192">
                  <c:v>3.0518333333333332</c:v>
                </c:pt>
                <c:pt idx="1193">
                  <c:v>3.0543999999999998</c:v>
                </c:pt>
                <c:pt idx="1194">
                  <c:v>3.0569499999999996</c:v>
                </c:pt>
                <c:pt idx="1195">
                  <c:v>3.0595166666666671</c:v>
                </c:pt>
                <c:pt idx="1196">
                  <c:v>3.0620666666666665</c:v>
                </c:pt>
                <c:pt idx="1197">
                  <c:v>3.0646166666666672</c:v>
                </c:pt>
                <c:pt idx="1198">
                  <c:v>3.067166666666667</c:v>
                </c:pt>
                <c:pt idx="1199">
                  <c:v>3.0697166666666669</c:v>
                </c:pt>
                <c:pt idx="1200">
                  <c:v>3.0722833333333326</c:v>
                </c:pt>
                <c:pt idx="1201">
                  <c:v>3.0748333333333333</c:v>
                </c:pt>
                <c:pt idx="1202">
                  <c:v>3.0773833333333331</c:v>
                </c:pt>
                <c:pt idx="1203">
                  <c:v>3.0799333333333334</c:v>
                </c:pt>
                <c:pt idx="1204">
                  <c:v>3.0824833333333337</c:v>
                </c:pt>
                <c:pt idx="1205">
                  <c:v>3.0850500000000003</c:v>
                </c:pt>
                <c:pt idx="1206">
                  <c:v>3.0876000000000001</c:v>
                </c:pt>
                <c:pt idx="1207">
                  <c:v>3.09015</c:v>
                </c:pt>
                <c:pt idx="1208">
                  <c:v>3.0926999999999998</c:v>
                </c:pt>
                <c:pt idx="1209">
                  <c:v>3.0952499999999996</c:v>
                </c:pt>
                <c:pt idx="1210">
                  <c:v>3.0978166666666671</c:v>
                </c:pt>
                <c:pt idx="1211">
                  <c:v>3.1003666666666669</c:v>
                </c:pt>
                <c:pt idx="1212">
                  <c:v>3.1029166666666672</c:v>
                </c:pt>
                <c:pt idx="1213">
                  <c:v>3.1054666666666666</c:v>
                </c:pt>
                <c:pt idx="1214">
                  <c:v>3.1080166666666669</c:v>
                </c:pt>
                <c:pt idx="1215">
                  <c:v>3.110583333333333</c:v>
                </c:pt>
                <c:pt idx="1216">
                  <c:v>3.1131333333333338</c:v>
                </c:pt>
                <c:pt idx="1217">
                  <c:v>3.1156999999999995</c:v>
                </c:pt>
                <c:pt idx="1218">
                  <c:v>3.1182499999999997</c:v>
                </c:pt>
                <c:pt idx="1219">
                  <c:v>3.1208</c:v>
                </c:pt>
                <c:pt idx="1220">
                  <c:v>3.1233500000000007</c:v>
                </c:pt>
                <c:pt idx="1221">
                  <c:v>3.1259000000000001</c:v>
                </c:pt>
                <c:pt idx="1222">
                  <c:v>3.1284666666666672</c:v>
                </c:pt>
                <c:pt idx="1223">
                  <c:v>3.1310166666666666</c:v>
                </c:pt>
                <c:pt idx="1224">
                  <c:v>3.1335666666666673</c:v>
                </c:pt>
                <c:pt idx="1225">
                  <c:v>3.1361166666666671</c:v>
                </c:pt>
                <c:pt idx="1226">
                  <c:v>3.1386666666666665</c:v>
                </c:pt>
                <c:pt idx="1227">
                  <c:v>3.1412333333333331</c:v>
                </c:pt>
                <c:pt idx="1228">
                  <c:v>3.1437833333333338</c:v>
                </c:pt>
                <c:pt idx="1229">
                  <c:v>3.1463333333333332</c:v>
                </c:pt>
                <c:pt idx="1230">
                  <c:v>3.148883333333333</c:v>
                </c:pt>
                <c:pt idx="1231">
                  <c:v>3.1514333333333338</c:v>
                </c:pt>
                <c:pt idx="1232">
                  <c:v>3.1540000000000004</c:v>
                </c:pt>
                <c:pt idx="1233">
                  <c:v>3.1565499999999997</c:v>
                </c:pt>
                <c:pt idx="1234">
                  <c:v>3.1591</c:v>
                </c:pt>
                <c:pt idx="1235">
                  <c:v>3.1616500000000003</c:v>
                </c:pt>
                <c:pt idx="1236">
                  <c:v>3.1642000000000001</c:v>
                </c:pt>
                <c:pt idx="1237">
                  <c:v>3.1667666666666672</c:v>
                </c:pt>
                <c:pt idx="1238">
                  <c:v>3.1693333333333338</c:v>
                </c:pt>
                <c:pt idx="1239">
                  <c:v>3.1718833333333327</c:v>
                </c:pt>
                <c:pt idx="1240">
                  <c:v>3.1744333333333334</c:v>
                </c:pt>
                <c:pt idx="1241">
                  <c:v>3.1769833333333333</c:v>
                </c:pt>
                <c:pt idx="1242">
                  <c:v>3.1795499999999994</c:v>
                </c:pt>
                <c:pt idx="1243">
                  <c:v>3.1820999999999997</c:v>
                </c:pt>
                <c:pt idx="1244">
                  <c:v>3.1846666666666672</c:v>
                </c:pt>
                <c:pt idx="1245">
                  <c:v>3.187216666666667</c:v>
                </c:pt>
                <c:pt idx="1246">
                  <c:v>3.1897666666666669</c:v>
                </c:pt>
                <c:pt idx="1247">
                  <c:v>3.1923166666666662</c:v>
                </c:pt>
                <c:pt idx="1248">
                  <c:v>3.194866666666667</c:v>
                </c:pt>
                <c:pt idx="1249">
                  <c:v>3.1974333333333336</c:v>
                </c:pt>
                <c:pt idx="1250">
                  <c:v>3.1999833333333334</c:v>
                </c:pt>
                <c:pt idx="1251">
                  <c:v>3.2025333333333332</c:v>
                </c:pt>
                <c:pt idx="1252">
                  <c:v>3.2050833333333335</c:v>
                </c:pt>
                <c:pt idx="1253">
                  <c:v>3.2076333333333338</c:v>
                </c:pt>
                <c:pt idx="1254">
                  <c:v>3.2101999999999999</c:v>
                </c:pt>
                <c:pt idx="1255">
                  <c:v>3.2127333333333334</c:v>
                </c:pt>
                <c:pt idx="1256">
                  <c:v>3.2152833333333333</c:v>
                </c:pt>
                <c:pt idx="1257">
                  <c:v>3.2178333333333331</c:v>
                </c:pt>
                <c:pt idx="1258">
                  <c:v>3.2203833333333338</c:v>
                </c:pt>
                <c:pt idx="1259">
                  <c:v>3.22295</c:v>
                </c:pt>
                <c:pt idx="1260">
                  <c:v>3.225516666666667</c:v>
                </c:pt>
                <c:pt idx="1261">
                  <c:v>3.2280666666666669</c:v>
                </c:pt>
                <c:pt idx="1262">
                  <c:v>3.2306166666666671</c:v>
                </c:pt>
                <c:pt idx="1263">
                  <c:v>3.2331666666666674</c:v>
                </c:pt>
                <c:pt idx="1264">
                  <c:v>3.2357333333333336</c:v>
                </c:pt>
                <c:pt idx="1265">
                  <c:v>3.2382833333333334</c:v>
                </c:pt>
                <c:pt idx="1266">
                  <c:v>3.24085</c:v>
                </c:pt>
                <c:pt idx="1267">
                  <c:v>3.2434000000000007</c:v>
                </c:pt>
                <c:pt idx="1268">
                  <c:v>3.2459500000000001</c:v>
                </c:pt>
                <c:pt idx="1269">
                  <c:v>3.2484999999999999</c:v>
                </c:pt>
                <c:pt idx="1270">
                  <c:v>3.2510499999999993</c:v>
                </c:pt>
                <c:pt idx="1271">
                  <c:v>3.2536166666666673</c:v>
                </c:pt>
                <c:pt idx="1272">
                  <c:v>3.2561666666666671</c:v>
                </c:pt>
                <c:pt idx="1273">
                  <c:v>3.2587166666666669</c:v>
                </c:pt>
                <c:pt idx="1274">
                  <c:v>3.2612666666666668</c:v>
                </c:pt>
                <c:pt idx="1275">
                  <c:v>3.263816666666667</c:v>
                </c:pt>
                <c:pt idx="1276">
                  <c:v>3.2663833333333332</c:v>
                </c:pt>
                <c:pt idx="1277">
                  <c:v>3.2689333333333339</c:v>
                </c:pt>
                <c:pt idx="1278">
                  <c:v>3.2714833333333333</c:v>
                </c:pt>
                <c:pt idx="1279">
                  <c:v>3.2740333333333336</c:v>
                </c:pt>
                <c:pt idx="1280">
                  <c:v>3.2765833333333334</c:v>
                </c:pt>
                <c:pt idx="1281">
                  <c:v>3.27915</c:v>
                </c:pt>
                <c:pt idx="1282">
                  <c:v>3.2816999999999998</c:v>
                </c:pt>
                <c:pt idx="1283">
                  <c:v>3.2842500000000001</c:v>
                </c:pt>
                <c:pt idx="1284">
                  <c:v>3.2867999999999999</c:v>
                </c:pt>
                <c:pt idx="1285">
                  <c:v>3.2893499999999998</c:v>
                </c:pt>
                <c:pt idx="1286">
                  <c:v>3.2919166666666668</c:v>
                </c:pt>
                <c:pt idx="1287">
                  <c:v>3.2944666666666671</c:v>
                </c:pt>
                <c:pt idx="1288">
                  <c:v>3.2970333333333337</c:v>
                </c:pt>
                <c:pt idx="1289">
                  <c:v>3.2995833333333331</c:v>
                </c:pt>
                <c:pt idx="1290">
                  <c:v>3.3021333333333329</c:v>
                </c:pt>
                <c:pt idx="1291">
                  <c:v>3.3046833333333332</c:v>
                </c:pt>
                <c:pt idx="1292">
                  <c:v>3.3072333333333335</c:v>
                </c:pt>
                <c:pt idx="1293">
                  <c:v>3.3097999999999996</c:v>
                </c:pt>
                <c:pt idx="1294">
                  <c:v>3.3123499999999999</c:v>
                </c:pt>
                <c:pt idx="1295">
                  <c:v>3.3148999999999997</c:v>
                </c:pt>
                <c:pt idx="1296">
                  <c:v>3.3174333333333328</c:v>
                </c:pt>
                <c:pt idx="1297">
                  <c:v>3.3199833333333331</c:v>
                </c:pt>
                <c:pt idx="1298">
                  <c:v>3.3225499999999997</c:v>
                </c:pt>
                <c:pt idx="1299">
                  <c:v>3.3250999999999995</c:v>
                </c:pt>
                <c:pt idx="1300">
                  <c:v>3.3276499999999993</c:v>
                </c:pt>
                <c:pt idx="1301">
                  <c:v>3.3301999999999996</c:v>
                </c:pt>
                <c:pt idx="1302">
                  <c:v>3.332749999999999</c:v>
                </c:pt>
                <c:pt idx="1303">
                  <c:v>3.3353166666666665</c:v>
                </c:pt>
                <c:pt idx="1304">
                  <c:v>3.3378666666666663</c:v>
                </c:pt>
                <c:pt idx="1305">
                  <c:v>3.340416666666667</c:v>
                </c:pt>
                <c:pt idx="1306">
                  <c:v>3.3429666666666669</c:v>
                </c:pt>
                <c:pt idx="1307">
                  <c:v>3.3455166666666671</c:v>
                </c:pt>
                <c:pt idx="1308">
                  <c:v>3.3480833333333333</c:v>
                </c:pt>
                <c:pt idx="1309">
                  <c:v>3.3506333333333331</c:v>
                </c:pt>
                <c:pt idx="1310">
                  <c:v>3.3531999999999997</c:v>
                </c:pt>
                <c:pt idx="1311">
                  <c:v>3.3557499999999996</c:v>
                </c:pt>
                <c:pt idx="1312">
                  <c:v>3.3582999999999994</c:v>
                </c:pt>
                <c:pt idx="1313">
                  <c:v>3.3608499999999997</c:v>
                </c:pt>
                <c:pt idx="1314">
                  <c:v>3.3633999999999999</c:v>
                </c:pt>
                <c:pt idx="1315">
                  <c:v>3.3659666666666666</c:v>
                </c:pt>
                <c:pt idx="1316">
                  <c:v>3.3685166666666668</c:v>
                </c:pt>
                <c:pt idx="1317">
                  <c:v>3.3710666666666667</c:v>
                </c:pt>
                <c:pt idx="1318">
                  <c:v>3.3736166666666665</c:v>
                </c:pt>
                <c:pt idx="1319">
                  <c:v>3.3761666666666668</c:v>
                </c:pt>
                <c:pt idx="1320">
                  <c:v>3.3787333333333334</c:v>
                </c:pt>
                <c:pt idx="1321">
                  <c:v>3.3812833333333332</c:v>
                </c:pt>
                <c:pt idx="1322">
                  <c:v>3.3838333333333335</c:v>
                </c:pt>
                <c:pt idx="1323">
                  <c:v>3.3863833333333333</c:v>
                </c:pt>
                <c:pt idx="1324">
                  <c:v>3.3889333333333336</c:v>
                </c:pt>
                <c:pt idx="1325">
                  <c:v>3.3914999999999997</c:v>
                </c:pt>
                <c:pt idx="1326">
                  <c:v>3.3940499999999996</c:v>
                </c:pt>
                <c:pt idx="1327">
                  <c:v>3.3965666666666667</c:v>
                </c:pt>
                <c:pt idx="1328">
                  <c:v>3.3991166666666666</c:v>
                </c:pt>
                <c:pt idx="1329">
                  <c:v>3.4016666666666664</c:v>
                </c:pt>
                <c:pt idx="1330">
                  <c:v>3.4042166666666662</c:v>
                </c:pt>
                <c:pt idx="1331">
                  <c:v>3.4067666666666669</c:v>
                </c:pt>
                <c:pt idx="1332">
                  <c:v>3.4093333333333335</c:v>
                </c:pt>
                <c:pt idx="1333">
                  <c:v>3.4118833333333329</c:v>
                </c:pt>
                <c:pt idx="1334">
                  <c:v>3.4144333333333337</c:v>
                </c:pt>
                <c:pt idx="1335">
                  <c:v>3.416983333333333</c:v>
                </c:pt>
                <c:pt idx="1336">
                  <c:v>3.4195333333333333</c:v>
                </c:pt>
                <c:pt idx="1337">
                  <c:v>3.4220999999999995</c:v>
                </c:pt>
                <c:pt idx="1338">
                  <c:v>3.4246499999999997</c:v>
                </c:pt>
                <c:pt idx="1339">
                  <c:v>3.4272</c:v>
                </c:pt>
                <c:pt idx="1340">
                  <c:v>3.4297499999999994</c:v>
                </c:pt>
                <c:pt idx="1341">
                  <c:v>3.4322999999999992</c:v>
                </c:pt>
                <c:pt idx="1342">
                  <c:v>3.4348666666666667</c:v>
                </c:pt>
                <c:pt idx="1343">
                  <c:v>3.4374333333333333</c:v>
                </c:pt>
                <c:pt idx="1344">
                  <c:v>3.4399833333333327</c:v>
                </c:pt>
                <c:pt idx="1345">
                  <c:v>3.442533333333333</c:v>
                </c:pt>
                <c:pt idx="1346">
                  <c:v>3.4450833333333337</c:v>
                </c:pt>
                <c:pt idx="1347">
                  <c:v>3.4476166666666672</c:v>
                </c:pt>
                <c:pt idx="1348">
                  <c:v>3.4501666666666666</c:v>
                </c:pt>
                <c:pt idx="1349">
                  <c:v>3.4527333333333328</c:v>
                </c:pt>
                <c:pt idx="1350">
                  <c:v>3.455283333333333</c:v>
                </c:pt>
                <c:pt idx="1351">
                  <c:v>3.4578333333333333</c:v>
                </c:pt>
                <c:pt idx="1352">
                  <c:v>3.4603833333333331</c:v>
                </c:pt>
                <c:pt idx="1353">
                  <c:v>3.4629333333333334</c:v>
                </c:pt>
                <c:pt idx="1354">
                  <c:v>3.4655</c:v>
                </c:pt>
                <c:pt idx="1355">
                  <c:v>3.4680499999999994</c:v>
                </c:pt>
                <c:pt idx="1356">
                  <c:v>3.4705999999999997</c:v>
                </c:pt>
                <c:pt idx="1357">
                  <c:v>3.47315</c:v>
                </c:pt>
                <c:pt idx="1358">
                  <c:v>3.4756999999999998</c:v>
                </c:pt>
                <c:pt idx="1359">
                  <c:v>3.4782666666666668</c:v>
                </c:pt>
                <c:pt idx="1360">
                  <c:v>3.4808166666666671</c:v>
                </c:pt>
                <c:pt idx="1361">
                  <c:v>3.4833666666666674</c:v>
                </c:pt>
                <c:pt idx="1362">
                  <c:v>3.4859166666666672</c:v>
                </c:pt>
                <c:pt idx="1363">
                  <c:v>3.4884666666666666</c:v>
                </c:pt>
                <c:pt idx="1364">
                  <c:v>3.4910333333333328</c:v>
                </c:pt>
                <c:pt idx="1365">
                  <c:v>3.4936000000000003</c:v>
                </c:pt>
                <c:pt idx="1366">
                  <c:v>3.4961499999999996</c:v>
                </c:pt>
                <c:pt idx="1367">
                  <c:v>3.4986999999999995</c:v>
                </c:pt>
                <c:pt idx="1368">
                  <c:v>3.5012499999999993</c:v>
                </c:pt>
                <c:pt idx="1369">
                  <c:v>3.5038166666666672</c:v>
                </c:pt>
                <c:pt idx="1370">
                  <c:v>3.5063666666666666</c:v>
                </c:pt>
                <c:pt idx="1371">
                  <c:v>3.5089333333333332</c:v>
                </c:pt>
                <c:pt idx="1372">
                  <c:v>3.5114833333333326</c:v>
                </c:pt>
                <c:pt idx="1373">
                  <c:v>3.5140333333333333</c:v>
                </c:pt>
                <c:pt idx="1374">
                  <c:v>3.5165833333333332</c:v>
                </c:pt>
                <c:pt idx="1375">
                  <c:v>3.5191333333333334</c:v>
                </c:pt>
                <c:pt idx="1376">
                  <c:v>3.5217000000000001</c:v>
                </c:pt>
                <c:pt idx="1377">
                  <c:v>3.5242500000000003</c:v>
                </c:pt>
                <c:pt idx="1378">
                  <c:v>3.5267999999999997</c:v>
                </c:pt>
                <c:pt idx="1379">
                  <c:v>3.52935</c:v>
                </c:pt>
                <c:pt idx="1380">
                  <c:v>3.5318999999999994</c:v>
                </c:pt>
                <c:pt idx="1381">
                  <c:v>3.5344666666666669</c:v>
                </c:pt>
                <c:pt idx="1382">
                  <c:v>3.5370166666666671</c:v>
                </c:pt>
                <c:pt idx="1383">
                  <c:v>3.5395666666666665</c:v>
                </c:pt>
                <c:pt idx="1384">
                  <c:v>3.5421166666666668</c:v>
                </c:pt>
                <c:pt idx="1385">
                  <c:v>3.5446666666666666</c:v>
                </c:pt>
                <c:pt idx="1386">
                  <c:v>3.5472333333333332</c:v>
                </c:pt>
                <c:pt idx="1387">
                  <c:v>3.5497833333333331</c:v>
                </c:pt>
                <c:pt idx="1388">
                  <c:v>3.5523333333333329</c:v>
                </c:pt>
                <c:pt idx="1389">
                  <c:v>3.5548833333333332</c:v>
                </c:pt>
                <c:pt idx="1390">
                  <c:v>3.5574333333333334</c:v>
                </c:pt>
                <c:pt idx="1391">
                  <c:v>3.56</c:v>
                </c:pt>
                <c:pt idx="1392">
                  <c:v>3.5625333333333336</c:v>
                </c:pt>
                <c:pt idx="1393">
                  <c:v>3.5651000000000002</c:v>
                </c:pt>
                <c:pt idx="1394">
                  <c:v>3.56765</c:v>
                </c:pt>
                <c:pt idx="1395">
                  <c:v>3.5701999999999998</c:v>
                </c:pt>
                <c:pt idx="1396">
                  <c:v>3.5727499999999996</c:v>
                </c:pt>
                <c:pt idx="1397">
                  <c:v>3.5752999999999995</c:v>
                </c:pt>
                <c:pt idx="1398">
                  <c:v>3.5778666666666665</c:v>
                </c:pt>
                <c:pt idx="1399">
                  <c:v>3.5804333333333331</c:v>
                </c:pt>
                <c:pt idx="1400">
                  <c:v>3.5829833333333334</c:v>
                </c:pt>
                <c:pt idx="1401">
                  <c:v>3.5855333333333332</c:v>
                </c:pt>
                <c:pt idx="1402">
                  <c:v>3.5880833333333331</c:v>
                </c:pt>
                <c:pt idx="1403">
                  <c:v>3.5906499999999992</c:v>
                </c:pt>
                <c:pt idx="1404">
                  <c:v>3.5932000000000004</c:v>
                </c:pt>
                <c:pt idx="1405">
                  <c:v>3.5957499999999998</c:v>
                </c:pt>
                <c:pt idx="1406">
                  <c:v>3.5983000000000001</c:v>
                </c:pt>
                <c:pt idx="1407">
                  <c:v>3.6008499999999994</c:v>
                </c:pt>
                <c:pt idx="1408">
                  <c:v>3.6034166666666674</c:v>
                </c:pt>
                <c:pt idx="1409">
                  <c:v>3.6059666666666672</c:v>
                </c:pt>
                <c:pt idx="1410">
                  <c:v>3.608516666666667</c:v>
                </c:pt>
                <c:pt idx="1411">
                  <c:v>3.6110666666666664</c:v>
                </c:pt>
                <c:pt idx="1412">
                  <c:v>3.6136166666666671</c:v>
                </c:pt>
                <c:pt idx="1413">
                  <c:v>3.6161833333333333</c:v>
                </c:pt>
                <c:pt idx="1414">
                  <c:v>3.6187333333333331</c:v>
                </c:pt>
                <c:pt idx="1415">
                  <c:v>3.6212999999999997</c:v>
                </c:pt>
                <c:pt idx="1416">
                  <c:v>3.62385</c:v>
                </c:pt>
                <c:pt idx="1417">
                  <c:v>3.6263999999999998</c:v>
                </c:pt>
                <c:pt idx="1418">
                  <c:v>3.6289166666666675</c:v>
                </c:pt>
                <c:pt idx="1419">
                  <c:v>3.6314666666666668</c:v>
                </c:pt>
                <c:pt idx="1420">
                  <c:v>3.6340333333333334</c:v>
                </c:pt>
                <c:pt idx="1421">
                  <c:v>3.6365833333333333</c:v>
                </c:pt>
                <c:pt idx="1422">
                  <c:v>3.6391333333333336</c:v>
                </c:pt>
                <c:pt idx="1423">
                  <c:v>3.6416833333333334</c:v>
                </c:pt>
                <c:pt idx="1424">
                  <c:v>3.6442333333333332</c:v>
                </c:pt>
                <c:pt idx="1425">
                  <c:v>3.6467999999999998</c:v>
                </c:pt>
                <c:pt idx="1426">
                  <c:v>3.6493500000000001</c:v>
                </c:pt>
                <c:pt idx="1427">
                  <c:v>3.6518666666666664</c:v>
                </c:pt>
                <c:pt idx="1428">
                  <c:v>3.6544000000000003</c:v>
                </c:pt>
                <c:pt idx="1429">
                  <c:v>3.6569499999999997</c:v>
                </c:pt>
                <c:pt idx="1430">
                  <c:v>3.6595</c:v>
                </c:pt>
                <c:pt idx="1431">
                  <c:v>3.6620499999999998</c:v>
                </c:pt>
                <c:pt idx="1432">
                  <c:v>3.6646166666666673</c:v>
                </c:pt>
                <c:pt idx="1433">
                  <c:v>3.6671666666666676</c:v>
                </c:pt>
                <c:pt idx="1434">
                  <c:v>3.6697333333333337</c:v>
                </c:pt>
                <c:pt idx="1435">
                  <c:v>3.6722833333333327</c:v>
                </c:pt>
                <c:pt idx="1436">
                  <c:v>3.6748333333333334</c:v>
                </c:pt>
                <c:pt idx="1437">
                  <c:v>3.6774</c:v>
                </c:pt>
                <c:pt idx="1438">
                  <c:v>3.6799499999999994</c:v>
                </c:pt>
                <c:pt idx="1439">
                  <c:v>3.6824999999999997</c:v>
                </c:pt>
                <c:pt idx="1440">
                  <c:v>3.6850499999999995</c:v>
                </c:pt>
                <c:pt idx="1441">
                  <c:v>3.6876000000000002</c:v>
                </c:pt>
                <c:pt idx="1442">
                  <c:v>3.69015</c:v>
                </c:pt>
                <c:pt idx="1443">
                  <c:v>3.6927166666666666</c:v>
                </c:pt>
                <c:pt idx="1444">
                  <c:v>3.6952666666666669</c:v>
                </c:pt>
                <c:pt idx="1445">
                  <c:v>3.6978166666666672</c:v>
                </c:pt>
                <c:pt idx="1446">
                  <c:v>3.700366666666667</c:v>
                </c:pt>
                <c:pt idx="1447">
                  <c:v>3.70295</c:v>
                </c:pt>
                <c:pt idx="1448">
                  <c:v>3.705516666666667</c:v>
                </c:pt>
                <c:pt idx="1449">
                  <c:v>3.7080666666666673</c:v>
                </c:pt>
                <c:pt idx="1450">
                  <c:v>3.7106166666666671</c:v>
                </c:pt>
                <c:pt idx="1451">
                  <c:v>3.7131666666666669</c:v>
                </c:pt>
                <c:pt idx="1452">
                  <c:v>3.7157333333333331</c:v>
                </c:pt>
                <c:pt idx="1453">
                  <c:v>3.7183166666666669</c:v>
                </c:pt>
                <c:pt idx="1454">
                  <c:v>3.7208833333333331</c:v>
                </c:pt>
                <c:pt idx="1455">
                  <c:v>3.7234500000000001</c:v>
                </c:pt>
                <c:pt idx="1456">
                  <c:v>3.726</c:v>
                </c:pt>
                <c:pt idx="1457">
                  <c:v>3.728566666666667</c:v>
                </c:pt>
                <c:pt idx="1458">
                  <c:v>3.7311333333333332</c:v>
                </c:pt>
                <c:pt idx="1459">
                  <c:v>3.7336999999999998</c:v>
                </c:pt>
                <c:pt idx="1460">
                  <c:v>3.7362666666666664</c:v>
                </c:pt>
                <c:pt idx="1461">
                  <c:v>3.7388166666666671</c:v>
                </c:pt>
                <c:pt idx="1462">
                  <c:v>3.7414000000000001</c:v>
                </c:pt>
                <c:pt idx="1463">
                  <c:v>3.7439666666666676</c:v>
                </c:pt>
                <c:pt idx="1464">
                  <c:v>3.7465333333333337</c:v>
                </c:pt>
                <c:pt idx="1465">
                  <c:v>3.7490999999999999</c:v>
                </c:pt>
                <c:pt idx="1466">
                  <c:v>3.7516666666666665</c:v>
                </c:pt>
                <c:pt idx="1467">
                  <c:v>3.7542499999999994</c:v>
                </c:pt>
                <c:pt idx="1468">
                  <c:v>3.7568166666666665</c:v>
                </c:pt>
                <c:pt idx="1469">
                  <c:v>3.75935</c:v>
                </c:pt>
                <c:pt idx="1470">
                  <c:v>3.7618999999999998</c:v>
                </c:pt>
                <c:pt idx="1471">
                  <c:v>3.7644666666666668</c:v>
                </c:pt>
                <c:pt idx="1472">
                  <c:v>3.7670499999999998</c:v>
                </c:pt>
                <c:pt idx="1473">
                  <c:v>3.7696166666666668</c:v>
                </c:pt>
                <c:pt idx="1474">
                  <c:v>3.7721666666666671</c:v>
                </c:pt>
                <c:pt idx="1475">
                  <c:v>3.7747166666666674</c:v>
                </c:pt>
                <c:pt idx="1476">
                  <c:v>3.7772833333333335</c:v>
                </c:pt>
                <c:pt idx="1477">
                  <c:v>3.7798666666666665</c:v>
                </c:pt>
                <c:pt idx="1478">
                  <c:v>3.7824333333333331</c:v>
                </c:pt>
                <c:pt idx="1479">
                  <c:v>3.7850000000000001</c:v>
                </c:pt>
                <c:pt idx="1480">
                  <c:v>3.7875666666666672</c:v>
                </c:pt>
                <c:pt idx="1481">
                  <c:v>3.7901333333333334</c:v>
                </c:pt>
                <c:pt idx="1482">
                  <c:v>3.7927000000000004</c:v>
                </c:pt>
                <c:pt idx="1483">
                  <c:v>3.795266666666667</c:v>
                </c:pt>
                <c:pt idx="1484">
                  <c:v>3.7978333333333336</c:v>
                </c:pt>
                <c:pt idx="1485">
                  <c:v>3.8003833333333334</c:v>
                </c:pt>
                <c:pt idx="1486">
                  <c:v>3.8029333333333333</c:v>
                </c:pt>
                <c:pt idx="1487">
                  <c:v>3.8055000000000003</c:v>
                </c:pt>
                <c:pt idx="1488">
                  <c:v>3.8080666666666669</c:v>
                </c:pt>
                <c:pt idx="1489">
                  <c:v>3.8106333333333331</c:v>
                </c:pt>
                <c:pt idx="1490">
                  <c:v>3.8131999999999997</c:v>
                </c:pt>
                <c:pt idx="1491">
                  <c:v>3.8157666666666668</c:v>
                </c:pt>
                <c:pt idx="1492">
                  <c:v>3.8183333333333334</c:v>
                </c:pt>
                <c:pt idx="1493">
                  <c:v>3.8209</c:v>
                </c:pt>
                <c:pt idx="1494">
                  <c:v>3.8234666666666666</c:v>
                </c:pt>
                <c:pt idx="1495">
                  <c:v>3.8260499999999995</c:v>
                </c:pt>
                <c:pt idx="1496">
                  <c:v>3.828616666666667</c:v>
                </c:pt>
                <c:pt idx="1497">
                  <c:v>3.8311833333333332</c:v>
                </c:pt>
                <c:pt idx="1498">
                  <c:v>3.8337499999999998</c:v>
                </c:pt>
                <c:pt idx="1499">
                  <c:v>3.8363166666666668</c:v>
                </c:pt>
                <c:pt idx="1500">
                  <c:v>3.8388999999999998</c:v>
                </c:pt>
                <c:pt idx="1501">
                  <c:v>3.8414666666666668</c:v>
                </c:pt>
                <c:pt idx="1502">
                  <c:v>3.8440333333333334</c:v>
                </c:pt>
                <c:pt idx="1503">
                  <c:v>3.8466166666666668</c:v>
                </c:pt>
                <c:pt idx="1504">
                  <c:v>3.8491833333333334</c:v>
                </c:pt>
                <c:pt idx="1505">
                  <c:v>3.8517166666666669</c:v>
                </c:pt>
                <c:pt idx="1506">
                  <c:v>3.8542833333333331</c:v>
                </c:pt>
                <c:pt idx="1507">
                  <c:v>3.8568499999999992</c:v>
                </c:pt>
                <c:pt idx="1508">
                  <c:v>3.859433333333333</c:v>
                </c:pt>
                <c:pt idx="1509">
                  <c:v>3.8619999999999997</c:v>
                </c:pt>
                <c:pt idx="1510">
                  <c:v>3.8645666666666671</c:v>
                </c:pt>
                <c:pt idx="1511">
                  <c:v>3.8671000000000002</c:v>
                </c:pt>
                <c:pt idx="1512">
                  <c:v>3.8696666666666668</c:v>
                </c:pt>
                <c:pt idx="1513">
                  <c:v>3.8722499999999993</c:v>
                </c:pt>
                <c:pt idx="1514">
                  <c:v>3.8748166666666668</c:v>
                </c:pt>
                <c:pt idx="1515">
                  <c:v>3.8773833333333334</c:v>
                </c:pt>
                <c:pt idx="1516">
                  <c:v>3.8799499999999996</c:v>
                </c:pt>
                <c:pt idx="1517">
                  <c:v>3.8825166666666666</c:v>
                </c:pt>
                <c:pt idx="1518">
                  <c:v>3.8851</c:v>
                </c:pt>
                <c:pt idx="1519">
                  <c:v>3.8876666666666666</c:v>
                </c:pt>
                <c:pt idx="1520">
                  <c:v>3.8902333333333328</c:v>
                </c:pt>
                <c:pt idx="1521">
                  <c:v>3.8928166666666661</c:v>
                </c:pt>
                <c:pt idx="1522">
                  <c:v>3.8953833333333332</c:v>
                </c:pt>
                <c:pt idx="1523">
                  <c:v>3.8979499999999998</c:v>
                </c:pt>
                <c:pt idx="1524">
                  <c:v>3.9005166666666673</c:v>
                </c:pt>
                <c:pt idx="1525">
                  <c:v>3.9030833333333335</c:v>
                </c:pt>
                <c:pt idx="1526">
                  <c:v>3.9056666666666668</c:v>
                </c:pt>
                <c:pt idx="1527">
                  <c:v>3.9082333333333334</c:v>
                </c:pt>
                <c:pt idx="1528">
                  <c:v>3.9107999999999996</c:v>
                </c:pt>
                <c:pt idx="1529">
                  <c:v>3.9133666666666671</c:v>
                </c:pt>
                <c:pt idx="1530">
                  <c:v>3.9159333333333333</c:v>
                </c:pt>
                <c:pt idx="1531">
                  <c:v>3.9184833333333331</c:v>
                </c:pt>
                <c:pt idx="1532">
                  <c:v>3.9210499999999997</c:v>
                </c:pt>
                <c:pt idx="1533">
                  <c:v>3.9236166666666672</c:v>
                </c:pt>
                <c:pt idx="1534">
                  <c:v>3.9261833333333334</c:v>
                </c:pt>
                <c:pt idx="1535">
                  <c:v>3.92875</c:v>
                </c:pt>
                <c:pt idx="1536">
                  <c:v>3.9313333333333333</c:v>
                </c:pt>
                <c:pt idx="1537">
                  <c:v>3.9339</c:v>
                </c:pt>
                <c:pt idx="1538">
                  <c:v>3.9364666666666661</c:v>
                </c:pt>
                <c:pt idx="1539">
                  <c:v>3.9390499999999991</c:v>
                </c:pt>
                <c:pt idx="1540">
                  <c:v>3.941616666666667</c:v>
                </c:pt>
                <c:pt idx="1541">
                  <c:v>3.9441833333333336</c:v>
                </c:pt>
                <c:pt idx="1542">
                  <c:v>3.9467499999999998</c:v>
                </c:pt>
                <c:pt idx="1543">
                  <c:v>3.9493166666666673</c:v>
                </c:pt>
                <c:pt idx="1544">
                  <c:v>3.9518999999999997</c:v>
                </c:pt>
                <c:pt idx="1545">
                  <c:v>3.9544666666666668</c:v>
                </c:pt>
                <c:pt idx="1546">
                  <c:v>3.9570333333333334</c:v>
                </c:pt>
                <c:pt idx="1547">
                  <c:v>3.9595666666666669</c:v>
                </c:pt>
                <c:pt idx="1548">
                  <c:v>3.9621333333333335</c:v>
                </c:pt>
                <c:pt idx="1549">
                  <c:v>3.9647166666666673</c:v>
                </c:pt>
                <c:pt idx="1550">
                  <c:v>3.9672833333333335</c:v>
                </c:pt>
                <c:pt idx="1551">
                  <c:v>3.9698499999999997</c:v>
                </c:pt>
                <c:pt idx="1552">
                  <c:v>3.9724166666666667</c:v>
                </c:pt>
                <c:pt idx="1553">
                  <c:v>3.9749833333333333</c:v>
                </c:pt>
                <c:pt idx="1554">
                  <c:v>3.9775666666666671</c:v>
                </c:pt>
                <c:pt idx="1555">
                  <c:v>3.9801333333333337</c:v>
                </c:pt>
                <c:pt idx="1556">
                  <c:v>3.9826999999999995</c:v>
                </c:pt>
                <c:pt idx="1557">
                  <c:v>3.9852833333333333</c:v>
                </c:pt>
                <c:pt idx="1558">
                  <c:v>3.9878499999999995</c:v>
                </c:pt>
                <c:pt idx="1559">
                  <c:v>3.9903833333333334</c:v>
                </c:pt>
                <c:pt idx="1560">
                  <c:v>3.9929499999999996</c:v>
                </c:pt>
                <c:pt idx="1561">
                  <c:v>3.9955166666666666</c:v>
                </c:pt>
                <c:pt idx="1562">
                  <c:v>3.9981</c:v>
                </c:pt>
                <c:pt idx="1563">
                  <c:v>4.0006666666666675</c:v>
                </c:pt>
                <c:pt idx="1564">
                  <c:v>4.0032166666666669</c:v>
                </c:pt>
                <c:pt idx="1565">
                  <c:v>4.0057833333333344</c:v>
                </c:pt>
                <c:pt idx="1566">
                  <c:v>4.0083500000000001</c:v>
                </c:pt>
                <c:pt idx="1567">
                  <c:v>4.010933333333333</c:v>
                </c:pt>
                <c:pt idx="1568">
                  <c:v>4.0134999999999996</c:v>
                </c:pt>
                <c:pt idx="1569">
                  <c:v>4.0160666666666662</c:v>
                </c:pt>
                <c:pt idx="1570">
                  <c:v>4.0186333333333337</c:v>
                </c:pt>
                <c:pt idx="1571">
                  <c:v>4.0211999999999986</c:v>
                </c:pt>
                <c:pt idx="1572">
                  <c:v>4.0237833333333333</c:v>
                </c:pt>
                <c:pt idx="1573">
                  <c:v>4.0263499999999999</c:v>
                </c:pt>
                <c:pt idx="1574">
                  <c:v>4.0289166666666656</c:v>
                </c:pt>
                <c:pt idx="1575">
                  <c:v>4.0314999999999994</c:v>
                </c:pt>
                <c:pt idx="1576">
                  <c:v>4.0340666666666669</c:v>
                </c:pt>
                <c:pt idx="1577">
                  <c:v>4.0366333333333353</c:v>
                </c:pt>
                <c:pt idx="1578">
                  <c:v>4.039200000000001</c:v>
                </c:pt>
                <c:pt idx="1579">
                  <c:v>4.0417666666666676</c:v>
                </c:pt>
                <c:pt idx="1580">
                  <c:v>4.0443333333333333</c:v>
                </c:pt>
                <c:pt idx="1581">
                  <c:v>4.0468999999999999</c:v>
                </c:pt>
                <c:pt idx="1582">
                  <c:v>4.0494666666666674</c:v>
                </c:pt>
                <c:pt idx="1583">
                  <c:v>4.0520333333333332</c:v>
                </c:pt>
                <c:pt idx="1584">
                  <c:v>4.0545999999999989</c:v>
                </c:pt>
                <c:pt idx="1585">
                  <c:v>4.0571833333333336</c:v>
                </c:pt>
                <c:pt idx="1586">
                  <c:v>4.0597500000000002</c:v>
                </c:pt>
                <c:pt idx="1587">
                  <c:v>4.0623166666666659</c:v>
                </c:pt>
                <c:pt idx="1588">
                  <c:v>4.0648999999999988</c:v>
                </c:pt>
                <c:pt idx="1589">
                  <c:v>4.0674666666666655</c:v>
                </c:pt>
                <c:pt idx="1590">
                  <c:v>4.0700333333333338</c:v>
                </c:pt>
                <c:pt idx="1591">
                  <c:v>4.0725999999999996</c:v>
                </c:pt>
                <c:pt idx="1592">
                  <c:v>4.0751666666666662</c:v>
                </c:pt>
                <c:pt idx="1593">
                  <c:v>4.07775</c:v>
                </c:pt>
                <c:pt idx="1594">
                  <c:v>4.0803166666666666</c:v>
                </c:pt>
                <c:pt idx="1595">
                  <c:v>4.0828833333333332</c:v>
                </c:pt>
                <c:pt idx="1596">
                  <c:v>4.0854499999999998</c:v>
                </c:pt>
                <c:pt idx="1597">
                  <c:v>4.0880166666666655</c:v>
                </c:pt>
                <c:pt idx="1598">
                  <c:v>4.0906000000000002</c:v>
                </c:pt>
                <c:pt idx="1599">
                  <c:v>4.0931666666666668</c:v>
                </c:pt>
                <c:pt idx="1600">
                  <c:v>4.0957333333333334</c:v>
                </c:pt>
                <c:pt idx="1601">
                  <c:v>4.0983166666666655</c:v>
                </c:pt>
                <c:pt idx="1602">
                  <c:v>4.1008999999999993</c:v>
                </c:pt>
                <c:pt idx="1603">
                  <c:v>4.1034666666666668</c:v>
                </c:pt>
                <c:pt idx="1604">
                  <c:v>4.1060333333333334</c:v>
                </c:pt>
                <c:pt idx="1605">
                  <c:v>4.1086</c:v>
                </c:pt>
                <c:pt idx="1606">
                  <c:v>4.111183333333333</c:v>
                </c:pt>
                <c:pt idx="1607">
                  <c:v>4.1137499999999996</c:v>
                </c:pt>
                <c:pt idx="1608">
                  <c:v>4.1163166666666662</c:v>
                </c:pt>
                <c:pt idx="1609">
                  <c:v>4.1188833333333337</c:v>
                </c:pt>
                <c:pt idx="1610">
                  <c:v>4.1214499999999994</c:v>
                </c:pt>
                <c:pt idx="1611">
                  <c:v>4.1239999999999988</c:v>
                </c:pt>
                <c:pt idx="1612">
                  <c:v>4.1265666666666654</c:v>
                </c:pt>
                <c:pt idx="1613">
                  <c:v>4.1291333333333329</c:v>
                </c:pt>
                <c:pt idx="1614">
                  <c:v>4.1317000000000004</c:v>
                </c:pt>
                <c:pt idx="1615">
                  <c:v>4.134266666666667</c:v>
                </c:pt>
                <c:pt idx="1616">
                  <c:v>4.1368499999999999</c:v>
                </c:pt>
                <c:pt idx="1617">
                  <c:v>4.1394166666666665</c:v>
                </c:pt>
                <c:pt idx="1618">
                  <c:v>4.1419833333333331</c:v>
                </c:pt>
                <c:pt idx="1619">
                  <c:v>4.1445666666666661</c:v>
                </c:pt>
                <c:pt idx="1620">
                  <c:v>4.1471333333333336</c:v>
                </c:pt>
                <c:pt idx="1621">
                  <c:v>4.1497000000000002</c:v>
                </c:pt>
                <c:pt idx="1622">
                  <c:v>4.1522666666666668</c:v>
                </c:pt>
                <c:pt idx="1623">
                  <c:v>4.1548333333333325</c:v>
                </c:pt>
                <c:pt idx="1624">
                  <c:v>4.1574166666666645</c:v>
                </c:pt>
                <c:pt idx="1625">
                  <c:v>4.1599666666666666</c:v>
                </c:pt>
                <c:pt idx="1626">
                  <c:v>4.1625333333333323</c:v>
                </c:pt>
                <c:pt idx="1627">
                  <c:v>4.1650999999999989</c:v>
                </c:pt>
                <c:pt idx="1628">
                  <c:v>4.1676666666666655</c:v>
                </c:pt>
                <c:pt idx="1629">
                  <c:v>4.1702500000000002</c:v>
                </c:pt>
                <c:pt idx="1630">
                  <c:v>4.172816666666666</c:v>
                </c:pt>
                <c:pt idx="1631">
                  <c:v>4.1753833333333334</c:v>
                </c:pt>
                <c:pt idx="1632">
                  <c:v>4.1779666666666655</c:v>
                </c:pt>
                <c:pt idx="1633">
                  <c:v>4.180533333333333</c:v>
                </c:pt>
                <c:pt idx="1634">
                  <c:v>4.1830999999999996</c:v>
                </c:pt>
                <c:pt idx="1635">
                  <c:v>4.1856666666666662</c:v>
                </c:pt>
                <c:pt idx="1636">
                  <c:v>4.1882333333333346</c:v>
                </c:pt>
                <c:pt idx="1637">
                  <c:v>4.1908166666666657</c:v>
                </c:pt>
                <c:pt idx="1638">
                  <c:v>4.1933833333333332</c:v>
                </c:pt>
                <c:pt idx="1639">
                  <c:v>4.1959166666666645</c:v>
                </c:pt>
                <c:pt idx="1640">
                  <c:v>4.1984833333333329</c:v>
                </c:pt>
                <c:pt idx="1641">
                  <c:v>4.2010500000000004</c:v>
                </c:pt>
                <c:pt idx="1642">
                  <c:v>4.2036333333333342</c:v>
                </c:pt>
                <c:pt idx="1643">
                  <c:v>4.2061999999999999</c:v>
                </c:pt>
                <c:pt idx="1644">
                  <c:v>4.2087666666666674</c:v>
                </c:pt>
                <c:pt idx="1645">
                  <c:v>4.211333333333334</c:v>
                </c:pt>
                <c:pt idx="1646">
                  <c:v>4.2138999999999998</c:v>
                </c:pt>
                <c:pt idx="1647">
                  <c:v>4.2164833333333345</c:v>
                </c:pt>
                <c:pt idx="1648">
                  <c:v>4.2190500000000002</c:v>
                </c:pt>
                <c:pt idx="1649">
                  <c:v>4.2216166666666668</c:v>
                </c:pt>
                <c:pt idx="1650">
                  <c:v>4.2241999999999988</c:v>
                </c:pt>
                <c:pt idx="1651">
                  <c:v>4.2267666666666663</c:v>
                </c:pt>
                <c:pt idx="1652">
                  <c:v>4.2293333333333338</c:v>
                </c:pt>
                <c:pt idx="1653">
                  <c:v>4.2319000000000004</c:v>
                </c:pt>
                <c:pt idx="1654">
                  <c:v>4.234466666666667</c:v>
                </c:pt>
                <c:pt idx="1655">
                  <c:v>4.23705</c:v>
                </c:pt>
                <c:pt idx="1656">
                  <c:v>4.2396166666666675</c:v>
                </c:pt>
                <c:pt idx="1657">
                  <c:v>4.2421833333333332</c:v>
                </c:pt>
                <c:pt idx="1658">
                  <c:v>4.2447499999999998</c:v>
                </c:pt>
                <c:pt idx="1659">
                  <c:v>4.2473166666666655</c:v>
                </c:pt>
                <c:pt idx="1660">
                  <c:v>4.2499000000000002</c:v>
                </c:pt>
                <c:pt idx="1661">
                  <c:v>4.2524666666666668</c:v>
                </c:pt>
                <c:pt idx="1662">
                  <c:v>4.2550333333333334</c:v>
                </c:pt>
                <c:pt idx="1663">
                  <c:v>4.2576166666666655</c:v>
                </c:pt>
                <c:pt idx="1664">
                  <c:v>4.260183333333333</c:v>
                </c:pt>
                <c:pt idx="1665">
                  <c:v>4.2627499999999996</c:v>
                </c:pt>
                <c:pt idx="1666">
                  <c:v>4.2653166666666662</c:v>
                </c:pt>
                <c:pt idx="1667">
                  <c:v>4.2678833333333328</c:v>
                </c:pt>
                <c:pt idx="1668">
                  <c:v>4.2704666666666675</c:v>
                </c:pt>
                <c:pt idx="1669">
                  <c:v>4.2730333333333341</c:v>
                </c:pt>
                <c:pt idx="1670">
                  <c:v>4.2755999999999998</c:v>
                </c:pt>
                <c:pt idx="1671">
                  <c:v>4.2781666666666673</c:v>
                </c:pt>
                <c:pt idx="1672">
                  <c:v>4.2807333333333339</c:v>
                </c:pt>
                <c:pt idx="1673">
                  <c:v>4.2833166666666669</c:v>
                </c:pt>
                <c:pt idx="1674">
                  <c:v>4.2858833333333344</c:v>
                </c:pt>
                <c:pt idx="1675">
                  <c:v>4.2884500000000001</c:v>
                </c:pt>
                <c:pt idx="1676">
                  <c:v>4.2909833333333331</c:v>
                </c:pt>
                <c:pt idx="1677">
                  <c:v>4.2935499999999998</c:v>
                </c:pt>
                <c:pt idx="1678">
                  <c:v>4.2961333333333336</c:v>
                </c:pt>
                <c:pt idx="1679">
                  <c:v>4.2987000000000002</c:v>
                </c:pt>
                <c:pt idx="1680">
                  <c:v>4.3012666666666677</c:v>
                </c:pt>
                <c:pt idx="1681">
                  <c:v>4.3038499999999997</c:v>
                </c:pt>
                <c:pt idx="1682">
                  <c:v>4.3064166666666654</c:v>
                </c:pt>
                <c:pt idx="1683">
                  <c:v>4.3089833333333329</c:v>
                </c:pt>
                <c:pt idx="1684">
                  <c:v>4.3115499999999995</c:v>
                </c:pt>
                <c:pt idx="1685">
                  <c:v>4.3141166666666644</c:v>
                </c:pt>
                <c:pt idx="1686">
                  <c:v>4.3167</c:v>
                </c:pt>
                <c:pt idx="1687">
                  <c:v>4.3192666666666675</c:v>
                </c:pt>
                <c:pt idx="1688">
                  <c:v>4.3218333333333332</c:v>
                </c:pt>
                <c:pt idx="1689">
                  <c:v>4.3243999999999989</c:v>
                </c:pt>
                <c:pt idx="1690">
                  <c:v>4.3269666666666655</c:v>
                </c:pt>
                <c:pt idx="1691">
                  <c:v>4.3295499999999993</c:v>
                </c:pt>
                <c:pt idx="1692">
                  <c:v>4.3321166666666659</c:v>
                </c:pt>
                <c:pt idx="1693">
                  <c:v>4.3346833333333334</c:v>
                </c:pt>
                <c:pt idx="1694">
                  <c:v>4.3372666666666664</c:v>
                </c:pt>
                <c:pt idx="1695">
                  <c:v>4.3398333333333339</c:v>
                </c:pt>
                <c:pt idx="1696">
                  <c:v>4.3423999999999996</c:v>
                </c:pt>
                <c:pt idx="1697">
                  <c:v>4.3449666666666653</c:v>
                </c:pt>
                <c:pt idx="1698">
                  <c:v>4.3474999999999993</c:v>
                </c:pt>
                <c:pt idx="1699">
                  <c:v>4.3500833333333331</c:v>
                </c:pt>
                <c:pt idx="1700">
                  <c:v>4.3526499999999997</c:v>
                </c:pt>
                <c:pt idx="1701">
                  <c:v>4.3552166666666654</c:v>
                </c:pt>
                <c:pt idx="1702">
                  <c:v>4.3577833333333329</c:v>
                </c:pt>
                <c:pt idx="1703">
                  <c:v>4.3603499999999995</c:v>
                </c:pt>
                <c:pt idx="1704">
                  <c:v>4.3629333333333324</c:v>
                </c:pt>
                <c:pt idx="1705">
                  <c:v>4.365499999999999</c:v>
                </c:pt>
                <c:pt idx="1706">
                  <c:v>4.3680666666666665</c:v>
                </c:pt>
                <c:pt idx="1707">
                  <c:v>4.370633333333334</c:v>
                </c:pt>
                <c:pt idx="1708">
                  <c:v>4.3731999999999998</c:v>
                </c:pt>
                <c:pt idx="1709">
                  <c:v>4.3757833333333345</c:v>
                </c:pt>
                <c:pt idx="1710">
                  <c:v>4.3783500000000002</c:v>
                </c:pt>
                <c:pt idx="1711">
                  <c:v>4.3809166666666659</c:v>
                </c:pt>
                <c:pt idx="1712">
                  <c:v>4.3834999999999997</c:v>
                </c:pt>
                <c:pt idx="1713">
                  <c:v>4.3860666666666663</c:v>
                </c:pt>
                <c:pt idx="1714">
                  <c:v>4.3886333333333338</c:v>
                </c:pt>
                <c:pt idx="1715">
                  <c:v>4.3911999999999995</c:v>
                </c:pt>
                <c:pt idx="1716">
                  <c:v>4.3937666666666662</c:v>
                </c:pt>
                <c:pt idx="1717">
                  <c:v>4.39635</c:v>
                </c:pt>
                <c:pt idx="1718">
                  <c:v>4.3989166666666657</c:v>
                </c:pt>
                <c:pt idx="1719">
                  <c:v>4.4014500000000005</c:v>
                </c:pt>
                <c:pt idx="1720">
                  <c:v>4.4040166666666654</c:v>
                </c:pt>
                <c:pt idx="1721">
                  <c:v>4.4065833333333337</c:v>
                </c:pt>
                <c:pt idx="1722">
                  <c:v>4.4091666666666676</c:v>
                </c:pt>
                <c:pt idx="1723">
                  <c:v>4.4117333333333342</c:v>
                </c:pt>
                <c:pt idx="1724">
                  <c:v>4.4142999999999999</c:v>
                </c:pt>
                <c:pt idx="1725">
                  <c:v>4.4168833333333337</c:v>
                </c:pt>
                <c:pt idx="1726">
                  <c:v>4.4194666666666675</c:v>
                </c:pt>
                <c:pt idx="1727">
                  <c:v>4.422016666666666</c:v>
                </c:pt>
                <c:pt idx="1728">
                  <c:v>4.4245833333333335</c:v>
                </c:pt>
                <c:pt idx="1729">
                  <c:v>4.4271499999999993</c:v>
                </c:pt>
                <c:pt idx="1730">
                  <c:v>4.429733333333334</c:v>
                </c:pt>
                <c:pt idx="1731">
                  <c:v>4.4323000000000006</c:v>
                </c:pt>
                <c:pt idx="1732">
                  <c:v>4.4348666666666663</c:v>
                </c:pt>
                <c:pt idx="1733">
                  <c:v>4.4374333333333338</c:v>
                </c:pt>
                <c:pt idx="1734">
                  <c:v>4.4400000000000004</c:v>
                </c:pt>
                <c:pt idx="1735">
                  <c:v>4.4425833333333333</c:v>
                </c:pt>
                <c:pt idx="1736">
                  <c:v>4.4451499999999999</c:v>
                </c:pt>
                <c:pt idx="1737">
                  <c:v>4.4477166666666665</c:v>
                </c:pt>
                <c:pt idx="1738">
                  <c:v>4.450283333333334</c:v>
                </c:pt>
                <c:pt idx="1739">
                  <c:v>4.4528499999999998</c:v>
                </c:pt>
                <c:pt idx="1740">
                  <c:v>4.4554333333333345</c:v>
                </c:pt>
                <c:pt idx="1741">
                  <c:v>4.457983333333333</c:v>
                </c:pt>
                <c:pt idx="1742">
                  <c:v>4.4605499999999996</c:v>
                </c:pt>
                <c:pt idx="1743">
                  <c:v>4.4631333333333334</c:v>
                </c:pt>
                <c:pt idx="1744">
                  <c:v>4.4657</c:v>
                </c:pt>
                <c:pt idx="1745">
                  <c:v>4.4682666666666675</c:v>
                </c:pt>
                <c:pt idx="1746">
                  <c:v>4.4708333333333341</c:v>
                </c:pt>
                <c:pt idx="1747">
                  <c:v>4.4734000000000007</c:v>
                </c:pt>
                <c:pt idx="1748">
                  <c:v>4.4759833333333345</c:v>
                </c:pt>
                <c:pt idx="1749">
                  <c:v>4.4785500000000003</c:v>
                </c:pt>
                <c:pt idx="1750">
                  <c:v>4.4810833333333342</c:v>
                </c:pt>
                <c:pt idx="1751">
                  <c:v>4.4836500000000008</c:v>
                </c:pt>
                <c:pt idx="1752">
                  <c:v>4.4862166666666674</c:v>
                </c:pt>
                <c:pt idx="1753">
                  <c:v>4.4888000000000003</c:v>
                </c:pt>
                <c:pt idx="1754">
                  <c:v>4.4913666666666678</c:v>
                </c:pt>
                <c:pt idx="1755">
                  <c:v>4.4939333333333344</c:v>
                </c:pt>
                <c:pt idx="1756">
                  <c:v>4.4965000000000002</c:v>
                </c:pt>
                <c:pt idx="1757">
                  <c:v>4.4990666666666677</c:v>
                </c:pt>
                <c:pt idx="1758">
                  <c:v>4.5016500000000006</c:v>
                </c:pt>
                <c:pt idx="1759">
                  <c:v>4.5042166666666654</c:v>
                </c:pt>
                <c:pt idx="1760">
                  <c:v>4.5067833333333338</c:v>
                </c:pt>
                <c:pt idx="1761">
                  <c:v>4.5093666666666676</c:v>
                </c:pt>
                <c:pt idx="1762">
                  <c:v>4.5119333333333334</c:v>
                </c:pt>
                <c:pt idx="1763">
                  <c:v>4.5144999999999991</c:v>
                </c:pt>
                <c:pt idx="1764">
                  <c:v>4.5170666666666666</c:v>
                </c:pt>
                <c:pt idx="1765">
                  <c:v>4.5170666666666666</c:v>
                </c:pt>
                <c:pt idx="1766">
                  <c:v>4.5195666666666661</c:v>
                </c:pt>
                <c:pt idx="1767">
                  <c:v>4.5220833333333328</c:v>
                </c:pt>
                <c:pt idx="1768">
                  <c:v>4.5245999999999995</c:v>
                </c:pt>
                <c:pt idx="1769">
                  <c:v>4.5271166666666653</c:v>
                </c:pt>
                <c:pt idx="1770">
                  <c:v>4.5296333333333347</c:v>
                </c:pt>
                <c:pt idx="1771">
                  <c:v>4.5321333333333333</c:v>
                </c:pt>
                <c:pt idx="1772">
                  <c:v>4.5346500000000001</c:v>
                </c:pt>
                <c:pt idx="1773">
                  <c:v>4.5371833333333331</c:v>
                </c:pt>
                <c:pt idx="1774">
                  <c:v>4.5397166666666662</c:v>
                </c:pt>
                <c:pt idx="1775">
                  <c:v>4.5422666666666673</c:v>
                </c:pt>
                <c:pt idx="1776">
                  <c:v>4.5447999999999995</c:v>
                </c:pt>
                <c:pt idx="1777">
                  <c:v>4.5473333333333334</c:v>
                </c:pt>
                <c:pt idx="1778">
                  <c:v>4.5498666666666674</c:v>
                </c:pt>
                <c:pt idx="1779">
                  <c:v>4.5523999999999996</c:v>
                </c:pt>
                <c:pt idx="1780">
                  <c:v>4.5549333333333335</c:v>
                </c:pt>
                <c:pt idx="1781">
                  <c:v>4.5574666666666666</c:v>
                </c:pt>
                <c:pt idx="1782">
                  <c:v>4.5600166666666659</c:v>
                </c:pt>
                <c:pt idx="1783">
                  <c:v>4.562549999999999</c:v>
                </c:pt>
                <c:pt idx="1784">
                  <c:v>4.5650999999999993</c:v>
                </c:pt>
                <c:pt idx="1785">
                  <c:v>4.5676333333333332</c:v>
                </c:pt>
                <c:pt idx="1786">
                  <c:v>4.5701666666666663</c:v>
                </c:pt>
                <c:pt idx="1787">
                  <c:v>4.5727000000000002</c:v>
                </c:pt>
                <c:pt idx="1788">
                  <c:v>4.5752333333333342</c:v>
                </c:pt>
                <c:pt idx="1789">
                  <c:v>4.5777833333333335</c:v>
                </c:pt>
                <c:pt idx="1790">
                  <c:v>4.5803166666666666</c:v>
                </c:pt>
                <c:pt idx="1791">
                  <c:v>4.582866666666666</c:v>
                </c:pt>
                <c:pt idx="1792">
                  <c:v>4.5854000000000008</c:v>
                </c:pt>
                <c:pt idx="1793">
                  <c:v>4.5879333333333339</c:v>
                </c:pt>
                <c:pt idx="1794">
                  <c:v>4.5904666666666669</c:v>
                </c:pt>
                <c:pt idx="1795">
                  <c:v>4.593</c:v>
                </c:pt>
                <c:pt idx="1796">
                  <c:v>4.5955499999999994</c:v>
                </c:pt>
                <c:pt idx="1797">
                  <c:v>4.5980833333333333</c:v>
                </c:pt>
                <c:pt idx="1798">
                  <c:v>4.6006333333333345</c:v>
                </c:pt>
                <c:pt idx="1799">
                  <c:v>4.6031666666666666</c:v>
                </c:pt>
                <c:pt idx="1800">
                  <c:v>4.6056999999999997</c:v>
                </c:pt>
                <c:pt idx="1801">
                  <c:v>4.6082333333333345</c:v>
                </c:pt>
                <c:pt idx="1802">
                  <c:v>4.6107666666666667</c:v>
                </c:pt>
                <c:pt idx="1803">
                  <c:v>4.6132999999999997</c:v>
                </c:pt>
                <c:pt idx="1804">
                  <c:v>4.6158333333333328</c:v>
                </c:pt>
                <c:pt idx="1805">
                  <c:v>4.6183833333333331</c:v>
                </c:pt>
                <c:pt idx="1806">
                  <c:v>4.6209166666666652</c:v>
                </c:pt>
                <c:pt idx="1807">
                  <c:v>4.6234499999999992</c:v>
                </c:pt>
                <c:pt idx="1808">
                  <c:v>4.6259499999999996</c:v>
                </c:pt>
                <c:pt idx="1809">
                  <c:v>4.6284833333333335</c:v>
                </c:pt>
                <c:pt idx="1810">
                  <c:v>4.6310166666666666</c:v>
                </c:pt>
                <c:pt idx="1811">
                  <c:v>4.6335499999999996</c:v>
                </c:pt>
                <c:pt idx="1812">
                  <c:v>4.6360999999999999</c:v>
                </c:pt>
                <c:pt idx="1813">
                  <c:v>4.6386333333333338</c:v>
                </c:pt>
                <c:pt idx="1814">
                  <c:v>4.6411833333333332</c:v>
                </c:pt>
                <c:pt idx="1815">
                  <c:v>4.6437166666666654</c:v>
                </c:pt>
                <c:pt idx="1816">
                  <c:v>4.6462499999999993</c:v>
                </c:pt>
                <c:pt idx="1817">
                  <c:v>4.6487500000000006</c:v>
                </c:pt>
                <c:pt idx="1818">
                  <c:v>4.6512666666666673</c:v>
                </c:pt>
                <c:pt idx="1819">
                  <c:v>4.6537999999999995</c:v>
                </c:pt>
                <c:pt idx="1820">
                  <c:v>4.6563333333333334</c:v>
                </c:pt>
                <c:pt idx="1821">
                  <c:v>4.6588833333333337</c:v>
                </c:pt>
                <c:pt idx="1822">
                  <c:v>4.6613833333333332</c:v>
                </c:pt>
                <c:pt idx="1823">
                  <c:v>4.6639333333333335</c:v>
                </c:pt>
                <c:pt idx="1824">
                  <c:v>4.6664666666666665</c:v>
                </c:pt>
                <c:pt idx="1825">
                  <c:v>4.6689999999999987</c:v>
                </c:pt>
                <c:pt idx="1826">
                  <c:v>4.6715333333333335</c:v>
                </c:pt>
                <c:pt idx="1827">
                  <c:v>4.6740666666666666</c:v>
                </c:pt>
                <c:pt idx="1828">
                  <c:v>4.676616666666666</c:v>
                </c:pt>
                <c:pt idx="1829">
                  <c:v>4.6791500000000008</c:v>
                </c:pt>
                <c:pt idx="1830">
                  <c:v>4.6817000000000002</c:v>
                </c:pt>
                <c:pt idx="1831">
                  <c:v>4.6842333333333332</c:v>
                </c:pt>
                <c:pt idx="1832">
                  <c:v>4.6867833333333344</c:v>
                </c:pt>
                <c:pt idx="1833">
                  <c:v>4.6893333333333347</c:v>
                </c:pt>
                <c:pt idx="1834">
                  <c:v>4.6918833333333332</c:v>
                </c:pt>
                <c:pt idx="1835">
                  <c:v>4.6944499999999989</c:v>
                </c:pt>
                <c:pt idx="1836">
                  <c:v>4.6969999999999992</c:v>
                </c:pt>
                <c:pt idx="1837">
                  <c:v>4.6995499999999995</c:v>
                </c:pt>
                <c:pt idx="1838">
                  <c:v>4.7020999999999997</c:v>
                </c:pt>
                <c:pt idx="1839">
                  <c:v>4.70465</c:v>
                </c:pt>
                <c:pt idx="1840">
                  <c:v>4.7072166666666666</c:v>
                </c:pt>
                <c:pt idx="1841">
                  <c:v>4.7097833333333341</c:v>
                </c:pt>
                <c:pt idx="1842">
                  <c:v>4.7123333333333344</c:v>
                </c:pt>
                <c:pt idx="1843">
                  <c:v>4.7148833333333329</c:v>
                </c:pt>
                <c:pt idx="1844">
                  <c:v>4.7174333333333331</c:v>
                </c:pt>
                <c:pt idx="1845">
                  <c:v>4.72</c:v>
                </c:pt>
                <c:pt idx="1846">
                  <c:v>4.7225499999999991</c:v>
                </c:pt>
                <c:pt idx="1847">
                  <c:v>4.7251166666666657</c:v>
                </c:pt>
                <c:pt idx="1848">
                  <c:v>4.7276666666666669</c:v>
                </c:pt>
                <c:pt idx="1849">
                  <c:v>4.7302166666666663</c:v>
                </c:pt>
                <c:pt idx="1850">
                  <c:v>4.7327666666666675</c:v>
                </c:pt>
                <c:pt idx="1851">
                  <c:v>4.7353166666666668</c:v>
                </c:pt>
                <c:pt idx="1852">
                  <c:v>4.7378833333333334</c:v>
                </c:pt>
                <c:pt idx="1853">
                  <c:v>4.7404333333333337</c:v>
                </c:pt>
                <c:pt idx="1854">
                  <c:v>4.7429833333333331</c:v>
                </c:pt>
                <c:pt idx="1855">
                  <c:v>4.7455333333333334</c:v>
                </c:pt>
                <c:pt idx="1856">
                  <c:v>4.7480500000000001</c:v>
                </c:pt>
                <c:pt idx="1857">
                  <c:v>4.7506166666666667</c:v>
                </c:pt>
                <c:pt idx="1858">
                  <c:v>4.753166666666667</c:v>
                </c:pt>
                <c:pt idx="1859">
                  <c:v>4.7557166666666664</c:v>
                </c:pt>
                <c:pt idx="1860">
                  <c:v>4.7582666666666675</c:v>
                </c:pt>
                <c:pt idx="1861">
                  <c:v>4.760816666666666</c:v>
                </c:pt>
                <c:pt idx="1862">
                  <c:v>4.7633833333333344</c:v>
                </c:pt>
                <c:pt idx="1863">
                  <c:v>4.7659333333333338</c:v>
                </c:pt>
                <c:pt idx="1864">
                  <c:v>4.7684999999999995</c:v>
                </c:pt>
                <c:pt idx="1865">
                  <c:v>4.7710500000000007</c:v>
                </c:pt>
                <c:pt idx="1866">
                  <c:v>4.773600000000001</c:v>
                </c:pt>
                <c:pt idx="1867">
                  <c:v>4.7761500000000003</c:v>
                </c:pt>
                <c:pt idx="1868">
                  <c:v>4.7787000000000006</c:v>
                </c:pt>
                <c:pt idx="1869">
                  <c:v>4.7812666666666672</c:v>
                </c:pt>
                <c:pt idx="1870">
                  <c:v>4.7838166666666666</c:v>
                </c:pt>
                <c:pt idx="1871">
                  <c:v>4.7863666666666678</c:v>
                </c:pt>
                <c:pt idx="1872">
                  <c:v>4.7889166666666654</c:v>
                </c:pt>
                <c:pt idx="1873">
                  <c:v>4.7914666666666674</c:v>
                </c:pt>
                <c:pt idx="1874">
                  <c:v>4.7940333333333331</c:v>
                </c:pt>
                <c:pt idx="1875">
                  <c:v>4.7965833333333334</c:v>
                </c:pt>
                <c:pt idx="1876">
                  <c:v>4.7991333333333337</c:v>
                </c:pt>
                <c:pt idx="1877">
                  <c:v>4.801683333333334</c:v>
                </c:pt>
                <c:pt idx="1878">
                  <c:v>4.8042333333333334</c:v>
                </c:pt>
                <c:pt idx="1879">
                  <c:v>4.8068</c:v>
                </c:pt>
                <c:pt idx="1880">
                  <c:v>4.8093499999999993</c:v>
                </c:pt>
                <c:pt idx="1881">
                  <c:v>4.8118999999999996</c:v>
                </c:pt>
                <c:pt idx="1882">
                  <c:v>4.814449999999999</c:v>
                </c:pt>
                <c:pt idx="1883">
                  <c:v>4.8169999999999984</c:v>
                </c:pt>
                <c:pt idx="1884">
                  <c:v>4.8195666666666659</c:v>
                </c:pt>
                <c:pt idx="1885">
                  <c:v>4.8221333333333325</c:v>
                </c:pt>
                <c:pt idx="1886">
                  <c:v>4.8246833333333337</c:v>
                </c:pt>
                <c:pt idx="1887">
                  <c:v>4.8272333333333339</c:v>
                </c:pt>
                <c:pt idx="1888">
                  <c:v>4.8297833333333333</c:v>
                </c:pt>
                <c:pt idx="1889">
                  <c:v>4.8323499999999999</c:v>
                </c:pt>
                <c:pt idx="1890">
                  <c:v>4.8348999999999993</c:v>
                </c:pt>
                <c:pt idx="1891">
                  <c:v>4.8374666666666668</c:v>
                </c:pt>
                <c:pt idx="1892">
                  <c:v>4.8400166666666662</c:v>
                </c:pt>
                <c:pt idx="1893">
                  <c:v>4.8425666666666665</c:v>
                </c:pt>
                <c:pt idx="1894">
                  <c:v>4.8451166666666659</c:v>
                </c:pt>
                <c:pt idx="1895">
                  <c:v>4.847666666666667</c:v>
                </c:pt>
                <c:pt idx="1896">
                  <c:v>4.8502333333333345</c:v>
                </c:pt>
                <c:pt idx="1897">
                  <c:v>4.852783333333333</c:v>
                </c:pt>
                <c:pt idx="1898">
                  <c:v>4.8553333333333333</c:v>
                </c:pt>
                <c:pt idx="1899">
                  <c:v>4.8578833333333336</c:v>
                </c:pt>
                <c:pt idx="1900">
                  <c:v>4.8604333333333329</c:v>
                </c:pt>
                <c:pt idx="1901">
                  <c:v>4.8629999999999987</c:v>
                </c:pt>
                <c:pt idx="1902">
                  <c:v>4.8655499999999989</c:v>
                </c:pt>
                <c:pt idx="1903">
                  <c:v>4.8680999999999992</c:v>
                </c:pt>
                <c:pt idx="1904">
                  <c:v>4.8706500000000004</c:v>
                </c:pt>
                <c:pt idx="1905">
                  <c:v>4.8731999999999998</c:v>
                </c:pt>
                <c:pt idx="1906">
                  <c:v>4.8757666666666664</c:v>
                </c:pt>
                <c:pt idx="1907">
                  <c:v>4.8783166666666666</c:v>
                </c:pt>
                <c:pt idx="1908">
                  <c:v>4.880866666666666</c:v>
                </c:pt>
                <c:pt idx="1909">
                  <c:v>4.8834166666666654</c:v>
                </c:pt>
                <c:pt idx="1910">
                  <c:v>4.8859666666666666</c:v>
                </c:pt>
                <c:pt idx="1911">
                  <c:v>4.8885333333333332</c:v>
                </c:pt>
                <c:pt idx="1912">
                  <c:v>4.8910833333333334</c:v>
                </c:pt>
                <c:pt idx="1913">
                  <c:v>4.8936500000000001</c:v>
                </c:pt>
                <c:pt idx="1914">
                  <c:v>4.8961999999999986</c:v>
                </c:pt>
                <c:pt idx="1915">
                  <c:v>4.8987500000000006</c:v>
                </c:pt>
                <c:pt idx="1916">
                  <c:v>4.9013000000000009</c:v>
                </c:pt>
                <c:pt idx="1917">
                  <c:v>4.9038500000000003</c:v>
                </c:pt>
                <c:pt idx="1918">
                  <c:v>4.9064166666666669</c:v>
                </c:pt>
                <c:pt idx="1919">
                  <c:v>4.9089666666666671</c:v>
                </c:pt>
                <c:pt idx="1920">
                  <c:v>4.9115166666666665</c:v>
                </c:pt>
                <c:pt idx="1921">
                  <c:v>4.9140666666666668</c:v>
                </c:pt>
                <c:pt idx="1922">
                  <c:v>4.9166166666666671</c:v>
                </c:pt>
                <c:pt idx="1923">
                  <c:v>4.9191833333333346</c:v>
                </c:pt>
                <c:pt idx="1924">
                  <c:v>4.921733333333334</c:v>
                </c:pt>
                <c:pt idx="1925">
                  <c:v>4.9242833333333333</c:v>
                </c:pt>
                <c:pt idx="1926">
                  <c:v>4.9268333333333345</c:v>
                </c:pt>
                <c:pt idx="1927">
                  <c:v>4.9293833333333339</c:v>
                </c:pt>
                <c:pt idx="1928">
                  <c:v>4.9319500000000005</c:v>
                </c:pt>
                <c:pt idx="1929">
                  <c:v>4.9344666666666663</c:v>
                </c:pt>
                <c:pt idx="1930">
                  <c:v>4.9370333333333338</c:v>
                </c:pt>
                <c:pt idx="1931">
                  <c:v>4.9395833333333341</c:v>
                </c:pt>
                <c:pt idx="1932">
                  <c:v>4.9421333333333344</c:v>
                </c:pt>
                <c:pt idx="1933">
                  <c:v>4.9446833333333338</c:v>
                </c:pt>
                <c:pt idx="1934">
                  <c:v>4.947233333333334</c:v>
                </c:pt>
                <c:pt idx="1935">
                  <c:v>4.9498000000000006</c:v>
                </c:pt>
                <c:pt idx="1936">
                  <c:v>4.95235</c:v>
                </c:pt>
                <c:pt idx="1937">
                  <c:v>4.9548999999999985</c:v>
                </c:pt>
                <c:pt idx="1938">
                  <c:v>4.9574333333333334</c:v>
                </c:pt>
                <c:pt idx="1939">
                  <c:v>4.9599833333333336</c:v>
                </c:pt>
                <c:pt idx="1940">
                  <c:v>4.9625499999999985</c:v>
                </c:pt>
                <c:pt idx="1941">
                  <c:v>4.9651000000000005</c:v>
                </c:pt>
                <c:pt idx="1942">
                  <c:v>4.9676500000000008</c:v>
                </c:pt>
                <c:pt idx="1943">
                  <c:v>4.9702000000000011</c:v>
                </c:pt>
                <c:pt idx="1944">
                  <c:v>4.9727500000000004</c:v>
                </c:pt>
                <c:pt idx="1945">
                  <c:v>4.9753166666666671</c:v>
                </c:pt>
                <c:pt idx="1946">
                  <c:v>4.9778666666666673</c:v>
                </c:pt>
                <c:pt idx="1947">
                  <c:v>4.9804166666666667</c:v>
                </c:pt>
                <c:pt idx="1948">
                  <c:v>4.982966666666667</c:v>
                </c:pt>
                <c:pt idx="1949">
                  <c:v>4.9855166666666655</c:v>
                </c:pt>
                <c:pt idx="1950">
                  <c:v>4.9880833333333348</c:v>
                </c:pt>
                <c:pt idx="1951">
                  <c:v>4.9906333333333341</c:v>
                </c:pt>
                <c:pt idx="1952">
                  <c:v>4.9931999999999999</c:v>
                </c:pt>
                <c:pt idx="1953">
                  <c:v>4.9957500000000001</c:v>
                </c:pt>
                <c:pt idx="1954">
                  <c:v>4.9983000000000004</c:v>
                </c:pt>
                <c:pt idx="1955">
                  <c:v>5.0008499999999998</c:v>
                </c:pt>
                <c:pt idx="1956">
                  <c:v>5.0034000000000001</c:v>
                </c:pt>
                <c:pt idx="1957">
                  <c:v>5.005983333333333</c:v>
                </c:pt>
                <c:pt idx="1958">
                  <c:v>5.0085333333333333</c:v>
                </c:pt>
                <c:pt idx="1959">
                  <c:v>5.0110833333333344</c:v>
                </c:pt>
                <c:pt idx="1960">
                  <c:v>5.0136333333333338</c:v>
                </c:pt>
                <c:pt idx="1961">
                  <c:v>5.0161833333333332</c:v>
                </c:pt>
                <c:pt idx="1962">
                  <c:v>5.0187499999999998</c:v>
                </c:pt>
                <c:pt idx="1963">
                  <c:v>5.0213000000000001</c:v>
                </c:pt>
                <c:pt idx="1964">
                  <c:v>5.0238499999999995</c:v>
                </c:pt>
                <c:pt idx="1965">
                  <c:v>5.0263999999999998</c:v>
                </c:pt>
                <c:pt idx="1966">
                  <c:v>5.0289499999999991</c:v>
                </c:pt>
                <c:pt idx="1967">
                  <c:v>5.0315166666666666</c:v>
                </c:pt>
                <c:pt idx="1968">
                  <c:v>5.034066666666666</c:v>
                </c:pt>
                <c:pt idx="1969">
                  <c:v>5.0366166666666663</c:v>
                </c:pt>
                <c:pt idx="1970">
                  <c:v>5.0391666666666683</c:v>
                </c:pt>
                <c:pt idx="1971">
                  <c:v>5.0417000000000014</c:v>
                </c:pt>
                <c:pt idx="1972">
                  <c:v>5.0442666666666671</c:v>
                </c:pt>
                <c:pt idx="1973">
                  <c:v>5.0468166666666665</c:v>
                </c:pt>
                <c:pt idx="1974">
                  <c:v>5.0493833333333358</c:v>
                </c:pt>
                <c:pt idx="1975">
                  <c:v>5.0519333333333334</c:v>
                </c:pt>
                <c:pt idx="1976">
                  <c:v>5.0544833333333337</c:v>
                </c:pt>
                <c:pt idx="1977">
                  <c:v>5.0570333333333339</c:v>
                </c:pt>
                <c:pt idx="1978">
                  <c:v>5.0595833333333333</c:v>
                </c:pt>
                <c:pt idx="1979">
                  <c:v>5.062149999999999</c:v>
                </c:pt>
                <c:pt idx="1980">
                  <c:v>5.0646999999999993</c:v>
                </c:pt>
                <c:pt idx="1981">
                  <c:v>5.0672500000000005</c:v>
                </c:pt>
                <c:pt idx="1982">
                  <c:v>5.0697999999999999</c:v>
                </c:pt>
                <c:pt idx="1983">
                  <c:v>5.0723500000000001</c:v>
                </c:pt>
                <c:pt idx="1984">
                  <c:v>5.0749166666666659</c:v>
                </c:pt>
                <c:pt idx="1985">
                  <c:v>5.077466666666667</c:v>
                </c:pt>
                <c:pt idx="1986">
                  <c:v>5.0800166666666655</c:v>
                </c:pt>
                <c:pt idx="1987">
                  <c:v>5.0825666666666667</c:v>
                </c:pt>
                <c:pt idx="1988">
                  <c:v>5.0851166666666661</c:v>
                </c:pt>
                <c:pt idx="1989">
                  <c:v>5.0876833333333344</c:v>
                </c:pt>
                <c:pt idx="1990">
                  <c:v>5.0902333333333338</c:v>
                </c:pt>
                <c:pt idx="1991">
                  <c:v>5.0927999999999995</c:v>
                </c:pt>
                <c:pt idx="1992">
                  <c:v>5.0953499999999998</c:v>
                </c:pt>
                <c:pt idx="1993">
                  <c:v>5.0978999999999992</c:v>
                </c:pt>
                <c:pt idx="1994">
                  <c:v>5.1004666666666667</c:v>
                </c:pt>
                <c:pt idx="1995">
                  <c:v>5.1030333333333333</c:v>
                </c:pt>
                <c:pt idx="1996">
                  <c:v>5.105599999999999</c:v>
                </c:pt>
                <c:pt idx="1997">
                  <c:v>5.1081666666666665</c:v>
                </c:pt>
                <c:pt idx="1998">
                  <c:v>5.110716666666665</c:v>
                </c:pt>
                <c:pt idx="1999">
                  <c:v>5.1132833333333334</c:v>
                </c:pt>
                <c:pt idx="2000">
                  <c:v>5.1158333333333328</c:v>
                </c:pt>
                <c:pt idx="2001">
                  <c:v>5.1183833333333331</c:v>
                </c:pt>
                <c:pt idx="2002">
                  <c:v>5.1209333333333316</c:v>
                </c:pt>
                <c:pt idx="2003">
                  <c:v>5.1234666666666664</c:v>
                </c:pt>
                <c:pt idx="2004">
                  <c:v>5.125983333333334</c:v>
                </c:pt>
                <c:pt idx="2005">
                  <c:v>5.1285333333333325</c:v>
                </c:pt>
                <c:pt idx="2006">
                  <c:v>5.1311</c:v>
                </c:pt>
                <c:pt idx="2007">
                  <c:v>5.1336500000000003</c:v>
                </c:pt>
                <c:pt idx="2008">
                  <c:v>5.1362000000000014</c:v>
                </c:pt>
                <c:pt idx="2009">
                  <c:v>5.1387499999999999</c:v>
                </c:pt>
                <c:pt idx="2010">
                  <c:v>5.1413000000000002</c:v>
                </c:pt>
                <c:pt idx="2011">
                  <c:v>5.1438666666666668</c:v>
                </c:pt>
                <c:pt idx="2012">
                  <c:v>5.1464166666666662</c:v>
                </c:pt>
                <c:pt idx="2013">
                  <c:v>5.1489666666666665</c:v>
                </c:pt>
                <c:pt idx="2014">
                  <c:v>5.1515166666666659</c:v>
                </c:pt>
                <c:pt idx="2015">
                  <c:v>5.1540666666666661</c:v>
                </c:pt>
                <c:pt idx="2016">
                  <c:v>5.1566333333333345</c:v>
                </c:pt>
                <c:pt idx="2017">
                  <c:v>5.1592000000000002</c:v>
                </c:pt>
                <c:pt idx="2018">
                  <c:v>5.1617499999999996</c:v>
                </c:pt>
                <c:pt idx="2019">
                  <c:v>5.164299999999999</c:v>
                </c:pt>
                <c:pt idx="2020">
                  <c:v>5.1668499999999993</c:v>
                </c:pt>
                <c:pt idx="2021">
                  <c:v>5.1694166666666659</c:v>
                </c:pt>
                <c:pt idx="2022">
                  <c:v>5.1719666666666662</c:v>
                </c:pt>
                <c:pt idx="2023">
                  <c:v>5.1745166666666647</c:v>
                </c:pt>
                <c:pt idx="2024">
                  <c:v>5.1770666666666667</c:v>
                </c:pt>
                <c:pt idx="2025">
                  <c:v>5.1796166666666661</c:v>
                </c:pt>
                <c:pt idx="2026">
                  <c:v>5.1821666666666655</c:v>
                </c:pt>
                <c:pt idx="2027">
                  <c:v>5.184733333333333</c:v>
                </c:pt>
                <c:pt idx="2028">
                  <c:v>5.1872999999999996</c:v>
                </c:pt>
                <c:pt idx="2029">
                  <c:v>5.1898500000000007</c:v>
                </c:pt>
                <c:pt idx="2030">
                  <c:v>5.1923999999999992</c:v>
                </c:pt>
                <c:pt idx="2031">
                  <c:v>5.1949499999999986</c:v>
                </c:pt>
                <c:pt idx="2032">
                  <c:v>5.1974999999999998</c:v>
                </c:pt>
                <c:pt idx="2033">
                  <c:v>5.2000666666666673</c:v>
                </c:pt>
                <c:pt idx="2034">
                  <c:v>5.2026166666666667</c:v>
                </c:pt>
                <c:pt idx="2035">
                  <c:v>5.2051666666666669</c:v>
                </c:pt>
                <c:pt idx="2036">
                  <c:v>5.2077166666666663</c:v>
                </c:pt>
                <c:pt idx="2037">
                  <c:v>5.2102666666666675</c:v>
                </c:pt>
                <c:pt idx="2038">
                  <c:v>5.2128333333333332</c:v>
                </c:pt>
                <c:pt idx="2039">
                  <c:v>5.2153833333333344</c:v>
                </c:pt>
                <c:pt idx="2040">
                  <c:v>5.2179166666666656</c:v>
                </c:pt>
                <c:pt idx="2041">
                  <c:v>5.2204833333333331</c:v>
                </c:pt>
                <c:pt idx="2042">
                  <c:v>5.2230333333333334</c:v>
                </c:pt>
                <c:pt idx="2043">
                  <c:v>5.2256</c:v>
                </c:pt>
                <c:pt idx="2044">
                  <c:v>5.2281499999999994</c:v>
                </c:pt>
                <c:pt idx="2045">
                  <c:v>5.2307166666666669</c:v>
                </c:pt>
                <c:pt idx="2046">
                  <c:v>5.2332666666666672</c:v>
                </c:pt>
                <c:pt idx="2047">
                  <c:v>5.2358166666666666</c:v>
                </c:pt>
                <c:pt idx="2048">
                  <c:v>5.2383666666666677</c:v>
                </c:pt>
                <c:pt idx="2049">
                  <c:v>5.2409166666666653</c:v>
                </c:pt>
                <c:pt idx="2050">
                  <c:v>5.2435</c:v>
                </c:pt>
                <c:pt idx="2051">
                  <c:v>5.2460666666666675</c:v>
                </c:pt>
                <c:pt idx="2052">
                  <c:v>5.2486333333333341</c:v>
                </c:pt>
                <c:pt idx="2053">
                  <c:v>5.2511999999999999</c:v>
                </c:pt>
                <c:pt idx="2054">
                  <c:v>5.2537333333333338</c:v>
                </c:pt>
                <c:pt idx="2055">
                  <c:v>5.2563166666666667</c:v>
                </c:pt>
                <c:pt idx="2056">
                  <c:v>5.2588833333333334</c:v>
                </c:pt>
                <c:pt idx="2057">
                  <c:v>5.2614333333333336</c:v>
                </c:pt>
                <c:pt idx="2058">
                  <c:v>5.2639999999999985</c:v>
                </c:pt>
                <c:pt idx="2059">
                  <c:v>5.2665499999999996</c:v>
                </c:pt>
                <c:pt idx="2060">
                  <c:v>5.2691166666666653</c:v>
                </c:pt>
                <c:pt idx="2061">
                  <c:v>5.2716833333333346</c:v>
                </c:pt>
                <c:pt idx="2062">
                  <c:v>5.2742499999999994</c:v>
                </c:pt>
                <c:pt idx="2063">
                  <c:v>5.2768333333333342</c:v>
                </c:pt>
                <c:pt idx="2064">
                  <c:v>5.2794000000000008</c:v>
                </c:pt>
                <c:pt idx="2065">
                  <c:v>5.2819499999999993</c:v>
                </c:pt>
                <c:pt idx="2066">
                  <c:v>5.2844833333333332</c:v>
                </c:pt>
                <c:pt idx="2067">
                  <c:v>5.2870333333333335</c:v>
                </c:pt>
                <c:pt idx="2068">
                  <c:v>5.2896166666666664</c:v>
                </c:pt>
                <c:pt idx="2069">
                  <c:v>5.292183333333333</c:v>
                </c:pt>
                <c:pt idx="2070">
                  <c:v>5.2947499999999996</c:v>
                </c:pt>
                <c:pt idx="2071">
                  <c:v>5.2973166666666653</c:v>
                </c:pt>
                <c:pt idx="2072">
                  <c:v>5.2998833333333337</c:v>
                </c:pt>
                <c:pt idx="2073">
                  <c:v>5.3024499999999986</c:v>
                </c:pt>
                <c:pt idx="2074">
                  <c:v>5.3050166666666652</c:v>
                </c:pt>
                <c:pt idx="2075">
                  <c:v>5.3075833333333327</c:v>
                </c:pt>
                <c:pt idx="2076">
                  <c:v>5.3101166666666666</c:v>
                </c:pt>
                <c:pt idx="2077">
                  <c:v>5.3126666666666669</c:v>
                </c:pt>
                <c:pt idx="2078">
                  <c:v>5.3152333333333344</c:v>
                </c:pt>
                <c:pt idx="2079">
                  <c:v>5.3177833333333338</c:v>
                </c:pt>
                <c:pt idx="2080">
                  <c:v>5.3203333333333349</c:v>
                </c:pt>
                <c:pt idx="2081">
                  <c:v>5.3228999999999997</c:v>
                </c:pt>
                <c:pt idx="2082">
                  <c:v>5.3254666666666663</c:v>
                </c:pt>
                <c:pt idx="2083">
                  <c:v>5.3280499999999993</c:v>
                </c:pt>
                <c:pt idx="2084">
                  <c:v>5.3306166666666668</c:v>
                </c:pt>
                <c:pt idx="2085">
                  <c:v>5.3331833333333334</c:v>
                </c:pt>
                <c:pt idx="2086">
                  <c:v>5.33575</c:v>
                </c:pt>
                <c:pt idx="2087">
                  <c:v>5.3383166666666666</c:v>
                </c:pt>
                <c:pt idx="2088">
                  <c:v>5.3408833333333332</c:v>
                </c:pt>
                <c:pt idx="2089">
                  <c:v>5.3434500000000007</c:v>
                </c:pt>
                <c:pt idx="2090">
                  <c:v>5.3460166666666664</c:v>
                </c:pt>
                <c:pt idx="2091">
                  <c:v>5.3485833333333339</c:v>
                </c:pt>
                <c:pt idx="2092">
                  <c:v>5.3511500000000005</c:v>
                </c:pt>
                <c:pt idx="2093">
                  <c:v>5.3537166666666662</c:v>
                </c:pt>
                <c:pt idx="2094">
                  <c:v>5.3562833333333346</c:v>
                </c:pt>
                <c:pt idx="2095">
                  <c:v>5.3588499999999994</c:v>
                </c:pt>
                <c:pt idx="2096">
                  <c:v>5.3614333333333333</c:v>
                </c:pt>
                <c:pt idx="2097">
                  <c:v>5.363999999999999</c:v>
                </c:pt>
                <c:pt idx="2098">
                  <c:v>5.3665666666666665</c:v>
                </c:pt>
                <c:pt idx="2099">
                  <c:v>5.3691333333333349</c:v>
                </c:pt>
                <c:pt idx="2100">
                  <c:v>5.3717000000000015</c:v>
                </c:pt>
                <c:pt idx="2101">
                  <c:v>5.3742666666666672</c:v>
                </c:pt>
                <c:pt idx="2102">
                  <c:v>5.3768333333333347</c:v>
                </c:pt>
                <c:pt idx="2103">
                  <c:v>5.3794000000000004</c:v>
                </c:pt>
                <c:pt idx="2104">
                  <c:v>5.381966666666667</c:v>
                </c:pt>
                <c:pt idx="2105">
                  <c:v>5.3845333333333336</c:v>
                </c:pt>
                <c:pt idx="2106">
                  <c:v>5.3871166666666657</c:v>
                </c:pt>
                <c:pt idx="2107">
                  <c:v>5.389683333333334</c:v>
                </c:pt>
                <c:pt idx="2108">
                  <c:v>5.3922500000000007</c:v>
                </c:pt>
                <c:pt idx="2109">
                  <c:v>5.3948166666666655</c:v>
                </c:pt>
                <c:pt idx="2110">
                  <c:v>5.3973833333333339</c:v>
                </c:pt>
                <c:pt idx="2111">
                  <c:v>5.3999666666666668</c:v>
                </c:pt>
                <c:pt idx="2112">
                  <c:v>5.4025333333333334</c:v>
                </c:pt>
                <c:pt idx="2113">
                  <c:v>5.4051</c:v>
                </c:pt>
                <c:pt idx="2114">
                  <c:v>5.4076833333333347</c:v>
                </c:pt>
                <c:pt idx="2115">
                  <c:v>5.4102500000000004</c:v>
                </c:pt>
                <c:pt idx="2116">
                  <c:v>5.4128166666666662</c:v>
                </c:pt>
                <c:pt idx="2117">
                  <c:v>5.4153833333333345</c:v>
                </c:pt>
                <c:pt idx="2118">
                  <c:v>5.4179499999999994</c:v>
                </c:pt>
                <c:pt idx="2119">
                  <c:v>5.420533333333335</c:v>
                </c:pt>
                <c:pt idx="2120">
                  <c:v>5.4231000000000007</c:v>
                </c:pt>
                <c:pt idx="2121">
                  <c:v>5.4256666666666673</c:v>
                </c:pt>
                <c:pt idx="2122">
                  <c:v>5.4282333333333348</c:v>
                </c:pt>
                <c:pt idx="2123">
                  <c:v>5.4307833333333342</c:v>
                </c:pt>
                <c:pt idx="2124">
                  <c:v>5.433366666666668</c:v>
                </c:pt>
                <c:pt idx="2125">
                  <c:v>5.4359166666666665</c:v>
                </c:pt>
                <c:pt idx="2126">
                  <c:v>5.4384833333333358</c:v>
                </c:pt>
                <c:pt idx="2127">
                  <c:v>5.4410666666666678</c:v>
                </c:pt>
                <c:pt idx="2128">
                  <c:v>5.4436500000000017</c:v>
                </c:pt>
                <c:pt idx="2129">
                  <c:v>5.4462166666666674</c:v>
                </c:pt>
                <c:pt idx="2130">
                  <c:v>5.4487833333333358</c:v>
                </c:pt>
                <c:pt idx="2131">
                  <c:v>5.4513500000000015</c:v>
                </c:pt>
                <c:pt idx="2132">
                  <c:v>5.4539333333333344</c:v>
                </c:pt>
                <c:pt idx="2133">
                  <c:v>5.4565000000000001</c:v>
                </c:pt>
                <c:pt idx="2134">
                  <c:v>5.4590666666666676</c:v>
                </c:pt>
                <c:pt idx="2135">
                  <c:v>5.4616333333333342</c:v>
                </c:pt>
                <c:pt idx="2136">
                  <c:v>5.4641999999999991</c:v>
                </c:pt>
                <c:pt idx="2137">
                  <c:v>5.4667833333333347</c:v>
                </c:pt>
                <c:pt idx="2138">
                  <c:v>5.4693500000000004</c:v>
                </c:pt>
                <c:pt idx="2139">
                  <c:v>5.471916666666667</c:v>
                </c:pt>
                <c:pt idx="2140">
                  <c:v>5.4745000000000008</c:v>
                </c:pt>
                <c:pt idx="2141">
                  <c:v>5.4770666666666674</c:v>
                </c:pt>
                <c:pt idx="2142">
                  <c:v>5.4796333333333367</c:v>
                </c:pt>
                <c:pt idx="2143">
                  <c:v>5.4822000000000015</c:v>
                </c:pt>
                <c:pt idx="2144">
                  <c:v>5.4847666666666672</c:v>
                </c:pt>
                <c:pt idx="2145">
                  <c:v>5.4873500000000002</c:v>
                </c:pt>
                <c:pt idx="2146">
                  <c:v>5.4899166666666668</c:v>
                </c:pt>
                <c:pt idx="2147">
                  <c:v>5.4924833333333334</c:v>
                </c:pt>
                <c:pt idx="2148">
                  <c:v>5.49505</c:v>
                </c:pt>
                <c:pt idx="2149">
                  <c:v>5.4976166666666675</c:v>
                </c:pt>
                <c:pt idx="2150">
                  <c:v>5.5002000000000004</c:v>
                </c:pt>
                <c:pt idx="2151">
                  <c:v>5.502766666666667</c:v>
                </c:pt>
                <c:pt idx="2152">
                  <c:v>5.5053333333333345</c:v>
                </c:pt>
                <c:pt idx="2153">
                  <c:v>5.5079166666666666</c:v>
                </c:pt>
                <c:pt idx="2154">
                  <c:v>5.5104999999999995</c:v>
                </c:pt>
                <c:pt idx="2155">
                  <c:v>5.5130666666666661</c:v>
                </c:pt>
                <c:pt idx="2156">
                  <c:v>5.5156333333333336</c:v>
                </c:pt>
                <c:pt idx="2157">
                  <c:v>5.5181999999999984</c:v>
                </c:pt>
                <c:pt idx="2158">
                  <c:v>5.5207833333333332</c:v>
                </c:pt>
                <c:pt idx="2159">
                  <c:v>5.5233499999999998</c:v>
                </c:pt>
                <c:pt idx="2160">
                  <c:v>5.5259166666666646</c:v>
                </c:pt>
                <c:pt idx="2161">
                  <c:v>5.528483333333333</c:v>
                </c:pt>
                <c:pt idx="2162">
                  <c:v>5.5310500000000005</c:v>
                </c:pt>
                <c:pt idx="2163">
                  <c:v>5.5336333333333343</c:v>
                </c:pt>
                <c:pt idx="2164">
                  <c:v>5.5362000000000009</c:v>
                </c:pt>
                <c:pt idx="2165">
                  <c:v>5.5387666666666675</c:v>
                </c:pt>
                <c:pt idx="2166">
                  <c:v>5.5413000000000014</c:v>
                </c:pt>
                <c:pt idx="2167">
                  <c:v>5.5438499999999999</c:v>
                </c:pt>
                <c:pt idx="2168">
                  <c:v>5.5464333333333347</c:v>
                </c:pt>
                <c:pt idx="2169">
                  <c:v>5.5490000000000004</c:v>
                </c:pt>
                <c:pt idx="2170">
                  <c:v>5.551566666666667</c:v>
                </c:pt>
                <c:pt idx="2171">
                  <c:v>5.5541499999999999</c:v>
                </c:pt>
                <c:pt idx="2172">
                  <c:v>5.5567166666666665</c:v>
                </c:pt>
                <c:pt idx="2173">
                  <c:v>5.5592833333333358</c:v>
                </c:pt>
                <c:pt idx="2174">
                  <c:v>5.5618500000000006</c:v>
                </c:pt>
                <c:pt idx="2175">
                  <c:v>5.5644166666666655</c:v>
                </c:pt>
                <c:pt idx="2176">
                  <c:v>5.5669999999999984</c:v>
                </c:pt>
                <c:pt idx="2177">
                  <c:v>5.5695666666666659</c:v>
                </c:pt>
                <c:pt idx="2178">
                  <c:v>5.5721333333333334</c:v>
                </c:pt>
                <c:pt idx="2179">
                  <c:v>5.5747000000000009</c:v>
                </c:pt>
                <c:pt idx="2180">
                  <c:v>5.5772666666666684</c:v>
                </c:pt>
                <c:pt idx="2181">
                  <c:v>5.5798500000000004</c:v>
                </c:pt>
                <c:pt idx="2182">
                  <c:v>5.5824166666666653</c:v>
                </c:pt>
                <c:pt idx="2183">
                  <c:v>5.5849833333333327</c:v>
                </c:pt>
                <c:pt idx="2184">
                  <c:v>5.5875666666666666</c:v>
                </c:pt>
                <c:pt idx="2185">
                  <c:v>5.5901333333333332</c:v>
                </c:pt>
                <c:pt idx="2186">
                  <c:v>5.5926999999999998</c:v>
                </c:pt>
                <c:pt idx="2187">
                  <c:v>5.5952666666666664</c:v>
                </c:pt>
                <c:pt idx="2188">
                  <c:v>5.597833333333333</c:v>
                </c:pt>
                <c:pt idx="2189">
                  <c:v>5.600416666666665</c:v>
                </c:pt>
                <c:pt idx="2190">
                  <c:v>5.6029833333333325</c:v>
                </c:pt>
                <c:pt idx="2191">
                  <c:v>5.6055499999999991</c:v>
                </c:pt>
                <c:pt idx="2192">
                  <c:v>5.6081166666666658</c:v>
                </c:pt>
                <c:pt idx="2193">
                  <c:v>5.6106833333333332</c:v>
                </c:pt>
                <c:pt idx="2194">
                  <c:v>5.6132666666666662</c:v>
                </c:pt>
                <c:pt idx="2195">
                  <c:v>5.6158333333333328</c:v>
                </c:pt>
                <c:pt idx="2196">
                  <c:v>5.6183999999999985</c:v>
                </c:pt>
                <c:pt idx="2197">
                  <c:v>5.6209333333333316</c:v>
                </c:pt>
                <c:pt idx="2198">
                  <c:v>5.6234999999999999</c:v>
                </c:pt>
                <c:pt idx="2199">
                  <c:v>5.6260833333333329</c:v>
                </c:pt>
                <c:pt idx="2200">
                  <c:v>5.6286499999999995</c:v>
                </c:pt>
                <c:pt idx="2201">
                  <c:v>5.6312166666666661</c:v>
                </c:pt>
                <c:pt idx="2202">
                  <c:v>5.6337999999999999</c:v>
                </c:pt>
                <c:pt idx="2203">
                  <c:v>5.6363666666666674</c:v>
                </c:pt>
                <c:pt idx="2204">
                  <c:v>5.6389333333333331</c:v>
                </c:pt>
                <c:pt idx="2205">
                  <c:v>5.6414999999999997</c:v>
                </c:pt>
                <c:pt idx="2206">
                  <c:v>5.6440666666666655</c:v>
                </c:pt>
                <c:pt idx="2207">
                  <c:v>5.6440666666666655</c:v>
                </c:pt>
                <c:pt idx="2208">
                  <c:v>5.6465833333333348</c:v>
                </c:pt>
                <c:pt idx="2209">
                  <c:v>5.6491166666666661</c:v>
                </c:pt>
                <c:pt idx="2210">
                  <c:v>5.6516500000000001</c:v>
                </c:pt>
                <c:pt idx="2211">
                  <c:v>5.6541833333333322</c:v>
                </c:pt>
                <c:pt idx="2212">
                  <c:v>5.6567166666666662</c:v>
                </c:pt>
                <c:pt idx="2213">
                  <c:v>5.6592666666666664</c:v>
                </c:pt>
                <c:pt idx="2214">
                  <c:v>5.6617999999999995</c:v>
                </c:pt>
                <c:pt idx="2215">
                  <c:v>5.6643666666666661</c:v>
                </c:pt>
                <c:pt idx="2216">
                  <c:v>5.6669166666666646</c:v>
                </c:pt>
                <c:pt idx="2217">
                  <c:v>5.6694666666666667</c:v>
                </c:pt>
                <c:pt idx="2218">
                  <c:v>5.672016666666666</c:v>
                </c:pt>
                <c:pt idx="2219">
                  <c:v>5.6745666666666654</c:v>
                </c:pt>
                <c:pt idx="2220">
                  <c:v>5.6771333333333329</c:v>
                </c:pt>
                <c:pt idx="2221">
                  <c:v>5.6796833333333341</c:v>
                </c:pt>
                <c:pt idx="2222">
                  <c:v>5.6822333333333344</c:v>
                </c:pt>
                <c:pt idx="2223">
                  <c:v>5.6847833333333329</c:v>
                </c:pt>
                <c:pt idx="2224">
                  <c:v>5.6873333333333331</c:v>
                </c:pt>
                <c:pt idx="2225">
                  <c:v>5.6898999999999997</c:v>
                </c:pt>
                <c:pt idx="2226">
                  <c:v>5.6924499999999991</c:v>
                </c:pt>
                <c:pt idx="2227">
                  <c:v>5.6949666666666658</c:v>
                </c:pt>
                <c:pt idx="2228">
                  <c:v>5.6975166666666652</c:v>
                </c:pt>
                <c:pt idx="2229">
                  <c:v>5.7000666666666673</c:v>
                </c:pt>
                <c:pt idx="2230">
                  <c:v>5.7026166666666667</c:v>
                </c:pt>
                <c:pt idx="2231">
                  <c:v>5.7051666666666669</c:v>
                </c:pt>
                <c:pt idx="2232">
                  <c:v>5.7077333333333344</c:v>
                </c:pt>
                <c:pt idx="2233">
                  <c:v>5.7102833333333347</c:v>
                </c:pt>
                <c:pt idx="2234">
                  <c:v>5.7128333333333332</c:v>
                </c:pt>
                <c:pt idx="2235">
                  <c:v>5.7153833333333344</c:v>
                </c:pt>
                <c:pt idx="2236">
                  <c:v>5.7179333333333338</c:v>
                </c:pt>
                <c:pt idx="2237">
                  <c:v>5.7204999999999995</c:v>
                </c:pt>
                <c:pt idx="2238">
                  <c:v>5.7230499999999997</c:v>
                </c:pt>
                <c:pt idx="2239">
                  <c:v>5.7256</c:v>
                </c:pt>
                <c:pt idx="2240">
                  <c:v>5.7281499999999994</c:v>
                </c:pt>
                <c:pt idx="2241">
                  <c:v>5.7307000000000006</c:v>
                </c:pt>
                <c:pt idx="2242">
                  <c:v>5.7332666666666672</c:v>
                </c:pt>
                <c:pt idx="2243">
                  <c:v>5.7358166666666666</c:v>
                </c:pt>
                <c:pt idx="2244">
                  <c:v>5.7383666666666677</c:v>
                </c:pt>
                <c:pt idx="2245">
                  <c:v>5.7409166666666653</c:v>
                </c:pt>
                <c:pt idx="2246">
                  <c:v>5.7434666666666674</c:v>
                </c:pt>
                <c:pt idx="2247">
                  <c:v>5.7459833333333332</c:v>
                </c:pt>
                <c:pt idx="2248">
                  <c:v>5.7485333333333335</c:v>
                </c:pt>
                <c:pt idx="2249">
                  <c:v>5.7510999999999992</c:v>
                </c:pt>
                <c:pt idx="2250">
                  <c:v>5.7536500000000004</c:v>
                </c:pt>
                <c:pt idx="2251">
                  <c:v>5.7562000000000015</c:v>
                </c:pt>
                <c:pt idx="2252">
                  <c:v>5.75875</c:v>
                </c:pt>
                <c:pt idx="2253">
                  <c:v>5.7613000000000003</c:v>
                </c:pt>
                <c:pt idx="2254">
                  <c:v>5.7638666666666669</c:v>
                </c:pt>
                <c:pt idx="2255">
                  <c:v>5.7664166666666663</c:v>
                </c:pt>
                <c:pt idx="2256">
                  <c:v>5.7689666666666666</c:v>
                </c:pt>
                <c:pt idx="2257">
                  <c:v>5.7715166666666669</c:v>
                </c:pt>
                <c:pt idx="2258">
                  <c:v>5.7740499999999999</c:v>
                </c:pt>
                <c:pt idx="2259">
                  <c:v>5.7766166666666674</c:v>
                </c:pt>
                <c:pt idx="2260">
                  <c:v>5.779183333333334</c:v>
                </c:pt>
                <c:pt idx="2261">
                  <c:v>5.7817333333333343</c:v>
                </c:pt>
                <c:pt idx="2262">
                  <c:v>5.7842833333333346</c:v>
                </c:pt>
                <c:pt idx="2263">
                  <c:v>5.7868333333333339</c:v>
                </c:pt>
                <c:pt idx="2264">
                  <c:v>5.7894000000000005</c:v>
                </c:pt>
                <c:pt idx="2265">
                  <c:v>5.7919499999999999</c:v>
                </c:pt>
                <c:pt idx="2266">
                  <c:v>5.7945166666666656</c:v>
                </c:pt>
                <c:pt idx="2267">
                  <c:v>5.7970666666666668</c:v>
                </c:pt>
                <c:pt idx="2268">
                  <c:v>5.7996166666666662</c:v>
                </c:pt>
                <c:pt idx="2269">
                  <c:v>5.8021666666666665</c:v>
                </c:pt>
                <c:pt idx="2270">
                  <c:v>5.8047166666666659</c:v>
                </c:pt>
                <c:pt idx="2271">
                  <c:v>5.8072833333333334</c:v>
                </c:pt>
                <c:pt idx="2272">
                  <c:v>5.8098333333333336</c:v>
                </c:pt>
                <c:pt idx="2273">
                  <c:v>5.812383333333333</c:v>
                </c:pt>
                <c:pt idx="2274">
                  <c:v>5.8149499999999987</c:v>
                </c:pt>
                <c:pt idx="2275">
                  <c:v>5.8175166666666644</c:v>
                </c:pt>
                <c:pt idx="2276">
                  <c:v>5.8200999999999992</c:v>
                </c:pt>
                <c:pt idx="2277">
                  <c:v>5.8226666666666667</c:v>
                </c:pt>
                <c:pt idx="2278">
                  <c:v>5.8252333333333333</c:v>
                </c:pt>
                <c:pt idx="2279">
                  <c:v>5.8278166666666644</c:v>
                </c:pt>
                <c:pt idx="2280">
                  <c:v>5.8303833333333337</c:v>
                </c:pt>
                <c:pt idx="2281">
                  <c:v>5.8329499999999985</c:v>
                </c:pt>
                <c:pt idx="2282">
                  <c:v>5.8355166666666651</c:v>
                </c:pt>
                <c:pt idx="2283">
                  <c:v>5.8380833333333344</c:v>
                </c:pt>
                <c:pt idx="2284">
                  <c:v>5.8406666666666673</c:v>
                </c:pt>
                <c:pt idx="2285">
                  <c:v>5.8432333333333339</c:v>
                </c:pt>
                <c:pt idx="2286">
                  <c:v>5.8457999999999997</c:v>
                </c:pt>
                <c:pt idx="2287">
                  <c:v>5.8483666666666663</c:v>
                </c:pt>
                <c:pt idx="2288">
                  <c:v>5.8509333333333329</c:v>
                </c:pt>
                <c:pt idx="2289">
                  <c:v>5.8535166666666658</c:v>
                </c:pt>
                <c:pt idx="2290">
                  <c:v>5.8560833333333333</c:v>
                </c:pt>
                <c:pt idx="2291">
                  <c:v>5.8586499999999999</c:v>
                </c:pt>
                <c:pt idx="2292">
                  <c:v>5.8612166666666665</c:v>
                </c:pt>
                <c:pt idx="2293">
                  <c:v>5.8637999999999995</c:v>
                </c:pt>
                <c:pt idx="2294">
                  <c:v>5.866366666666667</c:v>
                </c:pt>
                <c:pt idx="2295">
                  <c:v>5.8689333333333336</c:v>
                </c:pt>
                <c:pt idx="2296">
                  <c:v>5.8715000000000002</c:v>
                </c:pt>
                <c:pt idx="2297">
                  <c:v>5.8740833333333331</c:v>
                </c:pt>
                <c:pt idx="2298">
                  <c:v>5.8766500000000006</c:v>
                </c:pt>
                <c:pt idx="2299">
                  <c:v>5.8792166666666663</c:v>
                </c:pt>
                <c:pt idx="2300">
                  <c:v>5.8817833333333338</c:v>
                </c:pt>
                <c:pt idx="2301">
                  <c:v>5.8843499999999995</c:v>
                </c:pt>
                <c:pt idx="2302">
                  <c:v>5.8869333333333334</c:v>
                </c:pt>
                <c:pt idx="2303">
                  <c:v>5.8895</c:v>
                </c:pt>
                <c:pt idx="2304">
                  <c:v>5.8920666666666666</c:v>
                </c:pt>
                <c:pt idx="2305">
                  <c:v>5.8946499999999995</c:v>
                </c:pt>
                <c:pt idx="2306">
                  <c:v>5.8972333333333333</c:v>
                </c:pt>
                <c:pt idx="2307">
                  <c:v>5.8997999999999999</c:v>
                </c:pt>
                <c:pt idx="2308">
                  <c:v>5.9023666666666674</c:v>
                </c:pt>
                <c:pt idx="2309">
                  <c:v>5.9049333333333331</c:v>
                </c:pt>
                <c:pt idx="2310">
                  <c:v>5.9075166666666661</c:v>
                </c:pt>
                <c:pt idx="2311">
                  <c:v>5.9100833333333345</c:v>
                </c:pt>
                <c:pt idx="2312">
                  <c:v>5.9126500000000002</c:v>
                </c:pt>
                <c:pt idx="2313">
                  <c:v>5.9152166666666668</c:v>
                </c:pt>
                <c:pt idx="2314">
                  <c:v>5.9177833333333334</c:v>
                </c:pt>
                <c:pt idx="2315">
                  <c:v>5.9203666666666663</c:v>
                </c:pt>
                <c:pt idx="2316">
                  <c:v>5.9229333333333329</c:v>
                </c:pt>
                <c:pt idx="2317">
                  <c:v>5.9254999999999995</c:v>
                </c:pt>
                <c:pt idx="2318">
                  <c:v>5.9280833333333334</c:v>
                </c:pt>
                <c:pt idx="2319">
                  <c:v>5.9306500000000009</c:v>
                </c:pt>
                <c:pt idx="2320">
                  <c:v>5.9332166666666675</c:v>
                </c:pt>
                <c:pt idx="2321">
                  <c:v>5.9357833333333341</c:v>
                </c:pt>
                <c:pt idx="2322">
                  <c:v>5.9383500000000007</c:v>
                </c:pt>
                <c:pt idx="2323">
                  <c:v>5.9409333333333345</c:v>
                </c:pt>
                <c:pt idx="2324">
                  <c:v>5.9435000000000002</c:v>
                </c:pt>
                <c:pt idx="2325">
                  <c:v>5.9460666666666677</c:v>
                </c:pt>
                <c:pt idx="2326">
                  <c:v>5.9486333333333343</c:v>
                </c:pt>
                <c:pt idx="2327">
                  <c:v>5.9512000000000009</c:v>
                </c:pt>
                <c:pt idx="2328">
                  <c:v>5.9537833333333339</c:v>
                </c:pt>
                <c:pt idx="2329">
                  <c:v>5.9563500000000005</c:v>
                </c:pt>
                <c:pt idx="2330">
                  <c:v>5.9589166666666662</c:v>
                </c:pt>
                <c:pt idx="2331">
                  <c:v>5.9615</c:v>
                </c:pt>
                <c:pt idx="2332">
                  <c:v>5.9640666666666666</c:v>
                </c:pt>
                <c:pt idx="2333">
                  <c:v>5.9666333333333341</c:v>
                </c:pt>
                <c:pt idx="2334">
                  <c:v>5.9691999999999998</c:v>
                </c:pt>
                <c:pt idx="2335">
                  <c:v>5.9717666666666673</c:v>
                </c:pt>
                <c:pt idx="2336">
                  <c:v>5.9743500000000003</c:v>
                </c:pt>
                <c:pt idx="2337">
                  <c:v>5.9769166666666669</c:v>
                </c:pt>
                <c:pt idx="2338">
                  <c:v>5.9794833333333353</c:v>
                </c:pt>
                <c:pt idx="2339">
                  <c:v>5.9820500000000001</c:v>
                </c:pt>
                <c:pt idx="2340">
                  <c:v>5.9846166666666667</c:v>
                </c:pt>
                <c:pt idx="2341">
                  <c:v>5.9872000000000014</c:v>
                </c:pt>
                <c:pt idx="2342">
                  <c:v>5.989766666666668</c:v>
                </c:pt>
                <c:pt idx="2343">
                  <c:v>5.9923333333333346</c:v>
                </c:pt>
                <c:pt idx="2344">
                  <c:v>5.9949166666666658</c:v>
                </c:pt>
                <c:pt idx="2345">
                  <c:v>5.9975000000000005</c:v>
                </c:pt>
                <c:pt idx="2346">
                  <c:v>6.0000666666666671</c:v>
                </c:pt>
                <c:pt idx="2347">
                  <c:v>6.0026333333333346</c:v>
                </c:pt>
                <c:pt idx="2348">
                  <c:v>6.0052000000000003</c:v>
                </c:pt>
                <c:pt idx="2349">
                  <c:v>6.0077833333333333</c:v>
                </c:pt>
                <c:pt idx="2350">
                  <c:v>6.0103499999999999</c:v>
                </c:pt>
                <c:pt idx="2351">
                  <c:v>6.0129166666666656</c:v>
                </c:pt>
                <c:pt idx="2352">
                  <c:v>6.0154833333333331</c:v>
                </c:pt>
                <c:pt idx="2353">
                  <c:v>6.0180500000000006</c:v>
                </c:pt>
                <c:pt idx="2354">
                  <c:v>6.0206333333333344</c:v>
                </c:pt>
                <c:pt idx="2355">
                  <c:v>6.0232000000000001</c:v>
                </c:pt>
                <c:pt idx="2356">
                  <c:v>6.0257666666666667</c:v>
                </c:pt>
                <c:pt idx="2357">
                  <c:v>6.0283500000000005</c:v>
                </c:pt>
                <c:pt idx="2358">
                  <c:v>6.0309166666666663</c:v>
                </c:pt>
                <c:pt idx="2359">
                  <c:v>6.0334833333333346</c:v>
                </c:pt>
                <c:pt idx="2360">
                  <c:v>6.0360500000000004</c:v>
                </c:pt>
                <c:pt idx="2361">
                  <c:v>6.038616666666667</c:v>
                </c:pt>
                <c:pt idx="2362">
                  <c:v>6.0411999999999999</c:v>
                </c:pt>
                <c:pt idx="2363">
                  <c:v>6.0437666666666674</c:v>
                </c:pt>
                <c:pt idx="2364">
                  <c:v>6.046333333333334</c:v>
                </c:pt>
                <c:pt idx="2365">
                  <c:v>6.0489000000000006</c:v>
                </c:pt>
                <c:pt idx="2366">
                  <c:v>6.0514666666666672</c:v>
                </c:pt>
                <c:pt idx="2367">
                  <c:v>6.0540499999999993</c:v>
                </c:pt>
                <c:pt idx="2368">
                  <c:v>6.0566166666666668</c:v>
                </c:pt>
                <c:pt idx="2369">
                  <c:v>6.0591833333333334</c:v>
                </c:pt>
                <c:pt idx="2370">
                  <c:v>6.0617666666666672</c:v>
                </c:pt>
                <c:pt idx="2371">
                  <c:v>6.0643333333333338</c:v>
                </c:pt>
                <c:pt idx="2372">
                  <c:v>6.0668999999999995</c:v>
                </c:pt>
                <c:pt idx="2373">
                  <c:v>6.069466666666667</c:v>
                </c:pt>
                <c:pt idx="2374">
                  <c:v>6.0720333333333345</c:v>
                </c:pt>
                <c:pt idx="2375">
                  <c:v>6.0746166666666666</c:v>
                </c:pt>
                <c:pt idx="2376">
                  <c:v>6.0771833333333332</c:v>
                </c:pt>
                <c:pt idx="2377">
                  <c:v>6.0797500000000015</c:v>
                </c:pt>
                <c:pt idx="2378">
                  <c:v>6.0823166666666664</c:v>
                </c:pt>
                <c:pt idx="2379">
                  <c:v>6.0848833333333339</c:v>
                </c:pt>
                <c:pt idx="2380">
                  <c:v>6.0874666666666668</c:v>
                </c:pt>
                <c:pt idx="2381">
                  <c:v>6.0900166666666662</c:v>
                </c:pt>
                <c:pt idx="2382">
                  <c:v>6.0925833333333337</c:v>
                </c:pt>
                <c:pt idx="2383">
                  <c:v>6.0951499999999994</c:v>
                </c:pt>
                <c:pt idx="2384">
                  <c:v>6.097716666666666</c:v>
                </c:pt>
                <c:pt idx="2385">
                  <c:v>6.1002999999999998</c:v>
                </c:pt>
                <c:pt idx="2386">
                  <c:v>6.1028666666666664</c:v>
                </c:pt>
                <c:pt idx="2387">
                  <c:v>6.1054333333333339</c:v>
                </c:pt>
                <c:pt idx="2388">
                  <c:v>6.108016666666666</c:v>
                </c:pt>
                <c:pt idx="2389">
                  <c:v>6.1105833333333335</c:v>
                </c:pt>
                <c:pt idx="2390">
                  <c:v>6.1131499999999992</c:v>
                </c:pt>
                <c:pt idx="2391">
                  <c:v>6.1157166666666658</c:v>
                </c:pt>
                <c:pt idx="2392">
                  <c:v>6.1182833333333333</c:v>
                </c:pt>
                <c:pt idx="2393">
                  <c:v>6.1208666666666662</c:v>
                </c:pt>
                <c:pt idx="2394">
                  <c:v>6.1234333333333337</c:v>
                </c:pt>
                <c:pt idx="2395">
                  <c:v>6.1259999999999994</c:v>
                </c:pt>
                <c:pt idx="2396">
                  <c:v>6.1285666666666661</c:v>
                </c:pt>
                <c:pt idx="2397">
                  <c:v>6.1311333333333344</c:v>
                </c:pt>
                <c:pt idx="2398">
                  <c:v>6.1337166666666665</c:v>
                </c:pt>
                <c:pt idx="2399">
                  <c:v>6.1362833333333358</c:v>
                </c:pt>
                <c:pt idx="2400">
                  <c:v>6.1388500000000006</c:v>
                </c:pt>
                <c:pt idx="2401">
                  <c:v>6.1414333333333344</c:v>
                </c:pt>
                <c:pt idx="2402">
                  <c:v>6.1439999999999992</c:v>
                </c:pt>
                <c:pt idx="2403">
                  <c:v>6.1465666666666667</c:v>
                </c:pt>
                <c:pt idx="2404">
                  <c:v>6.1491333333333333</c:v>
                </c:pt>
                <c:pt idx="2405">
                  <c:v>6.1516999999999999</c:v>
                </c:pt>
                <c:pt idx="2406">
                  <c:v>6.1542833333333338</c:v>
                </c:pt>
                <c:pt idx="2407">
                  <c:v>6.1568499999999995</c:v>
                </c:pt>
                <c:pt idx="2408">
                  <c:v>6.1594166666666661</c:v>
                </c:pt>
                <c:pt idx="2409">
                  <c:v>6.1619833333333336</c:v>
                </c:pt>
                <c:pt idx="2410">
                  <c:v>6.1645499999999984</c:v>
                </c:pt>
                <c:pt idx="2411">
                  <c:v>6.167133333333334</c:v>
                </c:pt>
                <c:pt idx="2412">
                  <c:v>6.1697000000000006</c:v>
                </c:pt>
                <c:pt idx="2413">
                  <c:v>6.1722666666666672</c:v>
                </c:pt>
                <c:pt idx="2414">
                  <c:v>6.1748499999999993</c:v>
                </c:pt>
                <c:pt idx="2415">
                  <c:v>6.1774166666666659</c:v>
                </c:pt>
                <c:pt idx="2416">
                  <c:v>6.1799500000000007</c:v>
                </c:pt>
                <c:pt idx="2417">
                  <c:v>6.1824999999999992</c:v>
                </c:pt>
                <c:pt idx="2418">
                  <c:v>6.1850666666666667</c:v>
                </c:pt>
                <c:pt idx="2419">
                  <c:v>6.1876500000000005</c:v>
                </c:pt>
                <c:pt idx="2420">
                  <c:v>6.1902166666666663</c:v>
                </c:pt>
                <c:pt idx="2421">
                  <c:v>6.1927833333333338</c:v>
                </c:pt>
                <c:pt idx="2422">
                  <c:v>6.1953333333333349</c:v>
                </c:pt>
                <c:pt idx="2423">
                  <c:v>6.1978999999999997</c:v>
                </c:pt>
                <c:pt idx="2424">
                  <c:v>6.2004833333333345</c:v>
                </c:pt>
                <c:pt idx="2425">
                  <c:v>6.2030500000000002</c:v>
                </c:pt>
                <c:pt idx="2426">
                  <c:v>6.2056166666666668</c:v>
                </c:pt>
                <c:pt idx="2427">
                  <c:v>6.2081833333333334</c:v>
                </c:pt>
                <c:pt idx="2428">
                  <c:v>6.21075</c:v>
                </c:pt>
                <c:pt idx="2429">
                  <c:v>6.2133333333333347</c:v>
                </c:pt>
                <c:pt idx="2430">
                  <c:v>6.2158999999999995</c:v>
                </c:pt>
                <c:pt idx="2431">
                  <c:v>6.218466666666667</c:v>
                </c:pt>
                <c:pt idx="2432">
                  <c:v>6.22105</c:v>
                </c:pt>
                <c:pt idx="2433">
                  <c:v>6.2236333333333347</c:v>
                </c:pt>
                <c:pt idx="2434">
                  <c:v>6.2262000000000004</c:v>
                </c:pt>
                <c:pt idx="2435">
                  <c:v>6.228766666666667</c:v>
                </c:pt>
                <c:pt idx="2436">
                  <c:v>6.2313333333333354</c:v>
                </c:pt>
                <c:pt idx="2437">
                  <c:v>6.2339166666666666</c:v>
                </c:pt>
                <c:pt idx="2438">
                  <c:v>6.2364833333333358</c:v>
                </c:pt>
                <c:pt idx="2439">
                  <c:v>6.2390500000000015</c:v>
                </c:pt>
                <c:pt idx="2440">
                  <c:v>6.2416166666666673</c:v>
                </c:pt>
                <c:pt idx="2441">
                  <c:v>6.2441833333333339</c:v>
                </c:pt>
                <c:pt idx="2442">
                  <c:v>6.2467666666666677</c:v>
                </c:pt>
                <c:pt idx="2443">
                  <c:v>6.2493333333333343</c:v>
                </c:pt>
                <c:pt idx="2444">
                  <c:v>6.2519</c:v>
                </c:pt>
                <c:pt idx="2445">
                  <c:v>6.2544833333333338</c:v>
                </c:pt>
                <c:pt idx="2446">
                  <c:v>6.2570499999999996</c:v>
                </c:pt>
                <c:pt idx="2447">
                  <c:v>6.2596166666666671</c:v>
                </c:pt>
                <c:pt idx="2448">
                  <c:v>6.2621833333333337</c:v>
                </c:pt>
                <c:pt idx="2449">
                  <c:v>6.2647499999999994</c:v>
                </c:pt>
                <c:pt idx="2450">
                  <c:v>6.267333333333335</c:v>
                </c:pt>
                <c:pt idx="2451">
                  <c:v>6.2699000000000007</c:v>
                </c:pt>
                <c:pt idx="2452">
                  <c:v>6.2724666666666673</c:v>
                </c:pt>
                <c:pt idx="2453">
                  <c:v>6.2750333333333348</c:v>
                </c:pt>
                <c:pt idx="2454">
                  <c:v>6.2776000000000014</c:v>
                </c:pt>
                <c:pt idx="2455">
                  <c:v>6.2801833333333335</c:v>
                </c:pt>
                <c:pt idx="2456">
                  <c:v>6.2827499999999992</c:v>
                </c:pt>
                <c:pt idx="2457">
                  <c:v>6.2853166666666676</c:v>
                </c:pt>
                <c:pt idx="2458">
                  <c:v>6.2878999999999996</c:v>
                </c:pt>
                <c:pt idx="2459">
                  <c:v>6.2904666666666662</c:v>
                </c:pt>
                <c:pt idx="2460">
                  <c:v>6.2930333333333337</c:v>
                </c:pt>
                <c:pt idx="2461">
                  <c:v>6.2955999999999985</c:v>
                </c:pt>
                <c:pt idx="2462">
                  <c:v>6.298166666666666</c:v>
                </c:pt>
                <c:pt idx="2463">
                  <c:v>6.3007499999999999</c:v>
                </c:pt>
                <c:pt idx="2464">
                  <c:v>6.3032999999999992</c:v>
                </c:pt>
                <c:pt idx="2465">
                  <c:v>6.3058666666666658</c:v>
                </c:pt>
                <c:pt idx="2466">
                  <c:v>6.3084333333333324</c:v>
                </c:pt>
                <c:pt idx="2467">
                  <c:v>6.3110000000000008</c:v>
                </c:pt>
                <c:pt idx="2468">
                  <c:v>6.3135833333333329</c:v>
                </c:pt>
                <c:pt idx="2469">
                  <c:v>6.3161499999999995</c:v>
                </c:pt>
                <c:pt idx="2470">
                  <c:v>6.3187166666666652</c:v>
                </c:pt>
                <c:pt idx="2471">
                  <c:v>6.3212833333333336</c:v>
                </c:pt>
                <c:pt idx="2472">
                  <c:v>6.3238499999999984</c:v>
                </c:pt>
                <c:pt idx="2473">
                  <c:v>6.3264333333333331</c:v>
                </c:pt>
                <c:pt idx="2474">
                  <c:v>6.3289999999999988</c:v>
                </c:pt>
                <c:pt idx="2475">
                  <c:v>6.3315666666666663</c:v>
                </c:pt>
                <c:pt idx="2476">
                  <c:v>6.3341499999999984</c:v>
                </c:pt>
                <c:pt idx="2477">
                  <c:v>6.3367166666666659</c:v>
                </c:pt>
                <c:pt idx="2478">
                  <c:v>6.339266666666667</c:v>
                </c:pt>
                <c:pt idx="2479">
                  <c:v>6.3418166666666664</c:v>
                </c:pt>
                <c:pt idx="2480">
                  <c:v>6.3443833333333339</c:v>
                </c:pt>
                <c:pt idx="2481">
                  <c:v>6.346966666666666</c:v>
                </c:pt>
                <c:pt idx="2482">
                  <c:v>6.3495333333333335</c:v>
                </c:pt>
                <c:pt idx="2483">
                  <c:v>6.3520999999999983</c:v>
                </c:pt>
                <c:pt idx="2484">
                  <c:v>6.3546666666666658</c:v>
                </c:pt>
                <c:pt idx="2485">
                  <c:v>6.3572333333333351</c:v>
                </c:pt>
                <c:pt idx="2486">
                  <c:v>6.3598166666666653</c:v>
                </c:pt>
                <c:pt idx="2487">
                  <c:v>6.3623833333333328</c:v>
                </c:pt>
                <c:pt idx="2488">
                  <c:v>6.3649499999999977</c:v>
                </c:pt>
                <c:pt idx="2489">
                  <c:v>6.3675333333333324</c:v>
                </c:pt>
                <c:pt idx="2490">
                  <c:v>6.3701166666666653</c:v>
                </c:pt>
                <c:pt idx="2491">
                  <c:v>6.3726833333333337</c:v>
                </c:pt>
                <c:pt idx="2492">
                  <c:v>6.3752499999999994</c:v>
                </c:pt>
                <c:pt idx="2493">
                  <c:v>6.3778166666666651</c:v>
                </c:pt>
                <c:pt idx="2494">
                  <c:v>6.3803999999999998</c:v>
                </c:pt>
                <c:pt idx="2495">
                  <c:v>6.3829666666666665</c:v>
                </c:pt>
                <c:pt idx="2496">
                  <c:v>6.3855333333333331</c:v>
                </c:pt>
                <c:pt idx="2497">
                  <c:v>6.3880999999999997</c:v>
                </c:pt>
                <c:pt idx="2498">
                  <c:v>6.3906666666666663</c:v>
                </c:pt>
                <c:pt idx="2499">
                  <c:v>6.3932166666666665</c:v>
                </c:pt>
                <c:pt idx="2500">
                  <c:v>6.3957833333333332</c:v>
                </c:pt>
                <c:pt idx="2501">
                  <c:v>6.3983499999999998</c:v>
                </c:pt>
                <c:pt idx="2502">
                  <c:v>6.4009166666666655</c:v>
                </c:pt>
                <c:pt idx="2503">
                  <c:v>6.4034833333333339</c:v>
                </c:pt>
                <c:pt idx="2504">
                  <c:v>6.4060666666666668</c:v>
                </c:pt>
                <c:pt idx="2505">
                  <c:v>6.4086333333333343</c:v>
                </c:pt>
                <c:pt idx="2506">
                  <c:v>6.4112000000000009</c:v>
                </c:pt>
                <c:pt idx="2507">
                  <c:v>6.4137833333333338</c:v>
                </c:pt>
                <c:pt idx="2508">
                  <c:v>6.4163500000000004</c:v>
                </c:pt>
                <c:pt idx="2509">
                  <c:v>6.4189166666666653</c:v>
                </c:pt>
                <c:pt idx="2510">
                  <c:v>6.4214833333333337</c:v>
                </c:pt>
                <c:pt idx="2511">
                  <c:v>6.4240499999999985</c:v>
                </c:pt>
                <c:pt idx="2512">
                  <c:v>6.4266333333333341</c:v>
                </c:pt>
                <c:pt idx="2513">
                  <c:v>6.4291999999999998</c:v>
                </c:pt>
                <c:pt idx="2514">
                  <c:v>6.4317666666666673</c:v>
                </c:pt>
                <c:pt idx="2515">
                  <c:v>6.4343333333333339</c:v>
                </c:pt>
                <c:pt idx="2516">
                  <c:v>6.4369000000000005</c:v>
                </c:pt>
                <c:pt idx="2517">
                  <c:v>6.4394833333333343</c:v>
                </c:pt>
                <c:pt idx="2518">
                  <c:v>6.4420500000000001</c:v>
                </c:pt>
                <c:pt idx="2519">
                  <c:v>6.4446166666666667</c:v>
                </c:pt>
                <c:pt idx="2520">
                  <c:v>6.4471999999999996</c:v>
                </c:pt>
                <c:pt idx="2521">
                  <c:v>6.4497666666666671</c:v>
                </c:pt>
                <c:pt idx="2522">
                  <c:v>6.4523333333333337</c:v>
                </c:pt>
                <c:pt idx="2523">
                  <c:v>6.4548999999999985</c:v>
                </c:pt>
                <c:pt idx="2524">
                  <c:v>6.457466666666666</c:v>
                </c:pt>
                <c:pt idx="2525">
                  <c:v>6.4600499999999998</c:v>
                </c:pt>
                <c:pt idx="2526">
                  <c:v>6.4626166666666665</c:v>
                </c:pt>
                <c:pt idx="2527">
                  <c:v>6.4651833333333331</c:v>
                </c:pt>
                <c:pt idx="2528">
                  <c:v>6.4677499999999997</c:v>
                </c:pt>
                <c:pt idx="2529">
                  <c:v>6.4703166666666663</c:v>
                </c:pt>
                <c:pt idx="2530">
                  <c:v>6.4729000000000001</c:v>
                </c:pt>
                <c:pt idx="2531">
                  <c:v>6.4754666666666676</c:v>
                </c:pt>
                <c:pt idx="2532">
                  <c:v>6.4780333333333342</c:v>
                </c:pt>
                <c:pt idx="2533">
                  <c:v>6.4806166666666662</c:v>
                </c:pt>
                <c:pt idx="2534">
                  <c:v>6.4831833333333337</c:v>
                </c:pt>
                <c:pt idx="2535">
                  <c:v>6.4857500000000003</c:v>
                </c:pt>
                <c:pt idx="2536">
                  <c:v>6.4883166666666661</c:v>
                </c:pt>
                <c:pt idx="2537">
                  <c:v>6.4908833333333336</c:v>
                </c:pt>
                <c:pt idx="2538">
                  <c:v>6.4934666666666674</c:v>
                </c:pt>
                <c:pt idx="2539">
                  <c:v>6.496033333333334</c:v>
                </c:pt>
                <c:pt idx="2540">
                  <c:v>6.4985999999999997</c:v>
                </c:pt>
                <c:pt idx="2541">
                  <c:v>6.5011666666666663</c:v>
                </c:pt>
                <c:pt idx="2542">
                  <c:v>6.5037333333333338</c:v>
                </c:pt>
                <c:pt idx="2543">
                  <c:v>6.5063166666666667</c:v>
                </c:pt>
                <c:pt idx="2544">
                  <c:v>6.5088833333333334</c:v>
                </c:pt>
                <c:pt idx="2545">
                  <c:v>6.51145</c:v>
                </c:pt>
                <c:pt idx="2546">
                  <c:v>6.5140333333333329</c:v>
                </c:pt>
                <c:pt idx="2547">
                  <c:v>6.5165999999999995</c:v>
                </c:pt>
                <c:pt idx="2548">
                  <c:v>6.5191666666666661</c:v>
                </c:pt>
                <c:pt idx="2549">
                  <c:v>6.5217333333333336</c:v>
                </c:pt>
                <c:pt idx="2550">
                  <c:v>6.5242999999999993</c:v>
                </c:pt>
                <c:pt idx="2551">
                  <c:v>6.5268833333333331</c:v>
                </c:pt>
                <c:pt idx="2552">
                  <c:v>6.5294499999999998</c:v>
                </c:pt>
                <c:pt idx="2553">
                  <c:v>6.5319833333333337</c:v>
                </c:pt>
                <c:pt idx="2554">
                  <c:v>6.5345499999999985</c:v>
                </c:pt>
                <c:pt idx="2555">
                  <c:v>6.5371166666666651</c:v>
                </c:pt>
                <c:pt idx="2556">
                  <c:v>6.5397000000000007</c:v>
                </c:pt>
                <c:pt idx="2557">
                  <c:v>6.5422666666666673</c:v>
                </c:pt>
                <c:pt idx="2558">
                  <c:v>6.5448333333333331</c:v>
                </c:pt>
                <c:pt idx="2559">
                  <c:v>6.5473999999999997</c:v>
                </c:pt>
                <c:pt idx="2560">
                  <c:v>6.5499666666666663</c:v>
                </c:pt>
                <c:pt idx="2561">
                  <c:v>6.5525499999999992</c:v>
                </c:pt>
                <c:pt idx="2562">
                  <c:v>6.5551166666666658</c:v>
                </c:pt>
                <c:pt idx="2563">
                  <c:v>6.5576833333333333</c:v>
                </c:pt>
                <c:pt idx="2564">
                  <c:v>6.5602666666666662</c:v>
                </c:pt>
                <c:pt idx="2565">
                  <c:v>6.5628333333333329</c:v>
                </c:pt>
                <c:pt idx="2566">
                  <c:v>6.5653999999999995</c:v>
                </c:pt>
                <c:pt idx="2567">
                  <c:v>6.5679499999999988</c:v>
                </c:pt>
                <c:pt idx="2568">
                  <c:v>6.5705166666666655</c:v>
                </c:pt>
                <c:pt idx="2569">
                  <c:v>6.5731000000000002</c:v>
                </c:pt>
                <c:pt idx="2570">
                  <c:v>6.5756666666666677</c:v>
                </c:pt>
                <c:pt idx="2571">
                  <c:v>6.5782333333333343</c:v>
                </c:pt>
                <c:pt idx="2572">
                  <c:v>6.5808</c:v>
                </c:pt>
                <c:pt idx="2573">
                  <c:v>6.5833499999999994</c:v>
                </c:pt>
                <c:pt idx="2574">
                  <c:v>6.5859333333333332</c:v>
                </c:pt>
                <c:pt idx="2575">
                  <c:v>6.5884999999999998</c:v>
                </c:pt>
                <c:pt idx="2576">
                  <c:v>6.5910666666666664</c:v>
                </c:pt>
                <c:pt idx="2577">
                  <c:v>6.5936333333333339</c:v>
                </c:pt>
                <c:pt idx="2578">
                  <c:v>6.5961999999999996</c:v>
                </c:pt>
                <c:pt idx="2579">
                  <c:v>6.5987833333333334</c:v>
                </c:pt>
                <c:pt idx="2580">
                  <c:v>6.6013500000000001</c:v>
                </c:pt>
                <c:pt idx="2581">
                  <c:v>6.6039166666666658</c:v>
                </c:pt>
                <c:pt idx="2582">
                  <c:v>6.6064999999999996</c:v>
                </c:pt>
                <c:pt idx="2583">
                  <c:v>6.6090666666666662</c:v>
                </c:pt>
                <c:pt idx="2584">
                  <c:v>6.6116333333333337</c:v>
                </c:pt>
                <c:pt idx="2585">
                  <c:v>6.6141999999999976</c:v>
                </c:pt>
                <c:pt idx="2586">
                  <c:v>6.616766666666666</c:v>
                </c:pt>
                <c:pt idx="2587">
                  <c:v>6.6193499999999998</c:v>
                </c:pt>
                <c:pt idx="2588">
                  <c:v>6.6219166666666656</c:v>
                </c:pt>
                <c:pt idx="2589">
                  <c:v>6.6244833333333322</c:v>
                </c:pt>
                <c:pt idx="2590">
                  <c:v>6.6270499999999988</c:v>
                </c:pt>
                <c:pt idx="2591">
                  <c:v>6.6296166666666654</c:v>
                </c:pt>
                <c:pt idx="2592">
                  <c:v>6.6322000000000001</c:v>
                </c:pt>
                <c:pt idx="2593">
                  <c:v>6.6347666666666667</c:v>
                </c:pt>
                <c:pt idx="2594">
                  <c:v>6.6373333333333333</c:v>
                </c:pt>
                <c:pt idx="2595">
                  <c:v>6.6398999999999999</c:v>
                </c:pt>
                <c:pt idx="2596">
                  <c:v>6.6424666666666665</c:v>
                </c:pt>
                <c:pt idx="2597">
                  <c:v>6.6450333333333331</c:v>
                </c:pt>
                <c:pt idx="2598">
                  <c:v>6.6475999999999988</c:v>
                </c:pt>
                <c:pt idx="2599">
                  <c:v>6.6501666666666654</c:v>
                </c:pt>
                <c:pt idx="2600">
                  <c:v>6.6527499999999993</c:v>
                </c:pt>
                <c:pt idx="2601">
                  <c:v>6.6553166666666659</c:v>
                </c:pt>
                <c:pt idx="2602">
                  <c:v>6.6578833333333325</c:v>
                </c:pt>
                <c:pt idx="2603">
                  <c:v>6.6604499999999991</c:v>
                </c:pt>
                <c:pt idx="2604">
                  <c:v>6.6630166666666657</c:v>
                </c:pt>
                <c:pt idx="2605">
                  <c:v>6.6655999999999986</c:v>
                </c:pt>
                <c:pt idx="2606">
                  <c:v>6.6681666666666652</c:v>
                </c:pt>
                <c:pt idx="2607">
                  <c:v>6.6707333333333345</c:v>
                </c:pt>
                <c:pt idx="2608">
                  <c:v>6.6733166666666666</c:v>
                </c:pt>
                <c:pt idx="2609">
                  <c:v>6.6758999999999995</c:v>
                </c:pt>
                <c:pt idx="2610">
                  <c:v>6.678466666666667</c:v>
                </c:pt>
                <c:pt idx="2611">
                  <c:v>6.6810333333333345</c:v>
                </c:pt>
                <c:pt idx="2612">
                  <c:v>6.6836000000000002</c:v>
                </c:pt>
                <c:pt idx="2613">
                  <c:v>6.6861833333333331</c:v>
                </c:pt>
                <c:pt idx="2614">
                  <c:v>6.6887499999999998</c:v>
                </c:pt>
                <c:pt idx="2615">
                  <c:v>6.6913166666666655</c:v>
                </c:pt>
                <c:pt idx="2616">
                  <c:v>6.693883333333333</c:v>
                </c:pt>
                <c:pt idx="2617">
                  <c:v>6.6964499999999996</c:v>
                </c:pt>
                <c:pt idx="2618">
                  <c:v>6.6990166666666653</c:v>
                </c:pt>
                <c:pt idx="2619">
                  <c:v>6.7015833333333346</c:v>
                </c:pt>
                <c:pt idx="2620">
                  <c:v>6.7041499999999994</c:v>
                </c:pt>
                <c:pt idx="2621">
                  <c:v>6.7067333333333341</c:v>
                </c:pt>
                <c:pt idx="2622">
                  <c:v>6.709316666666667</c:v>
                </c:pt>
                <c:pt idx="2623">
                  <c:v>6.7118833333333345</c:v>
                </c:pt>
                <c:pt idx="2624">
                  <c:v>6.7144499999999994</c:v>
                </c:pt>
                <c:pt idx="2625">
                  <c:v>6.7169833333333333</c:v>
                </c:pt>
                <c:pt idx="2626">
                  <c:v>6.7195666666666662</c:v>
                </c:pt>
                <c:pt idx="2627">
                  <c:v>6.7221333333333328</c:v>
                </c:pt>
                <c:pt idx="2628">
                  <c:v>6.7246999999999995</c:v>
                </c:pt>
                <c:pt idx="2629">
                  <c:v>6.7272666666666669</c:v>
                </c:pt>
                <c:pt idx="2630">
                  <c:v>6.7298333333333344</c:v>
                </c:pt>
                <c:pt idx="2631">
                  <c:v>6.7324166666666665</c:v>
                </c:pt>
                <c:pt idx="2632">
                  <c:v>6.7349833333333331</c:v>
                </c:pt>
                <c:pt idx="2633">
                  <c:v>6.7375499999999997</c:v>
                </c:pt>
                <c:pt idx="2634">
                  <c:v>6.7401166666666654</c:v>
                </c:pt>
                <c:pt idx="2635">
                  <c:v>6.7426833333333338</c:v>
                </c:pt>
                <c:pt idx="2636">
                  <c:v>6.7452666666666676</c:v>
                </c:pt>
                <c:pt idx="2637">
                  <c:v>6.7478333333333333</c:v>
                </c:pt>
                <c:pt idx="2638">
                  <c:v>6.7504</c:v>
                </c:pt>
                <c:pt idx="2639">
                  <c:v>6.7529833333333329</c:v>
                </c:pt>
                <c:pt idx="2640">
                  <c:v>6.7555499999999995</c:v>
                </c:pt>
                <c:pt idx="2641">
                  <c:v>6.7581166666666661</c:v>
                </c:pt>
                <c:pt idx="2642">
                  <c:v>6.7606833333333345</c:v>
                </c:pt>
                <c:pt idx="2643">
                  <c:v>6.7632166666666667</c:v>
                </c:pt>
                <c:pt idx="2644">
                  <c:v>6.7657999999999996</c:v>
                </c:pt>
                <c:pt idx="2645">
                  <c:v>6.7683666666666662</c:v>
                </c:pt>
                <c:pt idx="2646">
                  <c:v>6.7709333333333337</c:v>
                </c:pt>
                <c:pt idx="2647">
                  <c:v>6.7735000000000003</c:v>
                </c:pt>
                <c:pt idx="2648">
                  <c:v>6.7760666666666678</c:v>
                </c:pt>
                <c:pt idx="2649">
                  <c:v>6.7786500000000007</c:v>
                </c:pt>
                <c:pt idx="2650">
                  <c:v>6.7812166666666664</c:v>
                </c:pt>
                <c:pt idx="2651">
                  <c:v>6.7837833333333339</c:v>
                </c:pt>
                <c:pt idx="2652">
                  <c:v>6.7863500000000005</c:v>
                </c:pt>
                <c:pt idx="2653">
                  <c:v>6.7889166666666654</c:v>
                </c:pt>
                <c:pt idx="2654">
                  <c:v>6.7915000000000001</c:v>
                </c:pt>
                <c:pt idx="2655">
                  <c:v>6.7940666666666667</c:v>
                </c:pt>
                <c:pt idx="2656">
                  <c:v>6.7966333333333342</c:v>
                </c:pt>
                <c:pt idx="2657">
                  <c:v>6.7992166666666662</c:v>
                </c:pt>
                <c:pt idx="2658">
                  <c:v>6.8017833333333346</c:v>
                </c:pt>
                <c:pt idx="2659">
                  <c:v>6.8043499999999995</c:v>
                </c:pt>
                <c:pt idx="2660">
                  <c:v>6.8069166666666661</c:v>
                </c:pt>
                <c:pt idx="2661">
                  <c:v>6.8094833333333344</c:v>
                </c:pt>
                <c:pt idx="2662">
                  <c:v>6.8120666666666665</c:v>
                </c:pt>
                <c:pt idx="2663">
                  <c:v>6.8146333333333331</c:v>
                </c:pt>
                <c:pt idx="2664">
                  <c:v>6.8171999999999988</c:v>
                </c:pt>
                <c:pt idx="2665">
                  <c:v>6.8197666666666663</c:v>
                </c:pt>
                <c:pt idx="2666">
                  <c:v>6.8223166666666657</c:v>
                </c:pt>
                <c:pt idx="2667">
                  <c:v>6.8248999999999986</c:v>
                </c:pt>
                <c:pt idx="2668">
                  <c:v>6.8274666666666661</c:v>
                </c:pt>
                <c:pt idx="2669">
                  <c:v>6.8300333333333345</c:v>
                </c:pt>
                <c:pt idx="2670">
                  <c:v>6.8326166666666666</c:v>
                </c:pt>
                <c:pt idx="2671">
                  <c:v>6.8351833333333332</c:v>
                </c:pt>
                <c:pt idx="2672">
                  <c:v>6.8377499999999998</c:v>
                </c:pt>
                <c:pt idx="2673">
                  <c:v>6.8403166666666655</c:v>
                </c:pt>
                <c:pt idx="2674">
                  <c:v>6.8428499999999994</c:v>
                </c:pt>
                <c:pt idx="2675">
                  <c:v>6.845416666666666</c:v>
                </c:pt>
                <c:pt idx="2676">
                  <c:v>6.8479833333333335</c:v>
                </c:pt>
                <c:pt idx="2677">
                  <c:v>6.8505499999999993</c:v>
                </c:pt>
                <c:pt idx="2678">
                  <c:v>6.8531166666666659</c:v>
                </c:pt>
                <c:pt idx="2679">
                  <c:v>6.8556833333333334</c:v>
                </c:pt>
                <c:pt idx="2680">
                  <c:v>6.8582333333333345</c:v>
                </c:pt>
                <c:pt idx="2681">
                  <c:v>6.8607999999999993</c:v>
                </c:pt>
                <c:pt idx="2682">
                  <c:v>6.8633666666666668</c:v>
                </c:pt>
                <c:pt idx="2683">
                  <c:v>6.8659333333333326</c:v>
                </c:pt>
                <c:pt idx="2684">
                  <c:v>6.8684999999999992</c:v>
                </c:pt>
                <c:pt idx="2685">
                  <c:v>6.8710833333333339</c:v>
                </c:pt>
                <c:pt idx="2686">
                  <c:v>6.8736500000000005</c:v>
                </c:pt>
                <c:pt idx="2687">
                  <c:v>6.8762166666666662</c:v>
                </c:pt>
                <c:pt idx="2688">
                  <c:v>6.8787833333333337</c:v>
                </c:pt>
                <c:pt idx="2689">
                  <c:v>6.8813499999999994</c:v>
                </c:pt>
                <c:pt idx="2690">
                  <c:v>6.8839333333333332</c:v>
                </c:pt>
                <c:pt idx="2691">
                  <c:v>6.8864999999999998</c:v>
                </c:pt>
                <c:pt idx="2692">
                  <c:v>6.8890666666666664</c:v>
                </c:pt>
                <c:pt idx="2693">
                  <c:v>6.8916500000000003</c:v>
                </c:pt>
                <c:pt idx="2694">
                  <c:v>6.894216666666666</c:v>
                </c:pt>
                <c:pt idx="2695">
                  <c:v>6.8967666666666663</c:v>
                </c:pt>
                <c:pt idx="2696">
                  <c:v>6.8993333333333338</c:v>
                </c:pt>
                <c:pt idx="2697">
                  <c:v>6.9019000000000004</c:v>
                </c:pt>
                <c:pt idx="2698">
                  <c:v>6.9044833333333333</c:v>
                </c:pt>
                <c:pt idx="2699">
                  <c:v>6.9070499999999999</c:v>
                </c:pt>
                <c:pt idx="2700">
                  <c:v>6.9096166666666674</c:v>
                </c:pt>
                <c:pt idx="2701">
                  <c:v>6.9121833333333331</c:v>
                </c:pt>
                <c:pt idx="2702">
                  <c:v>6.9147499999999997</c:v>
                </c:pt>
                <c:pt idx="2703">
                  <c:v>6.9173333333333344</c:v>
                </c:pt>
                <c:pt idx="2704">
                  <c:v>6.9199000000000002</c:v>
                </c:pt>
                <c:pt idx="2705">
                  <c:v>6.9224666666666668</c:v>
                </c:pt>
                <c:pt idx="2706">
                  <c:v>6.9250499999999997</c:v>
                </c:pt>
                <c:pt idx="2707">
                  <c:v>6.9276</c:v>
                </c:pt>
                <c:pt idx="2708">
                  <c:v>6.9301833333333338</c:v>
                </c:pt>
                <c:pt idx="2709">
                  <c:v>6.9327500000000004</c:v>
                </c:pt>
                <c:pt idx="2710">
                  <c:v>6.935316666666667</c:v>
                </c:pt>
                <c:pt idx="2711">
                  <c:v>6.9379</c:v>
                </c:pt>
                <c:pt idx="2712">
                  <c:v>6.9404666666666675</c:v>
                </c:pt>
                <c:pt idx="2713">
                  <c:v>6.9430333333333341</c:v>
                </c:pt>
                <c:pt idx="2714">
                  <c:v>6.9455999999999998</c:v>
                </c:pt>
                <c:pt idx="2715">
                  <c:v>6.94815</c:v>
                </c:pt>
                <c:pt idx="2716">
                  <c:v>6.9507333333333339</c:v>
                </c:pt>
                <c:pt idx="2717">
                  <c:v>6.9533000000000005</c:v>
                </c:pt>
                <c:pt idx="2718">
                  <c:v>6.9558666666666662</c:v>
                </c:pt>
                <c:pt idx="2719">
                  <c:v>6.9584333333333337</c:v>
                </c:pt>
                <c:pt idx="2720">
                  <c:v>6.9610000000000003</c:v>
                </c:pt>
                <c:pt idx="2721">
                  <c:v>6.9635833333333332</c:v>
                </c:pt>
                <c:pt idx="2722">
                  <c:v>6.9661499999999998</c:v>
                </c:pt>
                <c:pt idx="2723">
                  <c:v>6.9687166666666656</c:v>
                </c:pt>
                <c:pt idx="2724">
                  <c:v>6.9713000000000012</c:v>
                </c:pt>
                <c:pt idx="2725">
                  <c:v>6.9738666666666678</c:v>
                </c:pt>
                <c:pt idx="2726">
                  <c:v>6.9764333333333353</c:v>
                </c:pt>
                <c:pt idx="2727">
                  <c:v>6.979000000000001</c:v>
                </c:pt>
                <c:pt idx="2728">
                  <c:v>6.9815666666666676</c:v>
                </c:pt>
                <c:pt idx="2729">
                  <c:v>6.9841499999999996</c:v>
                </c:pt>
                <c:pt idx="2730">
                  <c:v>6.9867166666666662</c:v>
                </c:pt>
                <c:pt idx="2731">
                  <c:v>6.9892833333333355</c:v>
                </c:pt>
                <c:pt idx="2732">
                  <c:v>6.9918500000000003</c:v>
                </c:pt>
                <c:pt idx="2733">
                  <c:v>6.9944166666666661</c:v>
                </c:pt>
                <c:pt idx="2734">
                  <c:v>6.9969999999999999</c:v>
                </c:pt>
                <c:pt idx="2735">
                  <c:v>6.9995666666666674</c:v>
                </c:pt>
                <c:pt idx="2736">
                  <c:v>7.0021333333333331</c:v>
                </c:pt>
                <c:pt idx="2737">
                  <c:v>7.004716666666666</c:v>
                </c:pt>
                <c:pt idx="2738">
                  <c:v>7.0072833333333344</c:v>
                </c:pt>
                <c:pt idx="2739">
                  <c:v>7.0098500000000001</c:v>
                </c:pt>
                <c:pt idx="2740">
                  <c:v>7.0124166666666659</c:v>
                </c:pt>
                <c:pt idx="2741">
                  <c:v>7.0149833333333325</c:v>
                </c:pt>
                <c:pt idx="2742">
                  <c:v>7.0175666666666654</c:v>
                </c:pt>
                <c:pt idx="2743">
                  <c:v>7.0201333333333338</c:v>
                </c:pt>
                <c:pt idx="2744">
                  <c:v>7.0226999999999995</c:v>
                </c:pt>
                <c:pt idx="2745">
                  <c:v>7.025266666666667</c:v>
                </c:pt>
                <c:pt idx="2746">
                  <c:v>7.0278333333333336</c:v>
                </c:pt>
                <c:pt idx="2747">
                  <c:v>7.0304166666666665</c:v>
                </c:pt>
                <c:pt idx="2748">
                  <c:v>7.0329833333333331</c:v>
                </c:pt>
                <c:pt idx="2749">
                  <c:v>7.0355499999999997</c:v>
                </c:pt>
                <c:pt idx="2750">
                  <c:v>7.0381333333333345</c:v>
                </c:pt>
                <c:pt idx="2751">
                  <c:v>7.0407000000000002</c:v>
                </c:pt>
                <c:pt idx="2752">
                  <c:v>7.0432666666666677</c:v>
                </c:pt>
                <c:pt idx="2753">
                  <c:v>7.0458333333333334</c:v>
                </c:pt>
                <c:pt idx="2754">
                  <c:v>7.0484</c:v>
                </c:pt>
                <c:pt idx="2755">
                  <c:v>7.0509833333333338</c:v>
                </c:pt>
                <c:pt idx="2756">
                  <c:v>7.0535499999999995</c:v>
                </c:pt>
                <c:pt idx="2757">
                  <c:v>7.0561166666666661</c:v>
                </c:pt>
                <c:pt idx="2758">
                  <c:v>7.0586833333333345</c:v>
                </c:pt>
                <c:pt idx="2759">
                  <c:v>7.0612500000000002</c:v>
                </c:pt>
                <c:pt idx="2760">
                  <c:v>7.0638333333333332</c:v>
                </c:pt>
                <c:pt idx="2761">
                  <c:v>7.0663999999999998</c:v>
                </c:pt>
                <c:pt idx="2762">
                  <c:v>7.0689666666666655</c:v>
                </c:pt>
                <c:pt idx="2763">
                  <c:v>7.0715500000000002</c:v>
                </c:pt>
                <c:pt idx="2764">
                  <c:v>7.0741166666666659</c:v>
                </c:pt>
                <c:pt idx="2765">
                  <c:v>7.0766833333333343</c:v>
                </c:pt>
                <c:pt idx="2766">
                  <c:v>7.0792500000000009</c:v>
                </c:pt>
                <c:pt idx="2767">
                  <c:v>7.0818166666666666</c:v>
                </c:pt>
                <c:pt idx="2768">
                  <c:v>7.0844000000000005</c:v>
                </c:pt>
                <c:pt idx="2769">
                  <c:v>7.0869666666666671</c:v>
                </c:pt>
                <c:pt idx="2770">
                  <c:v>7.0895333333333346</c:v>
                </c:pt>
                <c:pt idx="2771">
                  <c:v>7.0920999999999994</c:v>
                </c:pt>
                <c:pt idx="2772">
                  <c:v>7.0946666666666669</c:v>
                </c:pt>
                <c:pt idx="2773">
                  <c:v>7.0972499999999998</c:v>
                </c:pt>
                <c:pt idx="2774">
                  <c:v>7.0998166666666656</c:v>
                </c:pt>
                <c:pt idx="2775">
                  <c:v>7.102383333333333</c:v>
                </c:pt>
                <c:pt idx="2776">
                  <c:v>7.104966666666666</c:v>
                </c:pt>
                <c:pt idx="2777">
                  <c:v>7.1075333333333335</c:v>
                </c:pt>
                <c:pt idx="2778">
                  <c:v>7.1100999999999992</c:v>
                </c:pt>
                <c:pt idx="2779">
                  <c:v>7.1126666666666667</c:v>
                </c:pt>
                <c:pt idx="2780">
                  <c:v>7.1152333333333333</c:v>
                </c:pt>
                <c:pt idx="2781">
                  <c:v>7.1178166666666653</c:v>
                </c:pt>
                <c:pt idx="2782">
                  <c:v>7.1203833333333337</c:v>
                </c:pt>
                <c:pt idx="2783">
                  <c:v>7.1229499999999986</c:v>
                </c:pt>
                <c:pt idx="2784">
                  <c:v>7.1255166666666652</c:v>
                </c:pt>
                <c:pt idx="2785">
                  <c:v>7.1280833333333335</c:v>
                </c:pt>
                <c:pt idx="2786">
                  <c:v>7.1306666666666674</c:v>
                </c:pt>
                <c:pt idx="2787">
                  <c:v>7.1332333333333358</c:v>
                </c:pt>
                <c:pt idx="2788">
                  <c:v>7.1358000000000006</c:v>
                </c:pt>
                <c:pt idx="2789">
                  <c:v>7.1383833333333344</c:v>
                </c:pt>
                <c:pt idx="2790">
                  <c:v>7.1409666666666665</c:v>
                </c:pt>
                <c:pt idx="2791">
                  <c:v>7.1435333333333348</c:v>
                </c:pt>
                <c:pt idx="2792">
                  <c:v>7.1461000000000006</c:v>
                </c:pt>
                <c:pt idx="2793">
                  <c:v>7.1486666666666672</c:v>
                </c:pt>
                <c:pt idx="2794">
                  <c:v>7.1512500000000001</c:v>
                </c:pt>
                <c:pt idx="2795">
                  <c:v>7.1538166666666658</c:v>
                </c:pt>
                <c:pt idx="2796">
                  <c:v>7.1563833333333333</c:v>
                </c:pt>
                <c:pt idx="2797">
                  <c:v>7.158949999999999</c:v>
                </c:pt>
                <c:pt idx="2798">
                  <c:v>7.1615166666666656</c:v>
                </c:pt>
                <c:pt idx="2799">
                  <c:v>7.1640999999999986</c:v>
                </c:pt>
                <c:pt idx="2800">
                  <c:v>7.166666666666667</c:v>
                </c:pt>
                <c:pt idx="2801">
                  <c:v>7.1692333333333345</c:v>
                </c:pt>
                <c:pt idx="2802">
                  <c:v>7.1718166666666665</c:v>
                </c:pt>
                <c:pt idx="2803">
                  <c:v>7.1743833333333349</c:v>
                </c:pt>
                <c:pt idx="2804">
                  <c:v>7.1769500000000006</c:v>
                </c:pt>
                <c:pt idx="2805">
                  <c:v>7.1795166666666663</c:v>
                </c:pt>
                <c:pt idx="2806">
                  <c:v>7.1820833333333338</c:v>
                </c:pt>
                <c:pt idx="2807">
                  <c:v>7.1846666666666668</c:v>
                </c:pt>
                <c:pt idx="2808">
                  <c:v>7.1872000000000007</c:v>
                </c:pt>
                <c:pt idx="2809">
                  <c:v>7.1897666666666673</c:v>
                </c:pt>
                <c:pt idx="2810">
                  <c:v>7.1923333333333339</c:v>
                </c:pt>
                <c:pt idx="2811">
                  <c:v>7.1948999999999996</c:v>
                </c:pt>
                <c:pt idx="2812">
                  <c:v>7.1974833333333335</c:v>
                </c:pt>
                <c:pt idx="2813">
                  <c:v>7.2000500000000001</c:v>
                </c:pt>
                <c:pt idx="2814">
                  <c:v>7.2026166666666667</c:v>
                </c:pt>
                <c:pt idx="2815">
                  <c:v>7.2051833333333333</c:v>
                </c:pt>
                <c:pt idx="2816">
                  <c:v>7.2077499999999999</c:v>
                </c:pt>
                <c:pt idx="2817">
                  <c:v>7.2103333333333346</c:v>
                </c:pt>
                <c:pt idx="2818">
                  <c:v>7.2128999999999994</c:v>
                </c:pt>
                <c:pt idx="2819">
                  <c:v>7.2154666666666669</c:v>
                </c:pt>
                <c:pt idx="2820">
                  <c:v>7.2180500000000007</c:v>
                </c:pt>
                <c:pt idx="2821">
                  <c:v>7.2206166666666665</c:v>
                </c:pt>
                <c:pt idx="2822">
                  <c:v>7.2231833333333348</c:v>
                </c:pt>
                <c:pt idx="2823">
                  <c:v>7.2257500000000006</c:v>
                </c:pt>
                <c:pt idx="2824">
                  <c:v>7.2283166666666663</c:v>
                </c:pt>
                <c:pt idx="2825">
                  <c:v>7.2309000000000001</c:v>
                </c:pt>
                <c:pt idx="2826">
                  <c:v>7.2334666666666676</c:v>
                </c:pt>
                <c:pt idx="2827">
                  <c:v>7.2360333333333342</c:v>
                </c:pt>
                <c:pt idx="2828">
                  <c:v>7.2385999999999999</c:v>
                </c:pt>
                <c:pt idx="2829">
                  <c:v>7.2411666666666674</c:v>
                </c:pt>
                <c:pt idx="2830">
                  <c:v>7.2437500000000004</c:v>
                </c:pt>
                <c:pt idx="2831">
                  <c:v>7.246316666666667</c:v>
                </c:pt>
                <c:pt idx="2832">
                  <c:v>7.2488833333333345</c:v>
                </c:pt>
                <c:pt idx="2833">
                  <c:v>7.2514166666666666</c:v>
                </c:pt>
                <c:pt idx="2834">
                  <c:v>7.2539833333333332</c:v>
                </c:pt>
                <c:pt idx="2835">
                  <c:v>7.2565666666666671</c:v>
                </c:pt>
                <c:pt idx="2836">
                  <c:v>7.2591333333333345</c:v>
                </c:pt>
                <c:pt idx="2837">
                  <c:v>7.2617000000000003</c:v>
                </c:pt>
                <c:pt idx="2838">
                  <c:v>7.264283333333335</c:v>
                </c:pt>
                <c:pt idx="2839">
                  <c:v>7.2668500000000007</c:v>
                </c:pt>
                <c:pt idx="2840">
                  <c:v>7.2694166666666664</c:v>
                </c:pt>
                <c:pt idx="2841">
                  <c:v>7.2719833333333348</c:v>
                </c:pt>
                <c:pt idx="2842">
                  <c:v>7.2745500000000005</c:v>
                </c:pt>
                <c:pt idx="2843">
                  <c:v>7.2771333333333343</c:v>
                </c:pt>
                <c:pt idx="2844">
                  <c:v>7.2797000000000009</c:v>
                </c:pt>
                <c:pt idx="2845">
                  <c:v>7.2822500000000003</c:v>
                </c:pt>
                <c:pt idx="2846">
                  <c:v>7.2848166666666661</c:v>
                </c:pt>
                <c:pt idx="2847">
                  <c:v>7.2873833333333344</c:v>
                </c:pt>
                <c:pt idx="2848">
                  <c:v>7.2899666666666674</c:v>
                </c:pt>
                <c:pt idx="2849">
                  <c:v>7.2924999999999995</c:v>
                </c:pt>
                <c:pt idx="2850">
                  <c:v>7.295066666666667</c:v>
                </c:pt>
                <c:pt idx="2851">
                  <c:v>7.2976333333333345</c:v>
                </c:pt>
                <c:pt idx="2852">
                  <c:v>7.3002000000000002</c:v>
                </c:pt>
                <c:pt idx="2853">
                  <c:v>7.3027833333333332</c:v>
                </c:pt>
                <c:pt idx="2854">
                  <c:v>7.3053500000000007</c:v>
                </c:pt>
                <c:pt idx="2855">
                  <c:v>7.3079166666666655</c:v>
                </c:pt>
                <c:pt idx="2856">
                  <c:v>7.3104999999999993</c:v>
                </c:pt>
                <c:pt idx="2857">
                  <c:v>7.3130666666666668</c:v>
                </c:pt>
                <c:pt idx="2858">
                  <c:v>7.3156500000000007</c:v>
                </c:pt>
                <c:pt idx="2859">
                  <c:v>7.3182333333333345</c:v>
                </c:pt>
                <c:pt idx="2860">
                  <c:v>7.3208166666666656</c:v>
                </c:pt>
                <c:pt idx="2861">
                  <c:v>7.3234166666666649</c:v>
                </c:pt>
                <c:pt idx="2862">
                  <c:v>7.3259999999999987</c:v>
                </c:pt>
                <c:pt idx="2863">
                  <c:v>7.3285833333333326</c:v>
                </c:pt>
                <c:pt idx="2864">
                  <c:v>7.3311833333333336</c:v>
                </c:pt>
                <c:pt idx="2865">
                  <c:v>7.3337666666666674</c:v>
                </c:pt>
                <c:pt idx="2866">
                  <c:v>7.3363500000000004</c:v>
                </c:pt>
                <c:pt idx="2867">
                  <c:v>7.3389499999999996</c:v>
                </c:pt>
                <c:pt idx="2868">
                  <c:v>7.3415333333333344</c:v>
                </c:pt>
                <c:pt idx="2869">
                  <c:v>7.3441166666666646</c:v>
                </c:pt>
                <c:pt idx="2870">
                  <c:v>7.3467000000000002</c:v>
                </c:pt>
                <c:pt idx="2871">
                  <c:v>7.3492833333333341</c:v>
                </c:pt>
                <c:pt idx="2872">
                  <c:v>7.3518833333333333</c:v>
                </c:pt>
                <c:pt idx="2873">
                  <c:v>7.3544666666666654</c:v>
                </c:pt>
                <c:pt idx="2874">
                  <c:v>7.3570499999999992</c:v>
                </c:pt>
                <c:pt idx="2875">
                  <c:v>7.3596500000000002</c:v>
                </c:pt>
                <c:pt idx="2876">
                  <c:v>7.3622333333333332</c:v>
                </c:pt>
                <c:pt idx="2877">
                  <c:v>7.3648166666666652</c:v>
                </c:pt>
                <c:pt idx="2878">
                  <c:v>7.3674166666666654</c:v>
                </c:pt>
                <c:pt idx="2879">
                  <c:v>7.37</c:v>
                </c:pt>
                <c:pt idx="2880">
                  <c:v>7.3725833333333339</c:v>
                </c:pt>
                <c:pt idx="2881">
                  <c:v>7.375183333333335</c:v>
                </c:pt>
                <c:pt idx="2882">
                  <c:v>7.377766666666667</c:v>
                </c:pt>
                <c:pt idx="2883">
                  <c:v>7.3803500000000009</c:v>
                </c:pt>
                <c:pt idx="2884">
                  <c:v>7.3829333333333329</c:v>
                </c:pt>
                <c:pt idx="2885">
                  <c:v>7.385516666666665</c:v>
                </c:pt>
                <c:pt idx="2886">
                  <c:v>7.3881166666666651</c:v>
                </c:pt>
                <c:pt idx="2887">
                  <c:v>7.3906999999999998</c:v>
                </c:pt>
                <c:pt idx="2888">
                  <c:v>7.3932833333333337</c:v>
                </c:pt>
                <c:pt idx="2889">
                  <c:v>7.3958833333333329</c:v>
                </c:pt>
                <c:pt idx="2890">
                  <c:v>7.3984666666666667</c:v>
                </c:pt>
                <c:pt idx="2891">
                  <c:v>7.4010500000000006</c:v>
                </c:pt>
                <c:pt idx="2892">
                  <c:v>7.4036500000000007</c:v>
                </c:pt>
                <c:pt idx="2893">
                  <c:v>7.4062333333333354</c:v>
                </c:pt>
                <c:pt idx="2894">
                  <c:v>7.4088166666666666</c:v>
                </c:pt>
                <c:pt idx="2895">
                  <c:v>7.4113666666666678</c:v>
                </c:pt>
                <c:pt idx="2896">
                  <c:v>7.4139333333333344</c:v>
                </c:pt>
                <c:pt idx="2897">
                  <c:v>7.4165333333333345</c:v>
                </c:pt>
                <c:pt idx="2898">
                  <c:v>7.4191166666666666</c:v>
                </c:pt>
                <c:pt idx="2899">
                  <c:v>7.4217000000000004</c:v>
                </c:pt>
                <c:pt idx="2900">
                  <c:v>7.4243000000000006</c:v>
                </c:pt>
                <c:pt idx="2901">
                  <c:v>7.4268833333333344</c:v>
                </c:pt>
                <c:pt idx="2902">
                  <c:v>7.4294666666666664</c:v>
                </c:pt>
                <c:pt idx="2903">
                  <c:v>7.4320666666666675</c:v>
                </c:pt>
                <c:pt idx="2904">
                  <c:v>7.4346500000000004</c:v>
                </c:pt>
                <c:pt idx="2905">
                  <c:v>7.4372333333333343</c:v>
                </c:pt>
                <c:pt idx="2906">
                  <c:v>7.4398166666666672</c:v>
                </c:pt>
                <c:pt idx="2907">
                  <c:v>7.4424000000000001</c:v>
                </c:pt>
                <c:pt idx="2908">
                  <c:v>7.4449999999999985</c:v>
                </c:pt>
                <c:pt idx="2909">
                  <c:v>7.4475833333333332</c:v>
                </c:pt>
                <c:pt idx="2910">
                  <c:v>7.4501666666666662</c:v>
                </c:pt>
                <c:pt idx="2911">
                  <c:v>7.4527666666666663</c:v>
                </c:pt>
                <c:pt idx="2912">
                  <c:v>7.4553500000000001</c:v>
                </c:pt>
                <c:pt idx="2913">
                  <c:v>7.4579333333333331</c:v>
                </c:pt>
                <c:pt idx="2914">
                  <c:v>7.4605333333333332</c:v>
                </c:pt>
                <c:pt idx="2915">
                  <c:v>7.4631166666666653</c:v>
                </c:pt>
                <c:pt idx="2916">
                  <c:v>7.4657</c:v>
                </c:pt>
                <c:pt idx="2917">
                  <c:v>7.4682833333333338</c:v>
                </c:pt>
                <c:pt idx="2918">
                  <c:v>7.4708666666666677</c:v>
                </c:pt>
                <c:pt idx="2919">
                  <c:v>7.4734666666666678</c:v>
                </c:pt>
                <c:pt idx="2920">
                  <c:v>7.4760500000000008</c:v>
                </c:pt>
                <c:pt idx="2921">
                  <c:v>7.4786333333333355</c:v>
                </c:pt>
                <c:pt idx="2922">
                  <c:v>7.4812333333333356</c:v>
                </c:pt>
                <c:pt idx="2923">
                  <c:v>7.4838166666666668</c:v>
                </c:pt>
                <c:pt idx="2924">
                  <c:v>7.4864000000000015</c:v>
                </c:pt>
                <c:pt idx="2925">
                  <c:v>7.4889999999999999</c:v>
                </c:pt>
                <c:pt idx="2926">
                  <c:v>7.4915833333333346</c:v>
                </c:pt>
                <c:pt idx="2927">
                  <c:v>7.4941666666666666</c:v>
                </c:pt>
                <c:pt idx="2928">
                  <c:v>7.4967500000000014</c:v>
                </c:pt>
                <c:pt idx="2929">
                  <c:v>7.4993333333333343</c:v>
                </c:pt>
                <c:pt idx="2930">
                  <c:v>7.5019333333333336</c:v>
                </c:pt>
                <c:pt idx="2931">
                  <c:v>7.5045166666666656</c:v>
                </c:pt>
                <c:pt idx="2932">
                  <c:v>7.5070999999999986</c:v>
                </c:pt>
                <c:pt idx="2933">
                  <c:v>7.5097000000000005</c:v>
                </c:pt>
                <c:pt idx="2934">
                  <c:v>7.5122833333333334</c:v>
                </c:pt>
                <c:pt idx="2935">
                  <c:v>7.5148666666666655</c:v>
                </c:pt>
                <c:pt idx="2936">
                  <c:v>7.5174666666666665</c:v>
                </c:pt>
                <c:pt idx="2937">
                  <c:v>7.5200499999999995</c:v>
                </c:pt>
                <c:pt idx="2938">
                  <c:v>7.5226333333333333</c:v>
                </c:pt>
                <c:pt idx="2939">
                  <c:v>7.5252333333333334</c:v>
                </c:pt>
                <c:pt idx="2940">
                  <c:v>7.5278166666666646</c:v>
                </c:pt>
                <c:pt idx="2941">
                  <c:v>7.5304000000000002</c:v>
                </c:pt>
                <c:pt idx="2942">
                  <c:v>7.5329833333333331</c:v>
                </c:pt>
                <c:pt idx="2943">
                  <c:v>7.535566666666667</c:v>
                </c:pt>
                <c:pt idx="2944">
                  <c:v>7.5381666666666671</c:v>
                </c:pt>
                <c:pt idx="2945">
                  <c:v>7.5407500000000001</c:v>
                </c:pt>
                <c:pt idx="2946">
                  <c:v>7.5433333333333348</c:v>
                </c:pt>
                <c:pt idx="2947">
                  <c:v>7.5459333333333332</c:v>
                </c:pt>
                <c:pt idx="2948">
                  <c:v>7.5484833333333334</c:v>
                </c:pt>
                <c:pt idx="2949">
                  <c:v>7.5510666666666673</c:v>
                </c:pt>
                <c:pt idx="2950">
                  <c:v>7.5536666666666674</c:v>
                </c:pt>
                <c:pt idx="2951">
                  <c:v>7.5562500000000004</c:v>
                </c:pt>
                <c:pt idx="2952">
                  <c:v>7.5588333333333333</c:v>
                </c:pt>
                <c:pt idx="2953">
                  <c:v>7.5614166666666662</c:v>
                </c:pt>
                <c:pt idx="2954">
                  <c:v>7.5639999999999983</c:v>
                </c:pt>
                <c:pt idx="2955">
                  <c:v>7.5665999999999984</c:v>
                </c:pt>
                <c:pt idx="2956">
                  <c:v>7.5691833333333332</c:v>
                </c:pt>
                <c:pt idx="2957">
                  <c:v>7.571766666666667</c:v>
                </c:pt>
                <c:pt idx="2958">
                  <c:v>7.5743666666666662</c:v>
                </c:pt>
                <c:pt idx="2959">
                  <c:v>7.5769500000000001</c:v>
                </c:pt>
                <c:pt idx="2960">
                  <c:v>7.5795333333333339</c:v>
                </c:pt>
                <c:pt idx="2961">
                  <c:v>7.5821333333333332</c:v>
                </c:pt>
                <c:pt idx="2962">
                  <c:v>7.5847166666666661</c:v>
                </c:pt>
                <c:pt idx="2963">
                  <c:v>7.5872999999999999</c:v>
                </c:pt>
                <c:pt idx="2964">
                  <c:v>7.5898833333333338</c:v>
                </c:pt>
                <c:pt idx="2965">
                  <c:v>7.5924666666666667</c:v>
                </c:pt>
                <c:pt idx="2966">
                  <c:v>7.5950666666666669</c:v>
                </c:pt>
                <c:pt idx="2967">
                  <c:v>7.5976499999999998</c:v>
                </c:pt>
                <c:pt idx="2968">
                  <c:v>7.6002333333333345</c:v>
                </c:pt>
                <c:pt idx="2969">
                  <c:v>7.6028333333333338</c:v>
                </c:pt>
                <c:pt idx="2970">
                  <c:v>7.6054166666666658</c:v>
                </c:pt>
                <c:pt idx="2971">
                  <c:v>7.6080000000000005</c:v>
                </c:pt>
                <c:pt idx="2972">
                  <c:v>7.6106000000000007</c:v>
                </c:pt>
                <c:pt idx="2973">
                  <c:v>7.6131833333333336</c:v>
                </c:pt>
                <c:pt idx="2974">
                  <c:v>7.6157666666666675</c:v>
                </c:pt>
                <c:pt idx="2975">
                  <c:v>7.6183499999999995</c:v>
                </c:pt>
                <c:pt idx="2976">
                  <c:v>7.6209333333333316</c:v>
                </c:pt>
                <c:pt idx="2977">
                  <c:v>7.6235333333333326</c:v>
                </c:pt>
                <c:pt idx="2978">
                  <c:v>7.6261166666666647</c:v>
                </c:pt>
                <c:pt idx="2979">
                  <c:v>7.6286999999999985</c:v>
                </c:pt>
                <c:pt idx="2980">
                  <c:v>7.6313000000000004</c:v>
                </c:pt>
                <c:pt idx="2981">
                  <c:v>7.6338833333333334</c:v>
                </c:pt>
                <c:pt idx="2982">
                  <c:v>7.6364666666666663</c:v>
                </c:pt>
                <c:pt idx="2983">
                  <c:v>7.6390666666666664</c:v>
                </c:pt>
                <c:pt idx="2984">
                  <c:v>7.6416500000000003</c:v>
                </c:pt>
                <c:pt idx="2985">
                  <c:v>7.6442333333333332</c:v>
                </c:pt>
                <c:pt idx="2986">
                  <c:v>7.6468333333333334</c:v>
                </c:pt>
                <c:pt idx="2987">
                  <c:v>7.6494166666666654</c:v>
                </c:pt>
                <c:pt idx="2988">
                  <c:v>7.6519833333333338</c:v>
                </c:pt>
                <c:pt idx="2989">
                  <c:v>7.6545666666666659</c:v>
                </c:pt>
                <c:pt idx="2990">
                  <c:v>7.6571499999999988</c:v>
                </c:pt>
                <c:pt idx="2991">
                  <c:v>7.6597499999999998</c:v>
                </c:pt>
                <c:pt idx="2992">
                  <c:v>7.6623333333333337</c:v>
                </c:pt>
                <c:pt idx="2993">
                  <c:v>7.6649166666666648</c:v>
                </c:pt>
                <c:pt idx="2994">
                  <c:v>7.667516666666665</c:v>
                </c:pt>
                <c:pt idx="2995">
                  <c:v>7.6701000000000006</c:v>
                </c:pt>
                <c:pt idx="2996">
                  <c:v>7.6726833333333344</c:v>
                </c:pt>
                <c:pt idx="2997">
                  <c:v>7.6752833333333346</c:v>
                </c:pt>
                <c:pt idx="2998">
                  <c:v>7.6778666666666675</c:v>
                </c:pt>
                <c:pt idx="2999">
                  <c:v>7.6804499999999996</c:v>
                </c:pt>
                <c:pt idx="3000">
                  <c:v>7.6830333333333334</c:v>
                </c:pt>
                <c:pt idx="3001">
                  <c:v>7.6856166666666654</c:v>
                </c:pt>
                <c:pt idx="3002">
                  <c:v>7.6882166666666665</c:v>
                </c:pt>
                <c:pt idx="3003">
                  <c:v>7.6907666666666668</c:v>
                </c:pt>
                <c:pt idx="3004">
                  <c:v>7.6933499999999997</c:v>
                </c:pt>
                <c:pt idx="3005">
                  <c:v>7.695949999999999</c:v>
                </c:pt>
                <c:pt idx="3006">
                  <c:v>7.6985333333333328</c:v>
                </c:pt>
                <c:pt idx="3007">
                  <c:v>7.7011166666666666</c:v>
                </c:pt>
                <c:pt idx="3008">
                  <c:v>7.7037166666666668</c:v>
                </c:pt>
                <c:pt idx="3009">
                  <c:v>7.7063000000000006</c:v>
                </c:pt>
                <c:pt idx="3010">
                  <c:v>7.7088833333333344</c:v>
                </c:pt>
                <c:pt idx="3011">
                  <c:v>7.7114666666666674</c:v>
                </c:pt>
                <c:pt idx="3012">
                  <c:v>7.7140166666666659</c:v>
                </c:pt>
                <c:pt idx="3013">
                  <c:v>7.7166166666666669</c:v>
                </c:pt>
                <c:pt idx="3014">
                  <c:v>7.7191999999999998</c:v>
                </c:pt>
                <c:pt idx="3015">
                  <c:v>7.7217833333333346</c:v>
                </c:pt>
                <c:pt idx="3016">
                  <c:v>7.7243833333333338</c:v>
                </c:pt>
                <c:pt idx="3017">
                  <c:v>7.7269666666666668</c:v>
                </c:pt>
                <c:pt idx="3018">
                  <c:v>7.7295500000000006</c:v>
                </c:pt>
                <c:pt idx="3019">
                  <c:v>7.7321499999999999</c:v>
                </c:pt>
                <c:pt idx="3020">
                  <c:v>7.7347333333333346</c:v>
                </c:pt>
                <c:pt idx="3021">
                  <c:v>7.7373166666666666</c:v>
                </c:pt>
                <c:pt idx="3022">
                  <c:v>7.7399000000000004</c:v>
                </c:pt>
                <c:pt idx="3023">
                  <c:v>7.7424833333333334</c:v>
                </c:pt>
                <c:pt idx="3024">
                  <c:v>7.7450833333333335</c:v>
                </c:pt>
                <c:pt idx="3025">
                  <c:v>7.7476666666666674</c:v>
                </c:pt>
                <c:pt idx="3026">
                  <c:v>7.7502499999999994</c:v>
                </c:pt>
                <c:pt idx="3027">
                  <c:v>7.7528499999999996</c:v>
                </c:pt>
                <c:pt idx="3028">
                  <c:v>7.7554333333333334</c:v>
                </c:pt>
                <c:pt idx="3029">
                  <c:v>7.7580166666666655</c:v>
                </c:pt>
                <c:pt idx="3030">
                  <c:v>7.7606166666666665</c:v>
                </c:pt>
                <c:pt idx="3031">
                  <c:v>7.7631999999999985</c:v>
                </c:pt>
                <c:pt idx="3032">
                  <c:v>7.7657833333333333</c:v>
                </c:pt>
                <c:pt idx="3033">
                  <c:v>7.7683666666666662</c:v>
                </c:pt>
                <c:pt idx="3034">
                  <c:v>7.77095</c:v>
                </c:pt>
                <c:pt idx="3035">
                  <c:v>7.7735500000000002</c:v>
                </c:pt>
                <c:pt idx="3036">
                  <c:v>7.776133333333334</c:v>
                </c:pt>
                <c:pt idx="3037">
                  <c:v>7.7787166666666669</c:v>
                </c:pt>
                <c:pt idx="3038">
                  <c:v>7.7813166666666671</c:v>
                </c:pt>
                <c:pt idx="3039">
                  <c:v>7.7839</c:v>
                </c:pt>
                <c:pt idx="3040">
                  <c:v>7.7864833333333348</c:v>
                </c:pt>
                <c:pt idx="3041">
                  <c:v>7.7890833333333358</c:v>
                </c:pt>
                <c:pt idx="3042">
                  <c:v>7.7916666666666679</c:v>
                </c:pt>
                <c:pt idx="3043">
                  <c:v>7.7942499999999999</c:v>
                </c:pt>
                <c:pt idx="3044">
                  <c:v>7.7968333333333346</c:v>
                </c:pt>
                <c:pt idx="3045">
                  <c:v>7.7994166666666667</c:v>
                </c:pt>
                <c:pt idx="3046">
                  <c:v>7.802016666666665</c:v>
                </c:pt>
                <c:pt idx="3047">
                  <c:v>7.8045833333333325</c:v>
                </c:pt>
                <c:pt idx="3048">
                  <c:v>7.8071666666666655</c:v>
                </c:pt>
                <c:pt idx="3049">
                  <c:v>7.8097666666666674</c:v>
                </c:pt>
                <c:pt idx="3050">
                  <c:v>7.8123499999999995</c:v>
                </c:pt>
                <c:pt idx="3051">
                  <c:v>7.8149333333333324</c:v>
                </c:pt>
                <c:pt idx="3052">
                  <c:v>7.8175333333333326</c:v>
                </c:pt>
                <c:pt idx="3053">
                  <c:v>7.8201166666666646</c:v>
                </c:pt>
                <c:pt idx="3054">
                  <c:v>7.8226999999999993</c:v>
                </c:pt>
                <c:pt idx="3055">
                  <c:v>7.8252833333333331</c:v>
                </c:pt>
                <c:pt idx="3056">
                  <c:v>7.8278666666666661</c:v>
                </c:pt>
                <c:pt idx="3057">
                  <c:v>7.8304666666666662</c:v>
                </c:pt>
                <c:pt idx="3058">
                  <c:v>7.8330500000000001</c:v>
                </c:pt>
                <c:pt idx="3059">
                  <c:v>7.8356333333333339</c:v>
                </c:pt>
                <c:pt idx="3060">
                  <c:v>7.8382333333333341</c:v>
                </c:pt>
                <c:pt idx="3061">
                  <c:v>7.8408166666666661</c:v>
                </c:pt>
                <c:pt idx="3062">
                  <c:v>7.8433999999999999</c:v>
                </c:pt>
                <c:pt idx="3063">
                  <c:v>7.8460000000000001</c:v>
                </c:pt>
                <c:pt idx="3064">
                  <c:v>7.8485833333333339</c:v>
                </c:pt>
                <c:pt idx="3065">
                  <c:v>7.8511666666666668</c:v>
                </c:pt>
                <c:pt idx="3066">
                  <c:v>7.853766666666667</c:v>
                </c:pt>
                <c:pt idx="3067">
                  <c:v>7.8563499999999999</c:v>
                </c:pt>
                <c:pt idx="3068">
                  <c:v>7.8589333333333338</c:v>
                </c:pt>
                <c:pt idx="3069">
                  <c:v>7.8614999999999995</c:v>
                </c:pt>
                <c:pt idx="3070">
                  <c:v>7.8640833333333342</c:v>
                </c:pt>
                <c:pt idx="3071">
                  <c:v>7.8666833333333335</c:v>
                </c:pt>
                <c:pt idx="3072">
                  <c:v>7.8692666666666664</c:v>
                </c:pt>
                <c:pt idx="3073">
                  <c:v>7.8718499999999993</c:v>
                </c:pt>
                <c:pt idx="3074">
                  <c:v>7.8744499999999995</c:v>
                </c:pt>
                <c:pt idx="3075">
                  <c:v>7.8770333333333333</c:v>
                </c:pt>
                <c:pt idx="3076">
                  <c:v>7.8796166666666663</c:v>
                </c:pt>
                <c:pt idx="3077">
                  <c:v>7.8822166666666655</c:v>
                </c:pt>
                <c:pt idx="3078">
                  <c:v>7.8847999999999994</c:v>
                </c:pt>
                <c:pt idx="3079">
                  <c:v>7.8873833333333332</c:v>
                </c:pt>
                <c:pt idx="3080">
                  <c:v>7.889966666666667</c:v>
                </c:pt>
                <c:pt idx="3081">
                  <c:v>7.8925499999999991</c:v>
                </c:pt>
                <c:pt idx="3082">
                  <c:v>7.8951499999999992</c:v>
                </c:pt>
                <c:pt idx="3083">
                  <c:v>7.8977333333333331</c:v>
                </c:pt>
                <c:pt idx="3084">
                  <c:v>7.9003166666666669</c:v>
                </c:pt>
                <c:pt idx="3085">
                  <c:v>7.9029166666666661</c:v>
                </c:pt>
                <c:pt idx="3086">
                  <c:v>7.9055</c:v>
                </c:pt>
                <c:pt idx="3087">
                  <c:v>7.9080833333333347</c:v>
                </c:pt>
                <c:pt idx="3088">
                  <c:v>7.9106833333333357</c:v>
                </c:pt>
                <c:pt idx="3089">
                  <c:v>7.9132666666666678</c:v>
                </c:pt>
                <c:pt idx="3090">
                  <c:v>7.9158500000000007</c:v>
                </c:pt>
                <c:pt idx="3091">
                  <c:v>7.9184333333333345</c:v>
                </c:pt>
                <c:pt idx="3092">
                  <c:v>7.9210166666666675</c:v>
                </c:pt>
                <c:pt idx="3093">
                  <c:v>7.9236166666666659</c:v>
                </c:pt>
                <c:pt idx="3094">
                  <c:v>7.9261999999999997</c:v>
                </c:pt>
                <c:pt idx="3095">
                  <c:v>7.9287833333333335</c:v>
                </c:pt>
                <c:pt idx="3096">
                  <c:v>7.9313833333333346</c:v>
                </c:pt>
                <c:pt idx="3097">
                  <c:v>7.9339666666666675</c:v>
                </c:pt>
                <c:pt idx="3098">
                  <c:v>7.9365500000000004</c:v>
                </c:pt>
                <c:pt idx="3099">
                  <c:v>7.9391500000000006</c:v>
                </c:pt>
                <c:pt idx="3100">
                  <c:v>7.9417333333333353</c:v>
                </c:pt>
                <c:pt idx="3101">
                  <c:v>7.9443166666666665</c:v>
                </c:pt>
                <c:pt idx="3102">
                  <c:v>7.9469166666666666</c:v>
                </c:pt>
                <c:pt idx="3103">
                  <c:v>7.9495000000000013</c:v>
                </c:pt>
                <c:pt idx="3104">
                  <c:v>7.9520833333333334</c:v>
                </c:pt>
                <c:pt idx="3105">
                  <c:v>7.9546666666666663</c:v>
                </c:pt>
                <c:pt idx="3106">
                  <c:v>7.9572500000000002</c:v>
                </c:pt>
                <c:pt idx="3107">
                  <c:v>7.9598500000000003</c:v>
                </c:pt>
                <c:pt idx="3108">
                  <c:v>7.9624333333333333</c:v>
                </c:pt>
                <c:pt idx="3109">
                  <c:v>7.9650166666666662</c:v>
                </c:pt>
                <c:pt idx="3110">
                  <c:v>7.9676166666666663</c:v>
                </c:pt>
                <c:pt idx="3111">
                  <c:v>7.9702000000000011</c:v>
                </c:pt>
                <c:pt idx="3112">
                  <c:v>7.9727833333333358</c:v>
                </c:pt>
                <c:pt idx="3113">
                  <c:v>7.9753833333333359</c:v>
                </c:pt>
                <c:pt idx="3114">
                  <c:v>7.9779666666666662</c:v>
                </c:pt>
                <c:pt idx="3115">
                  <c:v>7.98055</c:v>
                </c:pt>
                <c:pt idx="3116">
                  <c:v>7.9831333333333339</c:v>
                </c:pt>
                <c:pt idx="3117">
                  <c:v>7.9857166666666659</c:v>
                </c:pt>
                <c:pt idx="3118">
                  <c:v>7.9883166666666661</c:v>
                </c:pt>
                <c:pt idx="3119">
                  <c:v>7.9908999999999999</c:v>
                </c:pt>
                <c:pt idx="3120">
                  <c:v>7.9934833333333337</c:v>
                </c:pt>
                <c:pt idx="3121">
                  <c:v>7.9960833333333339</c:v>
                </c:pt>
                <c:pt idx="3122">
                  <c:v>7.9986666666666677</c:v>
                </c:pt>
                <c:pt idx="3123">
                  <c:v>8.0012499999999989</c:v>
                </c:pt>
                <c:pt idx="3124">
                  <c:v>8.0038500000000035</c:v>
                </c:pt>
                <c:pt idx="3125">
                  <c:v>8.0064333333333355</c:v>
                </c:pt>
                <c:pt idx="3126">
                  <c:v>8.0090166666666676</c:v>
                </c:pt>
                <c:pt idx="3127">
                  <c:v>8.0116166666666668</c:v>
                </c:pt>
                <c:pt idx="3128">
                  <c:v>8.0142000000000024</c:v>
                </c:pt>
                <c:pt idx="3129">
                  <c:v>8.0167833333333327</c:v>
                </c:pt>
                <c:pt idx="3130">
                  <c:v>8.0193666666666665</c:v>
                </c:pt>
                <c:pt idx="3131">
                  <c:v>8.0219499999999986</c:v>
                </c:pt>
                <c:pt idx="3132">
                  <c:v>8.0245500000000014</c:v>
                </c:pt>
                <c:pt idx="3133">
                  <c:v>8.0271333333333335</c:v>
                </c:pt>
                <c:pt idx="3134">
                  <c:v>8.0297166666666691</c:v>
                </c:pt>
                <c:pt idx="3135">
                  <c:v>8.0323166666666665</c:v>
                </c:pt>
                <c:pt idx="3136">
                  <c:v>8.0348999999999986</c:v>
                </c:pt>
                <c:pt idx="3137">
                  <c:v>8.0374833333333342</c:v>
                </c:pt>
                <c:pt idx="3138">
                  <c:v>8.0400833333333335</c:v>
                </c:pt>
                <c:pt idx="3139">
                  <c:v>8.0426666666666691</c:v>
                </c:pt>
                <c:pt idx="3140">
                  <c:v>8.0452500000000011</c:v>
                </c:pt>
                <c:pt idx="3141">
                  <c:v>8.0478333333333332</c:v>
                </c:pt>
                <c:pt idx="3142">
                  <c:v>8.0504166666666706</c:v>
                </c:pt>
                <c:pt idx="3143">
                  <c:v>8.053016666666668</c:v>
                </c:pt>
                <c:pt idx="3144">
                  <c:v>8.0556000000000019</c:v>
                </c:pt>
                <c:pt idx="3145">
                  <c:v>8.0581833333333357</c:v>
                </c:pt>
                <c:pt idx="3146">
                  <c:v>8.060783333333335</c:v>
                </c:pt>
                <c:pt idx="3147">
                  <c:v>8.0633666666666688</c:v>
                </c:pt>
                <c:pt idx="3148">
                  <c:v>8.0659500000000026</c:v>
                </c:pt>
                <c:pt idx="3149">
                  <c:v>8.0685500000000001</c:v>
                </c:pt>
                <c:pt idx="3150">
                  <c:v>8.0711333333333322</c:v>
                </c:pt>
                <c:pt idx="3151">
                  <c:v>8.0737166666666678</c:v>
                </c:pt>
                <c:pt idx="3152">
                  <c:v>8.0763000000000016</c:v>
                </c:pt>
                <c:pt idx="3153">
                  <c:v>8.0788833333333336</c:v>
                </c:pt>
                <c:pt idx="3154">
                  <c:v>8.0814833333333347</c:v>
                </c:pt>
                <c:pt idx="3155">
                  <c:v>8.0840666666666667</c:v>
                </c:pt>
                <c:pt idx="3156">
                  <c:v>8.0866500000000006</c:v>
                </c:pt>
                <c:pt idx="3157">
                  <c:v>8.0892500000000016</c:v>
                </c:pt>
                <c:pt idx="3158">
                  <c:v>8.0918333333333337</c:v>
                </c:pt>
                <c:pt idx="3159">
                  <c:v>8.0944166666666693</c:v>
                </c:pt>
                <c:pt idx="3160">
                  <c:v>8.0970166666666668</c:v>
                </c:pt>
                <c:pt idx="3161">
                  <c:v>8.0996000000000006</c:v>
                </c:pt>
                <c:pt idx="3162">
                  <c:v>8.1021833333333326</c:v>
                </c:pt>
                <c:pt idx="3163">
                  <c:v>8.1047833333333337</c:v>
                </c:pt>
                <c:pt idx="3164">
                  <c:v>8.1073666666666675</c:v>
                </c:pt>
                <c:pt idx="3165">
                  <c:v>8.1099500000000013</c:v>
                </c:pt>
                <c:pt idx="3166">
                  <c:v>8.1125333333333352</c:v>
                </c:pt>
                <c:pt idx="3167">
                  <c:v>8.115116666666669</c:v>
                </c:pt>
                <c:pt idx="3168">
                  <c:v>8.1177166666666665</c:v>
                </c:pt>
                <c:pt idx="3169">
                  <c:v>8.1202999999999985</c:v>
                </c:pt>
                <c:pt idx="3170">
                  <c:v>8.1228833333333323</c:v>
                </c:pt>
                <c:pt idx="3171">
                  <c:v>8.1254833333333352</c:v>
                </c:pt>
                <c:pt idx="3172">
                  <c:v>8.1280666666666672</c:v>
                </c:pt>
                <c:pt idx="3173">
                  <c:v>8.130650000000001</c:v>
                </c:pt>
                <c:pt idx="3174">
                  <c:v>8.1332499999999985</c:v>
                </c:pt>
                <c:pt idx="3175">
                  <c:v>8.1358333333333324</c:v>
                </c:pt>
                <c:pt idx="3176">
                  <c:v>8.1384166666666662</c:v>
                </c:pt>
                <c:pt idx="3177">
                  <c:v>8.1409999999999982</c:v>
                </c:pt>
                <c:pt idx="3178">
                  <c:v>8.1435833333333338</c:v>
                </c:pt>
                <c:pt idx="3179">
                  <c:v>8.1461833333333331</c:v>
                </c:pt>
                <c:pt idx="3180">
                  <c:v>8.1487666666666669</c:v>
                </c:pt>
                <c:pt idx="3181">
                  <c:v>8.151349999999999</c:v>
                </c:pt>
                <c:pt idx="3182">
                  <c:v>8.15395</c:v>
                </c:pt>
                <c:pt idx="3183">
                  <c:v>8.1565166666666684</c:v>
                </c:pt>
                <c:pt idx="3184">
                  <c:v>8.1591000000000005</c:v>
                </c:pt>
                <c:pt idx="3185">
                  <c:v>8.1617000000000015</c:v>
                </c:pt>
                <c:pt idx="3186">
                  <c:v>8.1642833333333336</c:v>
                </c:pt>
                <c:pt idx="3187">
                  <c:v>8.1668666666666692</c:v>
                </c:pt>
                <c:pt idx="3188">
                  <c:v>8.1694333333333358</c:v>
                </c:pt>
                <c:pt idx="3189">
                  <c:v>8.1720166666666696</c:v>
                </c:pt>
                <c:pt idx="3190">
                  <c:v>8.1746166666666689</c:v>
                </c:pt>
                <c:pt idx="3191">
                  <c:v>8.1772000000000009</c:v>
                </c:pt>
                <c:pt idx="3192">
                  <c:v>8.1797833333333347</c:v>
                </c:pt>
                <c:pt idx="3193">
                  <c:v>8.1823833333333322</c:v>
                </c:pt>
                <c:pt idx="3194">
                  <c:v>8.1849666666666661</c:v>
                </c:pt>
                <c:pt idx="3195">
                  <c:v>8.1875500000000034</c:v>
                </c:pt>
                <c:pt idx="3196">
                  <c:v>8.1901500000000009</c:v>
                </c:pt>
                <c:pt idx="3197">
                  <c:v>8.1927333333333348</c:v>
                </c:pt>
                <c:pt idx="3198">
                  <c:v>8.1953166666666668</c:v>
                </c:pt>
                <c:pt idx="3199">
                  <c:v>8.1978666666666662</c:v>
                </c:pt>
                <c:pt idx="3200">
                  <c:v>8.20045</c:v>
                </c:pt>
                <c:pt idx="3201">
                  <c:v>8.2030500000000011</c:v>
                </c:pt>
                <c:pt idx="3202">
                  <c:v>8.2056333333333349</c:v>
                </c:pt>
                <c:pt idx="3203">
                  <c:v>8.2082166666666669</c:v>
                </c:pt>
                <c:pt idx="3204">
                  <c:v>8.2108166666666662</c:v>
                </c:pt>
                <c:pt idx="3205">
                  <c:v>8.2134</c:v>
                </c:pt>
                <c:pt idx="3206">
                  <c:v>8.2159833333333356</c:v>
                </c:pt>
                <c:pt idx="3207">
                  <c:v>8.2185833333333331</c:v>
                </c:pt>
                <c:pt idx="3208">
                  <c:v>8.2211499999999997</c:v>
                </c:pt>
                <c:pt idx="3209">
                  <c:v>8.2237333333333336</c:v>
                </c:pt>
                <c:pt idx="3210">
                  <c:v>8.2263166666666674</c:v>
                </c:pt>
                <c:pt idx="3211">
                  <c:v>8.2288999999999994</c:v>
                </c:pt>
                <c:pt idx="3212">
                  <c:v>8.2314999999999987</c:v>
                </c:pt>
                <c:pt idx="3213">
                  <c:v>8.2340833333333325</c:v>
                </c:pt>
                <c:pt idx="3214">
                  <c:v>8.2366666666666664</c:v>
                </c:pt>
                <c:pt idx="3215">
                  <c:v>8.2392666666666674</c:v>
                </c:pt>
                <c:pt idx="3216">
                  <c:v>8.2418499999999995</c:v>
                </c:pt>
                <c:pt idx="3217">
                  <c:v>8.2444333333333333</c:v>
                </c:pt>
                <c:pt idx="3218">
                  <c:v>8.2470333333333308</c:v>
                </c:pt>
                <c:pt idx="3219">
                  <c:v>8.2496166666666664</c:v>
                </c:pt>
                <c:pt idx="3220">
                  <c:v>8.2522000000000002</c:v>
                </c:pt>
                <c:pt idx="3221">
                  <c:v>8.2547833333333323</c:v>
                </c:pt>
                <c:pt idx="3222">
                  <c:v>8.2573666666666661</c:v>
                </c:pt>
                <c:pt idx="3223">
                  <c:v>8.2599666666666689</c:v>
                </c:pt>
                <c:pt idx="3224">
                  <c:v>8.2625500000000027</c:v>
                </c:pt>
                <c:pt idx="3225">
                  <c:v>8.2651333333333348</c:v>
                </c:pt>
                <c:pt idx="3226">
                  <c:v>8.267733333333334</c:v>
                </c:pt>
                <c:pt idx="3227">
                  <c:v>8.2703166666666661</c:v>
                </c:pt>
                <c:pt idx="3228">
                  <c:v>8.2729000000000035</c:v>
                </c:pt>
                <c:pt idx="3229">
                  <c:v>8.2755000000000027</c:v>
                </c:pt>
                <c:pt idx="3230">
                  <c:v>8.278083333333333</c:v>
                </c:pt>
                <c:pt idx="3231">
                  <c:v>8.2806666666666668</c:v>
                </c:pt>
                <c:pt idx="3232">
                  <c:v>8.2832666666666661</c:v>
                </c:pt>
                <c:pt idx="3233">
                  <c:v>8.2858500000000035</c:v>
                </c:pt>
                <c:pt idx="3234">
                  <c:v>8.2884333333333338</c:v>
                </c:pt>
                <c:pt idx="3235">
                  <c:v>8.2910166666666676</c:v>
                </c:pt>
                <c:pt idx="3236">
                  <c:v>8.2936000000000014</c:v>
                </c:pt>
                <c:pt idx="3237">
                  <c:v>8.2961999999999989</c:v>
                </c:pt>
                <c:pt idx="3238">
                  <c:v>8.2987833333333327</c:v>
                </c:pt>
                <c:pt idx="3239">
                  <c:v>8.3013666666666666</c:v>
                </c:pt>
                <c:pt idx="3240">
                  <c:v>8.3039666666666676</c:v>
                </c:pt>
                <c:pt idx="3241">
                  <c:v>8.3065500000000032</c:v>
                </c:pt>
                <c:pt idx="3242">
                  <c:v>8.3091333333333353</c:v>
                </c:pt>
                <c:pt idx="3243">
                  <c:v>8.3117333333333328</c:v>
                </c:pt>
                <c:pt idx="3244">
                  <c:v>8.3143166666666666</c:v>
                </c:pt>
                <c:pt idx="3245">
                  <c:v>8.3169000000000004</c:v>
                </c:pt>
                <c:pt idx="3246">
                  <c:v>8.3194833333333342</c:v>
                </c:pt>
                <c:pt idx="3247">
                  <c:v>8.3220666666666681</c:v>
                </c:pt>
                <c:pt idx="3248">
                  <c:v>8.3246500000000001</c:v>
                </c:pt>
                <c:pt idx="3249">
                  <c:v>8.3272333333333357</c:v>
                </c:pt>
                <c:pt idx="3250">
                  <c:v>8.3298166666666678</c:v>
                </c:pt>
                <c:pt idx="3251">
                  <c:v>8.3324166666666706</c:v>
                </c:pt>
                <c:pt idx="3252">
                  <c:v>8.3350000000000026</c:v>
                </c:pt>
                <c:pt idx="3253">
                  <c:v>8.3375833333333347</c:v>
                </c:pt>
                <c:pt idx="3254">
                  <c:v>8.3401833333333357</c:v>
                </c:pt>
                <c:pt idx="3255">
                  <c:v>8.3427666666666678</c:v>
                </c:pt>
                <c:pt idx="3256">
                  <c:v>8.3453500000000016</c:v>
                </c:pt>
                <c:pt idx="3257">
                  <c:v>8.3479333333333336</c:v>
                </c:pt>
                <c:pt idx="3258">
                  <c:v>8.350516666666671</c:v>
                </c:pt>
                <c:pt idx="3259">
                  <c:v>8.3531166666666685</c:v>
                </c:pt>
                <c:pt idx="3260">
                  <c:v>8.3557000000000023</c:v>
                </c:pt>
                <c:pt idx="3261">
                  <c:v>8.3582833333333344</c:v>
                </c:pt>
                <c:pt idx="3262">
                  <c:v>8.3608833333333354</c:v>
                </c:pt>
                <c:pt idx="3263">
                  <c:v>8.3634666666666693</c:v>
                </c:pt>
                <c:pt idx="3264">
                  <c:v>8.3660500000000031</c:v>
                </c:pt>
                <c:pt idx="3265">
                  <c:v>8.3686500000000006</c:v>
                </c:pt>
                <c:pt idx="3266">
                  <c:v>8.3712333333333326</c:v>
                </c:pt>
                <c:pt idx="3267">
                  <c:v>8.3738166666666682</c:v>
                </c:pt>
                <c:pt idx="3268">
                  <c:v>8.3764166666666693</c:v>
                </c:pt>
                <c:pt idx="3269">
                  <c:v>8.3790000000000013</c:v>
                </c:pt>
                <c:pt idx="3270">
                  <c:v>8.3815833333333352</c:v>
                </c:pt>
                <c:pt idx="3271">
                  <c:v>8.384166666666669</c:v>
                </c:pt>
                <c:pt idx="3272">
                  <c:v>8.3867500000000028</c:v>
                </c:pt>
                <c:pt idx="3273">
                  <c:v>8.3893500000000003</c:v>
                </c:pt>
                <c:pt idx="3274">
                  <c:v>8.3919333333333341</c:v>
                </c:pt>
                <c:pt idx="3275">
                  <c:v>8.394516666666668</c:v>
                </c:pt>
                <c:pt idx="3276">
                  <c:v>8.397116666666669</c:v>
                </c:pt>
                <c:pt idx="3277">
                  <c:v>8.3997000000000028</c:v>
                </c:pt>
                <c:pt idx="3278">
                  <c:v>8.4022666666666694</c:v>
                </c:pt>
                <c:pt idx="3279">
                  <c:v>8.4048666666666687</c:v>
                </c:pt>
                <c:pt idx="3280">
                  <c:v>8.4074500000000008</c:v>
                </c:pt>
                <c:pt idx="3281">
                  <c:v>8.4100333333333328</c:v>
                </c:pt>
                <c:pt idx="3282">
                  <c:v>8.4126166666666684</c:v>
                </c:pt>
                <c:pt idx="3283">
                  <c:v>8.4152000000000005</c:v>
                </c:pt>
                <c:pt idx="3284">
                  <c:v>8.4178000000000015</c:v>
                </c:pt>
                <c:pt idx="3285">
                  <c:v>8.4203833333333336</c:v>
                </c:pt>
                <c:pt idx="3286">
                  <c:v>8.4229666666666674</c:v>
                </c:pt>
                <c:pt idx="3287">
                  <c:v>8.4255666666666684</c:v>
                </c:pt>
                <c:pt idx="3288">
                  <c:v>8.4281499999999987</c:v>
                </c:pt>
                <c:pt idx="3289">
                  <c:v>8.4307333333333325</c:v>
                </c:pt>
                <c:pt idx="3290">
                  <c:v>8.4333333333333336</c:v>
                </c:pt>
                <c:pt idx="3291">
                  <c:v>8.4359166666666674</c:v>
                </c:pt>
                <c:pt idx="3292">
                  <c:v>8.4385000000000012</c:v>
                </c:pt>
                <c:pt idx="3293">
                  <c:v>8.4410833333333333</c:v>
                </c:pt>
                <c:pt idx="3294">
                  <c:v>8.4436666666666689</c:v>
                </c:pt>
                <c:pt idx="3295">
                  <c:v>8.4462666666666664</c:v>
                </c:pt>
                <c:pt idx="3296">
                  <c:v>8.4488499999999984</c:v>
                </c:pt>
                <c:pt idx="3297">
                  <c:v>8.4514333333333358</c:v>
                </c:pt>
                <c:pt idx="3298">
                  <c:v>8.4540333333333351</c:v>
                </c:pt>
                <c:pt idx="3299">
                  <c:v>8.4566166666666707</c:v>
                </c:pt>
                <c:pt idx="3300">
                  <c:v>8.4592000000000027</c:v>
                </c:pt>
                <c:pt idx="3301">
                  <c:v>8.4618000000000002</c:v>
                </c:pt>
                <c:pt idx="3302">
                  <c:v>8.464383333333334</c:v>
                </c:pt>
                <c:pt idx="3303">
                  <c:v>8.4669666666666679</c:v>
                </c:pt>
                <c:pt idx="3304">
                  <c:v>8.4695500000000052</c:v>
                </c:pt>
                <c:pt idx="3305">
                  <c:v>8.4721333333333355</c:v>
                </c:pt>
                <c:pt idx="3306">
                  <c:v>8.4747333333333348</c:v>
                </c:pt>
                <c:pt idx="3307">
                  <c:v>8.4773166666666668</c:v>
                </c:pt>
                <c:pt idx="3308">
                  <c:v>8.4799000000000042</c:v>
                </c:pt>
                <c:pt idx="3309">
                  <c:v>8.4825000000000053</c:v>
                </c:pt>
                <c:pt idx="3310">
                  <c:v>8.4850833333333355</c:v>
                </c:pt>
                <c:pt idx="3311">
                  <c:v>8.4876666666666676</c:v>
                </c:pt>
                <c:pt idx="3312">
                  <c:v>8.4902666666666686</c:v>
                </c:pt>
                <c:pt idx="3313">
                  <c:v>8.4928500000000007</c:v>
                </c:pt>
                <c:pt idx="3314">
                  <c:v>8.4954333333333345</c:v>
                </c:pt>
                <c:pt idx="3315">
                  <c:v>8.4980166666666666</c:v>
                </c:pt>
                <c:pt idx="3316">
                  <c:v>8.5006000000000004</c:v>
                </c:pt>
                <c:pt idx="3317">
                  <c:v>8.5031833333333324</c:v>
                </c:pt>
                <c:pt idx="3318">
                  <c:v>8.505766666666668</c:v>
                </c:pt>
                <c:pt idx="3319">
                  <c:v>8.5083499999999983</c:v>
                </c:pt>
                <c:pt idx="3320">
                  <c:v>8.5109500000000011</c:v>
                </c:pt>
                <c:pt idx="3321">
                  <c:v>8.513533333333335</c:v>
                </c:pt>
                <c:pt idx="3322">
                  <c:v>8.5161166666666688</c:v>
                </c:pt>
                <c:pt idx="3323">
                  <c:v>8.5187166666666663</c:v>
                </c:pt>
                <c:pt idx="3324">
                  <c:v>8.5212999999999983</c:v>
                </c:pt>
                <c:pt idx="3325">
                  <c:v>8.5238833333333357</c:v>
                </c:pt>
                <c:pt idx="3326">
                  <c:v>8.526483333333335</c:v>
                </c:pt>
                <c:pt idx="3327">
                  <c:v>8.5290666666666688</c:v>
                </c:pt>
                <c:pt idx="3328">
                  <c:v>8.5316499999999991</c:v>
                </c:pt>
                <c:pt idx="3329">
                  <c:v>8.5342333333333329</c:v>
                </c:pt>
                <c:pt idx="3330">
                  <c:v>8.5368166666666667</c:v>
                </c:pt>
                <c:pt idx="3331">
                  <c:v>8.5394166666666678</c:v>
                </c:pt>
                <c:pt idx="3332">
                  <c:v>8.5419999999999998</c:v>
                </c:pt>
                <c:pt idx="3333">
                  <c:v>8.5445833333333336</c:v>
                </c:pt>
                <c:pt idx="3334">
                  <c:v>8.5471833333333329</c:v>
                </c:pt>
                <c:pt idx="3335">
                  <c:v>8.5497666666666667</c:v>
                </c:pt>
                <c:pt idx="3336">
                  <c:v>8.5523500000000023</c:v>
                </c:pt>
                <c:pt idx="3337">
                  <c:v>8.5549333333333344</c:v>
                </c:pt>
                <c:pt idx="3338">
                  <c:v>8.5575166666666682</c:v>
                </c:pt>
                <c:pt idx="3339">
                  <c:v>8.5601000000000003</c:v>
                </c:pt>
                <c:pt idx="3340">
                  <c:v>8.5626833333333341</c:v>
                </c:pt>
                <c:pt idx="3341">
                  <c:v>8.5652666666666715</c:v>
                </c:pt>
                <c:pt idx="3342">
                  <c:v>8.567866666666669</c:v>
                </c:pt>
                <c:pt idx="3343">
                  <c:v>8.5704500000000028</c:v>
                </c:pt>
                <c:pt idx="3344">
                  <c:v>8.5730333333333348</c:v>
                </c:pt>
                <c:pt idx="3345">
                  <c:v>8.5756333333333359</c:v>
                </c:pt>
                <c:pt idx="3346">
                  <c:v>8.5782166666666662</c:v>
                </c:pt>
                <c:pt idx="3347">
                  <c:v>8.5808</c:v>
                </c:pt>
                <c:pt idx="3348">
                  <c:v>8.5834000000000028</c:v>
                </c:pt>
                <c:pt idx="3349">
                  <c:v>8.5859833333333349</c:v>
                </c:pt>
                <c:pt idx="3350">
                  <c:v>8.5885666666666687</c:v>
                </c:pt>
                <c:pt idx="3351">
                  <c:v>8.591149999999999</c:v>
                </c:pt>
                <c:pt idx="3352">
                  <c:v>8.5937333333333346</c:v>
                </c:pt>
                <c:pt idx="3353">
                  <c:v>8.596333333333332</c:v>
                </c:pt>
                <c:pt idx="3354">
                  <c:v>8.5989166666666677</c:v>
                </c:pt>
                <c:pt idx="3355">
                  <c:v>8.6015000000000015</c:v>
                </c:pt>
                <c:pt idx="3356">
                  <c:v>8.6041000000000007</c:v>
                </c:pt>
                <c:pt idx="3357">
                  <c:v>8.6066833333333328</c:v>
                </c:pt>
                <c:pt idx="3358">
                  <c:v>8.6092666666666666</c:v>
                </c:pt>
                <c:pt idx="3359">
                  <c:v>8.6118666666666677</c:v>
                </c:pt>
                <c:pt idx="3360">
                  <c:v>8.6144500000000015</c:v>
                </c:pt>
                <c:pt idx="3361">
                  <c:v>8.6170333333333335</c:v>
                </c:pt>
                <c:pt idx="3362">
                  <c:v>8.6196333333333328</c:v>
                </c:pt>
                <c:pt idx="3363">
                  <c:v>8.6222166666666666</c:v>
                </c:pt>
                <c:pt idx="3364">
                  <c:v>8.6247999999999987</c:v>
                </c:pt>
                <c:pt idx="3365">
                  <c:v>8.6273833333333325</c:v>
                </c:pt>
                <c:pt idx="3366">
                  <c:v>8.6299666666666663</c:v>
                </c:pt>
                <c:pt idx="3367">
                  <c:v>8.6325666666666674</c:v>
                </c:pt>
                <c:pt idx="3368">
                  <c:v>8.6351500000000012</c:v>
                </c:pt>
                <c:pt idx="3369">
                  <c:v>8.6377333333333333</c:v>
                </c:pt>
                <c:pt idx="3370">
                  <c:v>8.6403333333333308</c:v>
                </c:pt>
                <c:pt idx="3371">
                  <c:v>8.6429166666666699</c:v>
                </c:pt>
                <c:pt idx="3372">
                  <c:v>8.6455000000000002</c:v>
                </c:pt>
                <c:pt idx="3373">
                  <c:v>8.6480999999999995</c:v>
                </c:pt>
                <c:pt idx="3374">
                  <c:v>8.6506833333333368</c:v>
                </c:pt>
                <c:pt idx="3375">
                  <c:v>8.6532666666666689</c:v>
                </c:pt>
                <c:pt idx="3376">
                  <c:v>8.6558500000000027</c:v>
                </c:pt>
                <c:pt idx="3377">
                  <c:v>8.6584333333333348</c:v>
                </c:pt>
                <c:pt idx="3378">
                  <c:v>8.661033333333334</c:v>
                </c:pt>
                <c:pt idx="3379">
                  <c:v>8.6636166666666679</c:v>
                </c:pt>
                <c:pt idx="3380">
                  <c:v>8.6662000000000035</c:v>
                </c:pt>
                <c:pt idx="3381">
                  <c:v>8.6688000000000009</c:v>
                </c:pt>
                <c:pt idx="3382">
                  <c:v>8.671383333333333</c:v>
                </c:pt>
                <c:pt idx="3383">
                  <c:v>8.6739666666666668</c:v>
                </c:pt>
                <c:pt idx="3384">
                  <c:v>8.6765666666666714</c:v>
                </c:pt>
                <c:pt idx="3385">
                  <c:v>8.6791500000000035</c:v>
                </c:pt>
                <c:pt idx="3386">
                  <c:v>8.6817333333333337</c:v>
                </c:pt>
                <c:pt idx="3387">
                  <c:v>8.684333333333333</c:v>
                </c:pt>
                <c:pt idx="3388">
                  <c:v>8.6869166666666668</c:v>
                </c:pt>
                <c:pt idx="3389">
                  <c:v>8.6895000000000007</c:v>
                </c:pt>
                <c:pt idx="3390">
                  <c:v>8.6920833333333327</c:v>
                </c:pt>
                <c:pt idx="3391">
                  <c:v>8.6946666666666665</c:v>
                </c:pt>
                <c:pt idx="3392">
                  <c:v>8.6972666666666676</c:v>
                </c:pt>
                <c:pt idx="3393">
                  <c:v>8.6998500000000014</c:v>
                </c:pt>
                <c:pt idx="3394">
                  <c:v>8.7024333333333352</c:v>
                </c:pt>
                <c:pt idx="3395">
                  <c:v>8.7050333333333345</c:v>
                </c:pt>
                <c:pt idx="3396">
                  <c:v>8.7076166666666666</c:v>
                </c:pt>
                <c:pt idx="3397">
                  <c:v>8.7102000000000004</c:v>
                </c:pt>
                <c:pt idx="3398">
                  <c:v>8.7128000000000014</c:v>
                </c:pt>
                <c:pt idx="3399">
                  <c:v>8.7153833333333335</c:v>
                </c:pt>
                <c:pt idx="3400">
                  <c:v>8.7179666666666655</c:v>
                </c:pt>
                <c:pt idx="3401">
                  <c:v>8.7205500000000011</c:v>
                </c:pt>
                <c:pt idx="3402">
                  <c:v>8.7231333333333332</c:v>
                </c:pt>
                <c:pt idx="3403">
                  <c:v>8.7257333333333325</c:v>
                </c:pt>
                <c:pt idx="3404">
                  <c:v>8.7283166666666645</c:v>
                </c:pt>
                <c:pt idx="3405">
                  <c:v>8.7308999999999983</c:v>
                </c:pt>
                <c:pt idx="3406">
                  <c:v>8.7335000000000012</c:v>
                </c:pt>
                <c:pt idx="3407">
                  <c:v>8.7360833333333332</c:v>
                </c:pt>
                <c:pt idx="3408">
                  <c:v>8.738666666666667</c:v>
                </c:pt>
                <c:pt idx="3409">
                  <c:v>8.7412666666666645</c:v>
                </c:pt>
                <c:pt idx="3410">
                  <c:v>8.7438499999999983</c:v>
                </c:pt>
                <c:pt idx="3411">
                  <c:v>8.7464333333333322</c:v>
                </c:pt>
                <c:pt idx="3412">
                  <c:v>8.7490166666666678</c:v>
                </c:pt>
                <c:pt idx="3413">
                  <c:v>8.7516000000000016</c:v>
                </c:pt>
                <c:pt idx="3414">
                  <c:v>8.7542000000000009</c:v>
                </c:pt>
                <c:pt idx="3415">
                  <c:v>8.7567833333333347</c:v>
                </c:pt>
                <c:pt idx="3416">
                  <c:v>8.7593666666666667</c:v>
                </c:pt>
                <c:pt idx="3417">
                  <c:v>8.761966666666666</c:v>
                </c:pt>
                <c:pt idx="3418">
                  <c:v>8.7645500000000016</c:v>
                </c:pt>
                <c:pt idx="3419">
                  <c:v>8.76711666666667</c:v>
                </c:pt>
                <c:pt idx="3420">
                  <c:v>8.7697166666666675</c:v>
                </c:pt>
                <c:pt idx="3421">
                  <c:v>8.7723000000000013</c:v>
                </c:pt>
                <c:pt idx="3422">
                  <c:v>8.7748833333333334</c:v>
                </c:pt>
                <c:pt idx="3423">
                  <c:v>8.7774833333333326</c:v>
                </c:pt>
                <c:pt idx="3424">
                  <c:v>8.7800666666666665</c:v>
                </c:pt>
                <c:pt idx="3425">
                  <c:v>8.7826500000000021</c:v>
                </c:pt>
                <c:pt idx="3426">
                  <c:v>8.7852333333333341</c:v>
                </c:pt>
                <c:pt idx="3427">
                  <c:v>8.7878166666666662</c:v>
                </c:pt>
                <c:pt idx="3428">
                  <c:v>8.7904166666666672</c:v>
                </c:pt>
                <c:pt idx="3429">
                  <c:v>8.793000000000001</c:v>
                </c:pt>
                <c:pt idx="3430">
                  <c:v>8.7955833333333349</c:v>
                </c:pt>
                <c:pt idx="3431">
                  <c:v>8.7981833333333306</c:v>
                </c:pt>
                <c:pt idx="3432">
                  <c:v>8.8007666666666715</c:v>
                </c:pt>
                <c:pt idx="3433">
                  <c:v>8.80335</c:v>
                </c:pt>
                <c:pt idx="3434">
                  <c:v>8.8059500000000028</c:v>
                </c:pt>
                <c:pt idx="3435">
                  <c:v>8.8085333333333349</c:v>
                </c:pt>
                <c:pt idx="3436">
                  <c:v>8.8111166666666687</c:v>
                </c:pt>
                <c:pt idx="3437">
                  <c:v>8.8137000000000008</c:v>
                </c:pt>
                <c:pt idx="3438">
                  <c:v>8.8162833333333328</c:v>
                </c:pt>
                <c:pt idx="3439">
                  <c:v>8.8188833333333356</c:v>
                </c:pt>
                <c:pt idx="3440">
                  <c:v>8.8214666666666695</c:v>
                </c:pt>
                <c:pt idx="3441">
                  <c:v>8.8240500000000015</c:v>
                </c:pt>
                <c:pt idx="3442">
                  <c:v>8.8266500000000008</c:v>
                </c:pt>
                <c:pt idx="3443">
                  <c:v>8.8292000000000019</c:v>
                </c:pt>
                <c:pt idx="3444">
                  <c:v>8.831783333333334</c:v>
                </c:pt>
                <c:pt idx="3445">
                  <c:v>8.8343833333333333</c:v>
                </c:pt>
                <c:pt idx="3446">
                  <c:v>8.8369666666666671</c:v>
                </c:pt>
                <c:pt idx="3447">
                  <c:v>8.8395500000000027</c:v>
                </c:pt>
                <c:pt idx="3448">
                  <c:v>8.8421333333333347</c:v>
                </c:pt>
                <c:pt idx="3449">
                  <c:v>8.8447166666666668</c:v>
                </c:pt>
                <c:pt idx="3450">
                  <c:v>8.8473166666666678</c:v>
                </c:pt>
                <c:pt idx="3451">
                  <c:v>8.8499000000000034</c:v>
                </c:pt>
                <c:pt idx="3452">
                  <c:v>8.8524833333333373</c:v>
                </c:pt>
                <c:pt idx="3453">
                  <c:v>8.8550833333333365</c:v>
                </c:pt>
                <c:pt idx="3454">
                  <c:v>8.8576666666666686</c:v>
                </c:pt>
                <c:pt idx="3455">
                  <c:v>8.8602500000000006</c:v>
                </c:pt>
                <c:pt idx="3456">
                  <c:v>8.8628333333333345</c:v>
                </c:pt>
                <c:pt idx="3457">
                  <c:v>8.8654166666666701</c:v>
                </c:pt>
                <c:pt idx="3458">
                  <c:v>8.8680000000000003</c:v>
                </c:pt>
                <c:pt idx="3459">
                  <c:v>8.8705833333333359</c:v>
                </c:pt>
                <c:pt idx="3460">
                  <c:v>8.873166666666668</c:v>
                </c:pt>
                <c:pt idx="3461">
                  <c:v>8.8757666666666708</c:v>
                </c:pt>
                <c:pt idx="3462">
                  <c:v>8.8783500000000011</c:v>
                </c:pt>
                <c:pt idx="3463">
                  <c:v>8.8809333333333349</c:v>
                </c:pt>
                <c:pt idx="3464">
                  <c:v>8.8835333333333342</c:v>
                </c:pt>
                <c:pt idx="3465">
                  <c:v>8.8861166666666715</c:v>
                </c:pt>
                <c:pt idx="3466">
                  <c:v>8.8887</c:v>
                </c:pt>
                <c:pt idx="3467">
                  <c:v>8.8913000000000011</c:v>
                </c:pt>
                <c:pt idx="3468">
                  <c:v>8.8938833333333349</c:v>
                </c:pt>
                <c:pt idx="3469">
                  <c:v>8.8964666666666705</c:v>
                </c:pt>
                <c:pt idx="3470">
                  <c:v>8.8990500000000026</c:v>
                </c:pt>
                <c:pt idx="3471">
                  <c:v>8.9016333333333328</c:v>
                </c:pt>
                <c:pt idx="3472">
                  <c:v>8.9042333333333357</c:v>
                </c:pt>
                <c:pt idx="3473">
                  <c:v>8.9068166666666695</c:v>
                </c:pt>
                <c:pt idx="3474">
                  <c:v>8.9094000000000015</c:v>
                </c:pt>
                <c:pt idx="3475">
                  <c:v>8.9120000000000008</c:v>
                </c:pt>
                <c:pt idx="3476">
                  <c:v>8.9145833333333346</c:v>
                </c:pt>
                <c:pt idx="3477">
                  <c:v>8.9171666666666667</c:v>
                </c:pt>
                <c:pt idx="3478">
                  <c:v>8.9197666666666695</c:v>
                </c:pt>
                <c:pt idx="3479">
                  <c:v>8.9223500000000016</c:v>
                </c:pt>
                <c:pt idx="3480">
                  <c:v>8.9249000000000009</c:v>
                </c:pt>
                <c:pt idx="3481">
                  <c:v>8.9274833333333348</c:v>
                </c:pt>
                <c:pt idx="3482">
                  <c:v>8.9300666666666668</c:v>
                </c:pt>
                <c:pt idx="3483">
                  <c:v>8.9326666666666714</c:v>
                </c:pt>
                <c:pt idx="3484">
                  <c:v>8.9352500000000035</c:v>
                </c:pt>
                <c:pt idx="3485">
                  <c:v>8.9378333333333337</c:v>
                </c:pt>
                <c:pt idx="3486">
                  <c:v>8.9404333333333348</c:v>
                </c:pt>
                <c:pt idx="3487">
                  <c:v>8.9430166666666668</c:v>
                </c:pt>
                <c:pt idx="3488">
                  <c:v>8.9456000000000007</c:v>
                </c:pt>
                <c:pt idx="3489">
                  <c:v>8.9481999999999999</c:v>
                </c:pt>
                <c:pt idx="3490">
                  <c:v>8.9507833333333355</c:v>
                </c:pt>
                <c:pt idx="3491">
                  <c:v>8.9533500000000004</c:v>
                </c:pt>
                <c:pt idx="3492">
                  <c:v>8.9559333333333342</c:v>
                </c:pt>
                <c:pt idx="3493">
                  <c:v>8.958516666666668</c:v>
                </c:pt>
                <c:pt idx="3494">
                  <c:v>8.9611166666666691</c:v>
                </c:pt>
                <c:pt idx="3495">
                  <c:v>8.9636833333333374</c:v>
                </c:pt>
                <c:pt idx="3496">
                  <c:v>8.9662666666666695</c:v>
                </c:pt>
                <c:pt idx="3497">
                  <c:v>8.968866666666667</c:v>
                </c:pt>
                <c:pt idx="3498">
                  <c:v>8.9714500000000008</c:v>
                </c:pt>
                <c:pt idx="3499">
                  <c:v>8.9740333333333346</c:v>
                </c:pt>
                <c:pt idx="3500">
                  <c:v>8.9766333333333339</c:v>
                </c:pt>
                <c:pt idx="3501">
                  <c:v>8.9792166666666695</c:v>
                </c:pt>
                <c:pt idx="3502">
                  <c:v>8.9818000000000016</c:v>
                </c:pt>
                <c:pt idx="3503">
                  <c:v>8.9843833333333336</c:v>
                </c:pt>
                <c:pt idx="3504">
                  <c:v>8.9869666666666674</c:v>
                </c:pt>
                <c:pt idx="3505">
                  <c:v>8.9895666666666685</c:v>
                </c:pt>
                <c:pt idx="3506">
                  <c:v>8.9921500000000005</c:v>
                </c:pt>
                <c:pt idx="3507">
                  <c:v>8.9947333333333326</c:v>
                </c:pt>
                <c:pt idx="3508">
                  <c:v>8.9973333333333336</c:v>
                </c:pt>
                <c:pt idx="3509">
                  <c:v>8.9999166666666692</c:v>
                </c:pt>
                <c:pt idx="3510">
                  <c:v>9.0025000000000031</c:v>
                </c:pt>
                <c:pt idx="3511">
                  <c:v>9.0051000000000005</c:v>
                </c:pt>
                <c:pt idx="3512">
                  <c:v>9.0076833333333344</c:v>
                </c:pt>
                <c:pt idx="3513">
                  <c:v>9.0102666666666664</c:v>
                </c:pt>
                <c:pt idx="3514">
                  <c:v>9.0128666666666692</c:v>
                </c:pt>
                <c:pt idx="3515">
                  <c:v>9.0154500000000031</c:v>
                </c:pt>
                <c:pt idx="3516">
                  <c:v>9.0180333333333333</c:v>
                </c:pt>
                <c:pt idx="3517">
                  <c:v>9.0206166666666672</c:v>
                </c:pt>
                <c:pt idx="3518">
                  <c:v>9.023200000000001</c:v>
                </c:pt>
                <c:pt idx="3519">
                  <c:v>9.0258000000000003</c:v>
                </c:pt>
                <c:pt idx="3520">
                  <c:v>9.0283833333333305</c:v>
                </c:pt>
                <c:pt idx="3521">
                  <c:v>9.0309500000000025</c:v>
                </c:pt>
                <c:pt idx="3522">
                  <c:v>9.03355</c:v>
                </c:pt>
                <c:pt idx="3523">
                  <c:v>9.0361333333333338</c:v>
                </c:pt>
                <c:pt idx="3524">
                  <c:v>9.0387166666666658</c:v>
                </c:pt>
                <c:pt idx="3525">
                  <c:v>9.0413166666666669</c:v>
                </c:pt>
                <c:pt idx="3526">
                  <c:v>9.0438999999999989</c:v>
                </c:pt>
                <c:pt idx="3527">
                  <c:v>9.0464833333333328</c:v>
                </c:pt>
                <c:pt idx="3528">
                  <c:v>9.0490666666666666</c:v>
                </c:pt>
                <c:pt idx="3529">
                  <c:v>9.0516500000000004</c:v>
                </c:pt>
                <c:pt idx="3530">
                  <c:v>9.0542500000000015</c:v>
                </c:pt>
                <c:pt idx="3531">
                  <c:v>9.0568333333333353</c:v>
                </c:pt>
                <c:pt idx="3532">
                  <c:v>9.0594166666666709</c:v>
                </c:pt>
                <c:pt idx="3533">
                  <c:v>9.0620166666666684</c:v>
                </c:pt>
                <c:pt idx="3534">
                  <c:v>9.0646000000000004</c:v>
                </c:pt>
                <c:pt idx="3535">
                  <c:v>9.0671833333333325</c:v>
                </c:pt>
                <c:pt idx="3536">
                  <c:v>9.0697833333333353</c:v>
                </c:pt>
                <c:pt idx="3537">
                  <c:v>9.0723666666666674</c:v>
                </c:pt>
                <c:pt idx="3538">
                  <c:v>9.0749500000000012</c:v>
                </c:pt>
                <c:pt idx="3539">
                  <c:v>9.077533333333335</c:v>
                </c:pt>
                <c:pt idx="3540">
                  <c:v>9.0801166666666688</c:v>
                </c:pt>
                <c:pt idx="3541">
                  <c:v>9.0827166666666681</c:v>
                </c:pt>
                <c:pt idx="3542">
                  <c:v>9.0853000000000002</c:v>
                </c:pt>
                <c:pt idx="3543">
                  <c:v>9.087883333333334</c:v>
                </c:pt>
                <c:pt idx="3544">
                  <c:v>9.090483333333335</c:v>
                </c:pt>
                <c:pt idx="3545">
                  <c:v>9.0930666666666671</c:v>
                </c:pt>
                <c:pt idx="3546">
                  <c:v>9.0956500000000027</c:v>
                </c:pt>
                <c:pt idx="3547">
                  <c:v>9.0982499999999984</c:v>
                </c:pt>
                <c:pt idx="3548">
                  <c:v>9.1008000000000013</c:v>
                </c:pt>
                <c:pt idx="3549">
                  <c:v>9.1033833333333334</c:v>
                </c:pt>
                <c:pt idx="3550">
                  <c:v>9.1059666666666672</c:v>
                </c:pt>
                <c:pt idx="3551">
                  <c:v>9.108550000000001</c:v>
                </c:pt>
                <c:pt idx="3552">
                  <c:v>9.1111499999999985</c:v>
                </c:pt>
                <c:pt idx="3553">
                  <c:v>9.1137333333333324</c:v>
                </c:pt>
                <c:pt idx="3554">
                  <c:v>9.1163166666666697</c:v>
                </c:pt>
                <c:pt idx="3555">
                  <c:v>9.1189166666666672</c:v>
                </c:pt>
                <c:pt idx="3556">
                  <c:v>9.1215000000000011</c:v>
                </c:pt>
                <c:pt idx="3557">
                  <c:v>9.1240833333333349</c:v>
                </c:pt>
                <c:pt idx="3558">
                  <c:v>9.1266833333333341</c:v>
                </c:pt>
                <c:pt idx="3559">
                  <c:v>9.1292666666666662</c:v>
                </c:pt>
                <c:pt idx="3560">
                  <c:v>9.13185</c:v>
                </c:pt>
                <c:pt idx="3561">
                  <c:v>9.1344333333333338</c:v>
                </c:pt>
                <c:pt idx="3562">
                  <c:v>9.1369999999999987</c:v>
                </c:pt>
                <c:pt idx="3563">
                  <c:v>9.1396000000000015</c:v>
                </c:pt>
                <c:pt idx="3564">
                  <c:v>9.1421833333333318</c:v>
                </c:pt>
                <c:pt idx="3565">
                  <c:v>9.1447666666666674</c:v>
                </c:pt>
                <c:pt idx="3566">
                  <c:v>9.1473666666666649</c:v>
                </c:pt>
                <c:pt idx="3567">
                  <c:v>9.1499500000000005</c:v>
                </c:pt>
                <c:pt idx="3568">
                  <c:v>9.1525333333333361</c:v>
                </c:pt>
                <c:pt idx="3569">
                  <c:v>9.1551333333333353</c:v>
                </c:pt>
                <c:pt idx="3570">
                  <c:v>9.1577166666666674</c:v>
                </c:pt>
                <c:pt idx="3571">
                  <c:v>9.1603000000000012</c:v>
                </c:pt>
                <c:pt idx="3572">
                  <c:v>9.162883333333335</c:v>
                </c:pt>
                <c:pt idx="3573">
                  <c:v>9.1654666666666706</c:v>
                </c:pt>
                <c:pt idx="3574">
                  <c:v>9.1680666666666664</c:v>
                </c:pt>
                <c:pt idx="3575">
                  <c:v>9.1706500000000002</c:v>
                </c:pt>
                <c:pt idx="3576">
                  <c:v>9.173233333333334</c:v>
                </c:pt>
                <c:pt idx="3577">
                  <c:v>9.1758333333333351</c:v>
                </c:pt>
                <c:pt idx="3578">
                  <c:v>9.1784166666666689</c:v>
                </c:pt>
                <c:pt idx="3579">
                  <c:v>9.1810000000000009</c:v>
                </c:pt>
                <c:pt idx="3580">
                  <c:v>9.1836000000000002</c:v>
                </c:pt>
                <c:pt idx="3581">
                  <c:v>9.186183333333334</c:v>
                </c:pt>
                <c:pt idx="3582">
                  <c:v>9.1887666666666696</c:v>
                </c:pt>
                <c:pt idx="3583">
                  <c:v>9.1913666666666654</c:v>
                </c:pt>
                <c:pt idx="3584">
                  <c:v>9.193933333333332</c:v>
                </c:pt>
                <c:pt idx="3585">
                  <c:v>9.1965166666666693</c:v>
                </c:pt>
                <c:pt idx="3586">
                  <c:v>9.1991000000000014</c:v>
                </c:pt>
                <c:pt idx="3587">
                  <c:v>9.2016833333333334</c:v>
                </c:pt>
                <c:pt idx="3588">
                  <c:v>9.2042833333333309</c:v>
                </c:pt>
                <c:pt idx="3589">
                  <c:v>9.2068666666666665</c:v>
                </c:pt>
                <c:pt idx="3590">
                  <c:v>9.2094500000000004</c:v>
                </c:pt>
                <c:pt idx="3591">
                  <c:v>9.2120500000000014</c:v>
                </c:pt>
                <c:pt idx="3592">
                  <c:v>9.2146333333333335</c:v>
                </c:pt>
                <c:pt idx="3593">
                  <c:v>9.2172166666666673</c:v>
                </c:pt>
                <c:pt idx="3594">
                  <c:v>9.2198166666666665</c:v>
                </c:pt>
                <c:pt idx="3595">
                  <c:v>9.2224000000000004</c:v>
                </c:pt>
                <c:pt idx="3596">
                  <c:v>9.2249833333333324</c:v>
                </c:pt>
                <c:pt idx="3597">
                  <c:v>9.2275666666666663</c:v>
                </c:pt>
                <c:pt idx="3598">
                  <c:v>9.2301499999999983</c:v>
                </c:pt>
                <c:pt idx="3599">
                  <c:v>9.2327500000000011</c:v>
                </c:pt>
                <c:pt idx="3600">
                  <c:v>9.2353333333333332</c:v>
                </c:pt>
                <c:pt idx="3601">
                  <c:v>9.237916666666667</c:v>
                </c:pt>
                <c:pt idx="3602">
                  <c:v>9.2405166666666698</c:v>
                </c:pt>
                <c:pt idx="3603">
                  <c:v>9.2430999999999983</c:v>
                </c:pt>
                <c:pt idx="3604">
                  <c:v>9.2456833333333357</c:v>
                </c:pt>
                <c:pt idx="3605">
                  <c:v>9.2482833333333332</c:v>
                </c:pt>
                <c:pt idx="3606">
                  <c:v>9.2508666666666688</c:v>
                </c:pt>
                <c:pt idx="3607">
                  <c:v>9.2534500000000026</c:v>
                </c:pt>
                <c:pt idx="3608">
                  <c:v>9.2560333333333347</c:v>
                </c:pt>
                <c:pt idx="3609">
                  <c:v>9.2586166666666667</c:v>
                </c:pt>
                <c:pt idx="3610">
                  <c:v>9.261216666666666</c:v>
                </c:pt>
                <c:pt idx="3611">
                  <c:v>9.2638000000000016</c:v>
                </c:pt>
                <c:pt idx="3612">
                  <c:v>9.2663833333333336</c:v>
                </c:pt>
                <c:pt idx="3613">
                  <c:v>9.2689833333333329</c:v>
                </c:pt>
                <c:pt idx="3614">
                  <c:v>9.2715666666666667</c:v>
                </c:pt>
                <c:pt idx="3615">
                  <c:v>9.2741500000000006</c:v>
                </c:pt>
                <c:pt idx="3616">
                  <c:v>9.2767500000000016</c:v>
                </c:pt>
                <c:pt idx="3617">
                  <c:v>9.2793333333333337</c:v>
                </c:pt>
                <c:pt idx="3618">
                  <c:v>9.2819166666666657</c:v>
                </c:pt>
                <c:pt idx="3619">
                  <c:v>9.2845166666666668</c:v>
                </c:pt>
                <c:pt idx="3620">
                  <c:v>9.2870999999999988</c:v>
                </c:pt>
                <c:pt idx="3621">
                  <c:v>9.2896833333333326</c:v>
                </c:pt>
                <c:pt idx="3622">
                  <c:v>9.2922666666666665</c:v>
                </c:pt>
                <c:pt idx="3623">
                  <c:v>9.2948499999999985</c:v>
                </c:pt>
                <c:pt idx="3624">
                  <c:v>9.2974500000000013</c:v>
                </c:pt>
                <c:pt idx="3625">
                  <c:v>9.3000333333333352</c:v>
                </c:pt>
                <c:pt idx="3626">
                  <c:v>9.3026166666666708</c:v>
                </c:pt>
                <c:pt idx="3627">
                  <c:v>9.3052166666666682</c:v>
                </c:pt>
                <c:pt idx="3628">
                  <c:v>9.3078000000000021</c:v>
                </c:pt>
                <c:pt idx="3629">
                  <c:v>9.3103833333333341</c:v>
                </c:pt>
                <c:pt idx="3630">
                  <c:v>9.3129833333333352</c:v>
                </c:pt>
                <c:pt idx="3631">
                  <c:v>9.3155333333333346</c:v>
                </c:pt>
                <c:pt idx="3632">
                  <c:v>9.3181166666666666</c:v>
                </c:pt>
                <c:pt idx="3633">
                  <c:v>9.3207000000000022</c:v>
                </c:pt>
                <c:pt idx="3634">
                  <c:v>9.3232833333333343</c:v>
                </c:pt>
                <c:pt idx="3635">
                  <c:v>9.3258833333333353</c:v>
                </c:pt>
                <c:pt idx="3636">
                  <c:v>9.3284666666666674</c:v>
                </c:pt>
                <c:pt idx="3637">
                  <c:v>9.3310500000000012</c:v>
                </c:pt>
                <c:pt idx="3638">
                  <c:v>9.3336166666666696</c:v>
                </c:pt>
                <c:pt idx="3639">
                  <c:v>9.3362000000000016</c:v>
                </c:pt>
                <c:pt idx="3640">
                  <c:v>9.3387833333333337</c:v>
                </c:pt>
                <c:pt idx="3641">
                  <c:v>9.3413666666666657</c:v>
                </c:pt>
                <c:pt idx="3642">
                  <c:v>9.3439500000000013</c:v>
                </c:pt>
                <c:pt idx="3643">
                  <c:v>9.3465500000000006</c:v>
                </c:pt>
                <c:pt idx="3644">
                  <c:v>9.3491333333333326</c:v>
                </c:pt>
                <c:pt idx="3645">
                  <c:v>9.3517166666666682</c:v>
                </c:pt>
                <c:pt idx="3646">
                  <c:v>9.3543166666666693</c:v>
                </c:pt>
                <c:pt idx="3647">
                  <c:v>9.3569000000000031</c:v>
                </c:pt>
                <c:pt idx="3648">
                  <c:v>9.3594833333333369</c:v>
                </c:pt>
                <c:pt idx="3649">
                  <c:v>9.3620833333333362</c:v>
                </c:pt>
                <c:pt idx="3650">
                  <c:v>9.3646666666666682</c:v>
                </c:pt>
                <c:pt idx="3651">
                  <c:v>9.3672500000000003</c:v>
                </c:pt>
                <c:pt idx="3652">
                  <c:v>9.3698500000000031</c:v>
                </c:pt>
                <c:pt idx="3653">
                  <c:v>9.3724333333333369</c:v>
                </c:pt>
                <c:pt idx="3654">
                  <c:v>9.375016666666669</c:v>
                </c:pt>
                <c:pt idx="3655">
                  <c:v>9.3776000000000028</c:v>
                </c:pt>
                <c:pt idx="3656">
                  <c:v>9.3801833333333349</c:v>
                </c:pt>
                <c:pt idx="3657">
                  <c:v>9.3827833333333341</c:v>
                </c:pt>
                <c:pt idx="3658">
                  <c:v>9.3853500000000025</c:v>
                </c:pt>
                <c:pt idx="3659">
                  <c:v>9.3879333333333328</c:v>
                </c:pt>
                <c:pt idx="3660">
                  <c:v>9.3905333333333356</c:v>
                </c:pt>
                <c:pt idx="3661">
                  <c:v>9.3931166666666694</c:v>
                </c:pt>
                <c:pt idx="3662">
                  <c:v>9.3957000000000033</c:v>
                </c:pt>
                <c:pt idx="3663">
                  <c:v>9.398299999999999</c:v>
                </c:pt>
                <c:pt idx="3664">
                  <c:v>9.4008833333333328</c:v>
                </c:pt>
                <c:pt idx="3665">
                  <c:v>9.4034666666666684</c:v>
                </c:pt>
                <c:pt idx="3666">
                  <c:v>9.4060500000000005</c:v>
                </c:pt>
                <c:pt idx="3667">
                  <c:v>9.4086333333333343</c:v>
                </c:pt>
                <c:pt idx="3668">
                  <c:v>9.4112333333333336</c:v>
                </c:pt>
                <c:pt idx="3669">
                  <c:v>9.4138166666666674</c:v>
                </c:pt>
                <c:pt idx="3670">
                  <c:v>9.416400000000003</c:v>
                </c:pt>
                <c:pt idx="3671">
                  <c:v>9.4190000000000005</c:v>
                </c:pt>
                <c:pt idx="3672">
                  <c:v>9.4215833333333325</c:v>
                </c:pt>
                <c:pt idx="3673">
                  <c:v>9.4241666666666699</c:v>
                </c:pt>
                <c:pt idx="3674">
                  <c:v>9.4267666666666692</c:v>
                </c:pt>
                <c:pt idx="3675">
                  <c:v>9.4293500000000012</c:v>
                </c:pt>
                <c:pt idx="3676">
                  <c:v>9.4319333333333351</c:v>
                </c:pt>
                <c:pt idx="3677">
                  <c:v>9.4345166666666689</c:v>
                </c:pt>
                <c:pt idx="3678">
                  <c:v>9.4371000000000009</c:v>
                </c:pt>
                <c:pt idx="3679">
                  <c:v>9.439700000000002</c:v>
                </c:pt>
                <c:pt idx="3680">
                  <c:v>9.442283333333334</c:v>
                </c:pt>
                <c:pt idx="3681">
                  <c:v>9.4448666666666661</c:v>
                </c:pt>
                <c:pt idx="3682">
                  <c:v>9.4474666666666671</c:v>
                </c:pt>
                <c:pt idx="3683">
                  <c:v>9.4500500000000027</c:v>
                </c:pt>
                <c:pt idx="3684">
                  <c:v>9.4526333333333366</c:v>
                </c:pt>
                <c:pt idx="3685">
                  <c:v>9.455233333333334</c:v>
                </c:pt>
                <c:pt idx="3686">
                  <c:v>9.4578166666666714</c:v>
                </c:pt>
                <c:pt idx="3687">
                  <c:v>9.4604000000000035</c:v>
                </c:pt>
                <c:pt idx="3688">
                  <c:v>9.4630000000000027</c:v>
                </c:pt>
                <c:pt idx="3689">
                  <c:v>9.4655833333333366</c:v>
                </c:pt>
                <c:pt idx="3690">
                  <c:v>9.4681666666666668</c:v>
                </c:pt>
                <c:pt idx="3691">
                  <c:v>9.4707500000000007</c:v>
                </c:pt>
                <c:pt idx="3692">
                  <c:v>9.4733333333333327</c:v>
                </c:pt>
                <c:pt idx="3693">
                  <c:v>9.4759333333333355</c:v>
                </c:pt>
                <c:pt idx="3694">
                  <c:v>9.4785166666666694</c:v>
                </c:pt>
                <c:pt idx="3695">
                  <c:v>9.4811000000000014</c:v>
                </c:pt>
                <c:pt idx="3696">
                  <c:v>9.4837000000000007</c:v>
                </c:pt>
                <c:pt idx="3697">
                  <c:v>9.4862833333333345</c:v>
                </c:pt>
                <c:pt idx="3698">
                  <c:v>9.4888666666666666</c:v>
                </c:pt>
                <c:pt idx="3699">
                  <c:v>9.4914666666666694</c:v>
                </c:pt>
                <c:pt idx="3700">
                  <c:v>9.4940500000000014</c:v>
                </c:pt>
                <c:pt idx="3701">
                  <c:v>9.4966333333333353</c:v>
                </c:pt>
                <c:pt idx="3702">
                  <c:v>9.4992166666666673</c:v>
                </c:pt>
                <c:pt idx="3703">
                  <c:v>9.5018000000000011</c:v>
                </c:pt>
                <c:pt idx="3704">
                  <c:v>9.5044000000000004</c:v>
                </c:pt>
                <c:pt idx="3705">
                  <c:v>9.5069833333333325</c:v>
                </c:pt>
                <c:pt idx="3706">
                  <c:v>9.5095500000000026</c:v>
                </c:pt>
                <c:pt idx="3707">
                  <c:v>9.5121500000000001</c:v>
                </c:pt>
                <c:pt idx="3708">
                  <c:v>9.5147333333333357</c:v>
                </c:pt>
                <c:pt idx="3709">
                  <c:v>9.517316666666666</c:v>
                </c:pt>
                <c:pt idx="3710">
                  <c:v>9.5199166666666688</c:v>
                </c:pt>
                <c:pt idx="3711">
                  <c:v>9.5225000000000026</c:v>
                </c:pt>
                <c:pt idx="3712">
                  <c:v>9.5250833333333347</c:v>
                </c:pt>
                <c:pt idx="3713">
                  <c:v>9.5276666666666667</c:v>
                </c:pt>
                <c:pt idx="3714">
                  <c:v>9.5302499999999988</c:v>
                </c:pt>
                <c:pt idx="3715">
                  <c:v>9.5328500000000016</c:v>
                </c:pt>
                <c:pt idx="3716">
                  <c:v>9.5354000000000028</c:v>
                </c:pt>
                <c:pt idx="3717">
                  <c:v>9.537983333333333</c:v>
                </c:pt>
                <c:pt idx="3718">
                  <c:v>9.5405833333333323</c:v>
                </c:pt>
                <c:pt idx="3719">
                  <c:v>9.5431666666666697</c:v>
                </c:pt>
                <c:pt idx="3720">
                  <c:v>9.54575</c:v>
                </c:pt>
                <c:pt idx="3721">
                  <c:v>9.5483499999999992</c:v>
                </c:pt>
                <c:pt idx="3722">
                  <c:v>9.5509333333333348</c:v>
                </c:pt>
                <c:pt idx="3723">
                  <c:v>9.5535166666666704</c:v>
                </c:pt>
                <c:pt idx="3724">
                  <c:v>9.5561000000000043</c:v>
                </c:pt>
                <c:pt idx="3725">
                  <c:v>9.5586833333333328</c:v>
                </c:pt>
                <c:pt idx="3726">
                  <c:v>9.5612833333333338</c:v>
                </c:pt>
                <c:pt idx="3727">
                  <c:v>9.5638666666666694</c:v>
                </c:pt>
                <c:pt idx="3728">
                  <c:v>9.5664500000000032</c:v>
                </c:pt>
                <c:pt idx="3729">
                  <c:v>9.5690500000000007</c:v>
                </c:pt>
                <c:pt idx="3730">
                  <c:v>9.5716333333333328</c:v>
                </c:pt>
                <c:pt idx="3731">
                  <c:v>9.5742166666666666</c:v>
                </c:pt>
                <c:pt idx="3732">
                  <c:v>9.5768166666666694</c:v>
                </c:pt>
                <c:pt idx="3733">
                  <c:v>9.5794000000000015</c:v>
                </c:pt>
                <c:pt idx="3734">
                  <c:v>9.5819833333333335</c:v>
                </c:pt>
                <c:pt idx="3735">
                  <c:v>9.5845666666666673</c:v>
                </c:pt>
                <c:pt idx="3736">
                  <c:v>9.5871500000000012</c:v>
                </c:pt>
                <c:pt idx="3737">
                  <c:v>9.5897500000000004</c:v>
                </c:pt>
                <c:pt idx="3738">
                  <c:v>9.5923333333333325</c:v>
                </c:pt>
                <c:pt idx="3739">
                  <c:v>9.5949166666666699</c:v>
                </c:pt>
                <c:pt idx="3740">
                  <c:v>9.5974833333333347</c:v>
                </c:pt>
                <c:pt idx="3741">
                  <c:v>9.6000500000000013</c:v>
                </c:pt>
                <c:pt idx="3742">
                  <c:v>9.6026333333333351</c:v>
                </c:pt>
                <c:pt idx="3743">
                  <c:v>9.6052333333333326</c:v>
                </c:pt>
                <c:pt idx="3744">
                  <c:v>9.60781666666667</c:v>
                </c:pt>
                <c:pt idx="3745">
                  <c:v>9.6104000000000003</c:v>
                </c:pt>
                <c:pt idx="3746">
                  <c:v>9.6129833333333341</c:v>
                </c:pt>
                <c:pt idx="3747">
                  <c:v>9.6155666666666679</c:v>
                </c:pt>
                <c:pt idx="3748">
                  <c:v>9.6181666666666672</c:v>
                </c:pt>
                <c:pt idx="3749">
                  <c:v>9.620750000000001</c:v>
                </c:pt>
                <c:pt idx="3750">
                  <c:v>9.6233333333333331</c:v>
                </c:pt>
                <c:pt idx="3751">
                  <c:v>9.6259333333333341</c:v>
                </c:pt>
                <c:pt idx="3752">
                  <c:v>9.6285166666666662</c:v>
                </c:pt>
                <c:pt idx="3753">
                  <c:v>9.6310999999999982</c:v>
                </c:pt>
                <c:pt idx="3754">
                  <c:v>9.633700000000001</c:v>
                </c:pt>
                <c:pt idx="3755">
                  <c:v>9.6362833333333331</c:v>
                </c:pt>
                <c:pt idx="3756">
                  <c:v>9.6388666666666669</c:v>
                </c:pt>
                <c:pt idx="3757">
                  <c:v>9.6414500000000007</c:v>
                </c:pt>
                <c:pt idx="3758">
                  <c:v>9.6440333333333328</c:v>
                </c:pt>
                <c:pt idx="3759">
                  <c:v>9.6466333333333338</c:v>
                </c:pt>
                <c:pt idx="3760">
                  <c:v>9.6492166666666677</c:v>
                </c:pt>
                <c:pt idx="3761">
                  <c:v>9.6518000000000015</c:v>
                </c:pt>
                <c:pt idx="3762">
                  <c:v>9.6544000000000008</c:v>
                </c:pt>
                <c:pt idx="3763">
                  <c:v>9.6569833333333328</c:v>
                </c:pt>
                <c:pt idx="3764">
                  <c:v>9.659550000000003</c:v>
                </c:pt>
                <c:pt idx="3765">
                  <c:v>9.6621500000000005</c:v>
                </c:pt>
                <c:pt idx="3766">
                  <c:v>9.6647333333333343</c:v>
                </c:pt>
                <c:pt idx="3767">
                  <c:v>9.6673166666666663</c:v>
                </c:pt>
                <c:pt idx="3768">
                  <c:v>9.6699000000000002</c:v>
                </c:pt>
                <c:pt idx="3769">
                  <c:v>9.6724833333333358</c:v>
                </c:pt>
                <c:pt idx="3770">
                  <c:v>9.675083333333335</c:v>
                </c:pt>
                <c:pt idx="3771">
                  <c:v>9.6776666666666671</c:v>
                </c:pt>
                <c:pt idx="3772">
                  <c:v>9.6802500000000009</c:v>
                </c:pt>
                <c:pt idx="3773">
                  <c:v>9.6828500000000002</c:v>
                </c:pt>
                <c:pt idx="3774">
                  <c:v>9.685433333333334</c:v>
                </c:pt>
                <c:pt idx="3775">
                  <c:v>9.6880166666666661</c:v>
                </c:pt>
                <c:pt idx="3776">
                  <c:v>9.6906166666666689</c:v>
                </c:pt>
                <c:pt idx="3777">
                  <c:v>9.6932000000000009</c:v>
                </c:pt>
                <c:pt idx="3778">
                  <c:v>9.6957833333333348</c:v>
                </c:pt>
                <c:pt idx="3779">
                  <c:v>9.6983833333333322</c:v>
                </c:pt>
                <c:pt idx="3780">
                  <c:v>9.7009666666666661</c:v>
                </c:pt>
                <c:pt idx="3781">
                  <c:v>9.7035500000000035</c:v>
                </c:pt>
                <c:pt idx="3782">
                  <c:v>9.7061333333333337</c:v>
                </c:pt>
                <c:pt idx="3783">
                  <c:v>9.7087166666666675</c:v>
                </c:pt>
                <c:pt idx="3784">
                  <c:v>9.711316666666665</c:v>
                </c:pt>
                <c:pt idx="3785">
                  <c:v>9.7139000000000024</c:v>
                </c:pt>
                <c:pt idx="3786">
                  <c:v>9.7164833333333345</c:v>
                </c:pt>
                <c:pt idx="3787">
                  <c:v>9.7190833333333337</c:v>
                </c:pt>
                <c:pt idx="3788">
                  <c:v>9.7216666666666658</c:v>
                </c:pt>
                <c:pt idx="3789">
                  <c:v>9.7242499999999996</c:v>
                </c:pt>
                <c:pt idx="3790">
                  <c:v>9.7268499999999989</c:v>
                </c:pt>
                <c:pt idx="3791">
                  <c:v>9.7294333333333327</c:v>
                </c:pt>
                <c:pt idx="3792">
                  <c:v>9.7320166666666701</c:v>
                </c:pt>
                <c:pt idx="3793">
                  <c:v>9.7345999999999986</c:v>
                </c:pt>
                <c:pt idx="3794">
                  <c:v>9.7371833333333306</c:v>
                </c:pt>
                <c:pt idx="3795">
                  <c:v>9.7397833333333317</c:v>
                </c:pt>
                <c:pt idx="3796">
                  <c:v>9.7423666666666673</c:v>
                </c:pt>
                <c:pt idx="3797">
                  <c:v>9.7449499999999993</c:v>
                </c:pt>
                <c:pt idx="3798">
                  <c:v>9.7475500000000004</c:v>
                </c:pt>
                <c:pt idx="3799">
                  <c:v>9.7501333333333342</c:v>
                </c:pt>
                <c:pt idx="3800">
                  <c:v>9.752716666666668</c:v>
                </c:pt>
                <c:pt idx="3801">
                  <c:v>9.7553166666666673</c:v>
                </c:pt>
                <c:pt idx="3802">
                  <c:v>9.7579000000000011</c:v>
                </c:pt>
                <c:pt idx="3803">
                  <c:v>9.760483333333335</c:v>
                </c:pt>
                <c:pt idx="3804">
                  <c:v>9.7630833333333324</c:v>
                </c:pt>
                <c:pt idx="3805">
                  <c:v>9.7656666666666716</c:v>
                </c:pt>
                <c:pt idx="3806">
                  <c:v>9.7682499999999983</c:v>
                </c:pt>
                <c:pt idx="3807">
                  <c:v>9.7708333333333357</c:v>
                </c:pt>
                <c:pt idx="3808">
                  <c:v>9.7734166666666678</c:v>
                </c:pt>
                <c:pt idx="3809">
                  <c:v>9.7760166666666688</c:v>
                </c:pt>
                <c:pt idx="3810">
                  <c:v>9.7785999999999991</c:v>
                </c:pt>
                <c:pt idx="3811">
                  <c:v>9.7811833333333329</c:v>
                </c:pt>
                <c:pt idx="3812">
                  <c:v>9.7837833333333357</c:v>
                </c:pt>
                <c:pt idx="3813">
                  <c:v>9.7863666666666678</c:v>
                </c:pt>
                <c:pt idx="3814">
                  <c:v>9.7889499999999998</c:v>
                </c:pt>
                <c:pt idx="3815">
                  <c:v>9.7915500000000009</c:v>
                </c:pt>
                <c:pt idx="3816">
                  <c:v>9.7941333333333329</c:v>
                </c:pt>
                <c:pt idx="3817">
                  <c:v>9.7967166666666667</c:v>
                </c:pt>
                <c:pt idx="3818">
                  <c:v>9.7993000000000006</c:v>
                </c:pt>
                <c:pt idx="3819">
                  <c:v>9.8018833333333344</c:v>
                </c:pt>
                <c:pt idx="3820">
                  <c:v>9.8044833333333354</c:v>
                </c:pt>
                <c:pt idx="3821">
                  <c:v>9.8070666666666675</c:v>
                </c:pt>
                <c:pt idx="3822">
                  <c:v>9.8096500000000031</c:v>
                </c:pt>
                <c:pt idx="3823">
                  <c:v>9.8122500000000006</c:v>
                </c:pt>
                <c:pt idx="3824">
                  <c:v>9.8148333333333326</c:v>
                </c:pt>
                <c:pt idx="3825">
                  <c:v>9.8174166666666682</c:v>
                </c:pt>
                <c:pt idx="3826">
                  <c:v>9.8200166666666693</c:v>
                </c:pt>
                <c:pt idx="3827">
                  <c:v>9.8226000000000031</c:v>
                </c:pt>
                <c:pt idx="3828">
                  <c:v>9.8251833333333352</c:v>
                </c:pt>
                <c:pt idx="3829">
                  <c:v>9.827766666666669</c:v>
                </c:pt>
                <c:pt idx="3830">
                  <c:v>9.830350000000001</c:v>
                </c:pt>
                <c:pt idx="3831">
                  <c:v>9.8329500000000003</c:v>
                </c:pt>
                <c:pt idx="3832">
                  <c:v>9.8355333333333341</c:v>
                </c:pt>
                <c:pt idx="3833">
                  <c:v>9.8381166666666697</c:v>
                </c:pt>
                <c:pt idx="3834">
                  <c:v>9.840716666666669</c:v>
                </c:pt>
                <c:pt idx="3835">
                  <c:v>9.843300000000001</c:v>
                </c:pt>
                <c:pt idx="3836">
                  <c:v>9.8458833333333367</c:v>
                </c:pt>
                <c:pt idx="3837">
                  <c:v>9.8484833333333324</c:v>
                </c:pt>
                <c:pt idx="3838">
                  <c:v>9.8510500000000025</c:v>
                </c:pt>
                <c:pt idx="3839">
                  <c:v>9.8536333333333346</c:v>
                </c:pt>
                <c:pt idx="3840">
                  <c:v>9.8562166666666684</c:v>
                </c:pt>
                <c:pt idx="3841">
                  <c:v>9.8588000000000005</c:v>
                </c:pt>
                <c:pt idx="3842">
                  <c:v>9.8614000000000015</c:v>
                </c:pt>
                <c:pt idx="3843">
                  <c:v>9.8639833333333353</c:v>
                </c:pt>
                <c:pt idx="3844">
                  <c:v>9.8665666666666709</c:v>
                </c:pt>
                <c:pt idx="3845">
                  <c:v>9.8691666666666684</c:v>
                </c:pt>
                <c:pt idx="3846">
                  <c:v>9.8717500000000022</c:v>
                </c:pt>
                <c:pt idx="3847">
                  <c:v>9.8743333333333343</c:v>
                </c:pt>
                <c:pt idx="3848">
                  <c:v>9.8769333333333353</c:v>
                </c:pt>
                <c:pt idx="3849">
                  <c:v>9.8795166666666692</c:v>
                </c:pt>
                <c:pt idx="3850">
                  <c:v>9.882100000000003</c:v>
                </c:pt>
                <c:pt idx="3851">
                  <c:v>9.8847000000000005</c:v>
                </c:pt>
                <c:pt idx="3852">
                  <c:v>9.8872833333333325</c:v>
                </c:pt>
                <c:pt idx="3853">
                  <c:v>9.8898666666666717</c:v>
                </c:pt>
                <c:pt idx="3854">
                  <c:v>9.892450000000002</c:v>
                </c:pt>
                <c:pt idx="3855">
                  <c:v>9.8950333333333358</c:v>
                </c:pt>
                <c:pt idx="3856">
                  <c:v>9.8976333333333351</c:v>
                </c:pt>
                <c:pt idx="3857">
                  <c:v>9.9002166666666689</c:v>
                </c:pt>
                <c:pt idx="3858">
                  <c:v>9.9028000000000027</c:v>
                </c:pt>
                <c:pt idx="3859">
                  <c:v>9.905400000000002</c:v>
                </c:pt>
                <c:pt idx="3860">
                  <c:v>9.907983333333334</c:v>
                </c:pt>
                <c:pt idx="3861">
                  <c:v>9.9105666666666679</c:v>
                </c:pt>
                <c:pt idx="3862">
                  <c:v>9.9131666666666671</c:v>
                </c:pt>
                <c:pt idx="3863">
                  <c:v>9.9157500000000027</c:v>
                </c:pt>
                <c:pt idx="3864">
                  <c:v>9.918333333333333</c:v>
                </c:pt>
                <c:pt idx="3865">
                  <c:v>9.9209166666666668</c:v>
                </c:pt>
                <c:pt idx="3866">
                  <c:v>9.9235000000000042</c:v>
                </c:pt>
                <c:pt idx="3867">
                  <c:v>9.9261000000000035</c:v>
                </c:pt>
                <c:pt idx="3868">
                  <c:v>9.9286833333333337</c:v>
                </c:pt>
                <c:pt idx="3869">
                  <c:v>9.9312666666666658</c:v>
                </c:pt>
                <c:pt idx="3870">
                  <c:v>9.9338666666666668</c:v>
                </c:pt>
                <c:pt idx="3871">
                  <c:v>9.9364500000000007</c:v>
                </c:pt>
                <c:pt idx="3872">
                  <c:v>9.9390333333333327</c:v>
                </c:pt>
                <c:pt idx="3873">
                  <c:v>9.9416333333333338</c:v>
                </c:pt>
                <c:pt idx="3874">
                  <c:v>9.9441833333333332</c:v>
                </c:pt>
                <c:pt idx="3875">
                  <c:v>9.9467666666666688</c:v>
                </c:pt>
                <c:pt idx="3876">
                  <c:v>9.949349999999999</c:v>
                </c:pt>
                <c:pt idx="3877">
                  <c:v>9.9519333333333346</c:v>
                </c:pt>
                <c:pt idx="3878">
                  <c:v>9.9545333333333375</c:v>
                </c:pt>
                <c:pt idx="3879">
                  <c:v>9.9571000000000005</c:v>
                </c:pt>
                <c:pt idx="3880">
                  <c:v>9.9596833333333361</c:v>
                </c:pt>
                <c:pt idx="3881">
                  <c:v>9.9622833333333354</c:v>
                </c:pt>
                <c:pt idx="3882">
                  <c:v>9.9648666666666692</c:v>
                </c:pt>
                <c:pt idx="3883">
                  <c:v>9.967450000000003</c:v>
                </c:pt>
                <c:pt idx="3884">
                  <c:v>9.9700500000000023</c:v>
                </c:pt>
                <c:pt idx="3885">
                  <c:v>9.9726333333333343</c:v>
                </c:pt>
                <c:pt idx="3886">
                  <c:v>9.9752166666666682</c:v>
                </c:pt>
                <c:pt idx="3887">
                  <c:v>9.9778000000000002</c:v>
                </c:pt>
                <c:pt idx="3888">
                  <c:v>9.9803833333333323</c:v>
                </c:pt>
                <c:pt idx="3889">
                  <c:v>9.9829833333333351</c:v>
                </c:pt>
                <c:pt idx="3890">
                  <c:v>9.9855666666666707</c:v>
                </c:pt>
                <c:pt idx="3891">
                  <c:v>9.988150000000001</c:v>
                </c:pt>
                <c:pt idx="3892">
                  <c:v>9.9907500000000002</c:v>
                </c:pt>
                <c:pt idx="3893">
                  <c:v>9.9933333333333341</c:v>
                </c:pt>
                <c:pt idx="3894">
                  <c:v>9.9959166666666679</c:v>
                </c:pt>
                <c:pt idx="3895">
                  <c:v>9.9985166666666672</c:v>
                </c:pt>
                <c:pt idx="3896">
                  <c:v>10.001100000000001</c:v>
                </c:pt>
                <c:pt idx="3897">
                  <c:v>10.003683333333335</c:v>
                </c:pt>
                <c:pt idx="3898">
                  <c:v>10.006283333333332</c:v>
                </c:pt>
                <c:pt idx="3899">
                  <c:v>10.00886666666667</c:v>
                </c:pt>
                <c:pt idx="3900">
                  <c:v>10.01145</c:v>
                </c:pt>
                <c:pt idx="3901">
                  <c:v>10.014033333333334</c:v>
                </c:pt>
                <c:pt idx="3902">
                  <c:v>10.016616666666668</c:v>
                </c:pt>
                <c:pt idx="3903">
                  <c:v>10.019216666666669</c:v>
                </c:pt>
                <c:pt idx="3904">
                  <c:v>10.021800000000001</c:v>
                </c:pt>
                <c:pt idx="3905">
                  <c:v>10.024383333333333</c:v>
                </c:pt>
                <c:pt idx="3906">
                  <c:v>10.026983333333334</c:v>
                </c:pt>
                <c:pt idx="3907">
                  <c:v>10.029566666666668</c:v>
                </c:pt>
                <c:pt idx="3908">
                  <c:v>10.03215</c:v>
                </c:pt>
                <c:pt idx="3909">
                  <c:v>10.034750000000001</c:v>
                </c:pt>
                <c:pt idx="3910">
                  <c:v>10.037333333333333</c:v>
                </c:pt>
                <c:pt idx="3911">
                  <c:v>10.039916666666668</c:v>
                </c:pt>
                <c:pt idx="3912">
                  <c:v>10.042500000000002</c:v>
                </c:pt>
                <c:pt idx="3913">
                  <c:v>10.045083333333334</c:v>
                </c:pt>
                <c:pt idx="3914">
                  <c:v>10.047683333333334</c:v>
                </c:pt>
                <c:pt idx="3915">
                  <c:v>10.050266666666667</c:v>
                </c:pt>
                <c:pt idx="3916">
                  <c:v>10.052850000000003</c:v>
                </c:pt>
                <c:pt idx="3917">
                  <c:v>10.055450000000002</c:v>
                </c:pt>
                <c:pt idx="3918">
                  <c:v>10.058033333333332</c:v>
                </c:pt>
                <c:pt idx="3919">
                  <c:v>10.060616666666668</c:v>
                </c:pt>
                <c:pt idx="3920">
                  <c:v>10.063216666666669</c:v>
                </c:pt>
                <c:pt idx="3921">
                  <c:v>10.065800000000003</c:v>
                </c:pt>
                <c:pt idx="3922">
                  <c:v>10.068383333333333</c:v>
                </c:pt>
                <c:pt idx="3923">
                  <c:v>10.070966666666669</c:v>
                </c:pt>
                <c:pt idx="3924">
                  <c:v>10.073550000000003</c:v>
                </c:pt>
                <c:pt idx="3925">
                  <c:v>10.07615</c:v>
                </c:pt>
                <c:pt idx="3926">
                  <c:v>10.078733333333334</c:v>
                </c:pt>
                <c:pt idx="3927">
                  <c:v>10.08131666666667</c:v>
                </c:pt>
                <c:pt idx="3928">
                  <c:v>10.083916666666667</c:v>
                </c:pt>
                <c:pt idx="3929">
                  <c:v>10.086500000000003</c:v>
                </c:pt>
                <c:pt idx="3930">
                  <c:v>10.089083333333335</c:v>
                </c:pt>
                <c:pt idx="3931">
                  <c:v>10.091683333333332</c:v>
                </c:pt>
                <c:pt idx="3932">
                  <c:v>10.094266666666666</c:v>
                </c:pt>
                <c:pt idx="3933">
                  <c:v>10.09685</c:v>
                </c:pt>
                <c:pt idx="3934">
                  <c:v>10.099450000000003</c:v>
                </c:pt>
                <c:pt idx="3935">
                  <c:v>10.102033333333335</c:v>
                </c:pt>
                <c:pt idx="3936">
                  <c:v>10.104616666666669</c:v>
                </c:pt>
                <c:pt idx="3937">
                  <c:v>10.107200000000001</c:v>
                </c:pt>
                <c:pt idx="3938">
                  <c:v>10.109783333333334</c:v>
                </c:pt>
                <c:pt idx="3939">
                  <c:v>10.112383333333334</c:v>
                </c:pt>
                <c:pt idx="3940">
                  <c:v>10.114966666666669</c:v>
                </c:pt>
                <c:pt idx="3941">
                  <c:v>10.11755</c:v>
                </c:pt>
                <c:pt idx="3942">
                  <c:v>10.120150000000001</c:v>
                </c:pt>
                <c:pt idx="3943">
                  <c:v>10.122733333333334</c:v>
                </c:pt>
                <c:pt idx="3944">
                  <c:v>10.125316666666668</c:v>
                </c:pt>
                <c:pt idx="3945">
                  <c:v>10.127916666666666</c:v>
                </c:pt>
                <c:pt idx="3946">
                  <c:v>10.130500000000001</c:v>
                </c:pt>
                <c:pt idx="3947">
                  <c:v>10.133050000000001</c:v>
                </c:pt>
                <c:pt idx="3948">
                  <c:v>10.135633333333336</c:v>
                </c:pt>
                <c:pt idx="3949">
                  <c:v>10.138216666666667</c:v>
                </c:pt>
                <c:pt idx="3950">
                  <c:v>10.140816666666666</c:v>
                </c:pt>
                <c:pt idx="3951">
                  <c:v>10.143400000000002</c:v>
                </c:pt>
                <c:pt idx="3952">
                  <c:v>10.14596666666667</c:v>
                </c:pt>
                <c:pt idx="3953">
                  <c:v>10.148566666666666</c:v>
                </c:pt>
                <c:pt idx="3954">
                  <c:v>10.151150000000001</c:v>
                </c:pt>
                <c:pt idx="3955">
                  <c:v>10.153733333333335</c:v>
                </c:pt>
                <c:pt idx="3956">
                  <c:v>10.156333333333334</c:v>
                </c:pt>
                <c:pt idx="3957">
                  <c:v>10.158916666666666</c:v>
                </c:pt>
                <c:pt idx="3958">
                  <c:v>10.1615</c:v>
                </c:pt>
                <c:pt idx="3959">
                  <c:v>10.164083333333334</c:v>
                </c:pt>
                <c:pt idx="3960">
                  <c:v>10.166666666666668</c:v>
                </c:pt>
                <c:pt idx="3961">
                  <c:v>10.169266666666667</c:v>
                </c:pt>
                <c:pt idx="3962">
                  <c:v>10.171850000000001</c:v>
                </c:pt>
                <c:pt idx="3963">
                  <c:v>10.174433333333335</c:v>
                </c:pt>
                <c:pt idx="3964">
                  <c:v>10.177033333333332</c:v>
                </c:pt>
                <c:pt idx="3965">
                  <c:v>10.179600000000002</c:v>
                </c:pt>
                <c:pt idx="3966">
                  <c:v>10.182183333333334</c:v>
                </c:pt>
                <c:pt idx="3967">
                  <c:v>10.184783333333334</c:v>
                </c:pt>
                <c:pt idx="3968">
                  <c:v>10.187366666666666</c:v>
                </c:pt>
                <c:pt idx="3969">
                  <c:v>10.189950000000001</c:v>
                </c:pt>
                <c:pt idx="3970">
                  <c:v>10.192533333333335</c:v>
                </c:pt>
                <c:pt idx="3971">
                  <c:v>10.195116666666669</c:v>
                </c:pt>
                <c:pt idx="3972">
                  <c:v>10.19771666666667</c:v>
                </c:pt>
                <c:pt idx="3973">
                  <c:v>10.200299999999999</c:v>
                </c:pt>
                <c:pt idx="3974">
                  <c:v>10.202883333333334</c:v>
                </c:pt>
                <c:pt idx="3975">
                  <c:v>10.205483333333333</c:v>
                </c:pt>
                <c:pt idx="3976">
                  <c:v>10.208066666666667</c:v>
                </c:pt>
                <c:pt idx="3977">
                  <c:v>10.210633333333334</c:v>
                </c:pt>
                <c:pt idx="3978">
                  <c:v>10.213233333333333</c:v>
                </c:pt>
                <c:pt idx="3979">
                  <c:v>10.215816666666667</c:v>
                </c:pt>
                <c:pt idx="3980">
                  <c:v>10.218400000000001</c:v>
                </c:pt>
                <c:pt idx="3981">
                  <c:v>10.220983333333333</c:v>
                </c:pt>
                <c:pt idx="3982">
                  <c:v>10.223566666666668</c:v>
                </c:pt>
                <c:pt idx="3983">
                  <c:v>10.22616666666667</c:v>
                </c:pt>
                <c:pt idx="3984">
                  <c:v>10.228749999999998</c:v>
                </c:pt>
                <c:pt idx="3985">
                  <c:v>10.231333333333332</c:v>
                </c:pt>
                <c:pt idx="3986">
                  <c:v>10.233933333333333</c:v>
                </c:pt>
                <c:pt idx="3987">
                  <c:v>10.236516666666668</c:v>
                </c:pt>
                <c:pt idx="3988">
                  <c:v>10.239100000000001</c:v>
                </c:pt>
                <c:pt idx="3989">
                  <c:v>10.241699999999998</c:v>
                </c:pt>
                <c:pt idx="3990">
                  <c:v>10.244249999999999</c:v>
                </c:pt>
                <c:pt idx="3991">
                  <c:v>10.246833333333333</c:v>
                </c:pt>
                <c:pt idx="3992">
                  <c:v>10.249416666666669</c:v>
                </c:pt>
                <c:pt idx="3993">
                  <c:v>10.252000000000002</c:v>
                </c:pt>
                <c:pt idx="3994">
                  <c:v>10.2546</c:v>
                </c:pt>
                <c:pt idx="3995">
                  <c:v>10.257183333333334</c:v>
                </c:pt>
                <c:pt idx="3996">
                  <c:v>10.259766666666671</c:v>
                </c:pt>
                <c:pt idx="3997">
                  <c:v>10.262366666666669</c:v>
                </c:pt>
                <c:pt idx="3998">
                  <c:v>10.264950000000001</c:v>
                </c:pt>
                <c:pt idx="3999">
                  <c:v>10.267533333333336</c:v>
                </c:pt>
                <c:pt idx="4000">
                  <c:v>10.270133333333332</c:v>
                </c:pt>
                <c:pt idx="4001">
                  <c:v>10.272716666666671</c:v>
                </c:pt>
                <c:pt idx="4002">
                  <c:v>10.2753</c:v>
                </c:pt>
                <c:pt idx="4003">
                  <c:v>10.277883333333333</c:v>
                </c:pt>
                <c:pt idx="4004">
                  <c:v>10.280466666666667</c:v>
                </c:pt>
                <c:pt idx="4005">
                  <c:v>10.283066666666668</c:v>
                </c:pt>
                <c:pt idx="4006">
                  <c:v>10.28565</c:v>
                </c:pt>
                <c:pt idx="4007">
                  <c:v>10.288233333333331</c:v>
                </c:pt>
                <c:pt idx="4008">
                  <c:v>10.290833333333333</c:v>
                </c:pt>
                <c:pt idx="4009">
                  <c:v>10.293416666666669</c:v>
                </c:pt>
                <c:pt idx="4010">
                  <c:v>10.296000000000001</c:v>
                </c:pt>
                <c:pt idx="4011">
                  <c:v>10.298599999999999</c:v>
                </c:pt>
                <c:pt idx="4012">
                  <c:v>10.301183333333334</c:v>
                </c:pt>
                <c:pt idx="4013">
                  <c:v>10.303766666666668</c:v>
                </c:pt>
                <c:pt idx="4014">
                  <c:v>10.30635</c:v>
                </c:pt>
                <c:pt idx="4015">
                  <c:v>10.308933333333332</c:v>
                </c:pt>
                <c:pt idx="4016">
                  <c:v>10.311533333333335</c:v>
                </c:pt>
                <c:pt idx="4017">
                  <c:v>10.314116666666669</c:v>
                </c:pt>
                <c:pt idx="4018">
                  <c:v>10.316700000000003</c:v>
                </c:pt>
                <c:pt idx="4019">
                  <c:v>10.3193</c:v>
                </c:pt>
                <c:pt idx="4020">
                  <c:v>10.321883333333334</c:v>
                </c:pt>
                <c:pt idx="4021">
                  <c:v>10.324466666666668</c:v>
                </c:pt>
                <c:pt idx="4022">
                  <c:v>10.327066666666669</c:v>
                </c:pt>
                <c:pt idx="4023">
                  <c:v>10.329650000000003</c:v>
                </c:pt>
                <c:pt idx="4024">
                  <c:v>10.332233333333335</c:v>
                </c:pt>
                <c:pt idx="4025">
                  <c:v>10.334833333333334</c:v>
                </c:pt>
                <c:pt idx="4026">
                  <c:v>10.337416666666668</c:v>
                </c:pt>
                <c:pt idx="4027">
                  <c:v>10.34</c:v>
                </c:pt>
                <c:pt idx="4028">
                  <c:v>10.342583333333334</c:v>
                </c:pt>
                <c:pt idx="4029">
                  <c:v>10.345166666666671</c:v>
                </c:pt>
                <c:pt idx="4030">
                  <c:v>10.347766666666669</c:v>
                </c:pt>
                <c:pt idx="4031">
                  <c:v>10.350350000000002</c:v>
                </c:pt>
                <c:pt idx="4032">
                  <c:v>10.352933333333336</c:v>
                </c:pt>
                <c:pt idx="4033">
                  <c:v>10.355533333333337</c:v>
                </c:pt>
                <c:pt idx="4034">
                  <c:v>10.358116666666668</c:v>
                </c:pt>
                <c:pt idx="4035">
                  <c:v>10.360700000000003</c:v>
                </c:pt>
                <c:pt idx="4036">
                  <c:v>10.363300000000002</c:v>
                </c:pt>
                <c:pt idx="4037">
                  <c:v>10.365883333333336</c:v>
                </c:pt>
                <c:pt idx="4038">
                  <c:v>10.368466666666668</c:v>
                </c:pt>
                <c:pt idx="4039">
                  <c:v>10.37105</c:v>
                </c:pt>
                <c:pt idx="4040">
                  <c:v>10.373633333333336</c:v>
                </c:pt>
                <c:pt idx="4041">
                  <c:v>10.376233333333335</c:v>
                </c:pt>
                <c:pt idx="4042">
                  <c:v>10.378816666666669</c:v>
                </c:pt>
                <c:pt idx="4043">
                  <c:v>10.381400000000003</c:v>
                </c:pt>
                <c:pt idx="4044">
                  <c:v>10.384000000000002</c:v>
                </c:pt>
                <c:pt idx="4045">
                  <c:v>10.386583333333336</c:v>
                </c:pt>
                <c:pt idx="4046">
                  <c:v>10.389166666666668</c:v>
                </c:pt>
                <c:pt idx="4047">
                  <c:v>10.391766666666667</c:v>
                </c:pt>
                <c:pt idx="4048">
                  <c:v>10.394350000000001</c:v>
                </c:pt>
                <c:pt idx="4049">
                  <c:v>10.396933333333335</c:v>
                </c:pt>
                <c:pt idx="4050">
                  <c:v>10.399533333333334</c:v>
                </c:pt>
                <c:pt idx="4051">
                  <c:v>10.402116666666668</c:v>
                </c:pt>
                <c:pt idx="4052">
                  <c:v>10.4047</c:v>
                </c:pt>
                <c:pt idx="4053">
                  <c:v>10.407283333333334</c:v>
                </c:pt>
                <c:pt idx="4054">
                  <c:v>10.409866666666668</c:v>
                </c:pt>
                <c:pt idx="4055">
                  <c:v>10.412466666666671</c:v>
                </c:pt>
                <c:pt idx="4056">
                  <c:v>10.415050000000003</c:v>
                </c:pt>
                <c:pt idx="4057">
                  <c:v>10.417633333333335</c:v>
                </c:pt>
                <c:pt idx="4058">
                  <c:v>10.420233333333334</c:v>
                </c:pt>
                <c:pt idx="4059">
                  <c:v>10.422816666666671</c:v>
                </c:pt>
                <c:pt idx="4060">
                  <c:v>10.425400000000002</c:v>
                </c:pt>
                <c:pt idx="4061">
                  <c:v>10.428000000000001</c:v>
                </c:pt>
                <c:pt idx="4062">
                  <c:v>10.430583333333336</c:v>
                </c:pt>
                <c:pt idx="4063">
                  <c:v>10.433166666666668</c:v>
                </c:pt>
                <c:pt idx="4064">
                  <c:v>10.435750000000002</c:v>
                </c:pt>
                <c:pt idx="4065">
                  <c:v>10.438333333333333</c:v>
                </c:pt>
                <c:pt idx="4066">
                  <c:v>10.440933333333334</c:v>
                </c:pt>
                <c:pt idx="4067">
                  <c:v>10.443516666666667</c:v>
                </c:pt>
                <c:pt idx="4068">
                  <c:v>10.446100000000001</c:v>
                </c:pt>
                <c:pt idx="4069">
                  <c:v>10.448700000000001</c:v>
                </c:pt>
                <c:pt idx="4070">
                  <c:v>10.451283333333334</c:v>
                </c:pt>
                <c:pt idx="4071">
                  <c:v>10.453866666666668</c:v>
                </c:pt>
                <c:pt idx="4072">
                  <c:v>10.456466666666671</c:v>
                </c:pt>
                <c:pt idx="4073">
                  <c:v>10.459050000000001</c:v>
                </c:pt>
                <c:pt idx="4074">
                  <c:v>10.461633333333335</c:v>
                </c:pt>
                <c:pt idx="4075">
                  <c:v>10.464216666666667</c:v>
                </c:pt>
                <c:pt idx="4076">
                  <c:v>10.466800000000003</c:v>
                </c:pt>
                <c:pt idx="4077">
                  <c:v>10.469400000000002</c:v>
                </c:pt>
                <c:pt idx="4078">
                  <c:v>10.471983333333332</c:v>
                </c:pt>
                <c:pt idx="4079">
                  <c:v>10.474566666666671</c:v>
                </c:pt>
                <c:pt idx="4080">
                  <c:v>10.47715</c:v>
                </c:pt>
                <c:pt idx="4081">
                  <c:v>10.479733333333336</c:v>
                </c:pt>
                <c:pt idx="4082">
                  <c:v>10.482316666666668</c:v>
                </c:pt>
                <c:pt idx="4083">
                  <c:v>10.484916666666669</c:v>
                </c:pt>
                <c:pt idx="4084">
                  <c:v>10.487500000000002</c:v>
                </c:pt>
                <c:pt idx="4085">
                  <c:v>10.490083333333335</c:v>
                </c:pt>
                <c:pt idx="4086">
                  <c:v>10.492683333333336</c:v>
                </c:pt>
                <c:pt idx="4087">
                  <c:v>10.495266666666671</c:v>
                </c:pt>
                <c:pt idx="4088">
                  <c:v>10.49785</c:v>
                </c:pt>
                <c:pt idx="4089">
                  <c:v>10.500433333333334</c:v>
                </c:pt>
                <c:pt idx="4090">
                  <c:v>10.503016666666669</c:v>
                </c:pt>
                <c:pt idx="4091">
                  <c:v>10.50561666666667</c:v>
                </c:pt>
                <c:pt idx="4092">
                  <c:v>10.5082</c:v>
                </c:pt>
                <c:pt idx="4093">
                  <c:v>10.510783333333334</c:v>
                </c:pt>
                <c:pt idx="4094">
                  <c:v>10.513383333333334</c:v>
                </c:pt>
                <c:pt idx="4095">
                  <c:v>10.515966666666667</c:v>
                </c:pt>
                <c:pt idx="4096">
                  <c:v>10.518550000000001</c:v>
                </c:pt>
                <c:pt idx="4097">
                  <c:v>10.521149999999999</c:v>
                </c:pt>
                <c:pt idx="4098">
                  <c:v>10.523733333333332</c:v>
                </c:pt>
                <c:pt idx="4099">
                  <c:v>10.526316666666666</c:v>
                </c:pt>
                <c:pt idx="4100">
                  <c:v>10.528899999999998</c:v>
                </c:pt>
                <c:pt idx="4101">
                  <c:v>10.531483333333334</c:v>
                </c:pt>
                <c:pt idx="4102">
                  <c:v>10.534083333333333</c:v>
                </c:pt>
                <c:pt idx="4103">
                  <c:v>10.536666666666669</c:v>
                </c:pt>
                <c:pt idx="4104">
                  <c:v>10.539250000000001</c:v>
                </c:pt>
                <c:pt idx="4105">
                  <c:v>10.541849999999998</c:v>
                </c:pt>
                <c:pt idx="4106">
                  <c:v>10.544433333333334</c:v>
                </c:pt>
                <c:pt idx="4107">
                  <c:v>10.54701666666667</c:v>
                </c:pt>
                <c:pt idx="4108">
                  <c:v>10.549616666666669</c:v>
                </c:pt>
                <c:pt idx="4109">
                  <c:v>10.552200000000003</c:v>
                </c:pt>
                <c:pt idx="4110">
                  <c:v>10.554783333333337</c:v>
                </c:pt>
                <c:pt idx="4111">
                  <c:v>10.557366666666669</c:v>
                </c:pt>
                <c:pt idx="4112">
                  <c:v>10.559950000000002</c:v>
                </c:pt>
                <c:pt idx="4113">
                  <c:v>10.562550000000002</c:v>
                </c:pt>
                <c:pt idx="4114">
                  <c:v>10.565133333333335</c:v>
                </c:pt>
                <c:pt idx="4115">
                  <c:v>10.567716666666668</c:v>
                </c:pt>
                <c:pt idx="4116">
                  <c:v>10.570316666666669</c:v>
                </c:pt>
                <c:pt idx="4117">
                  <c:v>10.572900000000002</c:v>
                </c:pt>
                <c:pt idx="4118">
                  <c:v>10.575483333333336</c:v>
                </c:pt>
                <c:pt idx="4119">
                  <c:v>10.578083333333332</c:v>
                </c:pt>
                <c:pt idx="4120">
                  <c:v>10.580666666666671</c:v>
                </c:pt>
                <c:pt idx="4121">
                  <c:v>10.58325</c:v>
                </c:pt>
                <c:pt idx="4122">
                  <c:v>10.585850000000002</c:v>
                </c:pt>
                <c:pt idx="4123">
                  <c:v>10.588433333333334</c:v>
                </c:pt>
                <c:pt idx="4124">
                  <c:v>10.591016666666668</c:v>
                </c:pt>
                <c:pt idx="4125">
                  <c:v>10.5936</c:v>
                </c:pt>
                <c:pt idx="4126">
                  <c:v>10.596183333333332</c:v>
                </c:pt>
                <c:pt idx="4127">
                  <c:v>10.59876666666667</c:v>
                </c:pt>
                <c:pt idx="4128">
                  <c:v>10.601349999999998</c:v>
                </c:pt>
                <c:pt idx="4129">
                  <c:v>10.603933333333334</c:v>
                </c:pt>
                <c:pt idx="4130">
                  <c:v>10.606533333333337</c:v>
                </c:pt>
                <c:pt idx="4131">
                  <c:v>10.609116666666669</c:v>
                </c:pt>
                <c:pt idx="4132">
                  <c:v>10.611700000000001</c:v>
                </c:pt>
                <c:pt idx="4133">
                  <c:v>10.6143</c:v>
                </c:pt>
                <c:pt idx="4134">
                  <c:v>10.616883333333334</c:v>
                </c:pt>
                <c:pt idx="4135">
                  <c:v>10.619466666666668</c:v>
                </c:pt>
                <c:pt idx="4136">
                  <c:v>10.62205</c:v>
                </c:pt>
                <c:pt idx="4137">
                  <c:v>10.624633333333332</c:v>
                </c:pt>
                <c:pt idx="4138">
                  <c:v>10.627233333333333</c:v>
                </c:pt>
                <c:pt idx="4139">
                  <c:v>10.629816666666668</c:v>
                </c:pt>
                <c:pt idx="4140">
                  <c:v>10.632400000000001</c:v>
                </c:pt>
                <c:pt idx="4141">
                  <c:v>10.635</c:v>
                </c:pt>
                <c:pt idx="4142">
                  <c:v>10.637583333333334</c:v>
                </c:pt>
                <c:pt idx="4143">
                  <c:v>10.640166666666666</c:v>
                </c:pt>
                <c:pt idx="4144">
                  <c:v>10.642750000000001</c:v>
                </c:pt>
                <c:pt idx="4145">
                  <c:v>10.645333333333333</c:v>
                </c:pt>
                <c:pt idx="4146">
                  <c:v>10.647916666666667</c:v>
                </c:pt>
                <c:pt idx="4147">
                  <c:v>10.650500000000003</c:v>
                </c:pt>
                <c:pt idx="4148">
                  <c:v>10.653083333333335</c:v>
                </c:pt>
                <c:pt idx="4149">
                  <c:v>10.655683333333336</c:v>
                </c:pt>
                <c:pt idx="4150">
                  <c:v>10.658266666666666</c:v>
                </c:pt>
                <c:pt idx="4151">
                  <c:v>10.66085</c:v>
                </c:pt>
                <c:pt idx="4152">
                  <c:v>10.663450000000003</c:v>
                </c:pt>
                <c:pt idx="4153">
                  <c:v>10.666033333333335</c:v>
                </c:pt>
                <c:pt idx="4154">
                  <c:v>10.668616666666669</c:v>
                </c:pt>
                <c:pt idx="4155">
                  <c:v>10.67121666666667</c:v>
                </c:pt>
                <c:pt idx="4156">
                  <c:v>10.6738</c:v>
                </c:pt>
                <c:pt idx="4157">
                  <c:v>10.676383333333332</c:v>
                </c:pt>
                <c:pt idx="4158">
                  <c:v>10.678966666666669</c:v>
                </c:pt>
                <c:pt idx="4159">
                  <c:v>10.68155</c:v>
                </c:pt>
                <c:pt idx="4160">
                  <c:v>10.684150000000001</c:v>
                </c:pt>
                <c:pt idx="4161">
                  <c:v>10.686733333333335</c:v>
                </c:pt>
                <c:pt idx="4162">
                  <c:v>10.689316666666668</c:v>
                </c:pt>
                <c:pt idx="4163">
                  <c:v>10.691916666666666</c:v>
                </c:pt>
                <c:pt idx="4164">
                  <c:v>10.6945</c:v>
                </c:pt>
                <c:pt idx="4165">
                  <c:v>10.697083333333333</c:v>
                </c:pt>
                <c:pt idx="4166">
                  <c:v>10.699683333333335</c:v>
                </c:pt>
                <c:pt idx="4167">
                  <c:v>10.702266666666668</c:v>
                </c:pt>
                <c:pt idx="4168">
                  <c:v>10.704849999999999</c:v>
                </c:pt>
                <c:pt idx="4169">
                  <c:v>10.70745</c:v>
                </c:pt>
                <c:pt idx="4170">
                  <c:v>10.710033333333334</c:v>
                </c:pt>
                <c:pt idx="4171">
                  <c:v>10.712616666666667</c:v>
                </c:pt>
                <c:pt idx="4172">
                  <c:v>10.715200000000001</c:v>
                </c:pt>
                <c:pt idx="4173">
                  <c:v>10.717783333333333</c:v>
                </c:pt>
                <c:pt idx="4174">
                  <c:v>10.720383333333331</c:v>
                </c:pt>
                <c:pt idx="4175">
                  <c:v>10.72296666666667</c:v>
                </c:pt>
                <c:pt idx="4176">
                  <c:v>10.72555</c:v>
                </c:pt>
                <c:pt idx="4177">
                  <c:v>10.728149999999999</c:v>
                </c:pt>
                <c:pt idx="4178">
                  <c:v>10.730733333333335</c:v>
                </c:pt>
                <c:pt idx="4179">
                  <c:v>10.733316666666667</c:v>
                </c:pt>
                <c:pt idx="4180">
                  <c:v>10.735916666666666</c:v>
                </c:pt>
                <c:pt idx="4181">
                  <c:v>10.7385</c:v>
                </c:pt>
                <c:pt idx="4182">
                  <c:v>10.741083333333332</c:v>
                </c:pt>
                <c:pt idx="4183">
                  <c:v>10.743666666666666</c:v>
                </c:pt>
                <c:pt idx="4184">
                  <c:v>10.746249999999998</c:v>
                </c:pt>
                <c:pt idx="4185">
                  <c:v>10.748849999999999</c:v>
                </c:pt>
                <c:pt idx="4186">
                  <c:v>10.751433333333335</c:v>
                </c:pt>
                <c:pt idx="4187">
                  <c:v>10.754016666666669</c:v>
                </c:pt>
                <c:pt idx="4188">
                  <c:v>10.756616666666671</c:v>
                </c:pt>
                <c:pt idx="4189">
                  <c:v>10.7592</c:v>
                </c:pt>
                <c:pt idx="4190">
                  <c:v>10.761783333333334</c:v>
                </c:pt>
                <c:pt idx="4191">
                  <c:v>10.764383333333335</c:v>
                </c:pt>
                <c:pt idx="4192">
                  <c:v>10.766966666666669</c:v>
                </c:pt>
                <c:pt idx="4193">
                  <c:v>10.769550000000002</c:v>
                </c:pt>
                <c:pt idx="4194">
                  <c:v>10.77215</c:v>
                </c:pt>
                <c:pt idx="4195">
                  <c:v>10.774733333333334</c:v>
                </c:pt>
                <c:pt idx="4196">
                  <c:v>10.777316666666669</c:v>
                </c:pt>
                <c:pt idx="4197">
                  <c:v>10.7799</c:v>
                </c:pt>
                <c:pt idx="4198">
                  <c:v>10.782483333333335</c:v>
                </c:pt>
                <c:pt idx="4199">
                  <c:v>10.785083333333334</c:v>
                </c:pt>
                <c:pt idx="4200">
                  <c:v>10.787650000000001</c:v>
                </c:pt>
                <c:pt idx="4201">
                  <c:v>10.790233333333333</c:v>
                </c:pt>
                <c:pt idx="4202">
                  <c:v>10.792833333333334</c:v>
                </c:pt>
                <c:pt idx="4203">
                  <c:v>10.795416666666668</c:v>
                </c:pt>
                <c:pt idx="4204">
                  <c:v>10.797999999999998</c:v>
                </c:pt>
                <c:pt idx="4205">
                  <c:v>10.800600000000003</c:v>
                </c:pt>
                <c:pt idx="4206">
                  <c:v>10.803183333333335</c:v>
                </c:pt>
                <c:pt idx="4207">
                  <c:v>10.805766666666671</c:v>
                </c:pt>
                <c:pt idx="4208">
                  <c:v>10.808350000000001</c:v>
                </c:pt>
                <c:pt idx="4209">
                  <c:v>10.810933333333335</c:v>
                </c:pt>
                <c:pt idx="4210">
                  <c:v>10.813533333333336</c:v>
                </c:pt>
                <c:pt idx="4211">
                  <c:v>10.816116666666668</c:v>
                </c:pt>
                <c:pt idx="4212">
                  <c:v>10.8187</c:v>
                </c:pt>
                <c:pt idx="4213">
                  <c:v>10.821300000000001</c:v>
                </c:pt>
                <c:pt idx="4214">
                  <c:v>10.823883333333335</c:v>
                </c:pt>
                <c:pt idx="4215">
                  <c:v>10.82646666666667</c:v>
                </c:pt>
                <c:pt idx="4216">
                  <c:v>10.829066666666671</c:v>
                </c:pt>
                <c:pt idx="4217">
                  <c:v>10.83165</c:v>
                </c:pt>
                <c:pt idx="4218">
                  <c:v>10.834233333333334</c:v>
                </c:pt>
                <c:pt idx="4219">
                  <c:v>10.836816666666667</c:v>
                </c:pt>
                <c:pt idx="4220">
                  <c:v>10.839400000000003</c:v>
                </c:pt>
                <c:pt idx="4221">
                  <c:v>10.842000000000002</c:v>
                </c:pt>
                <c:pt idx="4222">
                  <c:v>10.844583333333334</c:v>
                </c:pt>
                <c:pt idx="4223">
                  <c:v>10.84716666666667</c:v>
                </c:pt>
                <c:pt idx="4224">
                  <c:v>10.849766666666667</c:v>
                </c:pt>
                <c:pt idx="4225">
                  <c:v>10.852350000000003</c:v>
                </c:pt>
                <c:pt idx="4226">
                  <c:v>10.854933333333335</c:v>
                </c:pt>
                <c:pt idx="4227">
                  <c:v>10.857533333333336</c:v>
                </c:pt>
                <c:pt idx="4228">
                  <c:v>10.860116666666668</c:v>
                </c:pt>
                <c:pt idx="4229">
                  <c:v>10.862700000000004</c:v>
                </c:pt>
                <c:pt idx="4230">
                  <c:v>10.865283333333336</c:v>
                </c:pt>
                <c:pt idx="4231">
                  <c:v>10.867866666666668</c:v>
                </c:pt>
                <c:pt idx="4232">
                  <c:v>10.870450000000002</c:v>
                </c:pt>
                <c:pt idx="4233">
                  <c:v>10.873033333333334</c:v>
                </c:pt>
                <c:pt idx="4234">
                  <c:v>10.875616666666673</c:v>
                </c:pt>
                <c:pt idx="4235">
                  <c:v>10.878216666666669</c:v>
                </c:pt>
                <c:pt idx="4236">
                  <c:v>10.880800000000002</c:v>
                </c:pt>
                <c:pt idx="4237">
                  <c:v>10.883383333333336</c:v>
                </c:pt>
                <c:pt idx="4238">
                  <c:v>10.885983333333336</c:v>
                </c:pt>
                <c:pt idx="4239">
                  <c:v>10.888566666666668</c:v>
                </c:pt>
                <c:pt idx="4240">
                  <c:v>10.891150000000001</c:v>
                </c:pt>
                <c:pt idx="4241">
                  <c:v>10.893750000000002</c:v>
                </c:pt>
                <c:pt idx="4242">
                  <c:v>10.896333333333335</c:v>
                </c:pt>
                <c:pt idx="4243">
                  <c:v>10.898916666666668</c:v>
                </c:pt>
                <c:pt idx="4244">
                  <c:v>10.9015</c:v>
                </c:pt>
                <c:pt idx="4245">
                  <c:v>10.904083333333334</c:v>
                </c:pt>
                <c:pt idx="4246">
                  <c:v>10.906650000000003</c:v>
                </c:pt>
                <c:pt idx="4247">
                  <c:v>10.909233333333335</c:v>
                </c:pt>
                <c:pt idx="4248">
                  <c:v>10.911816666666667</c:v>
                </c:pt>
                <c:pt idx="4249">
                  <c:v>10.914416666666668</c:v>
                </c:pt>
                <c:pt idx="4250">
                  <c:v>10.917</c:v>
                </c:pt>
                <c:pt idx="4251">
                  <c:v>10.919583333333334</c:v>
                </c:pt>
                <c:pt idx="4252">
                  <c:v>10.922166666666669</c:v>
                </c:pt>
                <c:pt idx="4253">
                  <c:v>10.92475</c:v>
                </c:pt>
                <c:pt idx="4254">
                  <c:v>10.927350000000001</c:v>
                </c:pt>
                <c:pt idx="4255">
                  <c:v>10.929933333333334</c:v>
                </c:pt>
                <c:pt idx="4256">
                  <c:v>10.932516666666668</c:v>
                </c:pt>
                <c:pt idx="4257">
                  <c:v>10.935116666666667</c:v>
                </c:pt>
                <c:pt idx="4258">
                  <c:v>10.9377</c:v>
                </c:pt>
                <c:pt idx="4259">
                  <c:v>10.940283333333333</c:v>
                </c:pt>
                <c:pt idx="4260">
                  <c:v>10.942883333333334</c:v>
                </c:pt>
                <c:pt idx="4261">
                  <c:v>10.945466666666668</c:v>
                </c:pt>
                <c:pt idx="4262">
                  <c:v>10.948049999999999</c:v>
                </c:pt>
                <c:pt idx="4263">
                  <c:v>10.950650000000001</c:v>
                </c:pt>
                <c:pt idx="4264">
                  <c:v>10.953233333333335</c:v>
                </c:pt>
                <c:pt idx="4265">
                  <c:v>10.955816666666671</c:v>
                </c:pt>
                <c:pt idx="4266">
                  <c:v>10.958400000000003</c:v>
                </c:pt>
                <c:pt idx="4267">
                  <c:v>10.960983333333335</c:v>
                </c:pt>
                <c:pt idx="4268">
                  <c:v>10.963583333333336</c:v>
                </c:pt>
                <c:pt idx="4269">
                  <c:v>10.966166666666672</c:v>
                </c:pt>
                <c:pt idx="4270">
                  <c:v>10.96875</c:v>
                </c:pt>
                <c:pt idx="4271">
                  <c:v>10.971350000000001</c:v>
                </c:pt>
                <c:pt idx="4272">
                  <c:v>10.973933333333335</c:v>
                </c:pt>
                <c:pt idx="4273">
                  <c:v>10.97651666666667</c:v>
                </c:pt>
                <c:pt idx="4274">
                  <c:v>10.979116666666668</c:v>
                </c:pt>
                <c:pt idx="4275">
                  <c:v>10.9817</c:v>
                </c:pt>
                <c:pt idx="4276">
                  <c:v>10.984283333333334</c:v>
                </c:pt>
                <c:pt idx="4277">
                  <c:v>10.986866666666668</c:v>
                </c:pt>
                <c:pt idx="4278">
                  <c:v>10.989450000000001</c:v>
                </c:pt>
                <c:pt idx="4279">
                  <c:v>10.992050000000003</c:v>
                </c:pt>
                <c:pt idx="4280">
                  <c:v>10.994633333333335</c:v>
                </c:pt>
                <c:pt idx="4281">
                  <c:v>10.997216666666668</c:v>
                </c:pt>
                <c:pt idx="4282">
                  <c:v>10.999816666666671</c:v>
                </c:pt>
                <c:pt idx="4283">
                  <c:v>11.002400000000002</c:v>
                </c:pt>
                <c:pt idx="4284">
                  <c:v>11.004966666666666</c:v>
                </c:pt>
                <c:pt idx="4285">
                  <c:v>11.007566666666667</c:v>
                </c:pt>
                <c:pt idx="4286">
                  <c:v>11.010150000000001</c:v>
                </c:pt>
                <c:pt idx="4287">
                  <c:v>11.012733333333335</c:v>
                </c:pt>
                <c:pt idx="4288">
                  <c:v>11.015316666666669</c:v>
                </c:pt>
                <c:pt idx="4289">
                  <c:v>11.017900000000001</c:v>
                </c:pt>
                <c:pt idx="4290">
                  <c:v>11.0205</c:v>
                </c:pt>
                <c:pt idx="4291">
                  <c:v>11.023083333333334</c:v>
                </c:pt>
                <c:pt idx="4292">
                  <c:v>11.025666666666668</c:v>
                </c:pt>
                <c:pt idx="4293">
                  <c:v>11.028266666666667</c:v>
                </c:pt>
                <c:pt idx="4294">
                  <c:v>11.030850000000001</c:v>
                </c:pt>
                <c:pt idx="4295">
                  <c:v>11.033433333333335</c:v>
                </c:pt>
                <c:pt idx="4296">
                  <c:v>11.036033333333334</c:v>
                </c:pt>
                <c:pt idx="4297">
                  <c:v>11.038616666666666</c:v>
                </c:pt>
                <c:pt idx="4298">
                  <c:v>11.041199999999998</c:v>
                </c:pt>
                <c:pt idx="4299">
                  <c:v>11.043800000000001</c:v>
                </c:pt>
                <c:pt idx="4300">
                  <c:v>11.046383333333333</c:v>
                </c:pt>
                <c:pt idx="4301">
                  <c:v>11.048966666666667</c:v>
                </c:pt>
                <c:pt idx="4302">
                  <c:v>11.051550000000002</c:v>
                </c:pt>
                <c:pt idx="4303">
                  <c:v>11.054133333333334</c:v>
                </c:pt>
                <c:pt idx="4304">
                  <c:v>11.056733333333336</c:v>
                </c:pt>
                <c:pt idx="4305">
                  <c:v>11.059316666666668</c:v>
                </c:pt>
                <c:pt idx="4306">
                  <c:v>11.061900000000001</c:v>
                </c:pt>
                <c:pt idx="4307">
                  <c:v>11.064500000000002</c:v>
                </c:pt>
                <c:pt idx="4308">
                  <c:v>11.067083333333334</c:v>
                </c:pt>
                <c:pt idx="4309">
                  <c:v>11.06966666666667</c:v>
                </c:pt>
                <c:pt idx="4310">
                  <c:v>11.072266666666671</c:v>
                </c:pt>
                <c:pt idx="4311">
                  <c:v>11.07485</c:v>
                </c:pt>
                <c:pt idx="4312">
                  <c:v>11.077433333333335</c:v>
                </c:pt>
                <c:pt idx="4313">
                  <c:v>11.080016666666669</c:v>
                </c:pt>
                <c:pt idx="4314">
                  <c:v>11.082600000000003</c:v>
                </c:pt>
                <c:pt idx="4315">
                  <c:v>11.085200000000002</c:v>
                </c:pt>
                <c:pt idx="4316">
                  <c:v>11.087783333333334</c:v>
                </c:pt>
                <c:pt idx="4317">
                  <c:v>11.090366666666666</c:v>
                </c:pt>
                <c:pt idx="4318">
                  <c:v>11.092966666666667</c:v>
                </c:pt>
                <c:pt idx="4319">
                  <c:v>11.095550000000003</c:v>
                </c:pt>
                <c:pt idx="4320">
                  <c:v>11.098133333333333</c:v>
                </c:pt>
                <c:pt idx="4321">
                  <c:v>11.100733333333332</c:v>
                </c:pt>
                <c:pt idx="4322">
                  <c:v>11.103316666666666</c:v>
                </c:pt>
                <c:pt idx="4323">
                  <c:v>11.1059</c:v>
                </c:pt>
                <c:pt idx="4324">
                  <c:v>11.108483333333334</c:v>
                </c:pt>
                <c:pt idx="4325">
                  <c:v>11.111066666666666</c:v>
                </c:pt>
                <c:pt idx="4326">
                  <c:v>11.113666666666669</c:v>
                </c:pt>
                <c:pt idx="4327">
                  <c:v>11.116250000000001</c:v>
                </c:pt>
                <c:pt idx="4328">
                  <c:v>11.118833333333333</c:v>
                </c:pt>
                <c:pt idx="4329">
                  <c:v>11.121433333333332</c:v>
                </c:pt>
                <c:pt idx="4330">
                  <c:v>11.12401666666667</c:v>
                </c:pt>
                <c:pt idx="4331">
                  <c:v>11.1266</c:v>
                </c:pt>
                <c:pt idx="4332">
                  <c:v>11.129200000000001</c:v>
                </c:pt>
                <c:pt idx="4333">
                  <c:v>11.131783333333335</c:v>
                </c:pt>
                <c:pt idx="4334">
                  <c:v>11.134366666666667</c:v>
                </c:pt>
                <c:pt idx="4335">
                  <c:v>11.136966666666666</c:v>
                </c:pt>
                <c:pt idx="4336">
                  <c:v>11.139550000000002</c:v>
                </c:pt>
                <c:pt idx="4337">
                  <c:v>11.142133333333334</c:v>
                </c:pt>
                <c:pt idx="4338">
                  <c:v>11.144716666666666</c:v>
                </c:pt>
                <c:pt idx="4339">
                  <c:v>11.147299999999998</c:v>
                </c:pt>
                <c:pt idx="4340">
                  <c:v>11.149900000000001</c:v>
                </c:pt>
                <c:pt idx="4341">
                  <c:v>11.152483333333336</c:v>
                </c:pt>
                <c:pt idx="4342">
                  <c:v>11.155066666666668</c:v>
                </c:pt>
                <c:pt idx="4343">
                  <c:v>11.157666666666671</c:v>
                </c:pt>
                <c:pt idx="4344">
                  <c:v>11.16025</c:v>
                </c:pt>
                <c:pt idx="4345">
                  <c:v>11.162833333333335</c:v>
                </c:pt>
                <c:pt idx="4346">
                  <c:v>11.165433333333336</c:v>
                </c:pt>
                <c:pt idx="4347">
                  <c:v>11.168016666666666</c:v>
                </c:pt>
                <c:pt idx="4348">
                  <c:v>11.1706</c:v>
                </c:pt>
                <c:pt idx="4349">
                  <c:v>11.173183333333332</c:v>
                </c:pt>
                <c:pt idx="4350">
                  <c:v>11.175766666666672</c:v>
                </c:pt>
                <c:pt idx="4351">
                  <c:v>11.178366666666667</c:v>
                </c:pt>
                <c:pt idx="4352">
                  <c:v>11.180950000000001</c:v>
                </c:pt>
                <c:pt idx="4353">
                  <c:v>11.183533333333335</c:v>
                </c:pt>
                <c:pt idx="4354">
                  <c:v>11.186133333333334</c:v>
                </c:pt>
                <c:pt idx="4355">
                  <c:v>11.188716666666666</c:v>
                </c:pt>
                <c:pt idx="4356">
                  <c:v>11.191299999999998</c:v>
                </c:pt>
                <c:pt idx="4357">
                  <c:v>11.193900000000001</c:v>
                </c:pt>
                <c:pt idx="4358">
                  <c:v>11.196483333333335</c:v>
                </c:pt>
                <c:pt idx="4359">
                  <c:v>11.199066666666667</c:v>
                </c:pt>
                <c:pt idx="4360">
                  <c:v>11.201666666666666</c:v>
                </c:pt>
                <c:pt idx="4361">
                  <c:v>11.204249999999998</c:v>
                </c:pt>
                <c:pt idx="4362">
                  <c:v>11.206833333333332</c:v>
                </c:pt>
                <c:pt idx="4363">
                  <c:v>11.209416666666671</c:v>
                </c:pt>
                <c:pt idx="4364">
                  <c:v>11.212</c:v>
                </c:pt>
                <c:pt idx="4365">
                  <c:v>11.214600000000001</c:v>
                </c:pt>
                <c:pt idx="4366">
                  <c:v>11.217183333333333</c:v>
                </c:pt>
                <c:pt idx="4367">
                  <c:v>11.219766666666668</c:v>
                </c:pt>
                <c:pt idx="4368">
                  <c:v>11.222366666666666</c:v>
                </c:pt>
                <c:pt idx="4369">
                  <c:v>11.224949999999998</c:v>
                </c:pt>
                <c:pt idx="4370">
                  <c:v>11.227533333333334</c:v>
                </c:pt>
                <c:pt idx="4371">
                  <c:v>11.230133333333333</c:v>
                </c:pt>
                <c:pt idx="4372">
                  <c:v>11.232716666666668</c:v>
                </c:pt>
                <c:pt idx="4373">
                  <c:v>11.235300000000001</c:v>
                </c:pt>
                <c:pt idx="4374">
                  <c:v>11.237883333333333</c:v>
                </c:pt>
                <c:pt idx="4375">
                  <c:v>11.240466666666666</c:v>
                </c:pt>
                <c:pt idx="4376">
                  <c:v>11.243066666666666</c:v>
                </c:pt>
                <c:pt idx="4377">
                  <c:v>11.245650000000001</c:v>
                </c:pt>
                <c:pt idx="4378">
                  <c:v>11.248233333333332</c:v>
                </c:pt>
                <c:pt idx="4379">
                  <c:v>11.250833333333334</c:v>
                </c:pt>
                <c:pt idx="4380">
                  <c:v>11.253416666666672</c:v>
                </c:pt>
                <c:pt idx="4381">
                  <c:v>11.256</c:v>
                </c:pt>
                <c:pt idx="4382">
                  <c:v>11.258600000000001</c:v>
                </c:pt>
                <c:pt idx="4383">
                  <c:v>11.261183333333333</c:v>
                </c:pt>
                <c:pt idx="4384">
                  <c:v>11.263766666666669</c:v>
                </c:pt>
                <c:pt idx="4385">
                  <c:v>11.266350000000001</c:v>
                </c:pt>
                <c:pt idx="4386">
                  <c:v>11.268933333333333</c:v>
                </c:pt>
                <c:pt idx="4387">
                  <c:v>11.2715</c:v>
                </c:pt>
                <c:pt idx="4388">
                  <c:v>11.274083333333333</c:v>
                </c:pt>
                <c:pt idx="4389">
                  <c:v>11.276666666666669</c:v>
                </c:pt>
                <c:pt idx="4390">
                  <c:v>11.279266666666668</c:v>
                </c:pt>
                <c:pt idx="4391">
                  <c:v>11.28185</c:v>
                </c:pt>
                <c:pt idx="4392">
                  <c:v>11.284433333333334</c:v>
                </c:pt>
                <c:pt idx="4393">
                  <c:v>11.287033333333333</c:v>
                </c:pt>
                <c:pt idx="4394">
                  <c:v>11.289616666666667</c:v>
                </c:pt>
                <c:pt idx="4395">
                  <c:v>11.292200000000001</c:v>
                </c:pt>
                <c:pt idx="4396">
                  <c:v>11.294783333333333</c:v>
                </c:pt>
                <c:pt idx="4397">
                  <c:v>11.297366666666667</c:v>
                </c:pt>
                <c:pt idx="4398">
                  <c:v>11.29996666666667</c:v>
                </c:pt>
                <c:pt idx="4399">
                  <c:v>11.302550000000002</c:v>
                </c:pt>
                <c:pt idx="4400">
                  <c:v>11.305133333333336</c:v>
                </c:pt>
                <c:pt idx="4401">
                  <c:v>11.307733333333337</c:v>
                </c:pt>
                <c:pt idx="4402">
                  <c:v>11.310316666666669</c:v>
                </c:pt>
                <c:pt idx="4403">
                  <c:v>11.312900000000003</c:v>
                </c:pt>
                <c:pt idx="4404">
                  <c:v>11.315500000000004</c:v>
                </c:pt>
                <c:pt idx="4405">
                  <c:v>11.318083333333334</c:v>
                </c:pt>
                <c:pt idx="4406">
                  <c:v>11.320666666666668</c:v>
                </c:pt>
                <c:pt idx="4407">
                  <c:v>11.323266666666667</c:v>
                </c:pt>
                <c:pt idx="4408">
                  <c:v>11.325850000000003</c:v>
                </c:pt>
                <c:pt idx="4409">
                  <c:v>11.328433333333335</c:v>
                </c:pt>
                <c:pt idx="4410">
                  <c:v>11.331016666666669</c:v>
                </c:pt>
                <c:pt idx="4411">
                  <c:v>11.333600000000002</c:v>
                </c:pt>
                <c:pt idx="4412">
                  <c:v>11.3362</c:v>
                </c:pt>
                <c:pt idx="4413">
                  <c:v>11.338783333333334</c:v>
                </c:pt>
                <c:pt idx="4414">
                  <c:v>11.341366666666666</c:v>
                </c:pt>
                <c:pt idx="4415">
                  <c:v>11.343966666666669</c:v>
                </c:pt>
                <c:pt idx="4416">
                  <c:v>11.346550000000002</c:v>
                </c:pt>
                <c:pt idx="4417">
                  <c:v>11.349133333333334</c:v>
                </c:pt>
                <c:pt idx="4418">
                  <c:v>11.351733333333335</c:v>
                </c:pt>
                <c:pt idx="4419">
                  <c:v>11.354316666666671</c:v>
                </c:pt>
                <c:pt idx="4420">
                  <c:v>11.356900000000001</c:v>
                </c:pt>
                <c:pt idx="4421">
                  <c:v>11.359483333333337</c:v>
                </c:pt>
                <c:pt idx="4422">
                  <c:v>11.362066666666671</c:v>
                </c:pt>
                <c:pt idx="4423">
                  <c:v>11.364666666666668</c:v>
                </c:pt>
                <c:pt idx="4424">
                  <c:v>11.36725</c:v>
                </c:pt>
                <c:pt idx="4425">
                  <c:v>11.369833333333336</c:v>
                </c:pt>
                <c:pt idx="4426">
                  <c:v>11.372433333333337</c:v>
                </c:pt>
                <c:pt idx="4427">
                  <c:v>11.375016666666669</c:v>
                </c:pt>
                <c:pt idx="4428">
                  <c:v>11.377600000000003</c:v>
                </c:pt>
                <c:pt idx="4429">
                  <c:v>11.3802</c:v>
                </c:pt>
                <c:pt idx="4430">
                  <c:v>11.382783333333334</c:v>
                </c:pt>
                <c:pt idx="4431">
                  <c:v>11.385366666666668</c:v>
                </c:pt>
                <c:pt idx="4432">
                  <c:v>11.38795</c:v>
                </c:pt>
                <c:pt idx="4433">
                  <c:v>11.390533333333336</c:v>
                </c:pt>
                <c:pt idx="4434">
                  <c:v>11.393133333333335</c:v>
                </c:pt>
                <c:pt idx="4435">
                  <c:v>11.39571666666667</c:v>
                </c:pt>
                <c:pt idx="4436">
                  <c:v>11.398300000000001</c:v>
                </c:pt>
                <c:pt idx="4437">
                  <c:v>11.4009</c:v>
                </c:pt>
                <c:pt idx="4438">
                  <c:v>11.403483333333334</c:v>
                </c:pt>
                <c:pt idx="4439">
                  <c:v>11.406066666666671</c:v>
                </c:pt>
                <c:pt idx="4440">
                  <c:v>11.408666666666669</c:v>
                </c:pt>
                <c:pt idx="4441">
                  <c:v>11.411250000000001</c:v>
                </c:pt>
                <c:pt idx="4442">
                  <c:v>11.413833333333336</c:v>
                </c:pt>
                <c:pt idx="4443">
                  <c:v>11.416433333333336</c:v>
                </c:pt>
                <c:pt idx="4444">
                  <c:v>11.419016666666668</c:v>
                </c:pt>
                <c:pt idx="4445">
                  <c:v>11.421600000000002</c:v>
                </c:pt>
                <c:pt idx="4446">
                  <c:v>11.424183333333334</c:v>
                </c:pt>
                <c:pt idx="4447">
                  <c:v>11.426766666666669</c:v>
                </c:pt>
                <c:pt idx="4448">
                  <c:v>11.429366666666667</c:v>
                </c:pt>
                <c:pt idx="4449">
                  <c:v>11.431950000000001</c:v>
                </c:pt>
                <c:pt idx="4450">
                  <c:v>11.434533333333334</c:v>
                </c:pt>
                <c:pt idx="4451">
                  <c:v>11.437133333333332</c:v>
                </c:pt>
                <c:pt idx="4452">
                  <c:v>11.439716666666669</c:v>
                </c:pt>
                <c:pt idx="4453">
                  <c:v>11.442300000000001</c:v>
                </c:pt>
                <c:pt idx="4454">
                  <c:v>11.444900000000001</c:v>
                </c:pt>
                <c:pt idx="4455">
                  <c:v>11.447483333333334</c:v>
                </c:pt>
                <c:pt idx="4456">
                  <c:v>11.450066666666668</c:v>
                </c:pt>
                <c:pt idx="4457">
                  <c:v>11.452650000000002</c:v>
                </c:pt>
                <c:pt idx="4458">
                  <c:v>11.455233333333334</c:v>
                </c:pt>
                <c:pt idx="4459">
                  <c:v>11.457833333333335</c:v>
                </c:pt>
                <c:pt idx="4460">
                  <c:v>11.460416666666671</c:v>
                </c:pt>
                <c:pt idx="4461">
                  <c:v>11.463000000000003</c:v>
                </c:pt>
                <c:pt idx="4462">
                  <c:v>11.465600000000002</c:v>
                </c:pt>
                <c:pt idx="4463">
                  <c:v>11.468183333333334</c:v>
                </c:pt>
                <c:pt idx="4464">
                  <c:v>11.470766666666668</c:v>
                </c:pt>
                <c:pt idx="4465">
                  <c:v>11.473366666666669</c:v>
                </c:pt>
                <c:pt idx="4466">
                  <c:v>11.475950000000003</c:v>
                </c:pt>
                <c:pt idx="4467">
                  <c:v>11.478533333333335</c:v>
                </c:pt>
                <c:pt idx="4468">
                  <c:v>11.481133333333334</c:v>
                </c:pt>
                <c:pt idx="4469">
                  <c:v>11.483716666666671</c:v>
                </c:pt>
                <c:pt idx="4470">
                  <c:v>11.4863</c:v>
                </c:pt>
                <c:pt idx="4471">
                  <c:v>11.488883333333332</c:v>
                </c:pt>
                <c:pt idx="4472">
                  <c:v>11.491466666666671</c:v>
                </c:pt>
                <c:pt idx="4473">
                  <c:v>11.494066666666669</c:v>
                </c:pt>
                <c:pt idx="4474">
                  <c:v>11.496650000000002</c:v>
                </c:pt>
                <c:pt idx="4475">
                  <c:v>11.499233333333335</c:v>
                </c:pt>
                <c:pt idx="4476">
                  <c:v>11.501833333333334</c:v>
                </c:pt>
                <c:pt idx="4477">
                  <c:v>11.504416666666668</c:v>
                </c:pt>
                <c:pt idx="4478">
                  <c:v>11.507</c:v>
                </c:pt>
                <c:pt idx="4479">
                  <c:v>11.509600000000002</c:v>
                </c:pt>
                <c:pt idx="4480">
                  <c:v>11.512183333333335</c:v>
                </c:pt>
                <c:pt idx="4481">
                  <c:v>11.514766666666668</c:v>
                </c:pt>
                <c:pt idx="4482">
                  <c:v>11.517349999999999</c:v>
                </c:pt>
                <c:pt idx="4483">
                  <c:v>11.519933333333334</c:v>
                </c:pt>
                <c:pt idx="4484">
                  <c:v>11.522533333333335</c:v>
                </c:pt>
                <c:pt idx="4485">
                  <c:v>11.525116666666667</c:v>
                </c:pt>
                <c:pt idx="4486">
                  <c:v>11.527700000000001</c:v>
                </c:pt>
                <c:pt idx="4487">
                  <c:v>11.530299999999999</c:v>
                </c:pt>
                <c:pt idx="4488">
                  <c:v>11.532883333333332</c:v>
                </c:pt>
                <c:pt idx="4489">
                  <c:v>11.535466666666672</c:v>
                </c:pt>
                <c:pt idx="4490">
                  <c:v>11.538066666666667</c:v>
                </c:pt>
                <c:pt idx="4491">
                  <c:v>11.540650000000001</c:v>
                </c:pt>
                <c:pt idx="4492">
                  <c:v>11.543233333333335</c:v>
                </c:pt>
                <c:pt idx="4493">
                  <c:v>11.545816666666669</c:v>
                </c:pt>
                <c:pt idx="4494">
                  <c:v>11.548399999999999</c:v>
                </c:pt>
                <c:pt idx="4495">
                  <c:v>11.551000000000002</c:v>
                </c:pt>
                <c:pt idx="4496">
                  <c:v>11.553583333333336</c:v>
                </c:pt>
                <c:pt idx="4497">
                  <c:v>11.556166666666668</c:v>
                </c:pt>
                <c:pt idx="4498">
                  <c:v>11.558766666666667</c:v>
                </c:pt>
                <c:pt idx="4499">
                  <c:v>11.561350000000001</c:v>
                </c:pt>
                <c:pt idx="4500">
                  <c:v>11.563933333333335</c:v>
                </c:pt>
                <c:pt idx="4501">
                  <c:v>11.566533333333334</c:v>
                </c:pt>
                <c:pt idx="4502">
                  <c:v>11.569116666666671</c:v>
                </c:pt>
                <c:pt idx="4503">
                  <c:v>11.5717</c:v>
                </c:pt>
                <c:pt idx="4504">
                  <c:v>11.574300000000001</c:v>
                </c:pt>
                <c:pt idx="4505">
                  <c:v>11.576866666666668</c:v>
                </c:pt>
                <c:pt idx="4506">
                  <c:v>11.579450000000003</c:v>
                </c:pt>
                <c:pt idx="4507">
                  <c:v>11.582033333333335</c:v>
                </c:pt>
                <c:pt idx="4508">
                  <c:v>11.584616666666669</c:v>
                </c:pt>
                <c:pt idx="4509">
                  <c:v>11.587216666666666</c:v>
                </c:pt>
                <c:pt idx="4510">
                  <c:v>11.5898</c:v>
                </c:pt>
                <c:pt idx="4511">
                  <c:v>11.592383333333334</c:v>
                </c:pt>
                <c:pt idx="4512">
                  <c:v>11.594983333333333</c:v>
                </c:pt>
                <c:pt idx="4513">
                  <c:v>11.597566666666669</c:v>
                </c:pt>
                <c:pt idx="4514">
                  <c:v>11.600150000000001</c:v>
                </c:pt>
                <c:pt idx="4515">
                  <c:v>11.602750000000002</c:v>
                </c:pt>
                <c:pt idx="4516">
                  <c:v>11.605333333333334</c:v>
                </c:pt>
                <c:pt idx="4517">
                  <c:v>11.607916666666666</c:v>
                </c:pt>
                <c:pt idx="4518">
                  <c:v>11.6105</c:v>
                </c:pt>
                <c:pt idx="4519">
                  <c:v>11.613083333333332</c:v>
                </c:pt>
                <c:pt idx="4520">
                  <c:v>11.615683333333335</c:v>
                </c:pt>
                <c:pt idx="4521">
                  <c:v>11.618266666666667</c:v>
                </c:pt>
                <c:pt idx="4522">
                  <c:v>11.620850000000001</c:v>
                </c:pt>
                <c:pt idx="4523">
                  <c:v>11.62345</c:v>
                </c:pt>
                <c:pt idx="4524">
                  <c:v>11.626033333333334</c:v>
                </c:pt>
                <c:pt idx="4525">
                  <c:v>11.628616666666666</c:v>
                </c:pt>
                <c:pt idx="4526">
                  <c:v>11.631216666666667</c:v>
                </c:pt>
                <c:pt idx="4527">
                  <c:v>11.633800000000001</c:v>
                </c:pt>
                <c:pt idx="4528">
                  <c:v>11.636383333333333</c:v>
                </c:pt>
                <c:pt idx="4529">
                  <c:v>11.638966666666667</c:v>
                </c:pt>
                <c:pt idx="4530">
                  <c:v>11.641550000000001</c:v>
                </c:pt>
                <c:pt idx="4531">
                  <c:v>11.644149999999998</c:v>
                </c:pt>
                <c:pt idx="4532">
                  <c:v>11.646733333333334</c:v>
                </c:pt>
                <c:pt idx="4533">
                  <c:v>11.649316666666666</c:v>
                </c:pt>
                <c:pt idx="4534">
                  <c:v>11.651916666666668</c:v>
                </c:pt>
                <c:pt idx="4535">
                  <c:v>11.654500000000002</c:v>
                </c:pt>
                <c:pt idx="4536">
                  <c:v>11.657083333333334</c:v>
                </c:pt>
                <c:pt idx="4537">
                  <c:v>11.659650000000003</c:v>
                </c:pt>
                <c:pt idx="4538">
                  <c:v>11.662233333333337</c:v>
                </c:pt>
                <c:pt idx="4539">
                  <c:v>11.664816666666669</c:v>
                </c:pt>
                <c:pt idx="4540">
                  <c:v>11.667400000000001</c:v>
                </c:pt>
                <c:pt idx="4541">
                  <c:v>11.669983333333334</c:v>
                </c:pt>
                <c:pt idx="4542">
                  <c:v>11.672583333333336</c:v>
                </c:pt>
                <c:pt idx="4543">
                  <c:v>11.675166666666668</c:v>
                </c:pt>
                <c:pt idx="4544">
                  <c:v>11.67775</c:v>
                </c:pt>
                <c:pt idx="4545">
                  <c:v>11.680350000000001</c:v>
                </c:pt>
                <c:pt idx="4546">
                  <c:v>11.682933333333335</c:v>
                </c:pt>
                <c:pt idx="4547">
                  <c:v>11.68551666666667</c:v>
                </c:pt>
                <c:pt idx="4548">
                  <c:v>11.688116666666669</c:v>
                </c:pt>
                <c:pt idx="4549">
                  <c:v>11.6907</c:v>
                </c:pt>
                <c:pt idx="4550">
                  <c:v>11.693283333333333</c:v>
                </c:pt>
                <c:pt idx="4551">
                  <c:v>11.695883333333336</c:v>
                </c:pt>
                <c:pt idx="4552">
                  <c:v>11.698466666666668</c:v>
                </c:pt>
                <c:pt idx="4553">
                  <c:v>11.701049999999999</c:v>
                </c:pt>
                <c:pt idx="4554">
                  <c:v>11.703633333333332</c:v>
                </c:pt>
                <c:pt idx="4555">
                  <c:v>11.70621666666667</c:v>
                </c:pt>
                <c:pt idx="4556">
                  <c:v>11.708816666666667</c:v>
                </c:pt>
                <c:pt idx="4557">
                  <c:v>11.711399999999999</c:v>
                </c:pt>
                <c:pt idx="4558">
                  <c:v>11.713983333333335</c:v>
                </c:pt>
                <c:pt idx="4559">
                  <c:v>11.716583333333334</c:v>
                </c:pt>
                <c:pt idx="4560">
                  <c:v>11.719166666666666</c:v>
                </c:pt>
                <c:pt idx="4561">
                  <c:v>11.72175</c:v>
                </c:pt>
                <c:pt idx="4562">
                  <c:v>11.724349999999999</c:v>
                </c:pt>
                <c:pt idx="4563">
                  <c:v>11.726933333333333</c:v>
                </c:pt>
                <c:pt idx="4564">
                  <c:v>11.729516666666667</c:v>
                </c:pt>
                <c:pt idx="4565">
                  <c:v>11.732100000000001</c:v>
                </c:pt>
                <c:pt idx="4566">
                  <c:v>11.734683333333333</c:v>
                </c:pt>
                <c:pt idx="4567">
                  <c:v>11.73728333333333</c:v>
                </c:pt>
                <c:pt idx="4568">
                  <c:v>11.73986666666667</c:v>
                </c:pt>
                <c:pt idx="4569">
                  <c:v>11.74245</c:v>
                </c:pt>
                <c:pt idx="4570">
                  <c:v>11.745050000000001</c:v>
                </c:pt>
                <c:pt idx="4571">
                  <c:v>11.747633333333333</c:v>
                </c:pt>
                <c:pt idx="4572">
                  <c:v>11.750216666666669</c:v>
                </c:pt>
                <c:pt idx="4573">
                  <c:v>11.752816666666668</c:v>
                </c:pt>
                <c:pt idx="4574">
                  <c:v>11.755400000000002</c:v>
                </c:pt>
                <c:pt idx="4575">
                  <c:v>11.757983333333334</c:v>
                </c:pt>
                <c:pt idx="4576">
                  <c:v>11.760566666666671</c:v>
                </c:pt>
                <c:pt idx="4577">
                  <c:v>11.763116666666669</c:v>
                </c:pt>
                <c:pt idx="4578">
                  <c:v>11.765716666666668</c:v>
                </c:pt>
                <c:pt idx="4579">
                  <c:v>11.768299999999998</c:v>
                </c:pt>
                <c:pt idx="4580">
                  <c:v>11.770883333333334</c:v>
                </c:pt>
                <c:pt idx="4581">
                  <c:v>11.773483333333335</c:v>
                </c:pt>
                <c:pt idx="4582">
                  <c:v>11.776066666666669</c:v>
                </c:pt>
                <c:pt idx="4583">
                  <c:v>11.778650000000001</c:v>
                </c:pt>
                <c:pt idx="4584">
                  <c:v>11.781249999999998</c:v>
                </c:pt>
                <c:pt idx="4585">
                  <c:v>11.783833333333332</c:v>
                </c:pt>
                <c:pt idx="4586">
                  <c:v>11.786416666666668</c:v>
                </c:pt>
                <c:pt idx="4587">
                  <c:v>11.789</c:v>
                </c:pt>
                <c:pt idx="4588">
                  <c:v>11.791550000000001</c:v>
                </c:pt>
                <c:pt idx="4589">
                  <c:v>11.794149999999998</c:v>
                </c:pt>
                <c:pt idx="4590">
                  <c:v>11.796733333333332</c:v>
                </c:pt>
                <c:pt idx="4591">
                  <c:v>11.799316666666666</c:v>
                </c:pt>
                <c:pt idx="4592">
                  <c:v>11.801916666666669</c:v>
                </c:pt>
                <c:pt idx="4593">
                  <c:v>11.804500000000003</c:v>
                </c:pt>
                <c:pt idx="4594">
                  <c:v>11.807083333333335</c:v>
                </c:pt>
                <c:pt idx="4595">
                  <c:v>11.809683333333336</c:v>
                </c:pt>
                <c:pt idx="4596">
                  <c:v>11.812266666666668</c:v>
                </c:pt>
                <c:pt idx="4597">
                  <c:v>11.81485</c:v>
                </c:pt>
                <c:pt idx="4598">
                  <c:v>11.817433333333335</c:v>
                </c:pt>
                <c:pt idx="4599">
                  <c:v>11.820016666666671</c:v>
                </c:pt>
                <c:pt idx="4600">
                  <c:v>11.82261666666667</c:v>
                </c:pt>
                <c:pt idx="4601">
                  <c:v>11.825200000000002</c:v>
                </c:pt>
                <c:pt idx="4602">
                  <c:v>11.827783333333334</c:v>
                </c:pt>
                <c:pt idx="4603">
                  <c:v>11.830383333333334</c:v>
                </c:pt>
                <c:pt idx="4604">
                  <c:v>11.832966666666668</c:v>
                </c:pt>
                <c:pt idx="4605">
                  <c:v>11.835550000000003</c:v>
                </c:pt>
                <c:pt idx="4606">
                  <c:v>11.838150000000001</c:v>
                </c:pt>
                <c:pt idx="4607">
                  <c:v>11.840733333333334</c:v>
                </c:pt>
                <c:pt idx="4608">
                  <c:v>11.84331666666667</c:v>
                </c:pt>
                <c:pt idx="4609">
                  <c:v>11.8459</c:v>
                </c:pt>
                <c:pt idx="4610">
                  <c:v>11.848483333333332</c:v>
                </c:pt>
                <c:pt idx="4611">
                  <c:v>11.851083333333335</c:v>
                </c:pt>
                <c:pt idx="4612">
                  <c:v>11.853666666666671</c:v>
                </c:pt>
                <c:pt idx="4613">
                  <c:v>11.856250000000003</c:v>
                </c:pt>
                <c:pt idx="4614">
                  <c:v>11.858850000000002</c:v>
                </c:pt>
                <c:pt idx="4615">
                  <c:v>11.861433333333336</c:v>
                </c:pt>
                <c:pt idx="4616">
                  <c:v>11.864016666666668</c:v>
                </c:pt>
                <c:pt idx="4617">
                  <c:v>11.866616666666669</c:v>
                </c:pt>
                <c:pt idx="4618">
                  <c:v>11.869200000000003</c:v>
                </c:pt>
                <c:pt idx="4619">
                  <c:v>11.871783333333335</c:v>
                </c:pt>
                <c:pt idx="4620">
                  <c:v>11.874383333333332</c:v>
                </c:pt>
                <c:pt idx="4621">
                  <c:v>11.876966666666672</c:v>
                </c:pt>
                <c:pt idx="4622">
                  <c:v>11.879550000000002</c:v>
                </c:pt>
                <c:pt idx="4623">
                  <c:v>11.88211666666667</c:v>
                </c:pt>
                <c:pt idx="4624">
                  <c:v>11.8847</c:v>
                </c:pt>
                <c:pt idx="4625">
                  <c:v>11.887300000000002</c:v>
                </c:pt>
                <c:pt idx="4626">
                  <c:v>11.889883333333335</c:v>
                </c:pt>
                <c:pt idx="4627">
                  <c:v>11.892466666666671</c:v>
                </c:pt>
                <c:pt idx="4628">
                  <c:v>11.89506666666667</c:v>
                </c:pt>
                <c:pt idx="4629">
                  <c:v>11.897650000000002</c:v>
                </c:pt>
                <c:pt idx="4630">
                  <c:v>11.900233333333334</c:v>
                </c:pt>
                <c:pt idx="4631">
                  <c:v>11.902833333333334</c:v>
                </c:pt>
                <c:pt idx="4632">
                  <c:v>11.905416666666671</c:v>
                </c:pt>
                <c:pt idx="4633">
                  <c:v>11.908000000000001</c:v>
                </c:pt>
                <c:pt idx="4634">
                  <c:v>11.910583333333335</c:v>
                </c:pt>
                <c:pt idx="4635">
                  <c:v>11.913166666666667</c:v>
                </c:pt>
                <c:pt idx="4636">
                  <c:v>11.915766666666668</c:v>
                </c:pt>
                <c:pt idx="4637">
                  <c:v>11.918349999999998</c:v>
                </c:pt>
                <c:pt idx="4638">
                  <c:v>11.920933333333332</c:v>
                </c:pt>
                <c:pt idx="4639">
                  <c:v>11.923533333333335</c:v>
                </c:pt>
                <c:pt idx="4640">
                  <c:v>11.926116666666669</c:v>
                </c:pt>
                <c:pt idx="4641">
                  <c:v>11.928700000000001</c:v>
                </c:pt>
                <c:pt idx="4642">
                  <c:v>11.931299999999998</c:v>
                </c:pt>
                <c:pt idx="4643">
                  <c:v>11.933883333333334</c:v>
                </c:pt>
                <c:pt idx="4644">
                  <c:v>11.936466666666668</c:v>
                </c:pt>
                <c:pt idx="4645">
                  <c:v>11.93905</c:v>
                </c:pt>
                <c:pt idx="4646">
                  <c:v>11.941633333333334</c:v>
                </c:pt>
                <c:pt idx="4647">
                  <c:v>11.944233333333333</c:v>
                </c:pt>
                <c:pt idx="4648">
                  <c:v>11.946816666666669</c:v>
                </c:pt>
                <c:pt idx="4649">
                  <c:v>11.949400000000002</c:v>
                </c:pt>
                <c:pt idx="4650">
                  <c:v>11.952000000000002</c:v>
                </c:pt>
                <c:pt idx="4651">
                  <c:v>11.954583333333336</c:v>
                </c:pt>
                <c:pt idx="4652">
                  <c:v>11.957166666666668</c:v>
                </c:pt>
                <c:pt idx="4653">
                  <c:v>11.95976666666667</c:v>
                </c:pt>
                <c:pt idx="4654">
                  <c:v>11.962350000000002</c:v>
                </c:pt>
                <c:pt idx="4655">
                  <c:v>11.964933333333335</c:v>
                </c:pt>
                <c:pt idx="4656">
                  <c:v>11.967533333333336</c:v>
                </c:pt>
                <c:pt idx="4657">
                  <c:v>11.970116666666668</c:v>
                </c:pt>
                <c:pt idx="4658">
                  <c:v>11.972700000000001</c:v>
                </c:pt>
                <c:pt idx="4659">
                  <c:v>11.975283333333335</c:v>
                </c:pt>
                <c:pt idx="4660">
                  <c:v>11.977866666666669</c:v>
                </c:pt>
                <c:pt idx="4661">
                  <c:v>11.98046666666667</c:v>
                </c:pt>
                <c:pt idx="4662">
                  <c:v>11.983050000000002</c:v>
                </c:pt>
                <c:pt idx="4663">
                  <c:v>11.985633333333336</c:v>
                </c:pt>
                <c:pt idx="4664">
                  <c:v>11.988233333333334</c:v>
                </c:pt>
                <c:pt idx="4665">
                  <c:v>11.990816666666667</c:v>
                </c:pt>
                <c:pt idx="4666">
                  <c:v>11.993400000000003</c:v>
                </c:pt>
                <c:pt idx="4667">
                  <c:v>11.996</c:v>
                </c:pt>
                <c:pt idx="4668">
                  <c:v>11.998583333333332</c:v>
                </c:pt>
                <c:pt idx="4669">
                  <c:v>12.00116666666667</c:v>
                </c:pt>
                <c:pt idx="4670">
                  <c:v>12.00375</c:v>
                </c:pt>
                <c:pt idx="4671">
                  <c:v>12.006333333333334</c:v>
                </c:pt>
                <c:pt idx="4672">
                  <c:v>12.008933333333333</c:v>
                </c:pt>
                <c:pt idx="4673">
                  <c:v>12.011516666666669</c:v>
                </c:pt>
                <c:pt idx="4674">
                  <c:v>12.014100000000001</c:v>
                </c:pt>
                <c:pt idx="4675">
                  <c:v>12.016700000000002</c:v>
                </c:pt>
                <c:pt idx="4676">
                  <c:v>12.019283333333334</c:v>
                </c:pt>
                <c:pt idx="4677">
                  <c:v>12.021866666666666</c:v>
                </c:pt>
                <c:pt idx="4678">
                  <c:v>12.024466666666667</c:v>
                </c:pt>
                <c:pt idx="4679">
                  <c:v>12.027050000000001</c:v>
                </c:pt>
                <c:pt idx="4680">
                  <c:v>12.029633333333335</c:v>
                </c:pt>
                <c:pt idx="4681">
                  <c:v>12.032216666666669</c:v>
                </c:pt>
                <c:pt idx="4682">
                  <c:v>12.034800000000001</c:v>
                </c:pt>
                <c:pt idx="4683">
                  <c:v>12.0374</c:v>
                </c:pt>
                <c:pt idx="4684">
                  <c:v>12.039983333333334</c:v>
                </c:pt>
                <c:pt idx="4685">
                  <c:v>12.042566666666668</c:v>
                </c:pt>
                <c:pt idx="4686">
                  <c:v>12.045166666666669</c:v>
                </c:pt>
                <c:pt idx="4687">
                  <c:v>12.047750000000001</c:v>
                </c:pt>
                <c:pt idx="4688">
                  <c:v>12.050333333333334</c:v>
                </c:pt>
                <c:pt idx="4689">
                  <c:v>12.052933333333335</c:v>
                </c:pt>
                <c:pt idx="4690">
                  <c:v>12.055516666666673</c:v>
                </c:pt>
                <c:pt idx="4691">
                  <c:v>12.0581</c:v>
                </c:pt>
                <c:pt idx="4692">
                  <c:v>12.060700000000002</c:v>
                </c:pt>
                <c:pt idx="4693">
                  <c:v>12.063283333333334</c:v>
                </c:pt>
                <c:pt idx="4694">
                  <c:v>12.06586666666667</c:v>
                </c:pt>
                <c:pt idx="4695">
                  <c:v>12.06845</c:v>
                </c:pt>
                <c:pt idx="4696">
                  <c:v>12.071033333333332</c:v>
                </c:pt>
                <c:pt idx="4697">
                  <c:v>12.073600000000003</c:v>
                </c:pt>
                <c:pt idx="4698">
                  <c:v>12.076183333333336</c:v>
                </c:pt>
                <c:pt idx="4699">
                  <c:v>12.078766666666668</c:v>
                </c:pt>
                <c:pt idx="4700">
                  <c:v>12.081366666666666</c:v>
                </c:pt>
                <c:pt idx="4701">
                  <c:v>12.08395</c:v>
                </c:pt>
                <c:pt idx="4702">
                  <c:v>12.086533333333335</c:v>
                </c:pt>
                <c:pt idx="4703">
                  <c:v>12.089133333333335</c:v>
                </c:pt>
                <c:pt idx="4704">
                  <c:v>12.091716666666668</c:v>
                </c:pt>
                <c:pt idx="4705">
                  <c:v>12.094299999999999</c:v>
                </c:pt>
                <c:pt idx="4706">
                  <c:v>12.096883333333334</c:v>
                </c:pt>
                <c:pt idx="4707">
                  <c:v>12.099466666666668</c:v>
                </c:pt>
                <c:pt idx="4708">
                  <c:v>12.102066666666669</c:v>
                </c:pt>
                <c:pt idx="4709">
                  <c:v>12.104650000000001</c:v>
                </c:pt>
                <c:pt idx="4710">
                  <c:v>12.107233333333333</c:v>
                </c:pt>
                <c:pt idx="4711">
                  <c:v>12.109833333333334</c:v>
                </c:pt>
                <c:pt idx="4712">
                  <c:v>12.112416666666668</c:v>
                </c:pt>
                <c:pt idx="4713">
                  <c:v>12.115</c:v>
                </c:pt>
                <c:pt idx="4714">
                  <c:v>12.117600000000001</c:v>
                </c:pt>
                <c:pt idx="4715">
                  <c:v>12.120183333333333</c:v>
                </c:pt>
                <c:pt idx="4716">
                  <c:v>12.122766666666669</c:v>
                </c:pt>
                <c:pt idx="4717">
                  <c:v>12.125350000000001</c:v>
                </c:pt>
                <c:pt idx="4718">
                  <c:v>12.127933333333335</c:v>
                </c:pt>
                <c:pt idx="4719">
                  <c:v>12.130533333333334</c:v>
                </c:pt>
                <c:pt idx="4720">
                  <c:v>12.133116666666666</c:v>
                </c:pt>
                <c:pt idx="4721">
                  <c:v>12.135700000000002</c:v>
                </c:pt>
                <c:pt idx="4722">
                  <c:v>12.138299999999999</c:v>
                </c:pt>
                <c:pt idx="4723">
                  <c:v>12.140866666666666</c:v>
                </c:pt>
                <c:pt idx="4724">
                  <c:v>12.14345</c:v>
                </c:pt>
                <c:pt idx="4725">
                  <c:v>12.146050000000001</c:v>
                </c:pt>
                <c:pt idx="4726">
                  <c:v>12.148633333333333</c:v>
                </c:pt>
                <c:pt idx="4727">
                  <c:v>12.151216666666668</c:v>
                </c:pt>
                <c:pt idx="4728">
                  <c:v>12.153800000000002</c:v>
                </c:pt>
                <c:pt idx="4729">
                  <c:v>12.156383333333334</c:v>
                </c:pt>
                <c:pt idx="4730">
                  <c:v>12.158983333333333</c:v>
                </c:pt>
                <c:pt idx="4731">
                  <c:v>12.161566666666667</c:v>
                </c:pt>
                <c:pt idx="4732">
                  <c:v>12.164150000000001</c:v>
                </c:pt>
                <c:pt idx="4733">
                  <c:v>12.16675</c:v>
                </c:pt>
                <c:pt idx="4734">
                  <c:v>12.169333333333332</c:v>
                </c:pt>
                <c:pt idx="4735">
                  <c:v>12.17191666666667</c:v>
                </c:pt>
                <c:pt idx="4736">
                  <c:v>12.174516666666669</c:v>
                </c:pt>
                <c:pt idx="4737">
                  <c:v>12.177100000000001</c:v>
                </c:pt>
                <c:pt idx="4738">
                  <c:v>12.179683333333335</c:v>
                </c:pt>
                <c:pt idx="4739">
                  <c:v>12.182283333333334</c:v>
                </c:pt>
                <c:pt idx="4740">
                  <c:v>12.184866666666666</c:v>
                </c:pt>
                <c:pt idx="4741">
                  <c:v>12.18745</c:v>
                </c:pt>
                <c:pt idx="4742">
                  <c:v>12.190033333333334</c:v>
                </c:pt>
                <c:pt idx="4743">
                  <c:v>12.192616666666671</c:v>
                </c:pt>
                <c:pt idx="4744">
                  <c:v>12.195216666666667</c:v>
                </c:pt>
                <c:pt idx="4745">
                  <c:v>12.197800000000001</c:v>
                </c:pt>
                <c:pt idx="4746">
                  <c:v>12.200383333333333</c:v>
                </c:pt>
                <c:pt idx="4747">
                  <c:v>12.202983333333332</c:v>
                </c:pt>
                <c:pt idx="4748">
                  <c:v>12.205566666666668</c:v>
                </c:pt>
                <c:pt idx="4749">
                  <c:v>12.208149999999998</c:v>
                </c:pt>
                <c:pt idx="4750">
                  <c:v>12.210700000000001</c:v>
                </c:pt>
                <c:pt idx="4751">
                  <c:v>12.213283333333333</c:v>
                </c:pt>
                <c:pt idx="4752">
                  <c:v>12.215883333333332</c:v>
                </c:pt>
                <c:pt idx="4753">
                  <c:v>12.218466666666666</c:v>
                </c:pt>
                <c:pt idx="4754">
                  <c:v>12.221049999999998</c:v>
                </c:pt>
                <c:pt idx="4755">
                  <c:v>12.223650000000001</c:v>
                </c:pt>
                <c:pt idx="4756">
                  <c:v>12.226233333333333</c:v>
                </c:pt>
                <c:pt idx="4757">
                  <c:v>12.228816666666667</c:v>
                </c:pt>
                <c:pt idx="4758">
                  <c:v>12.231416666666666</c:v>
                </c:pt>
                <c:pt idx="4759">
                  <c:v>12.233966666666667</c:v>
                </c:pt>
                <c:pt idx="4760">
                  <c:v>12.236550000000001</c:v>
                </c:pt>
                <c:pt idx="4761">
                  <c:v>12.239133333333333</c:v>
                </c:pt>
                <c:pt idx="4762">
                  <c:v>12.241716666666667</c:v>
                </c:pt>
                <c:pt idx="4763">
                  <c:v>12.244316666666665</c:v>
                </c:pt>
                <c:pt idx="4764">
                  <c:v>12.246899999999998</c:v>
                </c:pt>
                <c:pt idx="4765">
                  <c:v>12.249483333333334</c:v>
                </c:pt>
                <c:pt idx="4766">
                  <c:v>12.252083333333335</c:v>
                </c:pt>
                <c:pt idx="4767">
                  <c:v>12.254666666666669</c:v>
                </c:pt>
                <c:pt idx="4768">
                  <c:v>12.257250000000001</c:v>
                </c:pt>
                <c:pt idx="4769">
                  <c:v>12.25985</c:v>
                </c:pt>
                <c:pt idx="4770">
                  <c:v>12.262433333333334</c:v>
                </c:pt>
                <c:pt idx="4771">
                  <c:v>12.265016666666668</c:v>
                </c:pt>
                <c:pt idx="4772">
                  <c:v>12.267616666666669</c:v>
                </c:pt>
                <c:pt idx="4773">
                  <c:v>12.270200000000001</c:v>
                </c:pt>
                <c:pt idx="4774">
                  <c:v>12.272783333333335</c:v>
                </c:pt>
                <c:pt idx="4775">
                  <c:v>12.275366666666669</c:v>
                </c:pt>
                <c:pt idx="4776">
                  <c:v>12.277950000000001</c:v>
                </c:pt>
                <c:pt idx="4777">
                  <c:v>12.28055</c:v>
                </c:pt>
                <c:pt idx="4778">
                  <c:v>12.283133333333334</c:v>
                </c:pt>
                <c:pt idx="4779">
                  <c:v>12.285716666666671</c:v>
                </c:pt>
                <c:pt idx="4780">
                  <c:v>12.288316666666667</c:v>
                </c:pt>
                <c:pt idx="4781">
                  <c:v>12.290900000000001</c:v>
                </c:pt>
                <c:pt idx="4782">
                  <c:v>12.293483333333334</c:v>
                </c:pt>
                <c:pt idx="4783">
                  <c:v>12.296083333333334</c:v>
                </c:pt>
                <c:pt idx="4784">
                  <c:v>12.298666666666666</c:v>
                </c:pt>
                <c:pt idx="4785">
                  <c:v>12.301250000000001</c:v>
                </c:pt>
                <c:pt idx="4786">
                  <c:v>12.303800000000003</c:v>
                </c:pt>
                <c:pt idx="4787">
                  <c:v>12.306383333333336</c:v>
                </c:pt>
                <c:pt idx="4788">
                  <c:v>12.308983333333334</c:v>
                </c:pt>
                <c:pt idx="4789">
                  <c:v>12.311566666666668</c:v>
                </c:pt>
                <c:pt idx="4790">
                  <c:v>12.314150000000001</c:v>
                </c:pt>
                <c:pt idx="4791">
                  <c:v>12.316750000000003</c:v>
                </c:pt>
                <c:pt idx="4792">
                  <c:v>12.319333333333335</c:v>
                </c:pt>
                <c:pt idx="4793">
                  <c:v>12.32191666666667</c:v>
                </c:pt>
                <c:pt idx="4794">
                  <c:v>12.324516666666668</c:v>
                </c:pt>
                <c:pt idx="4795">
                  <c:v>12.3271</c:v>
                </c:pt>
                <c:pt idx="4796">
                  <c:v>12.329683333333334</c:v>
                </c:pt>
                <c:pt idx="4797">
                  <c:v>12.332233333333335</c:v>
                </c:pt>
                <c:pt idx="4798">
                  <c:v>12.334816666666669</c:v>
                </c:pt>
                <c:pt idx="4799">
                  <c:v>12.337416666666668</c:v>
                </c:pt>
                <c:pt idx="4800">
                  <c:v>12.34</c:v>
                </c:pt>
                <c:pt idx="4801">
                  <c:v>12.342583333333334</c:v>
                </c:pt>
                <c:pt idx="4802">
                  <c:v>12.345183333333335</c:v>
                </c:pt>
                <c:pt idx="4803">
                  <c:v>12.347766666666669</c:v>
                </c:pt>
                <c:pt idx="4804">
                  <c:v>12.350350000000002</c:v>
                </c:pt>
                <c:pt idx="4805">
                  <c:v>12.352950000000002</c:v>
                </c:pt>
                <c:pt idx="4806">
                  <c:v>12.355533333333337</c:v>
                </c:pt>
                <c:pt idx="4807">
                  <c:v>12.358116666666668</c:v>
                </c:pt>
                <c:pt idx="4808">
                  <c:v>12.360700000000003</c:v>
                </c:pt>
                <c:pt idx="4809">
                  <c:v>12.363283333333335</c:v>
                </c:pt>
                <c:pt idx="4810">
                  <c:v>12.365883333333336</c:v>
                </c:pt>
                <c:pt idx="4811">
                  <c:v>12.368466666666668</c:v>
                </c:pt>
                <c:pt idx="4812">
                  <c:v>12.37105</c:v>
                </c:pt>
                <c:pt idx="4813">
                  <c:v>12.373650000000001</c:v>
                </c:pt>
                <c:pt idx="4814">
                  <c:v>12.376233333333335</c:v>
                </c:pt>
                <c:pt idx="4815">
                  <c:v>12.378816666666669</c:v>
                </c:pt>
                <c:pt idx="4816">
                  <c:v>12.38141666666667</c:v>
                </c:pt>
                <c:pt idx="4817">
                  <c:v>12.384000000000002</c:v>
                </c:pt>
                <c:pt idx="4818">
                  <c:v>12.386583333333336</c:v>
                </c:pt>
                <c:pt idx="4819">
                  <c:v>12.389166666666668</c:v>
                </c:pt>
                <c:pt idx="4820">
                  <c:v>12.39175</c:v>
                </c:pt>
                <c:pt idx="4821">
                  <c:v>12.394350000000001</c:v>
                </c:pt>
                <c:pt idx="4822">
                  <c:v>12.396933333333335</c:v>
                </c:pt>
                <c:pt idx="4823">
                  <c:v>12.399500000000002</c:v>
                </c:pt>
                <c:pt idx="4824">
                  <c:v>12.402100000000003</c:v>
                </c:pt>
                <c:pt idx="4825">
                  <c:v>12.404683333333335</c:v>
                </c:pt>
                <c:pt idx="4826">
                  <c:v>12.407266666666668</c:v>
                </c:pt>
                <c:pt idx="4827">
                  <c:v>12.409866666666668</c:v>
                </c:pt>
                <c:pt idx="4828">
                  <c:v>12.412450000000002</c:v>
                </c:pt>
                <c:pt idx="4829">
                  <c:v>12.415033333333335</c:v>
                </c:pt>
                <c:pt idx="4830">
                  <c:v>12.417616666666669</c:v>
                </c:pt>
                <c:pt idx="4831">
                  <c:v>12.420200000000001</c:v>
                </c:pt>
                <c:pt idx="4832">
                  <c:v>12.422800000000002</c:v>
                </c:pt>
                <c:pt idx="4833">
                  <c:v>12.425383333333334</c:v>
                </c:pt>
                <c:pt idx="4834">
                  <c:v>12.427966666666666</c:v>
                </c:pt>
                <c:pt idx="4835">
                  <c:v>12.430566666666667</c:v>
                </c:pt>
                <c:pt idx="4836">
                  <c:v>12.433150000000001</c:v>
                </c:pt>
                <c:pt idx="4837">
                  <c:v>12.435733333333335</c:v>
                </c:pt>
                <c:pt idx="4838">
                  <c:v>12.438333333333333</c:v>
                </c:pt>
                <c:pt idx="4839">
                  <c:v>12.44091666666667</c:v>
                </c:pt>
                <c:pt idx="4840">
                  <c:v>12.4435</c:v>
                </c:pt>
                <c:pt idx="4841">
                  <c:v>12.446083333333332</c:v>
                </c:pt>
                <c:pt idx="4842">
                  <c:v>12.448666666666666</c:v>
                </c:pt>
                <c:pt idx="4843">
                  <c:v>12.451266666666669</c:v>
                </c:pt>
                <c:pt idx="4844">
                  <c:v>12.453850000000003</c:v>
                </c:pt>
                <c:pt idx="4845">
                  <c:v>12.456433333333337</c:v>
                </c:pt>
                <c:pt idx="4846">
                  <c:v>12.459033333333336</c:v>
                </c:pt>
                <c:pt idx="4847">
                  <c:v>12.461616666666668</c:v>
                </c:pt>
                <c:pt idx="4848">
                  <c:v>12.4642</c:v>
                </c:pt>
                <c:pt idx="4849">
                  <c:v>12.466800000000003</c:v>
                </c:pt>
                <c:pt idx="4850">
                  <c:v>12.469383333333335</c:v>
                </c:pt>
                <c:pt idx="4851">
                  <c:v>12.471966666666669</c:v>
                </c:pt>
                <c:pt idx="4852">
                  <c:v>12.474566666666671</c:v>
                </c:pt>
                <c:pt idx="4853">
                  <c:v>12.47715</c:v>
                </c:pt>
                <c:pt idx="4854">
                  <c:v>12.479733333333336</c:v>
                </c:pt>
                <c:pt idx="4855">
                  <c:v>12.482316666666668</c:v>
                </c:pt>
                <c:pt idx="4856">
                  <c:v>12.484900000000001</c:v>
                </c:pt>
                <c:pt idx="4857">
                  <c:v>12.487500000000002</c:v>
                </c:pt>
                <c:pt idx="4858">
                  <c:v>12.490083333333335</c:v>
                </c:pt>
                <c:pt idx="4859">
                  <c:v>12.49266666666667</c:v>
                </c:pt>
                <c:pt idx="4860">
                  <c:v>12.495266666666671</c:v>
                </c:pt>
                <c:pt idx="4861">
                  <c:v>12.49785</c:v>
                </c:pt>
                <c:pt idx="4862">
                  <c:v>12.500433333333334</c:v>
                </c:pt>
                <c:pt idx="4863">
                  <c:v>12.503033333333335</c:v>
                </c:pt>
                <c:pt idx="4864">
                  <c:v>12.50561666666667</c:v>
                </c:pt>
                <c:pt idx="4865">
                  <c:v>12.5082</c:v>
                </c:pt>
                <c:pt idx="4866">
                  <c:v>12.510783333333334</c:v>
                </c:pt>
                <c:pt idx="4867">
                  <c:v>12.513366666666666</c:v>
                </c:pt>
                <c:pt idx="4868">
                  <c:v>12.515966666666667</c:v>
                </c:pt>
                <c:pt idx="4869">
                  <c:v>12.518550000000001</c:v>
                </c:pt>
                <c:pt idx="4870">
                  <c:v>12.521133333333333</c:v>
                </c:pt>
                <c:pt idx="4871">
                  <c:v>12.523733333333332</c:v>
                </c:pt>
                <c:pt idx="4872">
                  <c:v>12.526316666666666</c:v>
                </c:pt>
                <c:pt idx="4873">
                  <c:v>12.528899999999998</c:v>
                </c:pt>
                <c:pt idx="4874">
                  <c:v>12.531500000000001</c:v>
                </c:pt>
                <c:pt idx="4875">
                  <c:v>12.534083333333333</c:v>
                </c:pt>
                <c:pt idx="4876">
                  <c:v>12.536666666666669</c:v>
                </c:pt>
                <c:pt idx="4877">
                  <c:v>12.539266666666666</c:v>
                </c:pt>
                <c:pt idx="4878">
                  <c:v>12.541849999999998</c:v>
                </c:pt>
                <c:pt idx="4879">
                  <c:v>12.544433333333334</c:v>
                </c:pt>
                <c:pt idx="4880">
                  <c:v>12.54701666666667</c:v>
                </c:pt>
                <c:pt idx="4881">
                  <c:v>12.5496</c:v>
                </c:pt>
                <c:pt idx="4882">
                  <c:v>12.552200000000003</c:v>
                </c:pt>
                <c:pt idx="4883">
                  <c:v>12.554783333333337</c:v>
                </c:pt>
                <c:pt idx="4884">
                  <c:v>12.557366666666669</c:v>
                </c:pt>
                <c:pt idx="4885">
                  <c:v>12.559966666666668</c:v>
                </c:pt>
                <c:pt idx="4886">
                  <c:v>12.562550000000002</c:v>
                </c:pt>
                <c:pt idx="4887">
                  <c:v>12.565133333333335</c:v>
                </c:pt>
                <c:pt idx="4888">
                  <c:v>12.567733333333335</c:v>
                </c:pt>
                <c:pt idx="4889">
                  <c:v>12.570316666666669</c:v>
                </c:pt>
                <c:pt idx="4890">
                  <c:v>12.572900000000002</c:v>
                </c:pt>
                <c:pt idx="4891">
                  <c:v>12.575483333333336</c:v>
                </c:pt>
                <c:pt idx="4892">
                  <c:v>12.578066666666668</c:v>
                </c:pt>
                <c:pt idx="4893">
                  <c:v>12.580666666666671</c:v>
                </c:pt>
                <c:pt idx="4894">
                  <c:v>12.58325</c:v>
                </c:pt>
                <c:pt idx="4895">
                  <c:v>12.585816666666668</c:v>
                </c:pt>
                <c:pt idx="4896">
                  <c:v>12.588416666666667</c:v>
                </c:pt>
                <c:pt idx="4897">
                  <c:v>12.590983333333332</c:v>
                </c:pt>
                <c:pt idx="4898">
                  <c:v>12.593566666666671</c:v>
                </c:pt>
                <c:pt idx="4899">
                  <c:v>12.596166666666669</c:v>
                </c:pt>
                <c:pt idx="4900">
                  <c:v>12.598750000000001</c:v>
                </c:pt>
                <c:pt idx="4901">
                  <c:v>12.601333333333335</c:v>
                </c:pt>
                <c:pt idx="4902">
                  <c:v>12.603916666666668</c:v>
                </c:pt>
                <c:pt idx="4903">
                  <c:v>12.6065</c:v>
                </c:pt>
                <c:pt idx="4904">
                  <c:v>12.609100000000002</c:v>
                </c:pt>
                <c:pt idx="4905">
                  <c:v>12.611683333333334</c:v>
                </c:pt>
                <c:pt idx="4906">
                  <c:v>12.614266666666667</c:v>
                </c:pt>
                <c:pt idx="4907">
                  <c:v>12.616866666666667</c:v>
                </c:pt>
                <c:pt idx="4908">
                  <c:v>12.619450000000002</c:v>
                </c:pt>
                <c:pt idx="4909">
                  <c:v>12.622033333333334</c:v>
                </c:pt>
                <c:pt idx="4910">
                  <c:v>12.624633333333332</c:v>
                </c:pt>
                <c:pt idx="4911">
                  <c:v>12.627216666666667</c:v>
                </c:pt>
                <c:pt idx="4912">
                  <c:v>12.629800000000001</c:v>
                </c:pt>
                <c:pt idx="4913">
                  <c:v>12.632383333333333</c:v>
                </c:pt>
                <c:pt idx="4914">
                  <c:v>12.634966666666665</c:v>
                </c:pt>
                <c:pt idx="4915">
                  <c:v>12.637566666666666</c:v>
                </c:pt>
                <c:pt idx="4916">
                  <c:v>12.640149999999998</c:v>
                </c:pt>
                <c:pt idx="4917">
                  <c:v>12.642733333333332</c:v>
                </c:pt>
                <c:pt idx="4918">
                  <c:v>12.645333333333333</c:v>
                </c:pt>
                <c:pt idx="4919">
                  <c:v>12.647916666666667</c:v>
                </c:pt>
                <c:pt idx="4920">
                  <c:v>12.650500000000003</c:v>
                </c:pt>
                <c:pt idx="4921">
                  <c:v>12.6531</c:v>
                </c:pt>
                <c:pt idx="4922">
                  <c:v>12.655683333333336</c:v>
                </c:pt>
                <c:pt idx="4923">
                  <c:v>12.658266666666666</c:v>
                </c:pt>
                <c:pt idx="4924">
                  <c:v>12.660866666666669</c:v>
                </c:pt>
                <c:pt idx="4925">
                  <c:v>12.663450000000003</c:v>
                </c:pt>
                <c:pt idx="4926">
                  <c:v>12.666016666666671</c:v>
                </c:pt>
                <c:pt idx="4927">
                  <c:v>12.6686</c:v>
                </c:pt>
                <c:pt idx="4928">
                  <c:v>12.671183333333333</c:v>
                </c:pt>
                <c:pt idx="4929">
                  <c:v>12.673783333333336</c:v>
                </c:pt>
                <c:pt idx="4930">
                  <c:v>12.676366666666668</c:v>
                </c:pt>
                <c:pt idx="4931">
                  <c:v>12.67895</c:v>
                </c:pt>
                <c:pt idx="4932">
                  <c:v>12.68155</c:v>
                </c:pt>
                <c:pt idx="4933">
                  <c:v>12.684133333333333</c:v>
                </c:pt>
                <c:pt idx="4934">
                  <c:v>12.686716666666667</c:v>
                </c:pt>
                <c:pt idx="4935">
                  <c:v>12.689316666666668</c:v>
                </c:pt>
                <c:pt idx="4936">
                  <c:v>12.691899999999999</c:v>
                </c:pt>
                <c:pt idx="4937">
                  <c:v>12.694483333333332</c:v>
                </c:pt>
                <c:pt idx="4938">
                  <c:v>12.697066666666666</c:v>
                </c:pt>
                <c:pt idx="4939">
                  <c:v>12.69965</c:v>
                </c:pt>
                <c:pt idx="4940">
                  <c:v>12.702250000000001</c:v>
                </c:pt>
                <c:pt idx="4941">
                  <c:v>12.704833333333333</c:v>
                </c:pt>
                <c:pt idx="4942">
                  <c:v>12.707416666666669</c:v>
                </c:pt>
                <c:pt idx="4943">
                  <c:v>12.710016666666666</c:v>
                </c:pt>
                <c:pt idx="4944">
                  <c:v>12.7126</c:v>
                </c:pt>
                <c:pt idx="4945">
                  <c:v>12.715183333333332</c:v>
                </c:pt>
                <c:pt idx="4946">
                  <c:v>12.717783333333333</c:v>
                </c:pt>
                <c:pt idx="4947">
                  <c:v>12.720366666666667</c:v>
                </c:pt>
                <c:pt idx="4948">
                  <c:v>12.722933333333334</c:v>
                </c:pt>
                <c:pt idx="4949">
                  <c:v>12.725483333333335</c:v>
                </c:pt>
                <c:pt idx="4950">
                  <c:v>12.728066666666667</c:v>
                </c:pt>
                <c:pt idx="4951">
                  <c:v>12.73066666666667</c:v>
                </c:pt>
                <c:pt idx="4952">
                  <c:v>12.733249999999998</c:v>
                </c:pt>
                <c:pt idx="4953">
                  <c:v>12.735833333333334</c:v>
                </c:pt>
                <c:pt idx="4954">
                  <c:v>12.738433333333335</c:v>
                </c:pt>
                <c:pt idx="4955">
                  <c:v>12.741016666666667</c:v>
                </c:pt>
                <c:pt idx="4956">
                  <c:v>12.743600000000001</c:v>
                </c:pt>
                <c:pt idx="4957">
                  <c:v>12.746199999999998</c:v>
                </c:pt>
                <c:pt idx="4958">
                  <c:v>12.748783333333332</c:v>
                </c:pt>
                <c:pt idx="4959">
                  <c:v>12.751366666666666</c:v>
                </c:pt>
                <c:pt idx="4960">
                  <c:v>12.75395</c:v>
                </c:pt>
                <c:pt idx="4961">
                  <c:v>12.756533333333335</c:v>
                </c:pt>
                <c:pt idx="4962">
                  <c:v>12.759133333333335</c:v>
                </c:pt>
                <c:pt idx="4963">
                  <c:v>12.761716666666668</c:v>
                </c:pt>
                <c:pt idx="4964">
                  <c:v>12.7643</c:v>
                </c:pt>
                <c:pt idx="4965">
                  <c:v>12.7669</c:v>
                </c:pt>
                <c:pt idx="4966">
                  <c:v>12.769483333333335</c:v>
                </c:pt>
                <c:pt idx="4967">
                  <c:v>12.772066666666667</c:v>
                </c:pt>
                <c:pt idx="4968">
                  <c:v>12.774666666666668</c:v>
                </c:pt>
                <c:pt idx="4969">
                  <c:v>12.777249999999999</c:v>
                </c:pt>
                <c:pt idx="4970">
                  <c:v>12.779833333333332</c:v>
                </c:pt>
                <c:pt idx="4971">
                  <c:v>12.782416666666672</c:v>
                </c:pt>
                <c:pt idx="4972">
                  <c:v>12.785</c:v>
                </c:pt>
                <c:pt idx="4973">
                  <c:v>12.787600000000001</c:v>
                </c:pt>
                <c:pt idx="4974">
                  <c:v>12.790166666666666</c:v>
                </c:pt>
                <c:pt idx="4975">
                  <c:v>12.792750000000002</c:v>
                </c:pt>
                <c:pt idx="4976">
                  <c:v>12.795350000000001</c:v>
                </c:pt>
                <c:pt idx="4977">
                  <c:v>12.797933333333333</c:v>
                </c:pt>
                <c:pt idx="4978">
                  <c:v>12.800516666666669</c:v>
                </c:pt>
                <c:pt idx="4979">
                  <c:v>12.803116666666668</c:v>
                </c:pt>
                <c:pt idx="4980">
                  <c:v>12.805700000000002</c:v>
                </c:pt>
                <c:pt idx="4981">
                  <c:v>12.808283333333332</c:v>
                </c:pt>
                <c:pt idx="4982">
                  <c:v>12.810833333333335</c:v>
                </c:pt>
                <c:pt idx="4983">
                  <c:v>12.813416666666669</c:v>
                </c:pt>
                <c:pt idx="4984">
                  <c:v>12.816016666666668</c:v>
                </c:pt>
                <c:pt idx="4985">
                  <c:v>12.8186</c:v>
                </c:pt>
                <c:pt idx="4986">
                  <c:v>12.821183333333332</c:v>
                </c:pt>
                <c:pt idx="4987">
                  <c:v>12.823783333333335</c:v>
                </c:pt>
                <c:pt idx="4988">
                  <c:v>12.826366666666669</c:v>
                </c:pt>
                <c:pt idx="4989">
                  <c:v>12.828950000000001</c:v>
                </c:pt>
                <c:pt idx="4990">
                  <c:v>12.83155</c:v>
                </c:pt>
                <c:pt idx="4991">
                  <c:v>12.834133333333334</c:v>
                </c:pt>
                <c:pt idx="4992">
                  <c:v>12.836716666666668</c:v>
                </c:pt>
                <c:pt idx="4993">
                  <c:v>12.8393</c:v>
                </c:pt>
                <c:pt idx="4994">
                  <c:v>12.841883333333334</c:v>
                </c:pt>
                <c:pt idx="4995">
                  <c:v>12.844483333333335</c:v>
                </c:pt>
                <c:pt idx="4996">
                  <c:v>12.847066666666668</c:v>
                </c:pt>
                <c:pt idx="4997">
                  <c:v>12.84965</c:v>
                </c:pt>
                <c:pt idx="4998">
                  <c:v>12.852250000000002</c:v>
                </c:pt>
                <c:pt idx="4999">
                  <c:v>12.854833333333335</c:v>
                </c:pt>
                <c:pt idx="5000">
                  <c:v>12.857416666666671</c:v>
                </c:pt>
                <c:pt idx="5001">
                  <c:v>12.86001666666667</c:v>
                </c:pt>
                <c:pt idx="5002">
                  <c:v>12.862566666666673</c:v>
                </c:pt>
                <c:pt idx="5003">
                  <c:v>12.865150000000002</c:v>
                </c:pt>
                <c:pt idx="5004">
                  <c:v>12.867733333333334</c:v>
                </c:pt>
                <c:pt idx="5005">
                  <c:v>12.870316666666671</c:v>
                </c:pt>
                <c:pt idx="5006">
                  <c:v>12.87291666666667</c:v>
                </c:pt>
                <c:pt idx="5007">
                  <c:v>12.875500000000004</c:v>
                </c:pt>
                <c:pt idx="5008">
                  <c:v>12.878083333333334</c:v>
                </c:pt>
                <c:pt idx="5009">
                  <c:v>12.880683333333335</c:v>
                </c:pt>
                <c:pt idx="5010">
                  <c:v>12.883266666666668</c:v>
                </c:pt>
                <c:pt idx="5011">
                  <c:v>12.885850000000001</c:v>
                </c:pt>
                <c:pt idx="5012">
                  <c:v>12.888450000000002</c:v>
                </c:pt>
                <c:pt idx="5013">
                  <c:v>12.891033333333334</c:v>
                </c:pt>
                <c:pt idx="5014">
                  <c:v>12.89361666666667</c:v>
                </c:pt>
                <c:pt idx="5015">
                  <c:v>12.8962</c:v>
                </c:pt>
                <c:pt idx="5016">
                  <c:v>12.898783333333334</c:v>
                </c:pt>
                <c:pt idx="5017">
                  <c:v>12.901383333333333</c:v>
                </c:pt>
                <c:pt idx="5018">
                  <c:v>12.903966666666669</c:v>
                </c:pt>
                <c:pt idx="5019">
                  <c:v>12.906550000000003</c:v>
                </c:pt>
                <c:pt idx="5020">
                  <c:v>12.90915</c:v>
                </c:pt>
                <c:pt idx="5021">
                  <c:v>12.911733333333332</c:v>
                </c:pt>
                <c:pt idx="5022">
                  <c:v>12.91431666666667</c:v>
                </c:pt>
                <c:pt idx="5023">
                  <c:v>12.916916666666669</c:v>
                </c:pt>
                <c:pt idx="5024">
                  <c:v>12.919500000000003</c:v>
                </c:pt>
                <c:pt idx="5025">
                  <c:v>12.922083333333337</c:v>
                </c:pt>
                <c:pt idx="5026">
                  <c:v>12.924683333333332</c:v>
                </c:pt>
                <c:pt idx="5027">
                  <c:v>12.927266666666666</c:v>
                </c:pt>
                <c:pt idx="5028">
                  <c:v>12.92985</c:v>
                </c:pt>
                <c:pt idx="5029">
                  <c:v>12.932433333333336</c:v>
                </c:pt>
                <c:pt idx="5030">
                  <c:v>12.935016666666668</c:v>
                </c:pt>
                <c:pt idx="5031">
                  <c:v>12.937616666666667</c:v>
                </c:pt>
                <c:pt idx="5032">
                  <c:v>12.940200000000001</c:v>
                </c:pt>
                <c:pt idx="5033">
                  <c:v>12.942783333333335</c:v>
                </c:pt>
                <c:pt idx="5034">
                  <c:v>12.945383333333332</c:v>
                </c:pt>
                <c:pt idx="5035">
                  <c:v>12.94796666666667</c:v>
                </c:pt>
                <c:pt idx="5036">
                  <c:v>12.950550000000002</c:v>
                </c:pt>
                <c:pt idx="5037">
                  <c:v>12.953150000000003</c:v>
                </c:pt>
                <c:pt idx="5038">
                  <c:v>12.955733333333338</c:v>
                </c:pt>
                <c:pt idx="5039">
                  <c:v>12.958316666666668</c:v>
                </c:pt>
                <c:pt idx="5040">
                  <c:v>12.960900000000002</c:v>
                </c:pt>
                <c:pt idx="5041">
                  <c:v>12.963483333333336</c:v>
                </c:pt>
                <c:pt idx="5042">
                  <c:v>12.966083333333335</c:v>
                </c:pt>
                <c:pt idx="5043">
                  <c:v>12.968666666666669</c:v>
                </c:pt>
                <c:pt idx="5044">
                  <c:v>12.97125</c:v>
                </c:pt>
                <c:pt idx="5045">
                  <c:v>12.973850000000002</c:v>
                </c:pt>
                <c:pt idx="5046">
                  <c:v>12.976433333333336</c:v>
                </c:pt>
                <c:pt idx="5047">
                  <c:v>12.979016666666668</c:v>
                </c:pt>
                <c:pt idx="5048">
                  <c:v>12.981616666666669</c:v>
                </c:pt>
                <c:pt idx="5049">
                  <c:v>12.984183333333334</c:v>
                </c:pt>
                <c:pt idx="5050">
                  <c:v>12.986766666666668</c:v>
                </c:pt>
                <c:pt idx="5051">
                  <c:v>12.98935</c:v>
                </c:pt>
                <c:pt idx="5052">
                  <c:v>12.991933333333332</c:v>
                </c:pt>
                <c:pt idx="5053">
                  <c:v>12.994533333333335</c:v>
                </c:pt>
                <c:pt idx="5054">
                  <c:v>12.997116666666669</c:v>
                </c:pt>
                <c:pt idx="5055">
                  <c:v>12.999700000000002</c:v>
                </c:pt>
                <c:pt idx="5056">
                  <c:v>13.0023</c:v>
                </c:pt>
                <c:pt idx="5057">
                  <c:v>13.004883333333334</c:v>
                </c:pt>
                <c:pt idx="5058">
                  <c:v>13.007466666666668</c:v>
                </c:pt>
                <c:pt idx="5059">
                  <c:v>13.010066666666669</c:v>
                </c:pt>
                <c:pt idx="5060">
                  <c:v>13.012650000000002</c:v>
                </c:pt>
                <c:pt idx="5061">
                  <c:v>13.015233333333335</c:v>
                </c:pt>
                <c:pt idx="5062">
                  <c:v>13.017816666666668</c:v>
                </c:pt>
                <c:pt idx="5063">
                  <c:v>13.0204</c:v>
                </c:pt>
                <c:pt idx="5064">
                  <c:v>13.023</c:v>
                </c:pt>
                <c:pt idx="5065">
                  <c:v>13.025583333333335</c:v>
                </c:pt>
                <c:pt idx="5066">
                  <c:v>13.028166666666667</c:v>
                </c:pt>
                <c:pt idx="5067">
                  <c:v>13.030766666666668</c:v>
                </c:pt>
                <c:pt idx="5068">
                  <c:v>13.033349999999999</c:v>
                </c:pt>
                <c:pt idx="5069">
                  <c:v>13.035933333333332</c:v>
                </c:pt>
                <c:pt idx="5070">
                  <c:v>13.038533333333334</c:v>
                </c:pt>
                <c:pt idx="5071">
                  <c:v>13.041116666666666</c:v>
                </c:pt>
                <c:pt idx="5072">
                  <c:v>13.043700000000001</c:v>
                </c:pt>
                <c:pt idx="5073">
                  <c:v>13.046299999999999</c:v>
                </c:pt>
                <c:pt idx="5074">
                  <c:v>13.048883333333333</c:v>
                </c:pt>
                <c:pt idx="5075">
                  <c:v>13.051466666666668</c:v>
                </c:pt>
                <c:pt idx="5076">
                  <c:v>13.05405</c:v>
                </c:pt>
                <c:pt idx="5077">
                  <c:v>13.056633333333336</c:v>
                </c:pt>
                <c:pt idx="5078">
                  <c:v>13.059233333333335</c:v>
                </c:pt>
                <c:pt idx="5079">
                  <c:v>13.061816666666667</c:v>
                </c:pt>
                <c:pt idx="5080">
                  <c:v>13.064400000000003</c:v>
                </c:pt>
                <c:pt idx="5081">
                  <c:v>13.067</c:v>
                </c:pt>
                <c:pt idx="5082">
                  <c:v>13.069583333333334</c:v>
                </c:pt>
                <c:pt idx="5083">
                  <c:v>13.072166666666671</c:v>
                </c:pt>
                <c:pt idx="5084">
                  <c:v>13.074766666666669</c:v>
                </c:pt>
                <c:pt idx="5085">
                  <c:v>13.077350000000001</c:v>
                </c:pt>
                <c:pt idx="5086">
                  <c:v>13.079933333333337</c:v>
                </c:pt>
                <c:pt idx="5087">
                  <c:v>13.08251666666667</c:v>
                </c:pt>
                <c:pt idx="5088">
                  <c:v>13.085100000000002</c:v>
                </c:pt>
                <c:pt idx="5089">
                  <c:v>13.0877</c:v>
                </c:pt>
                <c:pt idx="5090">
                  <c:v>13.090250000000001</c:v>
                </c:pt>
                <c:pt idx="5091">
                  <c:v>13.092833333333337</c:v>
                </c:pt>
                <c:pt idx="5092">
                  <c:v>13.095433333333336</c:v>
                </c:pt>
                <c:pt idx="5093">
                  <c:v>13.098016666666666</c:v>
                </c:pt>
                <c:pt idx="5094">
                  <c:v>13.100600000000002</c:v>
                </c:pt>
                <c:pt idx="5095">
                  <c:v>13.103200000000001</c:v>
                </c:pt>
                <c:pt idx="5096">
                  <c:v>13.105783333333335</c:v>
                </c:pt>
                <c:pt idx="5097">
                  <c:v>13.108366666666665</c:v>
                </c:pt>
                <c:pt idx="5098">
                  <c:v>13.110950000000001</c:v>
                </c:pt>
                <c:pt idx="5099">
                  <c:v>13.113533333333335</c:v>
                </c:pt>
                <c:pt idx="5100">
                  <c:v>13.116133333333332</c:v>
                </c:pt>
                <c:pt idx="5101">
                  <c:v>13.118716666666669</c:v>
                </c:pt>
                <c:pt idx="5102">
                  <c:v>13.121299999999998</c:v>
                </c:pt>
                <c:pt idx="5103">
                  <c:v>13.123900000000001</c:v>
                </c:pt>
                <c:pt idx="5104">
                  <c:v>13.126483333333336</c:v>
                </c:pt>
                <c:pt idx="5105">
                  <c:v>13.129066666666668</c:v>
                </c:pt>
                <c:pt idx="5106">
                  <c:v>13.131666666666666</c:v>
                </c:pt>
                <c:pt idx="5107">
                  <c:v>13.134249999999998</c:v>
                </c:pt>
                <c:pt idx="5108">
                  <c:v>13.136833333333334</c:v>
                </c:pt>
                <c:pt idx="5109">
                  <c:v>13.139416666666669</c:v>
                </c:pt>
                <c:pt idx="5110">
                  <c:v>13.141999999999999</c:v>
                </c:pt>
                <c:pt idx="5111">
                  <c:v>13.144600000000001</c:v>
                </c:pt>
                <c:pt idx="5112">
                  <c:v>13.147149999999998</c:v>
                </c:pt>
                <c:pt idx="5113">
                  <c:v>13.149716666666666</c:v>
                </c:pt>
                <c:pt idx="5114">
                  <c:v>13.152316666666671</c:v>
                </c:pt>
                <c:pt idx="5115">
                  <c:v>13.1549</c:v>
                </c:pt>
                <c:pt idx="5116">
                  <c:v>13.157483333333335</c:v>
                </c:pt>
                <c:pt idx="5117">
                  <c:v>13.160083333333334</c:v>
                </c:pt>
                <c:pt idx="5118">
                  <c:v>13.16266666666667</c:v>
                </c:pt>
                <c:pt idx="5119">
                  <c:v>13.165250000000002</c:v>
                </c:pt>
                <c:pt idx="5120">
                  <c:v>13.167833333333334</c:v>
                </c:pt>
                <c:pt idx="5121">
                  <c:v>13.170416666666668</c:v>
                </c:pt>
                <c:pt idx="5122">
                  <c:v>13.173016666666667</c:v>
                </c:pt>
                <c:pt idx="5123">
                  <c:v>13.175600000000003</c:v>
                </c:pt>
                <c:pt idx="5124">
                  <c:v>13.178183333333333</c:v>
                </c:pt>
                <c:pt idx="5125">
                  <c:v>13.180783333333332</c:v>
                </c:pt>
                <c:pt idx="5126">
                  <c:v>13.183366666666666</c:v>
                </c:pt>
                <c:pt idx="5127">
                  <c:v>13.18595</c:v>
                </c:pt>
                <c:pt idx="5128">
                  <c:v>13.188550000000001</c:v>
                </c:pt>
                <c:pt idx="5129">
                  <c:v>13.191133333333333</c:v>
                </c:pt>
                <c:pt idx="5130">
                  <c:v>13.193716666666669</c:v>
                </c:pt>
                <c:pt idx="5131">
                  <c:v>13.196300000000001</c:v>
                </c:pt>
                <c:pt idx="5132">
                  <c:v>13.198883333333333</c:v>
                </c:pt>
                <c:pt idx="5133">
                  <c:v>13.201483333333334</c:v>
                </c:pt>
                <c:pt idx="5134">
                  <c:v>13.204050000000001</c:v>
                </c:pt>
                <c:pt idx="5135">
                  <c:v>13.206633333333334</c:v>
                </c:pt>
                <c:pt idx="5136">
                  <c:v>13.209233333333334</c:v>
                </c:pt>
                <c:pt idx="5137">
                  <c:v>13.211816666666666</c:v>
                </c:pt>
                <c:pt idx="5138">
                  <c:v>13.214400000000001</c:v>
                </c:pt>
                <c:pt idx="5139">
                  <c:v>13.21696666666667</c:v>
                </c:pt>
                <c:pt idx="5140">
                  <c:v>13.21955</c:v>
                </c:pt>
                <c:pt idx="5141">
                  <c:v>13.222133333333334</c:v>
                </c:pt>
                <c:pt idx="5142">
                  <c:v>13.224716666666666</c:v>
                </c:pt>
                <c:pt idx="5143">
                  <c:v>13.2273</c:v>
                </c:pt>
                <c:pt idx="5144">
                  <c:v>13.229900000000001</c:v>
                </c:pt>
                <c:pt idx="5145">
                  <c:v>13.232483333333334</c:v>
                </c:pt>
                <c:pt idx="5146">
                  <c:v>13.235066666666668</c:v>
                </c:pt>
                <c:pt idx="5147">
                  <c:v>13.237666666666666</c:v>
                </c:pt>
                <c:pt idx="5148">
                  <c:v>13.240249999999998</c:v>
                </c:pt>
                <c:pt idx="5149">
                  <c:v>13.242833333333333</c:v>
                </c:pt>
                <c:pt idx="5150">
                  <c:v>13.245433333333335</c:v>
                </c:pt>
                <c:pt idx="5151">
                  <c:v>13.248016666666667</c:v>
                </c:pt>
                <c:pt idx="5152">
                  <c:v>13.250600000000002</c:v>
                </c:pt>
                <c:pt idx="5153">
                  <c:v>13.253183333333334</c:v>
                </c:pt>
                <c:pt idx="5154">
                  <c:v>13.255766666666668</c:v>
                </c:pt>
                <c:pt idx="5155">
                  <c:v>13.258333333333333</c:v>
                </c:pt>
                <c:pt idx="5156">
                  <c:v>13.260916666666668</c:v>
                </c:pt>
                <c:pt idx="5157">
                  <c:v>13.263500000000002</c:v>
                </c:pt>
                <c:pt idx="5158">
                  <c:v>13.2661</c:v>
                </c:pt>
                <c:pt idx="5159">
                  <c:v>13.268683333333334</c:v>
                </c:pt>
                <c:pt idx="5160">
                  <c:v>13.271266666666666</c:v>
                </c:pt>
                <c:pt idx="5161">
                  <c:v>13.273866666666668</c:v>
                </c:pt>
                <c:pt idx="5162">
                  <c:v>13.276450000000002</c:v>
                </c:pt>
                <c:pt idx="5163">
                  <c:v>13.279033333333334</c:v>
                </c:pt>
                <c:pt idx="5164">
                  <c:v>13.28161666666667</c:v>
                </c:pt>
                <c:pt idx="5165">
                  <c:v>13.284199999999998</c:v>
                </c:pt>
                <c:pt idx="5166">
                  <c:v>13.286766666666669</c:v>
                </c:pt>
                <c:pt idx="5167">
                  <c:v>13.289350000000001</c:v>
                </c:pt>
                <c:pt idx="5168">
                  <c:v>13.291933333333333</c:v>
                </c:pt>
                <c:pt idx="5169">
                  <c:v>13.294533333333334</c:v>
                </c:pt>
                <c:pt idx="5170">
                  <c:v>13.297116666666666</c:v>
                </c:pt>
                <c:pt idx="5171">
                  <c:v>13.2997</c:v>
                </c:pt>
                <c:pt idx="5172">
                  <c:v>13.302300000000002</c:v>
                </c:pt>
                <c:pt idx="5173">
                  <c:v>13.304883333333335</c:v>
                </c:pt>
                <c:pt idx="5174">
                  <c:v>13.30746666666667</c:v>
                </c:pt>
                <c:pt idx="5175">
                  <c:v>13.310050000000002</c:v>
                </c:pt>
                <c:pt idx="5176">
                  <c:v>13.312633333333336</c:v>
                </c:pt>
                <c:pt idx="5177">
                  <c:v>13.315233333333335</c:v>
                </c:pt>
                <c:pt idx="5178">
                  <c:v>13.317816666666667</c:v>
                </c:pt>
                <c:pt idx="5179">
                  <c:v>13.320400000000003</c:v>
                </c:pt>
                <c:pt idx="5180">
                  <c:v>13.323</c:v>
                </c:pt>
                <c:pt idx="5181">
                  <c:v>13.325583333333334</c:v>
                </c:pt>
                <c:pt idx="5182">
                  <c:v>13.32816666666667</c:v>
                </c:pt>
                <c:pt idx="5183">
                  <c:v>13.330766666666669</c:v>
                </c:pt>
                <c:pt idx="5184">
                  <c:v>13.333350000000001</c:v>
                </c:pt>
                <c:pt idx="5185">
                  <c:v>13.335933333333335</c:v>
                </c:pt>
                <c:pt idx="5186">
                  <c:v>13.338516666666669</c:v>
                </c:pt>
                <c:pt idx="5187">
                  <c:v>13.341100000000001</c:v>
                </c:pt>
                <c:pt idx="5188">
                  <c:v>13.3437</c:v>
                </c:pt>
                <c:pt idx="5189">
                  <c:v>13.346283333333334</c:v>
                </c:pt>
                <c:pt idx="5190">
                  <c:v>13.34886666666667</c:v>
                </c:pt>
                <c:pt idx="5191">
                  <c:v>13.351466666666669</c:v>
                </c:pt>
                <c:pt idx="5192">
                  <c:v>13.354050000000003</c:v>
                </c:pt>
                <c:pt idx="5193">
                  <c:v>13.356633333333336</c:v>
                </c:pt>
                <c:pt idx="5194">
                  <c:v>13.359233333333334</c:v>
                </c:pt>
                <c:pt idx="5195">
                  <c:v>13.361783333333335</c:v>
                </c:pt>
                <c:pt idx="5196">
                  <c:v>13.364366666666667</c:v>
                </c:pt>
                <c:pt idx="5197">
                  <c:v>13.366950000000003</c:v>
                </c:pt>
                <c:pt idx="5198">
                  <c:v>13.369533333333337</c:v>
                </c:pt>
                <c:pt idx="5199">
                  <c:v>13.372133333333334</c:v>
                </c:pt>
                <c:pt idx="5200">
                  <c:v>13.374716666666668</c:v>
                </c:pt>
                <c:pt idx="5201">
                  <c:v>13.3773</c:v>
                </c:pt>
                <c:pt idx="5202">
                  <c:v>13.379900000000003</c:v>
                </c:pt>
                <c:pt idx="5203">
                  <c:v>13.382450000000002</c:v>
                </c:pt>
                <c:pt idx="5204">
                  <c:v>13.385016666666671</c:v>
                </c:pt>
                <c:pt idx="5205">
                  <c:v>13.387616666666668</c:v>
                </c:pt>
                <c:pt idx="5206">
                  <c:v>13.3902</c:v>
                </c:pt>
                <c:pt idx="5207">
                  <c:v>13.392783333333336</c:v>
                </c:pt>
                <c:pt idx="5208">
                  <c:v>13.395366666666668</c:v>
                </c:pt>
                <c:pt idx="5209">
                  <c:v>13.39795</c:v>
                </c:pt>
                <c:pt idx="5210">
                  <c:v>13.400550000000003</c:v>
                </c:pt>
                <c:pt idx="5211">
                  <c:v>13.403133333333335</c:v>
                </c:pt>
                <c:pt idx="5212">
                  <c:v>13.40571666666667</c:v>
                </c:pt>
                <c:pt idx="5213">
                  <c:v>13.40831666666667</c:v>
                </c:pt>
                <c:pt idx="5214">
                  <c:v>13.4109</c:v>
                </c:pt>
                <c:pt idx="5215">
                  <c:v>13.413483333333335</c:v>
                </c:pt>
                <c:pt idx="5216">
                  <c:v>13.416083333333336</c:v>
                </c:pt>
                <c:pt idx="5217">
                  <c:v>13.418666666666669</c:v>
                </c:pt>
                <c:pt idx="5218">
                  <c:v>13.421250000000001</c:v>
                </c:pt>
                <c:pt idx="5219">
                  <c:v>13.423833333333334</c:v>
                </c:pt>
                <c:pt idx="5220">
                  <c:v>13.426416666666668</c:v>
                </c:pt>
                <c:pt idx="5221">
                  <c:v>13.429016666666667</c:v>
                </c:pt>
                <c:pt idx="5222">
                  <c:v>13.4316</c:v>
                </c:pt>
                <c:pt idx="5223">
                  <c:v>13.434183333333333</c:v>
                </c:pt>
                <c:pt idx="5224">
                  <c:v>13.436783333333334</c:v>
                </c:pt>
                <c:pt idx="5225">
                  <c:v>13.439366666666666</c:v>
                </c:pt>
                <c:pt idx="5226">
                  <c:v>13.441949999999999</c:v>
                </c:pt>
                <c:pt idx="5227">
                  <c:v>13.44455</c:v>
                </c:pt>
                <c:pt idx="5228">
                  <c:v>13.447133333333333</c:v>
                </c:pt>
                <c:pt idx="5229">
                  <c:v>13.449716666666667</c:v>
                </c:pt>
                <c:pt idx="5230">
                  <c:v>13.452300000000003</c:v>
                </c:pt>
                <c:pt idx="5231">
                  <c:v>13.454883333333335</c:v>
                </c:pt>
                <c:pt idx="5232">
                  <c:v>13.457450000000001</c:v>
                </c:pt>
                <c:pt idx="5233">
                  <c:v>13.460033333333335</c:v>
                </c:pt>
                <c:pt idx="5234">
                  <c:v>13.462616666666669</c:v>
                </c:pt>
                <c:pt idx="5235">
                  <c:v>13.46521666666667</c:v>
                </c:pt>
                <c:pt idx="5236">
                  <c:v>13.4678</c:v>
                </c:pt>
                <c:pt idx="5237">
                  <c:v>13.470383333333332</c:v>
                </c:pt>
                <c:pt idx="5238">
                  <c:v>13.472983333333335</c:v>
                </c:pt>
                <c:pt idx="5239">
                  <c:v>13.475566666666671</c:v>
                </c:pt>
                <c:pt idx="5240">
                  <c:v>13.478150000000001</c:v>
                </c:pt>
                <c:pt idx="5241">
                  <c:v>13.480733333333337</c:v>
                </c:pt>
                <c:pt idx="5242">
                  <c:v>13.483316666666669</c:v>
                </c:pt>
                <c:pt idx="5243">
                  <c:v>13.485900000000003</c:v>
                </c:pt>
                <c:pt idx="5244">
                  <c:v>13.488483333333335</c:v>
                </c:pt>
                <c:pt idx="5245">
                  <c:v>13.491066666666669</c:v>
                </c:pt>
                <c:pt idx="5246">
                  <c:v>13.493666666666668</c:v>
                </c:pt>
                <c:pt idx="5247">
                  <c:v>13.49625</c:v>
                </c:pt>
                <c:pt idx="5248">
                  <c:v>13.498833333333332</c:v>
                </c:pt>
                <c:pt idx="5249">
                  <c:v>13.501433333333335</c:v>
                </c:pt>
                <c:pt idx="5250">
                  <c:v>13.504016666666669</c:v>
                </c:pt>
                <c:pt idx="5251">
                  <c:v>13.506600000000002</c:v>
                </c:pt>
                <c:pt idx="5252">
                  <c:v>13.509183333333334</c:v>
                </c:pt>
                <c:pt idx="5253">
                  <c:v>13.511766666666666</c:v>
                </c:pt>
                <c:pt idx="5254">
                  <c:v>13.514366666666666</c:v>
                </c:pt>
                <c:pt idx="5255">
                  <c:v>13.516950000000001</c:v>
                </c:pt>
                <c:pt idx="5256">
                  <c:v>13.519533333333335</c:v>
                </c:pt>
                <c:pt idx="5257">
                  <c:v>13.522133333333334</c:v>
                </c:pt>
                <c:pt idx="5258">
                  <c:v>13.524716666666666</c:v>
                </c:pt>
                <c:pt idx="5259">
                  <c:v>13.527299999999999</c:v>
                </c:pt>
                <c:pt idx="5260">
                  <c:v>13.5299</c:v>
                </c:pt>
                <c:pt idx="5261">
                  <c:v>13.532483333333335</c:v>
                </c:pt>
                <c:pt idx="5262">
                  <c:v>13.535066666666669</c:v>
                </c:pt>
                <c:pt idx="5263">
                  <c:v>13.537666666666668</c:v>
                </c:pt>
                <c:pt idx="5264">
                  <c:v>13.54025</c:v>
                </c:pt>
                <c:pt idx="5265">
                  <c:v>13.542833333333334</c:v>
                </c:pt>
                <c:pt idx="5266">
                  <c:v>13.545416666666668</c:v>
                </c:pt>
                <c:pt idx="5267">
                  <c:v>13.547999999999998</c:v>
                </c:pt>
                <c:pt idx="5268">
                  <c:v>13.550600000000003</c:v>
                </c:pt>
                <c:pt idx="5269">
                  <c:v>13.553183333333335</c:v>
                </c:pt>
                <c:pt idx="5270">
                  <c:v>13.555766666666671</c:v>
                </c:pt>
                <c:pt idx="5271">
                  <c:v>13.558366666666666</c:v>
                </c:pt>
                <c:pt idx="5272">
                  <c:v>13.56095</c:v>
                </c:pt>
                <c:pt idx="5273">
                  <c:v>13.563533333333336</c:v>
                </c:pt>
                <c:pt idx="5274">
                  <c:v>13.566133333333335</c:v>
                </c:pt>
                <c:pt idx="5275">
                  <c:v>13.568716666666669</c:v>
                </c:pt>
                <c:pt idx="5276">
                  <c:v>13.571300000000001</c:v>
                </c:pt>
                <c:pt idx="5277">
                  <c:v>13.573883333333335</c:v>
                </c:pt>
                <c:pt idx="5278">
                  <c:v>13.57646666666667</c:v>
                </c:pt>
                <c:pt idx="5279">
                  <c:v>13.579066666666671</c:v>
                </c:pt>
                <c:pt idx="5280">
                  <c:v>13.58165</c:v>
                </c:pt>
                <c:pt idx="5281">
                  <c:v>13.584233333333334</c:v>
                </c:pt>
                <c:pt idx="5282">
                  <c:v>13.586833333333336</c:v>
                </c:pt>
                <c:pt idx="5283">
                  <c:v>13.58941666666667</c:v>
                </c:pt>
                <c:pt idx="5284">
                  <c:v>13.592000000000002</c:v>
                </c:pt>
                <c:pt idx="5285">
                  <c:v>13.594600000000002</c:v>
                </c:pt>
                <c:pt idx="5286">
                  <c:v>13.597183333333334</c:v>
                </c:pt>
                <c:pt idx="5287">
                  <c:v>13.599766666666667</c:v>
                </c:pt>
                <c:pt idx="5288">
                  <c:v>13.602350000000001</c:v>
                </c:pt>
                <c:pt idx="5289">
                  <c:v>13.604933333333333</c:v>
                </c:pt>
                <c:pt idx="5290">
                  <c:v>13.607533333333334</c:v>
                </c:pt>
                <c:pt idx="5291">
                  <c:v>13.610116666666666</c:v>
                </c:pt>
                <c:pt idx="5292">
                  <c:v>13.612700000000002</c:v>
                </c:pt>
                <c:pt idx="5293">
                  <c:v>13.6153</c:v>
                </c:pt>
                <c:pt idx="5294">
                  <c:v>13.617883333333333</c:v>
                </c:pt>
                <c:pt idx="5295">
                  <c:v>13.620466666666667</c:v>
                </c:pt>
                <c:pt idx="5296">
                  <c:v>13.623066666666666</c:v>
                </c:pt>
                <c:pt idx="5297">
                  <c:v>13.62565</c:v>
                </c:pt>
                <c:pt idx="5298">
                  <c:v>13.628233333333331</c:v>
                </c:pt>
                <c:pt idx="5299">
                  <c:v>13.630833333333333</c:v>
                </c:pt>
                <c:pt idx="5300">
                  <c:v>13.633416666666669</c:v>
                </c:pt>
                <c:pt idx="5301">
                  <c:v>13.636000000000001</c:v>
                </c:pt>
                <c:pt idx="5302">
                  <c:v>13.638583333333335</c:v>
                </c:pt>
                <c:pt idx="5303">
                  <c:v>13.641166666666667</c:v>
                </c:pt>
                <c:pt idx="5304">
                  <c:v>13.643766666666666</c:v>
                </c:pt>
                <c:pt idx="5305">
                  <c:v>13.646349999999998</c:v>
                </c:pt>
                <c:pt idx="5306">
                  <c:v>13.648933333333332</c:v>
                </c:pt>
                <c:pt idx="5307">
                  <c:v>13.6515</c:v>
                </c:pt>
                <c:pt idx="5308">
                  <c:v>13.654083333333334</c:v>
                </c:pt>
                <c:pt idx="5309">
                  <c:v>13.656666666666668</c:v>
                </c:pt>
                <c:pt idx="5310">
                  <c:v>13.659266666666669</c:v>
                </c:pt>
                <c:pt idx="5311">
                  <c:v>13.661850000000001</c:v>
                </c:pt>
                <c:pt idx="5312">
                  <c:v>13.664433333333335</c:v>
                </c:pt>
                <c:pt idx="5313">
                  <c:v>13.667016666666667</c:v>
                </c:pt>
                <c:pt idx="5314">
                  <c:v>13.669600000000003</c:v>
                </c:pt>
                <c:pt idx="5315">
                  <c:v>13.6722</c:v>
                </c:pt>
                <c:pt idx="5316">
                  <c:v>13.674783333333332</c:v>
                </c:pt>
                <c:pt idx="5317">
                  <c:v>13.67736666666667</c:v>
                </c:pt>
                <c:pt idx="5318">
                  <c:v>13.679966666666669</c:v>
                </c:pt>
                <c:pt idx="5319">
                  <c:v>13.682550000000003</c:v>
                </c:pt>
                <c:pt idx="5320">
                  <c:v>13.685133333333335</c:v>
                </c:pt>
                <c:pt idx="5321">
                  <c:v>13.687733333333334</c:v>
                </c:pt>
                <c:pt idx="5322">
                  <c:v>13.690316666666666</c:v>
                </c:pt>
                <c:pt idx="5323">
                  <c:v>13.6929</c:v>
                </c:pt>
                <c:pt idx="5324">
                  <c:v>13.695483333333335</c:v>
                </c:pt>
                <c:pt idx="5325">
                  <c:v>13.698066666666669</c:v>
                </c:pt>
                <c:pt idx="5326">
                  <c:v>13.700666666666669</c:v>
                </c:pt>
                <c:pt idx="5327">
                  <c:v>13.703250000000001</c:v>
                </c:pt>
                <c:pt idx="5328">
                  <c:v>13.705833333333334</c:v>
                </c:pt>
                <c:pt idx="5329">
                  <c:v>13.708400000000001</c:v>
                </c:pt>
                <c:pt idx="5330">
                  <c:v>13.710983333333333</c:v>
                </c:pt>
                <c:pt idx="5331">
                  <c:v>13.713566666666669</c:v>
                </c:pt>
                <c:pt idx="5332">
                  <c:v>13.71616666666667</c:v>
                </c:pt>
                <c:pt idx="5333">
                  <c:v>13.718749999999998</c:v>
                </c:pt>
                <c:pt idx="5334">
                  <c:v>13.72133333333333</c:v>
                </c:pt>
                <c:pt idx="5335">
                  <c:v>13.723916666666666</c:v>
                </c:pt>
                <c:pt idx="5336">
                  <c:v>13.7265</c:v>
                </c:pt>
                <c:pt idx="5337">
                  <c:v>13.729100000000001</c:v>
                </c:pt>
                <c:pt idx="5338">
                  <c:v>13.731683333333333</c:v>
                </c:pt>
                <c:pt idx="5339">
                  <c:v>13.734266666666667</c:v>
                </c:pt>
                <c:pt idx="5340">
                  <c:v>13.736866666666666</c:v>
                </c:pt>
                <c:pt idx="5341">
                  <c:v>13.73945</c:v>
                </c:pt>
                <c:pt idx="5342">
                  <c:v>13.742033333333334</c:v>
                </c:pt>
                <c:pt idx="5343">
                  <c:v>13.744633333333333</c:v>
                </c:pt>
                <c:pt idx="5344">
                  <c:v>13.747216666666667</c:v>
                </c:pt>
                <c:pt idx="5345">
                  <c:v>13.749799999999999</c:v>
                </c:pt>
                <c:pt idx="5346">
                  <c:v>13.752383333333334</c:v>
                </c:pt>
                <c:pt idx="5347">
                  <c:v>13.754966666666666</c:v>
                </c:pt>
                <c:pt idx="5348">
                  <c:v>13.757566666666667</c:v>
                </c:pt>
                <c:pt idx="5349">
                  <c:v>13.760150000000001</c:v>
                </c:pt>
                <c:pt idx="5350">
                  <c:v>13.762733333333335</c:v>
                </c:pt>
                <c:pt idx="5351">
                  <c:v>13.765333333333334</c:v>
                </c:pt>
                <c:pt idx="5352">
                  <c:v>13.76791666666667</c:v>
                </c:pt>
                <c:pt idx="5353">
                  <c:v>13.7705</c:v>
                </c:pt>
                <c:pt idx="5354">
                  <c:v>13.773100000000001</c:v>
                </c:pt>
                <c:pt idx="5355">
                  <c:v>13.775683333333337</c:v>
                </c:pt>
                <c:pt idx="5356">
                  <c:v>13.77825</c:v>
                </c:pt>
                <c:pt idx="5357">
                  <c:v>13.780833333333334</c:v>
                </c:pt>
                <c:pt idx="5358">
                  <c:v>13.783416666666668</c:v>
                </c:pt>
                <c:pt idx="5359">
                  <c:v>13.786016666666667</c:v>
                </c:pt>
                <c:pt idx="5360">
                  <c:v>13.788600000000001</c:v>
                </c:pt>
                <c:pt idx="5361">
                  <c:v>13.791183333333333</c:v>
                </c:pt>
                <c:pt idx="5362">
                  <c:v>13.793783333333332</c:v>
                </c:pt>
                <c:pt idx="5363">
                  <c:v>13.796366666666669</c:v>
                </c:pt>
                <c:pt idx="5364">
                  <c:v>13.798949999999998</c:v>
                </c:pt>
                <c:pt idx="5365">
                  <c:v>13.801550000000002</c:v>
                </c:pt>
                <c:pt idx="5366">
                  <c:v>13.804133333333334</c:v>
                </c:pt>
                <c:pt idx="5367">
                  <c:v>13.80671666666667</c:v>
                </c:pt>
                <c:pt idx="5368">
                  <c:v>13.809316666666668</c:v>
                </c:pt>
                <c:pt idx="5369">
                  <c:v>13.811900000000001</c:v>
                </c:pt>
                <c:pt idx="5370">
                  <c:v>13.814483333333335</c:v>
                </c:pt>
                <c:pt idx="5371">
                  <c:v>13.817066666666669</c:v>
                </c:pt>
                <c:pt idx="5372">
                  <c:v>13.819650000000003</c:v>
                </c:pt>
                <c:pt idx="5373">
                  <c:v>13.82225</c:v>
                </c:pt>
                <c:pt idx="5374">
                  <c:v>13.824833333333334</c:v>
                </c:pt>
                <c:pt idx="5375">
                  <c:v>13.827416666666668</c:v>
                </c:pt>
                <c:pt idx="5376">
                  <c:v>13.830016666666669</c:v>
                </c:pt>
                <c:pt idx="5377">
                  <c:v>13.832600000000003</c:v>
                </c:pt>
                <c:pt idx="5378">
                  <c:v>13.835183333333335</c:v>
                </c:pt>
                <c:pt idx="5379">
                  <c:v>13.837783333333334</c:v>
                </c:pt>
                <c:pt idx="5380">
                  <c:v>13.840366666666666</c:v>
                </c:pt>
                <c:pt idx="5381">
                  <c:v>13.84295</c:v>
                </c:pt>
                <c:pt idx="5382">
                  <c:v>13.845533333333334</c:v>
                </c:pt>
                <c:pt idx="5383">
                  <c:v>13.848116666666666</c:v>
                </c:pt>
                <c:pt idx="5384">
                  <c:v>13.850716666666671</c:v>
                </c:pt>
                <c:pt idx="5385">
                  <c:v>13.853300000000003</c:v>
                </c:pt>
                <c:pt idx="5386">
                  <c:v>13.855883333333336</c:v>
                </c:pt>
                <c:pt idx="5387">
                  <c:v>13.858483333333336</c:v>
                </c:pt>
                <c:pt idx="5388">
                  <c:v>13.861066666666668</c:v>
                </c:pt>
                <c:pt idx="5389">
                  <c:v>13.863650000000002</c:v>
                </c:pt>
                <c:pt idx="5390">
                  <c:v>13.866250000000003</c:v>
                </c:pt>
                <c:pt idx="5391">
                  <c:v>13.868833333333335</c:v>
                </c:pt>
                <c:pt idx="5392">
                  <c:v>13.871383333333334</c:v>
                </c:pt>
                <c:pt idx="5393">
                  <c:v>13.873966666666668</c:v>
                </c:pt>
                <c:pt idx="5394">
                  <c:v>13.876550000000002</c:v>
                </c:pt>
                <c:pt idx="5395">
                  <c:v>13.879150000000003</c:v>
                </c:pt>
                <c:pt idx="5396">
                  <c:v>13.881733333333335</c:v>
                </c:pt>
                <c:pt idx="5397">
                  <c:v>13.884316666666669</c:v>
                </c:pt>
                <c:pt idx="5398">
                  <c:v>13.886916666666671</c:v>
                </c:pt>
                <c:pt idx="5399">
                  <c:v>13.889500000000002</c:v>
                </c:pt>
                <c:pt idx="5400">
                  <c:v>13.892083333333336</c:v>
                </c:pt>
                <c:pt idx="5401">
                  <c:v>13.894683333333337</c:v>
                </c:pt>
                <c:pt idx="5402">
                  <c:v>13.897266666666669</c:v>
                </c:pt>
                <c:pt idx="5403">
                  <c:v>13.899850000000002</c:v>
                </c:pt>
                <c:pt idx="5404">
                  <c:v>13.902433333333336</c:v>
                </c:pt>
                <c:pt idx="5405">
                  <c:v>13.90501666666667</c:v>
                </c:pt>
                <c:pt idx="5406">
                  <c:v>13.907616666666668</c:v>
                </c:pt>
                <c:pt idx="5407">
                  <c:v>13.9102</c:v>
                </c:pt>
                <c:pt idx="5408">
                  <c:v>13.912766666666668</c:v>
                </c:pt>
                <c:pt idx="5409">
                  <c:v>13.915366666666669</c:v>
                </c:pt>
                <c:pt idx="5410">
                  <c:v>13.917950000000001</c:v>
                </c:pt>
                <c:pt idx="5411">
                  <c:v>13.920533333333335</c:v>
                </c:pt>
                <c:pt idx="5412">
                  <c:v>13.923133333333334</c:v>
                </c:pt>
                <c:pt idx="5413">
                  <c:v>13.925716666666668</c:v>
                </c:pt>
                <c:pt idx="5414">
                  <c:v>13.928299999999998</c:v>
                </c:pt>
                <c:pt idx="5415">
                  <c:v>13.930883333333332</c:v>
                </c:pt>
                <c:pt idx="5416">
                  <c:v>13.933466666666671</c:v>
                </c:pt>
                <c:pt idx="5417">
                  <c:v>13.936066666666669</c:v>
                </c:pt>
                <c:pt idx="5418">
                  <c:v>13.938650000000001</c:v>
                </c:pt>
                <c:pt idx="5419">
                  <c:v>13.941216666666666</c:v>
                </c:pt>
                <c:pt idx="5420">
                  <c:v>13.943816666666669</c:v>
                </c:pt>
                <c:pt idx="5421">
                  <c:v>13.946400000000002</c:v>
                </c:pt>
                <c:pt idx="5422">
                  <c:v>13.948983333333333</c:v>
                </c:pt>
                <c:pt idx="5423">
                  <c:v>13.951583333333335</c:v>
                </c:pt>
                <c:pt idx="5424">
                  <c:v>13.954166666666669</c:v>
                </c:pt>
                <c:pt idx="5425">
                  <c:v>13.956750000000001</c:v>
                </c:pt>
                <c:pt idx="5426">
                  <c:v>13.959350000000002</c:v>
                </c:pt>
                <c:pt idx="5427">
                  <c:v>13.961933333333334</c:v>
                </c:pt>
                <c:pt idx="5428">
                  <c:v>13.964516666666668</c:v>
                </c:pt>
                <c:pt idx="5429">
                  <c:v>13.967100000000002</c:v>
                </c:pt>
                <c:pt idx="5430">
                  <c:v>13.969683333333336</c:v>
                </c:pt>
                <c:pt idx="5431">
                  <c:v>13.972283333333335</c:v>
                </c:pt>
                <c:pt idx="5432">
                  <c:v>13.974866666666667</c:v>
                </c:pt>
                <c:pt idx="5433">
                  <c:v>13.977450000000003</c:v>
                </c:pt>
                <c:pt idx="5434">
                  <c:v>13.98005</c:v>
                </c:pt>
                <c:pt idx="5435">
                  <c:v>13.982633333333334</c:v>
                </c:pt>
                <c:pt idx="5436">
                  <c:v>13.985216666666672</c:v>
                </c:pt>
                <c:pt idx="5437">
                  <c:v>13.987816666666669</c:v>
                </c:pt>
                <c:pt idx="5438">
                  <c:v>13.990400000000001</c:v>
                </c:pt>
                <c:pt idx="5439">
                  <c:v>13.992983333333335</c:v>
                </c:pt>
                <c:pt idx="5440">
                  <c:v>13.99556666666667</c:v>
                </c:pt>
                <c:pt idx="5441">
                  <c:v>13.998133333333334</c:v>
                </c:pt>
                <c:pt idx="5442">
                  <c:v>14.000733333333335</c:v>
                </c:pt>
                <c:pt idx="5443">
                  <c:v>14.003316666666668</c:v>
                </c:pt>
                <c:pt idx="5444">
                  <c:v>14.0059</c:v>
                </c:pt>
                <c:pt idx="5445">
                  <c:v>14.0085</c:v>
                </c:pt>
                <c:pt idx="5446">
                  <c:v>14.011083333333334</c:v>
                </c:pt>
                <c:pt idx="5447">
                  <c:v>14.013666666666669</c:v>
                </c:pt>
                <c:pt idx="5448">
                  <c:v>14.016266666666668</c:v>
                </c:pt>
                <c:pt idx="5449">
                  <c:v>14.01885</c:v>
                </c:pt>
                <c:pt idx="5450">
                  <c:v>14.021433333333334</c:v>
                </c:pt>
                <c:pt idx="5451">
                  <c:v>14.024016666666666</c:v>
                </c:pt>
                <c:pt idx="5452">
                  <c:v>14.0266</c:v>
                </c:pt>
                <c:pt idx="5453">
                  <c:v>14.029200000000001</c:v>
                </c:pt>
                <c:pt idx="5454">
                  <c:v>14.031783333333333</c:v>
                </c:pt>
                <c:pt idx="5455">
                  <c:v>14.034366666666667</c:v>
                </c:pt>
                <c:pt idx="5456">
                  <c:v>14.036966666666666</c:v>
                </c:pt>
                <c:pt idx="5457">
                  <c:v>14.03955</c:v>
                </c:pt>
                <c:pt idx="5458">
                  <c:v>14.042133333333334</c:v>
                </c:pt>
                <c:pt idx="5459">
                  <c:v>14.044733333333333</c:v>
                </c:pt>
                <c:pt idx="5460">
                  <c:v>14.047316666666667</c:v>
                </c:pt>
                <c:pt idx="5461">
                  <c:v>14.049900000000001</c:v>
                </c:pt>
                <c:pt idx="5462">
                  <c:v>14.052483333333337</c:v>
                </c:pt>
                <c:pt idx="5463">
                  <c:v>14.05506666666667</c:v>
                </c:pt>
                <c:pt idx="5464">
                  <c:v>14.057666666666671</c:v>
                </c:pt>
                <c:pt idx="5465">
                  <c:v>14.06025</c:v>
                </c:pt>
                <c:pt idx="5466">
                  <c:v>14.062833333333336</c:v>
                </c:pt>
                <c:pt idx="5467">
                  <c:v>14.065433333333338</c:v>
                </c:pt>
                <c:pt idx="5468">
                  <c:v>14.068016666666669</c:v>
                </c:pt>
                <c:pt idx="5469">
                  <c:v>14.070600000000002</c:v>
                </c:pt>
                <c:pt idx="5470">
                  <c:v>14.073200000000002</c:v>
                </c:pt>
                <c:pt idx="5471">
                  <c:v>14.075783333333336</c:v>
                </c:pt>
                <c:pt idx="5472">
                  <c:v>14.078366666666666</c:v>
                </c:pt>
                <c:pt idx="5473">
                  <c:v>14.080966666666667</c:v>
                </c:pt>
                <c:pt idx="5474">
                  <c:v>14.083550000000002</c:v>
                </c:pt>
                <c:pt idx="5475">
                  <c:v>14.086133333333335</c:v>
                </c:pt>
                <c:pt idx="5476">
                  <c:v>14.088716666666668</c:v>
                </c:pt>
                <c:pt idx="5477">
                  <c:v>14.0913</c:v>
                </c:pt>
                <c:pt idx="5478">
                  <c:v>14.0939</c:v>
                </c:pt>
                <c:pt idx="5479">
                  <c:v>14.096466666666668</c:v>
                </c:pt>
                <c:pt idx="5480">
                  <c:v>14.09905</c:v>
                </c:pt>
                <c:pt idx="5481">
                  <c:v>14.101650000000001</c:v>
                </c:pt>
                <c:pt idx="5482">
                  <c:v>14.104233333333333</c:v>
                </c:pt>
                <c:pt idx="5483">
                  <c:v>14.106816666666669</c:v>
                </c:pt>
                <c:pt idx="5484">
                  <c:v>14.109416666666672</c:v>
                </c:pt>
                <c:pt idx="5485">
                  <c:v>14.112</c:v>
                </c:pt>
                <c:pt idx="5486">
                  <c:v>14.114583333333334</c:v>
                </c:pt>
                <c:pt idx="5487">
                  <c:v>14.117166666666666</c:v>
                </c:pt>
                <c:pt idx="5488">
                  <c:v>14.11975</c:v>
                </c:pt>
                <c:pt idx="5489">
                  <c:v>14.122350000000001</c:v>
                </c:pt>
                <c:pt idx="5490">
                  <c:v>14.124933333333333</c:v>
                </c:pt>
                <c:pt idx="5491">
                  <c:v>14.127516666666668</c:v>
                </c:pt>
                <c:pt idx="5492">
                  <c:v>14.13011666666667</c:v>
                </c:pt>
                <c:pt idx="5493">
                  <c:v>14.1327</c:v>
                </c:pt>
                <c:pt idx="5494">
                  <c:v>14.135283333333332</c:v>
                </c:pt>
                <c:pt idx="5495">
                  <c:v>14.137883333333333</c:v>
                </c:pt>
                <c:pt idx="5496">
                  <c:v>14.140466666666669</c:v>
                </c:pt>
                <c:pt idx="5497">
                  <c:v>14.143050000000001</c:v>
                </c:pt>
                <c:pt idx="5498">
                  <c:v>14.145633333333334</c:v>
                </c:pt>
                <c:pt idx="5499">
                  <c:v>14.148216666666665</c:v>
                </c:pt>
                <c:pt idx="5500">
                  <c:v>14.150816666666667</c:v>
                </c:pt>
                <c:pt idx="5501">
                  <c:v>14.153400000000001</c:v>
                </c:pt>
                <c:pt idx="5502">
                  <c:v>14.155983333333335</c:v>
                </c:pt>
                <c:pt idx="5503">
                  <c:v>14.158583333333334</c:v>
                </c:pt>
                <c:pt idx="5504">
                  <c:v>14.161166666666666</c:v>
                </c:pt>
                <c:pt idx="5505">
                  <c:v>14.16375</c:v>
                </c:pt>
                <c:pt idx="5506">
                  <c:v>14.16635</c:v>
                </c:pt>
                <c:pt idx="5507">
                  <c:v>14.168933333333333</c:v>
                </c:pt>
                <c:pt idx="5508">
                  <c:v>14.171516666666669</c:v>
                </c:pt>
                <c:pt idx="5509">
                  <c:v>14.174116666666666</c:v>
                </c:pt>
                <c:pt idx="5510">
                  <c:v>14.1767</c:v>
                </c:pt>
                <c:pt idx="5511">
                  <c:v>14.179283333333332</c:v>
                </c:pt>
                <c:pt idx="5512">
                  <c:v>14.18186666666667</c:v>
                </c:pt>
                <c:pt idx="5513">
                  <c:v>14.18445</c:v>
                </c:pt>
                <c:pt idx="5514">
                  <c:v>14.187050000000001</c:v>
                </c:pt>
                <c:pt idx="5515">
                  <c:v>14.189633333333337</c:v>
                </c:pt>
                <c:pt idx="5516">
                  <c:v>14.192183333333332</c:v>
                </c:pt>
                <c:pt idx="5517">
                  <c:v>14.19476666666667</c:v>
                </c:pt>
                <c:pt idx="5518">
                  <c:v>14.197316666666667</c:v>
                </c:pt>
                <c:pt idx="5519">
                  <c:v>14.199900000000001</c:v>
                </c:pt>
                <c:pt idx="5520">
                  <c:v>14.202483333333335</c:v>
                </c:pt>
                <c:pt idx="5521">
                  <c:v>14.205066666666667</c:v>
                </c:pt>
                <c:pt idx="5522">
                  <c:v>14.207650000000001</c:v>
                </c:pt>
                <c:pt idx="5523">
                  <c:v>14.210233333333333</c:v>
                </c:pt>
                <c:pt idx="5524">
                  <c:v>14.212816666666669</c:v>
                </c:pt>
                <c:pt idx="5525">
                  <c:v>14.215416666666668</c:v>
                </c:pt>
                <c:pt idx="5526">
                  <c:v>14.217999999999998</c:v>
                </c:pt>
                <c:pt idx="5527">
                  <c:v>14.220583333333334</c:v>
                </c:pt>
                <c:pt idx="5528">
                  <c:v>14.223183333333333</c:v>
                </c:pt>
                <c:pt idx="5529">
                  <c:v>14.225766666666669</c:v>
                </c:pt>
                <c:pt idx="5530">
                  <c:v>14.228349999999999</c:v>
                </c:pt>
                <c:pt idx="5531">
                  <c:v>14.230933333333333</c:v>
                </c:pt>
                <c:pt idx="5532">
                  <c:v>14.233516666666668</c:v>
                </c:pt>
                <c:pt idx="5533">
                  <c:v>14.236116666666669</c:v>
                </c:pt>
                <c:pt idx="5534">
                  <c:v>14.238699999999998</c:v>
                </c:pt>
                <c:pt idx="5535">
                  <c:v>14.241283333333332</c:v>
                </c:pt>
                <c:pt idx="5536">
                  <c:v>14.243883333333335</c:v>
                </c:pt>
                <c:pt idx="5537">
                  <c:v>14.246466666666668</c:v>
                </c:pt>
                <c:pt idx="5538">
                  <c:v>14.24901666666667</c:v>
                </c:pt>
                <c:pt idx="5539">
                  <c:v>14.251616666666669</c:v>
                </c:pt>
                <c:pt idx="5540">
                  <c:v>14.254200000000001</c:v>
                </c:pt>
                <c:pt idx="5541">
                  <c:v>14.256783333333336</c:v>
                </c:pt>
                <c:pt idx="5542">
                  <c:v>14.259366666666669</c:v>
                </c:pt>
                <c:pt idx="5543">
                  <c:v>14.261950000000001</c:v>
                </c:pt>
                <c:pt idx="5544">
                  <c:v>14.264550000000002</c:v>
                </c:pt>
                <c:pt idx="5545">
                  <c:v>14.267133333333334</c:v>
                </c:pt>
                <c:pt idx="5546">
                  <c:v>14.269716666666667</c:v>
                </c:pt>
                <c:pt idx="5547">
                  <c:v>14.272316666666669</c:v>
                </c:pt>
                <c:pt idx="5548">
                  <c:v>14.274900000000001</c:v>
                </c:pt>
                <c:pt idx="5549">
                  <c:v>14.277483333333334</c:v>
                </c:pt>
                <c:pt idx="5550">
                  <c:v>14.280083333333332</c:v>
                </c:pt>
                <c:pt idx="5551">
                  <c:v>14.282666666666671</c:v>
                </c:pt>
                <c:pt idx="5552">
                  <c:v>14.28525</c:v>
                </c:pt>
                <c:pt idx="5553">
                  <c:v>14.287833333333333</c:v>
                </c:pt>
                <c:pt idx="5554">
                  <c:v>14.290416666666667</c:v>
                </c:pt>
                <c:pt idx="5555">
                  <c:v>14.293016666666666</c:v>
                </c:pt>
                <c:pt idx="5556">
                  <c:v>14.2956</c:v>
                </c:pt>
                <c:pt idx="5557">
                  <c:v>14.298183333333331</c:v>
                </c:pt>
                <c:pt idx="5558">
                  <c:v>14.300783333333335</c:v>
                </c:pt>
                <c:pt idx="5559">
                  <c:v>14.303366666666669</c:v>
                </c:pt>
                <c:pt idx="5560">
                  <c:v>14.30591666666667</c:v>
                </c:pt>
                <c:pt idx="5561">
                  <c:v>14.308516666666668</c:v>
                </c:pt>
                <c:pt idx="5562">
                  <c:v>14.311100000000001</c:v>
                </c:pt>
                <c:pt idx="5563">
                  <c:v>14.313683333333335</c:v>
                </c:pt>
                <c:pt idx="5564">
                  <c:v>14.316266666666669</c:v>
                </c:pt>
                <c:pt idx="5565">
                  <c:v>14.318850000000001</c:v>
                </c:pt>
                <c:pt idx="5566">
                  <c:v>14.32145</c:v>
                </c:pt>
                <c:pt idx="5567">
                  <c:v>14.324033333333334</c:v>
                </c:pt>
                <c:pt idx="5568">
                  <c:v>14.326616666666668</c:v>
                </c:pt>
                <c:pt idx="5569">
                  <c:v>14.329216666666669</c:v>
                </c:pt>
                <c:pt idx="5570">
                  <c:v>14.331800000000001</c:v>
                </c:pt>
                <c:pt idx="5571">
                  <c:v>14.334383333333333</c:v>
                </c:pt>
                <c:pt idx="5572">
                  <c:v>14.336983333333334</c:v>
                </c:pt>
                <c:pt idx="5573">
                  <c:v>14.339566666666668</c:v>
                </c:pt>
                <c:pt idx="5574">
                  <c:v>14.34215</c:v>
                </c:pt>
                <c:pt idx="5575">
                  <c:v>14.344733333333332</c:v>
                </c:pt>
                <c:pt idx="5576">
                  <c:v>14.347300000000001</c:v>
                </c:pt>
                <c:pt idx="5577">
                  <c:v>14.3499</c:v>
                </c:pt>
                <c:pt idx="5578">
                  <c:v>14.352483333333337</c:v>
                </c:pt>
                <c:pt idx="5579">
                  <c:v>14.355066666666669</c:v>
                </c:pt>
                <c:pt idx="5580">
                  <c:v>14.35766666666667</c:v>
                </c:pt>
                <c:pt idx="5581">
                  <c:v>14.360250000000002</c:v>
                </c:pt>
                <c:pt idx="5582">
                  <c:v>14.362833333333336</c:v>
                </c:pt>
                <c:pt idx="5583">
                  <c:v>14.365433333333337</c:v>
                </c:pt>
                <c:pt idx="5584">
                  <c:v>14.368016666666671</c:v>
                </c:pt>
                <c:pt idx="5585">
                  <c:v>14.370600000000001</c:v>
                </c:pt>
                <c:pt idx="5586">
                  <c:v>14.373183333333335</c:v>
                </c:pt>
                <c:pt idx="5587">
                  <c:v>14.375766666666671</c:v>
                </c:pt>
                <c:pt idx="5588">
                  <c:v>14.378366666666668</c:v>
                </c:pt>
                <c:pt idx="5589">
                  <c:v>14.38095</c:v>
                </c:pt>
                <c:pt idx="5590">
                  <c:v>14.383533333333334</c:v>
                </c:pt>
                <c:pt idx="5591">
                  <c:v>14.386133333333335</c:v>
                </c:pt>
                <c:pt idx="5592">
                  <c:v>14.388716666666667</c:v>
                </c:pt>
                <c:pt idx="5593">
                  <c:v>14.391300000000001</c:v>
                </c:pt>
                <c:pt idx="5594">
                  <c:v>14.3939</c:v>
                </c:pt>
                <c:pt idx="5595">
                  <c:v>14.396483333333334</c:v>
                </c:pt>
                <c:pt idx="5596">
                  <c:v>14.399066666666668</c:v>
                </c:pt>
                <c:pt idx="5597">
                  <c:v>14.401666666666669</c:v>
                </c:pt>
                <c:pt idx="5598">
                  <c:v>14.404250000000001</c:v>
                </c:pt>
                <c:pt idx="5599">
                  <c:v>14.406833333333335</c:v>
                </c:pt>
                <c:pt idx="5600">
                  <c:v>14.409416666666671</c:v>
                </c:pt>
                <c:pt idx="5601">
                  <c:v>14.412000000000003</c:v>
                </c:pt>
                <c:pt idx="5602">
                  <c:v>14.4146</c:v>
                </c:pt>
                <c:pt idx="5603">
                  <c:v>14.417183333333332</c:v>
                </c:pt>
                <c:pt idx="5604">
                  <c:v>14.419766666666671</c:v>
                </c:pt>
                <c:pt idx="5605">
                  <c:v>14.422366666666669</c:v>
                </c:pt>
                <c:pt idx="5606">
                  <c:v>14.424916666666666</c:v>
                </c:pt>
                <c:pt idx="5607">
                  <c:v>14.427483333333335</c:v>
                </c:pt>
                <c:pt idx="5608">
                  <c:v>14.430066666666669</c:v>
                </c:pt>
                <c:pt idx="5609">
                  <c:v>14.432650000000002</c:v>
                </c:pt>
                <c:pt idx="5610">
                  <c:v>14.43525</c:v>
                </c:pt>
                <c:pt idx="5611">
                  <c:v>14.437833333333334</c:v>
                </c:pt>
                <c:pt idx="5612">
                  <c:v>14.440416666666668</c:v>
                </c:pt>
                <c:pt idx="5613">
                  <c:v>14.443016666666669</c:v>
                </c:pt>
                <c:pt idx="5614">
                  <c:v>14.445600000000002</c:v>
                </c:pt>
                <c:pt idx="5615">
                  <c:v>14.448183333333333</c:v>
                </c:pt>
                <c:pt idx="5616">
                  <c:v>14.450783333333336</c:v>
                </c:pt>
                <c:pt idx="5617">
                  <c:v>14.453366666666668</c:v>
                </c:pt>
                <c:pt idx="5618">
                  <c:v>14.455950000000001</c:v>
                </c:pt>
                <c:pt idx="5619">
                  <c:v>14.458550000000002</c:v>
                </c:pt>
                <c:pt idx="5620">
                  <c:v>14.461133333333335</c:v>
                </c:pt>
                <c:pt idx="5621">
                  <c:v>14.46371666666667</c:v>
                </c:pt>
                <c:pt idx="5622">
                  <c:v>14.466300000000002</c:v>
                </c:pt>
                <c:pt idx="5623">
                  <c:v>14.468883333333334</c:v>
                </c:pt>
                <c:pt idx="5624">
                  <c:v>14.471483333333335</c:v>
                </c:pt>
                <c:pt idx="5625">
                  <c:v>14.474066666666667</c:v>
                </c:pt>
                <c:pt idx="5626">
                  <c:v>14.476650000000003</c:v>
                </c:pt>
                <c:pt idx="5627">
                  <c:v>14.47925</c:v>
                </c:pt>
                <c:pt idx="5628">
                  <c:v>14.481833333333332</c:v>
                </c:pt>
                <c:pt idx="5629">
                  <c:v>14.484416666666672</c:v>
                </c:pt>
                <c:pt idx="5630">
                  <c:v>14.487016666666669</c:v>
                </c:pt>
                <c:pt idx="5631">
                  <c:v>14.489600000000003</c:v>
                </c:pt>
                <c:pt idx="5632">
                  <c:v>14.492183333333335</c:v>
                </c:pt>
                <c:pt idx="5633">
                  <c:v>14.494766666666669</c:v>
                </c:pt>
                <c:pt idx="5634">
                  <c:v>14.497350000000001</c:v>
                </c:pt>
                <c:pt idx="5635">
                  <c:v>14.49995</c:v>
                </c:pt>
                <c:pt idx="5636">
                  <c:v>14.502533333333336</c:v>
                </c:pt>
                <c:pt idx="5637">
                  <c:v>14.505116666666671</c:v>
                </c:pt>
                <c:pt idx="5638">
                  <c:v>14.507716666666667</c:v>
                </c:pt>
                <c:pt idx="5639">
                  <c:v>14.510300000000001</c:v>
                </c:pt>
                <c:pt idx="5640">
                  <c:v>14.512883333333335</c:v>
                </c:pt>
                <c:pt idx="5641">
                  <c:v>14.515483333333334</c:v>
                </c:pt>
                <c:pt idx="5642">
                  <c:v>14.518066666666666</c:v>
                </c:pt>
                <c:pt idx="5643">
                  <c:v>14.52065</c:v>
                </c:pt>
                <c:pt idx="5644">
                  <c:v>14.523233333333334</c:v>
                </c:pt>
                <c:pt idx="5645">
                  <c:v>14.525816666666667</c:v>
                </c:pt>
                <c:pt idx="5646">
                  <c:v>14.528416666666669</c:v>
                </c:pt>
                <c:pt idx="5647">
                  <c:v>14.531000000000001</c:v>
                </c:pt>
                <c:pt idx="5648">
                  <c:v>14.533583333333334</c:v>
                </c:pt>
                <c:pt idx="5649">
                  <c:v>14.536183333333334</c:v>
                </c:pt>
                <c:pt idx="5650">
                  <c:v>14.538766666666669</c:v>
                </c:pt>
                <c:pt idx="5651">
                  <c:v>14.541349999999998</c:v>
                </c:pt>
                <c:pt idx="5652">
                  <c:v>14.543950000000001</c:v>
                </c:pt>
                <c:pt idx="5653">
                  <c:v>14.546533333333334</c:v>
                </c:pt>
                <c:pt idx="5654">
                  <c:v>14.549116666666666</c:v>
                </c:pt>
                <c:pt idx="5655">
                  <c:v>14.551716666666668</c:v>
                </c:pt>
                <c:pt idx="5656">
                  <c:v>14.554300000000001</c:v>
                </c:pt>
                <c:pt idx="5657">
                  <c:v>14.556883333333335</c:v>
                </c:pt>
                <c:pt idx="5658">
                  <c:v>14.559466666666671</c:v>
                </c:pt>
                <c:pt idx="5659">
                  <c:v>14.562050000000003</c:v>
                </c:pt>
                <c:pt idx="5660">
                  <c:v>14.56465</c:v>
                </c:pt>
                <c:pt idx="5661">
                  <c:v>14.567216666666669</c:v>
                </c:pt>
                <c:pt idx="5662">
                  <c:v>14.569800000000003</c:v>
                </c:pt>
                <c:pt idx="5663">
                  <c:v>14.572400000000002</c:v>
                </c:pt>
                <c:pt idx="5664">
                  <c:v>14.574983333333334</c:v>
                </c:pt>
                <c:pt idx="5665">
                  <c:v>14.577566666666668</c:v>
                </c:pt>
                <c:pt idx="5666">
                  <c:v>14.580166666666667</c:v>
                </c:pt>
                <c:pt idx="5667">
                  <c:v>14.582750000000003</c:v>
                </c:pt>
                <c:pt idx="5668">
                  <c:v>14.585333333333335</c:v>
                </c:pt>
                <c:pt idx="5669">
                  <c:v>14.587916666666668</c:v>
                </c:pt>
                <c:pt idx="5670">
                  <c:v>14.590500000000002</c:v>
                </c:pt>
                <c:pt idx="5671">
                  <c:v>14.5931</c:v>
                </c:pt>
                <c:pt idx="5672">
                  <c:v>14.595683333333335</c:v>
                </c:pt>
                <c:pt idx="5673">
                  <c:v>14.598266666666666</c:v>
                </c:pt>
                <c:pt idx="5674">
                  <c:v>14.600866666666668</c:v>
                </c:pt>
                <c:pt idx="5675">
                  <c:v>14.60345</c:v>
                </c:pt>
                <c:pt idx="5676">
                  <c:v>14.606033333333334</c:v>
                </c:pt>
                <c:pt idx="5677">
                  <c:v>14.608633333333334</c:v>
                </c:pt>
                <c:pt idx="5678">
                  <c:v>14.611216666666667</c:v>
                </c:pt>
                <c:pt idx="5679">
                  <c:v>14.613783333333334</c:v>
                </c:pt>
                <c:pt idx="5680">
                  <c:v>14.616366666666666</c:v>
                </c:pt>
                <c:pt idx="5681">
                  <c:v>14.618949999999998</c:v>
                </c:pt>
                <c:pt idx="5682">
                  <c:v>14.621550000000001</c:v>
                </c:pt>
                <c:pt idx="5683">
                  <c:v>14.624133333333333</c:v>
                </c:pt>
                <c:pt idx="5684">
                  <c:v>14.626716666666667</c:v>
                </c:pt>
                <c:pt idx="5685">
                  <c:v>14.629316666666666</c:v>
                </c:pt>
                <c:pt idx="5686">
                  <c:v>14.631899999999998</c:v>
                </c:pt>
                <c:pt idx="5687">
                  <c:v>14.634483333333332</c:v>
                </c:pt>
                <c:pt idx="5688">
                  <c:v>14.637083333333333</c:v>
                </c:pt>
                <c:pt idx="5689">
                  <c:v>14.639666666666669</c:v>
                </c:pt>
                <c:pt idx="5690">
                  <c:v>14.642250000000001</c:v>
                </c:pt>
                <c:pt idx="5691">
                  <c:v>14.644833333333333</c:v>
                </c:pt>
                <c:pt idx="5692">
                  <c:v>14.647416666666668</c:v>
                </c:pt>
                <c:pt idx="5693">
                  <c:v>14.650016666666668</c:v>
                </c:pt>
                <c:pt idx="5694">
                  <c:v>14.652600000000001</c:v>
                </c:pt>
                <c:pt idx="5695">
                  <c:v>14.655183333333335</c:v>
                </c:pt>
                <c:pt idx="5696">
                  <c:v>14.657783333333334</c:v>
                </c:pt>
                <c:pt idx="5697">
                  <c:v>14.660366666666668</c:v>
                </c:pt>
                <c:pt idx="5698">
                  <c:v>14.66295</c:v>
                </c:pt>
                <c:pt idx="5699">
                  <c:v>14.665550000000001</c:v>
                </c:pt>
                <c:pt idx="5700">
                  <c:v>14.668133333333333</c:v>
                </c:pt>
                <c:pt idx="5701">
                  <c:v>14.670716666666669</c:v>
                </c:pt>
                <c:pt idx="5702">
                  <c:v>14.673316666666668</c:v>
                </c:pt>
                <c:pt idx="5703">
                  <c:v>14.6759</c:v>
                </c:pt>
                <c:pt idx="5704">
                  <c:v>14.678483333333332</c:v>
                </c:pt>
                <c:pt idx="5705">
                  <c:v>14.68106666666667</c:v>
                </c:pt>
                <c:pt idx="5706">
                  <c:v>14.68365</c:v>
                </c:pt>
                <c:pt idx="5707">
                  <c:v>14.686250000000001</c:v>
                </c:pt>
                <c:pt idx="5708">
                  <c:v>14.688833333333333</c:v>
                </c:pt>
                <c:pt idx="5709">
                  <c:v>14.691416666666669</c:v>
                </c:pt>
                <c:pt idx="5710">
                  <c:v>14.694016666666666</c:v>
                </c:pt>
                <c:pt idx="5711">
                  <c:v>14.6966</c:v>
                </c:pt>
                <c:pt idx="5712">
                  <c:v>14.699183333333334</c:v>
                </c:pt>
                <c:pt idx="5713">
                  <c:v>14.701783333333333</c:v>
                </c:pt>
                <c:pt idx="5714">
                  <c:v>14.704366666666665</c:v>
                </c:pt>
                <c:pt idx="5715">
                  <c:v>14.706950000000001</c:v>
                </c:pt>
                <c:pt idx="5716">
                  <c:v>14.709533333333335</c:v>
                </c:pt>
                <c:pt idx="5717">
                  <c:v>14.712116666666669</c:v>
                </c:pt>
                <c:pt idx="5718">
                  <c:v>14.71471666666667</c:v>
                </c:pt>
                <c:pt idx="5719">
                  <c:v>14.717299999999998</c:v>
                </c:pt>
                <c:pt idx="5720">
                  <c:v>14.719883333333334</c:v>
                </c:pt>
                <c:pt idx="5721">
                  <c:v>14.722483333333336</c:v>
                </c:pt>
                <c:pt idx="5722">
                  <c:v>14.725066666666669</c:v>
                </c:pt>
                <c:pt idx="5723">
                  <c:v>14.727650000000001</c:v>
                </c:pt>
                <c:pt idx="5724">
                  <c:v>14.73025</c:v>
                </c:pt>
                <c:pt idx="5725">
                  <c:v>14.732833333333334</c:v>
                </c:pt>
                <c:pt idx="5726">
                  <c:v>14.735416666666669</c:v>
                </c:pt>
                <c:pt idx="5727">
                  <c:v>14.738016666666665</c:v>
                </c:pt>
                <c:pt idx="5728">
                  <c:v>14.740600000000001</c:v>
                </c:pt>
                <c:pt idx="5729">
                  <c:v>14.743183333333333</c:v>
                </c:pt>
                <c:pt idx="5730">
                  <c:v>14.745766666666666</c:v>
                </c:pt>
                <c:pt idx="5731">
                  <c:v>14.748349999999999</c:v>
                </c:pt>
                <c:pt idx="5732">
                  <c:v>14.75095</c:v>
                </c:pt>
                <c:pt idx="5733">
                  <c:v>14.753533333333335</c:v>
                </c:pt>
                <c:pt idx="5734">
                  <c:v>14.756116666666667</c:v>
                </c:pt>
                <c:pt idx="5735">
                  <c:v>14.758716666666666</c:v>
                </c:pt>
                <c:pt idx="5736">
                  <c:v>14.761299999999999</c:v>
                </c:pt>
                <c:pt idx="5737">
                  <c:v>14.763883333333332</c:v>
                </c:pt>
                <c:pt idx="5738">
                  <c:v>14.766483333333335</c:v>
                </c:pt>
                <c:pt idx="5739">
                  <c:v>14.769066666666669</c:v>
                </c:pt>
                <c:pt idx="5740">
                  <c:v>14.771650000000001</c:v>
                </c:pt>
                <c:pt idx="5741">
                  <c:v>14.774216666666666</c:v>
                </c:pt>
                <c:pt idx="5742">
                  <c:v>14.7768</c:v>
                </c:pt>
                <c:pt idx="5743">
                  <c:v>14.779400000000003</c:v>
                </c:pt>
                <c:pt idx="5744">
                  <c:v>14.781983333333333</c:v>
                </c:pt>
                <c:pt idx="5745">
                  <c:v>14.784566666666668</c:v>
                </c:pt>
                <c:pt idx="5746">
                  <c:v>14.787166666666669</c:v>
                </c:pt>
                <c:pt idx="5747">
                  <c:v>14.78975</c:v>
                </c:pt>
                <c:pt idx="5748">
                  <c:v>14.792333333333334</c:v>
                </c:pt>
                <c:pt idx="5749">
                  <c:v>14.794933333333335</c:v>
                </c:pt>
                <c:pt idx="5750">
                  <c:v>14.797516666666668</c:v>
                </c:pt>
                <c:pt idx="5751">
                  <c:v>14.800100000000002</c:v>
                </c:pt>
                <c:pt idx="5752">
                  <c:v>14.802683333333336</c:v>
                </c:pt>
                <c:pt idx="5753">
                  <c:v>14.805266666666668</c:v>
                </c:pt>
                <c:pt idx="5754">
                  <c:v>14.807866666666667</c:v>
                </c:pt>
                <c:pt idx="5755">
                  <c:v>14.810433333333334</c:v>
                </c:pt>
                <c:pt idx="5756">
                  <c:v>14.813016666666668</c:v>
                </c:pt>
                <c:pt idx="5757">
                  <c:v>14.815616666666671</c:v>
                </c:pt>
                <c:pt idx="5758">
                  <c:v>14.818200000000001</c:v>
                </c:pt>
                <c:pt idx="5759">
                  <c:v>14.820783333333335</c:v>
                </c:pt>
                <c:pt idx="5760">
                  <c:v>14.823383333333334</c:v>
                </c:pt>
                <c:pt idx="5761">
                  <c:v>14.825966666666668</c:v>
                </c:pt>
                <c:pt idx="5762">
                  <c:v>14.82855</c:v>
                </c:pt>
                <c:pt idx="5763">
                  <c:v>14.831133333333334</c:v>
                </c:pt>
                <c:pt idx="5764">
                  <c:v>14.833716666666671</c:v>
                </c:pt>
                <c:pt idx="5765">
                  <c:v>14.836316666666669</c:v>
                </c:pt>
                <c:pt idx="5766">
                  <c:v>14.838900000000001</c:v>
                </c:pt>
                <c:pt idx="5767">
                  <c:v>14.841483333333334</c:v>
                </c:pt>
                <c:pt idx="5768">
                  <c:v>14.844083333333334</c:v>
                </c:pt>
                <c:pt idx="5769">
                  <c:v>14.846666666666668</c:v>
                </c:pt>
                <c:pt idx="5770">
                  <c:v>14.849250000000001</c:v>
                </c:pt>
                <c:pt idx="5771">
                  <c:v>14.851850000000002</c:v>
                </c:pt>
                <c:pt idx="5772">
                  <c:v>14.854433333333336</c:v>
                </c:pt>
                <c:pt idx="5773">
                  <c:v>14.857016666666672</c:v>
                </c:pt>
                <c:pt idx="5774">
                  <c:v>14.859616666666669</c:v>
                </c:pt>
                <c:pt idx="5775">
                  <c:v>14.862200000000001</c:v>
                </c:pt>
                <c:pt idx="5776">
                  <c:v>14.864783333333333</c:v>
                </c:pt>
                <c:pt idx="5777">
                  <c:v>14.867366666666669</c:v>
                </c:pt>
                <c:pt idx="5778">
                  <c:v>14.869950000000003</c:v>
                </c:pt>
                <c:pt idx="5779">
                  <c:v>14.872550000000004</c:v>
                </c:pt>
                <c:pt idx="5780">
                  <c:v>14.875133333333336</c:v>
                </c:pt>
                <c:pt idx="5781">
                  <c:v>14.877716666666668</c:v>
                </c:pt>
                <c:pt idx="5782">
                  <c:v>14.880316666666667</c:v>
                </c:pt>
                <c:pt idx="5783">
                  <c:v>14.882900000000003</c:v>
                </c:pt>
                <c:pt idx="5784">
                  <c:v>14.885483333333337</c:v>
                </c:pt>
                <c:pt idx="5785">
                  <c:v>14.888083333333332</c:v>
                </c:pt>
                <c:pt idx="5786">
                  <c:v>14.890666666666672</c:v>
                </c:pt>
                <c:pt idx="5787">
                  <c:v>14.89325</c:v>
                </c:pt>
                <c:pt idx="5788">
                  <c:v>14.895833333333336</c:v>
                </c:pt>
                <c:pt idx="5789">
                  <c:v>14.898416666666668</c:v>
                </c:pt>
                <c:pt idx="5790">
                  <c:v>14.901016666666669</c:v>
                </c:pt>
                <c:pt idx="5791">
                  <c:v>14.903566666666672</c:v>
                </c:pt>
                <c:pt idx="5792">
                  <c:v>14.90615</c:v>
                </c:pt>
                <c:pt idx="5793">
                  <c:v>14.90875</c:v>
                </c:pt>
                <c:pt idx="5794">
                  <c:v>14.911333333333333</c:v>
                </c:pt>
                <c:pt idx="5795">
                  <c:v>14.913916666666669</c:v>
                </c:pt>
                <c:pt idx="5796">
                  <c:v>14.916516666666668</c:v>
                </c:pt>
                <c:pt idx="5797">
                  <c:v>14.919100000000002</c:v>
                </c:pt>
                <c:pt idx="5798">
                  <c:v>14.921683333333334</c:v>
                </c:pt>
                <c:pt idx="5799">
                  <c:v>14.924266666666666</c:v>
                </c:pt>
                <c:pt idx="5800">
                  <c:v>14.92685</c:v>
                </c:pt>
                <c:pt idx="5801">
                  <c:v>14.929450000000003</c:v>
                </c:pt>
                <c:pt idx="5802">
                  <c:v>14.932033333333335</c:v>
                </c:pt>
                <c:pt idx="5803">
                  <c:v>14.934616666666669</c:v>
                </c:pt>
                <c:pt idx="5804">
                  <c:v>14.937183333333333</c:v>
                </c:pt>
                <c:pt idx="5805">
                  <c:v>14.939766666666667</c:v>
                </c:pt>
                <c:pt idx="5806">
                  <c:v>14.942350000000001</c:v>
                </c:pt>
                <c:pt idx="5807">
                  <c:v>14.944949999999999</c:v>
                </c:pt>
                <c:pt idx="5808">
                  <c:v>14.947533333333332</c:v>
                </c:pt>
                <c:pt idx="5809">
                  <c:v>14.950116666666668</c:v>
                </c:pt>
                <c:pt idx="5810">
                  <c:v>14.952700000000002</c:v>
                </c:pt>
                <c:pt idx="5811">
                  <c:v>14.955283333333336</c:v>
                </c:pt>
                <c:pt idx="5812">
                  <c:v>14.957883333333335</c:v>
                </c:pt>
                <c:pt idx="5813">
                  <c:v>14.960466666666671</c:v>
                </c:pt>
                <c:pt idx="5814">
                  <c:v>14.963050000000003</c:v>
                </c:pt>
                <c:pt idx="5815">
                  <c:v>14.965650000000002</c:v>
                </c:pt>
                <c:pt idx="5816">
                  <c:v>14.968233333333334</c:v>
                </c:pt>
                <c:pt idx="5817">
                  <c:v>14.970816666666671</c:v>
                </c:pt>
                <c:pt idx="5818">
                  <c:v>14.973416666666671</c:v>
                </c:pt>
                <c:pt idx="5819">
                  <c:v>14.976000000000003</c:v>
                </c:pt>
                <c:pt idx="5820">
                  <c:v>14.97855</c:v>
                </c:pt>
                <c:pt idx="5821">
                  <c:v>14.981133333333334</c:v>
                </c:pt>
                <c:pt idx="5822">
                  <c:v>14.983716666666671</c:v>
                </c:pt>
                <c:pt idx="5823">
                  <c:v>14.986316666666667</c:v>
                </c:pt>
                <c:pt idx="5824">
                  <c:v>14.988900000000001</c:v>
                </c:pt>
                <c:pt idx="5825">
                  <c:v>14.991483333333335</c:v>
                </c:pt>
                <c:pt idx="5826">
                  <c:v>14.994083333333332</c:v>
                </c:pt>
                <c:pt idx="5827">
                  <c:v>14.996666666666668</c:v>
                </c:pt>
                <c:pt idx="5828">
                  <c:v>14.99925</c:v>
                </c:pt>
                <c:pt idx="5829">
                  <c:v>15.001850000000001</c:v>
                </c:pt>
                <c:pt idx="5830">
                  <c:v>15.004433333333335</c:v>
                </c:pt>
                <c:pt idx="5831">
                  <c:v>15.007016666666669</c:v>
                </c:pt>
                <c:pt idx="5832">
                  <c:v>15.009600000000002</c:v>
                </c:pt>
                <c:pt idx="5833">
                  <c:v>15.012183333333335</c:v>
                </c:pt>
                <c:pt idx="5834">
                  <c:v>15.014783333333332</c:v>
                </c:pt>
                <c:pt idx="5835">
                  <c:v>15.017366666666669</c:v>
                </c:pt>
                <c:pt idx="5836">
                  <c:v>15.01995</c:v>
                </c:pt>
                <c:pt idx="5837">
                  <c:v>15.022550000000003</c:v>
                </c:pt>
                <c:pt idx="5838">
                  <c:v>15.025133333333336</c:v>
                </c:pt>
                <c:pt idx="5839">
                  <c:v>15.027716666666668</c:v>
                </c:pt>
                <c:pt idx="5840">
                  <c:v>15.030316666666666</c:v>
                </c:pt>
                <c:pt idx="5841">
                  <c:v>15.032900000000001</c:v>
                </c:pt>
                <c:pt idx="5842">
                  <c:v>15.035483333333335</c:v>
                </c:pt>
                <c:pt idx="5843">
                  <c:v>15.038066666666667</c:v>
                </c:pt>
                <c:pt idx="5844">
                  <c:v>15.040616666666669</c:v>
                </c:pt>
                <c:pt idx="5845">
                  <c:v>15.043200000000001</c:v>
                </c:pt>
                <c:pt idx="5846">
                  <c:v>15.045783333333334</c:v>
                </c:pt>
                <c:pt idx="5847">
                  <c:v>15.048366666666668</c:v>
                </c:pt>
                <c:pt idx="5848">
                  <c:v>15.050966666666667</c:v>
                </c:pt>
                <c:pt idx="5849">
                  <c:v>15.053550000000001</c:v>
                </c:pt>
                <c:pt idx="5850">
                  <c:v>15.056133333333335</c:v>
                </c:pt>
                <c:pt idx="5851">
                  <c:v>15.058733333333334</c:v>
                </c:pt>
                <c:pt idx="5852">
                  <c:v>15.061316666666666</c:v>
                </c:pt>
                <c:pt idx="5853">
                  <c:v>15.063900000000002</c:v>
                </c:pt>
                <c:pt idx="5854">
                  <c:v>15.066483333333336</c:v>
                </c:pt>
                <c:pt idx="5855">
                  <c:v>15.069066666666668</c:v>
                </c:pt>
                <c:pt idx="5856">
                  <c:v>15.071666666666667</c:v>
                </c:pt>
                <c:pt idx="5857">
                  <c:v>15.074250000000001</c:v>
                </c:pt>
                <c:pt idx="5858">
                  <c:v>15.076833333333335</c:v>
                </c:pt>
                <c:pt idx="5859">
                  <c:v>15.079433333333334</c:v>
                </c:pt>
                <c:pt idx="5860">
                  <c:v>15.082016666666672</c:v>
                </c:pt>
                <c:pt idx="5861">
                  <c:v>15.0846</c:v>
                </c:pt>
                <c:pt idx="5862">
                  <c:v>15.087200000000001</c:v>
                </c:pt>
                <c:pt idx="5863">
                  <c:v>15.089783333333335</c:v>
                </c:pt>
                <c:pt idx="5864">
                  <c:v>15.092366666666669</c:v>
                </c:pt>
                <c:pt idx="5865">
                  <c:v>15.094950000000001</c:v>
                </c:pt>
                <c:pt idx="5866">
                  <c:v>15.097533333333335</c:v>
                </c:pt>
                <c:pt idx="5867">
                  <c:v>15.100133333333334</c:v>
                </c:pt>
                <c:pt idx="5868">
                  <c:v>15.102716666666671</c:v>
                </c:pt>
                <c:pt idx="5869">
                  <c:v>15.1053</c:v>
                </c:pt>
                <c:pt idx="5870">
                  <c:v>15.107900000000001</c:v>
                </c:pt>
                <c:pt idx="5871">
                  <c:v>15.110483333333335</c:v>
                </c:pt>
                <c:pt idx="5872">
                  <c:v>15.113066666666668</c:v>
                </c:pt>
                <c:pt idx="5873">
                  <c:v>15.115666666666671</c:v>
                </c:pt>
                <c:pt idx="5874">
                  <c:v>15.118216666666665</c:v>
                </c:pt>
                <c:pt idx="5875">
                  <c:v>15.120800000000001</c:v>
                </c:pt>
                <c:pt idx="5876">
                  <c:v>15.123383333333333</c:v>
                </c:pt>
                <c:pt idx="5877">
                  <c:v>15.125966666666669</c:v>
                </c:pt>
                <c:pt idx="5878">
                  <c:v>15.12856666666667</c:v>
                </c:pt>
                <c:pt idx="5879">
                  <c:v>15.131149999999998</c:v>
                </c:pt>
                <c:pt idx="5880">
                  <c:v>15.133733333333334</c:v>
                </c:pt>
                <c:pt idx="5881">
                  <c:v>15.136333333333333</c:v>
                </c:pt>
                <c:pt idx="5882">
                  <c:v>15.138916666666667</c:v>
                </c:pt>
                <c:pt idx="5883">
                  <c:v>15.141500000000001</c:v>
                </c:pt>
                <c:pt idx="5884">
                  <c:v>15.144099999999998</c:v>
                </c:pt>
                <c:pt idx="5885">
                  <c:v>15.146683333333334</c:v>
                </c:pt>
                <c:pt idx="5886">
                  <c:v>15.149266666666669</c:v>
                </c:pt>
                <c:pt idx="5887">
                  <c:v>15.15185</c:v>
                </c:pt>
                <c:pt idx="5888">
                  <c:v>15.154433333333335</c:v>
                </c:pt>
                <c:pt idx="5889">
                  <c:v>15.157033333333334</c:v>
                </c:pt>
                <c:pt idx="5890">
                  <c:v>15.15961666666667</c:v>
                </c:pt>
                <c:pt idx="5891">
                  <c:v>15.1622</c:v>
                </c:pt>
                <c:pt idx="5892">
                  <c:v>15.164800000000001</c:v>
                </c:pt>
                <c:pt idx="5893">
                  <c:v>15.167383333333333</c:v>
                </c:pt>
                <c:pt idx="5894">
                  <c:v>15.169966666666667</c:v>
                </c:pt>
                <c:pt idx="5895">
                  <c:v>15.172533333333334</c:v>
                </c:pt>
                <c:pt idx="5896">
                  <c:v>15.175116666666668</c:v>
                </c:pt>
                <c:pt idx="5897">
                  <c:v>15.1777</c:v>
                </c:pt>
                <c:pt idx="5898">
                  <c:v>15.180283333333334</c:v>
                </c:pt>
                <c:pt idx="5899">
                  <c:v>15.182866666666667</c:v>
                </c:pt>
                <c:pt idx="5900">
                  <c:v>15.18546666666667</c:v>
                </c:pt>
                <c:pt idx="5901">
                  <c:v>15.188049999999999</c:v>
                </c:pt>
                <c:pt idx="5902">
                  <c:v>15.190633333333334</c:v>
                </c:pt>
                <c:pt idx="5903">
                  <c:v>15.193216666666666</c:v>
                </c:pt>
                <c:pt idx="5904">
                  <c:v>15.1958</c:v>
                </c:pt>
                <c:pt idx="5905">
                  <c:v>15.198383333333332</c:v>
                </c:pt>
                <c:pt idx="5906">
                  <c:v>15.200983333333333</c:v>
                </c:pt>
                <c:pt idx="5907">
                  <c:v>15.203566666666669</c:v>
                </c:pt>
                <c:pt idx="5908">
                  <c:v>15.206150000000001</c:v>
                </c:pt>
                <c:pt idx="5909">
                  <c:v>15.208733333333333</c:v>
                </c:pt>
                <c:pt idx="5910">
                  <c:v>15.211316666666667</c:v>
                </c:pt>
                <c:pt idx="5911">
                  <c:v>15.21391666666667</c:v>
                </c:pt>
                <c:pt idx="5912">
                  <c:v>15.2165</c:v>
                </c:pt>
                <c:pt idx="5913">
                  <c:v>15.219083333333334</c:v>
                </c:pt>
                <c:pt idx="5914">
                  <c:v>15.221683333333335</c:v>
                </c:pt>
                <c:pt idx="5915">
                  <c:v>15.224266666666667</c:v>
                </c:pt>
                <c:pt idx="5916">
                  <c:v>15.226850000000001</c:v>
                </c:pt>
                <c:pt idx="5917">
                  <c:v>15.229450000000002</c:v>
                </c:pt>
                <c:pt idx="5918">
                  <c:v>15.232033333333334</c:v>
                </c:pt>
                <c:pt idx="5919">
                  <c:v>15.234616666666666</c:v>
                </c:pt>
                <c:pt idx="5920">
                  <c:v>15.237216666666665</c:v>
                </c:pt>
                <c:pt idx="5921">
                  <c:v>15.239800000000001</c:v>
                </c:pt>
                <c:pt idx="5922">
                  <c:v>15.242383333333333</c:v>
                </c:pt>
                <c:pt idx="5923">
                  <c:v>15.244966666666667</c:v>
                </c:pt>
                <c:pt idx="5924">
                  <c:v>15.24755</c:v>
                </c:pt>
                <c:pt idx="5925">
                  <c:v>15.25015</c:v>
                </c:pt>
                <c:pt idx="5926">
                  <c:v>15.252733333333335</c:v>
                </c:pt>
                <c:pt idx="5927">
                  <c:v>15.255316666666667</c:v>
                </c:pt>
                <c:pt idx="5928">
                  <c:v>15.257916666666668</c:v>
                </c:pt>
                <c:pt idx="5929">
                  <c:v>15.2605</c:v>
                </c:pt>
                <c:pt idx="5930">
                  <c:v>15.263083333333332</c:v>
                </c:pt>
                <c:pt idx="5931">
                  <c:v>15.265683333333335</c:v>
                </c:pt>
                <c:pt idx="5932">
                  <c:v>15.268266666666667</c:v>
                </c:pt>
                <c:pt idx="5933">
                  <c:v>15.270850000000001</c:v>
                </c:pt>
                <c:pt idx="5934">
                  <c:v>15.273433333333335</c:v>
                </c:pt>
                <c:pt idx="5935">
                  <c:v>15.276016666666669</c:v>
                </c:pt>
                <c:pt idx="5936">
                  <c:v>15.278616666666666</c:v>
                </c:pt>
                <c:pt idx="5937">
                  <c:v>15.281199999999998</c:v>
                </c:pt>
                <c:pt idx="5938">
                  <c:v>15.283783333333334</c:v>
                </c:pt>
                <c:pt idx="5939">
                  <c:v>15.286383333333333</c:v>
                </c:pt>
                <c:pt idx="5940">
                  <c:v>15.288966666666665</c:v>
                </c:pt>
                <c:pt idx="5941">
                  <c:v>15.291550000000001</c:v>
                </c:pt>
                <c:pt idx="5942">
                  <c:v>15.294116666666667</c:v>
                </c:pt>
                <c:pt idx="5943">
                  <c:v>15.2967</c:v>
                </c:pt>
                <c:pt idx="5944">
                  <c:v>15.299283333333333</c:v>
                </c:pt>
                <c:pt idx="5945">
                  <c:v>15.301866666666667</c:v>
                </c:pt>
                <c:pt idx="5946">
                  <c:v>15.304433333333334</c:v>
                </c:pt>
                <c:pt idx="5947">
                  <c:v>15.307033333333335</c:v>
                </c:pt>
                <c:pt idx="5948">
                  <c:v>15.30961666666667</c:v>
                </c:pt>
                <c:pt idx="5949">
                  <c:v>15.312200000000002</c:v>
                </c:pt>
                <c:pt idx="5950">
                  <c:v>15.3148</c:v>
                </c:pt>
                <c:pt idx="5951">
                  <c:v>15.317383333333334</c:v>
                </c:pt>
                <c:pt idx="5952">
                  <c:v>15.319966666666668</c:v>
                </c:pt>
                <c:pt idx="5953">
                  <c:v>15.32256666666667</c:v>
                </c:pt>
                <c:pt idx="5954">
                  <c:v>15.325150000000002</c:v>
                </c:pt>
                <c:pt idx="5955">
                  <c:v>15.327733333333335</c:v>
                </c:pt>
                <c:pt idx="5956">
                  <c:v>15.330316666666668</c:v>
                </c:pt>
                <c:pt idx="5957">
                  <c:v>15.3329</c:v>
                </c:pt>
                <c:pt idx="5958">
                  <c:v>15.335500000000001</c:v>
                </c:pt>
                <c:pt idx="5959">
                  <c:v>15.338083333333334</c:v>
                </c:pt>
                <c:pt idx="5960">
                  <c:v>15.340666666666669</c:v>
                </c:pt>
                <c:pt idx="5961">
                  <c:v>15.343266666666668</c:v>
                </c:pt>
                <c:pt idx="5962">
                  <c:v>15.34585</c:v>
                </c:pt>
                <c:pt idx="5963">
                  <c:v>15.348433333333332</c:v>
                </c:pt>
                <c:pt idx="5964">
                  <c:v>15.351033333333335</c:v>
                </c:pt>
                <c:pt idx="5965">
                  <c:v>15.353616666666669</c:v>
                </c:pt>
                <c:pt idx="5966">
                  <c:v>15.356200000000003</c:v>
                </c:pt>
                <c:pt idx="5967">
                  <c:v>15.358783333333335</c:v>
                </c:pt>
                <c:pt idx="5968">
                  <c:v>15.361366666666669</c:v>
                </c:pt>
                <c:pt idx="5969">
                  <c:v>15.363966666666668</c:v>
                </c:pt>
                <c:pt idx="5970">
                  <c:v>15.366550000000002</c:v>
                </c:pt>
                <c:pt idx="5971">
                  <c:v>15.369133333333336</c:v>
                </c:pt>
                <c:pt idx="5972">
                  <c:v>15.371733333333335</c:v>
                </c:pt>
                <c:pt idx="5973">
                  <c:v>15.374316666666667</c:v>
                </c:pt>
                <c:pt idx="5974">
                  <c:v>15.376900000000003</c:v>
                </c:pt>
                <c:pt idx="5975">
                  <c:v>15.379500000000002</c:v>
                </c:pt>
                <c:pt idx="5976">
                  <c:v>15.382083333333334</c:v>
                </c:pt>
                <c:pt idx="5977">
                  <c:v>15.384666666666671</c:v>
                </c:pt>
                <c:pt idx="5978">
                  <c:v>15.387266666666669</c:v>
                </c:pt>
                <c:pt idx="5979">
                  <c:v>15.389850000000003</c:v>
                </c:pt>
                <c:pt idx="5980">
                  <c:v>15.392433333333338</c:v>
                </c:pt>
                <c:pt idx="5981">
                  <c:v>15.39501666666667</c:v>
                </c:pt>
                <c:pt idx="5982">
                  <c:v>15.397600000000002</c:v>
                </c:pt>
                <c:pt idx="5983">
                  <c:v>15.4002</c:v>
                </c:pt>
                <c:pt idx="5984">
                  <c:v>15.402783333333335</c:v>
                </c:pt>
                <c:pt idx="5985">
                  <c:v>15.405366666666671</c:v>
                </c:pt>
                <c:pt idx="5986">
                  <c:v>15.407966666666667</c:v>
                </c:pt>
                <c:pt idx="5987">
                  <c:v>15.410550000000002</c:v>
                </c:pt>
                <c:pt idx="5988">
                  <c:v>15.413133333333334</c:v>
                </c:pt>
                <c:pt idx="5989">
                  <c:v>15.415733333333334</c:v>
                </c:pt>
                <c:pt idx="5990">
                  <c:v>15.418316666666669</c:v>
                </c:pt>
                <c:pt idx="5991">
                  <c:v>15.4209</c:v>
                </c:pt>
                <c:pt idx="5992">
                  <c:v>15.423483333333335</c:v>
                </c:pt>
                <c:pt idx="5993">
                  <c:v>15.426066666666667</c:v>
                </c:pt>
                <c:pt idx="5994">
                  <c:v>15.428666666666668</c:v>
                </c:pt>
                <c:pt idx="5995">
                  <c:v>15.431249999999999</c:v>
                </c:pt>
                <c:pt idx="5996">
                  <c:v>15.433833333333332</c:v>
                </c:pt>
                <c:pt idx="5997">
                  <c:v>15.436433333333335</c:v>
                </c:pt>
                <c:pt idx="5998">
                  <c:v>15.439016666666669</c:v>
                </c:pt>
                <c:pt idx="5999">
                  <c:v>15.441600000000001</c:v>
                </c:pt>
                <c:pt idx="6000">
                  <c:v>15.444199999999999</c:v>
                </c:pt>
                <c:pt idx="6001">
                  <c:v>15.446783333333334</c:v>
                </c:pt>
                <c:pt idx="6002">
                  <c:v>15.449366666666666</c:v>
                </c:pt>
                <c:pt idx="6003">
                  <c:v>15.45195</c:v>
                </c:pt>
                <c:pt idx="6004">
                  <c:v>15.454533333333336</c:v>
                </c:pt>
                <c:pt idx="6005">
                  <c:v>15.457133333333335</c:v>
                </c:pt>
                <c:pt idx="6006">
                  <c:v>15.459716666666671</c:v>
                </c:pt>
                <c:pt idx="6007">
                  <c:v>15.462300000000003</c:v>
                </c:pt>
                <c:pt idx="6008">
                  <c:v>15.4649</c:v>
                </c:pt>
                <c:pt idx="6009">
                  <c:v>15.467483333333334</c:v>
                </c:pt>
                <c:pt idx="6010">
                  <c:v>15.470066666666668</c:v>
                </c:pt>
                <c:pt idx="6011">
                  <c:v>15.472666666666671</c:v>
                </c:pt>
                <c:pt idx="6012">
                  <c:v>15.475250000000003</c:v>
                </c:pt>
                <c:pt idx="6013">
                  <c:v>15.477833333333335</c:v>
                </c:pt>
                <c:pt idx="6014">
                  <c:v>15.480433333333336</c:v>
                </c:pt>
                <c:pt idx="6015">
                  <c:v>15.483016666666668</c:v>
                </c:pt>
                <c:pt idx="6016">
                  <c:v>15.485600000000002</c:v>
                </c:pt>
                <c:pt idx="6017">
                  <c:v>15.488183333333334</c:v>
                </c:pt>
                <c:pt idx="6018">
                  <c:v>15.490766666666669</c:v>
                </c:pt>
                <c:pt idx="6019">
                  <c:v>15.493366666666669</c:v>
                </c:pt>
                <c:pt idx="6020">
                  <c:v>15.495950000000002</c:v>
                </c:pt>
                <c:pt idx="6021">
                  <c:v>15.498533333333334</c:v>
                </c:pt>
                <c:pt idx="6022">
                  <c:v>15.501133333333334</c:v>
                </c:pt>
                <c:pt idx="6023">
                  <c:v>15.503716666666667</c:v>
                </c:pt>
                <c:pt idx="6024">
                  <c:v>15.506266666666669</c:v>
                </c:pt>
                <c:pt idx="6025">
                  <c:v>15.50886666666667</c:v>
                </c:pt>
                <c:pt idx="6026">
                  <c:v>15.51145</c:v>
                </c:pt>
                <c:pt idx="6027">
                  <c:v>15.514033333333334</c:v>
                </c:pt>
                <c:pt idx="6028">
                  <c:v>15.516616666666668</c:v>
                </c:pt>
                <c:pt idx="6029">
                  <c:v>15.519200000000001</c:v>
                </c:pt>
                <c:pt idx="6030">
                  <c:v>15.521800000000001</c:v>
                </c:pt>
                <c:pt idx="6031">
                  <c:v>15.524383333333333</c:v>
                </c:pt>
                <c:pt idx="6032">
                  <c:v>15.52696666666667</c:v>
                </c:pt>
                <c:pt idx="6033">
                  <c:v>15.529566666666668</c:v>
                </c:pt>
                <c:pt idx="6034">
                  <c:v>15.53215</c:v>
                </c:pt>
                <c:pt idx="6035">
                  <c:v>15.534733333333332</c:v>
                </c:pt>
                <c:pt idx="6036">
                  <c:v>15.537333333333333</c:v>
                </c:pt>
                <c:pt idx="6037">
                  <c:v>15.539916666666668</c:v>
                </c:pt>
                <c:pt idx="6038">
                  <c:v>15.542500000000002</c:v>
                </c:pt>
                <c:pt idx="6039">
                  <c:v>15.545083333333334</c:v>
                </c:pt>
                <c:pt idx="6040">
                  <c:v>15.547666666666666</c:v>
                </c:pt>
                <c:pt idx="6041">
                  <c:v>15.550266666666667</c:v>
                </c:pt>
                <c:pt idx="6042">
                  <c:v>15.552850000000003</c:v>
                </c:pt>
                <c:pt idx="6043">
                  <c:v>15.555433333333337</c:v>
                </c:pt>
                <c:pt idx="6044">
                  <c:v>15.558</c:v>
                </c:pt>
                <c:pt idx="6045">
                  <c:v>15.560583333333335</c:v>
                </c:pt>
                <c:pt idx="6046">
                  <c:v>15.56315</c:v>
                </c:pt>
                <c:pt idx="6047">
                  <c:v>15.565750000000003</c:v>
                </c:pt>
                <c:pt idx="6048">
                  <c:v>15.568333333333333</c:v>
                </c:pt>
                <c:pt idx="6049">
                  <c:v>15.570916666666669</c:v>
                </c:pt>
                <c:pt idx="6050">
                  <c:v>15.573500000000003</c:v>
                </c:pt>
                <c:pt idx="6051">
                  <c:v>15.576083333333337</c:v>
                </c:pt>
                <c:pt idx="6052">
                  <c:v>15.578683333333334</c:v>
                </c:pt>
                <c:pt idx="6053">
                  <c:v>15.581266666666666</c:v>
                </c:pt>
                <c:pt idx="6054">
                  <c:v>15.58385</c:v>
                </c:pt>
                <c:pt idx="6055">
                  <c:v>15.586450000000003</c:v>
                </c:pt>
                <c:pt idx="6056">
                  <c:v>15.589033333333335</c:v>
                </c:pt>
                <c:pt idx="6057">
                  <c:v>15.591616666666667</c:v>
                </c:pt>
                <c:pt idx="6058">
                  <c:v>15.594216666666666</c:v>
                </c:pt>
                <c:pt idx="6059">
                  <c:v>15.5968</c:v>
                </c:pt>
                <c:pt idx="6060">
                  <c:v>15.599383333333332</c:v>
                </c:pt>
                <c:pt idx="6061">
                  <c:v>15.60195</c:v>
                </c:pt>
                <c:pt idx="6062">
                  <c:v>15.604533333333334</c:v>
                </c:pt>
                <c:pt idx="6063">
                  <c:v>15.607133333333334</c:v>
                </c:pt>
                <c:pt idx="6064">
                  <c:v>15.609716666666667</c:v>
                </c:pt>
                <c:pt idx="6065">
                  <c:v>15.612300000000001</c:v>
                </c:pt>
                <c:pt idx="6066">
                  <c:v>15.614899999999999</c:v>
                </c:pt>
                <c:pt idx="6067">
                  <c:v>15.617483333333332</c:v>
                </c:pt>
                <c:pt idx="6068">
                  <c:v>15.620066666666666</c:v>
                </c:pt>
                <c:pt idx="6069">
                  <c:v>15.622666666666669</c:v>
                </c:pt>
                <c:pt idx="6070">
                  <c:v>15.625250000000001</c:v>
                </c:pt>
                <c:pt idx="6071">
                  <c:v>15.627833333333333</c:v>
                </c:pt>
                <c:pt idx="6072">
                  <c:v>15.630383333333333</c:v>
                </c:pt>
                <c:pt idx="6073">
                  <c:v>15.632966666666666</c:v>
                </c:pt>
                <c:pt idx="6074">
                  <c:v>15.635566666666671</c:v>
                </c:pt>
                <c:pt idx="6075">
                  <c:v>15.638149999999998</c:v>
                </c:pt>
                <c:pt idx="6076">
                  <c:v>15.640733333333333</c:v>
                </c:pt>
                <c:pt idx="6077">
                  <c:v>15.643333333333333</c:v>
                </c:pt>
                <c:pt idx="6078">
                  <c:v>15.645916666666666</c:v>
                </c:pt>
                <c:pt idx="6079">
                  <c:v>15.648499999999999</c:v>
                </c:pt>
                <c:pt idx="6080">
                  <c:v>15.651100000000001</c:v>
                </c:pt>
                <c:pt idx="6081">
                  <c:v>15.653683333333335</c:v>
                </c:pt>
                <c:pt idx="6082">
                  <c:v>15.656266666666667</c:v>
                </c:pt>
                <c:pt idx="6083">
                  <c:v>15.658850000000001</c:v>
                </c:pt>
                <c:pt idx="6084">
                  <c:v>15.661433333333335</c:v>
                </c:pt>
                <c:pt idx="6085">
                  <c:v>15.664033333333332</c:v>
                </c:pt>
                <c:pt idx="6086">
                  <c:v>15.666616666666668</c:v>
                </c:pt>
                <c:pt idx="6087">
                  <c:v>15.6692</c:v>
                </c:pt>
                <c:pt idx="6088">
                  <c:v>15.671800000000001</c:v>
                </c:pt>
                <c:pt idx="6089">
                  <c:v>15.674383333333333</c:v>
                </c:pt>
                <c:pt idx="6090">
                  <c:v>15.676966666666669</c:v>
                </c:pt>
                <c:pt idx="6091">
                  <c:v>15.679566666666668</c:v>
                </c:pt>
                <c:pt idx="6092">
                  <c:v>15.68215</c:v>
                </c:pt>
                <c:pt idx="6093">
                  <c:v>15.684733333333332</c:v>
                </c:pt>
                <c:pt idx="6094">
                  <c:v>15.687316666666669</c:v>
                </c:pt>
                <c:pt idx="6095">
                  <c:v>15.6899</c:v>
                </c:pt>
                <c:pt idx="6096">
                  <c:v>15.692500000000003</c:v>
                </c:pt>
                <c:pt idx="6097">
                  <c:v>15.695083333333336</c:v>
                </c:pt>
                <c:pt idx="6098">
                  <c:v>15.697666666666668</c:v>
                </c:pt>
                <c:pt idx="6099">
                  <c:v>15.700266666666666</c:v>
                </c:pt>
                <c:pt idx="6100">
                  <c:v>15.702850000000002</c:v>
                </c:pt>
                <c:pt idx="6101">
                  <c:v>15.705433333333335</c:v>
                </c:pt>
                <c:pt idx="6102">
                  <c:v>15.708033333333333</c:v>
                </c:pt>
                <c:pt idx="6103">
                  <c:v>15.710616666666667</c:v>
                </c:pt>
                <c:pt idx="6104">
                  <c:v>15.713200000000001</c:v>
                </c:pt>
                <c:pt idx="6105">
                  <c:v>15.7158</c:v>
                </c:pt>
                <c:pt idx="6106">
                  <c:v>15.71838333333333</c:v>
                </c:pt>
                <c:pt idx="6107">
                  <c:v>15.720966666666667</c:v>
                </c:pt>
                <c:pt idx="6108">
                  <c:v>15.723550000000001</c:v>
                </c:pt>
                <c:pt idx="6109">
                  <c:v>15.726133333333333</c:v>
                </c:pt>
                <c:pt idx="6110">
                  <c:v>15.728733333333333</c:v>
                </c:pt>
                <c:pt idx="6111">
                  <c:v>15.731316666666665</c:v>
                </c:pt>
                <c:pt idx="6112">
                  <c:v>15.733899999999998</c:v>
                </c:pt>
                <c:pt idx="6113">
                  <c:v>15.736500000000001</c:v>
                </c:pt>
                <c:pt idx="6114">
                  <c:v>15.739083333333333</c:v>
                </c:pt>
                <c:pt idx="6115">
                  <c:v>15.741666666666667</c:v>
                </c:pt>
                <c:pt idx="6116">
                  <c:v>15.744266666666665</c:v>
                </c:pt>
                <c:pt idx="6117">
                  <c:v>15.746833333333333</c:v>
                </c:pt>
                <c:pt idx="6118">
                  <c:v>15.749400000000001</c:v>
                </c:pt>
                <c:pt idx="6119">
                  <c:v>15.751983333333333</c:v>
                </c:pt>
                <c:pt idx="6120">
                  <c:v>15.754566666666669</c:v>
                </c:pt>
                <c:pt idx="6121">
                  <c:v>15.757166666666668</c:v>
                </c:pt>
                <c:pt idx="6122">
                  <c:v>15.759716666666668</c:v>
                </c:pt>
                <c:pt idx="6123">
                  <c:v>15.762300000000002</c:v>
                </c:pt>
                <c:pt idx="6124">
                  <c:v>15.764900000000001</c:v>
                </c:pt>
                <c:pt idx="6125">
                  <c:v>15.767483333333335</c:v>
                </c:pt>
                <c:pt idx="6126">
                  <c:v>15.770066666666668</c:v>
                </c:pt>
                <c:pt idx="6127">
                  <c:v>15.772650000000002</c:v>
                </c:pt>
                <c:pt idx="6128">
                  <c:v>15.775233333333334</c:v>
                </c:pt>
                <c:pt idx="6129">
                  <c:v>15.777833333333332</c:v>
                </c:pt>
                <c:pt idx="6130">
                  <c:v>15.780416666666669</c:v>
                </c:pt>
                <c:pt idx="6131">
                  <c:v>15.783000000000001</c:v>
                </c:pt>
                <c:pt idx="6132">
                  <c:v>15.785600000000002</c:v>
                </c:pt>
                <c:pt idx="6133">
                  <c:v>15.788183333333333</c:v>
                </c:pt>
                <c:pt idx="6134">
                  <c:v>15.790766666666666</c:v>
                </c:pt>
                <c:pt idx="6135">
                  <c:v>15.793366666666666</c:v>
                </c:pt>
                <c:pt idx="6136">
                  <c:v>15.795950000000001</c:v>
                </c:pt>
                <c:pt idx="6137">
                  <c:v>15.798533333333333</c:v>
                </c:pt>
                <c:pt idx="6138">
                  <c:v>15.801133333333334</c:v>
                </c:pt>
                <c:pt idx="6139">
                  <c:v>15.803716666666668</c:v>
                </c:pt>
                <c:pt idx="6140">
                  <c:v>15.8063</c:v>
                </c:pt>
                <c:pt idx="6141">
                  <c:v>15.808883333333334</c:v>
                </c:pt>
                <c:pt idx="6142">
                  <c:v>15.811466666666668</c:v>
                </c:pt>
                <c:pt idx="6143">
                  <c:v>15.814066666666669</c:v>
                </c:pt>
                <c:pt idx="6144">
                  <c:v>15.816650000000003</c:v>
                </c:pt>
                <c:pt idx="6145">
                  <c:v>15.819233333333335</c:v>
                </c:pt>
                <c:pt idx="6146">
                  <c:v>15.821833333333332</c:v>
                </c:pt>
                <c:pt idx="6147">
                  <c:v>15.824416666666671</c:v>
                </c:pt>
                <c:pt idx="6148">
                  <c:v>15.827</c:v>
                </c:pt>
                <c:pt idx="6149">
                  <c:v>15.829600000000003</c:v>
                </c:pt>
                <c:pt idx="6150">
                  <c:v>15.832183333333337</c:v>
                </c:pt>
                <c:pt idx="6151">
                  <c:v>15.834766666666669</c:v>
                </c:pt>
                <c:pt idx="6152">
                  <c:v>15.837350000000001</c:v>
                </c:pt>
                <c:pt idx="6153">
                  <c:v>15.839933333333335</c:v>
                </c:pt>
                <c:pt idx="6154">
                  <c:v>15.842533333333336</c:v>
                </c:pt>
                <c:pt idx="6155">
                  <c:v>15.845116666666668</c:v>
                </c:pt>
                <c:pt idx="6156">
                  <c:v>15.8477</c:v>
                </c:pt>
                <c:pt idx="6157">
                  <c:v>15.850300000000002</c:v>
                </c:pt>
                <c:pt idx="6158">
                  <c:v>15.852883333333336</c:v>
                </c:pt>
                <c:pt idx="6159">
                  <c:v>15.855466666666672</c:v>
                </c:pt>
                <c:pt idx="6160">
                  <c:v>15.858066666666671</c:v>
                </c:pt>
                <c:pt idx="6161">
                  <c:v>15.860650000000001</c:v>
                </c:pt>
                <c:pt idx="6162">
                  <c:v>15.863233333333335</c:v>
                </c:pt>
                <c:pt idx="6163">
                  <c:v>15.865816666666669</c:v>
                </c:pt>
                <c:pt idx="6164">
                  <c:v>15.868400000000003</c:v>
                </c:pt>
                <c:pt idx="6165">
                  <c:v>15.871</c:v>
                </c:pt>
                <c:pt idx="6166">
                  <c:v>15.873583333333334</c:v>
                </c:pt>
                <c:pt idx="6167">
                  <c:v>15.876166666666672</c:v>
                </c:pt>
                <c:pt idx="6168">
                  <c:v>15.878766666666669</c:v>
                </c:pt>
                <c:pt idx="6169">
                  <c:v>15.881350000000001</c:v>
                </c:pt>
                <c:pt idx="6170">
                  <c:v>15.883933333333335</c:v>
                </c:pt>
                <c:pt idx="6171">
                  <c:v>15.886533333333336</c:v>
                </c:pt>
                <c:pt idx="6172">
                  <c:v>15.889116666666668</c:v>
                </c:pt>
                <c:pt idx="6173">
                  <c:v>15.891700000000002</c:v>
                </c:pt>
                <c:pt idx="6174">
                  <c:v>15.894300000000001</c:v>
                </c:pt>
                <c:pt idx="6175">
                  <c:v>15.896883333333335</c:v>
                </c:pt>
                <c:pt idx="6176">
                  <c:v>15.899466666666669</c:v>
                </c:pt>
                <c:pt idx="6177">
                  <c:v>15.902050000000003</c:v>
                </c:pt>
                <c:pt idx="6178">
                  <c:v>15.904633333333335</c:v>
                </c:pt>
                <c:pt idx="6179">
                  <c:v>15.907233333333332</c:v>
                </c:pt>
                <c:pt idx="6180">
                  <c:v>15.909800000000002</c:v>
                </c:pt>
                <c:pt idx="6181">
                  <c:v>15.912383333333334</c:v>
                </c:pt>
                <c:pt idx="6182">
                  <c:v>15.914983333333334</c:v>
                </c:pt>
                <c:pt idx="6183">
                  <c:v>15.917566666666668</c:v>
                </c:pt>
                <c:pt idx="6184">
                  <c:v>15.92015</c:v>
                </c:pt>
                <c:pt idx="6185">
                  <c:v>15.922750000000002</c:v>
                </c:pt>
                <c:pt idx="6186">
                  <c:v>15.925333333333334</c:v>
                </c:pt>
                <c:pt idx="6187">
                  <c:v>15.927916666666668</c:v>
                </c:pt>
                <c:pt idx="6188">
                  <c:v>15.9305</c:v>
                </c:pt>
                <c:pt idx="6189">
                  <c:v>15.933083333333334</c:v>
                </c:pt>
                <c:pt idx="6190">
                  <c:v>15.935666666666668</c:v>
                </c:pt>
                <c:pt idx="6191">
                  <c:v>15.938249999999998</c:v>
                </c:pt>
                <c:pt idx="6192">
                  <c:v>15.940833333333334</c:v>
                </c:pt>
                <c:pt idx="6193">
                  <c:v>15.943433333333335</c:v>
                </c:pt>
                <c:pt idx="6194">
                  <c:v>15.946016666666669</c:v>
                </c:pt>
                <c:pt idx="6195">
                  <c:v>15.948600000000001</c:v>
                </c:pt>
                <c:pt idx="6196">
                  <c:v>15.9512</c:v>
                </c:pt>
                <c:pt idx="6197">
                  <c:v>15.953783333333334</c:v>
                </c:pt>
                <c:pt idx="6198">
                  <c:v>15.956333333333335</c:v>
                </c:pt>
                <c:pt idx="6199">
                  <c:v>15.958916666666667</c:v>
                </c:pt>
                <c:pt idx="6200">
                  <c:v>15.961500000000003</c:v>
                </c:pt>
                <c:pt idx="6201">
                  <c:v>15.9641</c:v>
                </c:pt>
                <c:pt idx="6202">
                  <c:v>15.966683333333334</c:v>
                </c:pt>
                <c:pt idx="6203">
                  <c:v>15.969266666666668</c:v>
                </c:pt>
                <c:pt idx="6204">
                  <c:v>15.971866666666669</c:v>
                </c:pt>
                <c:pt idx="6205">
                  <c:v>15.974450000000003</c:v>
                </c:pt>
                <c:pt idx="6206">
                  <c:v>15.977033333333335</c:v>
                </c:pt>
                <c:pt idx="6207">
                  <c:v>15.979633333333336</c:v>
                </c:pt>
                <c:pt idx="6208">
                  <c:v>15.982200000000002</c:v>
                </c:pt>
                <c:pt idx="6209">
                  <c:v>15.984783333333334</c:v>
                </c:pt>
                <c:pt idx="6210">
                  <c:v>15.987366666666668</c:v>
                </c:pt>
                <c:pt idx="6211">
                  <c:v>15.98995</c:v>
                </c:pt>
                <c:pt idx="6212">
                  <c:v>15.992550000000001</c:v>
                </c:pt>
                <c:pt idx="6213">
                  <c:v>15.995133333333335</c:v>
                </c:pt>
                <c:pt idx="6214">
                  <c:v>15.997716666666669</c:v>
                </c:pt>
                <c:pt idx="6215">
                  <c:v>16.000316666666667</c:v>
                </c:pt>
                <c:pt idx="6216">
                  <c:v>16.0029</c:v>
                </c:pt>
                <c:pt idx="6217">
                  <c:v>16.005483333333324</c:v>
                </c:pt>
                <c:pt idx="6218">
                  <c:v>16.008083333333325</c:v>
                </c:pt>
                <c:pt idx="6219">
                  <c:v>16.010666666666665</c:v>
                </c:pt>
                <c:pt idx="6220">
                  <c:v>16.013249999999996</c:v>
                </c:pt>
                <c:pt idx="6221">
                  <c:v>16.015833333333326</c:v>
                </c:pt>
                <c:pt idx="6222">
                  <c:v>16.018416666666667</c:v>
                </c:pt>
                <c:pt idx="6223">
                  <c:v>16.021016666666664</c:v>
                </c:pt>
                <c:pt idx="6224">
                  <c:v>16.023600000000002</c:v>
                </c:pt>
                <c:pt idx="6225">
                  <c:v>16.026183333333325</c:v>
                </c:pt>
                <c:pt idx="6226">
                  <c:v>16.028783333333323</c:v>
                </c:pt>
                <c:pt idx="6227">
                  <c:v>16.031366666666671</c:v>
                </c:pt>
                <c:pt idx="6228">
                  <c:v>16.033950000000004</c:v>
                </c:pt>
                <c:pt idx="6229">
                  <c:v>16.036549999999991</c:v>
                </c:pt>
                <c:pt idx="6230">
                  <c:v>16.039133333333325</c:v>
                </c:pt>
                <c:pt idx="6231">
                  <c:v>16.041716666666666</c:v>
                </c:pt>
                <c:pt idx="6232">
                  <c:v>16.0443</c:v>
                </c:pt>
                <c:pt idx="6233">
                  <c:v>16.046883333333327</c:v>
                </c:pt>
                <c:pt idx="6234">
                  <c:v>16.049483333333324</c:v>
                </c:pt>
                <c:pt idx="6235">
                  <c:v>16.052066666666668</c:v>
                </c:pt>
                <c:pt idx="6236">
                  <c:v>16.054649999999995</c:v>
                </c:pt>
                <c:pt idx="6237">
                  <c:v>16.057250000000003</c:v>
                </c:pt>
                <c:pt idx="6238">
                  <c:v>16.059833333333327</c:v>
                </c:pt>
                <c:pt idx="6239">
                  <c:v>16.062416666666664</c:v>
                </c:pt>
                <c:pt idx="6240">
                  <c:v>16.065016666666661</c:v>
                </c:pt>
                <c:pt idx="6241">
                  <c:v>16.067600000000002</c:v>
                </c:pt>
                <c:pt idx="6242">
                  <c:v>16.070183333333325</c:v>
                </c:pt>
                <c:pt idx="6243">
                  <c:v>16.072783333333323</c:v>
                </c:pt>
                <c:pt idx="6244">
                  <c:v>16.075366666666667</c:v>
                </c:pt>
                <c:pt idx="6245">
                  <c:v>16.077950000000005</c:v>
                </c:pt>
                <c:pt idx="6246">
                  <c:v>16.080533333333321</c:v>
                </c:pt>
                <c:pt idx="6247">
                  <c:v>16.083116666666662</c:v>
                </c:pt>
                <c:pt idx="6248">
                  <c:v>16.085716666666663</c:v>
                </c:pt>
                <c:pt idx="6249">
                  <c:v>16.088299999999997</c:v>
                </c:pt>
                <c:pt idx="6250">
                  <c:v>16.090883333333327</c:v>
                </c:pt>
                <c:pt idx="6251">
                  <c:v>16.093483333333324</c:v>
                </c:pt>
                <c:pt idx="6252">
                  <c:v>16.096066666666665</c:v>
                </c:pt>
                <c:pt idx="6253">
                  <c:v>16.098649999999992</c:v>
                </c:pt>
                <c:pt idx="6254">
                  <c:v>16.101250000000004</c:v>
                </c:pt>
                <c:pt idx="6255">
                  <c:v>16.103833333333327</c:v>
                </c:pt>
                <c:pt idx="6256">
                  <c:v>16.106416666666668</c:v>
                </c:pt>
                <c:pt idx="6257">
                  <c:v>16.108999999999995</c:v>
                </c:pt>
                <c:pt idx="6258">
                  <c:v>16.111583333333332</c:v>
                </c:pt>
                <c:pt idx="6259">
                  <c:v>16.11418333333333</c:v>
                </c:pt>
                <c:pt idx="6260">
                  <c:v>16.11676666666667</c:v>
                </c:pt>
                <c:pt idx="6261">
                  <c:v>16.11931666666667</c:v>
                </c:pt>
                <c:pt idx="6262">
                  <c:v>16.121916666666671</c:v>
                </c:pt>
                <c:pt idx="6263">
                  <c:v>16.124500000000001</c:v>
                </c:pt>
                <c:pt idx="6264">
                  <c:v>16.127083333333328</c:v>
                </c:pt>
                <c:pt idx="6265">
                  <c:v>16.129683333333325</c:v>
                </c:pt>
                <c:pt idx="6266">
                  <c:v>16.13226666666667</c:v>
                </c:pt>
                <c:pt idx="6267">
                  <c:v>16.134850000000007</c:v>
                </c:pt>
                <c:pt idx="6268">
                  <c:v>16.137433333333327</c:v>
                </c:pt>
                <c:pt idx="6269">
                  <c:v>16.140016666666664</c:v>
                </c:pt>
                <c:pt idx="6270">
                  <c:v>16.142616666666662</c:v>
                </c:pt>
                <c:pt idx="6271">
                  <c:v>16.145199999999996</c:v>
                </c:pt>
                <c:pt idx="6272">
                  <c:v>16.147783333333326</c:v>
                </c:pt>
                <c:pt idx="6273">
                  <c:v>16.150383333333327</c:v>
                </c:pt>
                <c:pt idx="6274">
                  <c:v>16.152966666666671</c:v>
                </c:pt>
                <c:pt idx="6275">
                  <c:v>16.155549999999991</c:v>
                </c:pt>
                <c:pt idx="6276">
                  <c:v>16.158149999999996</c:v>
                </c:pt>
                <c:pt idx="6277">
                  <c:v>16.160733333333322</c:v>
                </c:pt>
                <c:pt idx="6278">
                  <c:v>16.163316666666667</c:v>
                </c:pt>
                <c:pt idx="6279">
                  <c:v>16.165900000000001</c:v>
                </c:pt>
                <c:pt idx="6280">
                  <c:v>16.168483333333324</c:v>
                </c:pt>
                <c:pt idx="6281">
                  <c:v>16.171083333333328</c:v>
                </c:pt>
                <c:pt idx="6282">
                  <c:v>16.173666666666669</c:v>
                </c:pt>
                <c:pt idx="6283">
                  <c:v>16.176250000000003</c:v>
                </c:pt>
                <c:pt idx="6284">
                  <c:v>16.178850000000004</c:v>
                </c:pt>
                <c:pt idx="6285">
                  <c:v>16.181433333333324</c:v>
                </c:pt>
                <c:pt idx="6286">
                  <c:v>16.184016666666668</c:v>
                </c:pt>
                <c:pt idx="6287">
                  <c:v>16.186583333333324</c:v>
                </c:pt>
                <c:pt idx="6288">
                  <c:v>16.189166666666672</c:v>
                </c:pt>
                <c:pt idx="6289">
                  <c:v>16.191749999999995</c:v>
                </c:pt>
                <c:pt idx="6290">
                  <c:v>16.194333333333326</c:v>
                </c:pt>
                <c:pt idx="6291">
                  <c:v>16.19691666666667</c:v>
                </c:pt>
                <c:pt idx="6292">
                  <c:v>16.199516666666668</c:v>
                </c:pt>
                <c:pt idx="6293">
                  <c:v>16.202099999999991</c:v>
                </c:pt>
                <c:pt idx="6294">
                  <c:v>16.204683333333325</c:v>
                </c:pt>
                <c:pt idx="6295">
                  <c:v>16.207283333333326</c:v>
                </c:pt>
                <c:pt idx="6296">
                  <c:v>16.20986666666667</c:v>
                </c:pt>
                <c:pt idx="6297">
                  <c:v>16.21245</c:v>
                </c:pt>
                <c:pt idx="6298">
                  <c:v>16.215050000000005</c:v>
                </c:pt>
                <c:pt idx="6299">
                  <c:v>16.217633333333325</c:v>
                </c:pt>
                <c:pt idx="6300">
                  <c:v>16.220216666666666</c:v>
                </c:pt>
                <c:pt idx="6301">
                  <c:v>16.222816666666667</c:v>
                </c:pt>
                <c:pt idx="6302">
                  <c:v>16.225399999999997</c:v>
                </c:pt>
                <c:pt idx="6303">
                  <c:v>16.227983333333327</c:v>
                </c:pt>
                <c:pt idx="6304">
                  <c:v>16.230566666666665</c:v>
                </c:pt>
                <c:pt idx="6305">
                  <c:v>16.233150000000006</c:v>
                </c:pt>
                <c:pt idx="6306">
                  <c:v>16.235749999999992</c:v>
                </c:pt>
                <c:pt idx="6307">
                  <c:v>16.238333333333323</c:v>
                </c:pt>
                <c:pt idx="6308">
                  <c:v>16.240916666666667</c:v>
                </c:pt>
                <c:pt idx="6309">
                  <c:v>16.243516666666665</c:v>
                </c:pt>
                <c:pt idx="6310">
                  <c:v>16.246099999999991</c:v>
                </c:pt>
                <c:pt idx="6311">
                  <c:v>16.248683333333325</c:v>
                </c:pt>
                <c:pt idx="6312">
                  <c:v>16.25126666666667</c:v>
                </c:pt>
                <c:pt idx="6313">
                  <c:v>16.253850000000003</c:v>
                </c:pt>
                <c:pt idx="6314">
                  <c:v>16.256433333333323</c:v>
                </c:pt>
                <c:pt idx="6315">
                  <c:v>16.259016666666668</c:v>
                </c:pt>
                <c:pt idx="6316">
                  <c:v>16.261599999999998</c:v>
                </c:pt>
                <c:pt idx="6317">
                  <c:v>16.264199999999995</c:v>
                </c:pt>
                <c:pt idx="6318">
                  <c:v>16.266783333333322</c:v>
                </c:pt>
                <c:pt idx="6319">
                  <c:v>16.269366666666667</c:v>
                </c:pt>
                <c:pt idx="6320">
                  <c:v>16.271966666666671</c:v>
                </c:pt>
                <c:pt idx="6321">
                  <c:v>16.274549999999991</c:v>
                </c:pt>
                <c:pt idx="6322">
                  <c:v>16.277133333333325</c:v>
                </c:pt>
                <c:pt idx="6323">
                  <c:v>16.279733333333322</c:v>
                </c:pt>
                <c:pt idx="6324">
                  <c:v>16.282316666666663</c:v>
                </c:pt>
                <c:pt idx="6325">
                  <c:v>16.2849</c:v>
                </c:pt>
                <c:pt idx="6326">
                  <c:v>16.287483333333324</c:v>
                </c:pt>
                <c:pt idx="6327">
                  <c:v>16.290066666666668</c:v>
                </c:pt>
                <c:pt idx="6328">
                  <c:v>16.292666666666666</c:v>
                </c:pt>
                <c:pt idx="6329">
                  <c:v>16.295249999999992</c:v>
                </c:pt>
                <c:pt idx="6330">
                  <c:v>16.297833333333326</c:v>
                </c:pt>
                <c:pt idx="6331">
                  <c:v>16.300433333333324</c:v>
                </c:pt>
                <c:pt idx="6332">
                  <c:v>16.303016666666668</c:v>
                </c:pt>
                <c:pt idx="6333">
                  <c:v>16.305600000000002</c:v>
                </c:pt>
                <c:pt idx="6334">
                  <c:v>16.308199999999996</c:v>
                </c:pt>
                <c:pt idx="6335">
                  <c:v>16.310783333333326</c:v>
                </c:pt>
                <c:pt idx="6336">
                  <c:v>16.313366666666671</c:v>
                </c:pt>
                <c:pt idx="6337">
                  <c:v>16.315950000000004</c:v>
                </c:pt>
                <c:pt idx="6338">
                  <c:v>16.31853333333332</c:v>
                </c:pt>
                <c:pt idx="6339">
                  <c:v>16.321133333333325</c:v>
                </c:pt>
                <c:pt idx="6340">
                  <c:v>16.323716666666666</c:v>
                </c:pt>
                <c:pt idx="6341">
                  <c:v>16.3263</c:v>
                </c:pt>
                <c:pt idx="6342">
                  <c:v>16.328900000000001</c:v>
                </c:pt>
                <c:pt idx="6343">
                  <c:v>16.331483333333328</c:v>
                </c:pt>
                <c:pt idx="6344">
                  <c:v>16.334066666666669</c:v>
                </c:pt>
                <c:pt idx="6345">
                  <c:v>16.33666666666667</c:v>
                </c:pt>
                <c:pt idx="6346">
                  <c:v>16.339250000000003</c:v>
                </c:pt>
                <c:pt idx="6347">
                  <c:v>16.34181666666667</c:v>
                </c:pt>
                <c:pt idx="6348">
                  <c:v>16.344416666666667</c:v>
                </c:pt>
                <c:pt idx="6349">
                  <c:v>16.347000000000001</c:v>
                </c:pt>
                <c:pt idx="6350">
                  <c:v>16.349583333333324</c:v>
                </c:pt>
                <c:pt idx="6351">
                  <c:v>16.352166666666665</c:v>
                </c:pt>
                <c:pt idx="6352">
                  <c:v>16.354749999999996</c:v>
                </c:pt>
                <c:pt idx="6353">
                  <c:v>16.357350000000004</c:v>
                </c:pt>
                <c:pt idx="6354">
                  <c:v>16.359933333333327</c:v>
                </c:pt>
                <c:pt idx="6355">
                  <c:v>16.362516666666664</c:v>
                </c:pt>
                <c:pt idx="6356">
                  <c:v>16.365116666666669</c:v>
                </c:pt>
                <c:pt idx="6357">
                  <c:v>16.367699999999996</c:v>
                </c:pt>
                <c:pt idx="6358">
                  <c:v>16.370283333333326</c:v>
                </c:pt>
                <c:pt idx="6359">
                  <c:v>16.372883333333327</c:v>
                </c:pt>
                <c:pt idx="6360">
                  <c:v>16.375466666666668</c:v>
                </c:pt>
                <c:pt idx="6361">
                  <c:v>16.378049999999991</c:v>
                </c:pt>
                <c:pt idx="6362">
                  <c:v>16.380633333333321</c:v>
                </c:pt>
                <c:pt idx="6363">
                  <c:v>16.383216666666666</c:v>
                </c:pt>
                <c:pt idx="6364">
                  <c:v>16.385816666666667</c:v>
                </c:pt>
                <c:pt idx="6365">
                  <c:v>16.388399999999997</c:v>
                </c:pt>
                <c:pt idx="6366">
                  <c:v>16.390983333333324</c:v>
                </c:pt>
                <c:pt idx="6367">
                  <c:v>16.393583333333325</c:v>
                </c:pt>
                <c:pt idx="6368">
                  <c:v>16.396166666666669</c:v>
                </c:pt>
                <c:pt idx="6369">
                  <c:v>16.39875</c:v>
                </c:pt>
                <c:pt idx="6370">
                  <c:v>16.401350000000001</c:v>
                </c:pt>
                <c:pt idx="6371">
                  <c:v>16.403933333333324</c:v>
                </c:pt>
                <c:pt idx="6372">
                  <c:v>16.406516666666661</c:v>
                </c:pt>
                <c:pt idx="6373">
                  <c:v>16.409100000000002</c:v>
                </c:pt>
                <c:pt idx="6374">
                  <c:v>16.411666666666672</c:v>
                </c:pt>
                <c:pt idx="6375">
                  <c:v>16.41426666666667</c:v>
                </c:pt>
                <c:pt idx="6376">
                  <c:v>16.416850000000004</c:v>
                </c:pt>
                <c:pt idx="6377">
                  <c:v>16.419433333333323</c:v>
                </c:pt>
                <c:pt idx="6378">
                  <c:v>16.422033333333321</c:v>
                </c:pt>
                <c:pt idx="6379">
                  <c:v>16.424616666666662</c:v>
                </c:pt>
                <c:pt idx="6380">
                  <c:v>16.427199999999996</c:v>
                </c:pt>
                <c:pt idx="6381">
                  <c:v>16.429766666666666</c:v>
                </c:pt>
                <c:pt idx="6382">
                  <c:v>16.43235</c:v>
                </c:pt>
                <c:pt idx="6383">
                  <c:v>16.434933333333326</c:v>
                </c:pt>
                <c:pt idx="6384">
                  <c:v>16.437516666666667</c:v>
                </c:pt>
                <c:pt idx="6385">
                  <c:v>16.44009999999999</c:v>
                </c:pt>
                <c:pt idx="6386">
                  <c:v>16.442699999999991</c:v>
                </c:pt>
                <c:pt idx="6387">
                  <c:v>16.445283333333322</c:v>
                </c:pt>
                <c:pt idx="6388">
                  <c:v>16.44786666666667</c:v>
                </c:pt>
                <c:pt idx="6389">
                  <c:v>16.450466666666667</c:v>
                </c:pt>
                <c:pt idx="6390">
                  <c:v>16.453050000000001</c:v>
                </c:pt>
                <c:pt idx="6391">
                  <c:v>16.455633333333317</c:v>
                </c:pt>
                <c:pt idx="6392">
                  <c:v>16.458233333333322</c:v>
                </c:pt>
                <c:pt idx="6393">
                  <c:v>16.460816666666666</c:v>
                </c:pt>
                <c:pt idx="6394">
                  <c:v>16.463399999999996</c:v>
                </c:pt>
                <c:pt idx="6395">
                  <c:v>16.465983333333323</c:v>
                </c:pt>
                <c:pt idx="6396">
                  <c:v>16.468566666666664</c:v>
                </c:pt>
                <c:pt idx="6397">
                  <c:v>16.471166666666665</c:v>
                </c:pt>
                <c:pt idx="6398">
                  <c:v>16.473749999999992</c:v>
                </c:pt>
                <c:pt idx="6399">
                  <c:v>16.476333333333322</c:v>
                </c:pt>
                <c:pt idx="6400">
                  <c:v>16.478933333333323</c:v>
                </c:pt>
                <c:pt idx="6401">
                  <c:v>16.481516666666664</c:v>
                </c:pt>
                <c:pt idx="6402">
                  <c:v>16.484100000000002</c:v>
                </c:pt>
                <c:pt idx="6403">
                  <c:v>16.486699999999992</c:v>
                </c:pt>
                <c:pt idx="6404">
                  <c:v>16.489283333333322</c:v>
                </c:pt>
                <c:pt idx="6405">
                  <c:v>16.49186666666667</c:v>
                </c:pt>
                <c:pt idx="6406">
                  <c:v>16.494466666666668</c:v>
                </c:pt>
                <c:pt idx="6407">
                  <c:v>16.497049999999991</c:v>
                </c:pt>
                <c:pt idx="6408">
                  <c:v>16.499633333333321</c:v>
                </c:pt>
                <c:pt idx="6409">
                  <c:v>16.502216666666666</c:v>
                </c:pt>
                <c:pt idx="6410">
                  <c:v>16.504799999999996</c:v>
                </c:pt>
                <c:pt idx="6411">
                  <c:v>16.507400000000001</c:v>
                </c:pt>
                <c:pt idx="6412">
                  <c:v>16.509983333333327</c:v>
                </c:pt>
                <c:pt idx="6413">
                  <c:v>16.512566666666668</c:v>
                </c:pt>
                <c:pt idx="6414">
                  <c:v>16.515166666666669</c:v>
                </c:pt>
                <c:pt idx="6415">
                  <c:v>16.517749999999996</c:v>
                </c:pt>
                <c:pt idx="6416">
                  <c:v>16.520333333333323</c:v>
                </c:pt>
                <c:pt idx="6417">
                  <c:v>16.522933333333324</c:v>
                </c:pt>
                <c:pt idx="6418">
                  <c:v>16.525516666666661</c:v>
                </c:pt>
                <c:pt idx="6419">
                  <c:v>16.528100000000002</c:v>
                </c:pt>
                <c:pt idx="6420">
                  <c:v>16.530683333333325</c:v>
                </c:pt>
                <c:pt idx="6421">
                  <c:v>16.53326666666667</c:v>
                </c:pt>
                <c:pt idx="6422">
                  <c:v>16.535866666666671</c:v>
                </c:pt>
                <c:pt idx="6423">
                  <c:v>16.538450000000001</c:v>
                </c:pt>
                <c:pt idx="6424">
                  <c:v>16.541033333333324</c:v>
                </c:pt>
                <c:pt idx="6425">
                  <c:v>16.543633333333325</c:v>
                </c:pt>
                <c:pt idx="6426">
                  <c:v>16.546200000000002</c:v>
                </c:pt>
                <c:pt idx="6427">
                  <c:v>16.548783333333322</c:v>
                </c:pt>
                <c:pt idx="6428">
                  <c:v>16.551383333333327</c:v>
                </c:pt>
                <c:pt idx="6429">
                  <c:v>16.553966666666671</c:v>
                </c:pt>
                <c:pt idx="6430">
                  <c:v>16.556550000000001</c:v>
                </c:pt>
                <c:pt idx="6431">
                  <c:v>16.559133333333325</c:v>
                </c:pt>
                <c:pt idx="6432">
                  <c:v>16.561716666666666</c:v>
                </c:pt>
                <c:pt idx="6433">
                  <c:v>16.564316666666667</c:v>
                </c:pt>
                <c:pt idx="6434">
                  <c:v>16.5669</c:v>
                </c:pt>
                <c:pt idx="6435">
                  <c:v>16.569483333333324</c:v>
                </c:pt>
                <c:pt idx="6436">
                  <c:v>16.572083333333325</c:v>
                </c:pt>
                <c:pt idx="6437">
                  <c:v>16.574666666666669</c:v>
                </c:pt>
                <c:pt idx="6438">
                  <c:v>16.577249999999996</c:v>
                </c:pt>
                <c:pt idx="6439">
                  <c:v>16.579850000000004</c:v>
                </c:pt>
                <c:pt idx="6440">
                  <c:v>16.58243333333332</c:v>
                </c:pt>
                <c:pt idx="6441">
                  <c:v>16.585016666666665</c:v>
                </c:pt>
                <c:pt idx="6442">
                  <c:v>16.587616666666666</c:v>
                </c:pt>
                <c:pt idx="6443">
                  <c:v>16.590199999999996</c:v>
                </c:pt>
                <c:pt idx="6444">
                  <c:v>16.592783333333323</c:v>
                </c:pt>
                <c:pt idx="6445">
                  <c:v>16.595366666666667</c:v>
                </c:pt>
                <c:pt idx="6446">
                  <c:v>16.597950000000004</c:v>
                </c:pt>
                <c:pt idx="6447">
                  <c:v>16.600550000000005</c:v>
                </c:pt>
                <c:pt idx="6448">
                  <c:v>16.603133333333325</c:v>
                </c:pt>
                <c:pt idx="6449">
                  <c:v>16.605716666666666</c:v>
                </c:pt>
                <c:pt idx="6450">
                  <c:v>16.608316666666667</c:v>
                </c:pt>
                <c:pt idx="6451">
                  <c:v>16.610900000000004</c:v>
                </c:pt>
                <c:pt idx="6452">
                  <c:v>16.613450000000004</c:v>
                </c:pt>
                <c:pt idx="6453">
                  <c:v>16.616033333333327</c:v>
                </c:pt>
                <c:pt idx="6454">
                  <c:v>16.618616666666664</c:v>
                </c:pt>
                <c:pt idx="6455">
                  <c:v>16.621216666666665</c:v>
                </c:pt>
                <c:pt idx="6456">
                  <c:v>16.623799999999996</c:v>
                </c:pt>
                <c:pt idx="6457">
                  <c:v>16.626383333333326</c:v>
                </c:pt>
                <c:pt idx="6458">
                  <c:v>16.628983333333327</c:v>
                </c:pt>
                <c:pt idx="6459">
                  <c:v>16.631566666666671</c:v>
                </c:pt>
                <c:pt idx="6460">
                  <c:v>16.634149999999995</c:v>
                </c:pt>
                <c:pt idx="6461">
                  <c:v>16.636749999999996</c:v>
                </c:pt>
                <c:pt idx="6462">
                  <c:v>16.639333333333326</c:v>
                </c:pt>
                <c:pt idx="6463">
                  <c:v>16.64191666666667</c:v>
                </c:pt>
                <c:pt idx="6464">
                  <c:v>16.644516666666668</c:v>
                </c:pt>
                <c:pt idx="6465">
                  <c:v>16.647100000000005</c:v>
                </c:pt>
                <c:pt idx="6466">
                  <c:v>16.649683333333325</c:v>
                </c:pt>
                <c:pt idx="6467">
                  <c:v>16.652233333333324</c:v>
                </c:pt>
                <c:pt idx="6468">
                  <c:v>16.654816666666669</c:v>
                </c:pt>
                <c:pt idx="6469">
                  <c:v>16.65741666666667</c:v>
                </c:pt>
                <c:pt idx="6470">
                  <c:v>16.66</c:v>
                </c:pt>
                <c:pt idx="6471">
                  <c:v>16.662566666666667</c:v>
                </c:pt>
                <c:pt idx="6472">
                  <c:v>16.665166666666668</c:v>
                </c:pt>
                <c:pt idx="6473">
                  <c:v>16.667750000000005</c:v>
                </c:pt>
                <c:pt idx="6474">
                  <c:v>16.670316666666668</c:v>
                </c:pt>
                <c:pt idx="6475">
                  <c:v>16.672900000000006</c:v>
                </c:pt>
                <c:pt idx="6476">
                  <c:v>16.675483333333325</c:v>
                </c:pt>
                <c:pt idx="6477">
                  <c:v>16.678083333333326</c:v>
                </c:pt>
                <c:pt idx="6478">
                  <c:v>16.680666666666667</c:v>
                </c:pt>
                <c:pt idx="6479">
                  <c:v>16.683250000000001</c:v>
                </c:pt>
                <c:pt idx="6480">
                  <c:v>16.685849999999995</c:v>
                </c:pt>
                <c:pt idx="6481">
                  <c:v>16.688433333333322</c:v>
                </c:pt>
                <c:pt idx="6482">
                  <c:v>16.69101666666667</c:v>
                </c:pt>
                <c:pt idx="6483">
                  <c:v>16.693616666666667</c:v>
                </c:pt>
                <c:pt idx="6484">
                  <c:v>16.696200000000001</c:v>
                </c:pt>
                <c:pt idx="6485">
                  <c:v>16.698783333333324</c:v>
                </c:pt>
                <c:pt idx="6486">
                  <c:v>16.701366666666665</c:v>
                </c:pt>
                <c:pt idx="6487">
                  <c:v>16.703949999999995</c:v>
                </c:pt>
                <c:pt idx="6488">
                  <c:v>16.70655</c:v>
                </c:pt>
                <c:pt idx="6489">
                  <c:v>16.709133333333323</c:v>
                </c:pt>
                <c:pt idx="6490">
                  <c:v>16.711716666666668</c:v>
                </c:pt>
                <c:pt idx="6491">
                  <c:v>16.714316666666672</c:v>
                </c:pt>
                <c:pt idx="6492">
                  <c:v>16.716899999999999</c:v>
                </c:pt>
                <c:pt idx="6493">
                  <c:v>16.719483333333326</c:v>
                </c:pt>
                <c:pt idx="6494">
                  <c:v>16.722083333333323</c:v>
                </c:pt>
                <c:pt idx="6495">
                  <c:v>16.724666666666668</c:v>
                </c:pt>
                <c:pt idx="6496">
                  <c:v>16.727250000000005</c:v>
                </c:pt>
                <c:pt idx="6497">
                  <c:v>16.729850000000006</c:v>
                </c:pt>
                <c:pt idx="6498">
                  <c:v>16.732433333333322</c:v>
                </c:pt>
                <c:pt idx="6499">
                  <c:v>16.735016666666667</c:v>
                </c:pt>
                <c:pt idx="6500">
                  <c:v>16.7376</c:v>
                </c:pt>
                <c:pt idx="6501">
                  <c:v>16.74018333333332</c:v>
                </c:pt>
                <c:pt idx="6502">
                  <c:v>16.742783333333321</c:v>
                </c:pt>
                <c:pt idx="6503">
                  <c:v>16.745366666666666</c:v>
                </c:pt>
                <c:pt idx="6504">
                  <c:v>16.747916666666665</c:v>
                </c:pt>
                <c:pt idx="6505">
                  <c:v>16.750516666666666</c:v>
                </c:pt>
                <c:pt idx="6506">
                  <c:v>16.7531</c:v>
                </c:pt>
                <c:pt idx="6507">
                  <c:v>16.755683333333323</c:v>
                </c:pt>
                <c:pt idx="6508">
                  <c:v>16.758283333333321</c:v>
                </c:pt>
                <c:pt idx="6509">
                  <c:v>16.760866666666672</c:v>
                </c:pt>
                <c:pt idx="6510">
                  <c:v>16.763449999999992</c:v>
                </c:pt>
                <c:pt idx="6511">
                  <c:v>16.766033333333322</c:v>
                </c:pt>
                <c:pt idx="6512">
                  <c:v>16.768616666666663</c:v>
                </c:pt>
                <c:pt idx="6513">
                  <c:v>16.771216666666668</c:v>
                </c:pt>
                <c:pt idx="6514">
                  <c:v>16.773800000000001</c:v>
                </c:pt>
                <c:pt idx="6515">
                  <c:v>16.776383333333325</c:v>
                </c:pt>
                <c:pt idx="6516">
                  <c:v>16.778983333333326</c:v>
                </c:pt>
                <c:pt idx="6517">
                  <c:v>16.781533333333325</c:v>
                </c:pt>
                <c:pt idx="6518">
                  <c:v>16.784116666666666</c:v>
                </c:pt>
                <c:pt idx="6519">
                  <c:v>16.786699999999996</c:v>
                </c:pt>
                <c:pt idx="6520">
                  <c:v>16.789283333333323</c:v>
                </c:pt>
                <c:pt idx="6521">
                  <c:v>16.791883333333327</c:v>
                </c:pt>
                <c:pt idx="6522">
                  <c:v>16.794466666666668</c:v>
                </c:pt>
                <c:pt idx="6523">
                  <c:v>16.797049999999995</c:v>
                </c:pt>
                <c:pt idx="6524">
                  <c:v>16.79965</c:v>
                </c:pt>
                <c:pt idx="6525">
                  <c:v>16.802216666666666</c:v>
                </c:pt>
                <c:pt idx="6526">
                  <c:v>16.804800000000004</c:v>
                </c:pt>
                <c:pt idx="6527">
                  <c:v>16.807399999999994</c:v>
                </c:pt>
                <c:pt idx="6528">
                  <c:v>16.809983333333328</c:v>
                </c:pt>
                <c:pt idx="6529">
                  <c:v>16.812566666666665</c:v>
                </c:pt>
                <c:pt idx="6530">
                  <c:v>16.815149999999996</c:v>
                </c:pt>
                <c:pt idx="6531">
                  <c:v>16.817733333333326</c:v>
                </c:pt>
                <c:pt idx="6532">
                  <c:v>16.820333333333323</c:v>
                </c:pt>
                <c:pt idx="6533">
                  <c:v>16.822916666666668</c:v>
                </c:pt>
                <c:pt idx="6534">
                  <c:v>16.825499999999991</c:v>
                </c:pt>
                <c:pt idx="6535">
                  <c:v>16.828099999999996</c:v>
                </c:pt>
                <c:pt idx="6536">
                  <c:v>16.830683333333326</c:v>
                </c:pt>
                <c:pt idx="6537">
                  <c:v>16.83326666666667</c:v>
                </c:pt>
                <c:pt idx="6538">
                  <c:v>16.835866666666671</c:v>
                </c:pt>
                <c:pt idx="6539">
                  <c:v>16.838450000000005</c:v>
                </c:pt>
                <c:pt idx="6540">
                  <c:v>16.841033333333325</c:v>
                </c:pt>
                <c:pt idx="6541">
                  <c:v>16.843633333333322</c:v>
                </c:pt>
                <c:pt idx="6542">
                  <c:v>16.846216666666667</c:v>
                </c:pt>
                <c:pt idx="6543">
                  <c:v>16.848800000000001</c:v>
                </c:pt>
                <c:pt idx="6544">
                  <c:v>16.851350000000004</c:v>
                </c:pt>
                <c:pt idx="6545">
                  <c:v>16.853933333333327</c:v>
                </c:pt>
                <c:pt idx="6546">
                  <c:v>16.856533333333324</c:v>
                </c:pt>
                <c:pt idx="6547">
                  <c:v>16.859116666666672</c:v>
                </c:pt>
                <c:pt idx="6548">
                  <c:v>16.861699999999995</c:v>
                </c:pt>
                <c:pt idx="6549">
                  <c:v>16.8643</c:v>
                </c:pt>
                <c:pt idx="6550">
                  <c:v>16.866883333333327</c:v>
                </c:pt>
                <c:pt idx="6551">
                  <c:v>16.869466666666668</c:v>
                </c:pt>
                <c:pt idx="6552">
                  <c:v>16.872066666666665</c:v>
                </c:pt>
                <c:pt idx="6553">
                  <c:v>16.874649999999995</c:v>
                </c:pt>
                <c:pt idx="6554">
                  <c:v>16.877233333333326</c:v>
                </c:pt>
                <c:pt idx="6555">
                  <c:v>16.87981666666667</c:v>
                </c:pt>
                <c:pt idx="6556">
                  <c:v>16.882399999999997</c:v>
                </c:pt>
                <c:pt idx="6557">
                  <c:v>16.885000000000002</c:v>
                </c:pt>
                <c:pt idx="6558">
                  <c:v>16.887583333333325</c:v>
                </c:pt>
                <c:pt idx="6559">
                  <c:v>16.890166666666669</c:v>
                </c:pt>
                <c:pt idx="6560">
                  <c:v>16.892766666666667</c:v>
                </c:pt>
                <c:pt idx="6561">
                  <c:v>16.895350000000001</c:v>
                </c:pt>
                <c:pt idx="6562">
                  <c:v>16.897933333333327</c:v>
                </c:pt>
                <c:pt idx="6563">
                  <c:v>16.900533333333321</c:v>
                </c:pt>
                <c:pt idx="6564">
                  <c:v>16.903116666666666</c:v>
                </c:pt>
                <c:pt idx="6565">
                  <c:v>16.905699999999996</c:v>
                </c:pt>
                <c:pt idx="6566">
                  <c:v>16.908283333333323</c:v>
                </c:pt>
                <c:pt idx="6567">
                  <c:v>16.910866666666671</c:v>
                </c:pt>
                <c:pt idx="6568">
                  <c:v>16.913466666666668</c:v>
                </c:pt>
                <c:pt idx="6569">
                  <c:v>16.916049999999991</c:v>
                </c:pt>
                <c:pt idx="6570">
                  <c:v>16.918633333333325</c:v>
                </c:pt>
                <c:pt idx="6571">
                  <c:v>16.921233333333323</c:v>
                </c:pt>
                <c:pt idx="6572">
                  <c:v>16.923816666666667</c:v>
                </c:pt>
                <c:pt idx="6573">
                  <c:v>16.92639999999999</c:v>
                </c:pt>
                <c:pt idx="6574">
                  <c:v>16.928999999999991</c:v>
                </c:pt>
                <c:pt idx="6575">
                  <c:v>16.931583333333325</c:v>
                </c:pt>
                <c:pt idx="6576">
                  <c:v>16.93416666666667</c:v>
                </c:pt>
                <c:pt idx="6577">
                  <c:v>16.93675</c:v>
                </c:pt>
                <c:pt idx="6578">
                  <c:v>16.939333333333323</c:v>
                </c:pt>
                <c:pt idx="6579">
                  <c:v>16.941933333333321</c:v>
                </c:pt>
                <c:pt idx="6580">
                  <c:v>16.944516666666669</c:v>
                </c:pt>
                <c:pt idx="6581">
                  <c:v>16.947099999999995</c:v>
                </c:pt>
                <c:pt idx="6582">
                  <c:v>16.949699999999996</c:v>
                </c:pt>
                <c:pt idx="6583">
                  <c:v>16.952283333333323</c:v>
                </c:pt>
                <c:pt idx="6584">
                  <c:v>16.954866666666671</c:v>
                </c:pt>
                <c:pt idx="6585">
                  <c:v>16.957433333333324</c:v>
                </c:pt>
                <c:pt idx="6586">
                  <c:v>16.960016666666665</c:v>
                </c:pt>
                <c:pt idx="6587">
                  <c:v>16.962599999999988</c:v>
                </c:pt>
                <c:pt idx="6588">
                  <c:v>16.965183333333322</c:v>
                </c:pt>
                <c:pt idx="6589">
                  <c:v>16.967766666666666</c:v>
                </c:pt>
                <c:pt idx="6590">
                  <c:v>16.970366666666667</c:v>
                </c:pt>
                <c:pt idx="6591">
                  <c:v>16.972950000000001</c:v>
                </c:pt>
                <c:pt idx="6592">
                  <c:v>16.97553333333332</c:v>
                </c:pt>
                <c:pt idx="6593">
                  <c:v>16.978133333333322</c:v>
                </c:pt>
                <c:pt idx="6594">
                  <c:v>16.980716666666662</c:v>
                </c:pt>
                <c:pt idx="6595">
                  <c:v>16.983299999999996</c:v>
                </c:pt>
                <c:pt idx="6596">
                  <c:v>16.985899999999997</c:v>
                </c:pt>
                <c:pt idx="6597">
                  <c:v>16.988483333333317</c:v>
                </c:pt>
                <c:pt idx="6598">
                  <c:v>16.991066666666672</c:v>
                </c:pt>
                <c:pt idx="6599">
                  <c:v>16.993666666666666</c:v>
                </c:pt>
                <c:pt idx="6600">
                  <c:v>16.99625</c:v>
                </c:pt>
                <c:pt idx="6601">
                  <c:v>16.998833333333323</c:v>
                </c:pt>
                <c:pt idx="6602">
                  <c:v>17.001416666666668</c:v>
                </c:pt>
                <c:pt idx="6603">
                  <c:v>17.004000000000001</c:v>
                </c:pt>
                <c:pt idx="6604">
                  <c:v>17.006599999999995</c:v>
                </c:pt>
                <c:pt idx="6605">
                  <c:v>17.009183333333326</c:v>
                </c:pt>
                <c:pt idx="6606">
                  <c:v>17.01176666666667</c:v>
                </c:pt>
                <c:pt idx="6607">
                  <c:v>17.014366666666671</c:v>
                </c:pt>
                <c:pt idx="6608">
                  <c:v>17.016950000000005</c:v>
                </c:pt>
                <c:pt idx="6609">
                  <c:v>17.019533333333325</c:v>
                </c:pt>
                <c:pt idx="6610">
                  <c:v>17.022133333333322</c:v>
                </c:pt>
                <c:pt idx="6611">
                  <c:v>17.024716666666666</c:v>
                </c:pt>
                <c:pt idx="6612">
                  <c:v>17.0273</c:v>
                </c:pt>
                <c:pt idx="6613">
                  <c:v>17.029883333333327</c:v>
                </c:pt>
                <c:pt idx="6614">
                  <c:v>17.032433333333323</c:v>
                </c:pt>
                <c:pt idx="6615">
                  <c:v>17.035033333333324</c:v>
                </c:pt>
                <c:pt idx="6616">
                  <c:v>17.037616666666665</c:v>
                </c:pt>
                <c:pt idx="6617">
                  <c:v>17.040200000000002</c:v>
                </c:pt>
                <c:pt idx="6618">
                  <c:v>17.0428</c:v>
                </c:pt>
                <c:pt idx="6619">
                  <c:v>17.045383333333323</c:v>
                </c:pt>
                <c:pt idx="6620">
                  <c:v>17.047966666666671</c:v>
                </c:pt>
                <c:pt idx="6621">
                  <c:v>17.050566666666665</c:v>
                </c:pt>
                <c:pt idx="6622">
                  <c:v>17.053149999999995</c:v>
                </c:pt>
                <c:pt idx="6623">
                  <c:v>17.055733333333322</c:v>
                </c:pt>
                <c:pt idx="6624">
                  <c:v>17.058316666666666</c:v>
                </c:pt>
                <c:pt idx="6625">
                  <c:v>17.0609</c:v>
                </c:pt>
                <c:pt idx="6626">
                  <c:v>17.063499999999991</c:v>
                </c:pt>
                <c:pt idx="6627">
                  <c:v>17.066083333333324</c:v>
                </c:pt>
                <c:pt idx="6628">
                  <c:v>17.068666666666662</c:v>
                </c:pt>
                <c:pt idx="6629">
                  <c:v>17.07126666666667</c:v>
                </c:pt>
                <c:pt idx="6630">
                  <c:v>17.073850000000004</c:v>
                </c:pt>
                <c:pt idx="6631">
                  <c:v>17.076433333333323</c:v>
                </c:pt>
                <c:pt idx="6632">
                  <c:v>17.079033333333324</c:v>
                </c:pt>
                <c:pt idx="6633">
                  <c:v>17.081616666666662</c:v>
                </c:pt>
                <c:pt idx="6634">
                  <c:v>17.084199999999996</c:v>
                </c:pt>
                <c:pt idx="6635">
                  <c:v>17.086783333333326</c:v>
                </c:pt>
                <c:pt idx="6636">
                  <c:v>17.089366666666667</c:v>
                </c:pt>
                <c:pt idx="6637">
                  <c:v>17.091966666666671</c:v>
                </c:pt>
                <c:pt idx="6638">
                  <c:v>17.094550000000005</c:v>
                </c:pt>
                <c:pt idx="6639">
                  <c:v>17.097133333333325</c:v>
                </c:pt>
                <c:pt idx="6640">
                  <c:v>17.099733333333322</c:v>
                </c:pt>
                <c:pt idx="6641">
                  <c:v>17.102316666666663</c:v>
                </c:pt>
                <c:pt idx="6642">
                  <c:v>17.104900000000004</c:v>
                </c:pt>
                <c:pt idx="6643">
                  <c:v>17.107500000000005</c:v>
                </c:pt>
                <c:pt idx="6644">
                  <c:v>17.110083333333328</c:v>
                </c:pt>
                <c:pt idx="6645">
                  <c:v>17.112666666666669</c:v>
                </c:pt>
                <c:pt idx="6646">
                  <c:v>17.11526666666667</c:v>
                </c:pt>
                <c:pt idx="6647">
                  <c:v>17.117849999999997</c:v>
                </c:pt>
                <c:pt idx="6648">
                  <c:v>17.120433333333324</c:v>
                </c:pt>
                <c:pt idx="6649">
                  <c:v>17.123016666666668</c:v>
                </c:pt>
                <c:pt idx="6650">
                  <c:v>17.125600000000002</c:v>
                </c:pt>
                <c:pt idx="6651">
                  <c:v>17.1282</c:v>
                </c:pt>
                <c:pt idx="6652">
                  <c:v>17.130783333333326</c:v>
                </c:pt>
                <c:pt idx="6653">
                  <c:v>17.133366666666671</c:v>
                </c:pt>
                <c:pt idx="6654">
                  <c:v>17.135966666666668</c:v>
                </c:pt>
                <c:pt idx="6655">
                  <c:v>17.138550000000006</c:v>
                </c:pt>
                <c:pt idx="6656">
                  <c:v>17.141133333333329</c:v>
                </c:pt>
                <c:pt idx="6657">
                  <c:v>17.143733333333323</c:v>
                </c:pt>
                <c:pt idx="6658">
                  <c:v>17.146316666666667</c:v>
                </c:pt>
                <c:pt idx="6659">
                  <c:v>17.148900000000001</c:v>
                </c:pt>
                <c:pt idx="6660">
                  <c:v>17.151483333333324</c:v>
                </c:pt>
                <c:pt idx="6661">
                  <c:v>17.154066666666669</c:v>
                </c:pt>
                <c:pt idx="6662">
                  <c:v>17.156666666666673</c:v>
                </c:pt>
                <c:pt idx="6663">
                  <c:v>17.159250000000004</c:v>
                </c:pt>
                <c:pt idx="6664">
                  <c:v>17.161833333333327</c:v>
                </c:pt>
                <c:pt idx="6665">
                  <c:v>17.164433333333321</c:v>
                </c:pt>
                <c:pt idx="6666">
                  <c:v>17.167016666666665</c:v>
                </c:pt>
                <c:pt idx="6667">
                  <c:v>17.169599999999996</c:v>
                </c:pt>
                <c:pt idx="6668">
                  <c:v>17.1722</c:v>
                </c:pt>
                <c:pt idx="6669">
                  <c:v>17.174783333333327</c:v>
                </c:pt>
                <c:pt idx="6670">
                  <c:v>17.177350000000004</c:v>
                </c:pt>
                <c:pt idx="6671">
                  <c:v>17.179933333333327</c:v>
                </c:pt>
                <c:pt idx="6672">
                  <c:v>17.182516666666665</c:v>
                </c:pt>
                <c:pt idx="6673">
                  <c:v>17.185116666666666</c:v>
                </c:pt>
                <c:pt idx="6674">
                  <c:v>17.1877</c:v>
                </c:pt>
                <c:pt idx="6675">
                  <c:v>17.190283333333326</c:v>
                </c:pt>
                <c:pt idx="6676">
                  <c:v>17.192883333333327</c:v>
                </c:pt>
                <c:pt idx="6677">
                  <c:v>17.195466666666668</c:v>
                </c:pt>
                <c:pt idx="6678">
                  <c:v>17.198050000000006</c:v>
                </c:pt>
                <c:pt idx="6679">
                  <c:v>17.20065</c:v>
                </c:pt>
                <c:pt idx="6680">
                  <c:v>17.203233333333323</c:v>
                </c:pt>
                <c:pt idx="6681">
                  <c:v>17.205816666666667</c:v>
                </c:pt>
                <c:pt idx="6682">
                  <c:v>17.208416666666665</c:v>
                </c:pt>
                <c:pt idx="6683">
                  <c:v>17.211000000000006</c:v>
                </c:pt>
                <c:pt idx="6684">
                  <c:v>17.213583333333329</c:v>
                </c:pt>
                <c:pt idx="6685">
                  <c:v>17.21616666666667</c:v>
                </c:pt>
                <c:pt idx="6686">
                  <c:v>17.21875</c:v>
                </c:pt>
                <c:pt idx="6687">
                  <c:v>17.22134999999999</c:v>
                </c:pt>
                <c:pt idx="6688">
                  <c:v>17.223933333333321</c:v>
                </c:pt>
                <c:pt idx="6689">
                  <c:v>17.226516666666662</c:v>
                </c:pt>
                <c:pt idx="6690">
                  <c:v>17.229116666666666</c:v>
                </c:pt>
                <c:pt idx="6691">
                  <c:v>17.2317</c:v>
                </c:pt>
                <c:pt idx="6692">
                  <c:v>17.234283333333327</c:v>
                </c:pt>
                <c:pt idx="6693">
                  <c:v>17.236883333333324</c:v>
                </c:pt>
                <c:pt idx="6694">
                  <c:v>17.239466666666665</c:v>
                </c:pt>
                <c:pt idx="6695">
                  <c:v>17.242049999999992</c:v>
                </c:pt>
                <c:pt idx="6696">
                  <c:v>17.244633333333326</c:v>
                </c:pt>
                <c:pt idx="6697">
                  <c:v>17.247216666666667</c:v>
                </c:pt>
                <c:pt idx="6698">
                  <c:v>17.249816666666668</c:v>
                </c:pt>
                <c:pt idx="6699">
                  <c:v>17.252400000000002</c:v>
                </c:pt>
                <c:pt idx="6700">
                  <c:v>17.254983333333328</c:v>
                </c:pt>
                <c:pt idx="6701">
                  <c:v>17.257549999999991</c:v>
                </c:pt>
                <c:pt idx="6702">
                  <c:v>17.260133333333322</c:v>
                </c:pt>
                <c:pt idx="6703">
                  <c:v>17.262716666666662</c:v>
                </c:pt>
                <c:pt idx="6704">
                  <c:v>17.265316666666664</c:v>
                </c:pt>
                <c:pt idx="6705">
                  <c:v>17.267900000000001</c:v>
                </c:pt>
                <c:pt idx="6706">
                  <c:v>17.270483333333324</c:v>
                </c:pt>
                <c:pt idx="6707">
                  <c:v>17.273066666666672</c:v>
                </c:pt>
                <c:pt idx="6708">
                  <c:v>17.275649999999992</c:v>
                </c:pt>
                <c:pt idx="6709">
                  <c:v>17.27825</c:v>
                </c:pt>
                <c:pt idx="6710">
                  <c:v>17.28083333333332</c:v>
                </c:pt>
                <c:pt idx="6711">
                  <c:v>17.283416666666664</c:v>
                </c:pt>
                <c:pt idx="6712">
                  <c:v>17.286016666666669</c:v>
                </c:pt>
                <c:pt idx="6713">
                  <c:v>17.288599999999992</c:v>
                </c:pt>
                <c:pt idx="6714">
                  <c:v>17.291183333333326</c:v>
                </c:pt>
                <c:pt idx="6715">
                  <c:v>17.293783333333323</c:v>
                </c:pt>
                <c:pt idx="6716">
                  <c:v>17.296366666666664</c:v>
                </c:pt>
                <c:pt idx="6717">
                  <c:v>17.298916666666667</c:v>
                </c:pt>
                <c:pt idx="6718">
                  <c:v>17.301483333333326</c:v>
                </c:pt>
                <c:pt idx="6719">
                  <c:v>17.304066666666667</c:v>
                </c:pt>
                <c:pt idx="6720">
                  <c:v>17.306666666666668</c:v>
                </c:pt>
                <c:pt idx="6721">
                  <c:v>17.309233333333324</c:v>
                </c:pt>
                <c:pt idx="6722">
                  <c:v>17.311816666666676</c:v>
                </c:pt>
                <c:pt idx="6723">
                  <c:v>17.31441666666667</c:v>
                </c:pt>
                <c:pt idx="6724">
                  <c:v>17.317000000000004</c:v>
                </c:pt>
                <c:pt idx="6725">
                  <c:v>17.319583333333327</c:v>
                </c:pt>
                <c:pt idx="6726">
                  <c:v>17.322166666666664</c:v>
                </c:pt>
                <c:pt idx="6727">
                  <c:v>17.324749999999991</c:v>
                </c:pt>
                <c:pt idx="6728">
                  <c:v>17.327350000000006</c:v>
                </c:pt>
                <c:pt idx="6729">
                  <c:v>17.329933333333326</c:v>
                </c:pt>
                <c:pt idx="6730">
                  <c:v>17.332516666666667</c:v>
                </c:pt>
                <c:pt idx="6731">
                  <c:v>17.335116666666668</c:v>
                </c:pt>
                <c:pt idx="6732">
                  <c:v>17.337699999999995</c:v>
                </c:pt>
                <c:pt idx="6733">
                  <c:v>17.340283333333325</c:v>
                </c:pt>
                <c:pt idx="6734">
                  <c:v>17.342883333333329</c:v>
                </c:pt>
                <c:pt idx="6735">
                  <c:v>17.345466666666667</c:v>
                </c:pt>
                <c:pt idx="6736">
                  <c:v>17.348050000000001</c:v>
                </c:pt>
                <c:pt idx="6737">
                  <c:v>17.350649999999991</c:v>
                </c:pt>
                <c:pt idx="6738">
                  <c:v>17.353233333333325</c:v>
                </c:pt>
                <c:pt idx="6739">
                  <c:v>17.355816666666669</c:v>
                </c:pt>
                <c:pt idx="6740">
                  <c:v>17.3584</c:v>
                </c:pt>
                <c:pt idx="6741">
                  <c:v>17.360983333333326</c:v>
                </c:pt>
                <c:pt idx="6742">
                  <c:v>17.363583333333324</c:v>
                </c:pt>
                <c:pt idx="6743">
                  <c:v>17.366166666666668</c:v>
                </c:pt>
                <c:pt idx="6744">
                  <c:v>17.368749999999991</c:v>
                </c:pt>
                <c:pt idx="6745">
                  <c:v>17.371350000000003</c:v>
                </c:pt>
                <c:pt idx="6746">
                  <c:v>17.373933333333326</c:v>
                </c:pt>
                <c:pt idx="6747">
                  <c:v>17.376516666666664</c:v>
                </c:pt>
                <c:pt idx="6748">
                  <c:v>17.379116666666668</c:v>
                </c:pt>
                <c:pt idx="6749">
                  <c:v>17.381700000000002</c:v>
                </c:pt>
                <c:pt idx="6750">
                  <c:v>17.384283333333325</c:v>
                </c:pt>
                <c:pt idx="6751">
                  <c:v>17.38686666666667</c:v>
                </c:pt>
                <c:pt idx="6752">
                  <c:v>17.38945</c:v>
                </c:pt>
                <c:pt idx="6753">
                  <c:v>17.39204999999999</c:v>
                </c:pt>
                <c:pt idx="6754">
                  <c:v>17.394633333333324</c:v>
                </c:pt>
                <c:pt idx="6755">
                  <c:v>17.397216666666672</c:v>
                </c:pt>
                <c:pt idx="6756">
                  <c:v>17.399783333333325</c:v>
                </c:pt>
                <c:pt idx="6757">
                  <c:v>17.402366666666669</c:v>
                </c:pt>
                <c:pt idx="6758">
                  <c:v>17.404916666666672</c:v>
                </c:pt>
                <c:pt idx="6759">
                  <c:v>17.407500000000002</c:v>
                </c:pt>
                <c:pt idx="6760">
                  <c:v>17.410083333333326</c:v>
                </c:pt>
                <c:pt idx="6761">
                  <c:v>17.412683333333323</c:v>
                </c:pt>
                <c:pt idx="6762">
                  <c:v>17.415266666666664</c:v>
                </c:pt>
                <c:pt idx="6763">
                  <c:v>17.417849999999994</c:v>
                </c:pt>
                <c:pt idx="6764">
                  <c:v>17.420450000000002</c:v>
                </c:pt>
                <c:pt idx="6765">
                  <c:v>17.423033333333322</c:v>
                </c:pt>
                <c:pt idx="6766">
                  <c:v>17.425616666666663</c:v>
                </c:pt>
                <c:pt idx="6767">
                  <c:v>17.428216666666664</c:v>
                </c:pt>
                <c:pt idx="6768">
                  <c:v>17.430799999999991</c:v>
                </c:pt>
                <c:pt idx="6769">
                  <c:v>17.433383333333325</c:v>
                </c:pt>
                <c:pt idx="6770">
                  <c:v>17.435983333333329</c:v>
                </c:pt>
                <c:pt idx="6771">
                  <c:v>17.438566666666667</c:v>
                </c:pt>
                <c:pt idx="6772">
                  <c:v>17.44115</c:v>
                </c:pt>
                <c:pt idx="6773">
                  <c:v>17.44373333333332</c:v>
                </c:pt>
                <c:pt idx="6774">
                  <c:v>17.446316666666664</c:v>
                </c:pt>
                <c:pt idx="6775">
                  <c:v>17.448916666666666</c:v>
                </c:pt>
                <c:pt idx="6776">
                  <c:v>17.451499999999996</c:v>
                </c:pt>
                <c:pt idx="6777">
                  <c:v>17.454083333333326</c:v>
                </c:pt>
                <c:pt idx="6778">
                  <c:v>17.456683333333324</c:v>
                </c:pt>
                <c:pt idx="6779">
                  <c:v>17.459266666666668</c:v>
                </c:pt>
                <c:pt idx="6780">
                  <c:v>17.461850000000005</c:v>
                </c:pt>
                <c:pt idx="6781">
                  <c:v>17.464449999999992</c:v>
                </c:pt>
                <c:pt idx="6782">
                  <c:v>17.467033333333323</c:v>
                </c:pt>
                <c:pt idx="6783">
                  <c:v>17.46961666666666</c:v>
                </c:pt>
                <c:pt idx="6784">
                  <c:v>17.472166666666666</c:v>
                </c:pt>
                <c:pt idx="6785">
                  <c:v>17.47474999999999</c:v>
                </c:pt>
                <c:pt idx="6786">
                  <c:v>17.477350000000001</c:v>
                </c:pt>
                <c:pt idx="6787">
                  <c:v>17.479933333333324</c:v>
                </c:pt>
                <c:pt idx="6788">
                  <c:v>17.482516666666658</c:v>
                </c:pt>
                <c:pt idx="6789">
                  <c:v>17.485116666666663</c:v>
                </c:pt>
                <c:pt idx="6790">
                  <c:v>17.487699999999997</c:v>
                </c:pt>
                <c:pt idx="6791">
                  <c:v>17.49028333333332</c:v>
                </c:pt>
                <c:pt idx="6792">
                  <c:v>17.492883333333324</c:v>
                </c:pt>
                <c:pt idx="6793">
                  <c:v>17.495466666666669</c:v>
                </c:pt>
                <c:pt idx="6794">
                  <c:v>17.498049999999992</c:v>
                </c:pt>
                <c:pt idx="6795">
                  <c:v>17.500633333333322</c:v>
                </c:pt>
                <c:pt idx="6796">
                  <c:v>17.503216666666667</c:v>
                </c:pt>
                <c:pt idx="6797">
                  <c:v>17.505816666666664</c:v>
                </c:pt>
                <c:pt idx="6798">
                  <c:v>17.508399999999991</c:v>
                </c:pt>
                <c:pt idx="6799">
                  <c:v>17.510983333333332</c:v>
                </c:pt>
                <c:pt idx="6800">
                  <c:v>17.513583333333326</c:v>
                </c:pt>
                <c:pt idx="6801">
                  <c:v>17.51616666666667</c:v>
                </c:pt>
                <c:pt idx="6802">
                  <c:v>17.518750000000001</c:v>
                </c:pt>
                <c:pt idx="6803">
                  <c:v>17.521349999999991</c:v>
                </c:pt>
                <c:pt idx="6804">
                  <c:v>17.523933333333325</c:v>
                </c:pt>
                <c:pt idx="6805">
                  <c:v>17.526516666666666</c:v>
                </c:pt>
                <c:pt idx="6806">
                  <c:v>17.529100000000003</c:v>
                </c:pt>
                <c:pt idx="6807">
                  <c:v>17.531683333333326</c:v>
                </c:pt>
                <c:pt idx="6808">
                  <c:v>17.534283333333327</c:v>
                </c:pt>
                <c:pt idx="6809">
                  <c:v>17.536866666666668</c:v>
                </c:pt>
                <c:pt idx="6810">
                  <c:v>17.539449999999995</c:v>
                </c:pt>
                <c:pt idx="6811">
                  <c:v>17.54205</c:v>
                </c:pt>
                <c:pt idx="6812">
                  <c:v>17.544633333333323</c:v>
                </c:pt>
                <c:pt idx="6813">
                  <c:v>17.547216666666667</c:v>
                </c:pt>
                <c:pt idx="6814">
                  <c:v>17.549816666666668</c:v>
                </c:pt>
                <c:pt idx="6815">
                  <c:v>17.552399999999995</c:v>
                </c:pt>
                <c:pt idx="6816">
                  <c:v>17.554983333333329</c:v>
                </c:pt>
                <c:pt idx="6817">
                  <c:v>17.557583333333326</c:v>
                </c:pt>
                <c:pt idx="6818">
                  <c:v>17.560166666666664</c:v>
                </c:pt>
                <c:pt idx="6819">
                  <c:v>17.562749999999998</c:v>
                </c:pt>
                <c:pt idx="6820">
                  <c:v>17.565333333333321</c:v>
                </c:pt>
                <c:pt idx="6821">
                  <c:v>17.567916666666672</c:v>
                </c:pt>
                <c:pt idx="6822">
                  <c:v>17.570516666666666</c:v>
                </c:pt>
                <c:pt idx="6823">
                  <c:v>17.5731</c:v>
                </c:pt>
                <c:pt idx="6824">
                  <c:v>17.575683333333323</c:v>
                </c:pt>
                <c:pt idx="6825">
                  <c:v>17.578283333333321</c:v>
                </c:pt>
                <c:pt idx="6826">
                  <c:v>17.580866666666672</c:v>
                </c:pt>
                <c:pt idx="6827">
                  <c:v>17.583450000000003</c:v>
                </c:pt>
                <c:pt idx="6828">
                  <c:v>17.58605</c:v>
                </c:pt>
                <c:pt idx="6829">
                  <c:v>17.58863333333332</c:v>
                </c:pt>
                <c:pt idx="6830">
                  <c:v>17.591216666666664</c:v>
                </c:pt>
                <c:pt idx="6831">
                  <c:v>17.593799999999991</c:v>
                </c:pt>
                <c:pt idx="6832">
                  <c:v>17.596383333333325</c:v>
                </c:pt>
                <c:pt idx="6833">
                  <c:v>17.598983333333326</c:v>
                </c:pt>
                <c:pt idx="6834">
                  <c:v>17.60156666666667</c:v>
                </c:pt>
                <c:pt idx="6835">
                  <c:v>17.604150000000004</c:v>
                </c:pt>
                <c:pt idx="6836">
                  <c:v>17.606749999999991</c:v>
                </c:pt>
                <c:pt idx="6837">
                  <c:v>17.609333333333325</c:v>
                </c:pt>
                <c:pt idx="6838">
                  <c:v>17.611916666666673</c:v>
                </c:pt>
                <c:pt idx="6839">
                  <c:v>17.61451666666667</c:v>
                </c:pt>
                <c:pt idx="6840">
                  <c:v>17.617100000000004</c:v>
                </c:pt>
                <c:pt idx="6841">
                  <c:v>17.619683333333327</c:v>
                </c:pt>
                <c:pt idx="6842">
                  <c:v>17.622283333333325</c:v>
                </c:pt>
                <c:pt idx="6843">
                  <c:v>17.624866666666673</c:v>
                </c:pt>
                <c:pt idx="6844">
                  <c:v>17.627450000000003</c:v>
                </c:pt>
                <c:pt idx="6845">
                  <c:v>17.630033333333326</c:v>
                </c:pt>
                <c:pt idx="6846">
                  <c:v>17.632616666666667</c:v>
                </c:pt>
                <c:pt idx="6847">
                  <c:v>17.635216666666668</c:v>
                </c:pt>
                <c:pt idx="6848">
                  <c:v>17.637800000000009</c:v>
                </c:pt>
                <c:pt idx="6849">
                  <c:v>17.640383333333325</c:v>
                </c:pt>
                <c:pt idx="6850">
                  <c:v>17.642983333333326</c:v>
                </c:pt>
                <c:pt idx="6851">
                  <c:v>17.645566666666664</c:v>
                </c:pt>
                <c:pt idx="6852">
                  <c:v>17.64814999999999</c:v>
                </c:pt>
                <c:pt idx="6853">
                  <c:v>17.650750000000006</c:v>
                </c:pt>
                <c:pt idx="6854">
                  <c:v>17.653333333333325</c:v>
                </c:pt>
                <c:pt idx="6855">
                  <c:v>17.65591666666667</c:v>
                </c:pt>
                <c:pt idx="6856">
                  <c:v>17.6585</c:v>
                </c:pt>
                <c:pt idx="6857">
                  <c:v>17.661083333333327</c:v>
                </c:pt>
                <c:pt idx="6858">
                  <c:v>17.663683333333321</c:v>
                </c:pt>
                <c:pt idx="6859">
                  <c:v>17.666266666666672</c:v>
                </c:pt>
                <c:pt idx="6860">
                  <c:v>17.668833333333325</c:v>
                </c:pt>
                <c:pt idx="6861">
                  <c:v>17.671433333333326</c:v>
                </c:pt>
                <c:pt idx="6862">
                  <c:v>17.67401666666667</c:v>
                </c:pt>
                <c:pt idx="6863">
                  <c:v>17.676600000000001</c:v>
                </c:pt>
                <c:pt idx="6864">
                  <c:v>17.679199999999994</c:v>
                </c:pt>
                <c:pt idx="6865">
                  <c:v>17.681783333333325</c:v>
                </c:pt>
                <c:pt idx="6866">
                  <c:v>17.684366666666669</c:v>
                </c:pt>
                <c:pt idx="6867">
                  <c:v>17.686950000000007</c:v>
                </c:pt>
                <c:pt idx="6868">
                  <c:v>17.689533333333323</c:v>
                </c:pt>
                <c:pt idx="6869">
                  <c:v>17.692133333333324</c:v>
                </c:pt>
                <c:pt idx="6870">
                  <c:v>17.694716666666668</c:v>
                </c:pt>
                <c:pt idx="6871">
                  <c:v>17.697299999999995</c:v>
                </c:pt>
                <c:pt idx="6872">
                  <c:v>17.699900000000003</c:v>
                </c:pt>
                <c:pt idx="6873">
                  <c:v>17.702483333333319</c:v>
                </c:pt>
                <c:pt idx="6874">
                  <c:v>17.705066666666667</c:v>
                </c:pt>
                <c:pt idx="6875">
                  <c:v>17.707666666666668</c:v>
                </c:pt>
                <c:pt idx="6876">
                  <c:v>17.710249999999991</c:v>
                </c:pt>
                <c:pt idx="6877">
                  <c:v>17.712833333333325</c:v>
                </c:pt>
                <c:pt idx="6878">
                  <c:v>17.715416666666666</c:v>
                </c:pt>
                <c:pt idx="6879">
                  <c:v>17.718</c:v>
                </c:pt>
                <c:pt idx="6880">
                  <c:v>17.720599999999997</c:v>
                </c:pt>
                <c:pt idx="6881">
                  <c:v>17.723183333333324</c:v>
                </c:pt>
                <c:pt idx="6882">
                  <c:v>17.725766666666669</c:v>
                </c:pt>
                <c:pt idx="6883">
                  <c:v>17.728333333333321</c:v>
                </c:pt>
                <c:pt idx="6884">
                  <c:v>17.730916666666669</c:v>
                </c:pt>
                <c:pt idx="6885">
                  <c:v>17.733483333333325</c:v>
                </c:pt>
                <c:pt idx="6886">
                  <c:v>17.736083333333326</c:v>
                </c:pt>
                <c:pt idx="6887">
                  <c:v>17.738666666666667</c:v>
                </c:pt>
                <c:pt idx="6888">
                  <c:v>17.74124999999999</c:v>
                </c:pt>
                <c:pt idx="6889">
                  <c:v>17.743833333333324</c:v>
                </c:pt>
                <c:pt idx="6890">
                  <c:v>17.746416666666669</c:v>
                </c:pt>
                <c:pt idx="6891">
                  <c:v>17.749016666666666</c:v>
                </c:pt>
                <c:pt idx="6892">
                  <c:v>17.751583333333325</c:v>
                </c:pt>
                <c:pt idx="6893">
                  <c:v>17.75416666666667</c:v>
                </c:pt>
                <c:pt idx="6894">
                  <c:v>17.756766666666667</c:v>
                </c:pt>
                <c:pt idx="6895">
                  <c:v>17.759349999999991</c:v>
                </c:pt>
                <c:pt idx="6896">
                  <c:v>17.761933333333324</c:v>
                </c:pt>
                <c:pt idx="6897">
                  <c:v>17.764533333333326</c:v>
                </c:pt>
                <c:pt idx="6898">
                  <c:v>17.767116666666666</c:v>
                </c:pt>
                <c:pt idx="6899">
                  <c:v>17.769699999999997</c:v>
                </c:pt>
                <c:pt idx="6900">
                  <c:v>17.772283333333323</c:v>
                </c:pt>
                <c:pt idx="6901">
                  <c:v>17.774866666666668</c:v>
                </c:pt>
                <c:pt idx="6902">
                  <c:v>17.777466666666665</c:v>
                </c:pt>
                <c:pt idx="6903">
                  <c:v>17.780050000000003</c:v>
                </c:pt>
                <c:pt idx="6904">
                  <c:v>17.782633333333319</c:v>
                </c:pt>
                <c:pt idx="6905">
                  <c:v>17.78523333333332</c:v>
                </c:pt>
                <c:pt idx="6906">
                  <c:v>17.787816666666668</c:v>
                </c:pt>
                <c:pt idx="6907">
                  <c:v>17.790399999999991</c:v>
                </c:pt>
                <c:pt idx="6908">
                  <c:v>17.792999999999996</c:v>
                </c:pt>
                <c:pt idx="6909">
                  <c:v>17.795566666666666</c:v>
                </c:pt>
                <c:pt idx="6910">
                  <c:v>17.79815</c:v>
                </c:pt>
                <c:pt idx="6911">
                  <c:v>17.800733333333323</c:v>
                </c:pt>
                <c:pt idx="6912">
                  <c:v>17.803316666666667</c:v>
                </c:pt>
                <c:pt idx="6913">
                  <c:v>17.805916666666668</c:v>
                </c:pt>
                <c:pt idx="6914">
                  <c:v>17.808499999999995</c:v>
                </c:pt>
                <c:pt idx="6915">
                  <c:v>17.811083333333329</c:v>
                </c:pt>
                <c:pt idx="6916">
                  <c:v>17.813683333333326</c:v>
                </c:pt>
                <c:pt idx="6917">
                  <c:v>17.816266666666671</c:v>
                </c:pt>
                <c:pt idx="6918">
                  <c:v>17.818850000000005</c:v>
                </c:pt>
                <c:pt idx="6919">
                  <c:v>17.821450000000006</c:v>
                </c:pt>
                <c:pt idx="6920">
                  <c:v>17.824033333333325</c:v>
                </c:pt>
                <c:pt idx="6921">
                  <c:v>17.826616666666666</c:v>
                </c:pt>
                <c:pt idx="6922">
                  <c:v>17.829216666666664</c:v>
                </c:pt>
                <c:pt idx="6923">
                  <c:v>17.831799999999994</c:v>
                </c:pt>
                <c:pt idx="6924">
                  <c:v>17.834383333333328</c:v>
                </c:pt>
                <c:pt idx="6925">
                  <c:v>17.836966666666676</c:v>
                </c:pt>
                <c:pt idx="6926">
                  <c:v>17.839549999999996</c:v>
                </c:pt>
                <c:pt idx="6927">
                  <c:v>17.84215</c:v>
                </c:pt>
                <c:pt idx="6928">
                  <c:v>17.844733333333323</c:v>
                </c:pt>
                <c:pt idx="6929">
                  <c:v>17.847316666666664</c:v>
                </c:pt>
                <c:pt idx="6930">
                  <c:v>17.849916666666665</c:v>
                </c:pt>
                <c:pt idx="6931">
                  <c:v>17.852500000000003</c:v>
                </c:pt>
                <c:pt idx="6932">
                  <c:v>17.855083333333326</c:v>
                </c:pt>
                <c:pt idx="6933">
                  <c:v>17.857683333333327</c:v>
                </c:pt>
                <c:pt idx="6934">
                  <c:v>17.860266666666668</c:v>
                </c:pt>
                <c:pt idx="6935">
                  <c:v>17.862849999999991</c:v>
                </c:pt>
                <c:pt idx="6936">
                  <c:v>17.865433333333321</c:v>
                </c:pt>
                <c:pt idx="6937">
                  <c:v>17.868016666666666</c:v>
                </c:pt>
                <c:pt idx="6938">
                  <c:v>17.870616666666667</c:v>
                </c:pt>
                <c:pt idx="6939">
                  <c:v>17.873200000000001</c:v>
                </c:pt>
                <c:pt idx="6940">
                  <c:v>17.875783333333324</c:v>
                </c:pt>
                <c:pt idx="6941">
                  <c:v>17.878383333333325</c:v>
                </c:pt>
                <c:pt idx="6942">
                  <c:v>17.880966666666669</c:v>
                </c:pt>
                <c:pt idx="6943">
                  <c:v>17.88355</c:v>
                </c:pt>
                <c:pt idx="6944">
                  <c:v>17.886150000000001</c:v>
                </c:pt>
                <c:pt idx="6945">
                  <c:v>17.88873333333332</c:v>
                </c:pt>
                <c:pt idx="6946">
                  <c:v>17.891316666666668</c:v>
                </c:pt>
                <c:pt idx="6947">
                  <c:v>17.893899999999999</c:v>
                </c:pt>
                <c:pt idx="6948">
                  <c:v>17.896483333333325</c:v>
                </c:pt>
                <c:pt idx="6949">
                  <c:v>17.899083333333326</c:v>
                </c:pt>
                <c:pt idx="6950">
                  <c:v>17.901666666666664</c:v>
                </c:pt>
                <c:pt idx="6951">
                  <c:v>17.90423333333332</c:v>
                </c:pt>
                <c:pt idx="6952">
                  <c:v>17.906816666666668</c:v>
                </c:pt>
                <c:pt idx="6953">
                  <c:v>17.909400000000002</c:v>
                </c:pt>
                <c:pt idx="6954">
                  <c:v>17.911983333333328</c:v>
                </c:pt>
                <c:pt idx="6955">
                  <c:v>17.914583333333326</c:v>
                </c:pt>
                <c:pt idx="6956">
                  <c:v>17.91716666666667</c:v>
                </c:pt>
                <c:pt idx="6957">
                  <c:v>17.919750000000001</c:v>
                </c:pt>
                <c:pt idx="6958">
                  <c:v>17.922333333333317</c:v>
                </c:pt>
                <c:pt idx="6959">
                  <c:v>17.924916666666665</c:v>
                </c:pt>
                <c:pt idx="6960">
                  <c:v>17.927516666666669</c:v>
                </c:pt>
                <c:pt idx="6961">
                  <c:v>17.930099999999996</c:v>
                </c:pt>
                <c:pt idx="6962">
                  <c:v>17.932683333333323</c:v>
                </c:pt>
                <c:pt idx="6963">
                  <c:v>17.935283333333324</c:v>
                </c:pt>
                <c:pt idx="6964">
                  <c:v>17.937866666666668</c:v>
                </c:pt>
                <c:pt idx="6965">
                  <c:v>17.940449999999988</c:v>
                </c:pt>
                <c:pt idx="6966">
                  <c:v>17.943050000000003</c:v>
                </c:pt>
                <c:pt idx="6967">
                  <c:v>17.945633333333319</c:v>
                </c:pt>
                <c:pt idx="6968">
                  <c:v>17.948216666666664</c:v>
                </c:pt>
                <c:pt idx="6969">
                  <c:v>17.950816666666665</c:v>
                </c:pt>
                <c:pt idx="6970">
                  <c:v>17.953399999999991</c:v>
                </c:pt>
                <c:pt idx="6971">
                  <c:v>17.955983333333325</c:v>
                </c:pt>
                <c:pt idx="6972">
                  <c:v>17.958566666666666</c:v>
                </c:pt>
                <c:pt idx="6973">
                  <c:v>17.96115</c:v>
                </c:pt>
                <c:pt idx="6974">
                  <c:v>17.963749999999997</c:v>
                </c:pt>
                <c:pt idx="6975">
                  <c:v>17.966333333333321</c:v>
                </c:pt>
                <c:pt idx="6976">
                  <c:v>17.968916666666662</c:v>
                </c:pt>
                <c:pt idx="6977">
                  <c:v>17.971516666666666</c:v>
                </c:pt>
                <c:pt idx="6978">
                  <c:v>17.9741</c:v>
                </c:pt>
                <c:pt idx="6979">
                  <c:v>17.976683333333323</c:v>
                </c:pt>
                <c:pt idx="6980">
                  <c:v>17.979283333333324</c:v>
                </c:pt>
                <c:pt idx="6981">
                  <c:v>17.981850000000001</c:v>
                </c:pt>
                <c:pt idx="6982">
                  <c:v>17.984433333333321</c:v>
                </c:pt>
                <c:pt idx="6983">
                  <c:v>17.987016666666666</c:v>
                </c:pt>
                <c:pt idx="6984">
                  <c:v>17.989599999999992</c:v>
                </c:pt>
                <c:pt idx="6985">
                  <c:v>17.992199999999997</c:v>
                </c:pt>
                <c:pt idx="6986">
                  <c:v>17.99478333333332</c:v>
                </c:pt>
                <c:pt idx="6987">
                  <c:v>17.997366666666668</c:v>
                </c:pt>
                <c:pt idx="6988">
                  <c:v>17.999966666666673</c:v>
                </c:pt>
                <c:pt idx="6989">
                  <c:v>18.002549999999992</c:v>
                </c:pt>
                <c:pt idx="6990">
                  <c:v>18.005133333333323</c:v>
                </c:pt>
                <c:pt idx="6991">
                  <c:v>18.00773333333332</c:v>
                </c:pt>
                <c:pt idx="6992">
                  <c:v>18.010316666666665</c:v>
                </c:pt>
                <c:pt idx="6993">
                  <c:v>18.012899999999995</c:v>
                </c:pt>
                <c:pt idx="6994">
                  <c:v>18.015483333333329</c:v>
                </c:pt>
                <c:pt idx="6995">
                  <c:v>18.01806666666667</c:v>
                </c:pt>
                <c:pt idx="6996">
                  <c:v>18.020666666666667</c:v>
                </c:pt>
                <c:pt idx="6997">
                  <c:v>18.023250000000001</c:v>
                </c:pt>
                <c:pt idx="6998">
                  <c:v>18.02583333333332</c:v>
                </c:pt>
                <c:pt idx="6999">
                  <c:v>18.028433333333322</c:v>
                </c:pt>
                <c:pt idx="7000">
                  <c:v>18.031016666666673</c:v>
                </c:pt>
                <c:pt idx="7001">
                  <c:v>18.0336</c:v>
                </c:pt>
                <c:pt idx="7002">
                  <c:v>18.036200000000001</c:v>
                </c:pt>
                <c:pt idx="7003">
                  <c:v>18.038783333333324</c:v>
                </c:pt>
                <c:pt idx="7004">
                  <c:v>18.041366666666665</c:v>
                </c:pt>
                <c:pt idx="7005">
                  <c:v>18.043949999999995</c:v>
                </c:pt>
                <c:pt idx="7006">
                  <c:v>18.046533333333322</c:v>
                </c:pt>
                <c:pt idx="7007">
                  <c:v>18.049133333333323</c:v>
                </c:pt>
                <c:pt idx="7008">
                  <c:v>18.051716666666668</c:v>
                </c:pt>
                <c:pt idx="7009">
                  <c:v>18.054300000000001</c:v>
                </c:pt>
                <c:pt idx="7010">
                  <c:v>18.056899999999999</c:v>
                </c:pt>
                <c:pt idx="7011">
                  <c:v>18.059483333333326</c:v>
                </c:pt>
                <c:pt idx="7012">
                  <c:v>18.062066666666666</c:v>
                </c:pt>
                <c:pt idx="7013">
                  <c:v>18.064666666666668</c:v>
                </c:pt>
                <c:pt idx="7014">
                  <c:v>18.067250000000001</c:v>
                </c:pt>
                <c:pt idx="7015">
                  <c:v>18.069833333333325</c:v>
                </c:pt>
                <c:pt idx="7016">
                  <c:v>18.072433333333322</c:v>
                </c:pt>
                <c:pt idx="7017">
                  <c:v>18.075016666666667</c:v>
                </c:pt>
                <c:pt idx="7018">
                  <c:v>18.0776</c:v>
                </c:pt>
                <c:pt idx="7019">
                  <c:v>18.08018333333332</c:v>
                </c:pt>
                <c:pt idx="7020">
                  <c:v>18.082766666666661</c:v>
                </c:pt>
                <c:pt idx="7021">
                  <c:v>18.085366666666669</c:v>
                </c:pt>
                <c:pt idx="7022">
                  <c:v>18.087949999999996</c:v>
                </c:pt>
                <c:pt idx="7023">
                  <c:v>18.090533333333322</c:v>
                </c:pt>
                <c:pt idx="7024">
                  <c:v>18.093133333333324</c:v>
                </c:pt>
                <c:pt idx="7025">
                  <c:v>18.095716666666661</c:v>
                </c:pt>
                <c:pt idx="7026">
                  <c:v>18.098299999999991</c:v>
                </c:pt>
                <c:pt idx="7027">
                  <c:v>18.100900000000006</c:v>
                </c:pt>
                <c:pt idx="7028">
                  <c:v>18.103483333333326</c:v>
                </c:pt>
                <c:pt idx="7029">
                  <c:v>18.106066666666671</c:v>
                </c:pt>
                <c:pt idx="7030">
                  <c:v>18.108650000000001</c:v>
                </c:pt>
                <c:pt idx="7031">
                  <c:v>18.111233333333328</c:v>
                </c:pt>
                <c:pt idx="7032">
                  <c:v>18.113800000000005</c:v>
                </c:pt>
                <c:pt idx="7033">
                  <c:v>18.116366666666671</c:v>
                </c:pt>
                <c:pt idx="7034">
                  <c:v>18.118949999999995</c:v>
                </c:pt>
                <c:pt idx="7035">
                  <c:v>18.121549999999996</c:v>
                </c:pt>
                <c:pt idx="7036">
                  <c:v>18.124133333333329</c:v>
                </c:pt>
                <c:pt idx="7037">
                  <c:v>18.126716666666667</c:v>
                </c:pt>
                <c:pt idx="7038">
                  <c:v>18.129316666666668</c:v>
                </c:pt>
                <c:pt idx="7039">
                  <c:v>18.131899999999998</c:v>
                </c:pt>
                <c:pt idx="7040">
                  <c:v>18.134483333333328</c:v>
                </c:pt>
                <c:pt idx="7041">
                  <c:v>18.137066666666673</c:v>
                </c:pt>
                <c:pt idx="7042">
                  <c:v>18.139650000000003</c:v>
                </c:pt>
                <c:pt idx="7043">
                  <c:v>18.142250000000001</c:v>
                </c:pt>
                <c:pt idx="7044">
                  <c:v>18.144816666666671</c:v>
                </c:pt>
                <c:pt idx="7045">
                  <c:v>18.147400000000001</c:v>
                </c:pt>
                <c:pt idx="7046">
                  <c:v>18.149999999999999</c:v>
                </c:pt>
                <c:pt idx="7047">
                  <c:v>18.152583333333325</c:v>
                </c:pt>
                <c:pt idx="7048">
                  <c:v>18.15516666666667</c:v>
                </c:pt>
                <c:pt idx="7049">
                  <c:v>18.157766666666667</c:v>
                </c:pt>
                <c:pt idx="7050">
                  <c:v>18.160350000000001</c:v>
                </c:pt>
                <c:pt idx="7051">
                  <c:v>18.162933333333324</c:v>
                </c:pt>
                <c:pt idx="7052">
                  <c:v>18.165516666666669</c:v>
                </c:pt>
                <c:pt idx="7053">
                  <c:v>18.168099999999995</c:v>
                </c:pt>
                <c:pt idx="7054">
                  <c:v>18.1707</c:v>
                </c:pt>
                <c:pt idx="7055">
                  <c:v>18.173283333333327</c:v>
                </c:pt>
                <c:pt idx="7056">
                  <c:v>18.175866666666668</c:v>
                </c:pt>
                <c:pt idx="7057">
                  <c:v>18.178466666666672</c:v>
                </c:pt>
                <c:pt idx="7058">
                  <c:v>18.181050000000006</c:v>
                </c:pt>
                <c:pt idx="7059">
                  <c:v>18.183633333333322</c:v>
                </c:pt>
                <c:pt idx="7060">
                  <c:v>18.186216666666667</c:v>
                </c:pt>
                <c:pt idx="7061">
                  <c:v>18.188800000000001</c:v>
                </c:pt>
                <c:pt idx="7062">
                  <c:v>18.191383333333324</c:v>
                </c:pt>
                <c:pt idx="7063">
                  <c:v>18.193966666666668</c:v>
                </c:pt>
                <c:pt idx="7064">
                  <c:v>18.196549999999991</c:v>
                </c:pt>
                <c:pt idx="7065">
                  <c:v>18.199149999999996</c:v>
                </c:pt>
                <c:pt idx="7066">
                  <c:v>18.201733333333323</c:v>
                </c:pt>
                <c:pt idx="7067">
                  <c:v>18.204316666666667</c:v>
                </c:pt>
                <c:pt idx="7068">
                  <c:v>18.206916666666665</c:v>
                </c:pt>
                <c:pt idx="7069">
                  <c:v>18.209499999999991</c:v>
                </c:pt>
                <c:pt idx="7070">
                  <c:v>18.212083333333325</c:v>
                </c:pt>
                <c:pt idx="7071">
                  <c:v>18.214683333333326</c:v>
                </c:pt>
                <c:pt idx="7072">
                  <c:v>18.217266666666671</c:v>
                </c:pt>
                <c:pt idx="7073">
                  <c:v>18.219850000000005</c:v>
                </c:pt>
                <c:pt idx="7074">
                  <c:v>18.222433333333321</c:v>
                </c:pt>
                <c:pt idx="7075">
                  <c:v>18.225016666666662</c:v>
                </c:pt>
                <c:pt idx="7076">
                  <c:v>18.227616666666666</c:v>
                </c:pt>
                <c:pt idx="7077">
                  <c:v>18.2302</c:v>
                </c:pt>
                <c:pt idx="7078">
                  <c:v>18.232783333333323</c:v>
                </c:pt>
                <c:pt idx="7079">
                  <c:v>18.235383333333324</c:v>
                </c:pt>
                <c:pt idx="7080">
                  <c:v>18.237966666666676</c:v>
                </c:pt>
                <c:pt idx="7081">
                  <c:v>18.240549999999992</c:v>
                </c:pt>
                <c:pt idx="7082">
                  <c:v>18.243116666666666</c:v>
                </c:pt>
                <c:pt idx="7083">
                  <c:v>18.245699999999992</c:v>
                </c:pt>
                <c:pt idx="7084">
                  <c:v>18.248283333333323</c:v>
                </c:pt>
                <c:pt idx="7085">
                  <c:v>18.250866666666667</c:v>
                </c:pt>
                <c:pt idx="7086">
                  <c:v>18.253450000000001</c:v>
                </c:pt>
                <c:pt idx="7087">
                  <c:v>18.256050000000005</c:v>
                </c:pt>
                <c:pt idx="7088">
                  <c:v>18.258633333333322</c:v>
                </c:pt>
                <c:pt idx="7089">
                  <c:v>18.261216666666666</c:v>
                </c:pt>
                <c:pt idx="7090">
                  <c:v>18.263816666666667</c:v>
                </c:pt>
                <c:pt idx="7091">
                  <c:v>18.26639999999999</c:v>
                </c:pt>
                <c:pt idx="7092">
                  <c:v>18.26898333333332</c:v>
                </c:pt>
                <c:pt idx="7093">
                  <c:v>18.271583333333329</c:v>
                </c:pt>
                <c:pt idx="7094">
                  <c:v>18.27416666666667</c:v>
                </c:pt>
                <c:pt idx="7095">
                  <c:v>18.27675</c:v>
                </c:pt>
                <c:pt idx="7096">
                  <c:v>18.279350000000001</c:v>
                </c:pt>
                <c:pt idx="7097">
                  <c:v>18.28193333333332</c:v>
                </c:pt>
                <c:pt idx="7098">
                  <c:v>18.284516666666661</c:v>
                </c:pt>
                <c:pt idx="7099">
                  <c:v>18.287100000000002</c:v>
                </c:pt>
                <c:pt idx="7100">
                  <c:v>18.289683333333326</c:v>
                </c:pt>
                <c:pt idx="7101">
                  <c:v>18.292283333333323</c:v>
                </c:pt>
                <c:pt idx="7102">
                  <c:v>18.294866666666671</c:v>
                </c:pt>
                <c:pt idx="7103">
                  <c:v>18.297450000000001</c:v>
                </c:pt>
                <c:pt idx="7104">
                  <c:v>18.300049999999995</c:v>
                </c:pt>
                <c:pt idx="7105">
                  <c:v>18.302633333333322</c:v>
                </c:pt>
                <c:pt idx="7106">
                  <c:v>18.30521666666667</c:v>
                </c:pt>
                <c:pt idx="7107">
                  <c:v>18.307816666666671</c:v>
                </c:pt>
                <c:pt idx="7108">
                  <c:v>18.310400000000001</c:v>
                </c:pt>
                <c:pt idx="7109">
                  <c:v>18.312983333333328</c:v>
                </c:pt>
                <c:pt idx="7110">
                  <c:v>18.315566666666665</c:v>
                </c:pt>
                <c:pt idx="7111">
                  <c:v>18.318149999999996</c:v>
                </c:pt>
                <c:pt idx="7112">
                  <c:v>18.32074999999999</c:v>
                </c:pt>
                <c:pt idx="7113">
                  <c:v>18.323333333333323</c:v>
                </c:pt>
                <c:pt idx="7114">
                  <c:v>18.325916666666668</c:v>
                </c:pt>
                <c:pt idx="7115">
                  <c:v>18.328516666666662</c:v>
                </c:pt>
                <c:pt idx="7116">
                  <c:v>18.331099999999999</c:v>
                </c:pt>
                <c:pt idx="7117">
                  <c:v>18.333666666666669</c:v>
                </c:pt>
                <c:pt idx="7118">
                  <c:v>18.33626666666667</c:v>
                </c:pt>
                <c:pt idx="7119">
                  <c:v>18.338849999999994</c:v>
                </c:pt>
                <c:pt idx="7120">
                  <c:v>18.341433333333324</c:v>
                </c:pt>
                <c:pt idx="7121">
                  <c:v>18.344016666666668</c:v>
                </c:pt>
                <c:pt idx="7122">
                  <c:v>18.346600000000002</c:v>
                </c:pt>
                <c:pt idx="7123">
                  <c:v>18.3492</c:v>
                </c:pt>
                <c:pt idx="7124">
                  <c:v>18.351783333333326</c:v>
                </c:pt>
                <c:pt idx="7125">
                  <c:v>18.354366666666671</c:v>
                </c:pt>
                <c:pt idx="7126">
                  <c:v>18.356966666666668</c:v>
                </c:pt>
                <c:pt idx="7127">
                  <c:v>18.359550000000006</c:v>
                </c:pt>
                <c:pt idx="7128">
                  <c:v>18.362133333333325</c:v>
                </c:pt>
                <c:pt idx="7129">
                  <c:v>18.364733333333323</c:v>
                </c:pt>
                <c:pt idx="7130">
                  <c:v>18.367316666666667</c:v>
                </c:pt>
                <c:pt idx="7131">
                  <c:v>18.369899999999994</c:v>
                </c:pt>
                <c:pt idx="7132">
                  <c:v>18.372483333333324</c:v>
                </c:pt>
                <c:pt idx="7133">
                  <c:v>18.375066666666665</c:v>
                </c:pt>
                <c:pt idx="7134">
                  <c:v>18.37766666666667</c:v>
                </c:pt>
                <c:pt idx="7135">
                  <c:v>18.38025</c:v>
                </c:pt>
                <c:pt idx="7136">
                  <c:v>18.382833333333323</c:v>
                </c:pt>
                <c:pt idx="7137">
                  <c:v>18.385433333333321</c:v>
                </c:pt>
                <c:pt idx="7138">
                  <c:v>18.388016666666662</c:v>
                </c:pt>
                <c:pt idx="7139">
                  <c:v>18.390599999999996</c:v>
                </c:pt>
                <c:pt idx="7140">
                  <c:v>18.3932</c:v>
                </c:pt>
                <c:pt idx="7141">
                  <c:v>18.395783333333323</c:v>
                </c:pt>
                <c:pt idx="7142">
                  <c:v>18.398366666666668</c:v>
                </c:pt>
                <c:pt idx="7143">
                  <c:v>18.400966666666665</c:v>
                </c:pt>
                <c:pt idx="7144">
                  <c:v>18.403549999999992</c:v>
                </c:pt>
                <c:pt idx="7145">
                  <c:v>18.406133333333322</c:v>
                </c:pt>
                <c:pt idx="7146">
                  <c:v>18.408716666666663</c:v>
                </c:pt>
                <c:pt idx="7147">
                  <c:v>18.411300000000001</c:v>
                </c:pt>
                <c:pt idx="7148">
                  <c:v>18.413900000000005</c:v>
                </c:pt>
                <c:pt idx="7149">
                  <c:v>18.416483333333328</c:v>
                </c:pt>
                <c:pt idx="7150">
                  <c:v>18.419066666666669</c:v>
                </c:pt>
                <c:pt idx="7151">
                  <c:v>18.421666666666667</c:v>
                </c:pt>
                <c:pt idx="7152">
                  <c:v>18.42424999999999</c:v>
                </c:pt>
                <c:pt idx="7153">
                  <c:v>18.42683333333332</c:v>
                </c:pt>
                <c:pt idx="7154">
                  <c:v>18.429433333333325</c:v>
                </c:pt>
                <c:pt idx="7155">
                  <c:v>18.432016666666666</c:v>
                </c:pt>
                <c:pt idx="7156">
                  <c:v>18.4346</c:v>
                </c:pt>
                <c:pt idx="7157">
                  <c:v>18.437183333333326</c:v>
                </c:pt>
                <c:pt idx="7158">
                  <c:v>18.439766666666667</c:v>
                </c:pt>
                <c:pt idx="7159">
                  <c:v>18.442366666666661</c:v>
                </c:pt>
                <c:pt idx="7160">
                  <c:v>18.444949999999995</c:v>
                </c:pt>
                <c:pt idx="7161">
                  <c:v>18.447533333333325</c:v>
                </c:pt>
                <c:pt idx="7162">
                  <c:v>18.450133333333323</c:v>
                </c:pt>
                <c:pt idx="7163">
                  <c:v>18.452716666666664</c:v>
                </c:pt>
                <c:pt idx="7164">
                  <c:v>18.455299999999998</c:v>
                </c:pt>
                <c:pt idx="7165">
                  <c:v>18.457899999999999</c:v>
                </c:pt>
                <c:pt idx="7166">
                  <c:v>18.460483333333322</c:v>
                </c:pt>
                <c:pt idx="7167">
                  <c:v>18.46306666666667</c:v>
                </c:pt>
                <c:pt idx="7168">
                  <c:v>18.465616666666662</c:v>
                </c:pt>
                <c:pt idx="7169">
                  <c:v>18.4682</c:v>
                </c:pt>
                <c:pt idx="7170">
                  <c:v>18.470800000000001</c:v>
                </c:pt>
                <c:pt idx="7171">
                  <c:v>18.473383333333324</c:v>
                </c:pt>
                <c:pt idx="7172">
                  <c:v>18.475966666666668</c:v>
                </c:pt>
                <c:pt idx="7173">
                  <c:v>18.478566666666666</c:v>
                </c:pt>
                <c:pt idx="7174">
                  <c:v>18.48115</c:v>
                </c:pt>
                <c:pt idx="7175">
                  <c:v>18.483733333333316</c:v>
                </c:pt>
                <c:pt idx="7176">
                  <c:v>18.48633333333332</c:v>
                </c:pt>
                <c:pt idx="7177">
                  <c:v>18.488916666666665</c:v>
                </c:pt>
                <c:pt idx="7178">
                  <c:v>18.491499999999991</c:v>
                </c:pt>
                <c:pt idx="7179">
                  <c:v>18.494083333333325</c:v>
                </c:pt>
                <c:pt idx="7180">
                  <c:v>18.496666666666666</c:v>
                </c:pt>
                <c:pt idx="7181">
                  <c:v>18.499266666666664</c:v>
                </c:pt>
                <c:pt idx="7182">
                  <c:v>18.501850000000005</c:v>
                </c:pt>
                <c:pt idx="7183">
                  <c:v>18.504433333333324</c:v>
                </c:pt>
                <c:pt idx="7184">
                  <c:v>18.507033333333325</c:v>
                </c:pt>
                <c:pt idx="7185">
                  <c:v>18.509616666666666</c:v>
                </c:pt>
                <c:pt idx="7186">
                  <c:v>18.5122</c:v>
                </c:pt>
                <c:pt idx="7187">
                  <c:v>18.514799999999994</c:v>
                </c:pt>
                <c:pt idx="7188">
                  <c:v>18.517383333333324</c:v>
                </c:pt>
                <c:pt idx="7189">
                  <c:v>18.519966666666676</c:v>
                </c:pt>
                <c:pt idx="7190">
                  <c:v>18.522566666666666</c:v>
                </c:pt>
                <c:pt idx="7191">
                  <c:v>18.52515</c:v>
                </c:pt>
                <c:pt idx="7192">
                  <c:v>18.527733333333323</c:v>
                </c:pt>
                <c:pt idx="7193">
                  <c:v>18.530316666666668</c:v>
                </c:pt>
                <c:pt idx="7194">
                  <c:v>18.532866666666671</c:v>
                </c:pt>
                <c:pt idx="7195">
                  <c:v>18.535466666666665</c:v>
                </c:pt>
                <c:pt idx="7196">
                  <c:v>18.538049999999991</c:v>
                </c:pt>
                <c:pt idx="7197">
                  <c:v>18.540633333333325</c:v>
                </c:pt>
                <c:pt idx="7198">
                  <c:v>18.543233333333323</c:v>
                </c:pt>
                <c:pt idx="7199">
                  <c:v>18.545816666666667</c:v>
                </c:pt>
                <c:pt idx="7200">
                  <c:v>18.548399999999997</c:v>
                </c:pt>
                <c:pt idx="7201">
                  <c:v>18.550999999999995</c:v>
                </c:pt>
                <c:pt idx="7202">
                  <c:v>18.553583333333325</c:v>
                </c:pt>
                <c:pt idx="7203">
                  <c:v>18.55616666666667</c:v>
                </c:pt>
                <c:pt idx="7204">
                  <c:v>18.55875</c:v>
                </c:pt>
                <c:pt idx="7205">
                  <c:v>18.561333333333323</c:v>
                </c:pt>
                <c:pt idx="7206">
                  <c:v>18.563933333333324</c:v>
                </c:pt>
                <c:pt idx="7207">
                  <c:v>18.566516666666661</c:v>
                </c:pt>
                <c:pt idx="7208">
                  <c:v>18.569099999999995</c:v>
                </c:pt>
                <c:pt idx="7209">
                  <c:v>18.5717</c:v>
                </c:pt>
                <c:pt idx="7210">
                  <c:v>18.574283333333327</c:v>
                </c:pt>
                <c:pt idx="7211">
                  <c:v>18.576866666666671</c:v>
                </c:pt>
                <c:pt idx="7212">
                  <c:v>18.579466666666672</c:v>
                </c:pt>
                <c:pt idx="7213">
                  <c:v>18.582033333333321</c:v>
                </c:pt>
                <c:pt idx="7214">
                  <c:v>18.584616666666662</c:v>
                </c:pt>
                <c:pt idx="7215">
                  <c:v>18.587199999999996</c:v>
                </c:pt>
                <c:pt idx="7216">
                  <c:v>18.589783333333322</c:v>
                </c:pt>
                <c:pt idx="7217">
                  <c:v>18.59238333333332</c:v>
                </c:pt>
                <c:pt idx="7218">
                  <c:v>18.594966666666672</c:v>
                </c:pt>
                <c:pt idx="7219">
                  <c:v>18.597550000000005</c:v>
                </c:pt>
                <c:pt idx="7220">
                  <c:v>18.600149999999996</c:v>
                </c:pt>
                <c:pt idx="7221">
                  <c:v>18.602733333333322</c:v>
                </c:pt>
                <c:pt idx="7222">
                  <c:v>18.605316666666667</c:v>
                </c:pt>
                <c:pt idx="7223">
                  <c:v>18.607916666666668</c:v>
                </c:pt>
                <c:pt idx="7224">
                  <c:v>18.610466666666667</c:v>
                </c:pt>
                <c:pt idx="7225">
                  <c:v>18.613049999999994</c:v>
                </c:pt>
                <c:pt idx="7226">
                  <c:v>18.615633333333324</c:v>
                </c:pt>
                <c:pt idx="7227">
                  <c:v>18.618216666666672</c:v>
                </c:pt>
                <c:pt idx="7228">
                  <c:v>18.62081666666667</c:v>
                </c:pt>
                <c:pt idx="7229">
                  <c:v>18.6234</c:v>
                </c:pt>
                <c:pt idx="7230">
                  <c:v>18.625983333333327</c:v>
                </c:pt>
                <c:pt idx="7231">
                  <c:v>18.628566666666664</c:v>
                </c:pt>
                <c:pt idx="7232">
                  <c:v>18.631149999999995</c:v>
                </c:pt>
                <c:pt idx="7233">
                  <c:v>18.633733333333325</c:v>
                </c:pt>
                <c:pt idx="7234">
                  <c:v>18.636333333333326</c:v>
                </c:pt>
                <c:pt idx="7235">
                  <c:v>18.63891666666667</c:v>
                </c:pt>
                <c:pt idx="7236">
                  <c:v>18.641500000000001</c:v>
                </c:pt>
                <c:pt idx="7237">
                  <c:v>18.644083333333327</c:v>
                </c:pt>
                <c:pt idx="7238">
                  <c:v>18.646666666666665</c:v>
                </c:pt>
                <c:pt idx="7239">
                  <c:v>18.649266666666669</c:v>
                </c:pt>
                <c:pt idx="7240">
                  <c:v>18.65185000000001</c:v>
                </c:pt>
                <c:pt idx="7241">
                  <c:v>18.654433333333326</c:v>
                </c:pt>
                <c:pt idx="7242">
                  <c:v>18.657033333333327</c:v>
                </c:pt>
                <c:pt idx="7243">
                  <c:v>18.659616666666668</c:v>
                </c:pt>
                <c:pt idx="7244">
                  <c:v>18.662199999999995</c:v>
                </c:pt>
                <c:pt idx="7245">
                  <c:v>18.664800000000003</c:v>
                </c:pt>
                <c:pt idx="7246">
                  <c:v>18.667383333333323</c:v>
                </c:pt>
                <c:pt idx="7247">
                  <c:v>18.669966666666671</c:v>
                </c:pt>
                <c:pt idx="7248">
                  <c:v>18.672550000000001</c:v>
                </c:pt>
                <c:pt idx="7249">
                  <c:v>18.675133333333324</c:v>
                </c:pt>
                <c:pt idx="7250">
                  <c:v>18.677733333333325</c:v>
                </c:pt>
                <c:pt idx="7251">
                  <c:v>18.680316666666666</c:v>
                </c:pt>
                <c:pt idx="7252">
                  <c:v>18.6829</c:v>
                </c:pt>
                <c:pt idx="7253">
                  <c:v>18.685499999999998</c:v>
                </c:pt>
                <c:pt idx="7254">
                  <c:v>18.688083333333324</c:v>
                </c:pt>
                <c:pt idx="7255">
                  <c:v>18.690666666666672</c:v>
                </c:pt>
                <c:pt idx="7256">
                  <c:v>18.69326666666667</c:v>
                </c:pt>
                <c:pt idx="7257">
                  <c:v>18.695850000000004</c:v>
                </c:pt>
                <c:pt idx="7258">
                  <c:v>18.698433333333323</c:v>
                </c:pt>
                <c:pt idx="7259">
                  <c:v>18.701016666666664</c:v>
                </c:pt>
                <c:pt idx="7260">
                  <c:v>18.703599999999991</c:v>
                </c:pt>
                <c:pt idx="7261">
                  <c:v>18.706200000000003</c:v>
                </c:pt>
                <c:pt idx="7262">
                  <c:v>18.708783333333322</c:v>
                </c:pt>
                <c:pt idx="7263">
                  <c:v>18.71136666666667</c:v>
                </c:pt>
                <c:pt idx="7264">
                  <c:v>18.713966666666671</c:v>
                </c:pt>
                <c:pt idx="7265">
                  <c:v>18.716549999999991</c:v>
                </c:pt>
                <c:pt idx="7266">
                  <c:v>18.719133333333325</c:v>
                </c:pt>
                <c:pt idx="7267">
                  <c:v>18.721733333333326</c:v>
                </c:pt>
                <c:pt idx="7268">
                  <c:v>18.724316666666667</c:v>
                </c:pt>
                <c:pt idx="7269">
                  <c:v>18.726900000000001</c:v>
                </c:pt>
                <c:pt idx="7270">
                  <c:v>18.729499999999991</c:v>
                </c:pt>
                <c:pt idx="7271">
                  <c:v>18.732083333333325</c:v>
                </c:pt>
                <c:pt idx="7272">
                  <c:v>18.734666666666669</c:v>
                </c:pt>
                <c:pt idx="7273">
                  <c:v>18.737250000000003</c:v>
                </c:pt>
                <c:pt idx="7274">
                  <c:v>18.739833333333326</c:v>
                </c:pt>
                <c:pt idx="7275">
                  <c:v>18.74243333333332</c:v>
                </c:pt>
                <c:pt idx="7276">
                  <c:v>18.745016666666665</c:v>
                </c:pt>
                <c:pt idx="7277">
                  <c:v>18.747599999999991</c:v>
                </c:pt>
                <c:pt idx="7278">
                  <c:v>18.7502</c:v>
                </c:pt>
                <c:pt idx="7279">
                  <c:v>18.752783333333323</c:v>
                </c:pt>
                <c:pt idx="7280">
                  <c:v>18.755366666666664</c:v>
                </c:pt>
                <c:pt idx="7281">
                  <c:v>18.757966666666672</c:v>
                </c:pt>
                <c:pt idx="7282">
                  <c:v>18.760550000000002</c:v>
                </c:pt>
                <c:pt idx="7283">
                  <c:v>18.763133333333322</c:v>
                </c:pt>
                <c:pt idx="7284">
                  <c:v>18.765716666666663</c:v>
                </c:pt>
                <c:pt idx="7285">
                  <c:v>18.768299999999996</c:v>
                </c:pt>
                <c:pt idx="7286">
                  <c:v>18.770883333333327</c:v>
                </c:pt>
                <c:pt idx="7287">
                  <c:v>18.773466666666664</c:v>
                </c:pt>
                <c:pt idx="7288">
                  <c:v>18.776050000000001</c:v>
                </c:pt>
                <c:pt idx="7289">
                  <c:v>18.778650000000003</c:v>
                </c:pt>
                <c:pt idx="7290">
                  <c:v>18.781233333333322</c:v>
                </c:pt>
                <c:pt idx="7291">
                  <c:v>18.783816666666667</c:v>
                </c:pt>
                <c:pt idx="7292">
                  <c:v>18.786416666666661</c:v>
                </c:pt>
                <c:pt idx="7293">
                  <c:v>18.788999999999991</c:v>
                </c:pt>
                <c:pt idx="7294">
                  <c:v>18.791583333333325</c:v>
                </c:pt>
                <c:pt idx="7295">
                  <c:v>18.794166666666673</c:v>
                </c:pt>
                <c:pt idx="7296">
                  <c:v>18.796733333333325</c:v>
                </c:pt>
                <c:pt idx="7297">
                  <c:v>18.799333333333323</c:v>
                </c:pt>
                <c:pt idx="7298">
                  <c:v>18.801916666666671</c:v>
                </c:pt>
                <c:pt idx="7299">
                  <c:v>18.804500000000001</c:v>
                </c:pt>
                <c:pt idx="7300">
                  <c:v>18.807099999999995</c:v>
                </c:pt>
                <c:pt idx="7301">
                  <c:v>18.809683333333325</c:v>
                </c:pt>
                <c:pt idx="7302">
                  <c:v>18.812266666666673</c:v>
                </c:pt>
                <c:pt idx="7303">
                  <c:v>18.814866666666674</c:v>
                </c:pt>
                <c:pt idx="7304">
                  <c:v>18.817450000000004</c:v>
                </c:pt>
                <c:pt idx="7305">
                  <c:v>18.820033333333324</c:v>
                </c:pt>
                <c:pt idx="7306">
                  <c:v>18.822616666666661</c:v>
                </c:pt>
                <c:pt idx="7307">
                  <c:v>18.825199999999995</c:v>
                </c:pt>
                <c:pt idx="7308">
                  <c:v>18.827800000000003</c:v>
                </c:pt>
                <c:pt idx="7309">
                  <c:v>18.830383333333327</c:v>
                </c:pt>
                <c:pt idx="7310">
                  <c:v>18.832966666666671</c:v>
                </c:pt>
                <c:pt idx="7311">
                  <c:v>18.835566666666672</c:v>
                </c:pt>
                <c:pt idx="7312">
                  <c:v>18.838149999999995</c:v>
                </c:pt>
                <c:pt idx="7313">
                  <c:v>18.840733333333322</c:v>
                </c:pt>
                <c:pt idx="7314">
                  <c:v>18.84333333333332</c:v>
                </c:pt>
                <c:pt idx="7315">
                  <c:v>18.845916666666668</c:v>
                </c:pt>
                <c:pt idx="7316">
                  <c:v>18.848499999999998</c:v>
                </c:pt>
                <c:pt idx="7317">
                  <c:v>18.851099999999999</c:v>
                </c:pt>
                <c:pt idx="7318">
                  <c:v>18.853683333333326</c:v>
                </c:pt>
                <c:pt idx="7319">
                  <c:v>18.85626666666667</c:v>
                </c:pt>
                <c:pt idx="7320">
                  <c:v>18.858850000000004</c:v>
                </c:pt>
                <c:pt idx="7321">
                  <c:v>18.86143333333332</c:v>
                </c:pt>
                <c:pt idx="7322">
                  <c:v>18.863999999999994</c:v>
                </c:pt>
                <c:pt idx="7323">
                  <c:v>18.86658333333332</c:v>
                </c:pt>
                <c:pt idx="7324">
                  <c:v>18.869166666666668</c:v>
                </c:pt>
                <c:pt idx="7325">
                  <c:v>18.871766666666669</c:v>
                </c:pt>
                <c:pt idx="7326">
                  <c:v>18.874350000000003</c:v>
                </c:pt>
                <c:pt idx="7327">
                  <c:v>18.876933333333326</c:v>
                </c:pt>
                <c:pt idx="7328">
                  <c:v>18.879483333333326</c:v>
                </c:pt>
                <c:pt idx="7329">
                  <c:v>18.882066666666667</c:v>
                </c:pt>
                <c:pt idx="7330">
                  <c:v>18.884666666666664</c:v>
                </c:pt>
                <c:pt idx="7331">
                  <c:v>18.887249999999991</c:v>
                </c:pt>
                <c:pt idx="7332">
                  <c:v>18.889833333333325</c:v>
                </c:pt>
                <c:pt idx="7333">
                  <c:v>18.892433333333322</c:v>
                </c:pt>
                <c:pt idx="7334">
                  <c:v>18.895016666666667</c:v>
                </c:pt>
                <c:pt idx="7335">
                  <c:v>18.897600000000001</c:v>
                </c:pt>
                <c:pt idx="7336">
                  <c:v>18.900199999999991</c:v>
                </c:pt>
                <c:pt idx="7337">
                  <c:v>18.902783333333321</c:v>
                </c:pt>
                <c:pt idx="7338">
                  <c:v>18.905366666666666</c:v>
                </c:pt>
                <c:pt idx="7339">
                  <c:v>18.907950000000007</c:v>
                </c:pt>
                <c:pt idx="7340">
                  <c:v>18.910500000000003</c:v>
                </c:pt>
                <c:pt idx="7341">
                  <c:v>18.913083333333329</c:v>
                </c:pt>
                <c:pt idx="7342">
                  <c:v>18.915666666666667</c:v>
                </c:pt>
                <c:pt idx="7343">
                  <c:v>18.91825</c:v>
                </c:pt>
                <c:pt idx="7344">
                  <c:v>18.920849999999991</c:v>
                </c:pt>
                <c:pt idx="7345">
                  <c:v>18.923433333333321</c:v>
                </c:pt>
                <c:pt idx="7346">
                  <c:v>18.926016666666666</c:v>
                </c:pt>
                <c:pt idx="7347">
                  <c:v>18.928616666666663</c:v>
                </c:pt>
                <c:pt idx="7348">
                  <c:v>18.9312</c:v>
                </c:pt>
                <c:pt idx="7349">
                  <c:v>18.933783333333324</c:v>
                </c:pt>
                <c:pt idx="7350">
                  <c:v>18.936366666666668</c:v>
                </c:pt>
                <c:pt idx="7351">
                  <c:v>18.938949999999991</c:v>
                </c:pt>
                <c:pt idx="7352">
                  <c:v>18.941549999999992</c:v>
                </c:pt>
                <c:pt idx="7353">
                  <c:v>18.944133333333323</c:v>
                </c:pt>
                <c:pt idx="7354">
                  <c:v>18.946683333333322</c:v>
                </c:pt>
                <c:pt idx="7355">
                  <c:v>18.949266666666666</c:v>
                </c:pt>
                <c:pt idx="7356">
                  <c:v>18.951850000000004</c:v>
                </c:pt>
                <c:pt idx="7357">
                  <c:v>18.954433333333323</c:v>
                </c:pt>
                <c:pt idx="7358">
                  <c:v>18.957016666666668</c:v>
                </c:pt>
                <c:pt idx="7359">
                  <c:v>18.959600000000002</c:v>
                </c:pt>
                <c:pt idx="7360">
                  <c:v>18.962199999999992</c:v>
                </c:pt>
                <c:pt idx="7361">
                  <c:v>18.964783333333322</c:v>
                </c:pt>
                <c:pt idx="7362">
                  <c:v>18.967366666666667</c:v>
                </c:pt>
                <c:pt idx="7363">
                  <c:v>18.969966666666668</c:v>
                </c:pt>
                <c:pt idx="7364">
                  <c:v>18.972550000000002</c:v>
                </c:pt>
                <c:pt idx="7365">
                  <c:v>18.975133333333325</c:v>
                </c:pt>
                <c:pt idx="7366">
                  <c:v>18.977733333333322</c:v>
                </c:pt>
                <c:pt idx="7367">
                  <c:v>18.980299999999996</c:v>
                </c:pt>
                <c:pt idx="7368">
                  <c:v>18.982883333333323</c:v>
                </c:pt>
                <c:pt idx="7369">
                  <c:v>18.985483333333317</c:v>
                </c:pt>
                <c:pt idx="7370">
                  <c:v>18.988066666666665</c:v>
                </c:pt>
                <c:pt idx="7371">
                  <c:v>18.990650000000002</c:v>
                </c:pt>
                <c:pt idx="7372">
                  <c:v>18.993233333333322</c:v>
                </c:pt>
                <c:pt idx="7373">
                  <c:v>18.995816666666666</c:v>
                </c:pt>
                <c:pt idx="7374">
                  <c:v>18.998416666666664</c:v>
                </c:pt>
                <c:pt idx="7375">
                  <c:v>19.000999999999994</c:v>
                </c:pt>
                <c:pt idx="7376">
                  <c:v>19.003583333333321</c:v>
                </c:pt>
                <c:pt idx="7377">
                  <c:v>19.006183333333329</c:v>
                </c:pt>
                <c:pt idx="7378">
                  <c:v>19.008766666666666</c:v>
                </c:pt>
                <c:pt idx="7379">
                  <c:v>19.011350000000004</c:v>
                </c:pt>
                <c:pt idx="7380">
                  <c:v>19.013933333333327</c:v>
                </c:pt>
                <c:pt idx="7381">
                  <c:v>19.016516666666668</c:v>
                </c:pt>
                <c:pt idx="7382">
                  <c:v>19.019099999999995</c:v>
                </c:pt>
                <c:pt idx="7383">
                  <c:v>19.021683333333325</c:v>
                </c:pt>
                <c:pt idx="7384">
                  <c:v>19.024266666666669</c:v>
                </c:pt>
                <c:pt idx="7385">
                  <c:v>19.02686666666667</c:v>
                </c:pt>
                <c:pt idx="7386">
                  <c:v>19.029450000000001</c:v>
                </c:pt>
                <c:pt idx="7387">
                  <c:v>19.032033333333324</c:v>
                </c:pt>
                <c:pt idx="7388">
                  <c:v>19.034633333333325</c:v>
                </c:pt>
                <c:pt idx="7389">
                  <c:v>19.037216666666669</c:v>
                </c:pt>
                <c:pt idx="7390">
                  <c:v>19.039800000000003</c:v>
                </c:pt>
                <c:pt idx="7391">
                  <c:v>19.042399999999997</c:v>
                </c:pt>
                <c:pt idx="7392">
                  <c:v>19.044983333333327</c:v>
                </c:pt>
                <c:pt idx="7393">
                  <c:v>19.047566666666668</c:v>
                </c:pt>
                <c:pt idx="7394">
                  <c:v>19.050149999999995</c:v>
                </c:pt>
                <c:pt idx="7395">
                  <c:v>19.052733333333322</c:v>
                </c:pt>
                <c:pt idx="7396">
                  <c:v>19.055333333333323</c:v>
                </c:pt>
                <c:pt idx="7397">
                  <c:v>19.057916666666667</c:v>
                </c:pt>
                <c:pt idx="7398">
                  <c:v>19.060499999999998</c:v>
                </c:pt>
                <c:pt idx="7399">
                  <c:v>19.063100000000002</c:v>
                </c:pt>
                <c:pt idx="7400">
                  <c:v>19.065683333333322</c:v>
                </c:pt>
                <c:pt idx="7401">
                  <c:v>19.068266666666666</c:v>
                </c:pt>
                <c:pt idx="7402">
                  <c:v>19.070866666666671</c:v>
                </c:pt>
                <c:pt idx="7403">
                  <c:v>19.07344999999999</c:v>
                </c:pt>
                <c:pt idx="7404">
                  <c:v>19.076033333333321</c:v>
                </c:pt>
                <c:pt idx="7405">
                  <c:v>19.078616666666669</c:v>
                </c:pt>
                <c:pt idx="7406">
                  <c:v>19.081200000000003</c:v>
                </c:pt>
                <c:pt idx="7407">
                  <c:v>19.0838</c:v>
                </c:pt>
                <c:pt idx="7408">
                  <c:v>19.086383333333323</c:v>
                </c:pt>
                <c:pt idx="7409">
                  <c:v>19.088966666666668</c:v>
                </c:pt>
                <c:pt idx="7410">
                  <c:v>19.091549999999991</c:v>
                </c:pt>
                <c:pt idx="7411">
                  <c:v>19.094133333333325</c:v>
                </c:pt>
                <c:pt idx="7412">
                  <c:v>19.096716666666669</c:v>
                </c:pt>
                <c:pt idx="7413">
                  <c:v>19.099316666666667</c:v>
                </c:pt>
                <c:pt idx="7414">
                  <c:v>19.101900000000004</c:v>
                </c:pt>
                <c:pt idx="7415">
                  <c:v>19.104483333333327</c:v>
                </c:pt>
                <c:pt idx="7416">
                  <c:v>19.107083333333328</c:v>
                </c:pt>
                <c:pt idx="7417">
                  <c:v>19.109633333333321</c:v>
                </c:pt>
                <c:pt idx="7418">
                  <c:v>19.112233333333325</c:v>
                </c:pt>
                <c:pt idx="7419">
                  <c:v>19.114816666666673</c:v>
                </c:pt>
                <c:pt idx="7420">
                  <c:v>19.117400000000004</c:v>
                </c:pt>
                <c:pt idx="7421">
                  <c:v>19.12</c:v>
                </c:pt>
                <c:pt idx="7422">
                  <c:v>19.122583333333324</c:v>
                </c:pt>
                <c:pt idx="7423">
                  <c:v>19.125166666666665</c:v>
                </c:pt>
                <c:pt idx="7424">
                  <c:v>19.12776666666667</c:v>
                </c:pt>
                <c:pt idx="7425">
                  <c:v>19.130350000000004</c:v>
                </c:pt>
                <c:pt idx="7426">
                  <c:v>19.132933333333327</c:v>
                </c:pt>
                <c:pt idx="7427">
                  <c:v>19.135533333333324</c:v>
                </c:pt>
                <c:pt idx="7428">
                  <c:v>19.138116666666672</c:v>
                </c:pt>
                <c:pt idx="7429">
                  <c:v>19.140699999999995</c:v>
                </c:pt>
                <c:pt idx="7430">
                  <c:v>19.143283333333326</c:v>
                </c:pt>
                <c:pt idx="7431">
                  <c:v>19.14586666666667</c:v>
                </c:pt>
                <c:pt idx="7432">
                  <c:v>19.148466666666664</c:v>
                </c:pt>
                <c:pt idx="7433">
                  <c:v>19.151050000000005</c:v>
                </c:pt>
                <c:pt idx="7434">
                  <c:v>19.153633333333325</c:v>
                </c:pt>
                <c:pt idx="7435">
                  <c:v>19.156233333333326</c:v>
                </c:pt>
                <c:pt idx="7436">
                  <c:v>19.15881666666667</c:v>
                </c:pt>
                <c:pt idx="7437">
                  <c:v>19.1614</c:v>
                </c:pt>
                <c:pt idx="7438">
                  <c:v>19.163999999999994</c:v>
                </c:pt>
                <c:pt idx="7439">
                  <c:v>19.166583333333325</c:v>
                </c:pt>
                <c:pt idx="7440">
                  <c:v>19.169166666666673</c:v>
                </c:pt>
                <c:pt idx="7441">
                  <c:v>19.171749999999996</c:v>
                </c:pt>
                <c:pt idx="7442">
                  <c:v>19.174333333333326</c:v>
                </c:pt>
                <c:pt idx="7443">
                  <c:v>19.176933333333327</c:v>
                </c:pt>
                <c:pt idx="7444">
                  <c:v>19.179516666666665</c:v>
                </c:pt>
                <c:pt idx="7445">
                  <c:v>19.182099999999991</c:v>
                </c:pt>
                <c:pt idx="7446">
                  <c:v>19.184700000000003</c:v>
                </c:pt>
                <c:pt idx="7447">
                  <c:v>19.187283333333326</c:v>
                </c:pt>
                <c:pt idx="7448">
                  <c:v>19.189866666666671</c:v>
                </c:pt>
                <c:pt idx="7449">
                  <c:v>19.192466666666668</c:v>
                </c:pt>
                <c:pt idx="7450">
                  <c:v>19.195049999999991</c:v>
                </c:pt>
                <c:pt idx="7451">
                  <c:v>19.197633333333325</c:v>
                </c:pt>
                <c:pt idx="7452">
                  <c:v>19.200216666666666</c:v>
                </c:pt>
                <c:pt idx="7453">
                  <c:v>19.2028</c:v>
                </c:pt>
                <c:pt idx="7454">
                  <c:v>19.205399999999997</c:v>
                </c:pt>
                <c:pt idx="7455">
                  <c:v>19.207983333333328</c:v>
                </c:pt>
                <c:pt idx="7456">
                  <c:v>19.210566666666672</c:v>
                </c:pt>
                <c:pt idx="7457">
                  <c:v>19.21316666666667</c:v>
                </c:pt>
                <c:pt idx="7458">
                  <c:v>19.21575</c:v>
                </c:pt>
                <c:pt idx="7459">
                  <c:v>19.21833333333332</c:v>
                </c:pt>
                <c:pt idx="7460">
                  <c:v>19.220933333333324</c:v>
                </c:pt>
                <c:pt idx="7461">
                  <c:v>19.223516666666669</c:v>
                </c:pt>
                <c:pt idx="7462">
                  <c:v>19.226099999999995</c:v>
                </c:pt>
                <c:pt idx="7463">
                  <c:v>19.228699999999996</c:v>
                </c:pt>
                <c:pt idx="7464">
                  <c:v>19.231283333333327</c:v>
                </c:pt>
                <c:pt idx="7465">
                  <c:v>19.233866666666668</c:v>
                </c:pt>
                <c:pt idx="7466">
                  <c:v>19.236449999999991</c:v>
                </c:pt>
                <c:pt idx="7467">
                  <c:v>19.239033333333325</c:v>
                </c:pt>
                <c:pt idx="7468">
                  <c:v>19.241633333333322</c:v>
                </c:pt>
                <c:pt idx="7469">
                  <c:v>19.244216666666667</c:v>
                </c:pt>
                <c:pt idx="7470">
                  <c:v>19.2468</c:v>
                </c:pt>
                <c:pt idx="7471">
                  <c:v>19.249399999999991</c:v>
                </c:pt>
                <c:pt idx="7472">
                  <c:v>19.251983333333328</c:v>
                </c:pt>
                <c:pt idx="7473">
                  <c:v>19.254566666666665</c:v>
                </c:pt>
                <c:pt idx="7474">
                  <c:v>19.25716666666667</c:v>
                </c:pt>
                <c:pt idx="7475">
                  <c:v>19.25975</c:v>
                </c:pt>
                <c:pt idx="7476">
                  <c:v>19.26233333333332</c:v>
                </c:pt>
                <c:pt idx="7477">
                  <c:v>19.264916666666668</c:v>
                </c:pt>
                <c:pt idx="7478">
                  <c:v>19.267499999999991</c:v>
                </c:pt>
                <c:pt idx="7479">
                  <c:v>19.270099999999996</c:v>
                </c:pt>
                <c:pt idx="7480">
                  <c:v>19.272683333333326</c:v>
                </c:pt>
                <c:pt idx="7481">
                  <c:v>19.275266666666667</c:v>
                </c:pt>
                <c:pt idx="7482">
                  <c:v>19.277866666666672</c:v>
                </c:pt>
                <c:pt idx="7483">
                  <c:v>19.280449999999988</c:v>
                </c:pt>
                <c:pt idx="7484">
                  <c:v>19.283033333333321</c:v>
                </c:pt>
                <c:pt idx="7485">
                  <c:v>19.285633333333319</c:v>
                </c:pt>
                <c:pt idx="7486">
                  <c:v>19.28821666666666</c:v>
                </c:pt>
                <c:pt idx="7487">
                  <c:v>19.290800000000001</c:v>
                </c:pt>
                <c:pt idx="7488">
                  <c:v>19.293400000000002</c:v>
                </c:pt>
                <c:pt idx="7489">
                  <c:v>19.295983333333325</c:v>
                </c:pt>
                <c:pt idx="7490">
                  <c:v>19.298566666666666</c:v>
                </c:pt>
                <c:pt idx="7491">
                  <c:v>19.301150000000003</c:v>
                </c:pt>
                <c:pt idx="7492">
                  <c:v>19.303733333333323</c:v>
                </c:pt>
                <c:pt idx="7493">
                  <c:v>19.306333333333324</c:v>
                </c:pt>
                <c:pt idx="7494">
                  <c:v>19.308916666666672</c:v>
                </c:pt>
                <c:pt idx="7495">
                  <c:v>19.311500000000006</c:v>
                </c:pt>
                <c:pt idx="7496">
                  <c:v>19.314100000000003</c:v>
                </c:pt>
                <c:pt idx="7497">
                  <c:v>19.316683333333327</c:v>
                </c:pt>
                <c:pt idx="7498">
                  <c:v>19.319266666666671</c:v>
                </c:pt>
                <c:pt idx="7499">
                  <c:v>19.321866666666669</c:v>
                </c:pt>
                <c:pt idx="7500">
                  <c:v>19.324450000000006</c:v>
                </c:pt>
                <c:pt idx="7501">
                  <c:v>19.327033333333329</c:v>
                </c:pt>
                <c:pt idx="7502">
                  <c:v>19.329616666666666</c:v>
                </c:pt>
                <c:pt idx="7503">
                  <c:v>19.3322</c:v>
                </c:pt>
                <c:pt idx="7504">
                  <c:v>19.334799999999994</c:v>
                </c:pt>
                <c:pt idx="7505">
                  <c:v>19.337383333333328</c:v>
                </c:pt>
                <c:pt idx="7506">
                  <c:v>19.339966666666669</c:v>
                </c:pt>
                <c:pt idx="7507">
                  <c:v>19.342566666666666</c:v>
                </c:pt>
                <c:pt idx="7508">
                  <c:v>19.34515</c:v>
                </c:pt>
                <c:pt idx="7509">
                  <c:v>19.347733333333323</c:v>
                </c:pt>
                <c:pt idx="7510">
                  <c:v>19.350333333333325</c:v>
                </c:pt>
                <c:pt idx="7511">
                  <c:v>19.352916666666665</c:v>
                </c:pt>
                <c:pt idx="7512">
                  <c:v>19.355499999999996</c:v>
                </c:pt>
                <c:pt idx="7513">
                  <c:v>19.358083333333326</c:v>
                </c:pt>
                <c:pt idx="7514">
                  <c:v>19.360666666666667</c:v>
                </c:pt>
                <c:pt idx="7515">
                  <c:v>19.363266666666668</c:v>
                </c:pt>
                <c:pt idx="7516">
                  <c:v>19.365850000000005</c:v>
                </c:pt>
                <c:pt idx="7517">
                  <c:v>19.368433333333321</c:v>
                </c:pt>
                <c:pt idx="7518">
                  <c:v>19.371033333333326</c:v>
                </c:pt>
                <c:pt idx="7519">
                  <c:v>19.373616666666667</c:v>
                </c:pt>
                <c:pt idx="7520">
                  <c:v>19.376199999999994</c:v>
                </c:pt>
                <c:pt idx="7521">
                  <c:v>19.378800000000005</c:v>
                </c:pt>
                <c:pt idx="7522">
                  <c:v>19.381383333333329</c:v>
                </c:pt>
                <c:pt idx="7523">
                  <c:v>19.383966666666669</c:v>
                </c:pt>
                <c:pt idx="7524">
                  <c:v>19.386566666666667</c:v>
                </c:pt>
                <c:pt idx="7525">
                  <c:v>19.38914999999999</c:v>
                </c:pt>
                <c:pt idx="7526">
                  <c:v>19.39173333333332</c:v>
                </c:pt>
                <c:pt idx="7527">
                  <c:v>19.394316666666668</c:v>
                </c:pt>
                <c:pt idx="7528">
                  <c:v>19.396900000000006</c:v>
                </c:pt>
                <c:pt idx="7529">
                  <c:v>19.3995</c:v>
                </c:pt>
                <c:pt idx="7530">
                  <c:v>19.402083333333323</c:v>
                </c:pt>
                <c:pt idx="7531">
                  <c:v>19.404666666666667</c:v>
                </c:pt>
                <c:pt idx="7532">
                  <c:v>19.407266666666665</c:v>
                </c:pt>
                <c:pt idx="7533">
                  <c:v>19.409849999999995</c:v>
                </c:pt>
                <c:pt idx="7534">
                  <c:v>19.412433333333325</c:v>
                </c:pt>
                <c:pt idx="7535">
                  <c:v>19.415033333333323</c:v>
                </c:pt>
                <c:pt idx="7536">
                  <c:v>19.417616666666667</c:v>
                </c:pt>
                <c:pt idx="7537">
                  <c:v>19.420166666666667</c:v>
                </c:pt>
                <c:pt idx="7538">
                  <c:v>19.422749999999997</c:v>
                </c:pt>
                <c:pt idx="7539">
                  <c:v>19.42533333333332</c:v>
                </c:pt>
                <c:pt idx="7540">
                  <c:v>19.427933333333325</c:v>
                </c:pt>
                <c:pt idx="7541">
                  <c:v>19.430516666666666</c:v>
                </c:pt>
                <c:pt idx="7542">
                  <c:v>19.433100000000003</c:v>
                </c:pt>
                <c:pt idx="7543">
                  <c:v>19.435699999999997</c:v>
                </c:pt>
                <c:pt idx="7544">
                  <c:v>19.438283333333324</c:v>
                </c:pt>
                <c:pt idx="7545">
                  <c:v>19.440866666666668</c:v>
                </c:pt>
                <c:pt idx="7546">
                  <c:v>19.443466666666666</c:v>
                </c:pt>
                <c:pt idx="7547">
                  <c:v>19.44605</c:v>
                </c:pt>
                <c:pt idx="7548">
                  <c:v>19.448633333333316</c:v>
                </c:pt>
                <c:pt idx="7549">
                  <c:v>19.451216666666667</c:v>
                </c:pt>
                <c:pt idx="7550">
                  <c:v>19.453800000000001</c:v>
                </c:pt>
                <c:pt idx="7551">
                  <c:v>19.456399999999995</c:v>
                </c:pt>
                <c:pt idx="7552">
                  <c:v>19.458983333333325</c:v>
                </c:pt>
                <c:pt idx="7553">
                  <c:v>19.461566666666666</c:v>
                </c:pt>
                <c:pt idx="7554">
                  <c:v>19.464166666666664</c:v>
                </c:pt>
                <c:pt idx="7555">
                  <c:v>19.466749999999998</c:v>
                </c:pt>
                <c:pt idx="7556">
                  <c:v>19.469333333333321</c:v>
                </c:pt>
                <c:pt idx="7557">
                  <c:v>19.471933333333325</c:v>
                </c:pt>
                <c:pt idx="7558">
                  <c:v>19.474516666666666</c:v>
                </c:pt>
                <c:pt idx="7559">
                  <c:v>19.477066666666669</c:v>
                </c:pt>
                <c:pt idx="7560">
                  <c:v>19.479649999999992</c:v>
                </c:pt>
                <c:pt idx="7561">
                  <c:v>19.482233333333319</c:v>
                </c:pt>
                <c:pt idx="7562">
                  <c:v>19.48483333333332</c:v>
                </c:pt>
                <c:pt idx="7563">
                  <c:v>19.487416666666661</c:v>
                </c:pt>
                <c:pt idx="7564">
                  <c:v>19.490000000000002</c:v>
                </c:pt>
                <c:pt idx="7565">
                  <c:v>19.492599999999992</c:v>
                </c:pt>
                <c:pt idx="7566">
                  <c:v>19.495183333333323</c:v>
                </c:pt>
                <c:pt idx="7567">
                  <c:v>19.497766666666667</c:v>
                </c:pt>
                <c:pt idx="7568">
                  <c:v>19.500366666666665</c:v>
                </c:pt>
                <c:pt idx="7569">
                  <c:v>19.502949999999991</c:v>
                </c:pt>
                <c:pt idx="7570">
                  <c:v>19.505533333333325</c:v>
                </c:pt>
                <c:pt idx="7571">
                  <c:v>19.50811666666667</c:v>
                </c:pt>
                <c:pt idx="7572">
                  <c:v>19.5107</c:v>
                </c:pt>
                <c:pt idx="7573">
                  <c:v>19.513300000000001</c:v>
                </c:pt>
                <c:pt idx="7574">
                  <c:v>19.515883333333324</c:v>
                </c:pt>
                <c:pt idx="7575">
                  <c:v>19.518466666666665</c:v>
                </c:pt>
                <c:pt idx="7576">
                  <c:v>19.52106666666667</c:v>
                </c:pt>
                <c:pt idx="7577">
                  <c:v>19.52365</c:v>
                </c:pt>
                <c:pt idx="7578">
                  <c:v>19.526233333333323</c:v>
                </c:pt>
                <c:pt idx="7579">
                  <c:v>19.528833333333324</c:v>
                </c:pt>
                <c:pt idx="7580">
                  <c:v>19.531416666666665</c:v>
                </c:pt>
                <c:pt idx="7581">
                  <c:v>19.533999999999999</c:v>
                </c:pt>
                <c:pt idx="7582">
                  <c:v>19.5366</c:v>
                </c:pt>
                <c:pt idx="7583">
                  <c:v>19.539183333333327</c:v>
                </c:pt>
                <c:pt idx="7584">
                  <c:v>19.541766666666668</c:v>
                </c:pt>
                <c:pt idx="7585">
                  <c:v>19.544350000000001</c:v>
                </c:pt>
                <c:pt idx="7586">
                  <c:v>19.546933333333325</c:v>
                </c:pt>
                <c:pt idx="7587">
                  <c:v>19.549533333333322</c:v>
                </c:pt>
                <c:pt idx="7588">
                  <c:v>19.552116666666667</c:v>
                </c:pt>
                <c:pt idx="7589">
                  <c:v>19.5547</c:v>
                </c:pt>
                <c:pt idx="7590">
                  <c:v>19.557300000000001</c:v>
                </c:pt>
                <c:pt idx="7591">
                  <c:v>19.559883333333328</c:v>
                </c:pt>
                <c:pt idx="7592">
                  <c:v>19.562466666666669</c:v>
                </c:pt>
                <c:pt idx="7593">
                  <c:v>19.565066666666667</c:v>
                </c:pt>
                <c:pt idx="7594">
                  <c:v>19.56765</c:v>
                </c:pt>
                <c:pt idx="7595">
                  <c:v>19.57023333333332</c:v>
                </c:pt>
                <c:pt idx="7596">
                  <c:v>19.572816666666665</c:v>
                </c:pt>
                <c:pt idx="7597">
                  <c:v>19.575399999999991</c:v>
                </c:pt>
                <c:pt idx="7598">
                  <c:v>19.577999999999999</c:v>
                </c:pt>
                <c:pt idx="7599">
                  <c:v>19.580566666666666</c:v>
                </c:pt>
                <c:pt idx="7600">
                  <c:v>19.58315</c:v>
                </c:pt>
                <c:pt idx="7601">
                  <c:v>19.585749999999997</c:v>
                </c:pt>
                <c:pt idx="7602">
                  <c:v>19.588333333333317</c:v>
                </c:pt>
                <c:pt idx="7603">
                  <c:v>19.590916666666665</c:v>
                </c:pt>
                <c:pt idx="7604">
                  <c:v>19.593499999999995</c:v>
                </c:pt>
                <c:pt idx="7605">
                  <c:v>19.596083333333329</c:v>
                </c:pt>
                <c:pt idx="7606">
                  <c:v>19.598666666666666</c:v>
                </c:pt>
                <c:pt idx="7607">
                  <c:v>19.601250000000004</c:v>
                </c:pt>
                <c:pt idx="7608">
                  <c:v>19.603833333333327</c:v>
                </c:pt>
                <c:pt idx="7609">
                  <c:v>19.606433333333324</c:v>
                </c:pt>
                <c:pt idx="7610">
                  <c:v>19.609016666666665</c:v>
                </c:pt>
                <c:pt idx="7611">
                  <c:v>19.611599999999999</c:v>
                </c:pt>
                <c:pt idx="7612">
                  <c:v>19.614200000000004</c:v>
                </c:pt>
                <c:pt idx="7613">
                  <c:v>19.616783333333327</c:v>
                </c:pt>
                <c:pt idx="7614">
                  <c:v>19.619366666666672</c:v>
                </c:pt>
                <c:pt idx="7615">
                  <c:v>19.621966666666669</c:v>
                </c:pt>
                <c:pt idx="7616">
                  <c:v>19.624549999999996</c:v>
                </c:pt>
                <c:pt idx="7617">
                  <c:v>19.627133333333326</c:v>
                </c:pt>
                <c:pt idx="7618">
                  <c:v>19.629716666666663</c:v>
                </c:pt>
                <c:pt idx="7619">
                  <c:v>19.632300000000001</c:v>
                </c:pt>
                <c:pt idx="7620">
                  <c:v>19.634900000000009</c:v>
                </c:pt>
                <c:pt idx="7621">
                  <c:v>19.637483333333329</c:v>
                </c:pt>
                <c:pt idx="7622">
                  <c:v>19.640066666666669</c:v>
                </c:pt>
                <c:pt idx="7623">
                  <c:v>19.642666666666667</c:v>
                </c:pt>
                <c:pt idx="7624">
                  <c:v>19.64524999999999</c:v>
                </c:pt>
                <c:pt idx="7625">
                  <c:v>19.647833333333324</c:v>
                </c:pt>
                <c:pt idx="7626">
                  <c:v>19.650433333333329</c:v>
                </c:pt>
                <c:pt idx="7627">
                  <c:v>19.653016666666669</c:v>
                </c:pt>
                <c:pt idx="7628">
                  <c:v>19.6556</c:v>
                </c:pt>
                <c:pt idx="7629">
                  <c:v>19.658200000000001</c:v>
                </c:pt>
                <c:pt idx="7630">
                  <c:v>19.66078333333332</c:v>
                </c:pt>
                <c:pt idx="7631">
                  <c:v>19.663366666666665</c:v>
                </c:pt>
                <c:pt idx="7632">
                  <c:v>19.665950000000006</c:v>
                </c:pt>
                <c:pt idx="7633">
                  <c:v>19.668499999999991</c:v>
                </c:pt>
                <c:pt idx="7634">
                  <c:v>19.671100000000006</c:v>
                </c:pt>
                <c:pt idx="7635">
                  <c:v>19.673683333333326</c:v>
                </c:pt>
                <c:pt idx="7636">
                  <c:v>19.67626666666667</c:v>
                </c:pt>
                <c:pt idx="7637">
                  <c:v>19.678866666666671</c:v>
                </c:pt>
                <c:pt idx="7638">
                  <c:v>19.681449999999991</c:v>
                </c:pt>
                <c:pt idx="7639">
                  <c:v>19.684033333333325</c:v>
                </c:pt>
                <c:pt idx="7640">
                  <c:v>19.686599999999995</c:v>
                </c:pt>
                <c:pt idx="7641">
                  <c:v>19.689183333333329</c:v>
                </c:pt>
                <c:pt idx="7642">
                  <c:v>19.691783333333326</c:v>
                </c:pt>
                <c:pt idx="7643">
                  <c:v>19.694366666666671</c:v>
                </c:pt>
                <c:pt idx="7644">
                  <c:v>19.696950000000005</c:v>
                </c:pt>
                <c:pt idx="7645">
                  <c:v>19.699549999999995</c:v>
                </c:pt>
                <c:pt idx="7646">
                  <c:v>19.702133333333322</c:v>
                </c:pt>
                <c:pt idx="7647">
                  <c:v>19.704716666666666</c:v>
                </c:pt>
                <c:pt idx="7648">
                  <c:v>19.707316666666667</c:v>
                </c:pt>
                <c:pt idx="7649">
                  <c:v>19.709900000000001</c:v>
                </c:pt>
                <c:pt idx="7650">
                  <c:v>19.712483333333324</c:v>
                </c:pt>
                <c:pt idx="7651">
                  <c:v>19.715083333333325</c:v>
                </c:pt>
                <c:pt idx="7652">
                  <c:v>19.71766666666667</c:v>
                </c:pt>
                <c:pt idx="7653">
                  <c:v>19.72025</c:v>
                </c:pt>
                <c:pt idx="7654">
                  <c:v>19.72283333333332</c:v>
                </c:pt>
                <c:pt idx="7655">
                  <c:v>19.72539999999999</c:v>
                </c:pt>
                <c:pt idx="7656">
                  <c:v>19.728000000000002</c:v>
                </c:pt>
                <c:pt idx="7657">
                  <c:v>19.730583333333325</c:v>
                </c:pt>
                <c:pt idx="7658">
                  <c:v>19.733166666666669</c:v>
                </c:pt>
                <c:pt idx="7659">
                  <c:v>19.735766666666667</c:v>
                </c:pt>
                <c:pt idx="7660">
                  <c:v>19.738350000000001</c:v>
                </c:pt>
                <c:pt idx="7661">
                  <c:v>19.74093333333332</c:v>
                </c:pt>
                <c:pt idx="7662">
                  <c:v>19.743533333333321</c:v>
                </c:pt>
                <c:pt idx="7663">
                  <c:v>19.746116666666669</c:v>
                </c:pt>
                <c:pt idx="7664">
                  <c:v>19.748699999999992</c:v>
                </c:pt>
                <c:pt idx="7665">
                  <c:v>19.751283333333326</c:v>
                </c:pt>
                <c:pt idx="7666">
                  <c:v>19.753866666666671</c:v>
                </c:pt>
                <c:pt idx="7667">
                  <c:v>19.756466666666665</c:v>
                </c:pt>
                <c:pt idx="7668">
                  <c:v>19.759049999999991</c:v>
                </c:pt>
                <c:pt idx="7669">
                  <c:v>19.761633333333325</c:v>
                </c:pt>
                <c:pt idx="7670">
                  <c:v>19.764233333333323</c:v>
                </c:pt>
                <c:pt idx="7671">
                  <c:v>19.766816666666667</c:v>
                </c:pt>
                <c:pt idx="7672">
                  <c:v>19.769399999999997</c:v>
                </c:pt>
                <c:pt idx="7673">
                  <c:v>19.771999999999995</c:v>
                </c:pt>
                <c:pt idx="7674">
                  <c:v>19.774583333333325</c:v>
                </c:pt>
                <c:pt idx="7675">
                  <c:v>19.777166666666673</c:v>
                </c:pt>
                <c:pt idx="7676">
                  <c:v>19.77975</c:v>
                </c:pt>
                <c:pt idx="7677">
                  <c:v>19.782316666666663</c:v>
                </c:pt>
                <c:pt idx="7678">
                  <c:v>19.784916666666668</c:v>
                </c:pt>
                <c:pt idx="7679">
                  <c:v>19.787499999999998</c:v>
                </c:pt>
                <c:pt idx="7680">
                  <c:v>19.790083333333325</c:v>
                </c:pt>
                <c:pt idx="7681">
                  <c:v>19.792683333333322</c:v>
                </c:pt>
                <c:pt idx="7682">
                  <c:v>19.795266666666667</c:v>
                </c:pt>
                <c:pt idx="7683">
                  <c:v>19.797850000000004</c:v>
                </c:pt>
                <c:pt idx="7684">
                  <c:v>19.800450000000001</c:v>
                </c:pt>
                <c:pt idx="7685">
                  <c:v>19.803033333333325</c:v>
                </c:pt>
                <c:pt idx="7686">
                  <c:v>19.805616666666666</c:v>
                </c:pt>
                <c:pt idx="7687">
                  <c:v>19.808199999999996</c:v>
                </c:pt>
                <c:pt idx="7688">
                  <c:v>19.810783333333326</c:v>
                </c:pt>
                <c:pt idx="7689">
                  <c:v>19.813383333333327</c:v>
                </c:pt>
                <c:pt idx="7690">
                  <c:v>19.815966666666672</c:v>
                </c:pt>
                <c:pt idx="7691">
                  <c:v>19.818550000000005</c:v>
                </c:pt>
                <c:pt idx="7692">
                  <c:v>19.821149999999996</c:v>
                </c:pt>
                <c:pt idx="7693">
                  <c:v>19.823733333333323</c:v>
                </c:pt>
                <c:pt idx="7694">
                  <c:v>19.826316666666667</c:v>
                </c:pt>
                <c:pt idx="7695">
                  <c:v>19.828916666666665</c:v>
                </c:pt>
                <c:pt idx="7696">
                  <c:v>19.831500000000005</c:v>
                </c:pt>
                <c:pt idx="7697">
                  <c:v>19.834083333333332</c:v>
                </c:pt>
                <c:pt idx="7698">
                  <c:v>19.836683333333326</c:v>
                </c:pt>
                <c:pt idx="7699">
                  <c:v>19.839266666666671</c:v>
                </c:pt>
                <c:pt idx="7700">
                  <c:v>19.841850000000004</c:v>
                </c:pt>
                <c:pt idx="7701">
                  <c:v>19.84443333333332</c:v>
                </c:pt>
                <c:pt idx="7702">
                  <c:v>19.847016666666665</c:v>
                </c:pt>
                <c:pt idx="7703">
                  <c:v>19.84961666666667</c:v>
                </c:pt>
                <c:pt idx="7704">
                  <c:v>19.8522</c:v>
                </c:pt>
                <c:pt idx="7705">
                  <c:v>19.854783333333327</c:v>
                </c:pt>
                <c:pt idx="7706">
                  <c:v>19.857383333333328</c:v>
                </c:pt>
                <c:pt idx="7707">
                  <c:v>19.859966666666669</c:v>
                </c:pt>
                <c:pt idx="7708">
                  <c:v>19.862549999999992</c:v>
                </c:pt>
                <c:pt idx="7709">
                  <c:v>19.865150000000003</c:v>
                </c:pt>
                <c:pt idx="7710">
                  <c:v>19.867733333333323</c:v>
                </c:pt>
                <c:pt idx="7711">
                  <c:v>19.870316666666668</c:v>
                </c:pt>
                <c:pt idx="7712">
                  <c:v>19.872900000000001</c:v>
                </c:pt>
                <c:pt idx="7713">
                  <c:v>19.875483333333325</c:v>
                </c:pt>
                <c:pt idx="7714">
                  <c:v>19.878083333333326</c:v>
                </c:pt>
                <c:pt idx="7715">
                  <c:v>19.880666666666666</c:v>
                </c:pt>
                <c:pt idx="7716">
                  <c:v>19.88324999999999</c:v>
                </c:pt>
                <c:pt idx="7717">
                  <c:v>19.885850000000001</c:v>
                </c:pt>
                <c:pt idx="7718">
                  <c:v>19.888433333333321</c:v>
                </c:pt>
                <c:pt idx="7719">
                  <c:v>19.891016666666665</c:v>
                </c:pt>
                <c:pt idx="7720">
                  <c:v>19.893616666666667</c:v>
                </c:pt>
                <c:pt idx="7721">
                  <c:v>19.8962</c:v>
                </c:pt>
                <c:pt idx="7722">
                  <c:v>19.89878333333332</c:v>
                </c:pt>
                <c:pt idx="7723">
                  <c:v>19.901366666666668</c:v>
                </c:pt>
                <c:pt idx="7724">
                  <c:v>19.903950000000005</c:v>
                </c:pt>
                <c:pt idx="7725">
                  <c:v>19.906549999999992</c:v>
                </c:pt>
                <c:pt idx="7726">
                  <c:v>19.909133333333322</c:v>
                </c:pt>
                <c:pt idx="7727">
                  <c:v>19.911716666666667</c:v>
                </c:pt>
                <c:pt idx="7728">
                  <c:v>19.914316666666664</c:v>
                </c:pt>
                <c:pt idx="7729">
                  <c:v>19.916899999999995</c:v>
                </c:pt>
                <c:pt idx="7730">
                  <c:v>19.919483333333329</c:v>
                </c:pt>
                <c:pt idx="7731">
                  <c:v>19.922066666666669</c:v>
                </c:pt>
                <c:pt idx="7732">
                  <c:v>19.92465</c:v>
                </c:pt>
                <c:pt idx="7733">
                  <c:v>19.927233333333323</c:v>
                </c:pt>
                <c:pt idx="7734">
                  <c:v>19.929816666666667</c:v>
                </c:pt>
                <c:pt idx="7735">
                  <c:v>19.932399999999991</c:v>
                </c:pt>
                <c:pt idx="7736">
                  <c:v>19.934999999999999</c:v>
                </c:pt>
                <c:pt idx="7737">
                  <c:v>19.937583333333329</c:v>
                </c:pt>
                <c:pt idx="7738">
                  <c:v>19.940166666666666</c:v>
                </c:pt>
                <c:pt idx="7739">
                  <c:v>19.942766666666664</c:v>
                </c:pt>
                <c:pt idx="7740">
                  <c:v>19.94533333333332</c:v>
                </c:pt>
                <c:pt idx="7741">
                  <c:v>19.947916666666668</c:v>
                </c:pt>
                <c:pt idx="7742">
                  <c:v>19.950516666666662</c:v>
                </c:pt>
                <c:pt idx="7743">
                  <c:v>19.953099999999996</c:v>
                </c:pt>
                <c:pt idx="7744">
                  <c:v>19.955666666666666</c:v>
                </c:pt>
                <c:pt idx="7745">
                  <c:v>19.95825</c:v>
                </c:pt>
                <c:pt idx="7746">
                  <c:v>19.960833333333323</c:v>
                </c:pt>
                <c:pt idx="7747">
                  <c:v>19.96343333333332</c:v>
                </c:pt>
                <c:pt idx="7748">
                  <c:v>19.966016666666665</c:v>
                </c:pt>
                <c:pt idx="7749">
                  <c:v>19.968599999999991</c:v>
                </c:pt>
                <c:pt idx="7750">
                  <c:v>19.9712</c:v>
                </c:pt>
                <c:pt idx="7751">
                  <c:v>19.973783333333323</c:v>
                </c:pt>
                <c:pt idx="7752">
                  <c:v>19.976366666666667</c:v>
                </c:pt>
                <c:pt idx="7753">
                  <c:v>19.978966666666668</c:v>
                </c:pt>
                <c:pt idx="7754">
                  <c:v>19.981550000000002</c:v>
                </c:pt>
                <c:pt idx="7755">
                  <c:v>19.984133333333322</c:v>
                </c:pt>
                <c:pt idx="7756">
                  <c:v>19.986733333333319</c:v>
                </c:pt>
                <c:pt idx="7757">
                  <c:v>19.98931666666666</c:v>
                </c:pt>
                <c:pt idx="7758">
                  <c:v>19.991899999999994</c:v>
                </c:pt>
                <c:pt idx="7759">
                  <c:v>19.99444999999999</c:v>
                </c:pt>
                <c:pt idx="7760">
                  <c:v>19.99703333333332</c:v>
                </c:pt>
                <c:pt idx="7761">
                  <c:v>19.999633333333321</c:v>
                </c:pt>
                <c:pt idx="7762">
                  <c:v>20.002216666666666</c:v>
                </c:pt>
                <c:pt idx="7763">
                  <c:v>20.004799999999996</c:v>
                </c:pt>
                <c:pt idx="7764">
                  <c:v>20.007400000000001</c:v>
                </c:pt>
                <c:pt idx="7765">
                  <c:v>20.009983333333324</c:v>
                </c:pt>
                <c:pt idx="7766">
                  <c:v>20.012566666666665</c:v>
                </c:pt>
                <c:pt idx="7767">
                  <c:v>20.015150000000006</c:v>
                </c:pt>
                <c:pt idx="7768">
                  <c:v>20.017733333333329</c:v>
                </c:pt>
                <c:pt idx="7769">
                  <c:v>20.020333333333323</c:v>
                </c:pt>
                <c:pt idx="7770">
                  <c:v>20.022916666666667</c:v>
                </c:pt>
                <c:pt idx="7771">
                  <c:v>20.025499999999997</c:v>
                </c:pt>
                <c:pt idx="7772">
                  <c:v>20.028099999999991</c:v>
                </c:pt>
                <c:pt idx="7773">
                  <c:v>20.030683333333325</c:v>
                </c:pt>
                <c:pt idx="7774">
                  <c:v>20.033266666666673</c:v>
                </c:pt>
                <c:pt idx="7775">
                  <c:v>20.035866666666671</c:v>
                </c:pt>
                <c:pt idx="7776">
                  <c:v>20.038450000000001</c:v>
                </c:pt>
                <c:pt idx="7777">
                  <c:v>20.041033333333324</c:v>
                </c:pt>
                <c:pt idx="7778">
                  <c:v>20.043633333333322</c:v>
                </c:pt>
                <c:pt idx="7779">
                  <c:v>20.046216666666666</c:v>
                </c:pt>
                <c:pt idx="7780">
                  <c:v>20.048800000000004</c:v>
                </c:pt>
                <c:pt idx="7781">
                  <c:v>20.051383333333327</c:v>
                </c:pt>
                <c:pt idx="7782">
                  <c:v>20.053966666666671</c:v>
                </c:pt>
                <c:pt idx="7783">
                  <c:v>20.056566666666665</c:v>
                </c:pt>
                <c:pt idx="7784">
                  <c:v>20.059149999999995</c:v>
                </c:pt>
                <c:pt idx="7785">
                  <c:v>20.061733333333322</c:v>
                </c:pt>
                <c:pt idx="7786">
                  <c:v>20.06433333333332</c:v>
                </c:pt>
                <c:pt idx="7787">
                  <c:v>20.066916666666668</c:v>
                </c:pt>
                <c:pt idx="7788">
                  <c:v>20.069499999999998</c:v>
                </c:pt>
                <c:pt idx="7789">
                  <c:v>20.072099999999995</c:v>
                </c:pt>
                <c:pt idx="7790">
                  <c:v>20.074683333333326</c:v>
                </c:pt>
                <c:pt idx="7791">
                  <c:v>20.07726666666667</c:v>
                </c:pt>
                <c:pt idx="7792">
                  <c:v>20.079850000000004</c:v>
                </c:pt>
                <c:pt idx="7793">
                  <c:v>20.082433333333316</c:v>
                </c:pt>
                <c:pt idx="7794">
                  <c:v>20.085033333333321</c:v>
                </c:pt>
                <c:pt idx="7795">
                  <c:v>20.087616666666669</c:v>
                </c:pt>
                <c:pt idx="7796">
                  <c:v>20.090199999999996</c:v>
                </c:pt>
                <c:pt idx="7797">
                  <c:v>20.0928</c:v>
                </c:pt>
                <c:pt idx="7798">
                  <c:v>20.095383333333324</c:v>
                </c:pt>
                <c:pt idx="7799">
                  <c:v>20.097966666666668</c:v>
                </c:pt>
                <c:pt idx="7800">
                  <c:v>20.100566666666673</c:v>
                </c:pt>
                <c:pt idx="7801">
                  <c:v>20.103150000000007</c:v>
                </c:pt>
                <c:pt idx="7802">
                  <c:v>20.105733333333323</c:v>
                </c:pt>
                <c:pt idx="7803">
                  <c:v>20.108333333333324</c:v>
                </c:pt>
                <c:pt idx="7804">
                  <c:v>20.110916666666668</c:v>
                </c:pt>
                <c:pt idx="7805">
                  <c:v>20.113499999999995</c:v>
                </c:pt>
                <c:pt idx="7806">
                  <c:v>20.116083333333329</c:v>
                </c:pt>
                <c:pt idx="7807">
                  <c:v>20.11866666666667</c:v>
                </c:pt>
                <c:pt idx="7808">
                  <c:v>20.121266666666671</c:v>
                </c:pt>
                <c:pt idx="7809">
                  <c:v>20.123850000000004</c:v>
                </c:pt>
                <c:pt idx="7810">
                  <c:v>20.126433333333324</c:v>
                </c:pt>
                <c:pt idx="7811">
                  <c:v>20.129033333333325</c:v>
                </c:pt>
                <c:pt idx="7812">
                  <c:v>20.13161666666667</c:v>
                </c:pt>
                <c:pt idx="7813">
                  <c:v>20.134200000000003</c:v>
                </c:pt>
                <c:pt idx="7814">
                  <c:v>20.136800000000004</c:v>
                </c:pt>
                <c:pt idx="7815">
                  <c:v>20.139383333333328</c:v>
                </c:pt>
                <c:pt idx="7816">
                  <c:v>20.141966666666676</c:v>
                </c:pt>
                <c:pt idx="7817">
                  <c:v>20.144549999999995</c:v>
                </c:pt>
                <c:pt idx="7818">
                  <c:v>20.147133333333326</c:v>
                </c:pt>
                <c:pt idx="7819">
                  <c:v>20.149733333333323</c:v>
                </c:pt>
                <c:pt idx="7820">
                  <c:v>20.152316666666664</c:v>
                </c:pt>
                <c:pt idx="7821">
                  <c:v>20.154900000000005</c:v>
                </c:pt>
                <c:pt idx="7822">
                  <c:v>20.157500000000006</c:v>
                </c:pt>
                <c:pt idx="7823">
                  <c:v>20.160083333333326</c:v>
                </c:pt>
                <c:pt idx="7824">
                  <c:v>20.162666666666667</c:v>
                </c:pt>
                <c:pt idx="7825">
                  <c:v>20.165266666666664</c:v>
                </c:pt>
                <c:pt idx="7826">
                  <c:v>20.167849999999994</c:v>
                </c:pt>
                <c:pt idx="7827">
                  <c:v>20.170433333333325</c:v>
                </c:pt>
                <c:pt idx="7828">
                  <c:v>20.173016666666673</c:v>
                </c:pt>
                <c:pt idx="7829">
                  <c:v>20.175599999999996</c:v>
                </c:pt>
                <c:pt idx="7830">
                  <c:v>20.1782</c:v>
                </c:pt>
                <c:pt idx="7831">
                  <c:v>20.180783333333324</c:v>
                </c:pt>
                <c:pt idx="7832">
                  <c:v>20.183366666666664</c:v>
                </c:pt>
                <c:pt idx="7833">
                  <c:v>20.185966666666669</c:v>
                </c:pt>
                <c:pt idx="7834">
                  <c:v>20.188550000000003</c:v>
                </c:pt>
                <c:pt idx="7835">
                  <c:v>20.191133333333326</c:v>
                </c:pt>
                <c:pt idx="7836">
                  <c:v>20.193733333333324</c:v>
                </c:pt>
                <c:pt idx="7837">
                  <c:v>20.196316666666668</c:v>
                </c:pt>
                <c:pt idx="7838">
                  <c:v>20.198883333333328</c:v>
                </c:pt>
                <c:pt idx="7839">
                  <c:v>20.201483333333325</c:v>
                </c:pt>
                <c:pt idx="7840">
                  <c:v>20.204033333333324</c:v>
                </c:pt>
                <c:pt idx="7841">
                  <c:v>20.206633333333322</c:v>
                </c:pt>
                <c:pt idx="7842">
                  <c:v>20.20921666666667</c:v>
                </c:pt>
                <c:pt idx="7843">
                  <c:v>20.211800000000004</c:v>
                </c:pt>
                <c:pt idx="7844">
                  <c:v>20.214400000000001</c:v>
                </c:pt>
                <c:pt idx="7845">
                  <c:v>20.216983333333328</c:v>
                </c:pt>
                <c:pt idx="7846">
                  <c:v>20.219566666666665</c:v>
                </c:pt>
                <c:pt idx="7847">
                  <c:v>20.222149999999992</c:v>
                </c:pt>
                <c:pt idx="7848">
                  <c:v>20.224733333333322</c:v>
                </c:pt>
                <c:pt idx="7849">
                  <c:v>20.227316666666663</c:v>
                </c:pt>
                <c:pt idx="7850">
                  <c:v>20.229900000000001</c:v>
                </c:pt>
                <c:pt idx="7851">
                  <c:v>20.232483333333324</c:v>
                </c:pt>
                <c:pt idx="7852">
                  <c:v>20.235083333333325</c:v>
                </c:pt>
                <c:pt idx="7853">
                  <c:v>20.237666666666669</c:v>
                </c:pt>
                <c:pt idx="7854">
                  <c:v>20.24025</c:v>
                </c:pt>
                <c:pt idx="7855">
                  <c:v>20.24284999999999</c:v>
                </c:pt>
                <c:pt idx="7856">
                  <c:v>20.24543333333332</c:v>
                </c:pt>
                <c:pt idx="7857">
                  <c:v>20.248016666666665</c:v>
                </c:pt>
                <c:pt idx="7858">
                  <c:v>20.250616666666666</c:v>
                </c:pt>
                <c:pt idx="7859">
                  <c:v>20.2532</c:v>
                </c:pt>
                <c:pt idx="7860">
                  <c:v>20.255783333333323</c:v>
                </c:pt>
                <c:pt idx="7861">
                  <c:v>20.25838333333332</c:v>
                </c:pt>
                <c:pt idx="7862">
                  <c:v>20.260966666666665</c:v>
                </c:pt>
                <c:pt idx="7863">
                  <c:v>20.263550000000002</c:v>
                </c:pt>
                <c:pt idx="7864">
                  <c:v>20.266133333333325</c:v>
                </c:pt>
                <c:pt idx="7865">
                  <c:v>20.268716666666663</c:v>
                </c:pt>
                <c:pt idx="7866">
                  <c:v>20.271316666666667</c:v>
                </c:pt>
                <c:pt idx="7867">
                  <c:v>20.273900000000001</c:v>
                </c:pt>
                <c:pt idx="7868">
                  <c:v>20.276483333333321</c:v>
                </c:pt>
                <c:pt idx="7869">
                  <c:v>20.279083333333325</c:v>
                </c:pt>
                <c:pt idx="7870">
                  <c:v>20.28166666666667</c:v>
                </c:pt>
                <c:pt idx="7871">
                  <c:v>20.28425</c:v>
                </c:pt>
                <c:pt idx="7872">
                  <c:v>20.286850000000001</c:v>
                </c:pt>
                <c:pt idx="7873">
                  <c:v>20.289433333333317</c:v>
                </c:pt>
                <c:pt idx="7874">
                  <c:v>20.292016666666662</c:v>
                </c:pt>
                <c:pt idx="7875">
                  <c:v>20.294599999999996</c:v>
                </c:pt>
                <c:pt idx="7876">
                  <c:v>20.297183333333326</c:v>
                </c:pt>
                <c:pt idx="7877">
                  <c:v>20.299783333333323</c:v>
                </c:pt>
                <c:pt idx="7878">
                  <c:v>20.302366666666668</c:v>
                </c:pt>
                <c:pt idx="7879">
                  <c:v>20.304950000000009</c:v>
                </c:pt>
                <c:pt idx="7880">
                  <c:v>20.307549999999996</c:v>
                </c:pt>
                <c:pt idx="7881">
                  <c:v>20.310133333333326</c:v>
                </c:pt>
                <c:pt idx="7882">
                  <c:v>20.312716666666667</c:v>
                </c:pt>
                <c:pt idx="7883">
                  <c:v>20.315316666666668</c:v>
                </c:pt>
                <c:pt idx="7884">
                  <c:v>20.317900000000009</c:v>
                </c:pt>
                <c:pt idx="7885">
                  <c:v>20.320483333333325</c:v>
                </c:pt>
                <c:pt idx="7886">
                  <c:v>20.323083333333326</c:v>
                </c:pt>
                <c:pt idx="7887">
                  <c:v>20.325666666666667</c:v>
                </c:pt>
                <c:pt idx="7888">
                  <c:v>20.328250000000001</c:v>
                </c:pt>
                <c:pt idx="7889">
                  <c:v>20.330833333333324</c:v>
                </c:pt>
                <c:pt idx="7890">
                  <c:v>20.333416666666668</c:v>
                </c:pt>
                <c:pt idx="7891">
                  <c:v>20.336016666666673</c:v>
                </c:pt>
                <c:pt idx="7892">
                  <c:v>20.3386</c:v>
                </c:pt>
                <c:pt idx="7893">
                  <c:v>20.341183333333326</c:v>
                </c:pt>
                <c:pt idx="7894">
                  <c:v>20.34378333333332</c:v>
                </c:pt>
                <c:pt idx="7895">
                  <c:v>20.346366666666665</c:v>
                </c:pt>
                <c:pt idx="7896">
                  <c:v>20.348949999999995</c:v>
                </c:pt>
                <c:pt idx="7897">
                  <c:v>20.351550000000003</c:v>
                </c:pt>
                <c:pt idx="7898">
                  <c:v>20.354133333333326</c:v>
                </c:pt>
                <c:pt idx="7899">
                  <c:v>20.356716666666667</c:v>
                </c:pt>
                <c:pt idx="7900">
                  <c:v>20.359300000000001</c:v>
                </c:pt>
                <c:pt idx="7901">
                  <c:v>20.361883333333324</c:v>
                </c:pt>
                <c:pt idx="7902">
                  <c:v>20.364483333333325</c:v>
                </c:pt>
                <c:pt idx="7903">
                  <c:v>20.36706666666667</c:v>
                </c:pt>
                <c:pt idx="7904">
                  <c:v>20.36965</c:v>
                </c:pt>
                <c:pt idx="7905">
                  <c:v>20.372250000000001</c:v>
                </c:pt>
                <c:pt idx="7906">
                  <c:v>20.374833333333328</c:v>
                </c:pt>
                <c:pt idx="7907">
                  <c:v>20.377416666666665</c:v>
                </c:pt>
                <c:pt idx="7908">
                  <c:v>20.380016666666666</c:v>
                </c:pt>
                <c:pt idx="7909">
                  <c:v>20.382599999999996</c:v>
                </c:pt>
                <c:pt idx="7910">
                  <c:v>20.385183333333323</c:v>
                </c:pt>
                <c:pt idx="7911">
                  <c:v>20.387766666666668</c:v>
                </c:pt>
                <c:pt idx="7912">
                  <c:v>20.390350000000005</c:v>
                </c:pt>
                <c:pt idx="7913">
                  <c:v>20.392949999999995</c:v>
                </c:pt>
                <c:pt idx="7914">
                  <c:v>20.395533333333322</c:v>
                </c:pt>
                <c:pt idx="7915">
                  <c:v>20.398116666666667</c:v>
                </c:pt>
                <c:pt idx="7916">
                  <c:v>20.400716666666661</c:v>
                </c:pt>
                <c:pt idx="7917">
                  <c:v>20.403300000000002</c:v>
                </c:pt>
                <c:pt idx="7918">
                  <c:v>20.405883333333325</c:v>
                </c:pt>
                <c:pt idx="7919">
                  <c:v>20.408483333333322</c:v>
                </c:pt>
                <c:pt idx="7920">
                  <c:v>20.41106666666667</c:v>
                </c:pt>
                <c:pt idx="7921">
                  <c:v>20.413650000000001</c:v>
                </c:pt>
                <c:pt idx="7922">
                  <c:v>20.416249999999991</c:v>
                </c:pt>
                <c:pt idx="7923">
                  <c:v>20.418833333333325</c:v>
                </c:pt>
                <c:pt idx="7924">
                  <c:v>20.421416666666669</c:v>
                </c:pt>
                <c:pt idx="7925">
                  <c:v>20.423999999999996</c:v>
                </c:pt>
                <c:pt idx="7926">
                  <c:v>20.426583333333323</c:v>
                </c:pt>
                <c:pt idx="7927">
                  <c:v>20.429183333333324</c:v>
                </c:pt>
                <c:pt idx="7928">
                  <c:v>20.431766666666665</c:v>
                </c:pt>
                <c:pt idx="7929">
                  <c:v>20.434349999999991</c:v>
                </c:pt>
                <c:pt idx="7930">
                  <c:v>20.436950000000007</c:v>
                </c:pt>
                <c:pt idx="7931">
                  <c:v>20.439533333333323</c:v>
                </c:pt>
                <c:pt idx="7932">
                  <c:v>20.442083333333326</c:v>
                </c:pt>
                <c:pt idx="7933">
                  <c:v>20.444683333333323</c:v>
                </c:pt>
                <c:pt idx="7934">
                  <c:v>20.447266666666668</c:v>
                </c:pt>
                <c:pt idx="7935">
                  <c:v>20.449850000000001</c:v>
                </c:pt>
                <c:pt idx="7936">
                  <c:v>20.452433333333321</c:v>
                </c:pt>
                <c:pt idx="7937">
                  <c:v>20.455016666666666</c:v>
                </c:pt>
                <c:pt idx="7938">
                  <c:v>20.45761666666667</c:v>
                </c:pt>
                <c:pt idx="7939">
                  <c:v>20.460199999999997</c:v>
                </c:pt>
                <c:pt idx="7940">
                  <c:v>20.46278333333332</c:v>
                </c:pt>
                <c:pt idx="7941">
                  <c:v>20.465383333333321</c:v>
                </c:pt>
                <c:pt idx="7942">
                  <c:v>20.467966666666669</c:v>
                </c:pt>
                <c:pt idx="7943">
                  <c:v>20.470549999999992</c:v>
                </c:pt>
                <c:pt idx="7944">
                  <c:v>20.47314999999999</c:v>
                </c:pt>
                <c:pt idx="7945">
                  <c:v>20.47573333333332</c:v>
                </c:pt>
                <c:pt idx="7946">
                  <c:v>20.478316666666665</c:v>
                </c:pt>
                <c:pt idx="7947">
                  <c:v>20.480900000000002</c:v>
                </c:pt>
                <c:pt idx="7948">
                  <c:v>20.483483333333321</c:v>
                </c:pt>
                <c:pt idx="7949">
                  <c:v>20.486083333333323</c:v>
                </c:pt>
                <c:pt idx="7950">
                  <c:v>20.488666666666663</c:v>
                </c:pt>
                <c:pt idx="7951">
                  <c:v>20.49124999999999</c:v>
                </c:pt>
                <c:pt idx="7952">
                  <c:v>20.493850000000005</c:v>
                </c:pt>
                <c:pt idx="7953">
                  <c:v>20.496449999999992</c:v>
                </c:pt>
                <c:pt idx="7954">
                  <c:v>20.499016666666666</c:v>
                </c:pt>
                <c:pt idx="7955">
                  <c:v>20.501633333333324</c:v>
                </c:pt>
                <c:pt idx="7956">
                  <c:v>20.504233333333325</c:v>
                </c:pt>
                <c:pt idx="7957">
                  <c:v>20.506833333333329</c:v>
                </c:pt>
                <c:pt idx="7958">
                  <c:v>20.509433333333323</c:v>
                </c:pt>
                <c:pt idx="7959">
                  <c:v>20.512016666666668</c:v>
                </c:pt>
                <c:pt idx="7960">
                  <c:v>20.514599999999994</c:v>
                </c:pt>
                <c:pt idx="7961">
                  <c:v>20.517183333333328</c:v>
                </c:pt>
                <c:pt idx="7962">
                  <c:v>20.519766666666669</c:v>
                </c:pt>
                <c:pt idx="7963">
                  <c:v>20.522366666666667</c:v>
                </c:pt>
                <c:pt idx="7964">
                  <c:v>20.524950000000004</c:v>
                </c:pt>
                <c:pt idx="7965">
                  <c:v>20.527533333333324</c:v>
                </c:pt>
                <c:pt idx="7966">
                  <c:v>20.530133333333325</c:v>
                </c:pt>
                <c:pt idx="7967">
                  <c:v>20.532716666666666</c:v>
                </c:pt>
                <c:pt idx="7968">
                  <c:v>20.535299999999996</c:v>
                </c:pt>
                <c:pt idx="7969">
                  <c:v>20.537899999999997</c:v>
                </c:pt>
                <c:pt idx="7970">
                  <c:v>20.540483333333324</c:v>
                </c:pt>
                <c:pt idx="7971">
                  <c:v>20.543066666666668</c:v>
                </c:pt>
                <c:pt idx="7972">
                  <c:v>20.545666666666666</c:v>
                </c:pt>
                <c:pt idx="7973">
                  <c:v>20.548249999999992</c:v>
                </c:pt>
                <c:pt idx="7974">
                  <c:v>20.550833333333326</c:v>
                </c:pt>
                <c:pt idx="7975">
                  <c:v>20.553416666666667</c:v>
                </c:pt>
                <c:pt idx="7976">
                  <c:v>20.555999999999994</c:v>
                </c:pt>
                <c:pt idx="7977">
                  <c:v>20.558600000000002</c:v>
                </c:pt>
                <c:pt idx="7978">
                  <c:v>20.561183333333329</c:v>
                </c:pt>
                <c:pt idx="7979">
                  <c:v>20.563766666666666</c:v>
                </c:pt>
                <c:pt idx="7980">
                  <c:v>20.566366666666667</c:v>
                </c:pt>
                <c:pt idx="7981">
                  <c:v>20.56894999999999</c:v>
                </c:pt>
                <c:pt idx="7982">
                  <c:v>20.571533333333321</c:v>
                </c:pt>
                <c:pt idx="7983">
                  <c:v>20.574133333333329</c:v>
                </c:pt>
                <c:pt idx="7984">
                  <c:v>20.576716666666666</c:v>
                </c:pt>
                <c:pt idx="7985">
                  <c:v>20.5793</c:v>
                </c:pt>
                <c:pt idx="7986">
                  <c:v>20.581883333333327</c:v>
                </c:pt>
                <c:pt idx="7987">
                  <c:v>20.584466666666668</c:v>
                </c:pt>
                <c:pt idx="7988">
                  <c:v>20.587066666666665</c:v>
                </c:pt>
                <c:pt idx="7989">
                  <c:v>20.589616666666661</c:v>
                </c:pt>
                <c:pt idx="7990">
                  <c:v>20.592199999999991</c:v>
                </c:pt>
                <c:pt idx="7991">
                  <c:v>20.594800000000006</c:v>
                </c:pt>
                <c:pt idx="7992">
                  <c:v>20.597383333333326</c:v>
                </c:pt>
                <c:pt idx="7993">
                  <c:v>20.599966666666671</c:v>
                </c:pt>
                <c:pt idx="7994">
                  <c:v>20.602566666666668</c:v>
                </c:pt>
                <c:pt idx="7995">
                  <c:v>20.605149999999991</c:v>
                </c:pt>
                <c:pt idx="7996">
                  <c:v>20.607733333333325</c:v>
                </c:pt>
                <c:pt idx="7997">
                  <c:v>20.61031666666667</c:v>
                </c:pt>
                <c:pt idx="7998">
                  <c:v>20.612900000000003</c:v>
                </c:pt>
                <c:pt idx="7999">
                  <c:v>20.615500000000001</c:v>
                </c:pt>
                <c:pt idx="8000">
                  <c:v>20.618083333333328</c:v>
                </c:pt>
                <c:pt idx="8001">
                  <c:v>20.620666666666668</c:v>
                </c:pt>
                <c:pt idx="8002">
                  <c:v>20.62326666666667</c:v>
                </c:pt>
                <c:pt idx="8003">
                  <c:v>20.625850000000003</c:v>
                </c:pt>
                <c:pt idx="8004">
                  <c:v>20.628433333333319</c:v>
                </c:pt>
                <c:pt idx="8005">
                  <c:v>20.631033333333328</c:v>
                </c:pt>
                <c:pt idx="8006">
                  <c:v>20.633616666666668</c:v>
                </c:pt>
                <c:pt idx="8007">
                  <c:v>20.636199999999999</c:v>
                </c:pt>
                <c:pt idx="8008">
                  <c:v>20.638783333333325</c:v>
                </c:pt>
                <c:pt idx="8009">
                  <c:v>20.64136666666667</c:v>
                </c:pt>
                <c:pt idx="8010">
                  <c:v>20.643966666666667</c:v>
                </c:pt>
                <c:pt idx="8011">
                  <c:v>20.646549999999991</c:v>
                </c:pt>
                <c:pt idx="8012">
                  <c:v>20.649133333333324</c:v>
                </c:pt>
                <c:pt idx="8013">
                  <c:v>20.651733333333326</c:v>
                </c:pt>
                <c:pt idx="8014">
                  <c:v>20.65431666666667</c:v>
                </c:pt>
                <c:pt idx="8015">
                  <c:v>20.656900000000004</c:v>
                </c:pt>
                <c:pt idx="8016">
                  <c:v>20.659499999999994</c:v>
                </c:pt>
                <c:pt idx="8017">
                  <c:v>20.662083333333324</c:v>
                </c:pt>
                <c:pt idx="8018">
                  <c:v>20.664666666666673</c:v>
                </c:pt>
                <c:pt idx="8019">
                  <c:v>20.66726666666667</c:v>
                </c:pt>
                <c:pt idx="8020">
                  <c:v>20.669850000000004</c:v>
                </c:pt>
                <c:pt idx="8021">
                  <c:v>20.672433333333323</c:v>
                </c:pt>
                <c:pt idx="8022">
                  <c:v>20.675016666666668</c:v>
                </c:pt>
                <c:pt idx="8023">
                  <c:v>20.677599999999995</c:v>
                </c:pt>
                <c:pt idx="8024">
                  <c:v>20.680199999999996</c:v>
                </c:pt>
                <c:pt idx="8025">
                  <c:v>20.682783333333326</c:v>
                </c:pt>
                <c:pt idx="8026">
                  <c:v>20.685366666666667</c:v>
                </c:pt>
                <c:pt idx="8027">
                  <c:v>20.687966666666672</c:v>
                </c:pt>
                <c:pt idx="8028">
                  <c:v>20.690549999999991</c:v>
                </c:pt>
                <c:pt idx="8029">
                  <c:v>20.693133333333325</c:v>
                </c:pt>
                <c:pt idx="8030">
                  <c:v>20.695733333333322</c:v>
                </c:pt>
                <c:pt idx="8031">
                  <c:v>20.6983</c:v>
                </c:pt>
                <c:pt idx="8032">
                  <c:v>20.700883333333326</c:v>
                </c:pt>
                <c:pt idx="8033">
                  <c:v>20.703433333333322</c:v>
                </c:pt>
                <c:pt idx="8034">
                  <c:v>20.706016666666667</c:v>
                </c:pt>
                <c:pt idx="8035">
                  <c:v>20.708616666666664</c:v>
                </c:pt>
                <c:pt idx="8036">
                  <c:v>20.711200000000005</c:v>
                </c:pt>
                <c:pt idx="8037">
                  <c:v>20.713783333333325</c:v>
                </c:pt>
                <c:pt idx="8038">
                  <c:v>20.716366666666669</c:v>
                </c:pt>
                <c:pt idx="8039">
                  <c:v>20.718950000000003</c:v>
                </c:pt>
                <c:pt idx="8040">
                  <c:v>20.721533333333323</c:v>
                </c:pt>
                <c:pt idx="8041">
                  <c:v>20.724116666666664</c:v>
                </c:pt>
                <c:pt idx="8042">
                  <c:v>20.726699999999997</c:v>
                </c:pt>
                <c:pt idx="8043">
                  <c:v>20.729300000000002</c:v>
                </c:pt>
                <c:pt idx="8044">
                  <c:v>20.731883333333329</c:v>
                </c:pt>
                <c:pt idx="8045">
                  <c:v>20.73446666666667</c:v>
                </c:pt>
                <c:pt idx="8046">
                  <c:v>20.737066666666671</c:v>
                </c:pt>
                <c:pt idx="8047">
                  <c:v>20.73964999999999</c:v>
                </c:pt>
                <c:pt idx="8048">
                  <c:v>20.742233333333321</c:v>
                </c:pt>
                <c:pt idx="8049">
                  <c:v>20.744833333333329</c:v>
                </c:pt>
                <c:pt idx="8050">
                  <c:v>20.747416666666666</c:v>
                </c:pt>
                <c:pt idx="8051">
                  <c:v>20.75</c:v>
                </c:pt>
                <c:pt idx="8052">
                  <c:v>20.752549999999992</c:v>
                </c:pt>
                <c:pt idx="8053">
                  <c:v>20.755133333333323</c:v>
                </c:pt>
                <c:pt idx="8054">
                  <c:v>20.75773333333332</c:v>
                </c:pt>
                <c:pt idx="8055">
                  <c:v>20.760283333333323</c:v>
                </c:pt>
                <c:pt idx="8056">
                  <c:v>20.762866666666664</c:v>
                </c:pt>
                <c:pt idx="8057">
                  <c:v>20.765466666666669</c:v>
                </c:pt>
                <c:pt idx="8058">
                  <c:v>20.768050000000002</c:v>
                </c:pt>
                <c:pt idx="8059">
                  <c:v>20.770633333333322</c:v>
                </c:pt>
                <c:pt idx="8060">
                  <c:v>20.773233333333323</c:v>
                </c:pt>
                <c:pt idx="8061">
                  <c:v>20.775816666666667</c:v>
                </c:pt>
                <c:pt idx="8062">
                  <c:v>20.778399999999991</c:v>
                </c:pt>
                <c:pt idx="8063">
                  <c:v>20.780983333333324</c:v>
                </c:pt>
                <c:pt idx="8064">
                  <c:v>20.783566666666662</c:v>
                </c:pt>
                <c:pt idx="8065">
                  <c:v>20.786166666666666</c:v>
                </c:pt>
                <c:pt idx="8066">
                  <c:v>20.788749999999997</c:v>
                </c:pt>
                <c:pt idx="8067">
                  <c:v>20.791333333333323</c:v>
                </c:pt>
                <c:pt idx="8068">
                  <c:v>20.793933333333324</c:v>
                </c:pt>
                <c:pt idx="8069">
                  <c:v>20.796516666666662</c:v>
                </c:pt>
                <c:pt idx="8070">
                  <c:v>20.799099999999996</c:v>
                </c:pt>
                <c:pt idx="8071">
                  <c:v>20.801666666666669</c:v>
                </c:pt>
                <c:pt idx="8072">
                  <c:v>20.804250000000007</c:v>
                </c:pt>
                <c:pt idx="8073">
                  <c:v>20.806833333333326</c:v>
                </c:pt>
                <c:pt idx="8074">
                  <c:v>20.809416666666667</c:v>
                </c:pt>
                <c:pt idx="8075">
                  <c:v>20.812000000000001</c:v>
                </c:pt>
                <c:pt idx="8076">
                  <c:v>20.814599999999999</c:v>
                </c:pt>
                <c:pt idx="8077">
                  <c:v>20.817183333333329</c:v>
                </c:pt>
                <c:pt idx="8078">
                  <c:v>20.81976666666667</c:v>
                </c:pt>
                <c:pt idx="8079">
                  <c:v>20.822366666666667</c:v>
                </c:pt>
                <c:pt idx="8080">
                  <c:v>20.824950000000005</c:v>
                </c:pt>
                <c:pt idx="8081">
                  <c:v>20.827533333333324</c:v>
                </c:pt>
                <c:pt idx="8082">
                  <c:v>20.830133333333325</c:v>
                </c:pt>
                <c:pt idx="8083">
                  <c:v>20.832716666666666</c:v>
                </c:pt>
                <c:pt idx="8084">
                  <c:v>20.8353</c:v>
                </c:pt>
                <c:pt idx="8085">
                  <c:v>20.837883333333327</c:v>
                </c:pt>
                <c:pt idx="8086">
                  <c:v>20.840466666666668</c:v>
                </c:pt>
                <c:pt idx="8087">
                  <c:v>20.843066666666672</c:v>
                </c:pt>
                <c:pt idx="8088">
                  <c:v>20.845649999999992</c:v>
                </c:pt>
                <c:pt idx="8089">
                  <c:v>20.848233333333322</c:v>
                </c:pt>
                <c:pt idx="8090">
                  <c:v>20.850833333333327</c:v>
                </c:pt>
                <c:pt idx="8091">
                  <c:v>20.853416666666664</c:v>
                </c:pt>
                <c:pt idx="8092">
                  <c:v>20.855999999999995</c:v>
                </c:pt>
                <c:pt idx="8093">
                  <c:v>20.858600000000003</c:v>
                </c:pt>
                <c:pt idx="8094">
                  <c:v>20.861183333333326</c:v>
                </c:pt>
                <c:pt idx="8095">
                  <c:v>20.863766666666667</c:v>
                </c:pt>
                <c:pt idx="8096">
                  <c:v>20.866350000000001</c:v>
                </c:pt>
                <c:pt idx="8097">
                  <c:v>20.868933333333324</c:v>
                </c:pt>
                <c:pt idx="8098">
                  <c:v>20.871533333333325</c:v>
                </c:pt>
                <c:pt idx="8099">
                  <c:v>20.874116666666669</c:v>
                </c:pt>
                <c:pt idx="8100">
                  <c:v>20.876700000000003</c:v>
                </c:pt>
                <c:pt idx="8101">
                  <c:v>20.879300000000001</c:v>
                </c:pt>
                <c:pt idx="8102">
                  <c:v>20.881883333333327</c:v>
                </c:pt>
                <c:pt idx="8103">
                  <c:v>20.884466666666665</c:v>
                </c:pt>
                <c:pt idx="8104">
                  <c:v>20.887066666666669</c:v>
                </c:pt>
                <c:pt idx="8105">
                  <c:v>20.88965</c:v>
                </c:pt>
                <c:pt idx="8106">
                  <c:v>20.892233333333323</c:v>
                </c:pt>
                <c:pt idx="8107">
                  <c:v>20.894833333333327</c:v>
                </c:pt>
                <c:pt idx="8108">
                  <c:v>20.897416666666668</c:v>
                </c:pt>
                <c:pt idx="8109">
                  <c:v>20.9</c:v>
                </c:pt>
                <c:pt idx="8110">
                  <c:v>20.902583333333322</c:v>
                </c:pt>
                <c:pt idx="8111">
                  <c:v>20.905149999999992</c:v>
                </c:pt>
                <c:pt idx="8112">
                  <c:v>20.90775</c:v>
                </c:pt>
                <c:pt idx="8113">
                  <c:v>20.91033333333332</c:v>
                </c:pt>
                <c:pt idx="8114">
                  <c:v>20.912916666666668</c:v>
                </c:pt>
                <c:pt idx="8115">
                  <c:v>20.915516666666669</c:v>
                </c:pt>
                <c:pt idx="8116">
                  <c:v>20.918099999999995</c:v>
                </c:pt>
                <c:pt idx="8117">
                  <c:v>20.920683333333322</c:v>
                </c:pt>
                <c:pt idx="8118">
                  <c:v>20.923283333333323</c:v>
                </c:pt>
                <c:pt idx="8119">
                  <c:v>20.925866666666664</c:v>
                </c:pt>
                <c:pt idx="8120">
                  <c:v>20.928450000000002</c:v>
                </c:pt>
                <c:pt idx="8121">
                  <c:v>20.931033333333325</c:v>
                </c:pt>
                <c:pt idx="8122">
                  <c:v>20.933616666666669</c:v>
                </c:pt>
                <c:pt idx="8123">
                  <c:v>20.936216666666667</c:v>
                </c:pt>
                <c:pt idx="8124">
                  <c:v>20.938800000000001</c:v>
                </c:pt>
                <c:pt idx="8125">
                  <c:v>20.94138333333332</c:v>
                </c:pt>
                <c:pt idx="8126">
                  <c:v>20.943983333333325</c:v>
                </c:pt>
                <c:pt idx="8127">
                  <c:v>20.946566666666669</c:v>
                </c:pt>
                <c:pt idx="8128">
                  <c:v>20.949149999999992</c:v>
                </c:pt>
                <c:pt idx="8129">
                  <c:v>20.951750000000001</c:v>
                </c:pt>
                <c:pt idx="8130">
                  <c:v>20.954333333333324</c:v>
                </c:pt>
                <c:pt idx="8131">
                  <c:v>20.956916666666665</c:v>
                </c:pt>
                <c:pt idx="8132">
                  <c:v>20.959499999999991</c:v>
                </c:pt>
                <c:pt idx="8133">
                  <c:v>20.962083333333322</c:v>
                </c:pt>
                <c:pt idx="8134">
                  <c:v>20.964683333333323</c:v>
                </c:pt>
                <c:pt idx="8135">
                  <c:v>20.967266666666667</c:v>
                </c:pt>
                <c:pt idx="8136">
                  <c:v>20.969850000000001</c:v>
                </c:pt>
                <c:pt idx="8137">
                  <c:v>20.972449999999988</c:v>
                </c:pt>
                <c:pt idx="8138">
                  <c:v>20.975033333333322</c:v>
                </c:pt>
                <c:pt idx="8139">
                  <c:v>20.977616666666666</c:v>
                </c:pt>
                <c:pt idx="8140">
                  <c:v>20.980216666666664</c:v>
                </c:pt>
                <c:pt idx="8141">
                  <c:v>20.982799999999997</c:v>
                </c:pt>
                <c:pt idx="8142">
                  <c:v>20.985383333333321</c:v>
                </c:pt>
                <c:pt idx="8143">
                  <c:v>20.987983333333325</c:v>
                </c:pt>
                <c:pt idx="8144">
                  <c:v>20.990566666666666</c:v>
                </c:pt>
                <c:pt idx="8145">
                  <c:v>20.99315</c:v>
                </c:pt>
                <c:pt idx="8146">
                  <c:v>20.995733333333316</c:v>
                </c:pt>
                <c:pt idx="8147">
                  <c:v>20.998316666666661</c:v>
                </c:pt>
                <c:pt idx="8148">
                  <c:v>21.000916666666672</c:v>
                </c:pt>
                <c:pt idx="8149">
                  <c:v>21.003499999999995</c:v>
                </c:pt>
                <c:pt idx="8150">
                  <c:v>21.006083333333326</c:v>
                </c:pt>
                <c:pt idx="8151">
                  <c:v>21.008683333333323</c:v>
                </c:pt>
                <c:pt idx="8152">
                  <c:v>21.011266666666668</c:v>
                </c:pt>
                <c:pt idx="8153">
                  <c:v>21.013849999999994</c:v>
                </c:pt>
                <c:pt idx="8154">
                  <c:v>21.016450000000006</c:v>
                </c:pt>
                <c:pt idx="8155">
                  <c:v>21.019033333333326</c:v>
                </c:pt>
                <c:pt idx="8156">
                  <c:v>21.021616666666667</c:v>
                </c:pt>
                <c:pt idx="8157">
                  <c:v>21.0242</c:v>
                </c:pt>
                <c:pt idx="8158">
                  <c:v>21.026783333333324</c:v>
                </c:pt>
                <c:pt idx="8159">
                  <c:v>21.029383333333325</c:v>
                </c:pt>
                <c:pt idx="8160">
                  <c:v>21.031966666666673</c:v>
                </c:pt>
                <c:pt idx="8161">
                  <c:v>21.034550000000007</c:v>
                </c:pt>
                <c:pt idx="8162">
                  <c:v>21.037150000000004</c:v>
                </c:pt>
                <c:pt idx="8163">
                  <c:v>21.039733333333324</c:v>
                </c:pt>
                <c:pt idx="8164">
                  <c:v>21.042316666666665</c:v>
                </c:pt>
                <c:pt idx="8165">
                  <c:v>21.044916666666669</c:v>
                </c:pt>
                <c:pt idx="8166">
                  <c:v>21.047499999999996</c:v>
                </c:pt>
                <c:pt idx="8167">
                  <c:v>21.05008333333333</c:v>
                </c:pt>
                <c:pt idx="8168">
                  <c:v>21.052683333333324</c:v>
                </c:pt>
                <c:pt idx="8169">
                  <c:v>21.055266666666668</c:v>
                </c:pt>
                <c:pt idx="8170">
                  <c:v>21.057849999999995</c:v>
                </c:pt>
                <c:pt idx="8171">
                  <c:v>21.060433333333322</c:v>
                </c:pt>
                <c:pt idx="8172">
                  <c:v>21.063016666666666</c:v>
                </c:pt>
                <c:pt idx="8173">
                  <c:v>21.06561666666666</c:v>
                </c:pt>
                <c:pt idx="8174">
                  <c:v>21.068199999999997</c:v>
                </c:pt>
                <c:pt idx="8175">
                  <c:v>21.070783333333324</c:v>
                </c:pt>
                <c:pt idx="8176">
                  <c:v>21.073383333333325</c:v>
                </c:pt>
                <c:pt idx="8177">
                  <c:v>21.07596666666667</c:v>
                </c:pt>
                <c:pt idx="8178">
                  <c:v>21.07855</c:v>
                </c:pt>
                <c:pt idx="8179">
                  <c:v>21.08114999999999</c:v>
                </c:pt>
                <c:pt idx="8180">
                  <c:v>21.083733333333317</c:v>
                </c:pt>
                <c:pt idx="8181">
                  <c:v>21.086316666666669</c:v>
                </c:pt>
                <c:pt idx="8182">
                  <c:v>21.088900000000002</c:v>
                </c:pt>
                <c:pt idx="8183">
                  <c:v>21.091483333333326</c:v>
                </c:pt>
                <c:pt idx="8184">
                  <c:v>21.094083333333327</c:v>
                </c:pt>
                <c:pt idx="8185">
                  <c:v>21.096666666666668</c:v>
                </c:pt>
                <c:pt idx="8186">
                  <c:v>21.099249999999991</c:v>
                </c:pt>
                <c:pt idx="8187">
                  <c:v>21.10185000000001</c:v>
                </c:pt>
                <c:pt idx="8188">
                  <c:v>21.104433333333329</c:v>
                </c:pt>
                <c:pt idx="8189">
                  <c:v>21.10701666666667</c:v>
                </c:pt>
                <c:pt idx="8190">
                  <c:v>21.109616666666668</c:v>
                </c:pt>
                <c:pt idx="8191">
                  <c:v>21.112199999999994</c:v>
                </c:pt>
                <c:pt idx="8192">
                  <c:v>21.114783333333328</c:v>
                </c:pt>
                <c:pt idx="8193">
                  <c:v>21.117366666666673</c:v>
                </c:pt>
                <c:pt idx="8194">
                  <c:v>21.119949999999999</c:v>
                </c:pt>
                <c:pt idx="8195">
                  <c:v>21.12255</c:v>
                </c:pt>
                <c:pt idx="8196">
                  <c:v>21.125133333333324</c:v>
                </c:pt>
                <c:pt idx="8197">
                  <c:v>21.127716666666668</c:v>
                </c:pt>
                <c:pt idx="8198">
                  <c:v>21.130316666666669</c:v>
                </c:pt>
                <c:pt idx="8199">
                  <c:v>21.132899999999999</c:v>
                </c:pt>
                <c:pt idx="8200">
                  <c:v>21.135483333333326</c:v>
                </c:pt>
                <c:pt idx="8201">
                  <c:v>21.138083333333327</c:v>
                </c:pt>
                <c:pt idx="8202">
                  <c:v>21.140666666666668</c:v>
                </c:pt>
                <c:pt idx="8203">
                  <c:v>21.143250000000005</c:v>
                </c:pt>
                <c:pt idx="8204">
                  <c:v>21.145849999999996</c:v>
                </c:pt>
                <c:pt idx="8205">
                  <c:v>21.148433333333323</c:v>
                </c:pt>
                <c:pt idx="8206">
                  <c:v>21.151016666666671</c:v>
                </c:pt>
                <c:pt idx="8207">
                  <c:v>21.153599999999994</c:v>
                </c:pt>
                <c:pt idx="8208">
                  <c:v>21.156183333333328</c:v>
                </c:pt>
                <c:pt idx="8209">
                  <c:v>21.158783333333329</c:v>
                </c:pt>
                <c:pt idx="8210">
                  <c:v>21.16136666666667</c:v>
                </c:pt>
                <c:pt idx="8211">
                  <c:v>21.163950000000003</c:v>
                </c:pt>
                <c:pt idx="8212">
                  <c:v>21.16654999999999</c:v>
                </c:pt>
                <c:pt idx="8213">
                  <c:v>21.16913333333332</c:v>
                </c:pt>
                <c:pt idx="8214">
                  <c:v>21.171716666666672</c:v>
                </c:pt>
                <c:pt idx="8215">
                  <c:v>21.17431666666667</c:v>
                </c:pt>
                <c:pt idx="8216">
                  <c:v>21.176900000000003</c:v>
                </c:pt>
                <c:pt idx="8217">
                  <c:v>21.179483333333327</c:v>
                </c:pt>
                <c:pt idx="8218">
                  <c:v>21.182066666666667</c:v>
                </c:pt>
                <c:pt idx="8219">
                  <c:v>21.184649999999991</c:v>
                </c:pt>
                <c:pt idx="8220">
                  <c:v>21.187249999999995</c:v>
                </c:pt>
                <c:pt idx="8221">
                  <c:v>21.189833333333329</c:v>
                </c:pt>
                <c:pt idx="8222">
                  <c:v>21.192416666666666</c:v>
                </c:pt>
                <c:pt idx="8223">
                  <c:v>21.195016666666668</c:v>
                </c:pt>
                <c:pt idx="8224">
                  <c:v>21.197600000000001</c:v>
                </c:pt>
                <c:pt idx="8225">
                  <c:v>21.200183333333324</c:v>
                </c:pt>
                <c:pt idx="8226">
                  <c:v>21.202783333333322</c:v>
                </c:pt>
                <c:pt idx="8227">
                  <c:v>21.205366666666666</c:v>
                </c:pt>
                <c:pt idx="8228">
                  <c:v>21.207950000000004</c:v>
                </c:pt>
                <c:pt idx="8229">
                  <c:v>21.210550000000001</c:v>
                </c:pt>
                <c:pt idx="8230">
                  <c:v>21.213133333333325</c:v>
                </c:pt>
                <c:pt idx="8231">
                  <c:v>21.215716666666662</c:v>
                </c:pt>
                <c:pt idx="8232">
                  <c:v>21.218299999999996</c:v>
                </c:pt>
                <c:pt idx="8233">
                  <c:v>21.220883333333326</c:v>
                </c:pt>
                <c:pt idx="8234">
                  <c:v>21.223483333333323</c:v>
                </c:pt>
                <c:pt idx="8235">
                  <c:v>21.226066666666668</c:v>
                </c:pt>
                <c:pt idx="8236">
                  <c:v>21.228650000000002</c:v>
                </c:pt>
                <c:pt idx="8237">
                  <c:v>21.231249999999996</c:v>
                </c:pt>
                <c:pt idx="8238">
                  <c:v>21.233833333333326</c:v>
                </c:pt>
                <c:pt idx="8239">
                  <c:v>21.236416666666667</c:v>
                </c:pt>
                <c:pt idx="8240">
                  <c:v>21.239016666666664</c:v>
                </c:pt>
                <c:pt idx="8241">
                  <c:v>21.241600000000002</c:v>
                </c:pt>
                <c:pt idx="8242">
                  <c:v>21.244183333333329</c:v>
                </c:pt>
                <c:pt idx="8243">
                  <c:v>21.246766666666666</c:v>
                </c:pt>
                <c:pt idx="8244">
                  <c:v>21.24935</c:v>
                </c:pt>
                <c:pt idx="8245">
                  <c:v>21.251950000000004</c:v>
                </c:pt>
                <c:pt idx="8246">
                  <c:v>21.25453333333332</c:v>
                </c:pt>
                <c:pt idx="8247">
                  <c:v>21.257116666666665</c:v>
                </c:pt>
                <c:pt idx="8248">
                  <c:v>21.259716666666669</c:v>
                </c:pt>
                <c:pt idx="8249">
                  <c:v>21.262299999999996</c:v>
                </c:pt>
                <c:pt idx="8250">
                  <c:v>21.264883333333326</c:v>
                </c:pt>
                <c:pt idx="8251">
                  <c:v>21.267483333333324</c:v>
                </c:pt>
                <c:pt idx="8252">
                  <c:v>21.270066666666665</c:v>
                </c:pt>
                <c:pt idx="8253">
                  <c:v>21.272649999999992</c:v>
                </c:pt>
                <c:pt idx="8254">
                  <c:v>21.275233333333322</c:v>
                </c:pt>
                <c:pt idx="8255">
                  <c:v>21.277799999999996</c:v>
                </c:pt>
                <c:pt idx="8256">
                  <c:v>21.280399999999997</c:v>
                </c:pt>
                <c:pt idx="8257">
                  <c:v>21.282983333333323</c:v>
                </c:pt>
                <c:pt idx="8258">
                  <c:v>21.285566666666664</c:v>
                </c:pt>
                <c:pt idx="8259">
                  <c:v>21.288166666666662</c:v>
                </c:pt>
                <c:pt idx="8260">
                  <c:v>21.290716666666661</c:v>
                </c:pt>
                <c:pt idx="8261">
                  <c:v>21.293299999999995</c:v>
                </c:pt>
                <c:pt idx="8262">
                  <c:v>21.2959</c:v>
                </c:pt>
                <c:pt idx="8263">
                  <c:v>21.298483333333323</c:v>
                </c:pt>
                <c:pt idx="8264">
                  <c:v>21.301066666666671</c:v>
                </c:pt>
                <c:pt idx="8265">
                  <c:v>21.303650000000001</c:v>
                </c:pt>
                <c:pt idx="8266">
                  <c:v>21.306233333333324</c:v>
                </c:pt>
                <c:pt idx="8267">
                  <c:v>21.308833333333325</c:v>
                </c:pt>
                <c:pt idx="8268">
                  <c:v>21.31141666666667</c:v>
                </c:pt>
                <c:pt idx="8269">
                  <c:v>21.314000000000004</c:v>
                </c:pt>
                <c:pt idx="8270">
                  <c:v>21.316600000000001</c:v>
                </c:pt>
                <c:pt idx="8271">
                  <c:v>21.319183333333328</c:v>
                </c:pt>
                <c:pt idx="8272">
                  <c:v>21.321766666666672</c:v>
                </c:pt>
                <c:pt idx="8273">
                  <c:v>21.32436666666667</c:v>
                </c:pt>
                <c:pt idx="8274">
                  <c:v>21.326950000000004</c:v>
                </c:pt>
                <c:pt idx="8275">
                  <c:v>21.329533333333323</c:v>
                </c:pt>
                <c:pt idx="8276">
                  <c:v>21.332116666666664</c:v>
                </c:pt>
                <c:pt idx="8277">
                  <c:v>21.334700000000005</c:v>
                </c:pt>
                <c:pt idx="8278">
                  <c:v>21.337300000000006</c:v>
                </c:pt>
                <c:pt idx="8279">
                  <c:v>21.339883333333329</c:v>
                </c:pt>
                <c:pt idx="8280">
                  <c:v>21.342466666666667</c:v>
                </c:pt>
                <c:pt idx="8281">
                  <c:v>21.345066666666664</c:v>
                </c:pt>
                <c:pt idx="8282">
                  <c:v>21.347649999999991</c:v>
                </c:pt>
                <c:pt idx="8283">
                  <c:v>21.350233333333325</c:v>
                </c:pt>
                <c:pt idx="8284">
                  <c:v>21.352799999999991</c:v>
                </c:pt>
                <c:pt idx="8285">
                  <c:v>21.355383333333329</c:v>
                </c:pt>
                <c:pt idx="8286">
                  <c:v>21.357966666666673</c:v>
                </c:pt>
                <c:pt idx="8287">
                  <c:v>21.36055</c:v>
                </c:pt>
                <c:pt idx="8288">
                  <c:v>21.363133333333323</c:v>
                </c:pt>
                <c:pt idx="8289">
                  <c:v>21.365733333333317</c:v>
                </c:pt>
                <c:pt idx="8290">
                  <c:v>21.368316666666662</c:v>
                </c:pt>
                <c:pt idx="8291">
                  <c:v>21.370899999999999</c:v>
                </c:pt>
                <c:pt idx="8292">
                  <c:v>21.3735</c:v>
                </c:pt>
                <c:pt idx="8293">
                  <c:v>21.376050000000006</c:v>
                </c:pt>
                <c:pt idx="8294">
                  <c:v>21.378633333333322</c:v>
                </c:pt>
                <c:pt idx="8295">
                  <c:v>21.381233333333324</c:v>
                </c:pt>
                <c:pt idx="8296">
                  <c:v>21.383816666666668</c:v>
                </c:pt>
                <c:pt idx="8297">
                  <c:v>21.386366666666667</c:v>
                </c:pt>
                <c:pt idx="8298">
                  <c:v>21.388950000000001</c:v>
                </c:pt>
                <c:pt idx="8299">
                  <c:v>21.391533333333324</c:v>
                </c:pt>
                <c:pt idx="8300">
                  <c:v>21.394133333333325</c:v>
                </c:pt>
                <c:pt idx="8301">
                  <c:v>21.39671666666667</c:v>
                </c:pt>
                <c:pt idx="8302">
                  <c:v>21.3993</c:v>
                </c:pt>
                <c:pt idx="8303">
                  <c:v>21.401900000000001</c:v>
                </c:pt>
                <c:pt idx="8304">
                  <c:v>21.404483333333324</c:v>
                </c:pt>
                <c:pt idx="8305">
                  <c:v>21.407066666666665</c:v>
                </c:pt>
                <c:pt idx="8306">
                  <c:v>21.409666666666666</c:v>
                </c:pt>
                <c:pt idx="8307">
                  <c:v>21.41224999999999</c:v>
                </c:pt>
                <c:pt idx="8308">
                  <c:v>21.414833333333327</c:v>
                </c:pt>
                <c:pt idx="8309">
                  <c:v>21.417416666666668</c:v>
                </c:pt>
                <c:pt idx="8310">
                  <c:v>21.419999999999998</c:v>
                </c:pt>
                <c:pt idx="8311">
                  <c:v>21.422599999999992</c:v>
                </c:pt>
                <c:pt idx="8312">
                  <c:v>21.425183333333322</c:v>
                </c:pt>
                <c:pt idx="8313">
                  <c:v>21.427766666666667</c:v>
                </c:pt>
                <c:pt idx="8314">
                  <c:v>21.430366666666664</c:v>
                </c:pt>
                <c:pt idx="8315">
                  <c:v>21.432950000000005</c:v>
                </c:pt>
                <c:pt idx="8316">
                  <c:v>21.435533333333325</c:v>
                </c:pt>
                <c:pt idx="8317">
                  <c:v>21.438133333333322</c:v>
                </c:pt>
                <c:pt idx="8318">
                  <c:v>21.440716666666663</c:v>
                </c:pt>
                <c:pt idx="8319">
                  <c:v>21.443299999999997</c:v>
                </c:pt>
                <c:pt idx="8320">
                  <c:v>21.44588333333332</c:v>
                </c:pt>
                <c:pt idx="8321">
                  <c:v>21.448466666666661</c:v>
                </c:pt>
                <c:pt idx="8322">
                  <c:v>21.451066666666673</c:v>
                </c:pt>
                <c:pt idx="8323">
                  <c:v>21.45365</c:v>
                </c:pt>
                <c:pt idx="8324">
                  <c:v>21.456233333333323</c:v>
                </c:pt>
                <c:pt idx="8325">
                  <c:v>21.458833333333324</c:v>
                </c:pt>
                <c:pt idx="8326">
                  <c:v>21.461416666666661</c:v>
                </c:pt>
                <c:pt idx="8327">
                  <c:v>21.463999999999995</c:v>
                </c:pt>
                <c:pt idx="8328">
                  <c:v>21.4666</c:v>
                </c:pt>
                <c:pt idx="8329">
                  <c:v>21.469183333333323</c:v>
                </c:pt>
                <c:pt idx="8330">
                  <c:v>21.471766666666667</c:v>
                </c:pt>
                <c:pt idx="8331">
                  <c:v>21.474350000000001</c:v>
                </c:pt>
                <c:pt idx="8332">
                  <c:v>21.476933333333321</c:v>
                </c:pt>
                <c:pt idx="8333">
                  <c:v>21.479533333333322</c:v>
                </c:pt>
                <c:pt idx="8334">
                  <c:v>21.482116666666663</c:v>
                </c:pt>
                <c:pt idx="8335">
                  <c:v>21.484699999999997</c:v>
                </c:pt>
                <c:pt idx="8336">
                  <c:v>21.487299999999998</c:v>
                </c:pt>
                <c:pt idx="8337">
                  <c:v>21.489883333333324</c:v>
                </c:pt>
                <c:pt idx="8338">
                  <c:v>21.492466666666662</c:v>
                </c:pt>
                <c:pt idx="8339">
                  <c:v>21.495066666666666</c:v>
                </c:pt>
                <c:pt idx="8340">
                  <c:v>21.49765</c:v>
                </c:pt>
                <c:pt idx="8341">
                  <c:v>21.50023333333332</c:v>
                </c:pt>
                <c:pt idx="8342">
                  <c:v>21.502833333333324</c:v>
                </c:pt>
                <c:pt idx="8343">
                  <c:v>21.505416666666669</c:v>
                </c:pt>
                <c:pt idx="8344">
                  <c:v>21.507999999999999</c:v>
                </c:pt>
                <c:pt idx="8345">
                  <c:v>21.510583333333326</c:v>
                </c:pt>
                <c:pt idx="8346">
                  <c:v>21.51316666666667</c:v>
                </c:pt>
                <c:pt idx="8347">
                  <c:v>21.515766666666664</c:v>
                </c:pt>
                <c:pt idx="8348">
                  <c:v>21.518350000000005</c:v>
                </c:pt>
                <c:pt idx="8349">
                  <c:v>21.520933333333325</c:v>
                </c:pt>
                <c:pt idx="8350">
                  <c:v>21.523533333333322</c:v>
                </c:pt>
                <c:pt idx="8351">
                  <c:v>21.526116666666667</c:v>
                </c:pt>
                <c:pt idx="8352">
                  <c:v>21.528699999999997</c:v>
                </c:pt>
                <c:pt idx="8353">
                  <c:v>21.531299999999995</c:v>
                </c:pt>
                <c:pt idx="8354">
                  <c:v>21.533883333333328</c:v>
                </c:pt>
                <c:pt idx="8355">
                  <c:v>21.536466666666673</c:v>
                </c:pt>
                <c:pt idx="8356">
                  <c:v>21.539050000000003</c:v>
                </c:pt>
                <c:pt idx="8357">
                  <c:v>21.541633333333323</c:v>
                </c:pt>
                <c:pt idx="8358">
                  <c:v>21.544233333333324</c:v>
                </c:pt>
                <c:pt idx="8359">
                  <c:v>21.546816666666665</c:v>
                </c:pt>
                <c:pt idx="8360">
                  <c:v>21.549399999999995</c:v>
                </c:pt>
                <c:pt idx="8361">
                  <c:v>21.552</c:v>
                </c:pt>
                <c:pt idx="8362">
                  <c:v>21.554583333333326</c:v>
                </c:pt>
                <c:pt idx="8363">
                  <c:v>21.557166666666671</c:v>
                </c:pt>
                <c:pt idx="8364">
                  <c:v>21.559766666666668</c:v>
                </c:pt>
                <c:pt idx="8365">
                  <c:v>21.562349999999991</c:v>
                </c:pt>
                <c:pt idx="8366">
                  <c:v>21.564933333333325</c:v>
                </c:pt>
                <c:pt idx="8367">
                  <c:v>21.567533333333323</c:v>
                </c:pt>
                <c:pt idx="8368">
                  <c:v>21.570116666666667</c:v>
                </c:pt>
                <c:pt idx="8369">
                  <c:v>21.572699999999998</c:v>
                </c:pt>
                <c:pt idx="8370">
                  <c:v>21.575283333333324</c:v>
                </c:pt>
                <c:pt idx="8371">
                  <c:v>21.577866666666676</c:v>
                </c:pt>
                <c:pt idx="8372">
                  <c:v>21.580466666666666</c:v>
                </c:pt>
                <c:pt idx="8373">
                  <c:v>21.58305</c:v>
                </c:pt>
                <c:pt idx="8374">
                  <c:v>21.585633333333316</c:v>
                </c:pt>
                <c:pt idx="8375">
                  <c:v>21.588233333333321</c:v>
                </c:pt>
                <c:pt idx="8376">
                  <c:v>21.590816666666672</c:v>
                </c:pt>
                <c:pt idx="8377">
                  <c:v>21.593399999999995</c:v>
                </c:pt>
                <c:pt idx="8378">
                  <c:v>21.596</c:v>
                </c:pt>
                <c:pt idx="8379">
                  <c:v>21.598583333333323</c:v>
                </c:pt>
                <c:pt idx="8380">
                  <c:v>21.601166666666668</c:v>
                </c:pt>
                <c:pt idx="8381">
                  <c:v>21.603749999999991</c:v>
                </c:pt>
                <c:pt idx="8382">
                  <c:v>21.606333333333325</c:v>
                </c:pt>
                <c:pt idx="8383">
                  <c:v>21.608933333333326</c:v>
                </c:pt>
                <c:pt idx="8384">
                  <c:v>21.61151666666667</c:v>
                </c:pt>
                <c:pt idx="8385">
                  <c:v>21.614100000000004</c:v>
                </c:pt>
                <c:pt idx="8386">
                  <c:v>21.616683333333327</c:v>
                </c:pt>
                <c:pt idx="8387">
                  <c:v>21.619266666666668</c:v>
                </c:pt>
                <c:pt idx="8388">
                  <c:v>21.621849999999995</c:v>
                </c:pt>
                <c:pt idx="8389">
                  <c:v>21.624450000000007</c:v>
                </c:pt>
                <c:pt idx="8390">
                  <c:v>21.627033333333326</c:v>
                </c:pt>
                <c:pt idx="8391">
                  <c:v>21.629616666666667</c:v>
                </c:pt>
                <c:pt idx="8392">
                  <c:v>21.632200000000001</c:v>
                </c:pt>
                <c:pt idx="8393">
                  <c:v>21.634783333333328</c:v>
                </c:pt>
                <c:pt idx="8394">
                  <c:v>21.637383333333329</c:v>
                </c:pt>
                <c:pt idx="8395">
                  <c:v>21.639966666666673</c:v>
                </c:pt>
                <c:pt idx="8396">
                  <c:v>21.642550000000004</c:v>
                </c:pt>
                <c:pt idx="8397">
                  <c:v>21.645150000000001</c:v>
                </c:pt>
                <c:pt idx="8398">
                  <c:v>21.647733333333324</c:v>
                </c:pt>
                <c:pt idx="8399">
                  <c:v>21.650316666666665</c:v>
                </c:pt>
                <c:pt idx="8400">
                  <c:v>21.65291666666667</c:v>
                </c:pt>
                <c:pt idx="8401">
                  <c:v>21.6555</c:v>
                </c:pt>
                <c:pt idx="8402">
                  <c:v>21.658083333333323</c:v>
                </c:pt>
                <c:pt idx="8403">
                  <c:v>21.660683333333324</c:v>
                </c:pt>
                <c:pt idx="8404">
                  <c:v>21.663266666666672</c:v>
                </c:pt>
                <c:pt idx="8405">
                  <c:v>21.665849999999995</c:v>
                </c:pt>
                <c:pt idx="8406">
                  <c:v>21.668433333333322</c:v>
                </c:pt>
                <c:pt idx="8407">
                  <c:v>21.67101666666667</c:v>
                </c:pt>
                <c:pt idx="8408">
                  <c:v>21.673616666666664</c:v>
                </c:pt>
                <c:pt idx="8409">
                  <c:v>21.676199999999994</c:v>
                </c:pt>
                <c:pt idx="8410">
                  <c:v>21.678783333333325</c:v>
                </c:pt>
                <c:pt idx="8411">
                  <c:v>21.681383333333326</c:v>
                </c:pt>
                <c:pt idx="8412">
                  <c:v>21.68396666666667</c:v>
                </c:pt>
                <c:pt idx="8413">
                  <c:v>21.68655</c:v>
                </c:pt>
                <c:pt idx="8414">
                  <c:v>21.689149999999991</c:v>
                </c:pt>
                <c:pt idx="8415">
                  <c:v>21.691733333333325</c:v>
                </c:pt>
                <c:pt idx="8416">
                  <c:v>21.694316666666673</c:v>
                </c:pt>
                <c:pt idx="8417">
                  <c:v>21.696900000000007</c:v>
                </c:pt>
                <c:pt idx="8418">
                  <c:v>21.699483333333326</c:v>
                </c:pt>
                <c:pt idx="8419">
                  <c:v>21.702083333333324</c:v>
                </c:pt>
                <c:pt idx="8420">
                  <c:v>21.704666666666665</c:v>
                </c:pt>
                <c:pt idx="8421">
                  <c:v>21.707249999999991</c:v>
                </c:pt>
                <c:pt idx="8422">
                  <c:v>21.709849999999996</c:v>
                </c:pt>
                <c:pt idx="8423">
                  <c:v>21.712433333333323</c:v>
                </c:pt>
                <c:pt idx="8424">
                  <c:v>21.715016666666667</c:v>
                </c:pt>
                <c:pt idx="8425">
                  <c:v>21.717616666666668</c:v>
                </c:pt>
                <c:pt idx="8426">
                  <c:v>21.720199999999991</c:v>
                </c:pt>
                <c:pt idx="8427">
                  <c:v>21.722783333333322</c:v>
                </c:pt>
                <c:pt idx="8428">
                  <c:v>21.725366666666666</c:v>
                </c:pt>
                <c:pt idx="8429">
                  <c:v>21.727950000000003</c:v>
                </c:pt>
                <c:pt idx="8430">
                  <c:v>21.730550000000001</c:v>
                </c:pt>
                <c:pt idx="8431">
                  <c:v>21.733133333333324</c:v>
                </c:pt>
                <c:pt idx="8432">
                  <c:v>21.735716666666669</c:v>
                </c:pt>
                <c:pt idx="8433">
                  <c:v>21.738316666666666</c:v>
                </c:pt>
                <c:pt idx="8434">
                  <c:v>21.7409</c:v>
                </c:pt>
                <c:pt idx="8435">
                  <c:v>21.743483333333323</c:v>
                </c:pt>
                <c:pt idx="8436">
                  <c:v>21.746083333333324</c:v>
                </c:pt>
                <c:pt idx="8437">
                  <c:v>21.748666666666669</c:v>
                </c:pt>
                <c:pt idx="8438">
                  <c:v>21.751250000000006</c:v>
                </c:pt>
                <c:pt idx="8439">
                  <c:v>21.753850000000003</c:v>
                </c:pt>
                <c:pt idx="8440">
                  <c:v>21.756433333333323</c:v>
                </c:pt>
                <c:pt idx="8441">
                  <c:v>21.759016666666664</c:v>
                </c:pt>
                <c:pt idx="8442">
                  <c:v>21.761599999999991</c:v>
                </c:pt>
                <c:pt idx="8443">
                  <c:v>21.764183333333325</c:v>
                </c:pt>
                <c:pt idx="8444">
                  <c:v>21.766783333333322</c:v>
                </c:pt>
                <c:pt idx="8445">
                  <c:v>21.769366666666667</c:v>
                </c:pt>
                <c:pt idx="8446">
                  <c:v>21.771950000000004</c:v>
                </c:pt>
                <c:pt idx="8447">
                  <c:v>21.774549999999991</c:v>
                </c:pt>
                <c:pt idx="8448">
                  <c:v>21.777133333333325</c:v>
                </c:pt>
                <c:pt idx="8449">
                  <c:v>21.779716666666666</c:v>
                </c:pt>
                <c:pt idx="8450">
                  <c:v>21.782316666666663</c:v>
                </c:pt>
                <c:pt idx="8451">
                  <c:v>21.7849</c:v>
                </c:pt>
                <c:pt idx="8452">
                  <c:v>21.787483333333324</c:v>
                </c:pt>
                <c:pt idx="8453">
                  <c:v>21.790066666666668</c:v>
                </c:pt>
                <c:pt idx="8454">
                  <c:v>21.792649999999988</c:v>
                </c:pt>
                <c:pt idx="8455">
                  <c:v>21.795249999999992</c:v>
                </c:pt>
                <c:pt idx="8456">
                  <c:v>21.797833333333326</c:v>
                </c:pt>
                <c:pt idx="8457">
                  <c:v>21.800416666666667</c:v>
                </c:pt>
                <c:pt idx="8458">
                  <c:v>21.803016666666668</c:v>
                </c:pt>
                <c:pt idx="8459">
                  <c:v>21.805600000000002</c:v>
                </c:pt>
                <c:pt idx="8460">
                  <c:v>21.808183333333325</c:v>
                </c:pt>
                <c:pt idx="8461">
                  <c:v>21.810783333333326</c:v>
                </c:pt>
                <c:pt idx="8462">
                  <c:v>21.813366666666667</c:v>
                </c:pt>
                <c:pt idx="8463">
                  <c:v>21.815950000000004</c:v>
                </c:pt>
                <c:pt idx="8464">
                  <c:v>21.818550000000005</c:v>
                </c:pt>
                <c:pt idx="8465">
                  <c:v>21.821133333333325</c:v>
                </c:pt>
                <c:pt idx="8466">
                  <c:v>21.823716666666666</c:v>
                </c:pt>
                <c:pt idx="8467">
                  <c:v>21.8263</c:v>
                </c:pt>
                <c:pt idx="8468">
                  <c:v>21.828883333333327</c:v>
                </c:pt>
                <c:pt idx="8469">
                  <c:v>21.831483333333324</c:v>
                </c:pt>
                <c:pt idx="8470">
                  <c:v>21.834066666666676</c:v>
                </c:pt>
                <c:pt idx="8471">
                  <c:v>21.836650000000006</c:v>
                </c:pt>
                <c:pt idx="8472">
                  <c:v>21.839250000000003</c:v>
                </c:pt>
                <c:pt idx="8473">
                  <c:v>21.841833333333327</c:v>
                </c:pt>
                <c:pt idx="8474">
                  <c:v>21.844416666666667</c:v>
                </c:pt>
                <c:pt idx="8475">
                  <c:v>21.846999999999994</c:v>
                </c:pt>
                <c:pt idx="8476">
                  <c:v>21.849583333333324</c:v>
                </c:pt>
                <c:pt idx="8477">
                  <c:v>21.852166666666673</c:v>
                </c:pt>
                <c:pt idx="8478">
                  <c:v>21.854750000000006</c:v>
                </c:pt>
                <c:pt idx="8479">
                  <c:v>21.857333333333326</c:v>
                </c:pt>
                <c:pt idx="8480">
                  <c:v>21.859933333333327</c:v>
                </c:pt>
                <c:pt idx="8481">
                  <c:v>21.862516666666664</c:v>
                </c:pt>
                <c:pt idx="8482">
                  <c:v>21.865099999999991</c:v>
                </c:pt>
                <c:pt idx="8483">
                  <c:v>21.867699999999996</c:v>
                </c:pt>
                <c:pt idx="8484">
                  <c:v>21.87028333333333</c:v>
                </c:pt>
                <c:pt idx="8485">
                  <c:v>21.87286666666667</c:v>
                </c:pt>
                <c:pt idx="8486">
                  <c:v>21.875466666666668</c:v>
                </c:pt>
                <c:pt idx="8487">
                  <c:v>21.878049999999991</c:v>
                </c:pt>
                <c:pt idx="8488">
                  <c:v>21.880633333333321</c:v>
                </c:pt>
                <c:pt idx="8489">
                  <c:v>21.883216666666666</c:v>
                </c:pt>
                <c:pt idx="8490">
                  <c:v>21.8858</c:v>
                </c:pt>
                <c:pt idx="8491">
                  <c:v>21.888399999999997</c:v>
                </c:pt>
                <c:pt idx="8492">
                  <c:v>21.890983333333327</c:v>
                </c:pt>
                <c:pt idx="8493">
                  <c:v>21.893566666666668</c:v>
                </c:pt>
                <c:pt idx="8494">
                  <c:v>21.896166666666669</c:v>
                </c:pt>
                <c:pt idx="8495">
                  <c:v>21.89875</c:v>
                </c:pt>
                <c:pt idx="8496">
                  <c:v>21.901333333333323</c:v>
                </c:pt>
                <c:pt idx="8497">
                  <c:v>21.903933333333324</c:v>
                </c:pt>
                <c:pt idx="8498">
                  <c:v>21.906516666666665</c:v>
                </c:pt>
                <c:pt idx="8499">
                  <c:v>21.909100000000002</c:v>
                </c:pt>
                <c:pt idx="8500">
                  <c:v>21.911683333333325</c:v>
                </c:pt>
                <c:pt idx="8501">
                  <c:v>21.91426666666667</c:v>
                </c:pt>
                <c:pt idx="8502">
                  <c:v>21.916866666666671</c:v>
                </c:pt>
                <c:pt idx="8503">
                  <c:v>21.919449999999991</c:v>
                </c:pt>
                <c:pt idx="8504">
                  <c:v>21.922033333333317</c:v>
                </c:pt>
                <c:pt idx="8505">
                  <c:v>21.924633333333325</c:v>
                </c:pt>
                <c:pt idx="8506">
                  <c:v>21.927216666666666</c:v>
                </c:pt>
                <c:pt idx="8507">
                  <c:v>21.9298</c:v>
                </c:pt>
                <c:pt idx="8508">
                  <c:v>21.932399999999991</c:v>
                </c:pt>
                <c:pt idx="8509">
                  <c:v>21.934983333333328</c:v>
                </c:pt>
                <c:pt idx="8510">
                  <c:v>21.937566666666665</c:v>
                </c:pt>
                <c:pt idx="8511">
                  <c:v>21.940166666666666</c:v>
                </c:pt>
                <c:pt idx="8512">
                  <c:v>21.942749999999997</c:v>
                </c:pt>
                <c:pt idx="8513">
                  <c:v>21.94533333333332</c:v>
                </c:pt>
                <c:pt idx="8514">
                  <c:v>21.947916666666668</c:v>
                </c:pt>
                <c:pt idx="8515">
                  <c:v>21.950499999999991</c:v>
                </c:pt>
                <c:pt idx="8516">
                  <c:v>21.953099999999996</c:v>
                </c:pt>
                <c:pt idx="8517">
                  <c:v>21.955683333333322</c:v>
                </c:pt>
                <c:pt idx="8518">
                  <c:v>21.958266666666667</c:v>
                </c:pt>
                <c:pt idx="8519">
                  <c:v>21.960866666666668</c:v>
                </c:pt>
                <c:pt idx="8520">
                  <c:v>21.963450000000002</c:v>
                </c:pt>
                <c:pt idx="8521">
                  <c:v>21.966033333333321</c:v>
                </c:pt>
                <c:pt idx="8522">
                  <c:v>21.968633333333319</c:v>
                </c:pt>
                <c:pt idx="8523">
                  <c:v>21.971216666666667</c:v>
                </c:pt>
                <c:pt idx="8524">
                  <c:v>21.973800000000001</c:v>
                </c:pt>
                <c:pt idx="8525">
                  <c:v>21.976383333333324</c:v>
                </c:pt>
                <c:pt idx="8526">
                  <c:v>21.978966666666668</c:v>
                </c:pt>
                <c:pt idx="8527">
                  <c:v>21.981566666666666</c:v>
                </c:pt>
                <c:pt idx="8528">
                  <c:v>21.98415</c:v>
                </c:pt>
                <c:pt idx="8529">
                  <c:v>21.986699999999992</c:v>
                </c:pt>
                <c:pt idx="8530">
                  <c:v>21.989299999999997</c:v>
                </c:pt>
                <c:pt idx="8531">
                  <c:v>21.991883333333323</c:v>
                </c:pt>
                <c:pt idx="8532">
                  <c:v>21.994466666666664</c:v>
                </c:pt>
                <c:pt idx="8533">
                  <c:v>21.997066666666672</c:v>
                </c:pt>
                <c:pt idx="8534">
                  <c:v>21.999649999999992</c:v>
                </c:pt>
                <c:pt idx="8535">
                  <c:v>22.002233333333322</c:v>
                </c:pt>
                <c:pt idx="8536">
                  <c:v>22.00481666666667</c:v>
                </c:pt>
                <c:pt idx="8537">
                  <c:v>22.007400000000001</c:v>
                </c:pt>
                <c:pt idx="8538">
                  <c:v>22.009999999999994</c:v>
                </c:pt>
                <c:pt idx="8539">
                  <c:v>22.012583333333325</c:v>
                </c:pt>
                <c:pt idx="8540">
                  <c:v>22.015166666666673</c:v>
                </c:pt>
                <c:pt idx="8541">
                  <c:v>22.01776666666667</c:v>
                </c:pt>
                <c:pt idx="8542">
                  <c:v>22.020350000000001</c:v>
                </c:pt>
                <c:pt idx="8543">
                  <c:v>22.022933333333324</c:v>
                </c:pt>
                <c:pt idx="8544">
                  <c:v>22.025533333333321</c:v>
                </c:pt>
                <c:pt idx="8545">
                  <c:v>22.028116666666666</c:v>
                </c:pt>
                <c:pt idx="8546">
                  <c:v>22.030700000000003</c:v>
                </c:pt>
                <c:pt idx="8547">
                  <c:v>22.033283333333326</c:v>
                </c:pt>
                <c:pt idx="8548">
                  <c:v>22.035866666666671</c:v>
                </c:pt>
                <c:pt idx="8549">
                  <c:v>22.038466666666668</c:v>
                </c:pt>
                <c:pt idx="8550">
                  <c:v>22.041049999999991</c:v>
                </c:pt>
                <c:pt idx="8551">
                  <c:v>22.043633333333322</c:v>
                </c:pt>
                <c:pt idx="8552">
                  <c:v>22.046233333333319</c:v>
                </c:pt>
                <c:pt idx="8553">
                  <c:v>22.048816666666667</c:v>
                </c:pt>
                <c:pt idx="8554">
                  <c:v>22.051400000000001</c:v>
                </c:pt>
                <c:pt idx="8555">
                  <c:v>22.053999999999995</c:v>
                </c:pt>
                <c:pt idx="8556">
                  <c:v>22.056583333333325</c:v>
                </c:pt>
                <c:pt idx="8557">
                  <c:v>22.05916666666667</c:v>
                </c:pt>
                <c:pt idx="8558">
                  <c:v>22.061716666666666</c:v>
                </c:pt>
                <c:pt idx="8559">
                  <c:v>22.064299999999996</c:v>
                </c:pt>
                <c:pt idx="8560">
                  <c:v>22.066883333333326</c:v>
                </c:pt>
                <c:pt idx="8561">
                  <c:v>22.069466666666663</c:v>
                </c:pt>
                <c:pt idx="8562">
                  <c:v>22.072050000000001</c:v>
                </c:pt>
                <c:pt idx="8563">
                  <c:v>22.074650000000005</c:v>
                </c:pt>
                <c:pt idx="8564">
                  <c:v>22.077233333333325</c:v>
                </c:pt>
                <c:pt idx="8565">
                  <c:v>22.07981666666667</c:v>
                </c:pt>
                <c:pt idx="8566">
                  <c:v>22.082416666666663</c:v>
                </c:pt>
                <c:pt idx="8567">
                  <c:v>22.084999999999994</c:v>
                </c:pt>
                <c:pt idx="8568">
                  <c:v>22.087583333333324</c:v>
                </c:pt>
                <c:pt idx="8569">
                  <c:v>22.090166666666672</c:v>
                </c:pt>
                <c:pt idx="8570">
                  <c:v>22.092750000000002</c:v>
                </c:pt>
                <c:pt idx="8571">
                  <c:v>22.09535</c:v>
                </c:pt>
                <c:pt idx="8572">
                  <c:v>22.097933333333327</c:v>
                </c:pt>
                <c:pt idx="8573">
                  <c:v>22.100516666666667</c:v>
                </c:pt>
                <c:pt idx="8574">
                  <c:v>22.103116666666665</c:v>
                </c:pt>
                <c:pt idx="8575">
                  <c:v>22.105700000000002</c:v>
                </c:pt>
                <c:pt idx="8576">
                  <c:v>22.108283333333329</c:v>
                </c:pt>
                <c:pt idx="8577">
                  <c:v>22.11088333333333</c:v>
                </c:pt>
                <c:pt idx="8578">
                  <c:v>22.113466666666671</c:v>
                </c:pt>
                <c:pt idx="8579">
                  <c:v>22.116049999999994</c:v>
                </c:pt>
                <c:pt idx="8580">
                  <c:v>22.118649999999995</c:v>
                </c:pt>
                <c:pt idx="8581">
                  <c:v>22.121233333333326</c:v>
                </c:pt>
                <c:pt idx="8582">
                  <c:v>22.12381666666667</c:v>
                </c:pt>
                <c:pt idx="8583">
                  <c:v>22.1264</c:v>
                </c:pt>
                <c:pt idx="8584">
                  <c:v>22.128983333333327</c:v>
                </c:pt>
                <c:pt idx="8585">
                  <c:v>22.131583333333328</c:v>
                </c:pt>
                <c:pt idx="8586">
                  <c:v>22.134166666666669</c:v>
                </c:pt>
                <c:pt idx="8587">
                  <c:v>22.136749999999996</c:v>
                </c:pt>
                <c:pt idx="8588">
                  <c:v>22.139333333333326</c:v>
                </c:pt>
                <c:pt idx="8589">
                  <c:v>22.141900000000003</c:v>
                </c:pt>
                <c:pt idx="8590">
                  <c:v>22.144483333333326</c:v>
                </c:pt>
                <c:pt idx="8591">
                  <c:v>22.147083333333327</c:v>
                </c:pt>
                <c:pt idx="8592">
                  <c:v>22.149666666666668</c:v>
                </c:pt>
                <c:pt idx="8593">
                  <c:v>22.152249999999995</c:v>
                </c:pt>
                <c:pt idx="8594">
                  <c:v>22.154833333333329</c:v>
                </c:pt>
                <c:pt idx="8595">
                  <c:v>22.15741666666667</c:v>
                </c:pt>
                <c:pt idx="8596">
                  <c:v>22.160016666666667</c:v>
                </c:pt>
                <c:pt idx="8597">
                  <c:v>22.162599999999998</c:v>
                </c:pt>
                <c:pt idx="8598">
                  <c:v>22.165183333333324</c:v>
                </c:pt>
                <c:pt idx="8599">
                  <c:v>22.167783333333325</c:v>
                </c:pt>
                <c:pt idx="8600">
                  <c:v>22.17036666666667</c:v>
                </c:pt>
                <c:pt idx="8601">
                  <c:v>22.172950000000004</c:v>
                </c:pt>
                <c:pt idx="8602">
                  <c:v>22.175549999999991</c:v>
                </c:pt>
                <c:pt idx="8603">
                  <c:v>22.178133333333324</c:v>
                </c:pt>
                <c:pt idx="8604">
                  <c:v>22.180716666666669</c:v>
                </c:pt>
                <c:pt idx="8605">
                  <c:v>22.183299999999996</c:v>
                </c:pt>
                <c:pt idx="8606">
                  <c:v>22.185883333333326</c:v>
                </c:pt>
                <c:pt idx="8607">
                  <c:v>22.188483333333323</c:v>
                </c:pt>
                <c:pt idx="8608">
                  <c:v>22.191066666666668</c:v>
                </c:pt>
                <c:pt idx="8609">
                  <c:v>22.193649999999991</c:v>
                </c:pt>
                <c:pt idx="8610">
                  <c:v>22.196250000000006</c:v>
                </c:pt>
                <c:pt idx="8611">
                  <c:v>22.198833333333326</c:v>
                </c:pt>
                <c:pt idx="8612">
                  <c:v>22.201416666666667</c:v>
                </c:pt>
                <c:pt idx="8613">
                  <c:v>22.204016666666668</c:v>
                </c:pt>
                <c:pt idx="8614">
                  <c:v>22.206599999999991</c:v>
                </c:pt>
                <c:pt idx="8615">
                  <c:v>22.209183333333325</c:v>
                </c:pt>
                <c:pt idx="8616">
                  <c:v>22.211766666666669</c:v>
                </c:pt>
                <c:pt idx="8617">
                  <c:v>22.214350000000007</c:v>
                </c:pt>
                <c:pt idx="8618">
                  <c:v>22.216950000000004</c:v>
                </c:pt>
                <c:pt idx="8619">
                  <c:v>22.219533333333324</c:v>
                </c:pt>
                <c:pt idx="8620">
                  <c:v>22.222116666666665</c:v>
                </c:pt>
                <c:pt idx="8621">
                  <c:v>22.224716666666666</c:v>
                </c:pt>
                <c:pt idx="8622">
                  <c:v>22.2273</c:v>
                </c:pt>
                <c:pt idx="8623">
                  <c:v>22.229883333333323</c:v>
                </c:pt>
                <c:pt idx="8624">
                  <c:v>22.232483333333324</c:v>
                </c:pt>
                <c:pt idx="8625">
                  <c:v>22.235066666666668</c:v>
                </c:pt>
                <c:pt idx="8626">
                  <c:v>22.237649999999995</c:v>
                </c:pt>
                <c:pt idx="8627">
                  <c:v>22.24025</c:v>
                </c:pt>
                <c:pt idx="8628">
                  <c:v>22.242833333333323</c:v>
                </c:pt>
                <c:pt idx="8629">
                  <c:v>22.24541666666666</c:v>
                </c:pt>
                <c:pt idx="8630">
                  <c:v>22.247999999999998</c:v>
                </c:pt>
                <c:pt idx="8631">
                  <c:v>22.250583333333324</c:v>
                </c:pt>
                <c:pt idx="8632">
                  <c:v>22.253183333333325</c:v>
                </c:pt>
                <c:pt idx="8633">
                  <c:v>22.255766666666666</c:v>
                </c:pt>
                <c:pt idx="8634">
                  <c:v>22.25835</c:v>
                </c:pt>
                <c:pt idx="8635">
                  <c:v>22.26094999999999</c:v>
                </c:pt>
                <c:pt idx="8636">
                  <c:v>22.263533333333317</c:v>
                </c:pt>
                <c:pt idx="8637">
                  <c:v>22.266116666666669</c:v>
                </c:pt>
                <c:pt idx="8638">
                  <c:v>22.268716666666663</c:v>
                </c:pt>
                <c:pt idx="8639">
                  <c:v>22.2713</c:v>
                </c:pt>
                <c:pt idx="8640">
                  <c:v>22.273883333333327</c:v>
                </c:pt>
                <c:pt idx="8641">
                  <c:v>22.276466666666668</c:v>
                </c:pt>
                <c:pt idx="8642">
                  <c:v>22.279049999999991</c:v>
                </c:pt>
                <c:pt idx="8643">
                  <c:v>22.281649999999992</c:v>
                </c:pt>
                <c:pt idx="8644">
                  <c:v>22.284233333333326</c:v>
                </c:pt>
                <c:pt idx="8645">
                  <c:v>22.286816666666667</c:v>
                </c:pt>
                <c:pt idx="8646">
                  <c:v>22.289416666666664</c:v>
                </c:pt>
                <c:pt idx="8647">
                  <c:v>22.291999999999994</c:v>
                </c:pt>
                <c:pt idx="8648">
                  <c:v>22.294550000000001</c:v>
                </c:pt>
                <c:pt idx="8649">
                  <c:v>22.297149999999991</c:v>
                </c:pt>
                <c:pt idx="8650">
                  <c:v>22.299733333333322</c:v>
                </c:pt>
                <c:pt idx="8651">
                  <c:v>22.302316666666666</c:v>
                </c:pt>
                <c:pt idx="8652">
                  <c:v>22.304900000000004</c:v>
                </c:pt>
                <c:pt idx="8653">
                  <c:v>22.307483333333327</c:v>
                </c:pt>
                <c:pt idx="8654">
                  <c:v>22.310083333333328</c:v>
                </c:pt>
                <c:pt idx="8655">
                  <c:v>22.312666666666665</c:v>
                </c:pt>
                <c:pt idx="8656">
                  <c:v>22.31526666666667</c:v>
                </c:pt>
                <c:pt idx="8657">
                  <c:v>22.317883333333331</c:v>
                </c:pt>
                <c:pt idx="8658">
                  <c:v>22.320483333333325</c:v>
                </c:pt>
                <c:pt idx="8659">
                  <c:v>22.323083333333326</c:v>
                </c:pt>
                <c:pt idx="8660">
                  <c:v>22.325699999999991</c:v>
                </c:pt>
                <c:pt idx="8661">
                  <c:v>22.328300000000002</c:v>
                </c:pt>
                <c:pt idx="8662">
                  <c:v>22.330900000000003</c:v>
                </c:pt>
                <c:pt idx="8663">
                  <c:v>22.333516666666664</c:v>
                </c:pt>
                <c:pt idx="8664">
                  <c:v>22.336116666666669</c:v>
                </c:pt>
                <c:pt idx="8665">
                  <c:v>22.338716666666667</c:v>
                </c:pt>
                <c:pt idx="8666">
                  <c:v>22.341333333333324</c:v>
                </c:pt>
                <c:pt idx="8667">
                  <c:v>22.343933333333325</c:v>
                </c:pt>
                <c:pt idx="8668">
                  <c:v>22.346533333333323</c:v>
                </c:pt>
                <c:pt idx="8669">
                  <c:v>22.349133333333324</c:v>
                </c:pt>
                <c:pt idx="8670">
                  <c:v>22.351733333333325</c:v>
                </c:pt>
                <c:pt idx="8671">
                  <c:v>22.354333333333326</c:v>
                </c:pt>
                <c:pt idx="8672">
                  <c:v>22.356949999999994</c:v>
                </c:pt>
                <c:pt idx="8673">
                  <c:v>22.359550000000006</c:v>
                </c:pt>
                <c:pt idx="8674">
                  <c:v>22.36215</c:v>
                </c:pt>
                <c:pt idx="8675">
                  <c:v>22.364766666666664</c:v>
                </c:pt>
                <c:pt idx="8676">
                  <c:v>22.367366666666669</c:v>
                </c:pt>
                <c:pt idx="8677">
                  <c:v>22.36996666666667</c:v>
                </c:pt>
                <c:pt idx="8678">
                  <c:v>22.372583333333324</c:v>
                </c:pt>
                <c:pt idx="8679">
                  <c:v>22.375183333333325</c:v>
                </c:pt>
                <c:pt idx="8680">
                  <c:v>22.377783333333326</c:v>
                </c:pt>
                <c:pt idx="8681">
                  <c:v>22.380400000000002</c:v>
                </c:pt>
                <c:pt idx="8682">
                  <c:v>22.382999999999996</c:v>
                </c:pt>
                <c:pt idx="8683">
                  <c:v>22.385599999999997</c:v>
                </c:pt>
                <c:pt idx="8684">
                  <c:v>22.388216666666661</c:v>
                </c:pt>
                <c:pt idx="8685">
                  <c:v>22.390816666666673</c:v>
                </c:pt>
                <c:pt idx="8686">
                  <c:v>22.393416666666667</c:v>
                </c:pt>
                <c:pt idx="8687">
                  <c:v>22.396033333333325</c:v>
                </c:pt>
                <c:pt idx="8688">
                  <c:v>22.398633333333322</c:v>
                </c:pt>
                <c:pt idx="8689">
                  <c:v>22.401233333333323</c:v>
                </c:pt>
                <c:pt idx="8690">
                  <c:v>22.403849999999991</c:v>
                </c:pt>
                <c:pt idx="8691">
                  <c:v>22.40645</c:v>
                </c:pt>
                <c:pt idx="8692">
                  <c:v>22.40904999999999</c:v>
                </c:pt>
                <c:pt idx="8693">
                  <c:v>22.411666666666672</c:v>
                </c:pt>
                <c:pt idx="8694">
                  <c:v>22.41426666666667</c:v>
                </c:pt>
                <c:pt idx="8695">
                  <c:v>22.416866666666671</c:v>
                </c:pt>
                <c:pt idx="8696">
                  <c:v>22.419483333333329</c:v>
                </c:pt>
                <c:pt idx="8697">
                  <c:v>22.422083333333322</c:v>
                </c:pt>
                <c:pt idx="8698">
                  <c:v>22.424683333333324</c:v>
                </c:pt>
                <c:pt idx="8699">
                  <c:v>22.427299999999995</c:v>
                </c:pt>
                <c:pt idx="8700">
                  <c:v>22.4299</c:v>
                </c:pt>
                <c:pt idx="8701">
                  <c:v>22.432499999999997</c:v>
                </c:pt>
                <c:pt idx="8702">
                  <c:v>22.435116666666666</c:v>
                </c:pt>
                <c:pt idx="8703">
                  <c:v>22.437716666666667</c:v>
                </c:pt>
                <c:pt idx="8704">
                  <c:v>22.440316666666664</c:v>
                </c:pt>
                <c:pt idx="8705">
                  <c:v>22.442933333333322</c:v>
                </c:pt>
                <c:pt idx="8706">
                  <c:v>22.445533333333319</c:v>
                </c:pt>
                <c:pt idx="8707">
                  <c:v>22.448116666666664</c:v>
                </c:pt>
                <c:pt idx="8708">
                  <c:v>22.450699999999991</c:v>
                </c:pt>
                <c:pt idx="8709">
                  <c:v>22.453316666666669</c:v>
                </c:pt>
                <c:pt idx="8710">
                  <c:v>22.455916666666667</c:v>
                </c:pt>
                <c:pt idx="8711">
                  <c:v>22.458516666666661</c:v>
                </c:pt>
                <c:pt idx="8712">
                  <c:v>22.461099999999991</c:v>
                </c:pt>
                <c:pt idx="8713">
                  <c:v>22.463716666666663</c:v>
                </c:pt>
                <c:pt idx="8714">
                  <c:v>22.466316666666664</c:v>
                </c:pt>
                <c:pt idx="8715">
                  <c:v>22.468916666666662</c:v>
                </c:pt>
                <c:pt idx="8716">
                  <c:v>22.471533333333323</c:v>
                </c:pt>
                <c:pt idx="8717">
                  <c:v>22.474133333333324</c:v>
                </c:pt>
                <c:pt idx="8718">
                  <c:v>22.476733333333321</c:v>
                </c:pt>
                <c:pt idx="8719">
                  <c:v>22.47935</c:v>
                </c:pt>
                <c:pt idx="8720">
                  <c:v>22.481949999999991</c:v>
                </c:pt>
                <c:pt idx="8721">
                  <c:v>22.484550000000002</c:v>
                </c:pt>
                <c:pt idx="8722">
                  <c:v>22.487166666666667</c:v>
                </c:pt>
                <c:pt idx="8723">
                  <c:v>22.489766666666661</c:v>
                </c:pt>
                <c:pt idx="8724">
                  <c:v>22.492366666666666</c:v>
                </c:pt>
                <c:pt idx="8725">
                  <c:v>22.494983333333327</c:v>
                </c:pt>
                <c:pt idx="8726">
                  <c:v>22.497583333333324</c:v>
                </c:pt>
                <c:pt idx="8727">
                  <c:v>22.500183333333325</c:v>
                </c:pt>
                <c:pt idx="8728">
                  <c:v>22.50279999999999</c:v>
                </c:pt>
                <c:pt idx="8729">
                  <c:v>22.505400000000002</c:v>
                </c:pt>
                <c:pt idx="8730">
                  <c:v>22.507999999999999</c:v>
                </c:pt>
                <c:pt idx="8731">
                  <c:v>22.510616666666667</c:v>
                </c:pt>
                <c:pt idx="8732">
                  <c:v>22.513216666666665</c:v>
                </c:pt>
                <c:pt idx="8733">
                  <c:v>22.515816666666673</c:v>
                </c:pt>
                <c:pt idx="8734">
                  <c:v>22.518433333333324</c:v>
                </c:pt>
                <c:pt idx="8735">
                  <c:v>22.521033333333325</c:v>
                </c:pt>
                <c:pt idx="8736">
                  <c:v>22.523633333333322</c:v>
                </c:pt>
                <c:pt idx="8737">
                  <c:v>22.526250000000001</c:v>
                </c:pt>
                <c:pt idx="8738">
                  <c:v>22.528833333333324</c:v>
                </c:pt>
                <c:pt idx="8739">
                  <c:v>22.531433333333325</c:v>
                </c:pt>
                <c:pt idx="8740">
                  <c:v>22.534049999999993</c:v>
                </c:pt>
                <c:pt idx="8741">
                  <c:v>22.536650000000005</c:v>
                </c:pt>
                <c:pt idx="8742">
                  <c:v>22.539249999999996</c:v>
                </c:pt>
                <c:pt idx="8743">
                  <c:v>22.541866666666671</c:v>
                </c:pt>
                <c:pt idx="8744">
                  <c:v>22.544433333333323</c:v>
                </c:pt>
                <c:pt idx="8745">
                  <c:v>22.547033333333321</c:v>
                </c:pt>
                <c:pt idx="8746">
                  <c:v>22.54965</c:v>
                </c:pt>
                <c:pt idx="8747">
                  <c:v>22.552250000000001</c:v>
                </c:pt>
                <c:pt idx="8748">
                  <c:v>22.554849999999995</c:v>
                </c:pt>
                <c:pt idx="8749">
                  <c:v>22.55746666666667</c:v>
                </c:pt>
                <c:pt idx="8750">
                  <c:v>22.560066666666668</c:v>
                </c:pt>
                <c:pt idx="8751">
                  <c:v>22.562666666666662</c:v>
                </c:pt>
                <c:pt idx="8752">
                  <c:v>22.565283333333323</c:v>
                </c:pt>
                <c:pt idx="8753">
                  <c:v>22.567883333333327</c:v>
                </c:pt>
                <c:pt idx="8754">
                  <c:v>22.570483333333325</c:v>
                </c:pt>
                <c:pt idx="8755">
                  <c:v>22.5731</c:v>
                </c:pt>
                <c:pt idx="8756">
                  <c:v>22.575699999999991</c:v>
                </c:pt>
                <c:pt idx="8757">
                  <c:v>22.578300000000002</c:v>
                </c:pt>
                <c:pt idx="8758">
                  <c:v>22.580916666666667</c:v>
                </c:pt>
                <c:pt idx="8759">
                  <c:v>22.583516666666661</c:v>
                </c:pt>
                <c:pt idx="8760">
                  <c:v>22.586116666666666</c:v>
                </c:pt>
                <c:pt idx="8761">
                  <c:v>22.58873333333332</c:v>
                </c:pt>
                <c:pt idx="8762">
                  <c:v>22.591333333333324</c:v>
                </c:pt>
                <c:pt idx="8763">
                  <c:v>22.593933333333325</c:v>
                </c:pt>
                <c:pt idx="8764">
                  <c:v>22.59654999999999</c:v>
                </c:pt>
                <c:pt idx="8765">
                  <c:v>22.599150000000005</c:v>
                </c:pt>
                <c:pt idx="8766">
                  <c:v>22.601749999999996</c:v>
                </c:pt>
                <c:pt idx="8767">
                  <c:v>22.604350000000004</c:v>
                </c:pt>
                <c:pt idx="8768">
                  <c:v>22.606949999999994</c:v>
                </c:pt>
                <c:pt idx="8769">
                  <c:v>22.609550000000006</c:v>
                </c:pt>
                <c:pt idx="8770">
                  <c:v>22.612166666666671</c:v>
                </c:pt>
                <c:pt idx="8771">
                  <c:v>22.614766666666668</c:v>
                </c:pt>
                <c:pt idx="8772">
                  <c:v>22.617366666666673</c:v>
                </c:pt>
                <c:pt idx="8773">
                  <c:v>22.61998333333333</c:v>
                </c:pt>
                <c:pt idx="8774">
                  <c:v>22.622583333333324</c:v>
                </c:pt>
                <c:pt idx="8775">
                  <c:v>22.625183333333325</c:v>
                </c:pt>
                <c:pt idx="8776">
                  <c:v>22.627799999999993</c:v>
                </c:pt>
                <c:pt idx="8777">
                  <c:v>22.630400000000005</c:v>
                </c:pt>
                <c:pt idx="8778">
                  <c:v>22.632999999999999</c:v>
                </c:pt>
                <c:pt idx="8779">
                  <c:v>22.635616666666667</c:v>
                </c:pt>
                <c:pt idx="8780">
                  <c:v>22.638216666666665</c:v>
                </c:pt>
                <c:pt idx="8781">
                  <c:v>22.640816666666673</c:v>
                </c:pt>
                <c:pt idx="8782">
                  <c:v>22.643416666666667</c:v>
                </c:pt>
                <c:pt idx="8783">
                  <c:v>22.646033333333325</c:v>
                </c:pt>
                <c:pt idx="8784">
                  <c:v>22.648633333333322</c:v>
                </c:pt>
                <c:pt idx="8785">
                  <c:v>22.651233333333327</c:v>
                </c:pt>
                <c:pt idx="8786">
                  <c:v>22.653849999999995</c:v>
                </c:pt>
                <c:pt idx="8787">
                  <c:v>22.656450000000003</c:v>
                </c:pt>
                <c:pt idx="8788">
                  <c:v>22.659049999999993</c:v>
                </c:pt>
                <c:pt idx="8789">
                  <c:v>22.661666666666672</c:v>
                </c:pt>
                <c:pt idx="8790">
                  <c:v>22.66426666666667</c:v>
                </c:pt>
                <c:pt idx="8791">
                  <c:v>22.666866666666671</c:v>
                </c:pt>
                <c:pt idx="8792">
                  <c:v>22.669466666666665</c:v>
                </c:pt>
                <c:pt idx="8793">
                  <c:v>22.672083333333326</c:v>
                </c:pt>
                <c:pt idx="8794">
                  <c:v>22.674683333333327</c:v>
                </c:pt>
                <c:pt idx="8795">
                  <c:v>22.677283333333328</c:v>
                </c:pt>
                <c:pt idx="8796">
                  <c:v>22.679900000000004</c:v>
                </c:pt>
                <c:pt idx="8797">
                  <c:v>22.682499999999997</c:v>
                </c:pt>
                <c:pt idx="8798">
                  <c:v>22.685099999999991</c:v>
                </c:pt>
                <c:pt idx="8799">
                  <c:v>22.687716666666667</c:v>
                </c:pt>
                <c:pt idx="8800">
                  <c:v>22.690316666666668</c:v>
                </c:pt>
                <c:pt idx="8801">
                  <c:v>22.692916666666672</c:v>
                </c:pt>
                <c:pt idx="8802">
                  <c:v>22.695533333333323</c:v>
                </c:pt>
                <c:pt idx="8803">
                  <c:v>22.69813333333332</c:v>
                </c:pt>
                <c:pt idx="8804">
                  <c:v>22.700733333333325</c:v>
                </c:pt>
                <c:pt idx="8805">
                  <c:v>22.70335</c:v>
                </c:pt>
                <c:pt idx="8806">
                  <c:v>22.705949999999991</c:v>
                </c:pt>
                <c:pt idx="8807">
                  <c:v>22.708549999999992</c:v>
                </c:pt>
                <c:pt idx="8808">
                  <c:v>22.711166666666671</c:v>
                </c:pt>
                <c:pt idx="8809">
                  <c:v>22.713766666666668</c:v>
                </c:pt>
                <c:pt idx="8810">
                  <c:v>22.716366666666669</c:v>
                </c:pt>
                <c:pt idx="8811">
                  <c:v>22.718983333333323</c:v>
                </c:pt>
                <c:pt idx="8812">
                  <c:v>22.721566666666668</c:v>
                </c:pt>
                <c:pt idx="8813">
                  <c:v>22.724166666666672</c:v>
                </c:pt>
                <c:pt idx="8814">
                  <c:v>22.726783333333323</c:v>
                </c:pt>
                <c:pt idx="8815">
                  <c:v>22.72938333333332</c:v>
                </c:pt>
                <c:pt idx="8816">
                  <c:v>22.731983333333332</c:v>
                </c:pt>
                <c:pt idx="8817">
                  <c:v>22.7346</c:v>
                </c:pt>
                <c:pt idx="8818">
                  <c:v>22.737199999999994</c:v>
                </c:pt>
                <c:pt idx="8819">
                  <c:v>22.739799999999995</c:v>
                </c:pt>
                <c:pt idx="8820">
                  <c:v>22.742416666666664</c:v>
                </c:pt>
                <c:pt idx="8821">
                  <c:v>22.745016666666665</c:v>
                </c:pt>
                <c:pt idx="8822">
                  <c:v>22.747616666666666</c:v>
                </c:pt>
                <c:pt idx="8823">
                  <c:v>22.75023333333332</c:v>
                </c:pt>
                <c:pt idx="8824">
                  <c:v>22.752833333333324</c:v>
                </c:pt>
                <c:pt idx="8825">
                  <c:v>22.755433333333322</c:v>
                </c:pt>
                <c:pt idx="8826">
                  <c:v>22.758050000000001</c:v>
                </c:pt>
                <c:pt idx="8827">
                  <c:v>22.760649999999988</c:v>
                </c:pt>
                <c:pt idx="8828">
                  <c:v>22.763216666666661</c:v>
                </c:pt>
                <c:pt idx="8829">
                  <c:v>22.765833333333322</c:v>
                </c:pt>
                <c:pt idx="8830">
                  <c:v>22.76843333333332</c:v>
                </c:pt>
                <c:pt idx="8831">
                  <c:v>22.771033333333325</c:v>
                </c:pt>
                <c:pt idx="8832">
                  <c:v>22.77365</c:v>
                </c:pt>
                <c:pt idx="8833">
                  <c:v>22.776250000000001</c:v>
                </c:pt>
                <c:pt idx="8834">
                  <c:v>22.778849999999991</c:v>
                </c:pt>
                <c:pt idx="8835">
                  <c:v>22.781466666666667</c:v>
                </c:pt>
                <c:pt idx="8836">
                  <c:v>22.784066666666668</c:v>
                </c:pt>
                <c:pt idx="8837">
                  <c:v>22.786666666666669</c:v>
                </c:pt>
                <c:pt idx="8838">
                  <c:v>22.789283333333323</c:v>
                </c:pt>
                <c:pt idx="8839">
                  <c:v>22.791883333333324</c:v>
                </c:pt>
                <c:pt idx="8840">
                  <c:v>22.794483333333329</c:v>
                </c:pt>
                <c:pt idx="8841">
                  <c:v>22.7971</c:v>
                </c:pt>
                <c:pt idx="8842">
                  <c:v>22.799699999999991</c:v>
                </c:pt>
                <c:pt idx="8843">
                  <c:v>22.802299999999995</c:v>
                </c:pt>
                <c:pt idx="8844">
                  <c:v>22.804916666666671</c:v>
                </c:pt>
                <c:pt idx="8845">
                  <c:v>22.807516666666668</c:v>
                </c:pt>
                <c:pt idx="8846">
                  <c:v>22.810116666666669</c:v>
                </c:pt>
                <c:pt idx="8847">
                  <c:v>22.81273333333332</c:v>
                </c:pt>
                <c:pt idx="8848">
                  <c:v>22.815333333333324</c:v>
                </c:pt>
                <c:pt idx="8849">
                  <c:v>22.817933333333329</c:v>
                </c:pt>
                <c:pt idx="8850">
                  <c:v>22.820550000000001</c:v>
                </c:pt>
                <c:pt idx="8851">
                  <c:v>22.823149999999991</c:v>
                </c:pt>
                <c:pt idx="8852">
                  <c:v>22.825750000000003</c:v>
                </c:pt>
                <c:pt idx="8853">
                  <c:v>22.828366666666668</c:v>
                </c:pt>
                <c:pt idx="8854">
                  <c:v>22.830966666666669</c:v>
                </c:pt>
                <c:pt idx="8855">
                  <c:v>22.83356666666667</c:v>
                </c:pt>
                <c:pt idx="8856">
                  <c:v>22.836183333333327</c:v>
                </c:pt>
                <c:pt idx="8857">
                  <c:v>22.838783333333325</c:v>
                </c:pt>
                <c:pt idx="8858">
                  <c:v>22.841383333333326</c:v>
                </c:pt>
                <c:pt idx="8859">
                  <c:v>22.844000000000001</c:v>
                </c:pt>
                <c:pt idx="8860">
                  <c:v>22.846600000000002</c:v>
                </c:pt>
                <c:pt idx="8861">
                  <c:v>22.8492</c:v>
                </c:pt>
                <c:pt idx="8862">
                  <c:v>22.851816666666668</c:v>
                </c:pt>
                <c:pt idx="8863">
                  <c:v>22.854416666666673</c:v>
                </c:pt>
                <c:pt idx="8864">
                  <c:v>22.85701666666667</c:v>
                </c:pt>
                <c:pt idx="8865">
                  <c:v>22.859633333333321</c:v>
                </c:pt>
                <c:pt idx="8866">
                  <c:v>22.862233333333322</c:v>
                </c:pt>
                <c:pt idx="8867">
                  <c:v>22.864833333333326</c:v>
                </c:pt>
                <c:pt idx="8868">
                  <c:v>22.867416666666667</c:v>
                </c:pt>
                <c:pt idx="8869">
                  <c:v>22.870033333333325</c:v>
                </c:pt>
                <c:pt idx="8870">
                  <c:v>22.872633333333322</c:v>
                </c:pt>
                <c:pt idx="8871">
                  <c:v>22.87523333333332</c:v>
                </c:pt>
                <c:pt idx="8872">
                  <c:v>22.877850000000009</c:v>
                </c:pt>
                <c:pt idx="8873">
                  <c:v>22.88045</c:v>
                </c:pt>
                <c:pt idx="8874">
                  <c:v>22.883050000000001</c:v>
                </c:pt>
                <c:pt idx="8875">
                  <c:v>22.885666666666669</c:v>
                </c:pt>
                <c:pt idx="8876">
                  <c:v>22.888266666666667</c:v>
                </c:pt>
                <c:pt idx="8877">
                  <c:v>22.890866666666671</c:v>
                </c:pt>
                <c:pt idx="8878">
                  <c:v>22.893466666666665</c:v>
                </c:pt>
                <c:pt idx="8879">
                  <c:v>22.896083333333326</c:v>
                </c:pt>
                <c:pt idx="8880">
                  <c:v>22.898683333333324</c:v>
                </c:pt>
                <c:pt idx="8881">
                  <c:v>22.901283333333325</c:v>
                </c:pt>
                <c:pt idx="8882">
                  <c:v>22.9039</c:v>
                </c:pt>
                <c:pt idx="8883">
                  <c:v>22.906499999999998</c:v>
                </c:pt>
                <c:pt idx="8884">
                  <c:v>22.909100000000002</c:v>
                </c:pt>
                <c:pt idx="8885">
                  <c:v>22.911716666666667</c:v>
                </c:pt>
                <c:pt idx="8886">
                  <c:v>22.914316666666664</c:v>
                </c:pt>
                <c:pt idx="8887">
                  <c:v>22.916916666666673</c:v>
                </c:pt>
                <c:pt idx="8888">
                  <c:v>22.919533333333323</c:v>
                </c:pt>
                <c:pt idx="8889">
                  <c:v>22.922133333333317</c:v>
                </c:pt>
                <c:pt idx="8890">
                  <c:v>22.924733333333322</c:v>
                </c:pt>
                <c:pt idx="8891">
                  <c:v>22.927350000000001</c:v>
                </c:pt>
                <c:pt idx="8892">
                  <c:v>22.929916666666667</c:v>
                </c:pt>
                <c:pt idx="8893">
                  <c:v>22.932516666666665</c:v>
                </c:pt>
                <c:pt idx="8894">
                  <c:v>22.935133333333322</c:v>
                </c:pt>
                <c:pt idx="8895">
                  <c:v>22.93773333333332</c:v>
                </c:pt>
                <c:pt idx="8896">
                  <c:v>22.940333333333321</c:v>
                </c:pt>
                <c:pt idx="8897">
                  <c:v>22.94295</c:v>
                </c:pt>
                <c:pt idx="8898">
                  <c:v>22.945549999999997</c:v>
                </c:pt>
                <c:pt idx="8899">
                  <c:v>22.948149999999988</c:v>
                </c:pt>
                <c:pt idx="8900">
                  <c:v>22.950766666666667</c:v>
                </c:pt>
                <c:pt idx="8901">
                  <c:v>22.953366666666668</c:v>
                </c:pt>
                <c:pt idx="8902">
                  <c:v>22.955966666666665</c:v>
                </c:pt>
                <c:pt idx="8903">
                  <c:v>22.958583333333323</c:v>
                </c:pt>
                <c:pt idx="8904">
                  <c:v>22.961183333333324</c:v>
                </c:pt>
                <c:pt idx="8905">
                  <c:v>22.963783333333321</c:v>
                </c:pt>
                <c:pt idx="8906">
                  <c:v>22.966399999999997</c:v>
                </c:pt>
                <c:pt idx="8907">
                  <c:v>22.968999999999998</c:v>
                </c:pt>
                <c:pt idx="8908">
                  <c:v>22.971600000000002</c:v>
                </c:pt>
                <c:pt idx="8909">
                  <c:v>22.974216666666667</c:v>
                </c:pt>
                <c:pt idx="8910">
                  <c:v>22.976816666666664</c:v>
                </c:pt>
                <c:pt idx="8911">
                  <c:v>22.97938333333332</c:v>
                </c:pt>
                <c:pt idx="8912">
                  <c:v>22.981999999999999</c:v>
                </c:pt>
                <c:pt idx="8913">
                  <c:v>22.984599999999997</c:v>
                </c:pt>
                <c:pt idx="8914">
                  <c:v>22.987199999999991</c:v>
                </c:pt>
                <c:pt idx="8915">
                  <c:v>22.989816666666666</c:v>
                </c:pt>
                <c:pt idx="8916">
                  <c:v>22.992416666666664</c:v>
                </c:pt>
                <c:pt idx="8917">
                  <c:v>22.995016666666665</c:v>
                </c:pt>
                <c:pt idx="8918">
                  <c:v>22.997633333333322</c:v>
                </c:pt>
                <c:pt idx="8919">
                  <c:v>23.00023333333332</c:v>
                </c:pt>
                <c:pt idx="8920">
                  <c:v>23.002833333333324</c:v>
                </c:pt>
                <c:pt idx="8921">
                  <c:v>23.00545</c:v>
                </c:pt>
                <c:pt idx="8922">
                  <c:v>23.008050000000001</c:v>
                </c:pt>
                <c:pt idx="8923">
                  <c:v>23.010649999999991</c:v>
                </c:pt>
                <c:pt idx="8924">
                  <c:v>23.01326666666667</c:v>
                </c:pt>
                <c:pt idx="8925">
                  <c:v>23.015866666666671</c:v>
                </c:pt>
                <c:pt idx="8926">
                  <c:v>23.018466666666665</c:v>
                </c:pt>
                <c:pt idx="8927">
                  <c:v>23.021083333333326</c:v>
                </c:pt>
                <c:pt idx="8928">
                  <c:v>23.023683333333324</c:v>
                </c:pt>
                <c:pt idx="8929">
                  <c:v>23.026283333333325</c:v>
                </c:pt>
                <c:pt idx="8930">
                  <c:v>23.0289</c:v>
                </c:pt>
                <c:pt idx="8931">
                  <c:v>23.031500000000001</c:v>
                </c:pt>
                <c:pt idx="8932">
                  <c:v>23.034100000000006</c:v>
                </c:pt>
                <c:pt idx="8933">
                  <c:v>23.036716666666667</c:v>
                </c:pt>
                <c:pt idx="8934">
                  <c:v>23.039316666666664</c:v>
                </c:pt>
                <c:pt idx="8935">
                  <c:v>23.041916666666673</c:v>
                </c:pt>
                <c:pt idx="8936">
                  <c:v>23.044533333333323</c:v>
                </c:pt>
                <c:pt idx="8937">
                  <c:v>23.047133333333321</c:v>
                </c:pt>
                <c:pt idx="8938">
                  <c:v>23.049733333333322</c:v>
                </c:pt>
                <c:pt idx="8939">
                  <c:v>23.052350000000001</c:v>
                </c:pt>
                <c:pt idx="8940">
                  <c:v>23.054950000000009</c:v>
                </c:pt>
                <c:pt idx="8941">
                  <c:v>23.057549999999996</c:v>
                </c:pt>
                <c:pt idx="8942">
                  <c:v>23.060166666666664</c:v>
                </c:pt>
                <c:pt idx="8943">
                  <c:v>23.062766666666665</c:v>
                </c:pt>
                <c:pt idx="8944">
                  <c:v>23.065366666666666</c:v>
                </c:pt>
                <c:pt idx="8945">
                  <c:v>23.067983333333327</c:v>
                </c:pt>
                <c:pt idx="8946">
                  <c:v>23.070583333333325</c:v>
                </c:pt>
                <c:pt idx="8947">
                  <c:v>23.073183333333329</c:v>
                </c:pt>
                <c:pt idx="8948">
                  <c:v>23.075800000000001</c:v>
                </c:pt>
                <c:pt idx="8949">
                  <c:v>23.078399999999991</c:v>
                </c:pt>
                <c:pt idx="8950">
                  <c:v>23.081</c:v>
                </c:pt>
                <c:pt idx="8951">
                  <c:v>23.083616666666664</c:v>
                </c:pt>
                <c:pt idx="8952">
                  <c:v>23.086216666666662</c:v>
                </c:pt>
                <c:pt idx="8953">
                  <c:v>23.088816666666666</c:v>
                </c:pt>
                <c:pt idx="8954">
                  <c:v>23.091383333333326</c:v>
                </c:pt>
                <c:pt idx="8955">
                  <c:v>23.093983333333323</c:v>
                </c:pt>
                <c:pt idx="8956">
                  <c:v>23.096600000000002</c:v>
                </c:pt>
                <c:pt idx="8957">
                  <c:v>23.0992</c:v>
                </c:pt>
                <c:pt idx="8958">
                  <c:v>23.101800000000004</c:v>
                </c:pt>
                <c:pt idx="8959">
                  <c:v>23.104416666666673</c:v>
                </c:pt>
                <c:pt idx="8960">
                  <c:v>23.10701666666667</c:v>
                </c:pt>
                <c:pt idx="8961">
                  <c:v>23.109616666666668</c:v>
                </c:pt>
                <c:pt idx="8962">
                  <c:v>23.112233333333325</c:v>
                </c:pt>
                <c:pt idx="8963">
                  <c:v>23.11483333333333</c:v>
                </c:pt>
                <c:pt idx="8964">
                  <c:v>23.117433333333327</c:v>
                </c:pt>
                <c:pt idx="8965">
                  <c:v>23.120049999999996</c:v>
                </c:pt>
                <c:pt idx="8966">
                  <c:v>23.12265</c:v>
                </c:pt>
                <c:pt idx="8967">
                  <c:v>23.125250000000001</c:v>
                </c:pt>
                <c:pt idx="8968">
                  <c:v>23.127866666666673</c:v>
                </c:pt>
                <c:pt idx="8969">
                  <c:v>23.130466666666671</c:v>
                </c:pt>
                <c:pt idx="8970">
                  <c:v>23.133066666666668</c:v>
                </c:pt>
                <c:pt idx="8971">
                  <c:v>23.135683333333329</c:v>
                </c:pt>
                <c:pt idx="8972">
                  <c:v>23.138283333333327</c:v>
                </c:pt>
                <c:pt idx="8973">
                  <c:v>23.140883333333324</c:v>
                </c:pt>
                <c:pt idx="8974">
                  <c:v>23.1435</c:v>
                </c:pt>
                <c:pt idx="8975">
                  <c:v>23.146100000000001</c:v>
                </c:pt>
                <c:pt idx="8976">
                  <c:v>23.148700000000002</c:v>
                </c:pt>
                <c:pt idx="8977">
                  <c:v>23.15131666666667</c:v>
                </c:pt>
                <c:pt idx="8978">
                  <c:v>23.153916666666667</c:v>
                </c:pt>
                <c:pt idx="8979">
                  <c:v>23.156516666666668</c:v>
                </c:pt>
                <c:pt idx="8980">
                  <c:v>23.159133333333326</c:v>
                </c:pt>
                <c:pt idx="8981">
                  <c:v>23.161733333333324</c:v>
                </c:pt>
                <c:pt idx="8982">
                  <c:v>23.164333333333325</c:v>
                </c:pt>
                <c:pt idx="8983">
                  <c:v>23.166950000000003</c:v>
                </c:pt>
                <c:pt idx="8984">
                  <c:v>23.169550000000001</c:v>
                </c:pt>
                <c:pt idx="8985">
                  <c:v>23.172149999999991</c:v>
                </c:pt>
                <c:pt idx="8986">
                  <c:v>23.17476666666667</c:v>
                </c:pt>
                <c:pt idx="8987">
                  <c:v>23.177366666666671</c:v>
                </c:pt>
                <c:pt idx="8988">
                  <c:v>23.179966666666669</c:v>
                </c:pt>
                <c:pt idx="8989">
                  <c:v>23.182583333333323</c:v>
                </c:pt>
                <c:pt idx="8990">
                  <c:v>23.185183333333324</c:v>
                </c:pt>
                <c:pt idx="8991">
                  <c:v>23.187783333333329</c:v>
                </c:pt>
                <c:pt idx="8992">
                  <c:v>23.1904</c:v>
                </c:pt>
                <c:pt idx="8993">
                  <c:v>23.192999999999994</c:v>
                </c:pt>
                <c:pt idx="8994">
                  <c:v>23.195600000000002</c:v>
                </c:pt>
                <c:pt idx="8995">
                  <c:v>23.198216666666667</c:v>
                </c:pt>
                <c:pt idx="8996">
                  <c:v>23.200816666666665</c:v>
                </c:pt>
                <c:pt idx="8997">
                  <c:v>23.203399999999991</c:v>
                </c:pt>
                <c:pt idx="8998">
                  <c:v>23.206016666666667</c:v>
                </c:pt>
                <c:pt idx="8999">
                  <c:v>23.208616666666664</c:v>
                </c:pt>
                <c:pt idx="9000">
                  <c:v>23.211216666666665</c:v>
                </c:pt>
                <c:pt idx="9001">
                  <c:v>23.213833333333326</c:v>
                </c:pt>
                <c:pt idx="9002">
                  <c:v>23.216433333333324</c:v>
                </c:pt>
                <c:pt idx="9003">
                  <c:v>23.219033333333329</c:v>
                </c:pt>
                <c:pt idx="9004">
                  <c:v>23.22165</c:v>
                </c:pt>
                <c:pt idx="9005">
                  <c:v>23.224249999999991</c:v>
                </c:pt>
                <c:pt idx="9006">
                  <c:v>23.226850000000006</c:v>
                </c:pt>
                <c:pt idx="9007">
                  <c:v>23.229466666666667</c:v>
                </c:pt>
                <c:pt idx="9008">
                  <c:v>23.232066666666665</c:v>
                </c:pt>
                <c:pt idx="9009">
                  <c:v>23.234666666666669</c:v>
                </c:pt>
                <c:pt idx="9010">
                  <c:v>23.237283333333327</c:v>
                </c:pt>
                <c:pt idx="9011">
                  <c:v>23.239883333333328</c:v>
                </c:pt>
                <c:pt idx="9012">
                  <c:v>23.242483333333322</c:v>
                </c:pt>
                <c:pt idx="9013">
                  <c:v>23.24509999999999</c:v>
                </c:pt>
                <c:pt idx="9014">
                  <c:v>23.247700000000002</c:v>
                </c:pt>
                <c:pt idx="9015">
                  <c:v>23.250299999999996</c:v>
                </c:pt>
                <c:pt idx="9016">
                  <c:v>23.2529</c:v>
                </c:pt>
                <c:pt idx="9017">
                  <c:v>23.255483333333324</c:v>
                </c:pt>
                <c:pt idx="9018">
                  <c:v>23.258083333333325</c:v>
                </c:pt>
                <c:pt idx="9019">
                  <c:v>23.260699999999996</c:v>
                </c:pt>
                <c:pt idx="9020">
                  <c:v>23.263299999999997</c:v>
                </c:pt>
                <c:pt idx="9021">
                  <c:v>23.265899999999991</c:v>
                </c:pt>
                <c:pt idx="9022">
                  <c:v>23.268516666666663</c:v>
                </c:pt>
                <c:pt idx="9023">
                  <c:v>23.271116666666668</c:v>
                </c:pt>
                <c:pt idx="9024">
                  <c:v>23.273716666666662</c:v>
                </c:pt>
                <c:pt idx="9025">
                  <c:v>23.276333333333323</c:v>
                </c:pt>
                <c:pt idx="9026">
                  <c:v>23.278933333333324</c:v>
                </c:pt>
                <c:pt idx="9027">
                  <c:v>23.281533333333325</c:v>
                </c:pt>
                <c:pt idx="9028">
                  <c:v>23.28415</c:v>
                </c:pt>
                <c:pt idx="9029">
                  <c:v>23.286749999999987</c:v>
                </c:pt>
                <c:pt idx="9030">
                  <c:v>23.289350000000002</c:v>
                </c:pt>
                <c:pt idx="9031">
                  <c:v>23.291950000000003</c:v>
                </c:pt>
                <c:pt idx="9032">
                  <c:v>23.294566666666665</c:v>
                </c:pt>
                <c:pt idx="9033">
                  <c:v>23.297166666666669</c:v>
                </c:pt>
                <c:pt idx="9034">
                  <c:v>23.299733333333322</c:v>
                </c:pt>
                <c:pt idx="9035">
                  <c:v>23.302316666666666</c:v>
                </c:pt>
                <c:pt idx="9036">
                  <c:v>23.304933333333327</c:v>
                </c:pt>
                <c:pt idx="9037">
                  <c:v>23.307533333333325</c:v>
                </c:pt>
                <c:pt idx="9038">
                  <c:v>23.310133333333326</c:v>
                </c:pt>
                <c:pt idx="9039">
                  <c:v>23.312750000000001</c:v>
                </c:pt>
                <c:pt idx="9040">
                  <c:v>23.315350000000006</c:v>
                </c:pt>
                <c:pt idx="9041">
                  <c:v>23.317950000000007</c:v>
                </c:pt>
                <c:pt idx="9042">
                  <c:v>23.320566666666664</c:v>
                </c:pt>
                <c:pt idx="9043">
                  <c:v>23.323166666666673</c:v>
                </c:pt>
                <c:pt idx="9044">
                  <c:v>23.325766666666667</c:v>
                </c:pt>
                <c:pt idx="9045">
                  <c:v>23.32835</c:v>
                </c:pt>
                <c:pt idx="9046">
                  <c:v>23.330949999999994</c:v>
                </c:pt>
                <c:pt idx="9047">
                  <c:v>23.333549999999995</c:v>
                </c:pt>
                <c:pt idx="9048">
                  <c:v>23.336166666666671</c:v>
                </c:pt>
                <c:pt idx="9049">
                  <c:v>23.338766666666668</c:v>
                </c:pt>
                <c:pt idx="9050">
                  <c:v>23.341366666666669</c:v>
                </c:pt>
                <c:pt idx="9051">
                  <c:v>23.343983333333323</c:v>
                </c:pt>
                <c:pt idx="9052">
                  <c:v>23.346583333333324</c:v>
                </c:pt>
                <c:pt idx="9053">
                  <c:v>23.349183333333325</c:v>
                </c:pt>
                <c:pt idx="9054">
                  <c:v>23.351800000000004</c:v>
                </c:pt>
                <c:pt idx="9055">
                  <c:v>23.354399999999995</c:v>
                </c:pt>
                <c:pt idx="9056">
                  <c:v>23.357000000000006</c:v>
                </c:pt>
                <c:pt idx="9057">
                  <c:v>23.359616666666668</c:v>
                </c:pt>
                <c:pt idx="9058">
                  <c:v>23.362216666666662</c:v>
                </c:pt>
                <c:pt idx="9059">
                  <c:v>23.36481666666667</c:v>
                </c:pt>
                <c:pt idx="9060">
                  <c:v>23.367433333333324</c:v>
                </c:pt>
                <c:pt idx="9061">
                  <c:v>23.370033333333325</c:v>
                </c:pt>
                <c:pt idx="9062">
                  <c:v>23.372633333333322</c:v>
                </c:pt>
                <c:pt idx="9063">
                  <c:v>23.375250000000001</c:v>
                </c:pt>
                <c:pt idx="9064">
                  <c:v>23.377850000000009</c:v>
                </c:pt>
                <c:pt idx="9065">
                  <c:v>23.38045</c:v>
                </c:pt>
                <c:pt idx="9066">
                  <c:v>23.383066666666664</c:v>
                </c:pt>
                <c:pt idx="9067">
                  <c:v>23.385666666666669</c:v>
                </c:pt>
                <c:pt idx="9068">
                  <c:v>23.388266666666667</c:v>
                </c:pt>
                <c:pt idx="9069">
                  <c:v>23.390883333333324</c:v>
                </c:pt>
                <c:pt idx="9070">
                  <c:v>23.393483333333325</c:v>
                </c:pt>
                <c:pt idx="9071">
                  <c:v>23.396083333333326</c:v>
                </c:pt>
                <c:pt idx="9072">
                  <c:v>23.398700000000002</c:v>
                </c:pt>
                <c:pt idx="9073">
                  <c:v>23.401299999999996</c:v>
                </c:pt>
                <c:pt idx="9074">
                  <c:v>23.4039</c:v>
                </c:pt>
                <c:pt idx="9075">
                  <c:v>23.406516666666665</c:v>
                </c:pt>
                <c:pt idx="9076">
                  <c:v>23.409116666666666</c:v>
                </c:pt>
                <c:pt idx="9077">
                  <c:v>23.411716666666667</c:v>
                </c:pt>
                <c:pt idx="9078">
                  <c:v>23.414333333333325</c:v>
                </c:pt>
                <c:pt idx="9079">
                  <c:v>23.416933333333329</c:v>
                </c:pt>
                <c:pt idx="9080">
                  <c:v>23.419533333333323</c:v>
                </c:pt>
                <c:pt idx="9081">
                  <c:v>23.422149999999988</c:v>
                </c:pt>
                <c:pt idx="9082">
                  <c:v>23.42475</c:v>
                </c:pt>
                <c:pt idx="9083">
                  <c:v>23.427350000000001</c:v>
                </c:pt>
                <c:pt idx="9084">
                  <c:v>23.429966666666665</c:v>
                </c:pt>
                <c:pt idx="9085">
                  <c:v>23.432566666666666</c:v>
                </c:pt>
                <c:pt idx="9086">
                  <c:v>23.435166666666664</c:v>
                </c:pt>
                <c:pt idx="9087">
                  <c:v>23.437783333333329</c:v>
                </c:pt>
                <c:pt idx="9088">
                  <c:v>23.440383333333322</c:v>
                </c:pt>
                <c:pt idx="9089">
                  <c:v>23.442983333333324</c:v>
                </c:pt>
                <c:pt idx="9090">
                  <c:v>23.445599999999999</c:v>
                </c:pt>
                <c:pt idx="9091">
                  <c:v>23.448199999999996</c:v>
                </c:pt>
                <c:pt idx="9092">
                  <c:v>23.450800000000001</c:v>
                </c:pt>
                <c:pt idx="9093">
                  <c:v>23.453416666666666</c:v>
                </c:pt>
                <c:pt idx="9094">
                  <c:v>23.456016666666667</c:v>
                </c:pt>
                <c:pt idx="9095">
                  <c:v>23.458616666666664</c:v>
                </c:pt>
                <c:pt idx="9096">
                  <c:v>23.461233333333322</c:v>
                </c:pt>
                <c:pt idx="9097">
                  <c:v>23.463833333333323</c:v>
                </c:pt>
                <c:pt idx="9098">
                  <c:v>23.46643333333332</c:v>
                </c:pt>
                <c:pt idx="9099">
                  <c:v>23.469049999999992</c:v>
                </c:pt>
                <c:pt idx="9100">
                  <c:v>23.47165</c:v>
                </c:pt>
                <c:pt idx="9101">
                  <c:v>23.474249999999991</c:v>
                </c:pt>
                <c:pt idx="9102">
                  <c:v>23.476816666666664</c:v>
                </c:pt>
                <c:pt idx="9103">
                  <c:v>23.479416666666669</c:v>
                </c:pt>
                <c:pt idx="9104">
                  <c:v>23.48203333333332</c:v>
                </c:pt>
                <c:pt idx="9105">
                  <c:v>23.484633333333317</c:v>
                </c:pt>
                <c:pt idx="9106">
                  <c:v>23.487233333333322</c:v>
                </c:pt>
                <c:pt idx="9107">
                  <c:v>23.489850000000001</c:v>
                </c:pt>
                <c:pt idx="9108">
                  <c:v>23.492450000000002</c:v>
                </c:pt>
                <c:pt idx="9109">
                  <c:v>23.495049999999992</c:v>
                </c:pt>
                <c:pt idx="9110">
                  <c:v>23.497666666666664</c:v>
                </c:pt>
                <c:pt idx="9111">
                  <c:v>23.500250000000001</c:v>
                </c:pt>
                <c:pt idx="9112">
                  <c:v>23.502850000000006</c:v>
                </c:pt>
                <c:pt idx="9113">
                  <c:v>23.505466666666667</c:v>
                </c:pt>
                <c:pt idx="9114">
                  <c:v>23.508066666666664</c:v>
                </c:pt>
                <c:pt idx="9115">
                  <c:v>23.510666666666673</c:v>
                </c:pt>
                <c:pt idx="9116">
                  <c:v>23.513283333333327</c:v>
                </c:pt>
                <c:pt idx="9117">
                  <c:v>23.515883333333324</c:v>
                </c:pt>
                <c:pt idx="9118">
                  <c:v>23.518483333333325</c:v>
                </c:pt>
                <c:pt idx="9119">
                  <c:v>23.521100000000001</c:v>
                </c:pt>
                <c:pt idx="9120">
                  <c:v>23.523666666666667</c:v>
                </c:pt>
                <c:pt idx="9121">
                  <c:v>23.526266666666668</c:v>
                </c:pt>
                <c:pt idx="9122">
                  <c:v>23.528883333333326</c:v>
                </c:pt>
                <c:pt idx="9123">
                  <c:v>23.531483333333323</c:v>
                </c:pt>
                <c:pt idx="9124">
                  <c:v>23.534083333333328</c:v>
                </c:pt>
                <c:pt idx="9125">
                  <c:v>23.5367</c:v>
                </c:pt>
                <c:pt idx="9126">
                  <c:v>23.539300000000001</c:v>
                </c:pt>
                <c:pt idx="9127">
                  <c:v>23.541899999999995</c:v>
                </c:pt>
                <c:pt idx="9128">
                  <c:v>23.544516666666667</c:v>
                </c:pt>
                <c:pt idx="9129">
                  <c:v>23.547116666666668</c:v>
                </c:pt>
                <c:pt idx="9130">
                  <c:v>23.549716666666662</c:v>
                </c:pt>
                <c:pt idx="9131">
                  <c:v>23.552333333333323</c:v>
                </c:pt>
                <c:pt idx="9132">
                  <c:v>23.554933333333327</c:v>
                </c:pt>
                <c:pt idx="9133">
                  <c:v>23.557533333333325</c:v>
                </c:pt>
                <c:pt idx="9134">
                  <c:v>23.56015</c:v>
                </c:pt>
                <c:pt idx="9135">
                  <c:v>23.562749999999998</c:v>
                </c:pt>
                <c:pt idx="9136">
                  <c:v>23.565350000000002</c:v>
                </c:pt>
                <c:pt idx="9137">
                  <c:v>23.567966666666671</c:v>
                </c:pt>
                <c:pt idx="9138">
                  <c:v>23.570566666666664</c:v>
                </c:pt>
                <c:pt idx="9139">
                  <c:v>23.573166666666673</c:v>
                </c:pt>
                <c:pt idx="9140">
                  <c:v>23.575783333333323</c:v>
                </c:pt>
                <c:pt idx="9141">
                  <c:v>23.578383333333321</c:v>
                </c:pt>
                <c:pt idx="9142">
                  <c:v>23.580983333333325</c:v>
                </c:pt>
                <c:pt idx="9143">
                  <c:v>23.583599999999997</c:v>
                </c:pt>
                <c:pt idx="9144">
                  <c:v>23.586200000000002</c:v>
                </c:pt>
                <c:pt idx="9145">
                  <c:v>23.588799999999992</c:v>
                </c:pt>
                <c:pt idx="9146">
                  <c:v>23.591416666666664</c:v>
                </c:pt>
                <c:pt idx="9147">
                  <c:v>23.594016666666668</c:v>
                </c:pt>
                <c:pt idx="9148">
                  <c:v>23.596616666666666</c:v>
                </c:pt>
                <c:pt idx="9149">
                  <c:v>23.599233333333324</c:v>
                </c:pt>
                <c:pt idx="9150">
                  <c:v>23.601833333333328</c:v>
                </c:pt>
                <c:pt idx="9151">
                  <c:v>23.604433333333329</c:v>
                </c:pt>
                <c:pt idx="9152">
                  <c:v>23.607033333333327</c:v>
                </c:pt>
                <c:pt idx="9153">
                  <c:v>23.609633333333321</c:v>
                </c:pt>
                <c:pt idx="9154">
                  <c:v>23.612199999999994</c:v>
                </c:pt>
                <c:pt idx="9155">
                  <c:v>23.614816666666673</c:v>
                </c:pt>
                <c:pt idx="9156">
                  <c:v>23.617416666666671</c:v>
                </c:pt>
                <c:pt idx="9157">
                  <c:v>23.620016666666668</c:v>
                </c:pt>
                <c:pt idx="9158">
                  <c:v>23.622616666666666</c:v>
                </c:pt>
                <c:pt idx="9159">
                  <c:v>23.62523333333332</c:v>
                </c:pt>
                <c:pt idx="9160">
                  <c:v>23.627833333333328</c:v>
                </c:pt>
                <c:pt idx="9161">
                  <c:v>23.630433333333325</c:v>
                </c:pt>
                <c:pt idx="9162">
                  <c:v>23.633050000000004</c:v>
                </c:pt>
                <c:pt idx="9163">
                  <c:v>23.635649999999991</c:v>
                </c:pt>
                <c:pt idx="9164">
                  <c:v>23.638250000000006</c:v>
                </c:pt>
                <c:pt idx="9165">
                  <c:v>23.640866666666671</c:v>
                </c:pt>
                <c:pt idx="9166">
                  <c:v>23.643433333333324</c:v>
                </c:pt>
                <c:pt idx="9167">
                  <c:v>23.646033333333325</c:v>
                </c:pt>
                <c:pt idx="9168">
                  <c:v>23.648633333333322</c:v>
                </c:pt>
                <c:pt idx="9169">
                  <c:v>23.651250000000005</c:v>
                </c:pt>
                <c:pt idx="9170">
                  <c:v>23.653849999999995</c:v>
                </c:pt>
                <c:pt idx="9171">
                  <c:v>23.656450000000003</c:v>
                </c:pt>
                <c:pt idx="9172">
                  <c:v>23.659066666666671</c:v>
                </c:pt>
                <c:pt idx="9173">
                  <c:v>23.661666666666672</c:v>
                </c:pt>
                <c:pt idx="9174">
                  <c:v>23.66426666666667</c:v>
                </c:pt>
                <c:pt idx="9175">
                  <c:v>23.666883333333324</c:v>
                </c:pt>
                <c:pt idx="9176">
                  <c:v>23.669483333333329</c:v>
                </c:pt>
                <c:pt idx="9177">
                  <c:v>23.672083333333326</c:v>
                </c:pt>
                <c:pt idx="9178">
                  <c:v>23.674699999999994</c:v>
                </c:pt>
                <c:pt idx="9179">
                  <c:v>23.677299999999999</c:v>
                </c:pt>
                <c:pt idx="9180">
                  <c:v>23.679900000000004</c:v>
                </c:pt>
                <c:pt idx="9181">
                  <c:v>23.682516666666665</c:v>
                </c:pt>
                <c:pt idx="9182">
                  <c:v>23.685083333333324</c:v>
                </c:pt>
                <c:pt idx="9183">
                  <c:v>23.687683333333325</c:v>
                </c:pt>
                <c:pt idx="9184">
                  <c:v>23.690283333333326</c:v>
                </c:pt>
                <c:pt idx="9185">
                  <c:v>23.692883333333327</c:v>
                </c:pt>
                <c:pt idx="9186">
                  <c:v>23.695483333333325</c:v>
                </c:pt>
                <c:pt idx="9187">
                  <c:v>23.6981</c:v>
                </c:pt>
                <c:pt idx="9188">
                  <c:v>23.700699999999991</c:v>
                </c:pt>
                <c:pt idx="9189">
                  <c:v>23.703300000000002</c:v>
                </c:pt>
                <c:pt idx="9190">
                  <c:v>23.705916666666667</c:v>
                </c:pt>
                <c:pt idx="9191">
                  <c:v>23.708516666666661</c:v>
                </c:pt>
                <c:pt idx="9192">
                  <c:v>23.711116666666669</c:v>
                </c:pt>
                <c:pt idx="9193">
                  <c:v>23.713699999999996</c:v>
                </c:pt>
                <c:pt idx="9194">
                  <c:v>23.7163</c:v>
                </c:pt>
                <c:pt idx="9195">
                  <c:v>23.718900000000001</c:v>
                </c:pt>
                <c:pt idx="9196">
                  <c:v>23.721516666666666</c:v>
                </c:pt>
                <c:pt idx="9197">
                  <c:v>23.724116666666664</c:v>
                </c:pt>
                <c:pt idx="9198">
                  <c:v>23.726716666666665</c:v>
                </c:pt>
                <c:pt idx="9199">
                  <c:v>23.729333333333322</c:v>
                </c:pt>
                <c:pt idx="9200">
                  <c:v>23.731933333333327</c:v>
                </c:pt>
                <c:pt idx="9201">
                  <c:v>23.734533333333321</c:v>
                </c:pt>
                <c:pt idx="9202">
                  <c:v>23.737150000000003</c:v>
                </c:pt>
                <c:pt idx="9203">
                  <c:v>23.739750000000001</c:v>
                </c:pt>
                <c:pt idx="9204">
                  <c:v>23.742349999999988</c:v>
                </c:pt>
                <c:pt idx="9205">
                  <c:v>23.74496666666667</c:v>
                </c:pt>
                <c:pt idx="9206">
                  <c:v>23.747566666666668</c:v>
                </c:pt>
                <c:pt idx="9207">
                  <c:v>23.750166666666665</c:v>
                </c:pt>
                <c:pt idx="9208">
                  <c:v>23.752783333333323</c:v>
                </c:pt>
                <c:pt idx="9209">
                  <c:v>23.755383333333324</c:v>
                </c:pt>
                <c:pt idx="9210">
                  <c:v>23.757983333333328</c:v>
                </c:pt>
                <c:pt idx="9211">
                  <c:v>23.760599999999997</c:v>
                </c:pt>
                <c:pt idx="9212">
                  <c:v>23.763199999999991</c:v>
                </c:pt>
                <c:pt idx="9213">
                  <c:v>23.765800000000002</c:v>
                </c:pt>
                <c:pt idx="9214">
                  <c:v>23.768416666666663</c:v>
                </c:pt>
                <c:pt idx="9215">
                  <c:v>23.771016666666664</c:v>
                </c:pt>
                <c:pt idx="9216">
                  <c:v>23.773616666666666</c:v>
                </c:pt>
                <c:pt idx="9217">
                  <c:v>23.776216666666667</c:v>
                </c:pt>
                <c:pt idx="9218">
                  <c:v>23.778833333333324</c:v>
                </c:pt>
                <c:pt idx="9219">
                  <c:v>23.781433333333322</c:v>
                </c:pt>
                <c:pt idx="9220">
                  <c:v>23.784033333333323</c:v>
                </c:pt>
                <c:pt idx="9221">
                  <c:v>23.786650000000002</c:v>
                </c:pt>
                <c:pt idx="9222">
                  <c:v>23.789249999999992</c:v>
                </c:pt>
                <c:pt idx="9223">
                  <c:v>23.791850000000004</c:v>
                </c:pt>
                <c:pt idx="9224">
                  <c:v>23.794466666666665</c:v>
                </c:pt>
                <c:pt idx="9225">
                  <c:v>23.797066666666673</c:v>
                </c:pt>
                <c:pt idx="9226">
                  <c:v>23.799666666666667</c:v>
                </c:pt>
                <c:pt idx="9227">
                  <c:v>23.802266666666664</c:v>
                </c:pt>
                <c:pt idx="9228">
                  <c:v>23.804883333333329</c:v>
                </c:pt>
                <c:pt idx="9229">
                  <c:v>23.807483333333327</c:v>
                </c:pt>
                <c:pt idx="9230">
                  <c:v>23.810083333333328</c:v>
                </c:pt>
                <c:pt idx="9231">
                  <c:v>23.8127</c:v>
                </c:pt>
                <c:pt idx="9232">
                  <c:v>23.815299999999993</c:v>
                </c:pt>
                <c:pt idx="9233">
                  <c:v>23.817900000000009</c:v>
                </c:pt>
                <c:pt idx="9234">
                  <c:v>23.820516666666666</c:v>
                </c:pt>
                <c:pt idx="9235">
                  <c:v>23.823083333333326</c:v>
                </c:pt>
                <c:pt idx="9236">
                  <c:v>23.825683333333323</c:v>
                </c:pt>
                <c:pt idx="9237">
                  <c:v>23.828300000000002</c:v>
                </c:pt>
                <c:pt idx="9238">
                  <c:v>23.830900000000003</c:v>
                </c:pt>
                <c:pt idx="9239">
                  <c:v>23.833500000000001</c:v>
                </c:pt>
                <c:pt idx="9240">
                  <c:v>23.836116666666669</c:v>
                </c:pt>
                <c:pt idx="9241">
                  <c:v>23.838716666666667</c:v>
                </c:pt>
                <c:pt idx="9242">
                  <c:v>23.841316666666668</c:v>
                </c:pt>
                <c:pt idx="9243">
                  <c:v>23.843933333333325</c:v>
                </c:pt>
                <c:pt idx="9244">
                  <c:v>23.846533333333323</c:v>
                </c:pt>
                <c:pt idx="9245">
                  <c:v>23.849133333333324</c:v>
                </c:pt>
                <c:pt idx="9246">
                  <c:v>23.851749999999996</c:v>
                </c:pt>
                <c:pt idx="9247">
                  <c:v>23.854350000000004</c:v>
                </c:pt>
                <c:pt idx="9248">
                  <c:v>23.856949999999994</c:v>
                </c:pt>
                <c:pt idx="9249">
                  <c:v>23.859566666666673</c:v>
                </c:pt>
                <c:pt idx="9250">
                  <c:v>23.862166666666667</c:v>
                </c:pt>
                <c:pt idx="9251">
                  <c:v>23.864766666666664</c:v>
                </c:pt>
                <c:pt idx="9252">
                  <c:v>23.867383333333326</c:v>
                </c:pt>
                <c:pt idx="9253">
                  <c:v>23.869983333333327</c:v>
                </c:pt>
                <c:pt idx="9254">
                  <c:v>23.872583333333324</c:v>
                </c:pt>
                <c:pt idx="9255">
                  <c:v>23.8752</c:v>
                </c:pt>
                <c:pt idx="9256">
                  <c:v>23.877799999999993</c:v>
                </c:pt>
                <c:pt idx="9257">
                  <c:v>23.880400000000002</c:v>
                </c:pt>
                <c:pt idx="9258">
                  <c:v>23.883016666666666</c:v>
                </c:pt>
                <c:pt idx="9259">
                  <c:v>23.885616666666664</c:v>
                </c:pt>
                <c:pt idx="9260">
                  <c:v>23.888216666666661</c:v>
                </c:pt>
                <c:pt idx="9261">
                  <c:v>23.890833333333326</c:v>
                </c:pt>
                <c:pt idx="9262">
                  <c:v>23.893433333333324</c:v>
                </c:pt>
                <c:pt idx="9263">
                  <c:v>23.896033333333325</c:v>
                </c:pt>
                <c:pt idx="9264">
                  <c:v>23.89865</c:v>
                </c:pt>
                <c:pt idx="9265">
                  <c:v>23.901250000000001</c:v>
                </c:pt>
                <c:pt idx="9266">
                  <c:v>23.903849999999991</c:v>
                </c:pt>
                <c:pt idx="9267">
                  <c:v>23.906466666666667</c:v>
                </c:pt>
                <c:pt idx="9268">
                  <c:v>23.909066666666668</c:v>
                </c:pt>
                <c:pt idx="9269">
                  <c:v>23.911666666666672</c:v>
                </c:pt>
                <c:pt idx="9270">
                  <c:v>23.914283333333326</c:v>
                </c:pt>
                <c:pt idx="9271">
                  <c:v>23.916883333333324</c:v>
                </c:pt>
                <c:pt idx="9272">
                  <c:v>23.919483333333329</c:v>
                </c:pt>
                <c:pt idx="9273">
                  <c:v>23.922099999999997</c:v>
                </c:pt>
                <c:pt idx="9274">
                  <c:v>23.924699999999991</c:v>
                </c:pt>
                <c:pt idx="9275">
                  <c:v>23.927299999999995</c:v>
                </c:pt>
                <c:pt idx="9276">
                  <c:v>23.929916666666667</c:v>
                </c:pt>
                <c:pt idx="9277">
                  <c:v>23.932516666666665</c:v>
                </c:pt>
                <c:pt idx="9278">
                  <c:v>23.935116666666666</c:v>
                </c:pt>
                <c:pt idx="9279">
                  <c:v>23.93773333333332</c:v>
                </c:pt>
                <c:pt idx="9280">
                  <c:v>23.940333333333321</c:v>
                </c:pt>
                <c:pt idx="9281">
                  <c:v>23.942933333333322</c:v>
                </c:pt>
                <c:pt idx="9282">
                  <c:v>23.945549999999997</c:v>
                </c:pt>
                <c:pt idx="9283">
                  <c:v>23.948149999999988</c:v>
                </c:pt>
                <c:pt idx="9284">
                  <c:v>23.950750000000003</c:v>
                </c:pt>
                <c:pt idx="9285">
                  <c:v>23.953366666666668</c:v>
                </c:pt>
                <c:pt idx="9286">
                  <c:v>23.955966666666665</c:v>
                </c:pt>
                <c:pt idx="9287">
                  <c:v>23.958549999999992</c:v>
                </c:pt>
                <c:pt idx="9288">
                  <c:v>23.961133333333322</c:v>
                </c:pt>
                <c:pt idx="9289">
                  <c:v>23.96373333333332</c:v>
                </c:pt>
                <c:pt idx="9290">
                  <c:v>23.966333333333321</c:v>
                </c:pt>
                <c:pt idx="9291">
                  <c:v>23.96895</c:v>
                </c:pt>
                <c:pt idx="9292">
                  <c:v>23.97154999999999</c:v>
                </c:pt>
                <c:pt idx="9293">
                  <c:v>23.974150000000005</c:v>
                </c:pt>
                <c:pt idx="9294">
                  <c:v>23.976749999999992</c:v>
                </c:pt>
                <c:pt idx="9295">
                  <c:v>23.979366666666667</c:v>
                </c:pt>
                <c:pt idx="9296">
                  <c:v>23.981966666666665</c:v>
                </c:pt>
                <c:pt idx="9297">
                  <c:v>23.984566666666669</c:v>
                </c:pt>
                <c:pt idx="9298">
                  <c:v>23.987183333333324</c:v>
                </c:pt>
                <c:pt idx="9299">
                  <c:v>23.989783333333321</c:v>
                </c:pt>
                <c:pt idx="9300">
                  <c:v>23.992383333333322</c:v>
                </c:pt>
                <c:pt idx="9301">
                  <c:v>23.994999999999997</c:v>
                </c:pt>
                <c:pt idx="9302">
                  <c:v>23.997599999999991</c:v>
                </c:pt>
                <c:pt idx="9303">
                  <c:v>24.0002</c:v>
                </c:pt>
                <c:pt idx="9304">
                  <c:v>24.00279999999999</c:v>
                </c:pt>
                <c:pt idx="9305">
                  <c:v>24.005416666666669</c:v>
                </c:pt>
                <c:pt idx="9306">
                  <c:v>24.008016666666666</c:v>
                </c:pt>
                <c:pt idx="9307">
                  <c:v>24.010616666666667</c:v>
                </c:pt>
                <c:pt idx="9308">
                  <c:v>24.013233333333329</c:v>
                </c:pt>
                <c:pt idx="9309">
                  <c:v>24.015833333333326</c:v>
                </c:pt>
                <c:pt idx="9310">
                  <c:v>24.018433333333324</c:v>
                </c:pt>
                <c:pt idx="9311">
                  <c:v>24.021049999999995</c:v>
                </c:pt>
                <c:pt idx="9312">
                  <c:v>24.023633333333322</c:v>
                </c:pt>
                <c:pt idx="9313">
                  <c:v>24.026233333333323</c:v>
                </c:pt>
                <c:pt idx="9314">
                  <c:v>24.028849999999991</c:v>
                </c:pt>
                <c:pt idx="9315">
                  <c:v>24.031450000000003</c:v>
                </c:pt>
                <c:pt idx="9316">
                  <c:v>24.034049999999993</c:v>
                </c:pt>
                <c:pt idx="9317">
                  <c:v>24.036666666666672</c:v>
                </c:pt>
                <c:pt idx="9318">
                  <c:v>24.03926666666667</c:v>
                </c:pt>
                <c:pt idx="9319">
                  <c:v>24.041866666666671</c:v>
                </c:pt>
                <c:pt idx="9320">
                  <c:v>24.044483333333329</c:v>
                </c:pt>
                <c:pt idx="9321">
                  <c:v>24.047083333333326</c:v>
                </c:pt>
                <c:pt idx="9322">
                  <c:v>24.049683333333324</c:v>
                </c:pt>
                <c:pt idx="9323">
                  <c:v>24.052299999999995</c:v>
                </c:pt>
                <c:pt idx="9324">
                  <c:v>24.054900000000004</c:v>
                </c:pt>
                <c:pt idx="9325">
                  <c:v>24.057500000000001</c:v>
                </c:pt>
                <c:pt idx="9326">
                  <c:v>24.060116666666666</c:v>
                </c:pt>
                <c:pt idx="9327">
                  <c:v>24.062716666666663</c:v>
                </c:pt>
                <c:pt idx="9328">
                  <c:v>24.065316666666664</c:v>
                </c:pt>
                <c:pt idx="9329">
                  <c:v>24.067933333333325</c:v>
                </c:pt>
                <c:pt idx="9330">
                  <c:v>24.070533333333323</c:v>
                </c:pt>
                <c:pt idx="9331">
                  <c:v>24.07313333333332</c:v>
                </c:pt>
                <c:pt idx="9332">
                  <c:v>24.075750000000003</c:v>
                </c:pt>
                <c:pt idx="9333">
                  <c:v>24.07835</c:v>
                </c:pt>
                <c:pt idx="9334">
                  <c:v>24.080949999999991</c:v>
                </c:pt>
                <c:pt idx="9335">
                  <c:v>24.083566666666666</c:v>
                </c:pt>
                <c:pt idx="9336">
                  <c:v>24.086166666666667</c:v>
                </c:pt>
                <c:pt idx="9337">
                  <c:v>24.088766666666665</c:v>
                </c:pt>
                <c:pt idx="9338">
                  <c:v>24.091383333333326</c:v>
                </c:pt>
                <c:pt idx="9339">
                  <c:v>24.093983333333323</c:v>
                </c:pt>
                <c:pt idx="9340">
                  <c:v>24.096583333333324</c:v>
                </c:pt>
                <c:pt idx="9341">
                  <c:v>24.0992</c:v>
                </c:pt>
                <c:pt idx="9342">
                  <c:v>24.101800000000004</c:v>
                </c:pt>
                <c:pt idx="9343">
                  <c:v>24.104399999999995</c:v>
                </c:pt>
                <c:pt idx="9344">
                  <c:v>24.10701666666667</c:v>
                </c:pt>
                <c:pt idx="9345">
                  <c:v>24.109616666666668</c:v>
                </c:pt>
                <c:pt idx="9346">
                  <c:v>24.112216666666665</c:v>
                </c:pt>
                <c:pt idx="9347">
                  <c:v>24.11483333333333</c:v>
                </c:pt>
                <c:pt idx="9348">
                  <c:v>24.117433333333327</c:v>
                </c:pt>
                <c:pt idx="9349">
                  <c:v>24.120033333333325</c:v>
                </c:pt>
                <c:pt idx="9350">
                  <c:v>24.12265</c:v>
                </c:pt>
                <c:pt idx="9351">
                  <c:v>24.125250000000001</c:v>
                </c:pt>
                <c:pt idx="9352">
                  <c:v>24.127850000000009</c:v>
                </c:pt>
                <c:pt idx="9353">
                  <c:v>24.130466666666671</c:v>
                </c:pt>
                <c:pt idx="9354">
                  <c:v>24.133066666666668</c:v>
                </c:pt>
                <c:pt idx="9355">
                  <c:v>24.135666666666673</c:v>
                </c:pt>
                <c:pt idx="9356">
                  <c:v>24.138283333333327</c:v>
                </c:pt>
                <c:pt idx="9357">
                  <c:v>24.140883333333324</c:v>
                </c:pt>
                <c:pt idx="9358">
                  <c:v>24.143483333333325</c:v>
                </c:pt>
                <c:pt idx="9359">
                  <c:v>24.146100000000001</c:v>
                </c:pt>
                <c:pt idx="9360">
                  <c:v>24.148700000000002</c:v>
                </c:pt>
                <c:pt idx="9361">
                  <c:v>24.151299999999999</c:v>
                </c:pt>
                <c:pt idx="9362">
                  <c:v>24.153916666666667</c:v>
                </c:pt>
                <c:pt idx="9363">
                  <c:v>24.156516666666668</c:v>
                </c:pt>
                <c:pt idx="9364">
                  <c:v>24.159116666666669</c:v>
                </c:pt>
                <c:pt idx="9365">
                  <c:v>24.161733333333324</c:v>
                </c:pt>
                <c:pt idx="9366">
                  <c:v>24.164333333333325</c:v>
                </c:pt>
                <c:pt idx="9367">
                  <c:v>24.166933333333329</c:v>
                </c:pt>
                <c:pt idx="9368">
                  <c:v>24.169550000000001</c:v>
                </c:pt>
                <c:pt idx="9369">
                  <c:v>24.172149999999991</c:v>
                </c:pt>
                <c:pt idx="9370">
                  <c:v>24.174750000000003</c:v>
                </c:pt>
                <c:pt idx="9371">
                  <c:v>24.177366666666671</c:v>
                </c:pt>
                <c:pt idx="9372">
                  <c:v>24.179966666666669</c:v>
                </c:pt>
                <c:pt idx="9373">
                  <c:v>24.182566666666666</c:v>
                </c:pt>
                <c:pt idx="9374">
                  <c:v>24.185183333333324</c:v>
                </c:pt>
                <c:pt idx="9375">
                  <c:v>24.187783333333329</c:v>
                </c:pt>
                <c:pt idx="9376">
                  <c:v>24.190383333333326</c:v>
                </c:pt>
                <c:pt idx="9377">
                  <c:v>24.192999999999994</c:v>
                </c:pt>
                <c:pt idx="9378">
                  <c:v>24.195600000000002</c:v>
                </c:pt>
                <c:pt idx="9379">
                  <c:v>24.1982</c:v>
                </c:pt>
                <c:pt idx="9380">
                  <c:v>24.200816666666665</c:v>
                </c:pt>
                <c:pt idx="9381">
                  <c:v>24.203416666666666</c:v>
                </c:pt>
                <c:pt idx="9382">
                  <c:v>24.206016666666667</c:v>
                </c:pt>
                <c:pt idx="9383">
                  <c:v>24.208633333333321</c:v>
                </c:pt>
                <c:pt idx="9384">
                  <c:v>24.211233333333325</c:v>
                </c:pt>
                <c:pt idx="9385">
                  <c:v>24.213833333333326</c:v>
                </c:pt>
                <c:pt idx="9386">
                  <c:v>24.216450000000005</c:v>
                </c:pt>
                <c:pt idx="9387">
                  <c:v>24.219049999999996</c:v>
                </c:pt>
                <c:pt idx="9388">
                  <c:v>24.22165</c:v>
                </c:pt>
                <c:pt idx="9389">
                  <c:v>24.224266666666665</c:v>
                </c:pt>
                <c:pt idx="9390">
                  <c:v>24.226866666666673</c:v>
                </c:pt>
                <c:pt idx="9391">
                  <c:v>24.229466666666667</c:v>
                </c:pt>
                <c:pt idx="9392">
                  <c:v>24.232083333333325</c:v>
                </c:pt>
                <c:pt idx="9393">
                  <c:v>24.234683333333326</c:v>
                </c:pt>
                <c:pt idx="9394">
                  <c:v>24.237283333333327</c:v>
                </c:pt>
                <c:pt idx="9395">
                  <c:v>24.239899999999999</c:v>
                </c:pt>
                <c:pt idx="9396">
                  <c:v>24.242499999999996</c:v>
                </c:pt>
                <c:pt idx="9397">
                  <c:v>24.24509999999999</c:v>
                </c:pt>
                <c:pt idx="9398">
                  <c:v>24.247716666666669</c:v>
                </c:pt>
                <c:pt idx="9399">
                  <c:v>24.250316666666667</c:v>
                </c:pt>
                <c:pt idx="9400">
                  <c:v>24.252916666666668</c:v>
                </c:pt>
                <c:pt idx="9401">
                  <c:v>24.255533333333325</c:v>
                </c:pt>
                <c:pt idx="9402">
                  <c:v>24.258133333333323</c:v>
                </c:pt>
                <c:pt idx="9403">
                  <c:v>24.26073333333332</c:v>
                </c:pt>
                <c:pt idx="9404">
                  <c:v>24.263349999999992</c:v>
                </c:pt>
                <c:pt idx="9405">
                  <c:v>24.26595</c:v>
                </c:pt>
                <c:pt idx="9406">
                  <c:v>24.268549999999998</c:v>
                </c:pt>
                <c:pt idx="9407">
                  <c:v>24.271149999999995</c:v>
                </c:pt>
                <c:pt idx="9408">
                  <c:v>24.273766666666667</c:v>
                </c:pt>
                <c:pt idx="9409">
                  <c:v>24.276366666666668</c:v>
                </c:pt>
                <c:pt idx="9410">
                  <c:v>24.278966666666673</c:v>
                </c:pt>
                <c:pt idx="9411">
                  <c:v>24.281583333333323</c:v>
                </c:pt>
                <c:pt idx="9412">
                  <c:v>24.284166666666668</c:v>
                </c:pt>
                <c:pt idx="9413">
                  <c:v>24.286766666666662</c:v>
                </c:pt>
                <c:pt idx="9414">
                  <c:v>24.28936666666667</c:v>
                </c:pt>
                <c:pt idx="9415">
                  <c:v>24.291983333333327</c:v>
                </c:pt>
                <c:pt idx="9416">
                  <c:v>24.294583333333325</c:v>
                </c:pt>
                <c:pt idx="9417">
                  <c:v>24.297183333333326</c:v>
                </c:pt>
                <c:pt idx="9418">
                  <c:v>24.299800000000001</c:v>
                </c:pt>
                <c:pt idx="9419">
                  <c:v>24.302399999999995</c:v>
                </c:pt>
                <c:pt idx="9420">
                  <c:v>24.305</c:v>
                </c:pt>
                <c:pt idx="9421">
                  <c:v>24.307616666666668</c:v>
                </c:pt>
                <c:pt idx="9422">
                  <c:v>24.310216666666673</c:v>
                </c:pt>
                <c:pt idx="9423">
                  <c:v>24.31281666666667</c:v>
                </c:pt>
                <c:pt idx="9424">
                  <c:v>24.315433333333321</c:v>
                </c:pt>
                <c:pt idx="9425">
                  <c:v>24.318033333333329</c:v>
                </c:pt>
                <c:pt idx="9426">
                  <c:v>24.320633333333323</c:v>
                </c:pt>
                <c:pt idx="9427">
                  <c:v>24.323249999999991</c:v>
                </c:pt>
                <c:pt idx="9428">
                  <c:v>24.325849999999996</c:v>
                </c:pt>
                <c:pt idx="9429">
                  <c:v>24.32845</c:v>
                </c:pt>
                <c:pt idx="9430">
                  <c:v>24.331066666666672</c:v>
                </c:pt>
                <c:pt idx="9431">
                  <c:v>24.333666666666669</c:v>
                </c:pt>
                <c:pt idx="9432">
                  <c:v>24.33626666666667</c:v>
                </c:pt>
                <c:pt idx="9433">
                  <c:v>24.338883333333328</c:v>
                </c:pt>
                <c:pt idx="9434">
                  <c:v>24.341483333333326</c:v>
                </c:pt>
                <c:pt idx="9435">
                  <c:v>24.344083333333327</c:v>
                </c:pt>
                <c:pt idx="9436">
                  <c:v>24.346699999999991</c:v>
                </c:pt>
                <c:pt idx="9437">
                  <c:v>24.349300000000003</c:v>
                </c:pt>
                <c:pt idx="9438">
                  <c:v>24.351900000000004</c:v>
                </c:pt>
                <c:pt idx="9439">
                  <c:v>24.354516666666665</c:v>
                </c:pt>
                <c:pt idx="9440">
                  <c:v>24.357083333333328</c:v>
                </c:pt>
                <c:pt idx="9441">
                  <c:v>24.359683333333326</c:v>
                </c:pt>
                <c:pt idx="9442">
                  <c:v>24.362299999999998</c:v>
                </c:pt>
                <c:pt idx="9443">
                  <c:v>24.364899999999999</c:v>
                </c:pt>
                <c:pt idx="9444">
                  <c:v>24.3675</c:v>
                </c:pt>
                <c:pt idx="9445">
                  <c:v>24.370116666666668</c:v>
                </c:pt>
                <c:pt idx="9446">
                  <c:v>24.372716666666669</c:v>
                </c:pt>
                <c:pt idx="9447">
                  <c:v>24.375316666666667</c:v>
                </c:pt>
                <c:pt idx="9448">
                  <c:v>24.377933333333324</c:v>
                </c:pt>
                <c:pt idx="9449">
                  <c:v>24.380533333333325</c:v>
                </c:pt>
                <c:pt idx="9450">
                  <c:v>24.383133333333323</c:v>
                </c:pt>
                <c:pt idx="9451">
                  <c:v>24.385749999999987</c:v>
                </c:pt>
                <c:pt idx="9452">
                  <c:v>24.388349999999992</c:v>
                </c:pt>
                <c:pt idx="9453">
                  <c:v>24.390950000000004</c:v>
                </c:pt>
                <c:pt idx="9454">
                  <c:v>24.393566666666668</c:v>
                </c:pt>
                <c:pt idx="9455">
                  <c:v>24.396166666666669</c:v>
                </c:pt>
                <c:pt idx="9456">
                  <c:v>24.398766666666667</c:v>
                </c:pt>
                <c:pt idx="9457">
                  <c:v>24.401383333333325</c:v>
                </c:pt>
                <c:pt idx="9458">
                  <c:v>24.403983333333326</c:v>
                </c:pt>
                <c:pt idx="9459">
                  <c:v>24.406583333333323</c:v>
                </c:pt>
                <c:pt idx="9460">
                  <c:v>24.409199999999991</c:v>
                </c:pt>
                <c:pt idx="9461">
                  <c:v>24.411800000000007</c:v>
                </c:pt>
                <c:pt idx="9462">
                  <c:v>24.414400000000001</c:v>
                </c:pt>
                <c:pt idx="9463">
                  <c:v>24.417016666666665</c:v>
                </c:pt>
                <c:pt idx="9464">
                  <c:v>24.419616666666666</c:v>
                </c:pt>
                <c:pt idx="9465">
                  <c:v>24.422216666666664</c:v>
                </c:pt>
                <c:pt idx="9466">
                  <c:v>24.424833333333325</c:v>
                </c:pt>
                <c:pt idx="9467">
                  <c:v>24.427433333333322</c:v>
                </c:pt>
                <c:pt idx="9468">
                  <c:v>24.43003333333332</c:v>
                </c:pt>
                <c:pt idx="9469">
                  <c:v>24.432650000000002</c:v>
                </c:pt>
                <c:pt idx="9470">
                  <c:v>24.43525</c:v>
                </c:pt>
                <c:pt idx="9471">
                  <c:v>24.437850000000005</c:v>
                </c:pt>
                <c:pt idx="9472">
                  <c:v>24.440466666666669</c:v>
                </c:pt>
                <c:pt idx="9473">
                  <c:v>24.443066666666667</c:v>
                </c:pt>
                <c:pt idx="9474">
                  <c:v>24.445666666666664</c:v>
                </c:pt>
                <c:pt idx="9475">
                  <c:v>24.448283333333322</c:v>
                </c:pt>
                <c:pt idx="9476">
                  <c:v>24.450883333333326</c:v>
                </c:pt>
                <c:pt idx="9477">
                  <c:v>24.453483333333324</c:v>
                </c:pt>
                <c:pt idx="9478">
                  <c:v>24.456099999999996</c:v>
                </c:pt>
                <c:pt idx="9479">
                  <c:v>24.458699999999997</c:v>
                </c:pt>
                <c:pt idx="9480">
                  <c:v>24.461299999999998</c:v>
                </c:pt>
                <c:pt idx="9481">
                  <c:v>24.463916666666666</c:v>
                </c:pt>
                <c:pt idx="9482">
                  <c:v>24.466516666666664</c:v>
                </c:pt>
                <c:pt idx="9483">
                  <c:v>24.469083333333323</c:v>
                </c:pt>
                <c:pt idx="9484">
                  <c:v>24.471683333333321</c:v>
                </c:pt>
                <c:pt idx="9485">
                  <c:v>24.474300000000003</c:v>
                </c:pt>
                <c:pt idx="9486">
                  <c:v>24.476900000000001</c:v>
                </c:pt>
                <c:pt idx="9487">
                  <c:v>24.479499999999991</c:v>
                </c:pt>
                <c:pt idx="9488">
                  <c:v>24.482116666666663</c:v>
                </c:pt>
                <c:pt idx="9489">
                  <c:v>24.484716666666664</c:v>
                </c:pt>
                <c:pt idx="9490">
                  <c:v>24.487316666666665</c:v>
                </c:pt>
                <c:pt idx="9491">
                  <c:v>24.489933333333322</c:v>
                </c:pt>
                <c:pt idx="9492">
                  <c:v>24.492533333333316</c:v>
                </c:pt>
                <c:pt idx="9493">
                  <c:v>24.495133333333321</c:v>
                </c:pt>
                <c:pt idx="9494">
                  <c:v>24.497733333333322</c:v>
                </c:pt>
                <c:pt idx="9495">
                  <c:v>24.500350000000001</c:v>
                </c:pt>
                <c:pt idx="9496">
                  <c:v>24.502949999999991</c:v>
                </c:pt>
                <c:pt idx="9497">
                  <c:v>24.505550000000003</c:v>
                </c:pt>
                <c:pt idx="9498">
                  <c:v>24.508166666666668</c:v>
                </c:pt>
                <c:pt idx="9499">
                  <c:v>24.510733333333324</c:v>
                </c:pt>
                <c:pt idx="9500">
                  <c:v>24.513333333333325</c:v>
                </c:pt>
                <c:pt idx="9501">
                  <c:v>24.515950000000004</c:v>
                </c:pt>
                <c:pt idx="9502">
                  <c:v>24.518550000000001</c:v>
                </c:pt>
                <c:pt idx="9503">
                  <c:v>24.521149999999995</c:v>
                </c:pt>
                <c:pt idx="9504">
                  <c:v>24.523766666666667</c:v>
                </c:pt>
                <c:pt idx="9505">
                  <c:v>24.526366666666668</c:v>
                </c:pt>
                <c:pt idx="9506">
                  <c:v>24.528950000000005</c:v>
                </c:pt>
                <c:pt idx="9507">
                  <c:v>24.53156666666667</c:v>
                </c:pt>
                <c:pt idx="9508">
                  <c:v>24.534166666666671</c:v>
                </c:pt>
                <c:pt idx="9509">
                  <c:v>24.536766666666665</c:v>
                </c:pt>
                <c:pt idx="9510">
                  <c:v>24.539383333333326</c:v>
                </c:pt>
                <c:pt idx="9511">
                  <c:v>24.541983333333327</c:v>
                </c:pt>
                <c:pt idx="9512">
                  <c:v>24.544583333333325</c:v>
                </c:pt>
                <c:pt idx="9513">
                  <c:v>24.5472</c:v>
                </c:pt>
                <c:pt idx="9514">
                  <c:v>24.549800000000001</c:v>
                </c:pt>
                <c:pt idx="9515">
                  <c:v>24.552399999999995</c:v>
                </c:pt>
                <c:pt idx="9516">
                  <c:v>24.555016666666667</c:v>
                </c:pt>
                <c:pt idx="9517">
                  <c:v>24.557616666666668</c:v>
                </c:pt>
                <c:pt idx="9518">
                  <c:v>24.560216666666669</c:v>
                </c:pt>
                <c:pt idx="9519">
                  <c:v>24.562833333333323</c:v>
                </c:pt>
                <c:pt idx="9520">
                  <c:v>24.565433333333317</c:v>
                </c:pt>
                <c:pt idx="9521">
                  <c:v>24.568033333333325</c:v>
                </c:pt>
                <c:pt idx="9522">
                  <c:v>24.570650000000001</c:v>
                </c:pt>
                <c:pt idx="9523">
                  <c:v>24.573233333333324</c:v>
                </c:pt>
                <c:pt idx="9524">
                  <c:v>24.575833333333325</c:v>
                </c:pt>
                <c:pt idx="9525">
                  <c:v>24.57845</c:v>
                </c:pt>
                <c:pt idx="9526">
                  <c:v>24.581050000000001</c:v>
                </c:pt>
                <c:pt idx="9527">
                  <c:v>24.583649999999992</c:v>
                </c:pt>
                <c:pt idx="9528">
                  <c:v>24.586266666666667</c:v>
                </c:pt>
                <c:pt idx="9529">
                  <c:v>24.588866666666668</c:v>
                </c:pt>
                <c:pt idx="9530">
                  <c:v>24.591466666666673</c:v>
                </c:pt>
                <c:pt idx="9531">
                  <c:v>24.594083333333327</c:v>
                </c:pt>
                <c:pt idx="9532">
                  <c:v>24.596683333333321</c:v>
                </c:pt>
                <c:pt idx="9533">
                  <c:v>24.599283333333329</c:v>
                </c:pt>
                <c:pt idx="9534">
                  <c:v>24.601900000000004</c:v>
                </c:pt>
                <c:pt idx="9535">
                  <c:v>24.604499999999994</c:v>
                </c:pt>
                <c:pt idx="9536">
                  <c:v>24.607099999999999</c:v>
                </c:pt>
                <c:pt idx="9537">
                  <c:v>24.609716666666667</c:v>
                </c:pt>
                <c:pt idx="9538">
                  <c:v>24.612316666666668</c:v>
                </c:pt>
                <c:pt idx="9539">
                  <c:v>24.614916666666673</c:v>
                </c:pt>
                <c:pt idx="9540">
                  <c:v>24.617533333333323</c:v>
                </c:pt>
                <c:pt idx="9541">
                  <c:v>24.620133333333325</c:v>
                </c:pt>
                <c:pt idx="9542">
                  <c:v>24.622733333333322</c:v>
                </c:pt>
                <c:pt idx="9543">
                  <c:v>24.625350000000001</c:v>
                </c:pt>
                <c:pt idx="9544">
                  <c:v>24.627949999999995</c:v>
                </c:pt>
                <c:pt idx="9545">
                  <c:v>24.630550000000007</c:v>
                </c:pt>
                <c:pt idx="9546">
                  <c:v>24.633166666666671</c:v>
                </c:pt>
                <c:pt idx="9547">
                  <c:v>24.635766666666665</c:v>
                </c:pt>
                <c:pt idx="9548">
                  <c:v>24.63836666666667</c:v>
                </c:pt>
                <c:pt idx="9549">
                  <c:v>24.640983333333327</c:v>
                </c:pt>
                <c:pt idx="9550">
                  <c:v>24.643583333333325</c:v>
                </c:pt>
                <c:pt idx="9551">
                  <c:v>24.646183333333326</c:v>
                </c:pt>
                <c:pt idx="9552">
                  <c:v>24.648800000000001</c:v>
                </c:pt>
                <c:pt idx="9553">
                  <c:v>24.651400000000006</c:v>
                </c:pt>
                <c:pt idx="9554">
                  <c:v>24.654000000000003</c:v>
                </c:pt>
                <c:pt idx="9555">
                  <c:v>24.656616666666665</c:v>
                </c:pt>
                <c:pt idx="9556">
                  <c:v>24.659216666666673</c:v>
                </c:pt>
                <c:pt idx="9557">
                  <c:v>24.66181666666667</c:v>
                </c:pt>
                <c:pt idx="9558">
                  <c:v>24.664433333333321</c:v>
                </c:pt>
                <c:pt idx="9559">
                  <c:v>24.667033333333325</c:v>
                </c:pt>
                <c:pt idx="9560">
                  <c:v>24.669633333333323</c:v>
                </c:pt>
                <c:pt idx="9561">
                  <c:v>24.672250000000005</c:v>
                </c:pt>
                <c:pt idx="9562">
                  <c:v>24.674849999999999</c:v>
                </c:pt>
                <c:pt idx="9563">
                  <c:v>24.677450000000004</c:v>
                </c:pt>
                <c:pt idx="9564">
                  <c:v>24.680066666666672</c:v>
                </c:pt>
                <c:pt idx="9565">
                  <c:v>24.682666666666666</c:v>
                </c:pt>
                <c:pt idx="9566">
                  <c:v>24.685266666666667</c:v>
                </c:pt>
                <c:pt idx="9567">
                  <c:v>24.687883333333328</c:v>
                </c:pt>
                <c:pt idx="9568">
                  <c:v>24.690483333333329</c:v>
                </c:pt>
                <c:pt idx="9569">
                  <c:v>24.693083333333327</c:v>
                </c:pt>
                <c:pt idx="9570">
                  <c:v>24.695683333333321</c:v>
                </c:pt>
                <c:pt idx="9571">
                  <c:v>24.6983</c:v>
                </c:pt>
                <c:pt idx="9572">
                  <c:v>24.700900000000001</c:v>
                </c:pt>
                <c:pt idx="9573">
                  <c:v>24.703500000000002</c:v>
                </c:pt>
                <c:pt idx="9574">
                  <c:v>24.706083333333325</c:v>
                </c:pt>
                <c:pt idx="9575">
                  <c:v>24.708699999999997</c:v>
                </c:pt>
                <c:pt idx="9576">
                  <c:v>24.711300000000001</c:v>
                </c:pt>
                <c:pt idx="9577">
                  <c:v>24.713900000000006</c:v>
                </c:pt>
                <c:pt idx="9578">
                  <c:v>24.716516666666667</c:v>
                </c:pt>
                <c:pt idx="9579">
                  <c:v>24.719116666666665</c:v>
                </c:pt>
                <c:pt idx="9580">
                  <c:v>24.721716666666669</c:v>
                </c:pt>
                <c:pt idx="9581">
                  <c:v>24.724333333333323</c:v>
                </c:pt>
                <c:pt idx="9582">
                  <c:v>24.726933333333321</c:v>
                </c:pt>
                <c:pt idx="9583">
                  <c:v>24.729533333333322</c:v>
                </c:pt>
                <c:pt idx="9584">
                  <c:v>24.732150000000001</c:v>
                </c:pt>
                <c:pt idx="9585">
                  <c:v>24.734716666666667</c:v>
                </c:pt>
                <c:pt idx="9586">
                  <c:v>24.737316666666668</c:v>
                </c:pt>
                <c:pt idx="9587">
                  <c:v>24.739933333333326</c:v>
                </c:pt>
                <c:pt idx="9588">
                  <c:v>24.742533333333316</c:v>
                </c:pt>
                <c:pt idx="9589">
                  <c:v>24.745133333333321</c:v>
                </c:pt>
                <c:pt idx="9590">
                  <c:v>24.74775</c:v>
                </c:pt>
                <c:pt idx="9591">
                  <c:v>24.750350000000001</c:v>
                </c:pt>
                <c:pt idx="9592">
                  <c:v>24.752949999999991</c:v>
                </c:pt>
                <c:pt idx="9593">
                  <c:v>24.755566666666667</c:v>
                </c:pt>
                <c:pt idx="9594">
                  <c:v>24.758166666666668</c:v>
                </c:pt>
                <c:pt idx="9595">
                  <c:v>24.760766666666662</c:v>
                </c:pt>
                <c:pt idx="9596">
                  <c:v>24.763383333333323</c:v>
                </c:pt>
                <c:pt idx="9597">
                  <c:v>24.765983333333324</c:v>
                </c:pt>
                <c:pt idx="9598">
                  <c:v>24.768583333333321</c:v>
                </c:pt>
                <c:pt idx="9599">
                  <c:v>24.7712</c:v>
                </c:pt>
                <c:pt idx="9600">
                  <c:v>24.773800000000001</c:v>
                </c:pt>
                <c:pt idx="9601">
                  <c:v>24.776400000000002</c:v>
                </c:pt>
                <c:pt idx="9602">
                  <c:v>24.779016666666667</c:v>
                </c:pt>
                <c:pt idx="9603">
                  <c:v>24.781616666666661</c:v>
                </c:pt>
                <c:pt idx="9604">
                  <c:v>24.784216666666669</c:v>
                </c:pt>
                <c:pt idx="9605">
                  <c:v>24.786833333333323</c:v>
                </c:pt>
                <c:pt idx="9606">
                  <c:v>24.789433333333317</c:v>
                </c:pt>
                <c:pt idx="9607">
                  <c:v>24.792033333333322</c:v>
                </c:pt>
                <c:pt idx="9608">
                  <c:v>24.794650000000001</c:v>
                </c:pt>
                <c:pt idx="9609">
                  <c:v>24.797250000000005</c:v>
                </c:pt>
                <c:pt idx="9610">
                  <c:v>24.799849999999996</c:v>
                </c:pt>
                <c:pt idx="9611">
                  <c:v>24.802466666666664</c:v>
                </c:pt>
                <c:pt idx="9612">
                  <c:v>24.805066666666672</c:v>
                </c:pt>
                <c:pt idx="9613">
                  <c:v>24.80766666666667</c:v>
                </c:pt>
                <c:pt idx="9614">
                  <c:v>24.810283333333327</c:v>
                </c:pt>
                <c:pt idx="9615">
                  <c:v>24.812883333333328</c:v>
                </c:pt>
                <c:pt idx="9616">
                  <c:v>24.815483333333329</c:v>
                </c:pt>
                <c:pt idx="9617">
                  <c:v>24.81806666666667</c:v>
                </c:pt>
                <c:pt idx="9618">
                  <c:v>24.820666666666668</c:v>
                </c:pt>
                <c:pt idx="9619">
                  <c:v>24.823266666666665</c:v>
                </c:pt>
                <c:pt idx="9620">
                  <c:v>24.825883333333326</c:v>
                </c:pt>
                <c:pt idx="9621">
                  <c:v>24.828483333333324</c:v>
                </c:pt>
                <c:pt idx="9622">
                  <c:v>24.831083333333329</c:v>
                </c:pt>
                <c:pt idx="9623">
                  <c:v>24.8337</c:v>
                </c:pt>
                <c:pt idx="9624">
                  <c:v>24.836300000000001</c:v>
                </c:pt>
                <c:pt idx="9625">
                  <c:v>24.838900000000006</c:v>
                </c:pt>
                <c:pt idx="9626">
                  <c:v>24.841516666666667</c:v>
                </c:pt>
                <c:pt idx="9627">
                  <c:v>24.844116666666665</c:v>
                </c:pt>
                <c:pt idx="9628">
                  <c:v>24.846716666666669</c:v>
                </c:pt>
                <c:pt idx="9629">
                  <c:v>24.849333333333323</c:v>
                </c:pt>
                <c:pt idx="9630">
                  <c:v>24.851933333333324</c:v>
                </c:pt>
                <c:pt idx="9631">
                  <c:v>24.854499999999994</c:v>
                </c:pt>
                <c:pt idx="9632">
                  <c:v>24.857099999999999</c:v>
                </c:pt>
                <c:pt idx="9633">
                  <c:v>24.859716666666667</c:v>
                </c:pt>
                <c:pt idx="9634">
                  <c:v>24.862316666666665</c:v>
                </c:pt>
                <c:pt idx="9635">
                  <c:v>24.864916666666669</c:v>
                </c:pt>
                <c:pt idx="9636">
                  <c:v>24.86753333333332</c:v>
                </c:pt>
                <c:pt idx="9637">
                  <c:v>24.870133333333325</c:v>
                </c:pt>
                <c:pt idx="9638">
                  <c:v>24.872733333333322</c:v>
                </c:pt>
                <c:pt idx="9639">
                  <c:v>24.875333333333323</c:v>
                </c:pt>
                <c:pt idx="9640">
                  <c:v>24.877949999999995</c:v>
                </c:pt>
                <c:pt idx="9641">
                  <c:v>24.880550000000003</c:v>
                </c:pt>
                <c:pt idx="9642">
                  <c:v>24.883150000000001</c:v>
                </c:pt>
                <c:pt idx="9643">
                  <c:v>24.885766666666662</c:v>
                </c:pt>
                <c:pt idx="9644">
                  <c:v>24.888366666666666</c:v>
                </c:pt>
                <c:pt idx="9645">
                  <c:v>24.890966666666671</c:v>
                </c:pt>
                <c:pt idx="9646">
                  <c:v>24.893550000000001</c:v>
                </c:pt>
                <c:pt idx="9647">
                  <c:v>24.896149999999995</c:v>
                </c:pt>
                <c:pt idx="9648">
                  <c:v>24.89875</c:v>
                </c:pt>
                <c:pt idx="9649">
                  <c:v>24.901366666666668</c:v>
                </c:pt>
                <c:pt idx="9650">
                  <c:v>24.903966666666673</c:v>
                </c:pt>
                <c:pt idx="9651">
                  <c:v>24.906566666666667</c:v>
                </c:pt>
                <c:pt idx="9652">
                  <c:v>24.909166666666668</c:v>
                </c:pt>
                <c:pt idx="9653">
                  <c:v>24.911749999999991</c:v>
                </c:pt>
                <c:pt idx="9654">
                  <c:v>24.914350000000006</c:v>
                </c:pt>
                <c:pt idx="9655">
                  <c:v>24.916966666666671</c:v>
                </c:pt>
                <c:pt idx="9656">
                  <c:v>24.919566666666665</c:v>
                </c:pt>
                <c:pt idx="9657">
                  <c:v>24.922166666666666</c:v>
                </c:pt>
                <c:pt idx="9658">
                  <c:v>24.924783333333323</c:v>
                </c:pt>
                <c:pt idx="9659">
                  <c:v>24.927383333333324</c:v>
                </c:pt>
                <c:pt idx="9660">
                  <c:v>24.929983333333325</c:v>
                </c:pt>
                <c:pt idx="9661">
                  <c:v>24.93259999999999</c:v>
                </c:pt>
                <c:pt idx="9662">
                  <c:v>24.935200000000002</c:v>
                </c:pt>
                <c:pt idx="9663">
                  <c:v>24.937766666666668</c:v>
                </c:pt>
                <c:pt idx="9664">
                  <c:v>24.940383333333322</c:v>
                </c:pt>
                <c:pt idx="9665">
                  <c:v>24.942983333333324</c:v>
                </c:pt>
                <c:pt idx="9666">
                  <c:v>24.945583333333321</c:v>
                </c:pt>
                <c:pt idx="9667">
                  <c:v>24.948199999999996</c:v>
                </c:pt>
                <c:pt idx="9668">
                  <c:v>24.950800000000001</c:v>
                </c:pt>
                <c:pt idx="9669">
                  <c:v>24.953399999999991</c:v>
                </c:pt>
                <c:pt idx="9670">
                  <c:v>24.956016666666667</c:v>
                </c:pt>
                <c:pt idx="9671">
                  <c:v>24.958616666666664</c:v>
                </c:pt>
                <c:pt idx="9672">
                  <c:v>24.961216666666662</c:v>
                </c:pt>
                <c:pt idx="9673">
                  <c:v>24.963799999999992</c:v>
                </c:pt>
                <c:pt idx="9674">
                  <c:v>24.966383333333322</c:v>
                </c:pt>
                <c:pt idx="9675">
                  <c:v>24.96898333333332</c:v>
                </c:pt>
                <c:pt idx="9676">
                  <c:v>24.971583333333324</c:v>
                </c:pt>
                <c:pt idx="9677">
                  <c:v>24.9742</c:v>
                </c:pt>
                <c:pt idx="9678">
                  <c:v>24.976800000000001</c:v>
                </c:pt>
                <c:pt idx="9679">
                  <c:v>24.979399999999991</c:v>
                </c:pt>
                <c:pt idx="9680">
                  <c:v>24.981999999999999</c:v>
                </c:pt>
                <c:pt idx="9681">
                  <c:v>24.984616666666664</c:v>
                </c:pt>
                <c:pt idx="9682">
                  <c:v>24.987216666666662</c:v>
                </c:pt>
                <c:pt idx="9683">
                  <c:v>24.989816666666666</c:v>
                </c:pt>
                <c:pt idx="9684">
                  <c:v>24.99243333333332</c:v>
                </c:pt>
                <c:pt idx="9685">
                  <c:v>24.995033333333321</c:v>
                </c:pt>
                <c:pt idx="9686">
                  <c:v>24.997633333333322</c:v>
                </c:pt>
                <c:pt idx="9687">
                  <c:v>25.000250000000001</c:v>
                </c:pt>
                <c:pt idx="9688">
                  <c:v>25.002850000000006</c:v>
                </c:pt>
                <c:pt idx="9689">
                  <c:v>25.00545</c:v>
                </c:pt>
                <c:pt idx="9690">
                  <c:v>25.008066666666664</c:v>
                </c:pt>
                <c:pt idx="9691">
                  <c:v>25.010666666666673</c:v>
                </c:pt>
                <c:pt idx="9692">
                  <c:v>25.01326666666667</c:v>
                </c:pt>
                <c:pt idx="9693">
                  <c:v>25.015883333333324</c:v>
                </c:pt>
                <c:pt idx="9694">
                  <c:v>25.018483333333325</c:v>
                </c:pt>
                <c:pt idx="9695">
                  <c:v>25.021083333333326</c:v>
                </c:pt>
                <c:pt idx="9696">
                  <c:v>25.023700000000002</c:v>
                </c:pt>
                <c:pt idx="9697">
                  <c:v>25.026299999999996</c:v>
                </c:pt>
                <c:pt idx="9698">
                  <c:v>25.0289</c:v>
                </c:pt>
                <c:pt idx="9699">
                  <c:v>25.031516666666668</c:v>
                </c:pt>
                <c:pt idx="9700">
                  <c:v>25.034116666666669</c:v>
                </c:pt>
                <c:pt idx="9701">
                  <c:v>25.036716666666667</c:v>
                </c:pt>
                <c:pt idx="9702">
                  <c:v>25.039333333333325</c:v>
                </c:pt>
                <c:pt idx="9703">
                  <c:v>25.041933333333329</c:v>
                </c:pt>
                <c:pt idx="9704">
                  <c:v>25.044533333333323</c:v>
                </c:pt>
                <c:pt idx="9705">
                  <c:v>25.047149999999991</c:v>
                </c:pt>
                <c:pt idx="9706">
                  <c:v>25.04975</c:v>
                </c:pt>
                <c:pt idx="9707">
                  <c:v>25.052350000000001</c:v>
                </c:pt>
                <c:pt idx="9708">
                  <c:v>25.054966666666669</c:v>
                </c:pt>
                <c:pt idx="9709">
                  <c:v>25.05756666666667</c:v>
                </c:pt>
                <c:pt idx="9710">
                  <c:v>25.060166666666664</c:v>
                </c:pt>
                <c:pt idx="9711">
                  <c:v>25.062783333333325</c:v>
                </c:pt>
                <c:pt idx="9712">
                  <c:v>25.065383333333322</c:v>
                </c:pt>
                <c:pt idx="9713">
                  <c:v>25.067983333333327</c:v>
                </c:pt>
                <c:pt idx="9714">
                  <c:v>25.070600000000002</c:v>
                </c:pt>
                <c:pt idx="9715">
                  <c:v>25.0732</c:v>
                </c:pt>
                <c:pt idx="9716">
                  <c:v>25.075800000000001</c:v>
                </c:pt>
                <c:pt idx="9717">
                  <c:v>25.078416666666666</c:v>
                </c:pt>
                <c:pt idx="9718">
                  <c:v>25.081016666666667</c:v>
                </c:pt>
                <c:pt idx="9719">
                  <c:v>25.083616666666664</c:v>
                </c:pt>
                <c:pt idx="9720">
                  <c:v>25.086233333333322</c:v>
                </c:pt>
                <c:pt idx="9721">
                  <c:v>25.088833333333323</c:v>
                </c:pt>
                <c:pt idx="9722">
                  <c:v>25.091433333333324</c:v>
                </c:pt>
                <c:pt idx="9723">
                  <c:v>25.094049999999996</c:v>
                </c:pt>
                <c:pt idx="9724">
                  <c:v>25.09665</c:v>
                </c:pt>
                <c:pt idx="9725">
                  <c:v>25.099249999999991</c:v>
                </c:pt>
                <c:pt idx="9726">
                  <c:v>25.101866666666677</c:v>
                </c:pt>
                <c:pt idx="9727">
                  <c:v>25.104466666666671</c:v>
                </c:pt>
                <c:pt idx="9728">
                  <c:v>25.107066666666668</c:v>
                </c:pt>
                <c:pt idx="9729">
                  <c:v>25.109683333333326</c:v>
                </c:pt>
                <c:pt idx="9730">
                  <c:v>25.112283333333327</c:v>
                </c:pt>
                <c:pt idx="9731">
                  <c:v>25.114883333333331</c:v>
                </c:pt>
                <c:pt idx="9732">
                  <c:v>25.117500000000003</c:v>
                </c:pt>
                <c:pt idx="9733">
                  <c:v>25.120099999999994</c:v>
                </c:pt>
                <c:pt idx="9734">
                  <c:v>25.122700000000002</c:v>
                </c:pt>
                <c:pt idx="9735">
                  <c:v>25.125316666666667</c:v>
                </c:pt>
                <c:pt idx="9736">
                  <c:v>25.127916666666671</c:v>
                </c:pt>
                <c:pt idx="9737">
                  <c:v>25.130516666666665</c:v>
                </c:pt>
                <c:pt idx="9738">
                  <c:v>25.133133333333326</c:v>
                </c:pt>
                <c:pt idx="9739">
                  <c:v>25.135733333333324</c:v>
                </c:pt>
                <c:pt idx="9740">
                  <c:v>25.138333333333325</c:v>
                </c:pt>
                <c:pt idx="9741">
                  <c:v>25.140950000000004</c:v>
                </c:pt>
                <c:pt idx="9742">
                  <c:v>25.143550000000001</c:v>
                </c:pt>
                <c:pt idx="9743">
                  <c:v>25.146149999999995</c:v>
                </c:pt>
                <c:pt idx="9744">
                  <c:v>25.148766666666667</c:v>
                </c:pt>
                <c:pt idx="9745">
                  <c:v>25.151366666666672</c:v>
                </c:pt>
                <c:pt idx="9746">
                  <c:v>25.153966666666676</c:v>
                </c:pt>
                <c:pt idx="9747">
                  <c:v>25.156583333333327</c:v>
                </c:pt>
                <c:pt idx="9748">
                  <c:v>25.159150000000004</c:v>
                </c:pt>
                <c:pt idx="9749">
                  <c:v>25.161749999999991</c:v>
                </c:pt>
                <c:pt idx="9750">
                  <c:v>25.164366666666673</c:v>
                </c:pt>
                <c:pt idx="9751">
                  <c:v>25.166966666666671</c:v>
                </c:pt>
                <c:pt idx="9752">
                  <c:v>25.169566666666665</c:v>
                </c:pt>
                <c:pt idx="9753">
                  <c:v>25.172183333333326</c:v>
                </c:pt>
                <c:pt idx="9754">
                  <c:v>25.174783333333327</c:v>
                </c:pt>
                <c:pt idx="9755">
                  <c:v>25.177383333333328</c:v>
                </c:pt>
                <c:pt idx="9756">
                  <c:v>25.18</c:v>
                </c:pt>
                <c:pt idx="9757">
                  <c:v>25.18259999999999</c:v>
                </c:pt>
                <c:pt idx="9758">
                  <c:v>25.185200000000002</c:v>
                </c:pt>
                <c:pt idx="9759">
                  <c:v>25.18781666666667</c:v>
                </c:pt>
                <c:pt idx="9760">
                  <c:v>25.190416666666668</c:v>
                </c:pt>
                <c:pt idx="9761">
                  <c:v>25.193016666666665</c:v>
                </c:pt>
                <c:pt idx="9762">
                  <c:v>25.195633333333323</c:v>
                </c:pt>
                <c:pt idx="9763">
                  <c:v>25.198233333333324</c:v>
                </c:pt>
                <c:pt idx="9764">
                  <c:v>25.200833333333325</c:v>
                </c:pt>
                <c:pt idx="9765">
                  <c:v>25.20345</c:v>
                </c:pt>
                <c:pt idx="9766">
                  <c:v>25.206050000000001</c:v>
                </c:pt>
                <c:pt idx="9767">
                  <c:v>25.208649999999992</c:v>
                </c:pt>
                <c:pt idx="9768">
                  <c:v>25.21126666666667</c:v>
                </c:pt>
                <c:pt idx="9769">
                  <c:v>25.213866666666672</c:v>
                </c:pt>
                <c:pt idx="9770">
                  <c:v>25.216466666666673</c:v>
                </c:pt>
                <c:pt idx="9771">
                  <c:v>25.219083333333327</c:v>
                </c:pt>
                <c:pt idx="9772">
                  <c:v>25.221683333333321</c:v>
                </c:pt>
                <c:pt idx="9773">
                  <c:v>25.224283333333329</c:v>
                </c:pt>
                <c:pt idx="9774">
                  <c:v>25.226883333333326</c:v>
                </c:pt>
                <c:pt idx="9775">
                  <c:v>25.229499999999991</c:v>
                </c:pt>
                <c:pt idx="9776">
                  <c:v>25.232099999999996</c:v>
                </c:pt>
                <c:pt idx="9777">
                  <c:v>25.2347</c:v>
                </c:pt>
                <c:pt idx="9778">
                  <c:v>25.237316666666668</c:v>
                </c:pt>
                <c:pt idx="9779">
                  <c:v>25.239883333333328</c:v>
                </c:pt>
                <c:pt idx="9780">
                  <c:v>25.242466666666662</c:v>
                </c:pt>
                <c:pt idx="9781">
                  <c:v>25.245066666666666</c:v>
                </c:pt>
                <c:pt idx="9782">
                  <c:v>25.247683333333324</c:v>
                </c:pt>
                <c:pt idx="9783">
                  <c:v>25.250250000000001</c:v>
                </c:pt>
                <c:pt idx="9784">
                  <c:v>25.252850000000006</c:v>
                </c:pt>
                <c:pt idx="9785">
                  <c:v>25.255466666666667</c:v>
                </c:pt>
                <c:pt idx="9786">
                  <c:v>25.258066666666664</c:v>
                </c:pt>
                <c:pt idx="9787">
                  <c:v>25.260666666666669</c:v>
                </c:pt>
                <c:pt idx="9788">
                  <c:v>25.263266666666667</c:v>
                </c:pt>
                <c:pt idx="9789">
                  <c:v>25.265866666666668</c:v>
                </c:pt>
                <c:pt idx="9790">
                  <c:v>25.268466666666662</c:v>
                </c:pt>
                <c:pt idx="9791">
                  <c:v>25.271083333333326</c:v>
                </c:pt>
                <c:pt idx="9792">
                  <c:v>25.273683333333324</c:v>
                </c:pt>
                <c:pt idx="9793">
                  <c:v>25.276283333333325</c:v>
                </c:pt>
                <c:pt idx="9794">
                  <c:v>25.2789</c:v>
                </c:pt>
                <c:pt idx="9795">
                  <c:v>25.281499999999998</c:v>
                </c:pt>
                <c:pt idx="9796">
                  <c:v>25.284100000000002</c:v>
                </c:pt>
                <c:pt idx="9797">
                  <c:v>25.286716666666663</c:v>
                </c:pt>
                <c:pt idx="9798">
                  <c:v>25.289316666666661</c:v>
                </c:pt>
                <c:pt idx="9799">
                  <c:v>25.291916666666673</c:v>
                </c:pt>
                <c:pt idx="9800">
                  <c:v>25.294533333333323</c:v>
                </c:pt>
                <c:pt idx="9801">
                  <c:v>25.297133333333321</c:v>
                </c:pt>
                <c:pt idx="9802">
                  <c:v>25.299733333333322</c:v>
                </c:pt>
                <c:pt idx="9803">
                  <c:v>25.302350000000001</c:v>
                </c:pt>
                <c:pt idx="9804">
                  <c:v>25.304950000000009</c:v>
                </c:pt>
                <c:pt idx="9805">
                  <c:v>25.307549999999996</c:v>
                </c:pt>
                <c:pt idx="9806">
                  <c:v>25.310166666666667</c:v>
                </c:pt>
                <c:pt idx="9807">
                  <c:v>25.312766666666668</c:v>
                </c:pt>
                <c:pt idx="9808">
                  <c:v>25.315366666666669</c:v>
                </c:pt>
                <c:pt idx="9809">
                  <c:v>25.317983333333331</c:v>
                </c:pt>
                <c:pt idx="9810">
                  <c:v>25.320550000000001</c:v>
                </c:pt>
                <c:pt idx="9811">
                  <c:v>25.323149999999991</c:v>
                </c:pt>
                <c:pt idx="9812">
                  <c:v>25.325766666666667</c:v>
                </c:pt>
                <c:pt idx="9813">
                  <c:v>25.328366666666668</c:v>
                </c:pt>
                <c:pt idx="9814">
                  <c:v>25.330966666666669</c:v>
                </c:pt>
                <c:pt idx="9815">
                  <c:v>25.333583333333326</c:v>
                </c:pt>
                <c:pt idx="9816">
                  <c:v>25.336183333333327</c:v>
                </c:pt>
                <c:pt idx="9817">
                  <c:v>25.338783333333325</c:v>
                </c:pt>
                <c:pt idx="9818">
                  <c:v>25.3414</c:v>
                </c:pt>
                <c:pt idx="9819">
                  <c:v>25.344000000000001</c:v>
                </c:pt>
                <c:pt idx="9820">
                  <c:v>25.346566666666668</c:v>
                </c:pt>
                <c:pt idx="9821">
                  <c:v>25.349166666666672</c:v>
                </c:pt>
                <c:pt idx="9822">
                  <c:v>25.35176666666667</c:v>
                </c:pt>
                <c:pt idx="9823">
                  <c:v>25.354383333333324</c:v>
                </c:pt>
                <c:pt idx="9824">
                  <c:v>25.356983333333332</c:v>
                </c:pt>
                <c:pt idx="9825">
                  <c:v>25.359583333333326</c:v>
                </c:pt>
                <c:pt idx="9826">
                  <c:v>25.362199999999991</c:v>
                </c:pt>
                <c:pt idx="9827">
                  <c:v>25.364799999999995</c:v>
                </c:pt>
                <c:pt idx="9828">
                  <c:v>25.3674</c:v>
                </c:pt>
                <c:pt idx="9829">
                  <c:v>25.370016666666668</c:v>
                </c:pt>
                <c:pt idx="9830">
                  <c:v>25.372616666666666</c:v>
                </c:pt>
                <c:pt idx="9831">
                  <c:v>25.375216666666667</c:v>
                </c:pt>
                <c:pt idx="9832">
                  <c:v>25.377833333333328</c:v>
                </c:pt>
                <c:pt idx="9833">
                  <c:v>25.380433333333322</c:v>
                </c:pt>
                <c:pt idx="9834">
                  <c:v>25.382999999999996</c:v>
                </c:pt>
                <c:pt idx="9835">
                  <c:v>25.385616666666664</c:v>
                </c:pt>
                <c:pt idx="9836">
                  <c:v>25.388216666666661</c:v>
                </c:pt>
                <c:pt idx="9837">
                  <c:v>25.390816666666673</c:v>
                </c:pt>
                <c:pt idx="9838">
                  <c:v>25.393433333333324</c:v>
                </c:pt>
                <c:pt idx="9839">
                  <c:v>25.396033333333325</c:v>
                </c:pt>
                <c:pt idx="9840">
                  <c:v>25.398633333333322</c:v>
                </c:pt>
                <c:pt idx="9841">
                  <c:v>25.401250000000001</c:v>
                </c:pt>
                <c:pt idx="9842">
                  <c:v>25.403849999999991</c:v>
                </c:pt>
                <c:pt idx="9843">
                  <c:v>25.40645</c:v>
                </c:pt>
                <c:pt idx="9844">
                  <c:v>25.409066666666668</c:v>
                </c:pt>
                <c:pt idx="9845">
                  <c:v>25.411633333333324</c:v>
                </c:pt>
                <c:pt idx="9846">
                  <c:v>25.414216666666668</c:v>
                </c:pt>
                <c:pt idx="9847">
                  <c:v>25.416833333333326</c:v>
                </c:pt>
                <c:pt idx="9848">
                  <c:v>25.419433333333323</c:v>
                </c:pt>
                <c:pt idx="9849">
                  <c:v>25.422033333333317</c:v>
                </c:pt>
                <c:pt idx="9850">
                  <c:v>25.42465</c:v>
                </c:pt>
                <c:pt idx="9851">
                  <c:v>25.427250000000001</c:v>
                </c:pt>
                <c:pt idx="9852">
                  <c:v>25.429849999999991</c:v>
                </c:pt>
                <c:pt idx="9853">
                  <c:v>25.432466666666667</c:v>
                </c:pt>
                <c:pt idx="9854">
                  <c:v>25.43505</c:v>
                </c:pt>
                <c:pt idx="9855">
                  <c:v>25.437650000000001</c:v>
                </c:pt>
                <c:pt idx="9856">
                  <c:v>25.440266666666666</c:v>
                </c:pt>
                <c:pt idx="9857">
                  <c:v>25.442866666666664</c:v>
                </c:pt>
                <c:pt idx="9858">
                  <c:v>25.445466666666665</c:v>
                </c:pt>
                <c:pt idx="9859">
                  <c:v>25.448083333333322</c:v>
                </c:pt>
                <c:pt idx="9860">
                  <c:v>25.450683333333323</c:v>
                </c:pt>
                <c:pt idx="9861">
                  <c:v>25.453283333333321</c:v>
                </c:pt>
                <c:pt idx="9862">
                  <c:v>25.4559</c:v>
                </c:pt>
                <c:pt idx="9863">
                  <c:v>25.458499999999997</c:v>
                </c:pt>
                <c:pt idx="9864">
                  <c:v>25.461066666666667</c:v>
                </c:pt>
                <c:pt idx="9865">
                  <c:v>25.463666666666661</c:v>
                </c:pt>
                <c:pt idx="9866">
                  <c:v>25.466266666666669</c:v>
                </c:pt>
                <c:pt idx="9867">
                  <c:v>25.468883333333324</c:v>
                </c:pt>
                <c:pt idx="9868">
                  <c:v>25.471483333333325</c:v>
                </c:pt>
                <c:pt idx="9869">
                  <c:v>25.474083333333326</c:v>
                </c:pt>
                <c:pt idx="9870">
                  <c:v>25.476699999999997</c:v>
                </c:pt>
                <c:pt idx="9871">
                  <c:v>25.479300000000002</c:v>
                </c:pt>
                <c:pt idx="9872">
                  <c:v>25.4819</c:v>
                </c:pt>
                <c:pt idx="9873">
                  <c:v>25.484516666666661</c:v>
                </c:pt>
                <c:pt idx="9874">
                  <c:v>25.487116666666669</c:v>
                </c:pt>
                <c:pt idx="9875">
                  <c:v>25.489716666666663</c:v>
                </c:pt>
                <c:pt idx="9876">
                  <c:v>25.492333333333317</c:v>
                </c:pt>
                <c:pt idx="9877">
                  <c:v>25.494933333333325</c:v>
                </c:pt>
                <c:pt idx="9878">
                  <c:v>25.497533333333323</c:v>
                </c:pt>
                <c:pt idx="9879">
                  <c:v>25.500150000000001</c:v>
                </c:pt>
                <c:pt idx="9880">
                  <c:v>25.502749999999992</c:v>
                </c:pt>
                <c:pt idx="9881">
                  <c:v>25.50535</c:v>
                </c:pt>
                <c:pt idx="9882">
                  <c:v>25.507966666666672</c:v>
                </c:pt>
                <c:pt idx="9883">
                  <c:v>25.510533333333324</c:v>
                </c:pt>
                <c:pt idx="9884">
                  <c:v>25.513133333333325</c:v>
                </c:pt>
                <c:pt idx="9885">
                  <c:v>25.515750000000001</c:v>
                </c:pt>
                <c:pt idx="9886">
                  <c:v>25.518350000000005</c:v>
                </c:pt>
                <c:pt idx="9887">
                  <c:v>25.520950000000006</c:v>
                </c:pt>
                <c:pt idx="9888">
                  <c:v>25.523566666666667</c:v>
                </c:pt>
                <c:pt idx="9889">
                  <c:v>25.526166666666665</c:v>
                </c:pt>
                <c:pt idx="9890">
                  <c:v>25.528766666666669</c:v>
                </c:pt>
                <c:pt idx="9891">
                  <c:v>25.531383333333327</c:v>
                </c:pt>
                <c:pt idx="9892">
                  <c:v>25.533983333333328</c:v>
                </c:pt>
                <c:pt idx="9893">
                  <c:v>25.536583333333326</c:v>
                </c:pt>
                <c:pt idx="9894">
                  <c:v>25.539200000000001</c:v>
                </c:pt>
                <c:pt idx="9895">
                  <c:v>25.541800000000006</c:v>
                </c:pt>
                <c:pt idx="9896">
                  <c:v>25.5444</c:v>
                </c:pt>
                <c:pt idx="9897">
                  <c:v>25.547016666666664</c:v>
                </c:pt>
                <c:pt idx="9898">
                  <c:v>25.549616666666669</c:v>
                </c:pt>
                <c:pt idx="9899">
                  <c:v>25.552216666666666</c:v>
                </c:pt>
                <c:pt idx="9900">
                  <c:v>25.554833333333324</c:v>
                </c:pt>
                <c:pt idx="9901">
                  <c:v>25.557433333333325</c:v>
                </c:pt>
                <c:pt idx="9902">
                  <c:v>25.560033333333323</c:v>
                </c:pt>
                <c:pt idx="9903">
                  <c:v>25.562649999999998</c:v>
                </c:pt>
                <c:pt idx="9904">
                  <c:v>25.565249999999992</c:v>
                </c:pt>
                <c:pt idx="9905">
                  <c:v>25.567816666666669</c:v>
                </c:pt>
                <c:pt idx="9906">
                  <c:v>25.570416666666667</c:v>
                </c:pt>
                <c:pt idx="9907">
                  <c:v>25.573016666666668</c:v>
                </c:pt>
                <c:pt idx="9908">
                  <c:v>25.575616666666669</c:v>
                </c:pt>
                <c:pt idx="9909">
                  <c:v>25.578233333333323</c:v>
                </c:pt>
                <c:pt idx="9910">
                  <c:v>25.58083333333332</c:v>
                </c:pt>
                <c:pt idx="9911">
                  <c:v>25.583433333333321</c:v>
                </c:pt>
                <c:pt idx="9912">
                  <c:v>25.58605</c:v>
                </c:pt>
                <c:pt idx="9913">
                  <c:v>25.588649999999987</c:v>
                </c:pt>
                <c:pt idx="9914">
                  <c:v>25.591249999999995</c:v>
                </c:pt>
                <c:pt idx="9915">
                  <c:v>25.593866666666671</c:v>
                </c:pt>
                <c:pt idx="9916">
                  <c:v>25.596466666666668</c:v>
                </c:pt>
                <c:pt idx="9917">
                  <c:v>25.599049999999991</c:v>
                </c:pt>
                <c:pt idx="9918">
                  <c:v>25.60166666666667</c:v>
                </c:pt>
                <c:pt idx="9919">
                  <c:v>25.604266666666671</c:v>
                </c:pt>
                <c:pt idx="9920">
                  <c:v>25.606866666666676</c:v>
                </c:pt>
                <c:pt idx="9921">
                  <c:v>25.609483333333326</c:v>
                </c:pt>
                <c:pt idx="9922">
                  <c:v>25.612083333333324</c:v>
                </c:pt>
                <c:pt idx="9923">
                  <c:v>25.614683333333328</c:v>
                </c:pt>
                <c:pt idx="9924">
                  <c:v>25.617283333333329</c:v>
                </c:pt>
                <c:pt idx="9925">
                  <c:v>25.619899999999998</c:v>
                </c:pt>
                <c:pt idx="9926">
                  <c:v>25.622499999999995</c:v>
                </c:pt>
                <c:pt idx="9927">
                  <c:v>25.6251</c:v>
                </c:pt>
                <c:pt idx="9928">
                  <c:v>25.627716666666668</c:v>
                </c:pt>
                <c:pt idx="9929">
                  <c:v>25.630316666666669</c:v>
                </c:pt>
                <c:pt idx="9930">
                  <c:v>25.63291666666667</c:v>
                </c:pt>
                <c:pt idx="9931">
                  <c:v>25.635533333333324</c:v>
                </c:pt>
                <c:pt idx="9932">
                  <c:v>25.638133333333325</c:v>
                </c:pt>
                <c:pt idx="9933">
                  <c:v>25.640733333333323</c:v>
                </c:pt>
                <c:pt idx="9934">
                  <c:v>25.64333333333332</c:v>
                </c:pt>
                <c:pt idx="9935">
                  <c:v>25.645950000000006</c:v>
                </c:pt>
                <c:pt idx="9936">
                  <c:v>25.64855</c:v>
                </c:pt>
                <c:pt idx="9937">
                  <c:v>25.651149999999994</c:v>
                </c:pt>
                <c:pt idx="9938">
                  <c:v>25.653766666666673</c:v>
                </c:pt>
                <c:pt idx="9939">
                  <c:v>25.656366666666671</c:v>
                </c:pt>
                <c:pt idx="9940">
                  <c:v>25.658966666666672</c:v>
                </c:pt>
                <c:pt idx="9941">
                  <c:v>25.661583333333326</c:v>
                </c:pt>
                <c:pt idx="9942">
                  <c:v>25.664183333333327</c:v>
                </c:pt>
                <c:pt idx="9943">
                  <c:v>25.666783333333324</c:v>
                </c:pt>
                <c:pt idx="9944">
                  <c:v>25.6694</c:v>
                </c:pt>
                <c:pt idx="9945">
                  <c:v>25.672000000000001</c:v>
                </c:pt>
                <c:pt idx="9946">
                  <c:v>25.674600000000005</c:v>
                </c:pt>
                <c:pt idx="9947">
                  <c:v>25.677200000000006</c:v>
                </c:pt>
                <c:pt idx="9948">
                  <c:v>25.679800000000004</c:v>
                </c:pt>
                <c:pt idx="9949">
                  <c:v>25.682399999999991</c:v>
                </c:pt>
                <c:pt idx="9950">
                  <c:v>25.685016666666669</c:v>
                </c:pt>
                <c:pt idx="9951">
                  <c:v>25.687616666666667</c:v>
                </c:pt>
                <c:pt idx="9952">
                  <c:v>25.690216666666668</c:v>
                </c:pt>
                <c:pt idx="9953">
                  <c:v>25.692833333333326</c:v>
                </c:pt>
                <c:pt idx="9954">
                  <c:v>25.695433333333323</c:v>
                </c:pt>
                <c:pt idx="9955">
                  <c:v>25.698033333333324</c:v>
                </c:pt>
                <c:pt idx="9956">
                  <c:v>25.70065</c:v>
                </c:pt>
                <c:pt idx="9957">
                  <c:v>25.703250000000001</c:v>
                </c:pt>
                <c:pt idx="9958">
                  <c:v>25.705850000000005</c:v>
                </c:pt>
                <c:pt idx="9959">
                  <c:v>25.708466666666666</c:v>
                </c:pt>
                <c:pt idx="9960">
                  <c:v>25.711066666666671</c:v>
                </c:pt>
                <c:pt idx="9961">
                  <c:v>25.713666666666665</c:v>
                </c:pt>
                <c:pt idx="9962">
                  <c:v>25.716283333333326</c:v>
                </c:pt>
                <c:pt idx="9963">
                  <c:v>25.718883333333327</c:v>
                </c:pt>
                <c:pt idx="9964">
                  <c:v>25.721483333333325</c:v>
                </c:pt>
                <c:pt idx="9965">
                  <c:v>25.7241</c:v>
                </c:pt>
                <c:pt idx="9966">
                  <c:v>25.726699999999997</c:v>
                </c:pt>
                <c:pt idx="9967">
                  <c:v>25.729300000000002</c:v>
                </c:pt>
                <c:pt idx="9968">
                  <c:v>25.73191666666667</c:v>
                </c:pt>
                <c:pt idx="9969">
                  <c:v>25.734516666666664</c:v>
                </c:pt>
                <c:pt idx="9970">
                  <c:v>25.737116666666672</c:v>
                </c:pt>
                <c:pt idx="9971">
                  <c:v>25.739733333333323</c:v>
                </c:pt>
                <c:pt idx="9972">
                  <c:v>25.742333333333317</c:v>
                </c:pt>
                <c:pt idx="9973">
                  <c:v>25.744933333333325</c:v>
                </c:pt>
                <c:pt idx="9974">
                  <c:v>25.74755</c:v>
                </c:pt>
                <c:pt idx="9975">
                  <c:v>25.750150000000001</c:v>
                </c:pt>
                <c:pt idx="9976">
                  <c:v>25.752749999999992</c:v>
                </c:pt>
                <c:pt idx="9977">
                  <c:v>25.755366666666664</c:v>
                </c:pt>
                <c:pt idx="9978">
                  <c:v>25.757933333333327</c:v>
                </c:pt>
                <c:pt idx="9979">
                  <c:v>25.760533333333321</c:v>
                </c:pt>
                <c:pt idx="9980">
                  <c:v>25.76315</c:v>
                </c:pt>
                <c:pt idx="9981">
                  <c:v>25.765749999999997</c:v>
                </c:pt>
                <c:pt idx="9982">
                  <c:v>25.768350000000002</c:v>
                </c:pt>
                <c:pt idx="9983">
                  <c:v>25.77096666666667</c:v>
                </c:pt>
                <c:pt idx="9984">
                  <c:v>25.773566666666667</c:v>
                </c:pt>
                <c:pt idx="9985">
                  <c:v>25.776166666666665</c:v>
                </c:pt>
                <c:pt idx="9986">
                  <c:v>25.778783333333323</c:v>
                </c:pt>
                <c:pt idx="9987">
                  <c:v>25.781383333333324</c:v>
                </c:pt>
                <c:pt idx="9988">
                  <c:v>25.783983333333325</c:v>
                </c:pt>
                <c:pt idx="9989">
                  <c:v>25.786599999999996</c:v>
                </c:pt>
                <c:pt idx="9990">
                  <c:v>25.789199999999997</c:v>
                </c:pt>
                <c:pt idx="9991">
                  <c:v>25.791800000000006</c:v>
                </c:pt>
                <c:pt idx="9992">
                  <c:v>25.794416666666667</c:v>
                </c:pt>
                <c:pt idx="9993">
                  <c:v>25.797016666666664</c:v>
                </c:pt>
                <c:pt idx="9994">
                  <c:v>25.799616666666669</c:v>
                </c:pt>
                <c:pt idx="9995">
                  <c:v>25.802233333333323</c:v>
                </c:pt>
                <c:pt idx="9996">
                  <c:v>25.804833333333324</c:v>
                </c:pt>
                <c:pt idx="9997">
                  <c:v>25.807433333333325</c:v>
                </c:pt>
                <c:pt idx="9998">
                  <c:v>25.810050000000004</c:v>
                </c:pt>
                <c:pt idx="9999">
                  <c:v>25.812650000000001</c:v>
                </c:pt>
                <c:pt idx="10000">
                  <c:v>25.815249999999995</c:v>
                </c:pt>
                <c:pt idx="10001">
                  <c:v>25.817866666666671</c:v>
                </c:pt>
                <c:pt idx="10002">
                  <c:v>25.820433333333323</c:v>
                </c:pt>
                <c:pt idx="10003">
                  <c:v>25.823033333333324</c:v>
                </c:pt>
                <c:pt idx="10004">
                  <c:v>25.825633333333322</c:v>
                </c:pt>
                <c:pt idx="10005">
                  <c:v>25.828250000000001</c:v>
                </c:pt>
                <c:pt idx="10006">
                  <c:v>25.830850000000009</c:v>
                </c:pt>
                <c:pt idx="10007">
                  <c:v>25.833450000000006</c:v>
                </c:pt>
                <c:pt idx="10008">
                  <c:v>25.836066666666671</c:v>
                </c:pt>
                <c:pt idx="10009">
                  <c:v>25.838666666666665</c:v>
                </c:pt>
                <c:pt idx="10010">
                  <c:v>25.841266666666673</c:v>
                </c:pt>
                <c:pt idx="10011">
                  <c:v>25.843850000000003</c:v>
                </c:pt>
                <c:pt idx="10012">
                  <c:v>25.846466666666668</c:v>
                </c:pt>
                <c:pt idx="10013">
                  <c:v>25.849066666666669</c:v>
                </c:pt>
                <c:pt idx="10014">
                  <c:v>25.85166666666667</c:v>
                </c:pt>
                <c:pt idx="10015">
                  <c:v>25.854283333333328</c:v>
                </c:pt>
                <c:pt idx="10016">
                  <c:v>25.856850000000005</c:v>
                </c:pt>
                <c:pt idx="10017">
                  <c:v>25.859449999999995</c:v>
                </c:pt>
                <c:pt idx="10018">
                  <c:v>25.862066666666667</c:v>
                </c:pt>
                <c:pt idx="10019">
                  <c:v>25.864666666666668</c:v>
                </c:pt>
                <c:pt idx="10020">
                  <c:v>25.867266666666673</c:v>
                </c:pt>
                <c:pt idx="10021">
                  <c:v>25.869883333333327</c:v>
                </c:pt>
                <c:pt idx="10022">
                  <c:v>25.872483333333324</c:v>
                </c:pt>
                <c:pt idx="10023">
                  <c:v>25.875083333333329</c:v>
                </c:pt>
                <c:pt idx="10024">
                  <c:v>25.877700000000001</c:v>
                </c:pt>
                <c:pt idx="10025">
                  <c:v>25.880299999999991</c:v>
                </c:pt>
                <c:pt idx="10026">
                  <c:v>25.882899999999996</c:v>
                </c:pt>
                <c:pt idx="10027">
                  <c:v>25.885516666666664</c:v>
                </c:pt>
                <c:pt idx="10028">
                  <c:v>25.888116666666669</c:v>
                </c:pt>
                <c:pt idx="10029">
                  <c:v>25.890716666666666</c:v>
                </c:pt>
                <c:pt idx="10030">
                  <c:v>25.89333333333332</c:v>
                </c:pt>
                <c:pt idx="10031">
                  <c:v>25.895933333333325</c:v>
                </c:pt>
                <c:pt idx="10032">
                  <c:v>25.898533333333322</c:v>
                </c:pt>
                <c:pt idx="10033">
                  <c:v>25.901149999999991</c:v>
                </c:pt>
                <c:pt idx="10034">
                  <c:v>25.903749999999992</c:v>
                </c:pt>
                <c:pt idx="10035">
                  <c:v>25.90635</c:v>
                </c:pt>
                <c:pt idx="10036">
                  <c:v>25.908966666666668</c:v>
                </c:pt>
                <c:pt idx="10037">
                  <c:v>25.911566666666669</c:v>
                </c:pt>
                <c:pt idx="10038">
                  <c:v>25.91416666666667</c:v>
                </c:pt>
                <c:pt idx="10039">
                  <c:v>25.916783333333324</c:v>
                </c:pt>
                <c:pt idx="10040">
                  <c:v>25.919383333333325</c:v>
                </c:pt>
                <c:pt idx="10041">
                  <c:v>25.921983333333326</c:v>
                </c:pt>
                <c:pt idx="10042">
                  <c:v>25.924600000000002</c:v>
                </c:pt>
                <c:pt idx="10043">
                  <c:v>25.927200000000003</c:v>
                </c:pt>
                <c:pt idx="10044">
                  <c:v>25.9298</c:v>
                </c:pt>
                <c:pt idx="10045">
                  <c:v>25.932416666666661</c:v>
                </c:pt>
                <c:pt idx="10046">
                  <c:v>25.935016666666669</c:v>
                </c:pt>
                <c:pt idx="10047">
                  <c:v>25.937616666666667</c:v>
                </c:pt>
                <c:pt idx="10048">
                  <c:v>25.940233333333321</c:v>
                </c:pt>
                <c:pt idx="10049">
                  <c:v>25.942833333333322</c:v>
                </c:pt>
                <c:pt idx="10050">
                  <c:v>25.94543333333332</c:v>
                </c:pt>
                <c:pt idx="10051">
                  <c:v>25.948050000000002</c:v>
                </c:pt>
                <c:pt idx="10052">
                  <c:v>25.95065</c:v>
                </c:pt>
                <c:pt idx="10053">
                  <c:v>25.953250000000001</c:v>
                </c:pt>
                <c:pt idx="10054">
                  <c:v>25.955866666666672</c:v>
                </c:pt>
                <c:pt idx="10055">
                  <c:v>25.958466666666666</c:v>
                </c:pt>
                <c:pt idx="10056">
                  <c:v>25.961066666666667</c:v>
                </c:pt>
                <c:pt idx="10057">
                  <c:v>25.963683333333321</c:v>
                </c:pt>
                <c:pt idx="10058">
                  <c:v>25.966283333333323</c:v>
                </c:pt>
                <c:pt idx="10059">
                  <c:v>25.968883333333324</c:v>
                </c:pt>
                <c:pt idx="10060">
                  <c:v>25.971499999999995</c:v>
                </c:pt>
                <c:pt idx="10061">
                  <c:v>25.9741</c:v>
                </c:pt>
                <c:pt idx="10062">
                  <c:v>25.976699999999997</c:v>
                </c:pt>
                <c:pt idx="10063">
                  <c:v>25.979316666666666</c:v>
                </c:pt>
                <c:pt idx="10064">
                  <c:v>25.981916666666667</c:v>
                </c:pt>
                <c:pt idx="10065">
                  <c:v>25.984516666666661</c:v>
                </c:pt>
                <c:pt idx="10066">
                  <c:v>25.987133333333325</c:v>
                </c:pt>
                <c:pt idx="10067">
                  <c:v>25.989733333333319</c:v>
                </c:pt>
                <c:pt idx="10068">
                  <c:v>25.992333333333317</c:v>
                </c:pt>
                <c:pt idx="10069">
                  <c:v>25.994949999999996</c:v>
                </c:pt>
                <c:pt idx="10070">
                  <c:v>25.99755</c:v>
                </c:pt>
                <c:pt idx="10071">
                  <c:v>26.000150000000001</c:v>
                </c:pt>
                <c:pt idx="10072">
                  <c:v>26.002766666666666</c:v>
                </c:pt>
                <c:pt idx="10073">
                  <c:v>26.005366666666664</c:v>
                </c:pt>
                <c:pt idx="10074">
                  <c:v>26.007966666666672</c:v>
                </c:pt>
                <c:pt idx="10075">
                  <c:v>26.010583333333326</c:v>
                </c:pt>
                <c:pt idx="10076">
                  <c:v>26.013150000000003</c:v>
                </c:pt>
                <c:pt idx="10077">
                  <c:v>26.015750000000001</c:v>
                </c:pt>
                <c:pt idx="10078">
                  <c:v>26.018350000000005</c:v>
                </c:pt>
                <c:pt idx="10079">
                  <c:v>26.02096666666667</c:v>
                </c:pt>
                <c:pt idx="10080">
                  <c:v>26.023566666666667</c:v>
                </c:pt>
                <c:pt idx="10081">
                  <c:v>26.026166666666665</c:v>
                </c:pt>
                <c:pt idx="10082">
                  <c:v>26.028783333333323</c:v>
                </c:pt>
                <c:pt idx="10083">
                  <c:v>26.031383333333327</c:v>
                </c:pt>
                <c:pt idx="10084">
                  <c:v>26.033983333333328</c:v>
                </c:pt>
                <c:pt idx="10085">
                  <c:v>26.0366</c:v>
                </c:pt>
                <c:pt idx="10086">
                  <c:v>26.039200000000001</c:v>
                </c:pt>
                <c:pt idx="10087">
                  <c:v>26.041800000000006</c:v>
                </c:pt>
                <c:pt idx="10088">
                  <c:v>26.0444</c:v>
                </c:pt>
                <c:pt idx="10089">
                  <c:v>26.047016666666664</c:v>
                </c:pt>
                <c:pt idx="10090">
                  <c:v>26.049616666666669</c:v>
                </c:pt>
                <c:pt idx="10091">
                  <c:v>26.052216666666666</c:v>
                </c:pt>
                <c:pt idx="10092">
                  <c:v>26.054833333333324</c:v>
                </c:pt>
                <c:pt idx="10093">
                  <c:v>26.057433333333325</c:v>
                </c:pt>
                <c:pt idx="10094">
                  <c:v>26.060033333333323</c:v>
                </c:pt>
                <c:pt idx="10095">
                  <c:v>26.062649999999998</c:v>
                </c:pt>
                <c:pt idx="10096">
                  <c:v>26.065249999999992</c:v>
                </c:pt>
                <c:pt idx="10097">
                  <c:v>26.067850000000004</c:v>
                </c:pt>
                <c:pt idx="10098">
                  <c:v>26.070466666666668</c:v>
                </c:pt>
                <c:pt idx="10099">
                  <c:v>26.073066666666669</c:v>
                </c:pt>
                <c:pt idx="10100">
                  <c:v>26.075666666666667</c:v>
                </c:pt>
                <c:pt idx="10101">
                  <c:v>26.078283333333321</c:v>
                </c:pt>
                <c:pt idx="10102">
                  <c:v>26.080883333333329</c:v>
                </c:pt>
                <c:pt idx="10103">
                  <c:v>26.083483333333323</c:v>
                </c:pt>
                <c:pt idx="10104">
                  <c:v>26.086099999999991</c:v>
                </c:pt>
                <c:pt idx="10105">
                  <c:v>26.088699999999992</c:v>
                </c:pt>
                <c:pt idx="10106">
                  <c:v>26.0913</c:v>
                </c:pt>
                <c:pt idx="10107">
                  <c:v>26.093916666666665</c:v>
                </c:pt>
                <c:pt idx="10108">
                  <c:v>26.096516666666666</c:v>
                </c:pt>
                <c:pt idx="10109">
                  <c:v>26.099116666666664</c:v>
                </c:pt>
                <c:pt idx="10110">
                  <c:v>26.101733333333325</c:v>
                </c:pt>
                <c:pt idx="10111">
                  <c:v>26.104333333333326</c:v>
                </c:pt>
                <c:pt idx="10112">
                  <c:v>26.106933333333327</c:v>
                </c:pt>
                <c:pt idx="10113">
                  <c:v>26.109550000000006</c:v>
                </c:pt>
                <c:pt idx="10114">
                  <c:v>26.112150000000003</c:v>
                </c:pt>
                <c:pt idx="10115">
                  <c:v>26.114733333333326</c:v>
                </c:pt>
                <c:pt idx="10116">
                  <c:v>26.117349999999995</c:v>
                </c:pt>
                <c:pt idx="10117">
                  <c:v>26.119949999999999</c:v>
                </c:pt>
                <c:pt idx="10118">
                  <c:v>26.12255</c:v>
                </c:pt>
                <c:pt idx="10119">
                  <c:v>26.125166666666665</c:v>
                </c:pt>
                <c:pt idx="10120">
                  <c:v>26.12776666666667</c:v>
                </c:pt>
                <c:pt idx="10121">
                  <c:v>26.130366666666667</c:v>
                </c:pt>
                <c:pt idx="10122">
                  <c:v>26.132983333333328</c:v>
                </c:pt>
                <c:pt idx="10123">
                  <c:v>26.135583333333326</c:v>
                </c:pt>
                <c:pt idx="10124">
                  <c:v>26.138183333333327</c:v>
                </c:pt>
                <c:pt idx="10125">
                  <c:v>26.140800000000006</c:v>
                </c:pt>
                <c:pt idx="10126">
                  <c:v>26.1434</c:v>
                </c:pt>
                <c:pt idx="10127">
                  <c:v>26.146000000000001</c:v>
                </c:pt>
                <c:pt idx="10128">
                  <c:v>26.148616666666666</c:v>
                </c:pt>
                <c:pt idx="10129">
                  <c:v>26.15121666666667</c:v>
                </c:pt>
                <c:pt idx="10130">
                  <c:v>26.153816666666671</c:v>
                </c:pt>
                <c:pt idx="10131">
                  <c:v>26.156433333333325</c:v>
                </c:pt>
                <c:pt idx="10132">
                  <c:v>26.159033333333326</c:v>
                </c:pt>
                <c:pt idx="10133">
                  <c:v>26.161633333333324</c:v>
                </c:pt>
                <c:pt idx="10134">
                  <c:v>26.164233333333325</c:v>
                </c:pt>
                <c:pt idx="10135">
                  <c:v>26.166816666666669</c:v>
                </c:pt>
                <c:pt idx="10136">
                  <c:v>26.169416666666667</c:v>
                </c:pt>
                <c:pt idx="10137">
                  <c:v>26.172033333333321</c:v>
                </c:pt>
                <c:pt idx="10138">
                  <c:v>26.174633333333329</c:v>
                </c:pt>
                <c:pt idx="10139">
                  <c:v>26.177233333333326</c:v>
                </c:pt>
                <c:pt idx="10140">
                  <c:v>26.179849999999995</c:v>
                </c:pt>
                <c:pt idx="10141">
                  <c:v>26.182449999999992</c:v>
                </c:pt>
                <c:pt idx="10142">
                  <c:v>26.18505</c:v>
                </c:pt>
                <c:pt idx="10143">
                  <c:v>26.187666666666665</c:v>
                </c:pt>
                <c:pt idx="10144">
                  <c:v>26.19026666666667</c:v>
                </c:pt>
                <c:pt idx="10145">
                  <c:v>26.192866666666667</c:v>
                </c:pt>
                <c:pt idx="10146">
                  <c:v>26.195483333333325</c:v>
                </c:pt>
                <c:pt idx="10147">
                  <c:v>26.198083333333326</c:v>
                </c:pt>
                <c:pt idx="10148">
                  <c:v>26.200683333333323</c:v>
                </c:pt>
                <c:pt idx="10149">
                  <c:v>26.203300000000002</c:v>
                </c:pt>
                <c:pt idx="10150">
                  <c:v>26.2059</c:v>
                </c:pt>
                <c:pt idx="10151">
                  <c:v>26.208499999999997</c:v>
                </c:pt>
                <c:pt idx="10152">
                  <c:v>26.211116666666669</c:v>
                </c:pt>
                <c:pt idx="10153">
                  <c:v>26.213716666666667</c:v>
                </c:pt>
                <c:pt idx="10154">
                  <c:v>26.216316666666668</c:v>
                </c:pt>
                <c:pt idx="10155">
                  <c:v>26.218933333333325</c:v>
                </c:pt>
                <c:pt idx="10156">
                  <c:v>26.221533333333323</c:v>
                </c:pt>
                <c:pt idx="10157">
                  <c:v>26.224133333333324</c:v>
                </c:pt>
                <c:pt idx="10158">
                  <c:v>26.226749999999992</c:v>
                </c:pt>
                <c:pt idx="10159">
                  <c:v>26.22935</c:v>
                </c:pt>
                <c:pt idx="10160">
                  <c:v>26.231949999999994</c:v>
                </c:pt>
                <c:pt idx="10161">
                  <c:v>26.234566666666673</c:v>
                </c:pt>
                <c:pt idx="10162">
                  <c:v>26.237166666666671</c:v>
                </c:pt>
                <c:pt idx="10163">
                  <c:v>26.239766666666664</c:v>
                </c:pt>
                <c:pt idx="10164">
                  <c:v>26.242383333333322</c:v>
                </c:pt>
                <c:pt idx="10165">
                  <c:v>26.244983333333327</c:v>
                </c:pt>
                <c:pt idx="10166">
                  <c:v>26.247583333333324</c:v>
                </c:pt>
                <c:pt idx="10167">
                  <c:v>26.2502</c:v>
                </c:pt>
                <c:pt idx="10168">
                  <c:v>26.25279999999999</c:v>
                </c:pt>
                <c:pt idx="10169">
                  <c:v>26.255400000000002</c:v>
                </c:pt>
                <c:pt idx="10170">
                  <c:v>26.258016666666666</c:v>
                </c:pt>
                <c:pt idx="10171">
                  <c:v>26.260616666666664</c:v>
                </c:pt>
                <c:pt idx="10172">
                  <c:v>26.263216666666661</c:v>
                </c:pt>
                <c:pt idx="10173">
                  <c:v>26.265816666666669</c:v>
                </c:pt>
                <c:pt idx="10174">
                  <c:v>26.26843333333332</c:v>
                </c:pt>
                <c:pt idx="10175">
                  <c:v>26.271033333333325</c:v>
                </c:pt>
                <c:pt idx="10176">
                  <c:v>26.273633333333322</c:v>
                </c:pt>
                <c:pt idx="10177">
                  <c:v>26.276250000000001</c:v>
                </c:pt>
                <c:pt idx="10178">
                  <c:v>26.278849999999991</c:v>
                </c:pt>
                <c:pt idx="10179">
                  <c:v>26.28145</c:v>
                </c:pt>
                <c:pt idx="10180">
                  <c:v>26.284066666666668</c:v>
                </c:pt>
                <c:pt idx="10181">
                  <c:v>26.286666666666669</c:v>
                </c:pt>
                <c:pt idx="10182">
                  <c:v>26.289266666666666</c:v>
                </c:pt>
                <c:pt idx="10183">
                  <c:v>26.291866666666671</c:v>
                </c:pt>
                <c:pt idx="10184">
                  <c:v>26.294483333333329</c:v>
                </c:pt>
                <c:pt idx="10185">
                  <c:v>26.297083333333326</c:v>
                </c:pt>
                <c:pt idx="10186">
                  <c:v>26.299683333333324</c:v>
                </c:pt>
                <c:pt idx="10187">
                  <c:v>26.302299999999995</c:v>
                </c:pt>
                <c:pt idx="10188">
                  <c:v>26.304900000000004</c:v>
                </c:pt>
                <c:pt idx="10189">
                  <c:v>26.307500000000001</c:v>
                </c:pt>
                <c:pt idx="10190">
                  <c:v>26.310116666666669</c:v>
                </c:pt>
                <c:pt idx="10191">
                  <c:v>26.312716666666667</c:v>
                </c:pt>
                <c:pt idx="10192">
                  <c:v>26.315316666666668</c:v>
                </c:pt>
                <c:pt idx="10193">
                  <c:v>26.317933333333329</c:v>
                </c:pt>
                <c:pt idx="10194">
                  <c:v>26.320533333333323</c:v>
                </c:pt>
                <c:pt idx="10195">
                  <c:v>26.32313333333332</c:v>
                </c:pt>
                <c:pt idx="10196">
                  <c:v>26.325750000000003</c:v>
                </c:pt>
                <c:pt idx="10197">
                  <c:v>26.32835</c:v>
                </c:pt>
                <c:pt idx="10198">
                  <c:v>26.330916666666671</c:v>
                </c:pt>
                <c:pt idx="10199">
                  <c:v>26.333533333333325</c:v>
                </c:pt>
                <c:pt idx="10200">
                  <c:v>26.336133333333326</c:v>
                </c:pt>
                <c:pt idx="10201">
                  <c:v>26.338733333333323</c:v>
                </c:pt>
                <c:pt idx="10202">
                  <c:v>26.341349999999991</c:v>
                </c:pt>
                <c:pt idx="10203">
                  <c:v>26.343950000000003</c:v>
                </c:pt>
                <c:pt idx="10204">
                  <c:v>26.34654999999999</c:v>
                </c:pt>
                <c:pt idx="10205">
                  <c:v>26.349166666666672</c:v>
                </c:pt>
                <c:pt idx="10206">
                  <c:v>26.35176666666667</c:v>
                </c:pt>
                <c:pt idx="10207">
                  <c:v>26.354366666666671</c:v>
                </c:pt>
                <c:pt idx="10208">
                  <c:v>26.356983333333332</c:v>
                </c:pt>
                <c:pt idx="10209">
                  <c:v>26.359583333333326</c:v>
                </c:pt>
                <c:pt idx="10210">
                  <c:v>26.362183333333324</c:v>
                </c:pt>
                <c:pt idx="10211">
                  <c:v>26.364799999999995</c:v>
                </c:pt>
                <c:pt idx="10212">
                  <c:v>26.3674</c:v>
                </c:pt>
                <c:pt idx="10213">
                  <c:v>26.37</c:v>
                </c:pt>
                <c:pt idx="10214">
                  <c:v>26.372616666666666</c:v>
                </c:pt>
                <c:pt idx="10215">
                  <c:v>26.375216666666667</c:v>
                </c:pt>
                <c:pt idx="10216">
                  <c:v>26.377816666666671</c:v>
                </c:pt>
                <c:pt idx="10217">
                  <c:v>26.380433333333322</c:v>
                </c:pt>
                <c:pt idx="10218">
                  <c:v>26.383033333333323</c:v>
                </c:pt>
                <c:pt idx="10219">
                  <c:v>26.385633333333317</c:v>
                </c:pt>
                <c:pt idx="10220">
                  <c:v>26.388250000000003</c:v>
                </c:pt>
                <c:pt idx="10221">
                  <c:v>26.390850000000004</c:v>
                </c:pt>
                <c:pt idx="10222">
                  <c:v>26.393449999999991</c:v>
                </c:pt>
                <c:pt idx="10223">
                  <c:v>26.39606666666667</c:v>
                </c:pt>
                <c:pt idx="10224">
                  <c:v>26.398666666666667</c:v>
                </c:pt>
                <c:pt idx="10225">
                  <c:v>26.401266666666668</c:v>
                </c:pt>
                <c:pt idx="10226">
                  <c:v>26.403883333333326</c:v>
                </c:pt>
                <c:pt idx="10227">
                  <c:v>26.40648333333332</c:v>
                </c:pt>
                <c:pt idx="10228">
                  <c:v>26.409083333333324</c:v>
                </c:pt>
                <c:pt idx="10229">
                  <c:v>26.4117</c:v>
                </c:pt>
                <c:pt idx="10230">
                  <c:v>26.414300000000001</c:v>
                </c:pt>
                <c:pt idx="10231">
                  <c:v>26.416899999999995</c:v>
                </c:pt>
                <c:pt idx="10232">
                  <c:v>26.419516666666667</c:v>
                </c:pt>
                <c:pt idx="10233">
                  <c:v>26.422116666666664</c:v>
                </c:pt>
                <c:pt idx="10234">
                  <c:v>26.424716666666662</c:v>
                </c:pt>
                <c:pt idx="10235">
                  <c:v>26.427333333333323</c:v>
                </c:pt>
                <c:pt idx="10236">
                  <c:v>26.429933333333324</c:v>
                </c:pt>
                <c:pt idx="10237">
                  <c:v>26.432533333333321</c:v>
                </c:pt>
                <c:pt idx="10238">
                  <c:v>26.43515</c:v>
                </c:pt>
                <c:pt idx="10239">
                  <c:v>26.437750000000001</c:v>
                </c:pt>
                <c:pt idx="10240">
                  <c:v>26.440350000000002</c:v>
                </c:pt>
                <c:pt idx="10241">
                  <c:v>26.442966666666667</c:v>
                </c:pt>
                <c:pt idx="10242">
                  <c:v>26.445566666666661</c:v>
                </c:pt>
                <c:pt idx="10243">
                  <c:v>26.448166666666669</c:v>
                </c:pt>
                <c:pt idx="10244">
                  <c:v>26.450783333333323</c:v>
                </c:pt>
                <c:pt idx="10245">
                  <c:v>26.453383333333321</c:v>
                </c:pt>
                <c:pt idx="10246">
                  <c:v>26.455983333333325</c:v>
                </c:pt>
                <c:pt idx="10247">
                  <c:v>26.458599999999997</c:v>
                </c:pt>
                <c:pt idx="10248">
                  <c:v>26.461200000000002</c:v>
                </c:pt>
                <c:pt idx="10249">
                  <c:v>26.463799999999992</c:v>
                </c:pt>
                <c:pt idx="10250">
                  <c:v>26.46641666666666</c:v>
                </c:pt>
                <c:pt idx="10251">
                  <c:v>26.469016666666665</c:v>
                </c:pt>
                <c:pt idx="10252">
                  <c:v>26.471616666666666</c:v>
                </c:pt>
                <c:pt idx="10253">
                  <c:v>26.474233333333324</c:v>
                </c:pt>
                <c:pt idx="10254">
                  <c:v>26.476833333333325</c:v>
                </c:pt>
                <c:pt idx="10255">
                  <c:v>26.479433333333326</c:v>
                </c:pt>
                <c:pt idx="10256">
                  <c:v>26.482049999999997</c:v>
                </c:pt>
                <c:pt idx="10257">
                  <c:v>26.484649999999988</c:v>
                </c:pt>
                <c:pt idx="10258">
                  <c:v>26.48725</c:v>
                </c:pt>
                <c:pt idx="10259">
                  <c:v>26.489866666666668</c:v>
                </c:pt>
                <c:pt idx="10260">
                  <c:v>26.492466666666662</c:v>
                </c:pt>
                <c:pt idx="10261">
                  <c:v>26.495066666666666</c:v>
                </c:pt>
                <c:pt idx="10262">
                  <c:v>26.497683333333324</c:v>
                </c:pt>
                <c:pt idx="10263">
                  <c:v>26.500283333333329</c:v>
                </c:pt>
                <c:pt idx="10264">
                  <c:v>26.502883333333326</c:v>
                </c:pt>
                <c:pt idx="10265">
                  <c:v>26.505499999999991</c:v>
                </c:pt>
                <c:pt idx="10266">
                  <c:v>26.508100000000002</c:v>
                </c:pt>
                <c:pt idx="10267">
                  <c:v>26.5107</c:v>
                </c:pt>
                <c:pt idx="10268">
                  <c:v>26.513316666666665</c:v>
                </c:pt>
                <c:pt idx="10269">
                  <c:v>26.515916666666669</c:v>
                </c:pt>
                <c:pt idx="10270">
                  <c:v>26.518483333333325</c:v>
                </c:pt>
                <c:pt idx="10271">
                  <c:v>26.52106666666667</c:v>
                </c:pt>
                <c:pt idx="10272">
                  <c:v>26.523666666666667</c:v>
                </c:pt>
                <c:pt idx="10273">
                  <c:v>26.526283333333325</c:v>
                </c:pt>
                <c:pt idx="10274">
                  <c:v>26.528883333333326</c:v>
                </c:pt>
                <c:pt idx="10275">
                  <c:v>26.531483333333323</c:v>
                </c:pt>
                <c:pt idx="10276">
                  <c:v>26.534100000000006</c:v>
                </c:pt>
                <c:pt idx="10277">
                  <c:v>26.5367</c:v>
                </c:pt>
                <c:pt idx="10278">
                  <c:v>26.539300000000001</c:v>
                </c:pt>
                <c:pt idx="10279">
                  <c:v>26.541916666666673</c:v>
                </c:pt>
                <c:pt idx="10280">
                  <c:v>26.544516666666667</c:v>
                </c:pt>
                <c:pt idx="10281">
                  <c:v>26.547116666666668</c:v>
                </c:pt>
                <c:pt idx="10282">
                  <c:v>26.549733333333322</c:v>
                </c:pt>
                <c:pt idx="10283">
                  <c:v>26.552333333333323</c:v>
                </c:pt>
                <c:pt idx="10284">
                  <c:v>26.554933333333327</c:v>
                </c:pt>
                <c:pt idx="10285">
                  <c:v>26.557549999999996</c:v>
                </c:pt>
                <c:pt idx="10286">
                  <c:v>26.56015</c:v>
                </c:pt>
                <c:pt idx="10287">
                  <c:v>26.562749999999998</c:v>
                </c:pt>
                <c:pt idx="10288">
                  <c:v>26.565366666666666</c:v>
                </c:pt>
                <c:pt idx="10289">
                  <c:v>26.567966666666671</c:v>
                </c:pt>
                <c:pt idx="10290">
                  <c:v>26.570566666666664</c:v>
                </c:pt>
                <c:pt idx="10291">
                  <c:v>26.573183333333329</c:v>
                </c:pt>
                <c:pt idx="10292">
                  <c:v>26.575783333333323</c:v>
                </c:pt>
                <c:pt idx="10293">
                  <c:v>26.578383333333321</c:v>
                </c:pt>
                <c:pt idx="10294">
                  <c:v>26.581</c:v>
                </c:pt>
                <c:pt idx="10295">
                  <c:v>26.583599999999997</c:v>
                </c:pt>
                <c:pt idx="10296">
                  <c:v>26.586200000000002</c:v>
                </c:pt>
                <c:pt idx="10297">
                  <c:v>26.588816666666666</c:v>
                </c:pt>
                <c:pt idx="10298">
                  <c:v>26.591416666666664</c:v>
                </c:pt>
                <c:pt idx="10299">
                  <c:v>26.594016666666668</c:v>
                </c:pt>
                <c:pt idx="10300">
                  <c:v>26.596633333333322</c:v>
                </c:pt>
                <c:pt idx="10301">
                  <c:v>26.599233333333324</c:v>
                </c:pt>
                <c:pt idx="10302">
                  <c:v>26.601833333333328</c:v>
                </c:pt>
                <c:pt idx="10303">
                  <c:v>26.604450000000003</c:v>
                </c:pt>
                <c:pt idx="10304">
                  <c:v>26.607050000000005</c:v>
                </c:pt>
                <c:pt idx="10305">
                  <c:v>26.609649999999991</c:v>
                </c:pt>
                <c:pt idx="10306">
                  <c:v>26.61226666666667</c:v>
                </c:pt>
                <c:pt idx="10307">
                  <c:v>26.614866666666675</c:v>
                </c:pt>
                <c:pt idx="10308">
                  <c:v>26.617433333333327</c:v>
                </c:pt>
                <c:pt idx="10309">
                  <c:v>26.620049999999996</c:v>
                </c:pt>
                <c:pt idx="10310">
                  <c:v>26.62265</c:v>
                </c:pt>
                <c:pt idx="10311">
                  <c:v>26.625250000000001</c:v>
                </c:pt>
                <c:pt idx="10312">
                  <c:v>26.627866666666673</c:v>
                </c:pt>
                <c:pt idx="10313">
                  <c:v>26.630466666666671</c:v>
                </c:pt>
                <c:pt idx="10314">
                  <c:v>26.633066666666668</c:v>
                </c:pt>
                <c:pt idx="10315">
                  <c:v>26.635683333333329</c:v>
                </c:pt>
                <c:pt idx="10316">
                  <c:v>26.638283333333327</c:v>
                </c:pt>
                <c:pt idx="10317">
                  <c:v>26.640883333333324</c:v>
                </c:pt>
                <c:pt idx="10318">
                  <c:v>26.6435</c:v>
                </c:pt>
                <c:pt idx="10319">
                  <c:v>26.646100000000001</c:v>
                </c:pt>
                <c:pt idx="10320">
                  <c:v>26.648700000000002</c:v>
                </c:pt>
                <c:pt idx="10321">
                  <c:v>26.65131666666667</c:v>
                </c:pt>
                <c:pt idx="10322">
                  <c:v>26.653916666666667</c:v>
                </c:pt>
                <c:pt idx="10323">
                  <c:v>26.656516666666668</c:v>
                </c:pt>
                <c:pt idx="10324">
                  <c:v>26.659133333333326</c:v>
                </c:pt>
                <c:pt idx="10325">
                  <c:v>26.661733333333324</c:v>
                </c:pt>
                <c:pt idx="10326">
                  <c:v>26.664333333333325</c:v>
                </c:pt>
                <c:pt idx="10327">
                  <c:v>26.666933333333329</c:v>
                </c:pt>
                <c:pt idx="10328">
                  <c:v>26.669533333333323</c:v>
                </c:pt>
                <c:pt idx="10329">
                  <c:v>26.672133333333321</c:v>
                </c:pt>
                <c:pt idx="10330">
                  <c:v>26.674750000000003</c:v>
                </c:pt>
                <c:pt idx="10331">
                  <c:v>26.677350000000004</c:v>
                </c:pt>
                <c:pt idx="10332">
                  <c:v>26.679950000000009</c:v>
                </c:pt>
                <c:pt idx="10333">
                  <c:v>26.682566666666666</c:v>
                </c:pt>
                <c:pt idx="10334">
                  <c:v>26.685166666666664</c:v>
                </c:pt>
                <c:pt idx="10335">
                  <c:v>26.687766666666668</c:v>
                </c:pt>
                <c:pt idx="10336">
                  <c:v>26.690383333333326</c:v>
                </c:pt>
                <c:pt idx="10337">
                  <c:v>26.692983333333327</c:v>
                </c:pt>
                <c:pt idx="10338">
                  <c:v>26.695583333333325</c:v>
                </c:pt>
                <c:pt idx="10339">
                  <c:v>26.6982</c:v>
                </c:pt>
                <c:pt idx="10340">
                  <c:v>26.700783333333323</c:v>
                </c:pt>
                <c:pt idx="10341">
                  <c:v>26.703383333333321</c:v>
                </c:pt>
                <c:pt idx="10342">
                  <c:v>26.705983333333325</c:v>
                </c:pt>
                <c:pt idx="10343">
                  <c:v>26.708599999999997</c:v>
                </c:pt>
                <c:pt idx="10344">
                  <c:v>26.711200000000005</c:v>
                </c:pt>
                <c:pt idx="10345">
                  <c:v>26.713766666666668</c:v>
                </c:pt>
                <c:pt idx="10346">
                  <c:v>26.716366666666669</c:v>
                </c:pt>
                <c:pt idx="10347">
                  <c:v>26.718983333333323</c:v>
                </c:pt>
                <c:pt idx="10348">
                  <c:v>26.721583333333324</c:v>
                </c:pt>
                <c:pt idx="10349">
                  <c:v>26.724183333333325</c:v>
                </c:pt>
                <c:pt idx="10350">
                  <c:v>26.726800000000001</c:v>
                </c:pt>
                <c:pt idx="10351">
                  <c:v>26.729399999999991</c:v>
                </c:pt>
                <c:pt idx="10352">
                  <c:v>26.732000000000003</c:v>
                </c:pt>
                <c:pt idx="10353">
                  <c:v>26.734616666666668</c:v>
                </c:pt>
                <c:pt idx="10354">
                  <c:v>26.737216666666665</c:v>
                </c:pt>
                <c:pt idx="10355">
                  <c:v>26.73981666666667</c:v>
                </c:pt>
                <c:pt idx="10356">
                  <c:v>26.74243333333332</c:v>
                </c:pt>
                <c:pt idx="10357">
                  <c:v>26.745033333333321</c:v>
                </c:pt>
                <c:pt idx="10358">
                  <c:v>26.747616666666666</c:v>
                </c:pt>
                <c:pt idx="10359">
                  <c:v>26.75023333333332</c:v>
                </c:pt>
                <c:pt idx="10360">
                  <c:v>26.752833333333324</c:v>
                </c:pt>
                <c:pt idx="10361">
                  <c:v>26.755433333333322</c:v>
                </c:pt>
                <c:pt idx="10362">
                  <c:v>26.758050000000001</c:v>
                </c:pt>
                <c:pt idx="10363">
                  <c:v>26.760649999999988</c:v>
                </c:pt>
                <c:pt idx="10364">
                  <c:v>26.763250000000003</c:v>
                </c:pt>
                <c:pt idx="10365">
                  <c:v>26.765866666666668</c:v>
                </c:pt>
                <c:pt idx="10366">
                  <c:v>26.768466666666662</c:v>
                </c:pt>
                <c:pt idx="10367">
                  <c:v>26.77106666666667</c:v>
                </c:pt>
                <c:pt idx="10368">
                  <c:v>26.773683333333324</c:v>
                </c:pt>
                <c:pt idx="10369">
                  <c:v>26.776283333333325</c:v>
                </c:pt>
                <c:pt idx="10370">
                  <c:v>26.778883333333326</c:v>
                </c:pt>
                <c:pt idx="10371">
                  <c:v>26.781499999999998</c:v>
                </c:pt>
                <c:pt idx="10372">
                  <c:v>26.784100000000002</c:v>
                </c:pt>
                <c:pt idx="10373">
                  <c:v>26.786699999999996</c:v>
                </c:pt>
                <c:pt idx="10374">
                  <c:v>26.789316666666661</c:v>
                </c:pt>
                <c:pt idx="10375">
                  <c:v>26.791916666666673</c:v>
                </c:pt>
                <c:pt idx="10376">
                  <c:v>26.794516666666667</c:v>
                </c:pt>
                <c:pt idx="10377">
                  <c:v>26.797133333333321</c:v>
                </c:pt>
                <c:pt idx="10378">
                  <c:v>26.799733333333322</c:v>
                </c:pt>
                <c:pt idx="10379">
                  <c:v>26.802333333333323</c:v>
                </c:pt>
                <c:pt idx="10380">
                  <c:v>26.804950000000009</c:v>
                </c:pt>
                <c:pt idx="10381">
                  <c:v>26.807549999999996</c:v>
                </c:pt>
                <c:pt idx="10382">
                  <c:v>26.810150000000004</c:v>
                </c:pt>
                <c:pt idx="10383">
                  <c:v>26.812766666666668</c:v>
                </c:pt>
                <c:pt idx="10384">
                  <c:v>26.815366666666669</c:v>
                </c:pt>
                <c:pt idx="10385">
                  <c:v>26.817966666666674</c:v>
                </c:pt>
                <c:pt idx="10386">
                  <c:v>26.820583333333325</c:v>
                </c:pt>
                <c:pt idx="10387">
                  <c:v>26.823183333333329</c:v>
                </c:pt>
                <c:pt idx="10388">
                  <c:v>26.825783333333323</c:v>
                </c:pt>
                <c:pt idx="10389">
                  <c:v>26.828399999999991</c:v>
                </c:pt>
                <c:pt idx="10390">
                  <c:v>26.831000000000003</c:v>
                </c:pt>
                <c:pt idx="10391">
                  <c:v>26.833600000000001</c:v>
                </c:pt>
                <c:pt idx="10392">
                  <c:v>26.836216666666665</c:v>
                </c:pt>
                <c:pt idx="10393">
                  <c:v>26.83881666666667</c:v>
                </c:pt>
                <c:pt idx="10394">
                  <c:v>26.841416666666664</c:v>
                </c:pt>
                <c:pt idx="10395">
                  <c:v>26.844033333333329</c:v>
                </c:pt>
                <c:pt idx="10396">
                  <c:v>26.846633333333322</c:v>
                </c:pt>
                <c:pt idx="10397">
                  <c:v>26.849233333333324</c:v>
                </c:pt>
                <c:pt idx="10398">
                  <c:v>26.85185000000001</c:v>
                </c:pt>
                <c:pt idx="10399">
                  <c:v>26.854450000000003</c:v>
                </c:pt>
                <c:pt idx="10400">
                  <c:v>26.857050000000005</c:v>
                </c:pt>
                <c:pt idx="10401">
                  <c:v>26.859666666666669</c:v>
                </c:pt>
                <c:pt idx="10402">
                  <c:v>26.862266666666667</c:v>
                </c:pt>
                <c:pt idx="10403">
                  <c:v>26.864866666666671</c:v>
                </c:pt>
                <c:pt idx="10404">
                  <c:v>26.867483333333325</c:v>
                </c:pt>
                <c:pt idx="10405">
                  <c:v>26.870083333333326</c:v>
                </c:pt>
                <c:pt idx="10406">
                  <c:v>26.872683333333324</c:v>
                </c:pt>
                <c:pt idx="10407">
                  <c:v>26.875299999999996</c:v>
                </c:pt>
                <c:pt idx="10408">
                  <c:v>26.877900000000004</c:v>
                </c:pt>
                <c:pt idx="10409">
                  <c:v>26.880499999999991</c:v>
                </c:pt>
                <c:pt idx="10410">
                  <c:v>26.88311666666667</c:v>
                </c:pt>
                <c:pt idx="10411">
                  <c:v>26.885716666666664</c:v>
                </c:pt>
                <c:pt idx="10412">
                  <c:v>26.888316666666661</c:v>
                </c:pt>
                <c:pt idx="10413">
                  <c:v>26.890933333333326</c:v>
                </c:pt>
                <c:pt idx="10414">
                  <c:v>26.893516666666667</c:v>
                </c:pt>
                <c:pt idx="10415">
                  <c:v>26.896116666666668</c:v>
                </c:pt>
                <c:pt idx="10416">
                  <c:v>26.898733333333322</c:v>
                </c:pt>
                <c:pt idx="10417">
                  <c:v>26.901333333333323</c:v>
                </c:pt>
                <c:pt idx="10418">
                  <c:v>26.903933333333324</c:v>
                </c:pt>
                <c:pt idx="10419">
                  <c:v>26.906549999999992</c:v>
                </c:pt>
                <c:pt idx="10420">
                  <c:v>26.90915</c:v>
                </c:pt>
                <c:pt idx="10421">
                  <c:v>26.911749999999991</c:v>
                </c:pt>
                <c:pt idx="10422">
                  <c:v>26.914350000000006</c:v>
                </c:pt>
                <c:pt idx="10423">
                  <c:v>26.916966666666671</c:v>
                </c:pt>
                <c:pt idx="10424">
                  <c:v>26.919566666666665</c:v>
                </c:pt>
                <c:pt idx="10425">
                  <c:v>26.922166666666666</c:v>
                </c:pt>
                <c:pt idx="10426">
                  <c:v>26.924783333333323</c:v>
                </c:pt>
                <c:pt idx="10427">
                  <c:v>26.927383333333324</c:v>
                </c:pt>
                <c:pt idx="10428">
                  <c:v>26.929983333333325</c:v>
                </c:pt>
                <c:pt idx="10429">
                  <c:v>26.93259999999999</c:v>
                </c:pt>
                <c:pt idx="10430">
                  <c:v>26.935200000000002</c:v>
                </c:pt>
                <c:pt idx="10431">
                  <c:v>26.937799999999996</c:v>
                </c:pt>
                <c:pt idx="10432">
                  <c:v>26.940399999999997</c:v>
                </c:pt>
                <c:pt idx="10433">
                  <c:v>26.943016666666662</c:v>
                </c:pt>
                <c:pt idx="10434">
                  <c:v>26.945616666666666</c:v>
                </c:pt>
                <c:pt idx="10435">
                  <c:v>26.948216666666664</c:v>
                </c:pt>
                <c:pt idx="10436">
                  <c:v>26.950833333333325</c:v>
                </c:pt>
                <c:pt idx="10437">
                  <c:v>26.953433333333322</c:v>
                </c:pt>
                <c:pt idx="10438">
                  <c:v>26.956033333333323</c:v>
                </c:pt>
                <c:pt idx="10439">
                  <c:v>26.958649999999992</c:v>
                </c:pt>
                <c:pt idx="10440">
                  <c:v>26.96125</c:v>
                </c:pt>
                <c:pt idx="10441">
                  <c:v>26.96384999999999</c:v>
                </c:pt>
                <c:pt idx="10442">
                  <c:v>26.966466666666669</c:v>
                </c:pt>
                <c:pt idx="10443">
                  <c:v>26.969066666666667</c:v>
                </c:pt>
                <c:pt idx="10444">
                  <c:v>26.971666666666668</c:v>
                </c:pt>
                <c:pt idx="10445">
                  <c:v>26.974283333333329</c:v>
                </c:pt>
                <c:pt idx="10446">
                  <c:v>26.976883333333326</c:v>
                </c:pt>
                <c:pt idx="10447">
                  <c:v>26.979483333333324</c:v>
                </c:pt>
                <c:pt idx="10448">
                  <c:v>26.982099999999992</c:v>
                </c:pt>
                <c:pt idx="10449">
                  <c:v>26.984699999999997</c:v>
                </c:pt>
                <c:pt idx="10450">
                  <c:v>26.987299999999998</c:v>
                </c:pt>
                <c:pt idx="10451">
                  <c:v>26.989916666666666</c:v>
                </c:pt>
                <c:pt idx="10452">
                  <c:v>26.992516666666663</c:v>
                </c:pt>
                <c:pt idx="10453">
                  <c:v>26.995116666666664</c:v>
                </c:pt>
                <c:pt idx="10454">
                  <c:v>26.997733333333322</c:v>
                </c:pt>
                <c:pt idx="10455">
                  <c:v>27.000333333333323</c:v>
                </c:pt>
                <c:pt idx="10456">
                  <c:v>27.002933333333321</c:v>
                </c:pt>
                <c:pt idx="10457">
                  <c:v>27.005550000000003</c:v>
                </c:pt>
                <c:pt idx="10458">
                  <c:v>27.008150000000001</c:v>
                </c:pt>
                <c:pt idx="10459">
                  <c:v>27.010749999999991</c:v>
                </c:pt>
                <c:pt idx="10460">
                  <c:v>27.01336666666667</c:v>
                </c:pt>
                <c:pt idx="10461">
                  <c:v>27.015966666666671</c:v>
                </c:pt>
                <c:pt idx="10462">
                  <c:v>27.018566666666668</c:v>
                </c:pt>
                <c:pt idx="10463">
                  <c:v>27.021183333333326</c:v>
                </c:pt>
                <c:pt idx="10464">
                  <c:v>27.02378333333332</c:v>
                </c:pt>
                <c:pt idx="10465">
                  <c:v>27.026383333333325</c:v>
                </c:pt>
                <c:pt idx="10466">
                  <c:v>27.029</c:v>
                </c:pt>
                <c:pt idx="10467">
                  <c:v>27.031600000000001</c:v>
                </c:pt>
                <c:pt idx="10468">
                  <c:v>27.034199999999995</c:v>
                </c:pt>
                <c:pt idx="10469">
                  <c:v>27.03681666666667</c:v>
                </c:pt>
                <c:pt idx="10470">
                  <c:v>27.039383333333326</c:v>
                </c:pt>
                <c:pt idx="10471">
                  <c:v>27.041983333333327</c:v>
                </c:pt>
                <c:pt idx="10472">
                  <c:v>27.044599999999996</c:v>
                </c:pt>
                <c:pt idx="10473">
                  <c:v>27.0472</c:v>
                </c:pt>
                <c:pt idx="10474">
                  <c:v>27.049800000000001</c:v>
                </c:pt>
                <c:pt idx="10475">
                  <c:v>27.052416666666666</c:v>
                </c:pt>
                <c:pt idx="10476">
                  <c:v>27.055016666666667</c:v>
                </c:pt>
                <c:pt idx="10477">
                  <c:v>27.057616666666668</c:v>
                </c:pt>
                <c:pt idx="10478">
                  <c:v>27.060233333333322</c:v>
                </c:pt>
                <c:pt idx="10479">
                  <c:v>27.062833333333323</c:v>
                </c:pt>
                <c:pt idx="10480">
                  <c:v>27.065433333333317</c:v>
                </c:pt>
                <c:pt idx="10481">
                  <c:v>27.068050000000003</c:v>
                </c:pt>
                <c:pt idx="10482">
                  <c:v>27.07061666666667</c:v>
                </c:pt>
                <c:pt idx="10483">
                  <c:v>27.073216666666667</c:v>
                </c:pt>
                <c:pt idx="10484">
                  <c:v>27.075833333333325</c:v>
                </c:pt>
                <c:pt idx="10485">
                  <c:v>27.078433333333322</c:v>
                </c:pt>
                <c:pt idx="10486">
                  <c:v>27.081033333333323</c:v>
                </c:pt>
                <c:pt idx="10487">
                  <c:v>27.083649999999992</c:v>
                </c:pt>
                <c:pt idx="10488">
                  <c:v>27.08625</c:v>
                </c:pt>
                <c:pt idx="10489">
                  <c:v>27.08884999999999</c:v>
                </c:pt>
                <c:pt idx="10490">
                  <c:v>27.091466666666673</c:v>
                </c:pt>
                <c:pt idx="10491">
                  <c:v>27.09406666666667</c:v>
                </c:pt>
                <c:pt idx="10492">
                  <c:v>27.096666666666668</c:v>
                </c:pt>
                <c:pt idx="10493">
                  <c:v>27.099283333333329</c:v>
                </c:pt>
                <c:pt idx="10494">
                  <c:v>27.10188333333333</c:v>
                </c:pt>
                <c:pt idx="10495">
                  <c:v>27.104483333333327</c:v>
                </c:pt>
                <c:pt idx="10496">
                  <c:v>27.107099999999999</c:v>
                </c:pt>
                <c:pt idx="10497">
                  <c:v>27.1097</c:v>
                </c:pt>
                <c:pt idx="10498">
                  <c:v>27.112300000000001</c:v>
                </c:pt>
                <c:pt idx="10499">
                  <c:v>27.114916666666673</c:v>
                </c:pt>
                <c:pt idx="10500">
                  <c:v>27.117500000000003</c:v>
                </c:pt>
                <c:pt idx="10501">
                  <c:v>27.120099999999994</c:v>
                </c:pt>
                <c:pt idx="10502">
                  <c:v>27.122700000000002</c:v>
                </c:pt>
                <c:pt idx="10503">
                  <c:v>27.125316666666667</c:v>
                </c:pt>
                <c:pt idx="10504">
                  <c:v>27.127916666666671</c:v>
                </c:pt>
                <c:pt idx="10505">
                  <c:v>27.130516666666665</c:v>
                </c:pt>
                <c:pt idx="10506">
                  <c:v>27.133133333333326</c:v>
                </c:pt>
                <c:pt idx="10507">
                  <c:v>27.135733333333324</c:v>
                </c:pt>
                <c:pt idx="10508">
                  <c:v>27.138316666666665</c:v>
                </c:pt>
                <c:pt idx="10509">
                  <c:v>27.140899999999995</c:v>
                </c:pt>
                <c:pt idx="10510">
                  <c:v>27.143516666666667</c:v>
                </c:pt>
                <c:pt idx="10511">
                  <c:v>27.146116666666668</c:v>
                </c:pt>
                <c:pt idx="10512">
                  <c:v>27.148716666666662</c:v>
                </c:pt>
                <c:pt idx="10513">
                  <c:v>27.151333333333326</c:v>
                </c:pt>
                <c:pt idx="10514">
                  <c:v>27.153933333333327</c:v>
                </c:pt>
                <c:pt idx="10515">
                  <c:v>27.156500000000001</c:v>
                </c:pt>
                <c:pt idx="10516">
                  <c:v>27.159116666666669</c:v>
                </c:pt>
                <c:pt idx="10517">
                  <c:v>27.161716666666667</c:v>
                </c:pt>
                <c:pt idx="10518">
                  <c:v>27.164316666666664</c:v>
                </c:pt>
                <c:pt idx="10519">
                  <c:v>27.166933333333329</c:v>
                </c:pt>
                <c:pt idx="10520">
                  <c:v>27.169533333333323</c:v>
                </c:pt>
                <c:pt idx="10521">
                  <c:v>27.172133333333321</c:v>
                </c:pt>
                <c:pt idx="10522">
                  <c:v>27.174716666666665</c:v>
                </c:pt>
                <c:pt idx="10523">
                  <c:v>27.17731666666667</c:v>
                </c:pt>
                <c:pt idx="10524">
                  <c:v>27.179916666666671</c:v>
                </c:pt>
                <c:pt idx="10525">
                  <c:v>27.182533333333321</c:v>
                </c:pt>
                <c:pt idx="10526">
                  <c:v>27.185133333333322</c:v>
                </c:pt>
                <c:pt idx="10527">
                  <c:v>27.18773333333332</c:v>
                </c:pt>
                <c:pt idx="10528">
                  <c:v>27.190350000000006</c:v>
                </c:pt>
                <c:pt idx="10529">
                  <c:v>27.192950000000003</c:v>
                </c:pt>
                <c:pt idx="10530">
                  <c:v>27.195550000000001</c:v>
                </c:pt>
                <c:pt idx="10531">
                  <c:v>27.198166666666673</c:v>
                </c:pt>
                <c:pt idx="10532">
                  <c:v>27.200766666666667</c:v>
                </c:pt>
                <c:pt idx="10533">
                  <c:v>27.203366666666668</c:v>
                </c:pt>
                <c:pt idx="10534">
                  <c:v>27.205983333333325</c:v>
                </c:pt>
                <c:pt idx="10535">
                  <c:v>27.208583333333323</c:v>
                </c:pt>
                <c:pt idx="10536">
                  <c:v>27.211183333333327</c:v>
                </c:pt>
                <c:pt idx="10537">
                  <c:v>27.213799999999996</c:v>
                </c:pt>
                <c:pt idx="10538">
                  <c:v>27.2164</c:v>
                </c:pt>
                <c:pt idx="10539">
                  <c:v>27.21896666666667</c:v>
                </c:pt>
                <c:pt idx="10540">
                  <c:v>27.221583333333324</c:v>
                </c:pt>
                <c:pt idx="10541">
                  <c:v>27.224183333333325</c:v>
                </c:pt>
                <c:pt idx="10542">
                  <c:v>27.226783333333323</c:v>
                </c:pt>
                <c:pt idx="10543">
                  <c:v>27.229399999999991</c:v>
                </c:pt>
                <c:pt idx="10544">
                  <c:v>27.232000000000003</c:v>
                </c:pt>
                <c:pt idx="10545">
                  <c:v>27.2346</c:v>
                </c:pt>
                <c:pt idx="10546">
                  <c:v>27.237216666666665</c:v>
                </c:pt>
                <c:pt idx="10547">
                  <c:v>27.23981666666667</c:v>
                </c:pt>
                <c:pt idx="10548">
                  <c:v>27.242416666666664</c:v>
                </c:pt>
                <c:pt idx="10549">
                  <c:v>27.245016666666665</c:v>
                </c:pt>
                <c:pt idx="10550">
                  <c:v>27.247599999999991</c:v>
                </c:pt>
                <c:pt idx="10551">
                  <c:v>27.250216666666667</c:v>
                </c:pt>
                <c:pt idx="10552">
                  <c:v>27.252816666666668</c:v>
                </c:pt>
                <c:pt idx="10553">
                  <c:v>27.255416666666669</c:v>
                </c:pt>
                <c:pt idx="10554">
                  <c:v>27.258033333333323</c:v>
                </c:pt>
                <c:pt idx="10555">
                  <c:v>27.260633333333317</c:v>
                </c:pt>
                <c:pt idx="10556">
                  <c:v>27.263233333333325</c:v>
                </c:pt>
                <c:pt idx="10557">
                  <c:v>27.26585</c:v>
                </c:pt>
                <c:pt idx="10558">
                  <c:v>27.268449999999987</c:v>
                </c:pt>
                <c:pt idx="10559">
                  <c:v>27.271049999999995</c:v>
                </c:pt>
                <c:pt idx="10560">
                  <c:v>27.273666666666667</c:v>
                </c:pt>
                <c:pt idx="10561">
                  <c:v>27.276266666666668</c:v>
                </c:pt>
                <c:pt idx="10562">
                  <c:v>27.278866666666669</c:v>
                </c:pt>
                <c:pt idx="10563">
                  <c:v>27.28148333333332</c:v>
                </c:pt>
                <c:pt idx="10564">
                  <c:v>27.284083333333324</c:v>
                </c:pt>
                <c:pt idx="10565">
                  <c:v>27.286683333333322</c:v>
                </c:pt>
                <c:pt idx="10566">
                  <c:v>27.289299999999997</c:v>
                </c:pt>
                <c:pt idx="10567">
                  <c:v>27.291899999999995</c:v>
                </c:pt>
                <c:pt idx="10568">
                  <c:v>27.294500000000003</c:v>
                </c:pt>
                <c:pt idx="10569">
                  <c:v>27.297116666666668</c:v>
                </c:pt>
                <c:pt idx="10570">
                  <c:v>27.299716666666662</c:v>
                </c:pt>
                <c:pt idx="10571">
                  <c:v>27.302316666666666</c:v>
                </c:pt>
                <c:pt idx="10572">
                  <c:v>27.304933333333327</c:v>
                </c:pt>
                <c:pt idx="10573">
                  <c:v>27.307533333333325</c:v>
                </c:pt>
                <c:pt idx="10574">
                  <c:v>27.310099999999995</c:v>
                </c:pt>
                <c:pt idx="10575">
                  <c:v>27.312716666666667</c:v>
                </c:pt>
                <c:pt idx="10576">
                  <c:v>27.315316666666668</c:v>
                </c:pt>
                <c:pt idx="10577">
                  <c:v>27.317916666666676</c:v>
                </c:pt>
                <c:pt idx="10578">
                  <c:v>27.320533333333323</c:v>
                </c:pt>
                <c:pt idx="10579">
                  <c:v>27.32313333333332</c:v>
                </c:pt>
                <c:pt idx="10580">
                  <c:v>27.325733333333325</c:v>
                </c:pt>
                <c:pt idx="10581">
                  <c:v>27.32835</c:v>
                </c:pt>
                <c:pt idx="10582">
                  <c:v>27.330949999999994</c:v>
                </c:pt>
                <c:pt idx="10583">
                  <c:v>27.333549999999995</c:v>
                </c:pt>
                <c:pt idx="10584">
                  <c:v>27.336166666666671</c:v>
                </c:pt>
                <c:pt idx="10585">
                  <c:v>27.338766666666668</c:v>
                </c:pt>
                <c:pt idx="10586">
                  <c:v>27.341366666666669</c:v>
                </c:pt>
                <c:pt idx="10587">
                  <c:v>27.343983333333323</c:v>
                </c:pt>
                <c:pt idx="10588">
                  <c:v>27.346583333333324</c:v>
                </c:pt>
                <c:pt idx="10589">
                  <c:v>27.349183333333325</c:v>
                </c:pt>
                <c:pt idx="10590">
                  <c:v>27.351800000000004</c:v>
                </c:pt>
                <c:pt idx="10591">
                  <c:v>27.354399999999995</c:v>
                </c:pt>
                <c:pt idx="10592">
                  <c:v>27.357000000000006</c:v>
                </c:pt>
                <c:pt idx="10593">
                  <c:v>27.359616666666668</c:v>
                </c:pt>
                <c:pt idx="10594">
                  <c:v>27.362216666666662</c:v>
                </c:pt>
                <c:pt idx="10595">
                  <c:v>27.36481666666667</c:v>
                </c:pt>
                <c:pt idx="10596">
                  <c:v>27.367433333333324</c:v>
                </c:pt>
                <c:pt idx="10597">
                  <c:v>27.370033333333325</c:v>
                </c:pt>
                <c:pt idx="10598">
                  <c:v>27.372633333333322</c:v>
                </c:pt>
                <c:pt idx="10599">
                  <c:v>27.375250000000001</c:v>
                </c:pt>
                <c:pt idx="10600">
                  <c:v>27.377850000000009</c:v>
                </c:pt>
                <c:pt idx="10601">
                  <c:v>27.38045</c:v>
                </c:pt>
                <c:pt idx="10602">
                  <c:v>27.383066666666664</c:v>
                </c:pt>
                <c:pt idx="10603">
                  <c:v>27.385666666666669</c:v>
                </c:pt>
                <c:pt idx="10604">
                  <c:v>27.388266666666667</c:v>
                </c:pt>
                <c:pt idx="10605">
                  <c:v>27.390883333333324</c:v>
                </c:pt>
                <c:pt idx="10606">
                  <c:v>27.393483333333325</c:v>
                </c:pt>
                <c:pt idx="10607">
                  <c:v>27.396083333333326</c:v>
                </c:pt>
                <c:pt idx="10608">
                  <c:v>27.398700000000002</c:v>
                </c:pt>
                <c:pt idx="10609">
                  <c:v>27.401299999999996</c:v>
                </c:pt>
                <c:pt idx="10610">
                  <c:v>27.4039</c:v>
                </c:pt>
                <c:pt idx="10611">
                  <c:v>27.406516666666665</c:v>
                </c:pt>
                <c:pt idx="10612">
                  <c:v>27.409116666666666</c:v>
                </c:pt>
                <c:pt idx="10613">
                  <c:v>27.411716666666667</c:v>
                </c:pt>
                <c:pt idx="10614">
                  <c:v>27.414333333333325</c:v>
                </c:pt>
                <c:pt idx="10615">
                  <c:v>27.416933333333329</c:v>
                </c:pt>
                <c:pt idx="10616">
                  <c:v>27.419533333333323</c:v>
                </c:pt>
                <c:pt idx="10617">
                  <c:v>27.422149999999988</c:v>
                </c:pt>
                <c:pt idx="10618">
                  <c:v>27.42475</c:v>
                </c:pt>
                <c:pt idx="10619">
                  <c:v>27.427350000000001</c:v>
                </c:pt>
                <c:pt idx="10620">
                  <c:v>27.429966666666665</c:v>
                </c:pt>
                <c:pt idx="10621">
                  <c:v>27.432566666666666</c:v>
                </c:pt>
                <c:pt idx="10622">
                  <c:v>27.435166666666664</c:v>
                </c:pt>
                <c:pt idx="10623">
                  <c:v>27.437783333333329</c:v>
                </c:pt>
                <c:pt idx="10624">
                  <c:v>27.440383333333322</c:v>
                </c:pt>
                <c:pt idx="10625">
                  <c:v>27.442983333333324</c:v>
                </c:pt>
                <c:pt idx="10626">
                  <c:v>27.445599999999999</c:v>
                </c:pt>
                <c:pt idx="10627">
                  <c:v>27.448183333333326</c:v>
                </c:pt>
                <c:pt idx="10628">
                  <c:v>27.450783333333323</c:v>
                </c:pt>
                <c:pt idx="10629">
                  <c:v>27.453399999999991</c:v>
                </c:pt>
                <c:pt idx="10630">
                  <c:v>27.456</c:v>
                </c:pt>
                <c:pt idx="10631">
                  <c:v>27.458599999999997</c:v>
                </c:pt>
                <c:pt idx="10632">
                  <c:v>27.461216666666662</c:v>
                </c:pt>
                <c:pt idx="10633">
                  <c:v>27.463816666666666</c:v>
                </c:pt>
                <c:pt idx="10634">
                  <c:v>27.46641666666666</c:v>
                </c:pt>
                <c:pt idx="10635">
                  <c:v>27.469016666666665</c:v>
                </c:pt>
                <c:pt idx="10636">
                  <c:v>27.471633333333322</c:v>
                </c:pt>
                <c:pt idx="10637">
                  <c:v>27.474233333333324</c:v>
                </c:pt>
                <c:pt idx="10638">
                  <c:v>27.476833333333325</c:v>
                </c:pt>
                <c:pt idx="10639">
                  <c:v>27.47945</c:v>
                </c:pt>
                <c:pt idx="10640">
                  <c:v>27.482049999999997</c:v>
                </c:pt>
                <c:pt idx="10641">
                  <c:v>27.484649999999988</c:v>
                </c:pt>
                <c:pt idx="10642">
                  <c:v>27.487266666666667</c:v>
                </c:pt>
                <c:pt idx="10643">
                  <c:v>27.489866666666668</c:v>
                </c:pt>
                <c:pt idx="10644">
                  <c:v>27.492466666666662</c:v>
                </c:pt>
                <c:pt idx="10645">
                  <c:v>27.495066666666666</c:v>
                </c:pt>
                <c:pt idx="10646">
                  <c:v>27.497683333333324</c:v>
                </c:pt>
                <c:pt idx="10647">
                  <c:v>27.500283333333329</c:v>
                </c:pt>
                <c:pt idx="10648">
                  <c:v>27.502883333333326</c:v>
                </c:pt>
                <c:pt idx="10649">
                  <c:v>27.505499999999991</c:v>
                </c:pt>
                <c:pt idx="10650">
                  <c:v>27.508100000000002</c:v>
                </c:pt>
                <c:pt idx="10651">
                  <c:v>27.5107</c:v>
                </c:pt>
                <c:pt idx="10652">
                  <c:v>27.513316666666665</c:v>
                </c:pt>
                <c:pt idx="10653">
                  <c:v>27.515916666666669</c:v>
                </c:pt>
                <c:pt idx="10654">
                  <c:v>27.518516666666667</c:v>
                </c:pt>
                <c:pt idx="10655">
                  <c:v>27.521133333333324</c:v>
                </c:pt>
                <c:pt idx="10656">
                  <c:v>27.523733333333322</c:v>
                </c:pt>
                <c:pt idx="10657">
                  <c:v>27.526316666666666</c:v>
                </c:pt>
                <c:pt idx="10658">
                  <c:v>27.528933333333324</c:v>
                </c:pt>
                <c:pt idx="10659">
                  <c:v>27.531533333333329</c:v>
                </c:pt>
                <c:pt idx="10660">
                  <c:v>27.534133333333326</c:v>
                </c:pt>
                <c:pt idx="10661">
                  <c:v>27.536749999999991</c:v>
                </c:pt>
                <c:pt idx="10662">
                  <c:v>27.539350000000006</c:v>
                </c:pt>
                <c:pt idx="10663">
                  <c:v>27.541950000000003</c:v>
                </c:pt>
                <c:pt idx="10664">
                  <c:v>27.544566666666665</c:v>
                </c:pt>
                <c:pt idx="10665">
                  <c:v>27.547166666666669</c:v>
                </c:pt>
                <c:pt idx="10666">
                  <c:v>27.549766666666667</c:v>
                </c:pt>
                <c:pt idx="10667">
                  <c:v>27.552383333333324</c:v>
                </c:pt>
                <c:pt idx="10668">
                  <c:v>27.554983333333329</c:v>
                </c:pt>
                <c:pt idx="10669">
                  <c:v>27.557583333333326</c:v>
                </c:pt>
                <c:pt idx="10670">
                  <c:v>27.560200000000002</c:v>
                </c:pt>
                <c:pt idx="10671">
                  <c:v>27.562799999999992</c:v>
                </c:pt>
                <c:pt idx="10672">
                  <c:v>27.565399999999997</c:v>
                </c:pt>
                <c:pt idx="10673">
                  <c:v>27.568016666666662</c:v>
                </c:pt>
                <c:pt idx="10674">
                  <c:v>27.57061666666667</c:v>
                </c:pt>
                <c:pt idx="10675">
                  <c:v>27.573216666666667</c:v>
                </c:pt>
                <c:pt idx="10676">
                  <c:v>27.575833333333325</c:v>
                </c:pt>
                <c:pt idx="10677">
                  <c:v>27.578433333333322</c:v>
                </c:pt>
                <c:pt idx="10678">
                  <c:v>27.581033333333323</c:v>
                </c:pt>
                <c:pt idx="10679">
                  <c:v>27.583649999999992</c:v>
                </c:pt>
                <c:pt idx="10680">
                  <c:v>27.58625</c:v>
                </c:pt>
                <c:pt idx="10681">
                  <c:v>27.58884999999999</c:v>
                </c:pt>
                <c:pt idx="10682">
                  <c:v>27.591466666666673</c:v>
                </c:pt>
                <c:pt idx="10683">
                  <c:v>27.59406666666667</c:v>
                </c:pt>
                <c:pt idx="10684">
                  <c:v>27.596666666666668</c:v>
                </c:pt>
                <c:pt idx="10685">
                  <c:v>27.599283333333329</c:v>
                </c:pt>
                <c:pt idx="10686">
                  <c:v>27.601866666666677</c:v>
                </c:pt>
                <c:pt idx="10687">
                  <c:v>27.604450000000003</c:v>
                </c:pt>
                <c:pt idx="10688">
                  <c:v>27.607050000000005</c:v>
                </c:pt>
                <c:pt idx="10689">
                  <c:v>27.609633333333321</c:v>
                </c:pt>
                <c:pt idx="10690">
                  <c:v>27.612216666666665</c:v>
                </c:pt>
                <c:pt idx="10691">
                  <c:v>27.614816666666673</c:v>
                </c:pt>
                <c:pt idx="10692">
                  <c:v>27.617400000000004</c:v>
                </c:pt>
                <c:pt idx="10693">
                  <c:v>27.61998333333333</c:v>
                </c:pt>
                <c:pt idx="10694">
                  <c:v>27.622566666666668</c:v>
                </c:pt>
                <c:pt idx="10695">
                  <c:v>27.625150000000001</c:v>
                </c:pt>
                <c:pt idx="10696">
                  <c:v>27.627749999999995</c:v>
                </c:pt>
                <c:pt idx="10697">
                  <c:v>27.630333333333326</c:v>
                </c:pt>
                <c:pt idx="10698">
                  <c:v>27.63291666666667</c:v>
                </c:pt>
                <c:pt idx="10699">
                  <c:v>27.635516666666668</c:v>
                </c:pt>
                <c:pt idx="10700">
                  <c:v>27.638100000000001</c:v>
                </c:pt>
                <c:pt idx="10701">
                  <c:v>27.640650000000001</c:v>
                </c:pt>
                <c:pt idx="10702">
                  <c:v>27.643216666666667</c:v>
                </c:pt>
                <c:pt idx="10703">
                  <c:v>27.645800000000001</c:v>
                </c:pt>
                <c:pt idx="10704">
                  <c:v>27.648399999999995</c:v>
                </c:pt>
                <c:pt idx="10705">
                  <c:v>27.650983333333329</c:v>
                </c:pt>
                <c:pt idx="10706">
                  <c:v>27.65356666666667</c:v>
                </c:pt>
                <c:pt idx="10707">
                  <c:v>27.656166666666667</c:v>
                </c:pt>
                <c:pt idx="10708">
                  <c:v>27.658750000000001</c:v>
                </c:pt>
                <c:pt idx="10709">
                  <c:v>27.661333333333324</c:v>
                </c:pt>
                <c:pt idx="10710">
                  <c:v>27.663933333333325</c:v>
                </c:pt>
                <c:pt idx="10711">
                  <c:v>27.666516666666666</c:v>
                </c:pt>
                <c:pt idx="10712">
                  <c:v>27.6691</c:v>
                </c:pt>
                <c:pt idx="10713">
                  <c:v>27.671683333333323</c:v>
                </c:pt>
                <c:pt idx="10714">
                  <c:v>27.674266666666668</c:v>
                </c:pt>
                <c:pt idx="10715">
                  <c:v>27.676866666666676</c:v>
                </c:pt>
                <c:pt idx="10716">
                  <c:v>27.679449999999996</c:v>
                </c:pt>
                <c:pt idx="10717">
                  <c:v>27.682033333333322</c:v>
                </c:pt>
                <c:pt idx="10718">
                  <c:v>27.684633333333323</c:v>
                </c:pt>
                <c:pt idx="10719">
                  <c:v>27.687216666666664</c:v>
                </c:pt>
                <c:pt idx="10720">
                  <c:v>27.689799999999991</c:v>
                </c:pt>
                <c:pt idx="10721">
                  <c:v>27.692400000000003</c:v>
                </c:pt>
                <c:pt idx="10722">
                  <c:v>27.69498333333333</c:v>
                </c:pt>
                <c:pt idx="10723">
                  <c:v>27.69756666666667</c:v>
                </c:pt>
                <c:pt idx="10724">
                  <c:v>27.700166666666668</c:v>
                </c:pt>
                <c:pt idx="10725">
                  <c:v>27.702749999999988</c:v>
                </c:pt>
                <c:pt idx="10726">
                  <c:v>27.705333333333321</c:v>
                </c:pt>
                <c:pt idx="10727">
                  <c:v>27.707916666666669</c:v>
                </c:pt>
                <c:pt idx="10728">
                  <c:v>27.710500000000003</c:v>
                </c:pt>
                <c:pt idx="10729">
                  <c:v>27.713100000000001</c:v>
                </c:pt>
                <c:pt idx="10730">
                  <c:v>27.715683333333324</c:v>
                </c:pt>
                <c:pt idx="10731">
                  <c:v>27.718266666666668</c:v>
                </c:pt>
                <c:pt idx="10732">
                  <c:v>27.720833333333324</c:v>
                </c:pt>
                <c:pt idx="10733">
                  <c:v>27.723433333333322</c:v>
                </c:pt>
                <c:pt idx="10734">
                  <c:v>27.726016666666666</c:v>
                </c:pt>
                <c:pt idx="10735">
                  <c:v>27.728616666666664</c:v>
                </c:pt>
                <c:pt idx="10736">
                  <c:v>27.731200000000001</c:v>
                </c:pt>
                <c:pt idx="10737">
                  <c:v>27.733783333333324</c:v>
                </c:pt>
                <c:pt idx="10738">
                  <c:v>27.736366666666665</c:v>
                </c:pt>
                <c:pt idx="10739">
                  <c:v>27.738949999999996</c:v>
                </c:pt>
                <c:pt idx="10740">
                  <c:v>27.74155</c:v>
                </c:pt>
                <c:pt idx="10741">
                  <c:v>27.74413333333332</c:v>
                </c:pt>
                <c:pt idx="10742">
                  <c:v>27.74669999999999</c:v>
                </c:pt>
                <c:pt idx="10743">
                  <c:v>27.749300000000002</c:v>
                </c:pt>
                <c:pt idx="10744">
                  <c:v>27.751883333333328</c:v>
                </c:pt>
                <c:pt idx="10745">
                  <c:v>27.754466666666669</c:v>
                </c:pt>
                <c:pt idx="10746">
                  <c:v>27.75706666666667</c:v>
                </c:pt>
                <c:pt idx="10747">
                  <c:v>27.759650000000001</c:v>
                </c:pt>
                <c:pt idx="10748">
                  <c:v>27.762233333333317</c:v>
                </c:pt>
                <c:pt idx="10749">
                  <c:v>27.764816666666665</c:v>
                </c:pt>
                <c:pt idx="10750">
                  <c:v>27.767400000000002</c:v>
                </c:pt>
                <c:pt idx="10751">
                  <c:v>27.77</c:v>
                </c:pt>
                <c:pt idx="10752">
                  <c:v>27.772599999999997</c:v>
                </c:pt>
                <c:pt idx="10753">
                  <c:v>27.775183333333324</c:v>
                </c:pt>
                <c:pt idx="10754">
                  <c:v>27.777783333333325</c:v>
                </c:pt>
                <c:pt idx="10755">
                  <c:v>27.780366666666666</c:v>
                </c:pt>
                <c:pt idx="10756">
                  <c:v>27.782950000000003</c:v>
                </c:pt>
                <c:pt idx="10757">
                  <c:v>27.785549999999997</c:v>
                </c:pt>
                <c:pt idx="10758">
                  <c:v>27.78813333333332</c:v>
                </c:pt>
                <c:pt idx="10759">
                  <c:v>27.790716666666661</c:v>
                </c:pt>
                <c:pt idx="10760">
                  <c:v>27.793316666666666</c:v>
                </c:pt>
                <c:pt idx="10761">
                  <c:v>27.7959</c:v>
                </c:pt>
                <c:pt idx="10762">
                  <c:v>27.798483333333323</c:v>
                </c:pt>
                <c:pt idx="10763">
                  <c:v>27.801066666666671</c:v>
                </c:pt>
                <c:pt idx="10764">
                  <c:v>27.803650000000001</c:v>
                </c:pt>
                <c:pt idx="10765">
                  <c:v>27.806249999999995</c:v>
                </c:pt>
                <c:pt idx="10766">
                  <c:v>27.808833333333325</c:v>
                </c:pt>
                <c:pt idx="10767">
                  <c:v>27.81141666666667</c:v>
                </c:pt>
                <c:pt idx="10768">
                  <c:v>27.814016666666667</c:v>
                </c:pt>
                <c:pt idx="10769">
                  <c:v>27.816600000000001</c:v>
                </c:pt>
                <c:pt idx="10770">
                  <c:v>27.819183333333328</c:v>
                </c:pt>
                <c:pt idx="10771">
                  <c:v>27.821783333333325</c:v>
                </c:pt>
                <c:pt idx="10772">
                  <c:v>27.82436666666667</c:v>
                </c:pt>
                <c:pt idx="10773">
                  <c:v>27.826950000000004</c:v>
                </c:pt>
                <c:pt idx="10774">
                  <c:v>27.829533333333323</c:v>
                </c:pt>
                <c:pt idx="10775">
                  <c:v>27.832116666666664</c:v>
                </c:pt>
                <c:pt idx="10776">
                  <c:v>27.834716666666672</c:v>
                </c:pt>
                <c:pt idx="10777">
                  <c:v>27.837300000000006</c:v>
                </c:pt>
                <c:pt idx="10778">
                  <c:v>27.839883333333329</c:v>
                </c:pt>
                <c:pt idx="10779">
                  <c:v>27.842483333333323</c:v>
                </c:pt>
                <c:pt idx="10780">
                  <c:v>27.845066666666664</c:v>
                </c:pt>
                <c:pt idx="10781">
                  <c:v>27.847649999999991</c:v>
                </c:pt>
                <c:pt idx="10782">
                  <c:v>27.850250000000006</c:v>
                </c:pt>
                <c:pt idx="10783">
                  <c:v>27.852833333333326</c:v>
                </c:pt>
                <c:pt idx="10784">
                  <c:v>27.855416666666667</c:v>
                </c:pt>
                <c:pt idx="10785">
                  <c:v>27.858016666666668</c:v>
                </c:pt>
                <c:pt idx="10786">
                  <c:v>27.860599999999991</c:v>
                </c:pt>
                <c:pt idx="10787">
                  <c:v>27.863183333333325</c:v>
                </c:pt>
                <c:pt idx="10788">
                  <c:v>27.865766666666666</c:v>
                </c:pt>
                <c:pt idx="10789">
                  <c:v>27.868350000000003</c:v>
                </c:pt>
                <c:pt idx="10790">
                  <c:v>27.870950000000004</c:v>
                </c:pt>
                <c:pt idx="10791">
                  <c:v>27.873533333333324</c:v>
                </c:pt>
                <c:pt idx="10792">
                  <c:v>27.876116666666668</c:v>
                </c:pt>
                <c:pt idx="10793">
                  <c:v>27.878716666666666</c:v>
                </c:pt>
                <c:pt idx="10794">
                  <c:v>27.8813</c:v>
                </c:pt>
                <c:pt idx="10795">
                  <c:v>27.883883333333326</c:v>
                </c:pt>
                <c:pt idx="10796">
                  <c:v>27.886483333333324</c:v>
                </c:pt>
                <c:pt idx="10797">
                  <c:v>27.889066666666668</c:v>
                </c:pt>
                <c:pt idx="10798">
                  <c:v>27.891650000000006</c:v>
                </c:pt>
                <c:pt idx="10799">
                  <c:v>27.894233333333325</c:v>
                </c:pt>
                <c:pt idx="10800">
                  <c:v>27.89681666666667</c:v>
                </c:pt>
                <c:pt idx="10801">
                  <c:v>27.899416666666664</c:v>
                </c:pt>
                <c:pt idx="10802">
                  <c:v>27.901999999999994</c:v>
                </c:pt>
                <c:pt idx="10803">
                  <c:v>27.904583333333324</c:v>
                </c:pt>
                <c:pt idx="10804">
                  <c:v>27.907183333333325</c:v>
                </c:pt>
                <c:pt idx="10805">
                  <c:v>27.909766666666666</c:v>
                </c:pt>
                <c:pt idx="10806">
                  <c:v>27.91235</c:v>
                </c:pt>
                <c:pt idx="10807">
                  <c:v>27.914949999999994</c:v>
                </c:pt>
                <c:pt idx="10808">
                  <c:v>27.917533333333321</c:v>
                </c:pt>
                <c:pt idx="10809">
                  <c:v>27.920116666666669</c:v>
                </c:pt>
                <c:pt idx="10810">
                  <c:v>27.922699999999999</c:v>
                </c:pt>
                <c:pt idx="10811">
                  <c:v>27.925283333333322</c:v>
                </c:pt>
                <c:pt idx="10812">
                  <c:v>27.92786666666667</c:v>
                </c:pt>
                <c:pt idx="10813">
                  <c:v>27.93045</c:v>
                </c:pt>
                <c:pt idx="10814">
                  <c:v>27.933033333333324</c:v>
                </c:pt>
                <c:pt idx="10815">
                  <c:v>27.935633333333321</c:v>
                </c:pt>
                <c:pt idx="10816">
                  <c:v>27.938216666666666</c:v>
                </c:pt>
                <c:pt idx="10817">
                  <c:v>27.940800000000003</c:v>
                </c:pt>
                <c:pt idx="10818">
                  <c:v>27.94336666666667</c:v>
                </c:pt>
                <c:pt idx="10819">
                  <c:v>27.94595</c:v>
                </c:pt>
                <c:pt idx="10820">
                  <c:v>27.948533333333319</c:v>
                </c:pt>
                <c:pt idx="10821">
                  <c:v>27.951116666666667</c:v>
                </c:pt>
                <c:pt idx="10822">
                  <c:v>27.953699999999998</c:v>
                </c:pt>
                <c:pt idx="10823">
                  <c:v>27.956299999999995</c:v>
                </c:pt>
                <c:pt idx="10824">
                  <c:v>27.958883333333326</c:v>
                </c:pt>
                <c:pt idx="10825">
                  <c:v>27.96146666666667</c:v>
                </c:pt>
                <c:pt idx="10826">
                  <c:v>27.964066666666668</c:v>
                </c:pt>
                <c:pt idx="10827">
                  <c:v>27.966649999999998</c:v>
                </c:pt>
                <c:pt idx="10828">
                  <c:v>27.969233333333321</c:v>
                </c:pt>
                <c:pt idx="10829">
                  <c:v>27.971833333333326</c:v>
                </c:pt>
                <c:pt idx="10830">
                  <c:v>27.974416666666666</c:v>
                </c:pt>
                <c:pt idx="10831">
                  <c:v>27.976983333333326</c:v>
                </c:pt>
                <c:pt idx="10832">
                  <c:v>27.979566666666663</c:v>
                </c:pt>
                <c:pt idx="10833">
                  <c:v>27.982149999999997</c:v>
                </c:pt>
                <c:pt idx="10834">
                  <c:v>27.984750000000002</c:v>
                </c:pt>
                <c:pt idx="10835">
                  <c:v>27.987333333333321</c:v>
                </c:pt>
                <c:pt idx="10836">
                  <c:v>27.989916666666666</c:v>
                </c:pt>
                <c:pt idx="10837">
                  <c:v>27.992516666666663</c:v>
                </c:pt>
                <c:pt idx="10838">
                  <c:v>27.99509999999999</c:v>
                </c:pt>
                <c:pt idx="10839">
                  <c:v>27.99765</c:v>
                </c:pt>
                <c:pt idx="10840">
                  <c:v>28.000250000000001</c:v>
                </c:pt>
                <c:pt idx="10841">
                  <c:v>28.002833333333324</c:v>
                </c:pt>
                <c:pt idx="10842">
                  <c:v>28.005416666666669</c:v>
                </c:pt>
                <c:pt idx="10843">
                  <c:v>28.007999999999999</c:v>
                </c:pt>
                <c:pt idx="10844">
                  <c:v>28.010583333333326</c:v>
                </c:pt>
                <c:pt idx="10845">
                  <c:v>28.013183333333327</c:v>
                </c:pt>
                <c:pt idx="10846">
                  <c:v>28.015766666666664</c:v>
                </c:pt>
                <c:pt idx="10847">
                  <c:v>28.018350000000005</c:v>
                </c:pt>
                <c:pt idx="10848">
                  <c:v>28.020950000000006</c:v>
                </c:pt>
                <c:pt idx="10849">
                  <c:v>28.023533333333322</c:v>
                </c:pt>
                <c:pt idx="10850">
                  <c:v>28.026116666666667</c:v>
                </c:pt>
                <c:pt idx="10851">
                  <c:v>28.028716666666661</c:v>
                </c:pt>
                <c:pt idx="10852">
                  <c:v>28.031299999999995</c:v>
                </c:pt>
                <c:pt idx="10853">
                  <c:v>28.033883333333328</c:v>
                </c:pt>
                <c:pt idx="10854">
                  <c:v>28.036466666666673</c:v>
                </c:pt>
                <c:pt idx="10855">
                  <c:v>28.039050000000003</c:v>
                </c:pt>
                <c:pt idx="10856">
                  <c:v>28.041650000000001</c:v>
                </c:pt>
                <c:pt idx="10857">
                  <c:v>28.044233333333324</c:v>
                </c:pt>
                <c:pt idx="10858">
                  <c:v>28.046816666666665</c:v>
                </c:pt>
                <c:pt idx="10859">
                  <c:v>28.049416666666666</c:v>
                </c:pt>
                <c:pt idx="10860">
                  <c:v>28.052</c:v>
                </c:pt>
                <c:pt idx="10861">
                  <c:v>28.054583333333326</c:v>
                </c:pt>
                <c:pt idx="10862">
                  <c:v>28.057183333333327</c:v>
                </c:pt>
                <c:pt idx="10863">
                  <c:v>28.059766666666668</c:v>
                </c:pt>
                <c:pt idx="10864">
                  <c:v>28.062349999999991</c:v>
                </c:pt>
                <c:pt idx="10865">
                  <c:v>28.064950000000003</c:v>
                </c:pt>
                <c:pt idx="10866">
                  <c:v>28.067533333333323</c:v>
                </c:pt>
                <c:pt idx="10867">
                  <c:v>28.070116666666667</c:v>
                </c:pt>
                <c:pt idx="10868">
                  <c:v>28.072699999999998</c:v>
                </c:pt>
                <c:pt idx="10869">
                  <c:v>28.075283333333324</c:v>
                </c:pt>
                <c:pt idx="10870">
                  <c:v>28.077883333333329</c:v>
                </c:pt>
                <c:pt idx="10871">
                  <c:v>28.080466666666666</c:v>
                </c:pt>
                <c:pt idx="10872">
                  <c:v>28.08305</c:v>
                </c:pt>
                <c:pt idx="10873">
                  <c:v>28.085649999999987</c:v>
                </c:pt>
                <c:pt idx="10874">
                  <c:v>28.088233333333321</c:v>
                </c:pt>
                <c:pt idx="10875">
                  <c:v>28.090816666666672</c:v>
                </c:pt>
                <c:pt idx="10876">
                  <c:v>28.093416666666666</c:v>
                </c:pt>
                <c:pt idx="10877">
                  <c:v>28.096</c:v>
                </c:pt>
                <c:pt idx="10878">
                  <c:v>28.098583333333323</c:v>
                </c:pt>
                <c:pt idx="10879">
                  <c:v>28.101166666666668</c:v>
                </c:pt>
                <c:pt idx="10880">
                  <c:v>28.103749999999991</c:v>
                </c:pt>
                <c:pt idx="10881">
                  <c:v>28.106350000000006</c:v>
                </c:pt>
                <c:pt idx="10882">
                  <c:v>28.108916666666673</c:v>
                </c:pt>
                <c:pt idx="10883">
                  <c:v>28.111499999999999</c:v>
                </c:pt>
                <c:pt idx="10884">
                  <c:v>28.114100000000004</c:v>
                </c:pt>
                <c:pt idx="10885">
                  <c:v>28.116683333333327</c:v>
                </c:pt>
                <c:pt idx="10886">
                  <c:v>28.119266666666668</c:v>
                </c:pt>
                <c:pt idx="10887">
                  <c:v>28.121866666666673</c:v>
                </c:pt>
                <c:pt idx="10888">
                  <c:v>28.124450000000007</c:v>
                </c:pt>
                <c:pt idx="10889">
                  <c:v>28.127033333333326</c:v>
                </c:pt>
                <c:pt idx="10890">
                  <c:v>28.129616666666667</c:v>
                </c:pt>
                <c:pt idx="10891">
                  <c:v>28.13216666666667</c:v>
                </c:pt>
                <c:pt idx="10892">
                  <c:v>28.134766666666671</c:v>
                </c:pt>
                <c:pt idx="10893">
                  <c:v>28.137350000000005</c:v>
                </c:pt>
                <c:pt idx="10894">
                  <c:v>28.139933333333328</c:v>
                </c:pt>
                <c:pt idx="10895">
                  <c:v>28.142533333333322</c:v>
                </c:pt>
                <c:pt idx="10896">
                  <c:v>28.14511666666667</c:v>
                </c:pt>
                <c:pt idx="10897">
                  <c:v>28.1477</c:v>
                </c:pt>
                <c:pt idx="10898">
                  <c:v>28.150300000000001</c:v>
                </c:pt>
                <c:pt idx="10899">
                  <c:v>28.152883333333328</c:v>
                </c:pt>
                <c:pt idx="10900">
                  <c:v>28.155466666666669</c:v>
                </c:pt>
                <c:pt idx="10901">
                  <c:v>28.158049999999996</c:v>
                </c:pt>
                <c:pt idx="10902">
                  <c:v>28.160633333333323</c:v>
                </c:pt>
                <c:pt idx="10903">
                  <c:v>28.163233333333324</c:v>
                </c:pt>
                <c:pt idx="10904">
                  <c:v>28.165816666666668</c:v>
                </c:pt>
                <c:pt idx="10905">
                  <c:v>28.168383333333324</c:v>
                </c:pt>
                <c:pt idx="10906">
                  <c:v>28.170966666666672</c:v>
                </c:pt>
                <c:pt idx="10907">
                  <c:v>28.173549999999995</c:v>
                </c:pt>
                <c:pt idx="10908">
                  <c:v>28.176133333333325</c:v>
                </c:pt>
                <c:pt idx="10909">
                  <c:v>28.178733333333323</c:v>
                </c:pt>
                <c:pt idx="10910">
                  <c:v>28.181316666666664</c:v>
                </c:pt>
                <c:pt idx="10911">
                  <c:v>28.183900000000001</c:v>
                </c:pt>
                <c:pt idx="10912">
                  <c:v>28.186483333333324</c:v>
                </c:pt>
                <c:pt idx="10913">
                  <c:v>28.189066666666672</c:v>
                </c:pt>
                <c:pt idx="10914">
                  <c:v>28.19166666666667</c:v>
                </c:pt>
                <c:pt idx="10915">
                  <c:v>28.194250000000004</c:v>
                </c:pt>
                <c:pt idx="10916">
                  <c:v>28.196833333333327</c:v>
                </c:pt>
                <c:pt idx="10917">
                  <c:v>28.199433333333324</c:v>
                </c:pt>
                <c:pt idx="10918">
                  <c:v>28.202016666666669</c:v>
                </c:pt>
                <c:pt idx="10919">
                  <c:v>28.204600000000003</c:v>
                </c:pt>
                <c:pt idx="10920">
                  <c:v>28.2072</c:v>
                </c:pt>
                <c:pt idx="10921">
                  <c:v>28.209783333333323</c:v>
                </c:pt>
                <c:pt idx="10922">
                  <c:v>28.212366666666664</c:v>
                </c:pt>
                <c:pt idx="10923">
                  <c:v>28.214949999999995</c:v>
                </c:pt>
                <c:pt idx="10924">
                  <c:v>28.217533333333325</c:v>
                </c:pt>
                <c:pt idx="10925">
                  <c:v>28.220133333333322</c:v>
                </c:pt>
                <c:pt idx="10926">
                  <c:v>28.222716666666663</c:v>
                </c:pt>
                <c:pt idx="10927">
                  <c:v>28.225299999999997</c:v>
                </c:pt>
                <c:pt idx="10928">
                  <c:v>28.227899999999995</c:v>
                </c:pt>
                <c:pt idx="10929">
                  <c:v>28.230483333333325</c:v>
                </c:pt>
                <c:pt idx="10930">
                  <c:v>28.233066666666669</c:v>
                </c:pt>
                <c:pt idx="10931">
                  <c:v>28.235666666666667</c:v>
                </c:pt>
                <c:pt idx="10932">
                  <c:v>28.238250000000001</c:v>
                </c:pt>
                <c:pt idx="10933">
                  <c:v>28.240833333333324</c:v>
                </c:pt>
                <c:pt idx="10934">
                  <c:v>28.243383333333323</c:v>
                </c:pt>
                <c:pt idx="10935">
                  <c:v>28.245966666666668</c:v>
                </c:pt>
                <c:pt idx="10936">
                  <c:v>28.248566666666662</c:v>
                </c:pt>
                <c:pt idx="10937">
                  <c:v>28.251149999999996</c:v>
                </c:pt>
                <c:pt idx="10938">
                  <c:v>28.253733333333322</c:v>
                </c:pt>
                <c:pt idx="10939">
                  <c:v>28.256333333333323</c:v>
                </c:pt>
                <c:pt idx="10940">
                  <c:v>28.258916666666668</c:v>
                </c:pt>
                <c:pt idx="10941">
                  <c:v>28.261500000000002</c:v>
                </c:pt>
                <c:pt idx="10942">
                  <c:v>28.264099999999996</c:v>
                </c:pt>
                <c:pt idx="10943">
                  <c:v>28.266683333333322</c:v>
                </c:pt>
                <c:pt idx="10944">
                  <c:v>28.269266666666667</c:v>
                </c:pt>
                <c:pt idx="10945">
                  <c:v>28.271849999999993</c:v>
                </c:pt>
                <c:pt idx="10946">
                  <c:v>28.27443333333332</c:v>
                </c:pt>
                <c:pt idx="10947">
                  <c:v>28.277033333333325</c:v>
                </c:pt>
                <c:pt idx="10948">
                  <c:v>28.279616666666666</c:v>
                </c:pt>
                <c:pt idx="10949">
                  <c:v>28.282199999999996</c:v>
                </c:pt>
                <c:pt idx="10950">
                  <c:v>28.284800000000001</c:v>
                </c:pt>
                <c:pt idx="10951">
                  <c:v>28.28738333333332</c:v>
                </c:pt>
                <c:pt idx="10952">
                  <c:v>28.289966666666665</c:v>
                </c:pt>
                <c:pt idx="10953">
                  <c:v>28.292566666666669</c:v>
                </c:pt>
                <c:pt idx="10954">
                  <c:v>28.29515</c:v>
                </c:pt>
                <c:pt idx="10955">
                  <c:v>28.297733333333323</c:v>
                </c:pt>
                <c:pt idx="10956">
                  <c:v>28.300333333333324</c:v>
                </c:pt>
                <c:pt idx="10957">
                  <c:v>28.302916666666665</c:v>
                </c:pt>
                <c:pt idx="10958">
                  <c:v>28.305499999999995</c:v>
                </c:pt>
                <c:pt idx="10959">
                  <c:v>28.308083333333325</c:v>
                </c:pt>
                <c:pt idx="10960">
                  <c:v>28.310666666666673</c:v>
                </c:pt>
                <c:pt idx="10961">
                  <c:v>28.313266666666671</c:v>
                </c:pt>
                <c:pt idx="10962">
                  <c:v>28.315850000000005</c:v>
                </c:pt>
                <c:pt idx="10963">
                  <c:v>28.318433333333324</c:v>
                </c:pt>
                <c:pt idx="10964">
                  <c:v>28.321016666666665</c:v>
                </c:pt>
                <c:pt idx="10965">
                  <c:v>28.323599999999995</c:v>
                </c:pt>
                <c:pt idx="10966">
                  <c:v>28.326183333333326</c:v>
                </c:pt>
                <c:pt idx="10967">
                  <c:v>28.328783333333323</c:v>
                </c:pt>
                <c:pt idx="10968">
                  <c:v>28.331366666666671</c:v>
                </c:pt>
                <c:pt idx="10969">
                  <c:v>28.333950000000009</c:v>
                </c:pt>
                <c:pt idx="10970">
                  <c:v>28.336533333333325</c:v>
                </c:pt>
                <c:pt idx="10971">
                  <c:v>28.339116666666669</c:v>
                </c:pt>
                <c:pt idx="10972">
                  <c:v>28.341716666666667</c:v>
                </c:pt>
                <c:pt idx="10973">
                  <c:v>28.344299999999993</c:v>
                </c:pt>
                <c:pt idx="10974">
                  <c:v>28.346883333333327</c:v>
                </c:pt>
                <c:pt idx="10975">
                  <c:v>28.349483333333325</c:v>
                </c:pt>
                <c:pt idx="10976">
                  <c:v>28.352066666666669</c:v>
                </c:pt>
                <c:pt idx="10977">
                  <c:v>28.354649999999996</c:v>
                </c:pt>
                <c:pt idx="10978">
                  <c:v>28.357233333333326</c:v>
                </c:pt>
                <c:pt idx="10979">
                  <c:v>28.359816666666671</c:v>
                </c:pt>
                <c:pt idx="10980">
                  <c:v>28.36239999999999</c:v>
                </c:pt>
                <c:pt idx="10981">
                  <c:v>28.364983333333324</c:v>
                </c:pt>
                <c:pt idx="10982">
                  <c:v>28.367566666666672</c:v>
                </c:pt>
                <c:pt idx="10983">
                  <c:v>28.37016666666667</c:v>
                </c:pt>
                <c:pt idx="10984">
                  <c:v>28.37275</c:v>
                </c:pt>
                <c:pt idx="10985">
                  <c:v>28.375333333333323</c:v>
                </c:pt>
                <c:pt idx="10986">
                  <c:v>28.377916666666671</c:v>
                </c:pt>
                <c:pt idx="10987">
                  <c:v>28.380499999999991</c:v>
                </c:pt>
                <c:pt idx="10988">
                  <c:v>28.383083333333325</c:v>
                </c:pt>
                <c:pt idx="10989">
                  <c:v>28.385683333333326</c:v>
                </c:pt>
                <c:pt idx="10990">
                  <c:v>28.388266666666667</c:v>
                </c:pt>
                <c:pt idx="10991">
                  <c:v>28.390850000000004</c:v>
                </c:pt>
                <c:pt idx="10992">
                  <c:v>28.393433333333324</c:v>
                </c:pt>
                <c:pt idx="10993">
                  <c:v>28.396016666666664</c:v>
                </c:pt>
                <c:pt idx="10994">
                  <c:v>28.398616666666666</c:v>
                </c:pt>
                <c:pt idx="10995">
                  <c:v>28.401199999999996</c:v>
                </c:pt>
                <c:pt idx="10996">
                  <c:v>28.403783333333323</c:v>
                </c:pt>
                <c:pt idx="10997">
                  <c:v>28.406383333333324</c:v>
                </c:pt>
                <c:pt idx="10998">
                  <c:v>28.408966666666668</c:v>
                </c:pt>
                <c:pt idx="10999">
                  <c:v>28.411549999999991</c:v>
                </c:pt>
                <c:pt idx="11000">
                  <c:v>28.414149999999996</c:v>
                </c:pt>
                <c:pt idx="11001">
                  <c:v>28.416733333333323</c:v>
                </c:pt>
                <c:pt idx="11002">
                  <c:v>28.419316666666667</c:v>
                </c:pt>
                <c:pt idx="11003">
                  <c:v>28.421900000000001</c:v>
                </c:pt>
                <c:pt idx="11004">
                  <c:v>28.424483333333324</c:v>
                </c:pt>
                <c:pt idx="11005">
                  <c:v>28.427083333333325</c:v>
                </c:pt>
                <c:pt idx="11006">
                  <c:v>28.429666666666666</c:v>
                </c:pt>
                <c:pt idx="11007">
                  <c:v>28.43225</c:v>
                </c:pt>
                <c:pt idx="11008">
                  <c:v>28.434849999999994</c:v>
                </c:pt>
                <c:pt idx="11009">
                  <c:v>28.437433333333324</c:v>
                </c:pt>
                <c:pt idx="11010">
                  <c:v>28.440016666666665</c:v>
                </c:pt>
                <c:pt idx="11011">
                  <c:v>28.442616666666662</c:v>
                </c:pt>
                <c:pt idx="11012">
                  <c:v>28.445199999999996</c:v>
                </c:pt>
                <c:pt idx="11013">
                  <c:v>28.447783333333323</c:v>
                </c:pt>
                <c:pt idx="11014">
                  <c:v>28.45038333333332</c:v>
                </c:pt>
                <c:pt idx="11015">
                  <c:v>28.452966666666672</c:v>
                </c:pt>
                <c:pt idx="11016">
                  <c:v>28.455516666666661</c:v>
                </c:pt>
                <c:pt idx="11017">
                  <c:v>28.458100000000002</c:v>
                </c:pt>
                <c:pt idx="11018">
                  <c:v>28.460683333333325</c:v>
                </c:pt>
                <c:pt idx="11019">
                  <c:v>28.463283333333322</c:v>
                </c:pt>
                <c:pt idx="11020">
                  <c:v>28.465866666666667</c:v>
                </c:pt>
                <c:pt idx="11021">
                  <c:v>28.468416666666663</c:v>
                </c:pt>
                <c:pt idx="11022">
                  <c:v>28.471016666666667</c:v>
                </c:pt>
                <c:pt idx="11023">
                  <c:v>28.47359999999999</c:v>
                </c:pt>
                <c:pt idx="11024">
                  <c:v>28.476183333333321</c:v>
                </c:pt>
                <c:pt idx="11025">
                  <c:v>28.478766666666669</c:v>
                </c:pt>
                <c:pt idx="11026">
                  <c:v>28.481350000000003</c:v>
                </c:pt>
                <c:pt idx="11027">
                  <c:v>28.48395</c:v>
                </c:pt>
                <c:pt idx="11028">
                  <c:v>28.48653333333332</c:v>
                </c:pt>
                <c:pt idx="11029">
                  <c:v>28.489116666666664</c:v>
                </c:pt>
                <c:pt idx="11030">
                  <c:v>28.491683333333324</c:v>
                </c:pt>
                <c:pt idx="11031">
                  <c:v>28.494266666666665</c:v>
                </c:pt>
                <c:pt idx="11032">
                  <c:v>28.496849999999991</c:v>
                </c:pt>
                <c:pt idx="11033">
                  <c:v>28.499450000000003</c:v>
                </c:pt>
                <c:pt idx="11034">
                  <c:v>28.502033333333323</c:v>
                </c:pt>
                <c:pt idx="11035">
                  <c:v>28.504616666666667</c:v>
                </c:pt>
                <c:pt idx="11036">
                  <c:v>28.507200000000001</c:v>
                </c:pt>
                <c:pt idx="11037">
                  <c:v>28.509783333333324</c:v>
                </c:pt>
                <c:pt idx="11038">
                  <c:v>28.512383333333325</c:v>
                </c:pt>
                <c:pt idx="11039">
                  <c:v>28.514966666666673</c:v>
                </c:pt>
                <c:pt idx="11040">
                  <c:v>28.517550000000007</c:v>
                </c:pt>
                <c:pt idx="11041">
                  <c:v>28.520150000000001</c:v>
                </c:pt>
                <c:pt idx="11042">
                  <c:v>28.522733333333321</c:v>
                </c:pt>
                <c:pt idx="11043">
                  <c:v>28.525316666666662</c:v>
                </c:pt>
                <c:pt idx="11044">
                  <c:v>28.52791666666667</c:v>
                </c:pt>
                <c:pt idx="11045">
                  <c:v>28.5305</c:v>
                </c:pt>
                <c:pt idx="11046">
                  <c:v>28.533083333333323</c:v>
                </c:pt>
                <c:pt idx="11047">
                  <c:v>28.535666666666668</c:v>
                </c:pt>
                <c:pt idx="11048">
                  <c:v>28.538250000000001</c:v>
                </c:pt>
                <c:pt idx="11049">
                  <c:v>28.540833333333325</c:v>
                </c:pt>
                <c:pt idx="11050">
                  <c:v>28.543416666666666</c:v>
                </c:pt>
                <c:pt idx="11051">
                  <c:v>28.545999999999996</c:v>
                </c:pt>
                <c:pt idx="11052">
                  <c:v>28.548599999999997</c:v>
                </c:pt>
                <c:pt idx="11053">
                  <c:v>28.551183333333324</c:v>
                </c:pt>
                <c:pt idx="11054">
                  <c:v>28.553766666666668</c:v>
                </c:pt>
                <c:pt idx="11055">
                  <c:v>28.556366666666673</c:v>
                </c:pt>
                <c:pt idx="11056">
                  <c:v>28.558949999999996</c:v>
                </c:pt>
                <c:pt idx="11057">
                  <c:v>28.561533333333323</c:v>
                </c:pt>
                <c:pt idx="11058">
                  <c:v>28.564116666666667</c:v>
                </c:pt>
                <c:pt idx="11059">
                  <c:v>28.566699999999997</c:v>
                </c:pt>
                <c:pt idx="11060">
                  <c:v>28.569299999999991</c:v>
                </c:pt>
                <c:pt idx="11061">
                  <c:v>28.571883333333332</c:v>
                </c:pt>
                <c:pt idx="11062">
                  <c:v>28.574466666666673</c:v>
                </c:pt>
                <c:pt idx="11063">
                  <c:v>28.577066666666671</c:v>
                </c:pt>
                <c:pt idx="11064">
                  <c:v>28.579616666666666</c:v>
                </c:pt>
                <c:pt idx="11065">
                  <c:v>28.582199999999997</c:v>
                </c:pt>
                <c:pt idx="11066">
                  <c:v>28.584799999999991</c:v>
                </c:pt>
                <c:pt idx="11067">
                  <c:v>28.587383333333324</c:v>
                </c:pt>
                <c:pt idx="11068">
                  <c:v>28.589966666666665</c:v>
                </c:pt>
                <c:pt idx="11069">
                  <c:v>28.592550000000003</c:v>
                </c:pt>
                <c:pt idx="11070">
                  <c:v>28.595133333333322</c:v>
                </c:pt>
                <c:pt idx="11071">
                  <c:v>28.5977</c:v>
                </c:pt>
                <c:pt idx="11072">
                  <c:v>28.600283333333326</c:v>
                </c:pt>
                <c:pt idx="11073">
                  <c:v>28.602866666666671</c:v>
                </c:pt>
                <c:pt idx="11074">
                  <c:v>28.605466666666665</c:v>
                </c:pt>
                <c:pt idx="11075">
                  <c:v>28.608049999999995</c:v>
                </c:pt>
                <c:pt idx="11076">
                  <c:v>28.610633333333325</c:v>
                </c:pt>
                <c:pt idx="11077">
                  <c:v>28.613233333333326</c:v>
                </c:pt>
                <c:pt idx="11078">
                  <c:v>28.615816666666671</c:v>
                </c:pt>
                <c:pt idx="11079">
                  <c:v>28.618400000000001</c:v>
                </c:pt>
                <c:pt idx="11080">
                  <c:v>28.620983333333328</c:v>
                </c:pt>
                <c:pt idx="11081">
                  <c:v>28.623566666666665</c:v>
                </c:pt>
                <c:pt idx="11082">
                  <c:v>28.62616666666667</c:v>
                </c:pt>
                <c:pt idx="11083">
                  <c:v>28.62875</c:v>
                </c:pt>
                <c:pt idx="11084">
                  <c:v>28.631333333333327</c:v>
                </c:pt>
                <c:pt idx="11085">
                  <c:v>28.633933333333328</c:v>
                </c:pt>
                <c:pt idx="11086">
                  <c:v>28.636516666666672</c:v>
                </c:pt>
                <c:pt idx="11087">
                  <c:v>28.639099999999999</c:v>
                </c:pt>
                <c:pt idx="11088">
                  <c:v>28.6417</c:v>
                </c:pt>
                <c:pt idx="11089">
                  <c:v>28.644283333333323</c:v>
                </c:pt>
                <c:pt idx="11090">
                  <c:v>28.646866666666668</c:v>
                </c:pt>
                <c:pt idx="11091">
                  <c:v>28.649450000000005</c:v>
                </c:pt>
                <c:pt idx="11092">
                  <c:v>28.652033333333325</c:v>
                </c:pt>
                <c:pt idx="11093">
                  <c:v>28.654633333333326</c:v>
                </c:pt>
                <c:pt idx="11094">
                  <c:v>28.65721666666667</c:v>
                </c:pt>
                <c:pt idx="11095">
                  <c:v>28.659800000000004</c:v>
                </c:pt>
                <c:pt idx="11096">
                  <c:v>28.662399999999991</c:v>
                </c:pt>
                <c:pt idx="11097">
                  <c:v>28.664983333333328</c:v>
                </c:pt>
                <c:pt idx="11098">
                  <c:v>28.667566666666673</c:v>
                </c:pt>
                <c:pt idx="11099">
                  <c:v>28.67016666666667</c:v>
                </c:pt>
                <c:pt idx="11100">
                  <c:v>28.672750000000001</c:v>
                </c:pt>
                <c:pt idx="11101">
                  <c:v>28.675333333333324</c:v>
                </c:pt>
                <c:pt idx="11102">
                  <c:v>28.677933333333328</c:v>
                </c:pt>
                <c:pt idx="11103">
                  <c:v>28.680516666666666</c:v>
                </c:pt>
                <c:pt idx="11104">
                  <c:v>28.683100000000003</c:v>
                </c:pt>
                <c:pt idx="11105">
                  <c:v>28.685683333333323</c:v>
                </c:pt>
                <c:pt idx="11106">
                  <c:v>28.688266666666667</c:v>
                </c:pt>
                <c:pt idx="11107">
                  <c:v>28.690866666666672</c:v>
                </c:pt>
                <c:pt idx="11108">
                  <c:v>28.693449999999995</c:v>
                </c:pt>
                <c:pt idx="11109">
                  <c:v>28.696033333333325</c:v>
                </c:pt>
                <c:pt idx="11110">
                  <c:v>28.698633333333319</c:v>
                </c:pt>
                <c:pt idx="11111">
                  <c:v>28.701216666666667</c:v>
                </c:pt>
                <c:pt idx="11112">
                  <c:v>28.703800000000001</c:v>
                </c:pt>
                <c:pt idx="11113">
                  <c:v>28.706383333333324</c:v>
                </c:pt>
                <c:pt idx="11114">
                  <c:v>28.708966666666665</c:v>
                </c:pt>
                <c:pt idx="11115">
                  <c:v>28.711549999999995</c:v>
                </c:pt>
                <c:pt idx="11116">
                  <c:v>28.714133333333326</c:v>
                </c:pt>
                <c:pt idx="11117">
                  <c:v>28.716716666666667</c:v>
                </c:pt>
                <c:pt idx="11118">
                  <c:v>28.719316666666668</c:v>
                </c:pt>
                <c:pt idx="11119">
                  <c:v>28.721900000000005</c:v>
                </c:pt>
                <c:pt idx="11120">
                  <c:v>28.724483333333325</c:v>
                </c:pt>
                <c:pt idx="11121">
                  <c:v>28.727083333333326</c:v>
                </c:pt>
                <c:pt idx="11122">
                  <c:v>28.729666666666667</c:v>
                </c:pt>
                <c:pt idx="11123">
                  <c:v>28.732250000000001</c:v>
                </c:pt>
                <c:pt idx="11124">
                  <c:v>28.734849999999994</c:v>
                </c:pt>
                <c:pt idx="11125">
                  <c:v>28.737433333333325</c:v>
                </c:pt>
                <c:pt idx="11126">
                  <c:v>28.740016666666669</c:v>
                </c:pt>
                <c:pt idx="11127">
                  <c:v>28.742599999999992</c:v>
                </c:pt>
                <c:pt idx="11128">
                  <c:v>28.745183333333323</c:v>
                </c:pt>
                <c:pt idx="11129">
                  <c:v>28.747783333333324</c:v>
                </c:pt>
                <c:pt idx="11130">
                  <c:v>28.750366666666665</c:v>
                </c:pt>
                <c:pt idx="11131">
                  <c:v>28.752949999999991</c:v>
                </c:pt>
                <c:pt idx="11132">
                  <c:v>28.755550000000003</c:v>
                </c:pt>
                <c:pt idx="11133">
                  <c:v>28.758133333333323</c:v>
                </c:pt>
                <c:pt idx="11134">
                  <c:v>28.760716666666664</c:v>
                </c:pt>
                <c:pt idx="11135">
                  <c:v>28.763316666666661</c:v>
                </c:pt>
                <c:pt idx="11136">
                  <c:v>28.765899999999991</c:v>
                </c:pt>
                <c:pt idx="11137">
                  <c:v>28.768483333333322</c:v>
                </c:pt>
                <c:pt idx="11138">
                  <c:v>28.771083333333326</c:v>
                </c:pt>
                <c:pt idx="11139">
                  <c:v>28.773666666666667</c:v>
                </c:pt>
                <c:pt idx="11140">
                  <c:v>28.776250000000001</c:v>
                </c:pt>
                <c:pt idx="11141">
                  <c:v>28.778833333333324</c:v>
                </c:pt>
                <c:pt idx="11142">
                  <c:v>28.781416666666662</c:v>
                </c:pt>
                <c:pt idx="11143">
                  <c:v>28.784016666666666</c:v>
                </c:pt>
                <c:pt idx="11144">
                  <c:v>28.786599999999996</c:v>
                </c:pt>
                <c:pt idx="11145">
                  <c:v>28.789183333333323</c:v>
                </c:pt>
                <c:pt idx="11146">
                  <c:v>28.791783333333324</c:v>
                </c:pt>
                <c:pt idx="11147">
                  <c:v>28.794366666666672</c:v>
                </c:pt>
                <c:pt idx="11148">
                  <c:v>28.796949999999995</c:v>
                </c:pt>
                <c:pt idx="11149">
                  <c:v>28.79955</c:v>
                </c:pt>
                <c:pt idx="11150">
                  <c:v>28.802133333333323</c:v>
                </c:pt>
                <c:pt idx="11151">
                  <c:v>28.804716666666664</c:v>
                </c:pt>
                <c:pt idx="11152">
                  <c:v>28.807300000000001</c:v>
                </c:pt>
                <c:pt idx="11153">
                  <c:v>28.809849999999994</c:v>
                </c:pt>
                <c:pt idx="11154">
                  <c:v>28.812433333333324</c:v>
                </c:pt>
                <c:pt idx="11155">
                  <c:v>28.815016666666668</c:v>
                </c:pt>
                <c:pt idx="11156">
                  <c:v>28.817600000000006</c:v>
                </c:pt>
                <c:pt idx="11157">
                  <c:v>28.820166666666672</c:v>
                </c:pt>
                <c:pt idx="11158">
                  <c:v>28.822749999999992</c:v>
                </c:pt>
                <c:pt idx="11159">
                  <c:v>28.825333333333322</c:v>
                </c:pt>
                <c:pt idx="11160">
                  <c:v>28.82791666666667</c:v>
                </c:pt>
                <c:pt idx="11161">
                  <c:v>28.830499999999994</c:v>
                </c:pt>
                <c:pt idx="11162">
                  <c:v>28.833100000000005</c:v>
                </c:pt>
                <c:pt idx="11163">
                  <c:v>28.835683333333328</c:v>
                </c:pt>
                <c:pt idx="11164">
                  <c:v>28.838266666666669</c:v>
                </c:pt>
                <c:pt idx="11165">
                  <c:v>28.840850000000003</c:v>
                </c:pt>
                <c:pt idx="11166">
                  <c:v>28.843433333333323</c:v>
                </c:pt>
                <c:pt idx="11167">
                  <c:v>28.846016666666667</c:v>
                </c:pt>
                <c:pt idx="11168">
                  <c:v>28.848616666666661</c:v>
                </c:pt>
                <c:pt idx="11169">
                  <c:v>28.851199999999999</c:v>
                </c:pt>
                <c:pt idx="11170">
                  <c:v>28.853783333333329</c:v>
                </c:pt>
                <c:pt idx="11171">
                  <c:v>28.85636666666667</c:v>
                </c:pt>
                <c:pt idx="11172">
                  <c:v>28.858950000000004</c:v>
                </c:pt>
                <c:pt idx="11173">
                  <c:v>28.861550000000001</c:v>
                </c:pt>
                <c:pt idx="11174">
                  <c:v>28.864133333333321</c:v>
                </c:pt>
                <c:pt idx="11175">
                  <c:v>28.866716666666662</c:v>
                </c:pt>
                <c:pt idx="11176">
                  <c:v>28.86931666666667</c:v>
                </c:pt>
                <c:pt idx="11177">
                  <c:v>28.871900000000004</c:v>
                </c:pt>
                <c:pt idx="11178">
                  <c:v>28.874483333333327</c:v>
                </c:pt>
                <c:pt idx="11179">
                  <c:v>28.877083333333328</c:v>
                </c:pt>
                <c:pt idx="11180">
                  <c:v>28.879666666666665</c:v>
                </c:pt>
                <c:pt idx="11181">
                  <c:v>28.882249999999992</c:v>
                </c:pt>
                <c:pt idx="11182">
                  <c:v>28.884799999999991</c:v>
                </c:pt>
                <c:pt idx="11183">
                  <c:v>28.887366666666665</c:v>
                </c:pt>
                <c:pt idx="11184">
                  <c:v>28.88996666666667</c:v>
                </c:pt>
                <c:pt idx="11185">
                  <c:v>28.892533333333322</c:v>
                </c:pt>
                <c:pt idx="11186">
                  <c:v>28.89511666666667</c:v>
                </c:pt>
                <c:pt idx="11187">
                  <c:v>28.897716666666668</c:v>
                </c:pt>
                <c:pt idx="11188">
                  <c:v>28.900299999999998</c:v>
                </c:pt>
                <c:pt idx="11189">
                  <c:v>28.902883333333325</c:v>
                </c:pt>
                <c:pt idx="11190">
                  <c:v>28.905483333333322</c:v>
                </c:pt>
                <c:pt idx="11191">
                  <c:v>28.908066666666667</c:v>
                </c:pt>
                <c:pt idx="11192">
                  <c:v>28.910633333333323</c:v>
                </c:pt>
                <c:pt idx="11193">
                  <c:v>28.913216666666663</c:v>
                </c:pt>
                <c:pt idx="11194">
                  <c:v>28.915800000000001</c:v>
                </c:pt>
                <c:pt idx="11195">
                  <c:v>28.918383333333324</c:v>
                </c:pt>
                <c:pt idx="11196">
                  <c:v>28.920966666666668</c:v>
                </c:pt>
                <c:pt idx="11197">
                  <c:v>28.923549999999992</c:v>
                </c:pt>
                <c:pt idx="11198">
                  <c:v>28.92615</c:v>
                </c:pt>
                <c:pt idx="11199">
                  <c:v>28.928733333333319</c:v>
                </c:pt>
                <c:pt idx="11200">
                  <c:v>28.931316666666664</c:v>
                </c:pt>
                <c:pt idx="11201">
                  <c:v>28.933900000000001</c:v>
                </c:pt>
                <c:pt idx="11202">
                  <c:v>28.936483333333324</c:v>
                </c:pt>
                <c:pt idx="11203">
                  <c:v>28.939083333333325</c:v>
                </c:pt>
                <c:pt idx="11204">
                  <c:v>28.941666666666666</c:v>
                </c:pt>
                <c:pt idx="11205">
                  <c:v>28.94425</c:v>
                </c:pt>
                <c:pt idx="11206">
                  <c:v>28.946849999999991</c:v>
                </c:pt>
                <c:pt idx="11207">
                  <c:v>28.949433333333321</c:v>
                </c:pt>
                <c:pt idx="11208">
                  <c:v>28.952016666666669</c:v>
                </c:pt>
                <c:pt idx="11209">
                  <c:v>28.954616666666666</c:v>
                </c:pt>
                <c:pt idx="11210">
                  <c:v>28.9572</c:v>
                </c:pt>
                <c:pt idx="11211">
                  <c:v>28.959783333333323</c:v>
                </c:pt>
                <c:pt idx="11212">
                  <c:v>28.962349999999997</c:v>
                </c:pt>
                <c:pt idx="11213">
                  <c:v>28.96493333333332</c:v>
                </c:pt>
                <c:pt idx="11214">
                  <c:v>28.967533333333321</c:v>
                </c:pt>
                <c:pt idx="11215">
                  <c:v>28.970116666666669</c:v>
                </c:pt>
                <c:pt idx="11216">
                  <c:v>28.972699999999996</c:v>
                </c:pt>
                <c:pt idx="11217">
                  <c:v>28.975299999999997</c:v>
                </c:pt>
                <c:pt idx="11218">
                  <c:v>28.977883333333327</c:v>
                </c:pt>
                <c:pt idx="11219">
                  <c:v>28.980466666666661</c:v>
                </c:pt>
                <c:pt idx="11220">
                  <c:v>28.983066666666666</c:v>
                </c:pt>
                <c:pt idx="11221">
                  <c:v>28.985649999999996</c:v>
                </c:pt>
                <c:pt idx="11222">
                  <c:v>28.988233333333319</c:v>
                </c:pt>
                <c:pt idx="11223">
                  <c:v>28.990833333333324</c:v>
                </c:pt>
                <c:pt idx="11224">
                  <c:v>28.993416666666665</c:v>
                </c:pt>
                <c:pt idx="11225">
                  <c:v>28.995999999999995</c:v>
                </c:pt>
                <c:pt idx="11226">
                  <c:v>28.998583333333322</c:v>
                </c:pt>
                <c:pt idx="11227">
                  <c:v>29.00116666666667</c:v>
                </c:pt>
                <c:pt idx="11228">
                  <c:v>29.003766666666667</c:v>
                </c:pt>
                <c:pt idx="11229">
                  <c:v>29.006350000000001</c:v>
                </c:pt>
                <c:pt idx="11230">
                  <c:v>29.008933333333324</c:v>
                </c:pt>
                <c:pt idx="11231">
                  <c:v>29.011533333333325</c:v>
                </c:pt>
                <c:pt idx="11232">
                  <c:v>29.01411666666667</c:v>
                </c:pt>
                <c:pt idx="11233">
                  <c:v>29.0167</c:v>
                </c:pt>
                <c:pt idx="11234">
                  <c:v>29.019299999999994</c:v>
                </c:pt>
                <c:pt idx="11235">
                  <c:v>29.021883333333328</c:v>
                </c:pt>
                <c:pt idx="11236">
                  <c:v>29.024466666666672</c:v>
                </c:pt>
                <c:pt idx="11237">
                  <c:v>29.027016666666668</c:v>
                </c:pt>
                <c:pt idx="11238">
                  <c:v>29.029583333333324</c:v>
                </c:pt>
                <c:pt idx="11239">
                  <c:v>29.032183333333325</c:v>
                </c:pt>
                <c:pt idx="11240">
                  <c:v>29.03476666666667</c:v>
                </c:pt>
                <c:pt idx="11241">
                  <c:v>29.037350000000004</c:v>
                </c:pt>
                <c:pt idx="11242">
                  <c:v>29.039949999999994</c:v>
                </c:pt>
                <c:pt idx="11243">
                  <c:v>29.042533333333317</c:v>
                </c:pt>
                <c:pt idx="11244">
                  <c:v>29.045116666666669</c:v>
                </c:pt>
                <c:pt idx="11245">
                  <c:v>29.047716666666666</c:v>
                </c:pt>
                <c:pt idx="11246">
                  <c:v>29.0503</c:v>
                </c:pt>
                <c:pt idx="11247">
                  <c:v>29.052883333333327</c:v>
                </c:pt>
                <c:pt idx="11248">
                  <c:v>29.055466666666668</c:v>
                </c:pt>
                <c:pt idx="11249">
                  <c:v>29.058049999999991</c:v>
                </c:pt>
                <c:pt idx="11250">
                  <c:v>29.060649999999992</c:v>
                </c:pt>
                <c:pt idx="11251">
                  <c:v>29.063233333333326</c:v>
                </c:pt>
                <c:pt idx="11252">
                  <c:v>29.065816666666667</c:v>
                </c:pt>
                <c:pt idx="11253">
                  <c:v>29.068416666666664</c:v>
                </c:pt>
                <c:pt idx="11254">
                  <c:v>29.071000000000005</c:v>
                </c:pt>
                <c:pt idx="11255">
                  <c:v>29.073583333333325</c:v>
                </c:pt>
                <c:pt idx="11256">
                  <c:v>29.076183333333326</c:v>
                </c:pt>
                <c:pt idx="11257">
                  <c:v>29.07876666666667</c:v>
                </c:pt>
                <c:pt idx="11258">
                  <c:v>29.08135</c:v>
                </c:pt>
                <c:pt idx="11259">
                  <c:v>29.083933333333324</c:v>
                </c:pt>
                <c:pt idx="11260">
                  <c:v>29.086516666666665</c:v>
                </c:pt>
                <c:pt idx="11261">
                  <c:v>29.089116666666666</c:v>
                </c:pt>
                <c:pt idx="11262">
                  <c:v>29.091699999999996</c:v>
                </c:pt>
                <c:pt idx="11263">
                  <c:v>29.094283333333326</c:v>
                </c:pt>
                <c:pt idx="11264">
                  <c:v>29.096883333333327</c:v>
                </c:pt>
                <c:pt idx="11265">
                  <c:v>29.099466666666668</c:v>
                </c:pt>
                <c:pt idx="11266">
                  <c:v>29.102050000000006</c:v>
                </c:pt>
                <c:pt idx="11267">
                  <c:v>29.104649999999996</c:v>
                </c:pt>
                <c:pt idx="11268">
                  <c:v>29.107233333333326</c:v>
                </c:pt>
                <c:pt idx="11269">
                  <c:v>29.109783333333326</c:v>
                </c:pt>
                <c:pt idx="11270">
                  <c:v>29.11236666666667</c:v>
                </c:pt>
                <c:pt idx="11271">
                  <c:v>29.114950000000007</c:v>
                </c:pt>
                <c:pt idx="11272">
                  <c:v>29.117550000000005</c:v>
                </c:pt>
                <c:pt idx="11273">
                  <c:v>29.120133333333325</c:v>
                </c:pt>
                <c:pt idx="11274">
                  <c:v>29.122716666666669</c:v>
                </c:pt>
                <c:pt idx="11275">
                  <c:v>29.125316666666667</c:v>
                </c:pt>
                <c:pt idx="11276">
                  <c:v>29.127900000000004</c:v>
                </c:pt>
                <c:pt idx="11277">
                  <c:v>29.130483333333327</c:v>
                </c:pt>
                <c:pt idx="11278">
                  <c:v>29.133083333333328</c:v>
                </c:pt>
                <c:pt idx="11279">
                  <c:v>29.135666666666673</c:v>
                </c:pt>
                <c:pt idx="11280">
                  <c:v>29.138250000000006</c:v>
                </c:pt>
                <c:pt idx="11281">
                  <c:v>29.140833333333326</c:v>
                </c:pt>
                <c:pt idx="11282">
                  <c:v>29.143416666666667</c:v>
                </c:pt>
                <c:pt idx="11283">
                  <c:v>29.146016666666664</c:v>
                </c:pt>
                <c:pt idx="11284">
                  <c:v>29.148599999999991</c:v>
                </c:pt>
                <c:pt idx="11285">
                  <c:v>29.151183333333329</c:v>
                </c:pt>
                <c:pt idx="11286">
                  <c:v>29.153783333333326</c:v>
                </c:pt>
                <c:pt idx="11287">
                  <c:v>29.156366666666671</c:v>
                </c:pt>
                <c:pt idx="11288">
                  <c:v>29.158950000000004</c:v>
                </c:pt>
                <c:pt idx="11289">
                  <c:v>29.161549999999991</c:v>
                </c:pt>
                <c:pt idx="11290">
                  <c:v>29.164133333333325</c:v>
                </c:pt>
                <c:pt idx="11291">
                  <c:v>29.166716666666666</c:v>
                </c:pt>
                <c:pt idx="11292">
                  <c:v>29.169316666666667</c:v>
                </c:pt>
                <c:pt idx="11293">
                  <c:v>29.171900000000004</c:v>
                </c:pt>
                <c:pt idx="11294">
                  <c:v>29.174483333333328</c:v>
                </c:pt>
                <c:pt idx="11295">
                  <c:v>29.177066666666672</c:v>
                </c:pt>
                <c:pt idx="11296">
                  <c:v>29.179649999999995</c:v>
                </c:pt>
                <c:pt idx="11297">
                  <c:v>29.18225</c:v>
                </c:pt>
                <c:pt idx="11298">
                  <c:v>29.184833333333327</c:v>
                </c:pt>
                <c:pt idx="11299">
                  <c:v>29.187383333333326</c:v>
                </c:pt>
                <c:pt idx="11300">
                  <c:v>29.189983333333323</c:v>
                </c:pt>
                <c:pt idx="11301">
                  <c:v>29.192566666666668</c:v>
                </c:pt>
                <c:pt idx="11302">
                  <c:v>29.195150000000005</c:v>
                </c:pt>
                <c:pt idx="11303">
                  <c:v>29.197749999999996</c:v>
                </c:pt>
                <c:pt idx="11304">
                  <c:v>29.200333333333322</c:v>
                </c:pt>
                <c:pt idx="11305">
                  <c:v>29.202916666666667</c:v>
                </c:pt>
                <c:pt idx="11306">
                  <c:v>29.20549999999999</c:v>
                </c:pt>
                <c:pt idx="11307">
                  <c:v>29.20808333333332</c:v>
                </c:pt>
                <c:pt idx="11308">
                  <c:v>29.210683333333328</c:v>
                </c:pt>
                <c:pt idx="11309">
                  <c:v>29.213266666666669</c:v>
                </c:pt>
                <c:pt idx="11310">
                  <c:v>29.215833333333325</c:v>
                </c:pt>
                <c:pt idx="11311">
                  <c:v>29.218433333333323</c:v>
                </c:pt>
                <c:pt idx="11312">
                  <c:v>29.221016666666667</c:v>
                </c:pt>
                <c:pt idx="11313">
                  <c:v>29.22359999999999</c:v>
                </c:pt>
                <c:pt idx="11314">
                  <c:v>29.226199999999995</c:v>
                </c:pt>
                <c:pt idx="11315">
                  <c:v>29.228783333333325</c:v>
                </c:pt>
                <c:pt idx="11316">
                  <c:v>29.23136666666667</c:v>
                </c:pt>
                <c:pt idx="11317">
                  <c:v>29.233950000000004</c:v>
                </c:pt>
                <c:pt idx="11318">
                  <c:v>29.236533333333323</c:v>
                </c:pt>
                <c:pt idx="11319">
                  <c:v>29.239133333333321</c:v>
                </c:pt>
                <c:pt idx="11320">
                  <c:v>29.241716666666662</c:v>
                </c:pt>
                <c:pt idx="11321">
                  <c:v>29.244283333333325</c:v>
                </c:pt>
                <c:pt idx="11322">
                  <c:v>29.246883333333329</c:v>
                </c:pt>
                <c:pt idx="11323">
                  <c:v>29.249466666666667</c:v>
                </c:pt>
                <c:pt idx="11324">
                  <c:v>29.252050000000001</c:v>
                </c:pt>
                <c:pt idx="11325">
                  <c:v>29.254650000000005</c:v>
                </c:pt>
                <c:pt idx="11326">
                  <c:v>29.257233333333325</c:v>
                </c:pt>
                <c:pt idx="11327">
                  <c:v>29.259816666666669</c:v>
                </c:pt>
                <c:pt idx="11328">
                  <c:v>29.262399999999996</c:v>
                </c:pt>
                <c:pt idx="11329">
                  <c:v>29.264983333333323</c:v>
                </c:pt>
                <c:pt idx="11330">
                  <c:v>29.267583333333324</c:v>
                </c:pt>
                <c:pt idx="11331">
                  <c:v>29.270166666666668</c:v>
                </c:pt>
                <c:pt idx="11332">
                  <c:v>29.272749999999988</c:v>
                </c:pt>
                <c:pt idx="11333">
                  <c:v>29.27535</c:v>
                </c:pt>
                <c:pt idx="11334">
                  <c:v>29.277933333333326</c:v>
                </c:pt>
                <c:pt idx="11335">
                  <c:v>29.28051666666666</c:v>
                </c:pt>
                <c:pt idx="11336">
                  <c:v>29.283116666666665</c:v>
                </c:pt>
                <c:pt idx="11337">
                  <c:v>29.285699999999999</c:v>
                </c:pt>
                <c:pt idx="11338">
                  <c:v>29.288283333333322</c:v>
                </c:pt>
                <c:pt idx="11339">
                  <c:v>29.29086666666667</c:v>
                </c:pt>
                <c:pt idx="11340">
                  <c:v>29.29345</c:v>
                </c:pt>
                <c:pt idx="11341">
                  <c:v>29.29604999999999</c:v>
                </c:pt>
                <c:pt idx="11342">
                  <c:v>29.298633333333317</c:v>
                </c:pt>
                <c:pt idx="11343">
                  <c:v>29.301216666666672</c:v>
                </c:pt>
                <c:pt idx="11344">
                  <c:v>29.30381666666667</c:v>
                </c:pt>
                <c:pt idx="11345">
                  <c:v>29.3064</c:v>
                </c:pt>
                <c:pt idx="11346">
                  <c:v>29.308983333333327</c:v>
                </c:pt>
                <c:pt idx="11347">
                  <c:v>29.311583333333324</c:v>
                </c:pt>
                <c:pt idx="11348">
                  <c:v>29.314166666666669</c:v>
                </c:pt>
                <c:pt idx="11349">
                  <c:v>29.316750000000006</c:v>
                </c:pt>
                <c:pt idx="11350">
                  <c:v>29.319350000000004</c:v>
                </c:pt>
                <c:pt idx="11351">
                  <c:v>29.321933333333327</c:v>
                </c:pt>
                <c:pt idx="11352">
                  <c:v>29.324516666666668</c:v>
                </c:pt>
                <c:pt idx="11353">
                  <c:v>29.327066666666671</c:v>
                </c:pt>
                <c:pt idx="11354">
                  <c:v>29.329650000000001</c:v>
                </c:pt>
                <c:pt idx="11355">
                  <c:v>29.332249999999991</c:v>
                </c:pt>
                <c:pt idx="11356">
                  <c:v>29.334833333333329</c:v>
                </c:pt>
                <c:pt idx="11357">
                  <c:v>29.33741666666667</c:v>
                </c:pt>
                <c:pt idx="11358">
                  <c:v>29.340016666666667</c:v>
                </c:pt>
                <c:pt idx="11359">
                  <c:v>29.342599999999997</c:v>
                </c:pt>
                <c:pt idx="11360">
                  <c:v>29.345183333333324</c:v>
                </c:pt>
                <c:pt idx="11361">
                  <c:v>29.347766666666665</c:v>
                </c:pt>
                <c:pt idx="11362">
                  <c:v>29.350349999999995</c:v>
                </c:pt>
                <c:pt idx="11363">
                  <c:v>29.352950000000003</c:v>
                </c:pt>
                <c:pt idx="11364">
                  <c:v>29.355533333333323</c:v>
                </c:pt>
                <c:pt idx="11365">
                  <c:v>29.358116666666668</c:v>
                </c:pt>
                <c:pt idx="11366">
                  <c:v>29.360716666666669</c:v>
                </c:pt>
                <c:pt idx="11367">
                  <c:v>29.363316666666666</c:v>
                </c:pt>
                <c:pt idx="11368">
                  <c:v>29.3659</c:v>
                </c:pt>
                <c:pt idx="11369">
                  <c:v>29.36849999999999</c:v>
                </c:pt>
                <c:pt idx="11370">
                  <c:v>29.371100000000006</c:v>
                </c:pt>
                <c:pt idx="11371">
                  <c:v>29.373699999999996</c:v>
                </c:pt>
                <c:pt idx="11372">
                  <c:v>29.376316666666664</c:v>
                </c:pt>
                <c:pt idx="11373">
                  <c:v>29.378916666666665</c:v>
                </c:pt>
                <c:pt idx="11374">
                  <c:v>29.381516666666666</c:v>
                </c:pt>
                <c:pt idx="11375">
                  <c:v>29.384133333333324</c:v>
                </c:pt>
                <c:pt idx="11376">
                  <c:v>29.386733333333321</c:v>
                </c:pt>
                <c:pt idx="11377">
                  <c:v>29.389333333333322</c:v>
                </c:pt>
                <c:pt idx="11378">
                  <c:v>29.391950000000005</c:v>
                </c:pt>
                <c:pt idx="11379">
                  <c:v>29.394549999999995</c:v>
                </c:pt>
                <c:pt idx="11380">
                  <c:v>29.397150000000003</c:v>
                </c:pt>
                <c:pt idx="11381">
                  <c:v>29.399766666666668</c:v>
                </c:pt>
                <c:pt idx="11382">
                  <c:v>29.402366666666669</c:v>
                </c:pt>
                <c:pt idx="11383">
                  <c:v>29.40496666666667</c:v>
                </c:pt>
                <c:pt idx="11384">
                  <c:v>29.407583333333321</c:v>
                </c:pt>
                <c:pt idx="11385">
                  <c:v>29.410183333333329</c:v>
                </c:pt>
                <c:pt idx="11386">
                  <c:v>29.412783333333323</c:v>
                </c:pt>
                <c:pt idx="11387">
                  <c:v>29.415399999999991</c:v>
                </c:pt>
                <c:pt idx="11388">
                  <c:v>29.417999999999999</c:v>
                </c:pt>
                <c:pt idx="11389">
                  <c:v>29.420599999999997</c:v>
                </c:pt>
                <c:pt idx="11390">
                  <c:v>29.423216666666669</c:v>
                </c:pt>
                <c:pt idx="11391">
                  <c:v>29.425816666666666</c:v>
                </c:pt>
                <c:pt idx="11392">
                  <c:v>29.428416666666664</c:v>
                </c:pt>
                <c:pt idx="11393">
                  <c:v>29.431033333333325</c:v>
                </c:pt>
                <c:pt idx="11394">
                  <c:v>29.433633333333322</c:v>
                </c:pt>
                <c:pt idx="11395">
                  <c:v>29.436233333333323</c:v>
                </c:pt>
                <c:pt idx="11396">
                  <c:v>29.438849999999995</c:v>
                </c:pt>
                <c:pt idx="11397">
                  <c:v>29.44145</c:v>
                </c:pt>
                <c:pt idx="11398">
                  <c:v>29.444050000000001</c:v>
                </c:pt>
                <c:pt idx="11399">
                  <c:v>29.446666666666662</c:v>
                </c:pt>
                <c:pt idx="11400">
                  <c:v>29.449266666666666</c:v>
                </c:pt>
                <c:pt idx="11401">
                  <c:v>29.451866666666671</c:v>
                </c:pt>
                <c:pt idx="11402">
                  <c:v>29.454466666666672</c:v>
                </c:pt>
                <c:pt idx="11403">
                  <c:v>29.45706666666667</c:v>
                </c:pt>
                <c:pt idx="11404">
                  <c:v>29.459666666666667</c:v>
                </c:pt>
                <c:pt idx="11405">
                  <c:v>29.462283333333321</c:v>
                </c:pt>
                <c:pt idx="11406">
                  <c:v>29.464883333333326</c:v>
                </c:pt>
                <c:pt idx="11407">
                  <c:v>29.467483333333323</c:v>
                </c:pt>
                <c:pt idx="11408">
                  <c:v>29.470083333333321</c:v>
                </c:pt>
                <c:pt idx="11409">
                  <c:v>29.472699999999996</c:v>
                </c:pt>
                <c:pt idx="11410">
                  <c:v>29.475299999999997</c:v>
                </c:pt>
                <c:pt idx="11411">
                  <c:v>29.477899999999995</c:v>
                </c:pt>
                <c:pt idx="11412">
                  <c:v>29.480516666666663</c:v>
                </c:pt>
                <c:pt idx="11413">
                  <c:v>29.483116666666664</c:v>
                </c:pt>
                <c:pt idx="11414">
                  <c:v>29.485716666666665</c:v>
                </c:pt>
                <c:pt idx="11415">
                  <c:v>29.488333333333319</c:v>
                </c:pt>
                <c:pt idx="11416">
                  <c:v>29.49093333333332</c:v>
                </c:pt>
                <c:pt idx="11417">
                  <c:v>29.493533333333321</c:v>
                </c:pt>
                <c:pt idx="11418">
                  <c:v>29.496133333333322</c:v>
                </c:pt>
                <c:pt idx="11419">
                  <c:v>29.498749999999987</c:v>
                </c:pt>
                <c:pt idx="11420">
                  <c:v>29.501349999999995</c:v>
                </c:pt>
                <c:pt idx="11421">
                  <c:v>29.503950000000003</c:v>
                </c:pt>
                <c:pt idx="11422">
                  <c:v>29.506566666666668</c:v>
                </c:pt>
                <c:pt idx="11423">
                  <c:v>29.509166666666665</c:v>
                </c:pt>
                <c:pt idx="11424">
                  <c:v>29.51176666666667</c:v>
                </c:pt>
                <c:pt idx="11425">
                  <c:v>29.514350000000004</c:v>
                </c:pt>
                <c:pt idx="11426">
                  <c:v>29.516950000000005</c:v>
                </c:pt>
                <c:pt idx="11427">
                  <c:v>29.519549999999995</c:v>
                </c:pt>
                <c:pt idx="11428">
                  <c:v>29.52215</c:v>
                </c:pt>
                <c:pt idx="11429">
                  <c:v>29.52474999999999</c:v>
                </c:pt>
                <c:pt idx="11430">
                  <c:v>29.527350000000006</c:v>
                </c:pt>
                <c:pt idx="11431">
                  <c:v>29.52996666666667</c:v>
                </c:pt>
                <c:pt idx="11432">
                  <c:v>29.532566666666664</c:v>
                </c:pt>
                <c:pt idx="11433">
                  <c:v>29.535166666666665</c:v>
                </c:pt>
                <c:pt idx="11434">
                  <c:v>29.537783333333326</c:v>
                </c:pt>
                <c:pt idx="11435">
                  <c:v>29.540383333333324</c:v>
                </c:pt>
                <c:pt idx="11436">
                  <c:v>29.542983333333325</c:v>
                </c:pt>
                <c:pt idx="11437">
                  <c:v>29.545599999999997</c:v>
                </c:pt>
                <c:pt idx="11438">
                  <c:v>29.548199999999998</c:v>
                </c:pt>
                <c:pt idx="11439">
                  <c:v>29.550799999999995</c:v>
                </c:pt>
                <c:pt idx="11440">
                  <c:v>29.553416666666667</c:v>
                </c:pt>
                <c:pt idx="11441">
                  <c:v>29.556016666666668</c:v>
                </c:pt>
                <c:pt idx="11442">
                  <c:v>29.558616666666669</c:v>
                </c:pt>
                <c:pt idx="11443">
                  <c:v>29.561233333333323</c:v>
                </c:pt>
                <c:pt idx="11444">
                  <c:v>29.563833333333321</c:v>
                </c:pt>
                <c:pt idx="11445">
                  <c:v>29.566433333333325</c:v>
                </c:pt>
                <c:pt idx="11446">
                  <c:v>29.569033333333323</c:v>
                </c:pt>
                <c:pt idx="11447">
                  <c:v>29.571616666666667</c:v>
                </c:pt>
                <c:pt idx="11448">
                  <c:v>29.574216666666665</c:v>
                </c:pt>
                <c:pt idx="11449">
                  <c:v>29.576833333333326</c:v>
                </c:pt>
                <c:pt idx="11450">
                  <c:v>29.579416666666667</c:v>
                </c:pt>
                <c:pt idx="11451">
                  <c:v>29.582016666666664</c:v>
                </c:pt>
                <c:pt idx="11452">
                  <c:v>29.584633333333322</c:v>
                </c:pt>
                <c:pt idx="11453">
                  <c:v>29.587233333333323</c:v>
                </c:pt>
                <c:pt idx="11454">
                  <c:v>29.589833333333324</c:v>
                </c:pt>
                <c:pt idx="11455">
                  <c:v>29.592416666666669</c:v>
                </c:pt>
                <c:pt idx="11456">
                  <c:v>29.595016666666666</c:v>
                </c:pt>
                <c:pt idx="11457">
                  <c:v>29.597616666666667</c:v>
                </c:pt>
                <c:pt idx="11458">
                  <c:v>29.600216666666665</c:v>
                </c:pt>
                <c:pt idx="11459">
                  <c:v>29.602833333333326</c:v>
                </c:pt>
                <c:pt idx="11460">
                  <c:v>29.605433333333323</c:v>
                </c:pt>
                <c:pt idx="11461">
                  <c:v>29.608033333333321</c:v>
                </c:pt>
                <c:pt idx="11462">
                  <c:v>29.610599999999994</c:v>
                </c:pt>
                <c:pt idx="11463">
                  <c:v>29.61321666666667</c:v>
                </c:pt>
                <c:pt idx="11464">
                  <c:v>29.615816666666671</c:v>
                </c:pt>
                <c:pt idx="11465">
                  <c:v>29.618416666666668</c:v>
                </c:pt>
                <c:pt idx="11466">
                  <c:v>29.621033333333326</c:v>
                </c:pt>
                <c:pt idx="11467">
                  <c:v>29.62363333333332</c:v>
                </c:pt>
                <c:pt idx="11468">
                  <c:v>29.626233333333325</c:v>
                </c:pt>
                <c:pt idx="11469">
                  <c:v>29.628850000000003</c:v>
                </c:pt>
                <c:pt idx="11470">
                  <c:v>29.631449999999994</c:v>
                </c:pt>
                <c:pt idx="11471">
                  <c:v>29.634049999999995</c:v>
                </c:pt>
                <c:pt idx="11472">
                  <c:v>29.63666666666667</c:v>
                </c:pt>
                <c:pt idx="11473">
                  <c:v>29.639266666666671</c:v>
                </c:pt>
                <c:pt idx="11474">
                  <c:v>29.641866666666669</c:v>
                </c:pt>
                <c:pt idx="11475">
                  <c:v>29.644483333333326</c:v>
                </c:pt>
                <c:pt idx="11476">
                  <c:v>29.647083333333327</c:v>
                </c:pt>
                <c:pt idx="11477">
                  <c:v>29.649683333333325</c:v>
                </c:pt>
                <c:pt idx="11478">
                  <c:v>29.6523</c:v>
                </c:pt>
                <c:pt idx="11479">
                  <c:v>29.654900000000005</c:v>
                </c:pt>
                <c:pt idx="11480">
                  <c:v>29.657500000000006</c:v>
                </c:pt>
                <c:pt idx="11481">
                  <c:v>29.660116666666667</c:v>
                </c:pt>
                <c:pt idx="11482">
                  <c:v>29.662716666666661</c:v>
                </c:pt>
                <c:pt idx="11483">
                  <c:v>29.665316666666669</c:v>
                </c:pt>
                <c:pt idx="11484">
                  <c:v>29.667933333333327</c:v>
                </c:pt>
                <c:pt idx="11485">
                  <c:v>29.670533333333321</c:v>
                </c:pt>
                <c:pt idx="11486">
                  <c:v>29.673133333333325</c:v>
                </c:pt>
                <c:pt idx="11487">
                  <c:v>29.675750000000001</c:v>
                </c:pt>
                <c:pt idx="11488">
                  <c:v>29.678350000000005</c:v>
                </c:pt>
                <c:pt idx="11489">
                  <c:v>29.680949999999996</c:v>
                </c:pt>
                <c:pt idx="11490">
                  <c:v>29.683566666666664</c:v>
                </c:pt>
                <c:pt idx="11491">
                  <c:v>29.686166666666672</c:v>
                </c:pt>
                <c:pt idx="11492">
                  <c:v>29.688766666666666</c:v>
                </c:pt>
                <c:pt idx="11493">
                  <c:v>29.691383333333324</c:v>
                </c:pt>
                <c:pt idx="11494">
                  <c:v>29.693983333333328</c:v>
                </c:pt>
                <c:pt idx="11495">
                  <c:v>29.696566666666673</c:v>
                </c:pt>
                <c:pt idx="11496">
                  <c:v>29.69916666666667</c:v>
                </c:pt>
                <c:pt idx="11497">
                  <c:v>29.701766666666668</c:v>
                </c:pt>
                <c:pt idx="11498">
                  <c:v>29.704366666666665</c:v>
                </c:pt>
                <c:pt idx="11499">
                  <c:v>29.706983333333326</c:v>
                </c:pt>
                <c:pt idx="11500">
                  <c:v>29.709583333333324</c:v>
                </c:pt>
                <c:pt idx="11501">
                  <c:v>29.712183333333325</c:v>
                </c:pt>
                <c:pt idx="11502">
                  <c:v>29.714800000000004</c:v>
                </c:pt>
                <c:pt idx="11503">
                  <c:v>29.717400000000001</c:v>
                </c:pt>
                <c:pt idx="11504">
                  <c:v>29.720000000000002</c:v>
                </c:pt>
                <c:pt idx="11505">
                  <c:v>29.722616666666664</c:v>
                </c:pt>
                <c:pt idx="11506">
                  <c:v>29.725216666666661</c:v>
                </c:pt>
                <c:pt idx="11507">
                  <c:v>29.727816666666673</c:v>
                </c:pt>
                <c:pt idx="11508">
                  <c:v>29.730433333333323</c:v>
                </c:pt>
                <c:pt idx="11509">
                  <c:v>29.733033333333321</c:v>
                </c:pt>
                <c:pt idx="11510">
                  <c:v>29.735633333333322</c:v>
                </c:pt>
                <c:pt idx="11511">
                  <c:v>29.738250000000001</c:v>
                </c:pt>
                <c:pt idx="11512">
                  <c:v>29.740850000000005</c:v>
                </c:pt>
                <c:pt idx="11513">
                  <c:v>29.743449999999992</c:v>
                </c:pt>
                <c:pt idx="11514">
                  <c:v>29.746066666666664</c:v>
                </c:pt>
                <c:pt idx="11515">
                  <c:v>29.748666666666669</c:v>
                </c:pt>
                <c:pt idx="11516">
                  <c:v>29.75126666666667</c:v>
                </c:pt>
                <c:pt idx="11517">
                  <c:v>29.753883333333324</c:v>
                </c:pt>
                <c:pt idx="11518">
                  <c:v>29.756483333333325</c:v>
                </c:pt>
                <c:pt idx="11519">
                  <c:v>29.759083333333326</c:v>
                </c:pt>
                <c:pt idx="11520">
                  <c:v>29.761699999999998</c:v>
                </c:pt>
                <c:pt idx="11521">
                  <c:v>29.764299999999995</c:v>
                </c:pt>
                <c:pt idx="11522">
                  <c:v>29.7669</c:v>
                </c:pt>
                <c:pt idx="11523">
                  <c:v>29.769516666666664</c:v>
                </c:pt>
                <c:pt idx="11524">
                  <c:v>29.772116666666662</c:v>
                </c:pt>
                <c:pt idx="11525">
                  <c:v>29.774683333333325</c:v>
                </c:pt>
                <c:pt idx="11526">
                  <c:v>29.777283333333326</c:v>
                </c:pt>
                <c:pt idx="11527">
                  <c:v>29.779900000000001</c:v>
                </c:pt>
                <c:pt idx="11528">
                  <c:v>29.782499999999999</c:v>
                </c:pt>
                <c:pt idx="11529">
                  <c:v>29.785099999999996</c:v>
                </c:pt>
                <c:pt idx="11530">
                  <c:v>29.787716666666661</c:v>
                </c:pt>
                <c:pt idx="11531">
                  <c:v>29.790316666666669</c:v>
                </c:pt>
                <c:pt idx="11532">
                  <c:v>29.792916666666667</c:v>
                </c:pt>
                <c:pt idx="11533">
                  <c:v>29.795533333333317</c:v>
                </c:pt>
                <c:pt idx="11534">
                  <c:v>29.798133333333322</c:v>
                </c:pt>
                <c:pt idx="11535">
                  <c:v>29.800733333333323</c:v>
                </c:pt>
                <c:pt idx="11536">
                  <c:v>29.803333333333324</c:v>
                </c:pt>
                <c:pt idx="11537">
                  <c:v>29.805949999999996</c:v>
                </c:pt>
                <c:pt idx="11538">
                  <c:v>29.80855</c:v>
                </c:pt>
                <c:pt idx="11539">
                  <c:v>29.81111666666667</c:v>
                </c:pt>
                <c:pt idx="11540">
                  <c:v>29.813733333333325</c:v>
                </c:pt>
                <c:pt idx="11541">
                  <c:v>29.816333333333326</c:v>
                </c:pt>
                <c:pt idx="11542">
                  <c:v>29.818933333333327</c:v>
                </c:pt>
                <c:pt idx="11543">
                  <c:v>29.821533333333321</c:v>
                </c:pt>
                <c:pt idx="11544">
                  <c:v>29.824133333333329</c:v>
                </c:pt>
                <c:pt idx="11545">
                  <c:v>29.826733333333323</c:v>
                </c:pt>
                <c:pt idx="11546">
                  <c:v>29.829349999999991</c:v>
                </c:pt>
                <c:pt idx="11547">
                  <c:v>29.831949999999999</c:v>
                </c:pt>
                <c:pt idx="11548">
                  <c:v>29.834550000000004</c:v>
                </c:pt>
                <c:pt idx="11549">
                  <c:v>29.837166666666672</c:v>
                </c:pt>
                <c:pt idx="11550">
                  <c:v>29.839749999999995</c:v>
                </c:pt>
                <c:pt idx="11551">
                  <c:v>29.84235</c:v>
                </c:pt>
                <c:pt idx="11552">
                  <c:v>29.844966666666672</c:v>
                </c:pt>
                <c:pt idx="11553">
                  <c:v>29.847566666666673</c:v>
                </c:pt>
                <c:pt idx="11554">
                  <c:v>29.85016666666667</c:v>
                </c:pt>
                <c:pt idx="11555">
                  <c:v>29.852766666666664</c:v>
                </c:pt>
                <c:pt idx="11556">
                  <c:v>29.855366666666665</c:v>
                </c:pt>
                <c:pt idx="11557">
                  <c:v>29.857966666666673</c:v>
                </c:pt>
                <c:pt idx="11558">
                  <c:v>29.860583333333324</c:v>
                </c:pt>
                <c:pt idx="11559">
                  <c:v>29.863183333333325</c:v>
                </c:pt>
                <c:pt idx="11560">
                  <c:v>29.865766666666666</c:v>
                </c:pt>
                <c:pt idx="11561">
                  <c:v>29.868383333333323</c:v>
                </c:pt>
                <c:pt idx="11562">
                  <c:v>29.870983333333328</c:v>
                </c:pt>
                <c:pt idx="11563">
                  <c:v>29.873583333333325</c:v>
                </c:pt>
                <c:pt idx="11564">
                  <c:v>29.87616666666667</c:v>
                </c:pt>
                <c:pt idx="11565">
                  <c:v>29.878766666666667</c:v>
                </c:pt>
                <c:pt idx="11566">
                  <c:v>29.881350000000001</c:v>
                </c:pt>
                <c:pt idx="11567">
                  <c:v>29.883950000000006</c:v>
                </c:pt>
                <c:pt idx="11568">
                  <c:v>29.886566666666667</c:v>
                </c:pt>
                <c:pt idx="11569">
                  <c:v>29.889166666666664</c:v>
                </c:pt>
                <c:pt idx="11570">
                  <c:v>29.891766666666673</c:v>
                </c:pt>
                <c:pt idx="11571">
                  <c:v>29.894383333333327</c:v>
                </c:pt>
                <c:pt idx="11572">
                  <c:v>29.896983333333324</c:v>
                </c:pt>
                <c:pt idx="11573">
                  <c:v>29.899583333333325</c:v>
                </c:pt>
                <c:pt idx="11574">
                  <c:v>29.902199999999997</c:v>
                </c:pt>
                <c:pt idx="11575">
                  <c:v>29.904800000000005</c:v>
                </c:pt>
                <c:pt idx="11576">
                  <c:v>29.907399999999996</c:v>
                </c:pt>
                <c:pt idx="11577">
                  <c:v>29.91</c:v>
                </c:pt>
                <c:pt idx="11578">
                  <c:v>29.912616666666665</c:v>
                </c:pt>
                <c:pt idx="11579">
                  <c:v>29.915200000000002</c:v>
                </c:pt>
                <c:pt idx="11580">
                  <c:v>29.917800000000003</c:v>
                </c:pt>
                <c:pt idx="11581">
                  <c:v>29.920416666666661</c:v>
                </c:pt>
                <c:pt idx="11582">
                  <c:v>29.923016666666669</c:v>
                </c:pt>
                <c:pt idx="11583">
                  <c:v>29.925616666666663</c:v>
                </c:pt>
                <c:pt idx="11584">
                  <c:v>29.928233333333317</c:v>
                </c:pt>
                <c:pt idx="11585">
                  <c:v>29.930816666666665</c:v>
                </c:pt>
                <c:pt idx="11586">
                  <c:v>29.93341666666667</c:v>
                </c:pt>
                <c:pt idx="11587">
                  <c:v>29.936033333333324</c:v>
                </c:pt>
                <c:pt idx="11588">
                  <c:v>29.938633333333321</c:v>
                </c:pt>
                <c:pt idx="11589">
                  <c:v>29.941233333333322</c:v>
                </c:pt>
                <c:pt idx="11590">
                  <c:v>29.943850000000001</c:v>
                </c:pt>
                <c:pt idx="11591">
                  <c:v>29.946450000000002</c:v>
                </c:pt>
                <c:pt idx="11592">
                  <c:v>29.94905</c:v>
                </c:pt>
                <c:pt idx="11593">
                  <c:v>29.951666666666664</c:v>
                </c:pt>
                <c:pt idx="11594">
                  <c:v>29.954266666666673</c:v>
                </c:pt>
                <c:pt idx="11595">
                  <c:v>29.95686666666667</c:v>
                </c:pt>
                <c:pt idx="11596">
                  <c:v>29.959483333333321</c:v>
                </c:pt>
                <c:pt idx="11597">
                  <c:v>29.962083333333322</c:v>
                </c:pt>
                <c:pt idx="11598">
                  <c:v>29.964683333333323</c:v>
                </c:pt>
                <c:pt idx="11599">
                  <c:v>29.967300000000002</c:v>
                </c:pt>
                <c:pt idx="11600">
                  <c:v>29.969899999999996</c:v>
                </c:pt>
                <c:pt idx="11601">
                  <c:v>29.972499999999997</c:v>
                </c:pt>
                <c:pt idx="11602">
                  <c:v>29.975116666666665</c:v>
                </c:pt>
                <c:pt idx="11603">
                  <c:v>29.977683333333324</c:v>
                </c:pt>
                <c:pt idx="11604">
                  <c:v>29.980283333333322</c:v>
                </c:pt>
                <c:pt idx="11605">
                  <c:v>29.98289999999999</c:v>
                </c:pt>
                <c:pt idx="11606">
                  <c:v>29.985499999999998</c:v>
                </c:pt>
                <c:pt idx="11607">
                  <c:v>29.988099999999992</c:v>
                </c:pt>
                <c:pt idx="11608">
                  <c:v>29.990716666666664</c:v>
                </c:pt>
                <c:pt idx="11609">
                  <c:v>29.993316666666662</c:v>
                </c:pt>
                <c:pt idx="11610">
                  <c:v>29.99591666666667</c:v>
                </c:pt>
                <c:pt idx="11611">
                  <c:v>29.99853333333332</c:v>
                </c:pt>
                <c:pt idx="11612">
                  <c:v>30.001133333333325</c:v>
                </c:pt>
                <c:pt idx="11613">
                  <c:v>30.003733333333322</c:v>
                </c:pt>
                <c:pt idx="11614">
                  <c:v>30.006350000000001</c:v>
                </c:pt>
                <c:pt idx="11615">
                  <c:v>30.008950000000006</c:v>
                </c:pt>
                <c:pt idx="11616">
                  <c:v>30.011550000000003</c:v>
                </c:pt>
                <c:pt idx="11617">
                  <c:v>30.014166666666668</c:v>
                </c:pt>
                <c:pt idx="11618">
                  <c:v>30.016766666666673</c:v>
                </c:pt>
                <c:pt idx="11619">
                  <c:v>30.01936666666667</c:v>
                </c:pt>
                <c:pt idx="11620">
                  <c:v>30.021983333333324</c:v>
                </c:pt>
                <c:pt idx="11621">
                  <c:v>30.024583333333325</c:v>
                </c:pt>
                <c:pt idx="11622">
                  <c:v>30.027183333333326</c:v>
                </c:pt>
                <c:pt idx="11623">
                  <c:v>30.029800000000005</c:v>
                </c:pt>
                <c:pt idx="11624">
                  <c:v>30.032399999999996</c:v>
                </c:pt>
                <c:pt idx="11625">
                  <c:v>30.034983333333329</c:v>
                </c:pt>
                <c:pt idx="11626">
                  <c:v>30.037583333333327</c:v>
                </c:pt>
                <c:pt idx="11627">
                  <c:v>30.040183333333324</c:v>
                </c:pt>
                <c:pt idx="11628">
                  <c:v>30.042783333333322</c:v>
                </c:pt>
                <c:pt idx="11629">
                  <c:v>30.04539999999999</c:v>
                </c:pt>
                <c:pt idx="11630">
                  <c:v>30.048000000000002</c:v>
                </c:pt>
                <c:pt idx="11631">
                  <c:v>30.050599999999996</c:v>
                </c:pt>
                <c:pt idx="11632">
                  <c:v>30.053216666666668</c:v>
                </c:pt>
                <c:pt idx="11633">
                  <c:v>30.055816666666665</c:v>
                </c:pt>
                <c:pt idx="11634">
                  <c:v>30.05841666666667</c:v>
                </c:pt>
                <c:pt idx="11635">
                  <c:v>30.061016666666667</c:v>
                </c:pt>
                <c:pt idx="11636">
                  <c:v>30.063633333333321</c:v>
                </c:pt>
                <c:pt idx="11637">
                  <c:v>30.066233333333322</c:v>
                </c:pt>
                <c:pt idx="11638">
                  <c:v>30.068833333333323</c:v>
                </c:pt>
                <c:pt idx="11639">
                  <c:v>30.071450000000006</c:v>
                </c:pt>
                <c:pt idx="11640">
                  <c:v>30.074050000000003</c:v>
                </c:pt>
                <c:pt idx="11641">
                  <c:v>30.07664999999999</c:v>
                </c:pt>
                <c:pt idx="11642">
                  <c:v>30.079266666666673</c:v>
                </c:pt>
                <c:pt idx="11643">
                  <c:v>30.08186666666667</c:v>
                </c:pt>
                <c:pt idx="11644">
                  <c:v>30.084466666666668</c:v>
                </c:pt>
                <c:pt idx="11645">
                  <c:v>30.087066666666665</c:v>
                </c:pt>
                <c:pt idx="11646">
                  <c:v>30.089683333333323</c:v>
                </c:pt>
                <c:pt idx="11647">
                  <c:v>30.092283333333324</c:v>
                </c:pt>
                <c:pt idx="11648">
                  <c:v>30.094883333333328</c:v>
                </c:pt>
                <c:pt idx="11649">
                  <c:v>30.0975</c:v>
                </c:pt>
                <c:pt idx="11650">
                  <c:v>30.100100000000001</c:v>
                </c:pt>
                <c:pt idx="11651">
                  <c:v>30.102700000000002</c:v>
                </c:pt>
                <c:pt idx="11652">
                  <c:v>30.105316666666667</c:v>
                </c:pt>
                <c:pt idx="11653">
                  <c:v>30.107916666666668</c:v>
                </c:pt>
                <c:pt idx="11654">
                  <c:v>30.110516666666673</c:v>
                </c:pt>
                <c:pt idx="11655">
                  <c:v>30.11311666666667</c:v>
                </c:pt>
                <c:pt idx="11656">
                  <c:v>30.115716666666668</c:v>
                </c:pt>
                <c:pt idx="11657">
                  <c:v>30.118316666666665</c:v>
                </c:pt>
                <c:pt idx="11658">
                  <c:v>30.120933333333326</c:v>
                </c:pt>
                <c:pt idx="11659">
                  <c:v>30.123533333333324</c:v>
                </c:pt>
                <c:pt idx="11660">
                  <c:v>30.126133333333325</c:v>
                </c:pt>
                <c:pt idx="11661">
                  <c:v>30.12875</c:v>
                </c:pt>
                <c:pt idx="11662">
                  <c:v>30.131350000000005</c:v>
                </c:pt>
                <c:pt idx="11663">
                  <c:v>30.133950000000009</c:v>
                </c:pt>
                <c:pt idx="11664">
                  <c:v>30.13656666666667</c:v>
                </c:pt>
                <c:pt idx="11665">
                  <c:v>30.139166666666668</c:v>
                </c:pt>
                <c:pt idx="11666">
                  <c:v>30.141766666666673</c:v>
                </c:pt>
                <c:pt idx="11667">
                  <c:v>30.144383333333327</c:v>
                </c:pt>
                <c:pt idx="11668">
                  <c:v>30.146983333333324</c:v>
                </c:pt>
                <c:pt idx="11669">
                  <c:v>30.149583333333325</c:v>
                </c:pt>
                <c:pt idx="11670">
                  <c:v>30.152200000000001</c:v>
                </c:pt>
                <c:pt idx="11671">
                  <c:v>30.154800000000009</c:v>
                </c:pt>
                <c:pt idx="11672">
                  <c:v>30.157366666666672</c:v>
                </c:pt>
                <c:pt idx="11673">
                  <c:v>30.159966666666673</c:v>
                </c:pt>
                <c:pt idx="11674">
                  <c:v>30.162566666666667</c:v>
                </c:pt>
                <c:pt idx="11675">
                  <c:v>30.165166666666668</c:v>
                </c:pt>
                <c:pt idx="11676">
                  <c:v>30.167783333333325</c:v>
                </c:pt>
                <c:pt idx="11677">
                  <c:v>30.170383333333326</c:v>
                </c:pt>
                <c:pt idx="11678">
                  <c:v>30.172983333333324</c:v>
                </c:pt>
                <c:pt idx="11679">
                  <c:v>30.175599999999996</c:v>
                </c:pt>
                <c:pt idx="11680">
                  <c:v>30.1782</c:v>
                </c:pt>
                <c:pt idx="11681">
                  <c:v>30.180783333333324</c:v>
                </c:pt>
                <c:pt idx="11682">
                  <c:v>30.183383333333325</c:v>
                </c:pt>
                <c:pt idx="11683">
                  <c:v>30.185983333333329</c:v>
                </c:pt>
                <c:pt idx="11684">
                  <c:v>30.188583333333323</c:v>
                </c:pt>
                <c:pt idx="11685">
                  <c:v>30.191199999999995</c:v>
                </c:pt>
                <c:pt idx="11686">
                  <c:v>30.193800000000003</c:v>
                </c:pt>
                <c:pt idx="11687">
                  <c:v>30.196400000000001</c:v>
                </c:pt>
                <c:pt idx="11688">
                  <c:v>30.199016666666672</c:v>
                </c:pt>
                <c:pt idx="11689">
                  <c:v>30.201616666666666</c:v>
                </c:pt>
                <c:pt idx="11690">
                  <c:v>30.204216666666664</c:v>
                </c:pt>
                <c:pt idx="11691">
                  <c:v>30.206833333333329</c:v>
                </c:pt>
                <c:pt idx="11692">
                  <c:v>30.209433333333322</c:v>
                </c:pt>
                <c:pt idx="11693">
                  <c:v>30.212033333333324</c:v>
                </c:pt>
                <c:pt idx="11694">
                  <c:v>30.214649999999995</c:v>
                </c:pt>
                <c:pt idx="11695">
                  <c:v>30.217250000000003</c:v>
                </c:pt>
                <c:pt idx="11696">
                  <c:v>30.219850000000005</c:v>
                </c:pt>
                <c:pt idx="11697">
                  <c:v>30.222466666666666</c:v>
                </c:pt>
                <c:pt idx="11698">
                  <c:v>30.225066666666667</c:v>
                </c:pt>
                <c:pt idx="11699">
                  <c:v>30.227666666666668</c:v>
                </c:pt>
                <c:pt idx="11700">
                  <c:v>30.230250000000005</c:v>
                </c:pt>
                <c:pt idx="11701">
                  <c:v>30.23286666666667</c:v>
                </c:pt>
                <c:pt idx="11702">
                  <c:v>30.235433333333322</c:v>
                </c:pt>
                <c:pt idx="11703">
                  <c:v>30.23803333333332</c:v>
                </c:pt>
                <c:pt idx="11704">
                  <c:v>30.240633333333321</c:v>
                </c:pt>
                <c:pt idx="11705">
                  <c:v>30.24325</c:v>
                </c:pt>
                <c:pt idx="11706">
                  <c:v>30.245850000000001</c:v>
                </c:pt>
                <c:pt idx="11707">
                  <c:v>30.248449999999988</c:v>
                </c:pt>
                <c:pt idx="11708">
                  <c:v>30.25106666666667</c:v>
                </c:pt>
                <c:pt idx="11709">
                  <c:v>30.253666666666668</c:v>
                </c:pt>
                <c:pt idx="11710">
                  <c:v>30.256266666666665</c:v>
                </c:pt>
                <c:pt idx="11711">
                  <c:v>30.258883333333326</c:v>
                </c:pt>
                <c:pt idx="11712">
                  <c:v>30.26145</c:v>
                </c:pt>
                <c:pt idx="11713">
                  <c:v>30.264050000000001</c:v>
                </c:pt>
                <c:pt idx="11714">
                  <c:v>30.266666666666666</c:v>
                </c:pt>
                <c:pt idx="11715">
                  <c:v>30.269266666666667</c:v>
                </c:pt>
                <c:pt idx="11716">
                  <c:v>30.271866666666668</c:v>
                </c:pt>
                <c:pt idx="11717">
                  <c:v>30.274483333333325</c:v>
                </c:pt>
                <c:pt idx="11718">
                  <c:v>30.277083333333326</c:v>
                </c:pt>
                <c:pt idx="11719">
                  <c:v>30.27968333333332</c:v>
                </c:pt>
                <c:pt idx="11720">
                  <c:v>30.282299999999999</c:v>
                </c:pt>
                <c:pt idx="11721">
                  <c:v>30.2849</c:v>
                </c:pt>
                <c:pt idx="11722">
                  <c:v>30.287499999999998</c:v>
                </c:pt>
                <c:pt idx="11723">
                  <c:v>30.290116666666666</c:v>
                </c:pt>
                <c:pt idx="11724">
                  <c:v>30.292716666666664</c:v>
                </c:pt>
                <c:pt idx="11725">
                  <c:v>30.295316666666665</c:v>
                </c:pt>
                <c:pt idx="11726">
                  <c:v>30.297933333333326</c:v>
                </c:pt>
                <c:pt idx="11727">
                  <c:v>30.30053333333332</c:v>
                </c:pt>
                <c:pt idx="11728">
                  <c:v>30.303133333333324</c:v>
                </c:pt>
                <c:pt idx="11729">
                  <c:v>30.30575</c:v>
                </c:pt>
                <c:pt idx="11730">
                  <c:v>30.308333333333323</c:v>
                </c:pt>
                <c:pt idx="11731">
                  <c:v>30.310933333333324</c:v>
                </c:pt>
                <c:pt idx="11732">
                  <c:v>30.313550000000006</c:v>
                </c:pt>
                <c:pt idx="11733">
                  <c:v>30.316150000000004</c:v>
                </c:pt>
                <c:pt idx="11734">
                  <c:v>30.318750000000001</c:v>
                </c:pt>
                <c:pt idx="11735">
                  <c:v>30.32136666666667</c:v>
                </c:pt>
                <c:pt idx="11736">
                  <c:v>30.323966666666671</c:v>
                </c:pt>
                <c:pt idx="11737">
                  <c:v>30.326566666666668</c:v>
                </c:pt>
                <c:pt idx="11738">
                  <c:v>30.329183333333326</c:v>
                </c:pt>
                <c:pt idx="11739">
                  <c:v>30.331783333333323</c:v>
                </c:pt>
                <c:pt idx="11740">
                  <c:v>30.334383333333328</c:v>
                </c:pt>
                <c:pt idx="11741">
                  <c:v>30.337000000000003</c:v>
                </c:pt>
                <c:pt idx="11742">
                  <c:v>30.339600000000001</c:v>
                </c:pt>
                <c:pt idx="11743">
                  <c:v>30.342199999999991</c:v>
                </c:pt>
                <c:pt idx="11744">
                  <c:v>30.34481666666667</c:v>
                </c:pt>
                <c:pt idx="11745">
                  <c:v>30.347416666666668</c:v>
                </c:pt>
                <c:pt idx="11746">
                  <c:v>30.350016666666665</c:v>
                </c:pt>
                <c:pt idx="11747">
                  <c:v>30.352633333333323</c:v>
                </c:pt>
                <c:pt idx="11748">
                  <c:v>30.355233333333324</c:v>
                </c:pt>
                <c:pt idx="11749">
                  <c:v>30.357833333333328</c:v>
                </c:pt>
                <c:pt idx="11750">
                  <c:v>30.36045</c:v>
                </c:pt>
                <c:pt idx="11751">
                  <c:v>30.363049999999991</c:v>
                </c:pt>
                <c:pt idx="11752">
                  <c:v>30.365650000000002</c:v>
                </c:pt>
                <c:pt idx="11753">
                  <c:v>30.368266666666667</c:v>
                </c:pt>
                <c:pt idx="11754">
                  <c:v>30.370866666666668</c:v>
                </c:pt>
                <c:pt idx="11755">
                  <c:v>30.373466666666669</c:v>
                </c:pt>
                <c:pt idx="11756">
                  <c:v>30.376083333333327</c:v>
                </c:pt>
                <c:pt idx="11757">
                  <c:v>30.378683333333324</c:v>
                </c:pt>
                <c:pt idx="11758">
                  <c:v>30.381283333333325</c:v>
                </c:pt>
                <c:pt idx="11759">
                  <c:v>30.383900000000001</c:v>
                </c:pt>
                <c:pt idx="11760">
                  <c:v>30.386500000000002</c:v>
                </c:pt>
                <c:pt idx="11761">
                  <c:v>30.389099999999996</c:v>
                </c:pt>
                <c:pt idx="11762">
                  <c:v>30.391716666666664</c:v>
                </c:pt>
                <c:pt idx="11763">
                  <c:v>30.394316666666668</c:v>
                </c:pt>
                <c:pt idx="11764">
                  <c:v>30.396916666666669</c:v>
                </c:pt>
                <c:pt idx="11765">
                  <c:v>30.399533333333324</c:v>
                </c:pt>
                <c:pt idx="11766">
                  <c:v>30.402133333333321</c:v>
                </c:pt>
                <c:pt idx="11767">
                  <c:v>30.404716666666666</c:v>
                </c:pt>
                <c:pt idx="11768">
                  <c:v>30.407300000000003</c:v>
                </c:pt>
                <c:pt idx="11769">
                  <c:v>30.4099</c:v>
                </c:pt>
                <c:pt idx="11770">
                  <c:v>30.412516666666662</c:v>
                </c:pt>
                <c:pt idx="11771">
                  <c:v>30.415116666666666</c:v>
                </c:pt>
                <c:pt idx="11772">
                  <c:v>30.417716666666667</c:v>
                </c:pt>
                <c:pt idx="11773">
                  <c:v>30.420333333333321</c:v>
                </c:pt>
                <c:pt idx="11774">
                  <c:v>30.422933333333322</c:v>
                </c:pt>
                <c:pt idx="11775">
                  <c:v>30.425533333333316</c:v>
                </c:pt>
                <c:pt idx="11776">
                  <c:v>30.428150000000002</c:v>
                </c:pt>
                <c:pt idx="11777">
                  <c:v>30.430733333333322</c:v>
                </c:pt>
                <c:pt idx="11778">
                  <c:v>30.433333333333323</c:v>
                </c:pt>
                <c:pt idx="11779">
                  <c:v>30.435949999999991</c:v>
                </c:pt>
                <c:pt idx="11780">
                  <c:v>30.438550000000003</c:v>
                </c:pt>
                <c:pt idx="11781">
                  <c:v>30.44115</c:v>
                </c:pt>
                <c:pt idx="11782">
                  <c:v>30.443766666666662</c:v>
                </c:pt>
                <c:pt idx="11783">
                  <c:v>30.446366666666666</c:v>
                </c:pt>
                <c:pt idx="11784">
                  <c:v>30.448966666666667</c:v>
                </c:pt>
                <c:pt idx="11785">
                  <c:v>30.451583333333325</c:v>
                </c:pt>
                <c:pt idx="11786">
                  <c:v>30.454183333333326</c:v>
                </c:pt>
                <c:pt idx="11787">
                  <c:v>30.456766666666667</c:v>
                </c:pt>
                <c:pt idx="11788">
                  <c:v>30.459383333333324</c:v>
                </c:pt>
                <c:pt idx="11789">
                  <c:v>30.461983333333325</c:v>
                </c:pt>
                <c:pt idx="11790">
                  <c:v>30.464583333333323</c:v>
                </c:pt>
                <c:pt idx="11791">
                  <c:v>30.467199999999991</c:v>
                </c:pt>
                <c:pt idx="11792">
                  <c:v>30.469800000000003</c:v>
                </c:pt>
                <c:pt idx="11793">
                  <c:v>30.472399999999997</c:v>
                </c:pt>
                <c:pt idx="11794">
                  <c:v>30.475016666666662</c:v>
                </c:pt>
                <c:pt idx="11795">
                  <c:v>30.477583333333325</c:v>
                </c:pt>
                <c:pt idx="11796">
                  <c:v>30.480183333333322</c:v>
                </c:pt>
                <c:pt idx="11797">
                  <c:v>30.482799999999997</c:v>
                </c:pt>
                <c:pt idx="11798">
                  <c:v>30.485399999999998</c:v>
                </c:pt>
                <c:pt idx="11799">
                  <c:v>30.487999999999996</c:v>
                </c:pt>
                <c:pt idx="11800">
                  <c:v>30.490616666666661</c:v>
                </c:pt>
                <c:pt idx="11801">
                  <c:v>30.493216666666669</c:v>
                </c:pt>
                <c:pt idx="11802">
                  <c:v>30.495816666666666</c:v>
                </c:pt>
                <c:pt idx="11803">
                  <c:v>30.498433333333317</c:v>
                </c:pt>
                <c:pt idx="11804">
                  <c:v>30.501033333333325</c:v>
                </c:pt>
                <c:pt idx="11805">
                  <c:v>30.503633333333322</c:v>
                </c:pt>
                <c:pt idx="11806">
                  <c:v>30.506250000000001</c:v>
                </c:pt>
                <c:pt idx="11807">
                  <c:v>30.508849999999995</c:v>
                </c:pt>
                <c:pt idx="11808">
                  <c:v>30.511450000000004</c:v>
                </c:pt>
                <c:pt idx="11809">
                  <c:v>30.514066666666672</c:v>
                </c:pt>
                <c:pt idx="11810">
                  <c:v>30.516666666666669</c:v>
                </c:pt>
                <c:pt idx="11811">
                  <c:v>30.51926666666667</c:v>
                </c:pt>
                <c:pt idx="11812">
                  <c:v>30.521883333333328</c:v>
                </c:pt>
                <c:pt idx="11813">
                  <c:v>30.524483333333325</c:v>
                </c:pt>
                <c:pt idx="11814">
                  <c:v>30.527083333333326</c:v>
                </c:pt>
                <c:pt idx="11815">
                  <c:v>30.529699999999991</c:v>
                </c:pt>
                <c:pt idx="11816">
                  <c:v>30.532300000000003</c:v>
                </c:pt>
                <c:pt idx="11817">
                  <c:v>30.534866666666677</c:v>
                </c:pt>
                <c:pt idx="11818">
                  <c:v>30.537483333333327</c:v>
                </c:pt>
                <c:pt idx="11819">
                  <c:v>30.540083333333325</c:v>
                </c:pt>
                <c:pt idx="11820">
                  <c:v>30.542683333333322</c:v>
                </c:pt>
                <c:pt idx="11821">
                  <c:v>30.545283333333323</c:v>
                </c:pt>
                <c:pt idx="11822">
                  <c:v>30.547900000000006</c:v>
                </c:pt>
                <c:pt idx="11823">
                  <c:v>30.5505</c:v>
                </c:pt>
                <c:pt idx="11824">
                  <c:v>30.553099999999993</c:v>
                </c:pt>
                <c:pt idx="11825">
                  <c:v>30.555716666666669</c:v>
                </c:pt>
                <c:pt idx="11826">
                  <c:v>30.558283333333325</c:v>
                </c:pt>
                <c:pt idx="11827">
                  <c:v>30.560883333333326</c:v>
                </c:pt>
                <c:pt idx="11828">
                  <c:v>30.563483333333323</c:v>
                </c:pt>
                <c:pt idx="11829">
                  <c:v>30.566099999999995</c:v>
                </c:pt>
                <c:pt idx="11830">
                  <c:v>30.568699999999996</c:v>
                </c:pt>
                <c:pt idx="11831">
                  <c:v>30.571300000000001</c:v>
                </c:pt>
                <c:pt idx="11832">
                  <c:v>30.573916666666669</c:v>
                </c:pt>
                <c:pt idx="11833">
                  <c:v>30.576516666666667</c:v>
                </c:pt>
                <c:pt idx="11834">
                  <c:v>30.579116666666668</c:v>
                </c:pt>
                <c:pt idx="11835">
                  <c:v>30.581733333333322</c:v>
                </c:pt>
                <c:pt idx="11836">
                  <c:v>30.584333333333323</c:v>
                </c:pt>
                <c:pt idx="11837">
                  <c:v>30.58693333333332</c:v>
                </c:pt>
                <c:pt idx="11838">
                  <c:v>30.589549999999992</c:v>
                </c:pt>
                <c:pt idx="11839">
                  <c:v>30.59215</c:v>
                </c:pt>
                <c:pt idx="11840">
                  <c:v>30.594749999999991</c:v>
                </c:pt>
                <c:pt idx="11841">
                  <c:v>30.597366666666673</c:v>
                </c:pt>
                <c:pt idx="11842">
                  <c:v>30.599966666666671</c:v>
                </c:pt>
                <c:pt idx="11843">
                  <c:v>30.602566666666668</c:v>
                </c:pt>
                <c:pt idx="11844">
                  <c:v>30.605183333333326</c:v>
                </c:pt>
                <c:pt idx="11845">
                  <c:v>30.607783333333327</c:v>
                </c:pt>
                <c:pt idx="11846">
                  <c:v>30.610383333333328</c:v>
                </c:pt>
                <c:pt idx="11847">
                  <c:v>30.613000000000003</c:v>
                </c:pt>
                <c:pt idx="11848">
                  <c:v>30.615599999999993</c:v>
                </c:pt>
                <c:pt idx="11849">
                  <c:v>30.618200000000005</c:v>
                </c:pt>
                <c:pt idx="11850">
                  <c:v>30.62081666666667</c:v>
                </c:pt>
                <c:pt idx="11851">
                  <c:v>30.623416666666667</c:v>
                </c:pt>
                <c:pt idx="11852">
                  <c:v>30.626016666666665</c:v>
                </c:pt>
                <c:pt idx="11853">
                  <c:v>30.628633333333322</c:v>
                </c:pt>
                <c:pt idx="11854">
                  <c:v>30.631233333333327</c:v>
                </c:pt>
                <c:pt idx="11855">
                  <c:v>30.633833333333328</c:v>
                </c:pt>
                <c:pt idx="11856">
                  <c:v>30.636450000000004</c:v>
                </c:pt>
                <c:pt idx="11857">
                  <c:v>30.639050000000005</c:v>
                </c:pt>
                <c:pt idx="11858">
                  <c:v>30.641650000000006</c:v>
                </c:pt>
                <c:pt idx="11859">
                  <c:v>30.64426666666667</c:v>
                </c:pt>
                <c:pt idx="11860">
                  <c:v>30.646849999999993</c:v>
                </c:pt>
                <c:pt idx="11861">
                  <c:v>30.649450000000005</c:v>
                </c:pt>
                <c:pt idx="11862">
                  <c:v>30.65206666666667</c:v>
                </c:pt>
                <c:pt idx="11863">
                  <c:v>30.654666666666671</c:v>
                </c:pt>
                <c:pt idx="11864">
                  <c:v>30.657266666666668</c:v>
                </c:pt>
                <c:pt idx="11865">
                  <c:v>30.65988333333333</c:v>
                </c:pt>
                <c:pt idx="11866">
                  <c:v>30.662483333333324</c:v>
                </c:pt>
                <c:pt idx="11867">
                  <c:v>30.665050000000001</c:v>
                </c:pt>
                <c:pt idx="11868">
                  <c:v>30.667666666666669</c:v>
                </c:pt>
                <c:pt idx="11869">
                  <c:v>30.67026666666667</c:v>
                </c:pt>
                <c:pt idx="11870">
                  <c:v>30.672866666666671</c:v>
                </c:pt>
                <c:pt idx="11871">
                  <c:v>30.675483333333325</c:v>
                </c:pt>
                <c:pt idx="11872">
                  <c:v>30.678083333333326</c:v>
                </c:pt>
                <c:pt idx="11873">
                  <c:v>30.68068333333332</c:v>
                </c:pt>
                <c:pt idx="11874">
                  <c:v>30.683299999999996</c:v>
                </c:pt>
                <c:pt idx="11875">
                  <c:v>30.6859</c:v>
                </c:pt>
                <c:pt idx="11876">
                  <c:v>30.688499999999991</c:v>
                </c:pt>
                <c:pt idx="11877">
                  <c:v>30.691116666666673</c:v>
                </c:pt>
                <c:pt idx="11878">
                  <c:v>30.693716666666667</c:v>
                </c:pt>
                <c:pt idx="11879">
                  <c:v>30.696316666666668</c:v>
                </c:pt>
                <c:pt idx="11880">
                  <c:v>30.698933333333326</c:v>
                </c:pt>
                <c:pt idx="11881">
                  <c:v>30.701533333333323</c:v>
                </c:pt>
                <c:pt idx="11882">
                  <c:v>30.704133333333324</c:v>
                </c:pt>
                <c:pt idx="11883">
                  <c:v>30.706699999999998</c:v>
                </c:pt>
                <c:pt idx="11884">
                  <c:v>30.709316666666666</c:v>
                </c:pt>
                <c:pt idx="11885">
                  <c:v>30.711900000000004</c:v>
                </c:pt>
                <c:pt idx="11886">
                  <c:v>30.714499999999994</c:v>
                </c:pt>
                <c:pt idx="11887">
                  <c:v>30.717100000000006</c:v>
                </c:pt>
                <c:pt idx="11888">
                  <c:v>30.719716666666667</c:v>
                </c:pt>
                <c:pt idx="11889">
                  <c:v>30.722316666666661</c:v>
                </c:pt>
                <c:pt idx="11890">
                  <c:v>30.724916666666665</c:v>
                </c:pt>
                <c:pt idx="11891">
                  <c:v>30.727533333333323</c:v>
                </c:pt>
                <c:pt idx="11892">
                  <c:v>30.730133333333324</c:v>
                </c:pt>
                <c:pt idx="11893">
                  <c:v>30.732733333333321</c:v>
                </c:pt>
                <c:pt idx="11894">
                  <c:v>30.73535</c:v>
                </c:pt>
                <c:pt idx="11895">
                  <c:v>30.737950000000005</c:v>
                </c:pt>
                <c:pt idx="11896">
                  <c:v>30.740549999999992</c:v>
                </c:pt>
                <c:pt idx="11897">
                  <c:v>30.743133333333322</c:v>
                </c:pt>
                <c:pt idx="11898">
                  <c:v>30.745716666666663</c:v>
                </c:pt>
                <c:pt idx="11899">
                  <c:v>30.748316666666661</c:v>
                </c:pt>
                <c:pt idx="11900">
                  <c:v>30.750933333333325</c:v>
                </c:pt>
                <c:pt idx="11901">
                  <c:v>30.753533333333323</c:v>
                </c:pt>
                <c:pt idx="11902">
                  <c:v>30.7561</c:v>
                </c:pt>
                <c:pt idx="11903">
                  <c:v>30.758716666666661</c:v>
                </c:pt>
                <c:pt idx="11904">
                  <c:v>30.761316666666669</c:v>
                </c:pt>
                <c:pt idx="11905">
                  <c:v>30.763916666666667</c:v>
                </c:pt>
                <c:pt idx="11906">
                  <c:v>30.766533333333321</c:v>
                </c:pt>
                <c:pt idx="11907">
                  <c:v>30.769133333333322</c:v>
                </c:pt>
                <c:pt idx="11908">
                  <c:v>30.771733333333323</c:v>
                </c:pt>
                <c:pt idx="11909">
                  <c:v>30.774350000000005</c:v>
                </c:pt>
                <c:pt idx="11910">
                  <c:v>30.776949999999996</c:v>
                </c:pt>
                <c:pt idx="11911">
                  <c:v>30.77954999999999</c:v>
                </c:pt>
                <c:pt idx="11912">
                  <c:v>30.782166666666669</c:v>
                </c:pt>
                <c:pt idx="11913">
                  <c:v>30.784766666666666</c:v>
                </c:pt>
                <c:pt idx="11914">
                  <c:v>30.787366666666667</c:v>
                </c:pt>
                <c:pt idx="11915">
                  <c:v>30.789983333333325</c:v>
                </c:pt>
                <c:pt idx="11916">
                  <c:v>30.792583333333322</c:v>
                </c:pt>
                <c:pt idx="11917">
                  <c:v>30.795183333333323</c:v>
                </c:pt>
                <c:pt idx="11918">
                  <c:v>30.797799999999995</c:v>
                </c:pt>
                <c:pt idx="11919">
                  <c:v>30.8004</c:v>
                </c:pt>
                <c:pt idx="11920">
                  <c:v>30.803000000000001</c:v>
                </c:pt>
                <c:pt idx="11921">
                  <c:v>30.805616666666666</c:v>
                </c:pt>
                <c:pt idx="11922">
                  <c:v>30.808183333333325</c:v>
                </c:pt>
                <c:pt idx="11923">
                  <c:v>30.810783333333326</c:v>
                </c:pt>
                <c:pt idx="11924">
                  <c:v>30.813400000000001</c:v>
                </c:pt>
                <c:pt idx="11925">
                  <c:v>30.815999999999999</c:v>
                </c:pt>
                <c:pt idx="11926">
                  <c:v>30.8186</c:v>
                </c:pt>
                <c:pt idx="11927">
                  <c:v>30.821216666666665</c:v>
                </c:pt>
                <c:pt idx="11928">
                  <c:v>30.823816666666673</c:v>
                </c:pt>
                <c:pt idx="11929">
                  <c:v>30.826416666666667</c:v>
                </c:pt>
                <c:pt idx="11930">
                  <c:v>30.829016666666668</c:v>
                </c:pt>
                <c:pt idx="11931">
                  <c:v>30.831633333333325</c:v>
                </c:pt>
                <c:pt idx="11932">
                  <c:v>30.834233333333326</c:v>
                </c:pt>
                <c:pt idx="11933">
                  <c:v>30.836800000000004</c:v>
                </c:pt>
                <c:pt idx="11934">
                  <c:v>30.839400000000001</c:v>
                </c:pt>
                <c:pt idx="11935">
                  <c:v>30.842016666666666</c:v>
                </c:pt>
                <c:pt idx="11936">
                  <c:v>30.844616666666663</c:v>
                </c:pt>
                <c:pt idx="11937">
                  <c:v>30.847216666666668</c:v>
                </c:pt>
                <c:pt idx="11938">
                  <c:v>30.849833333333326</c:v>
                </c:pt>
                <c:pt idx="11939">
                  <c:v>30.852399999999996</c:v>
                </c:pt>
                <c:pt idx="11940">
                  <c:v>30.855</c:v>
                </c:pt>
                <c:pt idx="11941">
                  <c:v>30.857616666666672</c:v>
                </c:pt>
                <c:pt idx="11942">
                  <c:v>30.860216666666666</c:v>
                </c:pt>
                <c:pt idx="11943">
                  <c:v>30.862816666666667</c:v>
                </c:pt>
                <c:pt idx="11944">
                  <c:v>30.865433333333321</c:v>
                </c:pt>
                <c:pt idx="11945">
                  <c:v>30.868033333333326</c:v>
                </c:pt>
                <c:pt idx="11946">
                  <c:v>30.870633333333323</c:v>
                </c:pt>
                <c:pt idx="11947">
                  <c:v>30.873249999999995</c:v>
                </c:pt>
                <c:pt idx="11948">
                  <c:v>30.875850000000003</c:v>
                </c:pt>
                <c:pt idx="11949">
                  <c:v>30.878450000000001</c:v>
                </c:pt>
                <c:pt idx="11950">
                  <c:v>30.881066666666669</c:v>
                </c:pt>
                <c:pt idx="11951">
                  <c:v>30.883666666666667</c:v>
                </c:pt>
                <c:pt idx="11952">
                  <c:v>30.886233333333323</c:v>
                </c:pt>
                <c:pt idx="11953">
                  <c:v>30.888849999999991</c:v>
                </c:pt>
                <c:pt idx="11954">
                  <c:v>30.891450000000006</c:v>
                </c:pt>
                <c:pt idx="11955">
                  <c:v>30.894050000000004</c:v>
                </c:pt>
                <c:pt idx="11956">
                  <c:v>30.896666666666665</c:v>
                </c:pt>
                <c:pt idx="11957">
                  <c:v>30.899266666666669</c:v>
                </c:pt>
                <c:pt idx="11958">
                  <c:v>30.901833333333325</c:v>
                </c:pt>
                <c:pt idx="11959">
                  <c:v>30.904450000000001</c:v>
                </c:pt>
                <c:pt idx="11960">
                  <c:v>30.907050000000005</c:v>
                </c:pt>
                <c:pt idx="11961">
                  <c:v>30.909649999999992</c:v>
                </c:pt>
                <c:pt idx="11962">
                  <c:v>30.912266666666667</c:v>
                </c:pt>
                <c:pt idx="11963">
                  <c:v>30.914866666666672</c:v>
                </c:pt>
                <c:pt idx="11964">
                  <c:v>30.91746666666667</c:v>
                </c:pt>
                <c:pt idx="11965">
                  <c:v>30.92008333333332</c:v>
                </c:pt>
                <c:pt idx="11966">
                  <c:v>30.922649999999987</c:v>
                </c:pt>
                <c:pt idx="11967">
                  <c:v>30.925250000000002</c:v>
                </c:pt>
                <c:pt idx="11968">
                  <c:v>30.927849999999996</c:v>
                </c:pt>
                <c:pt idx="11969">
                  <c:v>30.930466666666668</c:v>
                </c:pt>
                <c:pt idx="11970">
                  <c:v>30.933066666666665</c:v>
                </c:pt>
                <c:pt idx="11971">
                  <c:v>30.93566666666667</c:v>
                </c:pt>
                <c:pt idx="11972">
                  <c:v>30.938266666666667</c:v>
                </c:pt>
                <c:pt idx="11973">
                  <c:v>30.940883333333325</c:v>
                </c:pt>
                <c:pt idx="11974">
                  <c:v>30.943483333333322</c:v>
                </c:pt>
                <c:pt idx="11975">
                  <c:v>30.946083333333323</c:v>
                </c:pt>
                <c:pt idx="11976">
                  <c:v>30.948683333333321</c:v>
                </c:pt>
                <c:pt idx="11977">
                  <c:v>30.951266666666665</c:v>
                </c:pt>
                <c:pt idx="11978">
                  <c:v>30.95386666666667</c:v>
                </c:pt>
                <c:pt idx="11979">
                  <c:v>30.95645</c:v>
                </c:pt>
                <c:pt idx="11980">
                  <c:v>30.959049999999991</c:v>
                </c:pt>
                <c:pt idx="11981">
                  <c:v>30.961650000000002</c:v>
                </c:pt>
                <c:pt idx="11982">
                  <c:v>30.964266666666667</c:v>
                </c:pt>
                <c:pt idx="11983">
                  <c:v>30.966866666666665</c:v>
                </c:pt>
                <c:pt idx="11984">
                  <c:v>30.969466666666666</c:v>
                </c:pt>
                <c:pt idx="11985">
                  <c:v>30.972083333333323</c:v>
                </c:pt>
                <c:pt idx="11986">
                  <c:v>30.974683333333324</c:v>
                </c:pt>
                <c:pt idx="11987">
                  <c:v>30.977283333333325</c:v>
                </c:pt>
                <c:pt idx="11988">
                  <c:v>30.979883333333323</c:v>
                </c:pt>
                <c:pt idx="11989">
                  <c:v>30.982466666666664</c:v>
                </c:pt>
                <c:pt idx="11990">
                  <c:v>30.985066666666665</c:v>
                </c:pt>
                <c:pt idx="11991">
                  <c:v>30.987683333333322</c:v>
                </c:pt>
                <c:pt idx="11992">
                  <c:v>30.99028333333332</c:v>
                </c:pt>
                <c:pt idx="11993">
                  <c:v>30.992883333333324</c:v>
                </c:pt>
                <c:pt idx="11994">
                  <c:v>30.995499999999996</c:v>
                </c:pt>
                <c:pt idx="11995">
                  <c:v>30.998099999999997</c:v>
                </c:pt>
                <c:pt idx="11996">
                  <c:v>31.000699999999991</c:v>
                </c:pt>
                <c:pt idx="11997">
                  <c:v>31.003316666666667</c:v>
                </c:pt>
                <c:pt idx="11998">
                  <c:v>31.005883333333326</c:v>
                </c:pt>
                <c:pt idx="11999">
                  <c:v>31.008483333333324</c:v>
                </c:pt>
                <c:pt idx="12000">
                  <c:v>31.011099999999999</c:v>
                </c:pt>
                <c:pt idx="12001">
                  <c:v>31.013699999999993</c:v>
                </c:pt>
                <c:pt idx="12002">
                  <c:v>31.016300000000001</c:v>
                </c:pt>
                <c:pt idx="12003">
                  <c:v>31.018916666666669</c:v>
                </c:pt>
                <c:pt idx="12004">
                  <c:v>31.021516666666667</c:v>
                </c:pt>
                <c:pt idx="12005">
                  <c:v>31.024116666666664</c:v>
                </c:pt>
                <c:pt idx="12006">
                  <c:v>31.026733333333322</c:v>
                </c:pt>
                <c:pt idx="12007">
                  <c:v>31.029333333333323</c:v>
                </c:pt>
                <c:pt idx="12008">
                  <c:v>31.031933333333324</c:v>
                </c:pt>
                <c:pt idx="12009">
                  <c:v>31.034550000000007</c:v>
                </c:pt>
                <c:pt idx="12010">
                  <c:v>31.037150000000004</c:v>
                </c:pt>
                <c:pt idx="12011">
                  <c:v>31.039750000000005</c:v>
                </c:pt>
                <c:pt idx="12012">
                  <c:v>31.042349999999992</c:v>
                </c:pt>
                <c:pt idx="12013">
                  <c:v>31.044966666666671</c:v>
                </c:pt>
                <c:pt idx="12014">
                  <c:v>31.047566666666668</c:v>
                </c:pt>
                <c:pt idx="12015">
                  <c:v>31.050166666666669</c:v>
                </c:pt>
                <c:pt idx="12016">
                  <c:v>31.05278333333332</c:v>
                </c:pt>
                <c:pt idx="12017">
                  <c:v>31.055383333333324</c:v>
                </c:pt>
                <c:pt idx="12018">
                  <c:v>31.057966666666676</c:v>
                </c:pt>
                <c:pt idx="12019">
                  <c:v>31.060549999999992</c:v>
                </c:pt>
                <c:pt idx="12020">
                  <c:v>31.063166666666667</c:v>
                </c:pt>
                <c:pt idx="12021">
                  <c:v>31.065766666666661</c:v>
                </c:pt>
                <c:pt idx="12022">
                  <c:v>31.06836666666667</c:v>
                </c:pt>
                <c:pt idx="12023">
                  <c:v>31.070983333333327</c:v>
                </c:pt>
                <c:pt idx="12024">
                  <c:v>31.073583333333325</c:v>
                </c:pt>
                <c:pt idx="12025">
                  <c:v>31.076183333333326</c:v>
                </c:pt>
                <c:pt idx="12026">
                  <c:v>31.078800000000001</c:v>
                </c:pt>
                <c:pt idx="12027">
                  <c:v>31.081399999999995</c:v>
                </c:pt>
                <c:pt idx="12028">
                  <c:v>31.083966666666665</c:v>
                </c:pt>
                <c:pt idx="12029">
                  <c:v>31.086583333333323</c:v>
                </c:pt>
                <c:pt idx="12030">
                  <c:v>31.089183333333324</c:v>
                </c:pt>
                <c:pt idx="12031">
                  <c:v>31.091783333333328</c:v>
                </c:pt>
                <c:pt idx="12032">
                  <c:v>31.0944</c:v>
                </c:pt>
                <c:pt idx="12033">
                  <c:v>31.096999999999994</c:v>
                </c:pt>
                <c:pt idx="12034">
                  <c:v>31.099583333333324</c:v>
                </c:pt>
                <c:pt idx="12035">
                  <c:v>31.102183333333329</c:v>
                </c:pt>
                <c:pt idx="12036">
                  <c:v>31.104783333333327</c:v>
                </c:pt>
                <c:pt idx="12037">
                  <c:v>31.107383333333328</c:v>
                </c:pt>
                <c:pt idx="12038">
                  <c:v>31.110000000000003</c:v>
                </c:pt>
                <c:pt idx="12039">
                  <c:v>31.1126</c:v>
                </c:pt>
                <c:pt idx="12040">
                  <c:v>31.115200000000005</c:v>
                </c:pt>
                <c:pt idx="12041">
                  <c:v>31.117816666666673</c:v>
                </c:pt>
                <c:pt idx="12042">
                  <c:v>31.120416666666664</c:v>
                </c:pt>
                <c:pt idx="12043">
                  <c:v>31.123016666666668</c:v>
                </c:pt>
                <c:pt idx="12044">
                  <c:v>31.125616666666666</c:v>
                </c:pt>
                <c:pt idx="12045">
                  <c:v>31.128216666666667</c:v>
                </c:pt>
                <c:pt idx="12046">
                  <c:v>31.130816666666668</c:v>
                </c:pt>
                <c:pt idx="12047">
                  <c:v>31.133433333333329</c:v>
                </c:pt>
                <c:pt idx="12048">
                  <c:v>31.136033333333327</c:v>
                </c:pt>
                <c:pt idx="12049">
                  <c:v>31.138633333333324</c:v>
                </c:pt>
                <c:pt idx="12050">
                  <c:v>31.141249999999996</c:v>
                </c:pt>
                <c:pt idx="12051">
                  <c:v>31.143850000000004</c:v>
                </c:pt>
                <c:pt idx="12052">
                  <c:v>31.146450000000005</c:v>
                </c:pt>
                <c:pt idx="12053">
                  <c:v>31.149016666666668</c:v>
                </c:pt>
                <c:pt idx="12054">
                  <c:v>31.151633333333326</c:v>
                </c:pt>
                <c:pt idx="12055">
                  <c:v>31.154233333333323</c:v>
                </c:pt>
                <c:pt idx="12056">
                  <c:v>31.156833333333328</c:v>
                </c:pt>
                <c:pt idx="12057">
                  <c:v>31.159450000000003</c:v>
                </c:pt>
                <c:pt idx="12058">
                  <c:v>31.162050000000001</c:v>
                </c:pt>
                <c:pt idx="12059">
                  <c:v>31.164649999999991</c:v>
                </c:pt>
                <c:pt idx="12060">
                  <c:v>31.16726666666667</c:v>
                </c:pt>
                <c:pt idx="12061">
                  <c:v>31.169866666666671</c:v>
                </c:pt>
                <c:pt idx="12062">
                  <c:v>31.172466666666665</c:v>
                </c:pt>
                <c:pt idx="12063">
                  <c:v>31.17506666666667</c:v>
                </c:pt>
                <c:pt idx="12064">
                  <c:v>31.177683333333327</c:v>
                </c:pt>
                <c:pt idx="12065">
                  <c:v>31.180283333333325</c:v>
                </c:pt>
                <c:pt idx="12066">
                  <c:v>31.182883333333326</c:v>
                </c:pt>
                <c:pt idx="12067">
                  <c:v>31.185499999999998</c:v>
                </c:pt>
                <c:pt idx="12068">
                  <c:v>31.188100000000002</c:v>
                </c:pt>
                <c:pt idx="12069">
                  <c:v>31.1907</c:v>
                </c:pt>
                <c:pt idx="12070">
                  <c:v>31.193316666666664</c:v>
                </c:pt>
                <c:pt idx="12071">
                  <c:v>31.195883333333324</c:v>
                </c:pt>
                <c:pt idx="12072">
                  <c:v>31.198483333333328</c:v>
                </c:pt>
                <c:pt idx="12073">
                  <c:v>31.2011</c:v>
                </c:pt>
                <c:pt idx="12074">
                  <c:v>31.203699999999998</c:v>
                </c:pt>
                <c:pt idx="12075">
                  <c:v>31.206299999999995</c:v>
                </c:pt>
                <c:pt idx="12076">
                  <c:v>31.208916666666667</c:v>
                </c:pt>
                <c:pt idx="12077">
                  <c:v>31.211516666666668</c:v>
                </c:pt>
                <c:pt idx="12078">
                  <c:v>31.214083333333328</c:v>
                </c:pt>
                <c:pt idx="12079">
                  <c:v>31.216699999999996</c:v>
                </c:pt>
                <c:pt idx="12080">
                  <c:v>31.219299999999993</c:v>
                </c:pt>
                <c:pt idx="12081">
                  <c:v>31.221900000000005</c:v>
                </c:pt>
                <c:pt idx="12082">
                  <c:v>31.224516666666666</c:v>
                </c:pt>
                <c:pt idx="12083">
                  <c:v>31.2271</c:v>
                </c:pt>
                <c:pt idx="12084">
                  <c:v>31.22969999999999</c:v>
                </c:pt>
                <c:pt idx="12085">
                  <c:v>31.232316666666669</c:v>
                </c:pt>
                <c:pt idx="12086">
                  <c:v>31.23491666666667</c:v>
                </c:pt>
                <c:pt idx="12087">
                  <c:v>31.237516666666668</c:v>
                </c:pt>
                <c:pt idx="12088">
                  <c:v>31.240133333333322</c:v>
                </c:pt>
                <c:pt idx="12089">
                  <c:v>31.242733333333319</c:v>
                </c:pt>
                <c:pt idx="12090">
                  <c:v>31.245333333333321</c:v>
                </c:pt>
                <c:pt idx="12091">
                  <c:v>31.247949999999996</c:v>
                </c:pt>
                <c:pt idx="12092">
                  <c:v>31.25054999999999</c:v>
                </c:pt>
                <c:pt idx="12093">
                  <c:v>31.253150000000005</c:v>
                </c:pt>
                <c:pt idx="12094">
                  <c:v>31.255766666666666</c:v>
                </c:pt>
                <c:pt idx="12095">
                  <c:v>31.258366666666667</c:v>
                </c:pt>
                <c:pt idx="12096">
                  <c:v>31.260966666666665</c:v>
                </c:pt>
                <c:pt idx="12097">
                  <c:v>31.263583333333322</c:v>
                </c:pt>
                <c:pt idx="12098">
                  <c:v>31.266183333333323</c:v>
                </c:pt>
                <c:pt idx="12099">
                  <c:v>31.268783333333321</c:v>
                </c:pt>
                <c:pt idx="12100">
                  <c:v>31.271400000000003</c:v>
                </c:pt>
                <c:pt idx="12101">
                  <c:v>31.274000000000001</c:v>
                </c:pt>
                <c:pt idx="12102">
                  <c:v>31.276599999999991</c:v>
                </c:pt>
                <c:pt idx="12103">
                  <c:v>31.279216666666667</c:v>
                </c:pt>
                <c:pt idx="12104">
                  <c:v>31.281816666666668</c:v>
                </c:pt>
                <c:pt idx="12105">
                  <c:v>31.284416666666669</c:v>
                </c:pt>
                <c:pt idx="12106">
                  <c:v>31.287033333333323</c:v>
                </c:pt>
                <c:pt idx="12107">
                  <c:v>31.289633333333317</c:v>
                </c:pt>
                <c:pt idx="12108">
                  <c:v>31.292233333333325</c:v>
                </c:pt>
                <c:pt idx="12109">
                  <c:v>31.294850000000004</c:v>
                </c:pt>
                <c:pt idx="12110">
                  <c:v>31.297450000000001</c:v>
                </c:pt>
                <c:pt idx="12111">
                  <c:v>31.300049999999995</c:v>
                </c:pt>
                <c:pt idx="12112">
                  <c:v>31.302666666666667</c:v>
                </c:pt>
                <c:pt idx="12113">
                  <c:v>31.305266666666668</c:v>
                </c:pt>
                <c:pt idx="12114">
                  <c:v>31.307866666666673</c:v>
                </c:pt>
                <c:pt idx="12115">
                  <c:v>31.310483333333323</c:v>
                </c:pt>
                <c:pt idx="12116">
                  <c:v>31.313066666666671</c:v>
                </c:pt>
                <c:pt idx="12117">
                  <c:v>31.315666666666672</c:v>
                </c:pt>
                <c:pt idx="12118">
                  <c:v>31.318283333333326</c:v>
                </c:pt>
                <c:pt idx="12119">
                  <c:v>31.320883333333324</c:v>
                </c:pt>
                <c:pt idx="12120">
                  <c:v>31.323483333333328</c:v>
                </c:pt>
                <c:pt idx="12121">
                  <c:v>31.326050000000006</c:v>
                </c:pt>
                <c:pt idx="12122">
                  <c:v>31.32865</c:v>
                </c:pt>
                <c:pt idx="12123">
                  <c:v>31.331266666666671</c:v>
                </c:pt>
                <c:pt idx="12124">
                  <c:v>31.333866666666669</c:v>
                </c:pt>
                <c:pt idx="12125">
                  <c:v>31.336466666666674</c:v>
                </c:pt>
                <c:pt idx="12126">
                  <c:v>31.339083333333328</c:v>
                </c:pt>
                <c:pt idx="12127">
                  <c:v>31.341666666666665</c:v>
                </c:pt>
                <c:pt idx="12128">
                  <c:v>31.34426666666667</c:v>
                </c:pt>
                <c:pt idx="12129">
                  <c:v>31.346883333333327</c:v>
                </c:pt>
                <c:pt idx="12130">
                  <c:v>31.349483333333325</c:v>
                </c:pt>
                <c:pt idx="12131">
                  <c:v>31.352083333333326</c:v>
                </c:pt>
                <c:pt idx="12132">
                  <c:v>31.354699999999994</c:v>
                </c:pt>
                <c:pt idx="12133">
                  <c:v>31.357300000000006</c:v>
                </c:pt>
                <c:pt idx="12134">
                  <c:v>31.359900000000003</c:v>
                </c:pt>
                <c:pt idx="12135">
                  <c:v>31.362516666666664</c:v>
                </c:pt>
                <c:pt idx="12136">
                  <c:v>31.365116666666662</c:v>
                </c:pt>
                <c:pt idx="12137">
                  <c:v>31.36771666666667</c:v>
                </c:pt>
                <c:pt idx="12138">
                  <c:v>31.370333333333324</c:v>
                </c:pt>
                <c:pt idx="12139">
                  <c:v>31.372933333333325</c:v>
                </c:pt>
                <c:pt idx="12140">
                  <c:v>31.375533333333323</c:v>
                </c:pt>
                <c:pt idx="12141">
                  <c:v>31.378150000000005</c:v>
                </c:pt>
                <c:pt idx="12142">
                  <c:v>31.380749999999992</c:v>
                </c:pt>
                <c:pt idx="12143">
                  <c:v>31.38335</c:v>
                </c:pt>
                <c:pt idx="12144">
                  <c:v>31.385966666666665</c:v>
                </c:pt>
                <c:pt idx="12145">
                  <c:v>31.388566666666669</c:v>
                </c:pt>
                <c:pt idx="12146">
                  <c:v>31.39116666666667</c:v>
                </c:pt>
                <c:pt idx="12147">
                  <c:v>31.393783333333324</c:v>
                </c:pt>
                <c:pt idx="12148">
                  <c:v>31.396383333333326</c:v>
                </c:pt>
                <c:pt idx="12149">
                  <c:v>31.398966666666674</c:v>
                </c:pt>
                <c:pt idx="12150">
                  <c:v>31.401583333333324</c:v>
                </c:pt>
                <c:pt idx="12151">
                  <c:v>31.404183333333325</c:v>
                </c:pt>
                <c:pt idx="12152">
                  <c:v>31.406783333333323</c:v>
                </c:pt>
                <c:pt idx="12153">
                  <c:v>31.409400000000002</c:v>
                </c:pt>
                <c:pt idx="12154">
                  <c:v>31.411999999999999</c:v>
                </c:pt>
                <c:pt idx="12155">
                  <c:v>31.4146</c:v>
                </c:pt>
                <c:pt idx="12156">
                  <c:v>31.417216666666665</c:v>
                </c:pt>
                <c:pt idx="12157">
                  <c:v>31.419816666666673</c:v>
                </c:pt>
                <c:pt idx="12158">
                  <c:v>31.422416666666663</c:v>
                </c:pt>
                <c:pt idx="12159">
                  <c:v>31.425033333333321</c:v>
                </c:pt>
                <c:pt idx="12160">
                  <c:v>31.427633333333322</c:v>
                </c:pt>
                <c:pt idx="12161">
                  <c:v>31.430233333333323</c:v>
                </c:pt>
                <c:pt idx="12162">
                  <c:v>31.432849999999991</c:v>
                </c:pt>
                <c:pt idx="12163">
                  <c:v>31.435449999999992</c:v>
                </c:pt>
                <c:pt idx="12164">
                  <c:v>31.43804999999999</c:v>
                </c:pt>
                <c:pt idx="12165">
                  <c:v>31.440666666666669</c:v>
                </c:pt>
                <c:pt idx="12166">
                  <c:v>31.443266666666666</c:v>
                </c:pt>
                <c:pt idx="12167">
                  <c:v>31.445866666666667</c:v>
                </c:pt>
                <c:pt idx="12168">
                  <c:v>31.448483333333325</c:v>
                </c:pt>
                <c:pt idx="12169">
                  <c:v>31.451083333333326</c:v>
                </c:pt>
                <c:pt idx="12170">
                  <c:v>31.453666666666667</c:v>
                </c:pt>
                <c:pt idx="12171">
                  <c:v>31.456283333333324</c:v>
                </c:pt>
                <c:pt idx="12172">
                  <c:v>31.458883333333326</c:v>
                </c:pt>
                <c:pt idx="12173">
                  <c:v>31.461483333333323</c:v>
                </c:pt>
                <c:pt idx="12174">
                  <c:v>31.464099999999991</c:v>
                </c:pt>
                <c:pt idx="12175">
                  <c:v>31.466699999999992</c:v>
                </c:pt>
                <c:pt idx="12176">
                  <c:v>31.46929999999999</c:v>
                </c:pt>
                <c:pt idx="12177">
                  <c:v>31.471916666666672</c:v>
                </c:pt>
                <c:pt idx="12178">
                  <c:v>31.474516666666666</c:v>
                </c:pt>
                <c:pt idx="12179">
                  <c:v>31.477083333333326</c:v>
                </c:pt>
                <c:pt idx="12180">
                  <c:v>31.479683333333323</c:v>
                </c:pt>
                <c:pt idx="12181">
                  <c:v>31.482249999999997</c:v>
                </c:pt>
                <c:pt idx="12182">
                  <c:v>31.484866666666672</c:v>
                </c:pt>
                <c:pt idx="12183">
                  <c:v>31.487466666666666</c:v>
                </c:pt>
                <c:pt idx="12184">
                  <c:v>31.490066666666667</c:v>
                </c:pt>
                <c:pt idx="12185">
                  <c:v>31.492683333333321</c:v>
                </c:pt>
                <c:pt idx="12186">
                  <c:v>31.495283333333326</c:v>
                </c:pt>
                <c:pt idx="12187">
                  <c:v>31.497883333333327</c:v>
                </c:pt>
                <c:pt idx="12188">
                  <c:v>31.500499999999995</c:v>
                </c:pt>
                <c:pt idx="12189">
                  <c:v>31.5031</c:v>
                </c:pt>
                <c:pt idx="12190">
                  <c:v>31.505699999999997</c:v>
                </c:pt>
                <c:pt idx="12191">
                  <c:v>31.508316666666666</c:v>
                </c:pt>
                <c:pt idx="12192">
                  <c:v>31.51091666666667</c:v>
                </c:pt>
                <c:pt idx="12193">
                  <c:v>31.513516666666664</c:v>
                </c:pt>
                <c:pt idx="12194">
                  <c:v>31.516133333333329</c:v>
                </c:pt>
                <c:pt idx="12195">
                  <c:v>31.518733333333323</c:v>
                </c:pt>
                <c:pt idx="12196">
                  <c:v>31.521333333333324</c:v>
                </c:pt>
                <c:pt idx="12197">
                  <c:v>31.523949999999996</c:v>
                </c:pt>
                <c:pt idx="12198">
                  <c:v>31.52655</c:v>
                </c:pt>
                <c:pt idx="12199">
                  <c:v>31.529150000000001</c:v>
                </c:pt>
                <c:pt idx="12200">
                  <c:v>31.53176666666667</c:v>
                </c:pt>
                <c:pt idx="12201">
                  <c:v>31.534366666666667</c:v>
                </c:pt>
                <c:pt idx="12202">
                  <c:v>31.536966666666672</c:v>
                </c:pt>
                <c:pt idx="12203">
                  <c:v>31.539583333333326</c:v>
                </c:pt>
                <c:pt idx="12204">
                  <c:v>31.542183333333323</c:v>
                </c:pt>
                <c:pt idx="12205">
                  <c:v>31.544783333333321</c:v>
                </c:pt>
                <c:pt idx="12206">
                  <c:v>31.547383333333329</c:v>
                </c:pt>
                <c:pt idx="12207">
                  <c:v>31.54996666666667</c:v>
                </c:pt>
                <c:pt idx="12208">
                  <c:v>31.552566666666667</c:v>
                </c:pt>
                <c:pt idx="12209">
                  <c:v>31.555183333333325</c:v>
                </c:pt>
                <c:pt idx="12210">
                  <c:v>31.55778333333333</c:v>
                </c:pt>
                <c:pt idx="12211">
                  <c:v>31.560383333333323</c:v>
                </c:pt>
                <c:pt idx="12212">
                  <c:v>31.562999999999995</c:v>
                </c:pt>
                <c:pt idx="12213">
                  <c:v>31.565599999999996</c:v>
                </c:pt>
                <c:pt idx="12214">
                  <c:v>31.568199999999997</c:v>
                </c:pt>
                <c:pt idx="12215">
                  <c:v>31.570816666666669</c:v>
                </c:pt>
                <c:pt idx="12216">
                  <c:v>31.573416666666667</c:v>
                </c:pt>
                <c:pt idx="12217">
                  <c:v>31.576016666666664</c:v>
                </c:pt>
                <c:pt idx="12218">
                  <c:v>31.578599999999991</c:v>
                </c:pt>
                <c:pt idx="12219">
                  <c:v>31.581200000000003</c:v>
                </c:pt>
                <c:pt idx="12220">
                  <c:v>31.5838</c:v>
                </c:pt>
                <c:pt idx="12221">
                  <c:v>31.586416666666661</c:v>
                </c:pt>
                <c:pt idx="12222">
                  <c:v>31.589016666666666</c:v>
                </c:pt>
                <c:pt idx="12223">
                  <c:v>31.591616666666667</c:v>
                </c:pt>
                <c:pt idx="12224">
                  <c:v>31.594233333333325</c:v>
                </c:pt>
                <c:pt idx="12225">
                  <c:v>31.596833333333326</c:v>
                </c:pt>
                <c:pt idx="12226">
                  <c:v>31.599433333333319</c:v>
                </c:pt>
                <c:pt idx="12227">
                  <c:v>31.602050000000006</c:v>
                </c:pt>
                <c:pt idx="12228">
                  <c:v>31.604649999999996</c:v>
                </c:pt>
                <c:pt idx="12229">
                  <c:v>31.607250000000004</c:v>
                </c:pt>
                <c:pt idx="12230">
                  <c:v>31.609866666666676</c:v>
                </c:pt>
                <c:pt idx="12231">
                  <c:v>31.61246666666667</c:v>
                </c:pt>
                <c:pt idx="12232">
                  <c:v>31.615066666666671</c:v>
                </c:pt>
                <c:pt idx="12233">
                  <c:v>31.617683333333328</c:v>
                </c:pt>
                <c:pt idx="12234">
                  <c:v>31.62028333333333</c:v>
                </c:pt>
                <c:pt idx="12235">
                  <c:v>31.622883333333327</c:v>
                </c:pt>
                <c:pt idx="12236">
                  <c:v>31.625499999999995</c:v>
                </c:pt>
                <c:pt idx="12237">
                  <c:v>31.6281</c:v>
                </c:pt>
                <c:pt idx="12238">
                  <c:v>31.630700000000001</c:v>
                </c:pt>
                <c:pt idx="12239">
                  <c:v>31.633316666666669</c:v>
                </c:pt>
                <c:pt idx="12240">
                  <c:v>31.635899999999999</c:v>
                </c:pt>
                <c:pt idx="12241">
                  <c:v>31.638500000000001</c:v>
                </c:pt>
                <c:pt idx="12242">
                  <c:v>31.641066666666671</c:v>
                </c:pt>
                <c:pt idx="12243">
                  <c:v>31.643666666666665</c:v>
                </c:pt>
                <c:pt idx="12244">
                  <c:v>31.646283333333326</c:v>
                </c:pt>
                <c:pt idx="12245">
                  <c:v>31.648883333333327</c:v>
                </c:pt>
                <c:pt idx="12246">
                  <c:v>31.651483333333324</c:v>
                </c:pt>
                <c:pt idx="12247">
                  <c:v>31.654100000000007</c:v>
                </c:pt>
                <c:pt idx="12248">
                  <c:v>31.656700000000001</c:v>
                </c:pt>
                <c:pt idx="12249">
                  <c:v>31.659299999999995</c:v>
                </c:pt>
                <c:pt idx="12250">
                  <c:v>31.66191666666667</c:v>
                </c:pt>
                <c:pt idx="12251">
                  <c:v>31.664516666666668</c:v>
                </c:pt>
                <c:pt idx="12252">
                  <c:v>31.667100000000001</c:v>
                </c:pt>
                <c:pt idx="12253">
                  <c:v>31.669716666666666</c:v>
                </c:pt>
                <c:pt idx="12254">
                  <c:v>31.672316666666667</c:v>
                </c:pt>
                <c:pt idx="12255">
                  <c:v>31.674916666666668</c:v>
                </c:pt>
                <c:pt idx="12256">
                  <c:v>31.677533333333326</c:v>
                </c:pt>
                <c:pt idx="12257">
                  <c:v>31.680133333333323</c:v>
                </c:pt>
                <c:pt idx="12258">
                  <c:v>31.682733333333317</c:v>
                </c:pt>
                <c:pt idx="12259">
                  <c:v>31.685350000000003</c:v>
                </c:pt>
                <c:pt idx="12260">
                  <c:v>31.687950000000004</c:v>
                </c:pt>
                <c:pt idx="12261">
                  <c:v>31.690549999999991</c:v>
                </c:pt>
                <c:pt idx="12262">
                  <c:v>31.69316666666667</c:v>
                </c:pt>
                <c:pt idx="12263">
                  <c:v>31.695766666666668</c:v>
                </c:pt>
                <c:pt idx="12264">
                  <c:v>31.698366666666672</c:v>
                </c:pt>
                <c:pt idx="12265">
                  <c:v>31.700983333333326</c:v>
                </c:pt>
                <c:pt idx="12266">
                  <c:v>31.70358333333332</c:v>
                </c:pt>
                <c:pt idx="12267">
                  <c:v>31.706183333333325</c:v>
                </c:pt>
                <c:pt idx="12268">
                  <c:v>31.7088</c:v>
                </c:pt>
                <c:pt idx="12269">
                  <c:v>31.711400000000001</c:v>
                </c:pt>
                <c:pt idx="12270">
                  <c:v>31.713966666666671</c:v>
                </c:pt>
                <c:pt idx="12271">
                  <c:v>31.716583333333325</c:v>
                </c:pt>
                <c:pt idx="12272">
                  <c:v>31.719183333333326</c:v>
                </c:pt>
                <c:pt idx="12273">
                  <c:v>31.721783333333324</c:v>
                </c:pt>
                <c:pt idx="12274">
                  <c:v>31.724399999999996</c:v>
                </c:pt>
                <c:pt idx="12275">
                  <c:v>31.726999999999993</c:v>
                </c:pt>
                <c:pt idx="12276">
                  <c:v>31.729599999999998</c:v>
                </c:pt>
                <c:pt idx="12277">
                  <c:v>31.732183333333325</c:v>
                </c:pt>
                <c:pt idx="12278">
                  <c:v>31.734783333333326</c:v>
                </c:pt>
                <c:pt idx="12279">
                  <c:v>31.737383333333327</c:v>
                </c:pt>
                <c:pt idx="12280">
                  <c:v>31.740000000000002</c:v>
                </c:pt>
                <c:pt idx="12281">
                  <c:v>31.742599999999992</c:v>
                </c:pt>
                <c:pt idx="12282">
                  <c:v>31.745199999999997</c:v>
                </c:pt>
                <c:pt idx="12283">
                  <c:v>31.747816666666665</c:v>
                </c:pt>
                <c:pt idx="12284">
                  <c:v>31.750383333333325</c:v>
                </c:pt>
                <c:pt idx="12285">
                  <c:v>31.752983333333329</c:v>
                </c:pt>
                <c:pt idx="12286">
                  <c:v>31.755583333333323</c:v>
                </c:pt>
                <c:pt idx="12287">
                  <c:v>31.758199999999995</c:v>
                </c:pt>
                <c:pt idx="12288">
                  <c:v>31.7608</c:v>
                </c:pt>
                <c:pt idx="12289">
                  <c:v>31.763399999999997</c:v>
                </c:pt>
                <c:pt idx="12290">
                  <c:v>31.766000000000002</c:v>
                </c:pt>
                <c:pt idx="12291">
                  <c:v>31.768616666666663</c:v>
                </c:pt>
                <c:pt idx="12292">
                  <c:v>31.771216666666664</c:v>
                </c:pt>
                <c:pt idx="12293">
                  <c:v>31.773816666666672</c:v>
                </c:pt>
                <c:pt idx="12294">
                  <c:v>31.776433333333323</c:v>
                </c:pt>
                <c:pt idx="12295">
                  <c:v>31.779033333333324</c:v>
                </c:pt>
                <c:pt idx="12296">
                  <c:v>31.781633333333321</c:v>
                </c:pt>
                <c:pt idx="12297">
                  <c:v>31.78425</c:v>
                </c:pt>
                <c:pt idx="12298">
                  <c:v>31.786850000000001</c:v>
                </c:pt>
                <c:pt idx="12299">
                  <c:v>31.789449999999992</c:v>
                </c:pt>
                <c:pt idx="12300">
                  <c:v>31.792066666666663</c:v>
                </c:pt>
                <c:pt idx="12301">
                  <c:v>31.794666666666668</c:v>
                </c:pt>
                <c:pt idx="12302">
                  <c:v>31.797266666666665</c:v>
                </c:pt>
                <c:pt idx="12303">
                  <c:v>31.799883333333327</c:v>
                </c:pt>
                <c:pt idx="12304">
                  <c:v>31.802483333333321</c:v>
                </c:pt>
                <c:pt idx="12305">
                  <c:v>31.805050000000001</c:v>
                </c:pt>
                <c:pt idx="12306">
                  <c:v>31.80766666666667</c:v>
                </c:pt>
                <c:pt idx="12307">
                  <c:v>31.810250000000003</c:v>
                </c:pt>
                <c:pt idx="12308">
                  <c:v>31.812850000000005</c:v>
                </c:pt>
                <c:pt idx="12309">
                  <c:v>31.815466666666673</c:v>
                </c:pt>
                <c:pt idx="12310">
                  <c:v>31.81806666666667</c:v>
                </c:pt>
                <c:pt idx="12311">
                  <c:v>31.820666666666668</c:v>
                </c:pt>
                <c:pt idx="12312">
                  <c:v>31.823283333333325</c:v>
                </c:pt>
                <c:pt idx="12313">
                  <c:v>31.825883333333326</c:v>
                </c:pt>
                <c:pt idx="12314">
                  <c:v>31.828483333333324</c:v>
                </c:pt>
                <c:pt idx="12315">
                  <c:v>31.831099999999999</c:v>
                </c:pt>
                <c:pt idx="12316">
                  <c:v>31.8337</c:v>
                </c:pt>
                <c:pt idx="12317">
                  <c:v>31.836300000000001</c:v>
                </c:pt>
                <c:pt idx="12318">
                  <c:v>31.83891666666667</c:v>
                </c:pt>
                <c:pt idx="12319">
                  <c:v>31.841516666666667</c:v>
                </c:pt>
                <c:pt idx="12320">
                  <c:v>31.844116666666665</c:v>
                </c:pt>
                <c:pt idx="12321">
                  <c:v>31.846733333333326</c:v>
                </c:pt>
                <c:pt idx="12322">
                  <c:v>31.849333333333323</c:v>
                </c:pt>
                <c:pt idx="12323">
                  <c:v>31.851933333333324</c:v>
                </c:pt>
                <c:pt idx="12324">
                  <c:v>31.854550000000003</c:v>
                </c:pt>
                <c:pt idx="12325">
                  <c:v>31.857150000000004</c:v>
                </c:pt>
                <c:pt idx="12326">
                  <c:v>31.859750000000005</c:v>
                </c:pt>
                <c:pt idx="12327">
                  <c:v>31.862333333333321</c:v>
                </c:pt>
                <c:pt idx="12328">
                  <c:v>31.864933333333326</c:v>
                </c:pt>
                <c:pt idx="12329">
                  <c:v>31.86753333333332</c:v>
                </c:pt>
                <c:pt idx="12330">
                  <c:v>31.870150000000006</c:v>
                </c:pt>
                <c:pt idx="12331">
                  <c:v>31.87275</c:v>
                </c:pt>
                <c:pt idx="12332">
                  <c:v>31.875333333333323</c:v>
                </c:pt>
                <c:pt idx="12333">
                  <c:v>31.877949999999995</c:v>
                </c:pt>
                <c:pt idx="12334">
                  <c:v>31.880550000000003</c:v>
                </c:pt>
                <c:pt idx="12335">
                  <c:v>31.883150000000001</c:v>
                </c:pt>
                <c:pt idx="12336">
                  <c:v>31.885766666666662</c:v>
                </c:pt>
                <c:pt idx="12337">
                  <c:v>31.888366666666666</c:v>
                </c:pt>
                <c:pt idx="12338">
                  <c:v>31.890966666666671</c:v>
                </c:pt>
                <c:pt idx="12339">
                  <c:v>31.893583333333325</c:v>
                </c:pt>
                <c:pt idx="12340">
                  <c:v>31.896183333333326</c:v>
                </c:pt>
                <c:pt idx="12341">
                  <c:v>31.89878333333332</c:v>
                </c:pt>
                <c:pt idx="12342">
                  <c:v>31.901400000000002</c:v>
                </c:pt>
                <c:pt idx="12343">
                  <c:v>31.904</c:v>
                </c:pt>
                <c:pt idx="12344">
                  <c:v>31.906599999999997</c:v>
                </c:pt>
                <c:pt idx="12345">
                  <c:v>31.909216666666669</c:v>
                </c:pt>
                <c:pt idx="12346">
                  <c:v>31.911800000000007</c:v>
                </c:pt>
                <c:pt idx="12347">
                  <c:v>31.914383333333326</c:v>
                </c:pt>
                <c:pt idx="12348">
                  <c:v>31.916966666666671</c:v>
                </c:pt>
                <c:pt idx="12349">
                  <c:v>31.919566666666665</c:v>
                </c:pt>
                <c:pt idx="12350">
                  <c:v>31.922183333333322</c:v>
                </c:pt>
                <c:pt idx="12351">
                  <c:v>31.924783333333323</c:v>
                </c:pt>
                <c:pt idx="12352">
                  <c:v>31.927383333333324</c:v>
                </c:pt>
                <c:pt idx="12353">
                  <c:v>31.929966666666665</c:v>
                </c:pt>
                <c:pt idx="12354">
                  <c:v>31.932566666666666</c:v>
                </c:pt>
                <c:pt idx="12355">
                  <c:v>31.935166666666664</c:v>
                </c:pt>
                <c:pt idx="12356">
                  <c:v>31.937783333333329</c:v>
                </c:pt>
                <c:pt idx="12357">
                  <c:v>31.940383333333322</c:v>
                </c:pt>
                <c:pt idx="12358">
                  <c:v>31.942983333333324</c:v>
                </c:pt>
                <c:pt idx="12359">
                  <c:v>31.945599999999999</c:v>
                </c:pt>
                <c:pt idx="12360">
                  <c:v>31.948199999999996</c:v>
                </c:pt>
                <c:pt idx="12361">
                  <c:v>31.950800000000001</c:v>
                </c:pt>
                <c:pt idx="12362">
                  <c:v>31.953416666666666</c:v>
                </c:pt>
                <c:pt idx="12363">
                  <c:v>31.955983333333325</c:v>
                </c:pt>
                <c:pt idx="12364">
                  <c:v>31.958583333333323</c:v>
                </c:pt>
                <c:pt idx="12365">
                  <c:v>31.961200000000002</c:v>
                </c:pt>
                <c:pt idx="12366">
                  <c:v>31.963799999999992</c:v>
                </c:pt>
                <c:pt idx="12367">
                  <c:v>31.966399999999997</c:v>
                </c:pt>
                <c:pt idx="12368">
                  <c:v>31.969016666666665</c:v>
                </c:pt>
                <c:pt idx="12369">
                  <c:v>31.971616666666666</c:v>
                </c:pt>
                <c:pt idx="12370">
                  <c:v>31.974216666666667</c:v>
                </c:pt>
                <c:pt idx="12371">
                  <c:v>31.976833333333325</c:v>
                </c:pt>
                <c:pt idx="12372">
                  <c:v>31.979399999999991</c:v>
                </c:pt>
                <c:pt idx="12373">
                  <c:v>31.981999999999999</c:v>
                </c:pt>
                <c:pt idx="12374">
                  <c:v>31.984616666666664</c:v>
                </c:pt>
                <c:pt idx="12375">
                  <c:v>31.987216666666662</c:v>
                </c:pt>
                <c:pt idx="12376">
                  <c:v>31.989816666666666</c:v>
                </c:pt>
                <c:pt idx="12377">
                  <c:v>31.99243333333332</c:v>
                </c:pt>
                <c:pt idx="12378">
                  <c:v>31.995033333333321</c:v>
                </c:pt>
                <c:pt idx="12379">
                  <c:v>31.997633333333322</c:v>
                </c:pt>
                <c:pt idx="12380">
                  <c:v>32.000250000000001</c:v>
                </c:pt>
                <c:pt idx="12381">
                  <c:v>32.002850000000002</c:v>
                </c:pt>
                <c:pt idx="12382">
                  <c:v>32.005450000000003</c:v>
                </c:pt>
                <c:pt idx="12383">
                  <c:v>32.00806666666665</c:v>
                </c:pt>
                <c:pt idx="12384">
                  <c:v>32.010666666666644</c:v>
                </c:pt>
                <c:pt idx="12385">
                  <c:v>32.013266666666645</c:v>
                </c:pt>
                <c:pt idx="12386">
                  <c:v>32.015883333333328</c:v>
                </c:pt>
                <c:pt idx="12387">
                  <c:v>32.018483333333322</c:v>
                </c:pt>
                <c:pt idx="12388">
                  <c:v>32.02108333333333</c:v>
                </c:pt>
                <c:pt idx="12389">
                  <c:v>32.023683333333324</c:v>
                </c:pt>
                <c:pt idx="12390">
                  <c:v>32.026300000000006</c:v>
                </c:pt>
                <c:pt idx="12391">
                  <c:v>32.028900000000007</c:v>
                </c:pt>
                <c:pt idx="12392">
                  <c:v>32.031500000000001</c:v>
                </c:pt>
                <c:pt idx="12393">
                  <c:v>32.034116666666655</c:v>
                </c:pt>
                <c:pt idx="12394">
                  <c:v>32.036716666666649</c:v>
                </c:pt>
                <c:pt idx="12395">
                  <c:v>32.039316666666657</c:v>
                </c:pt>
                <c:pt idx="12396">
                  <c:v>32.041933333333326</c:v>
                </c:pt>
                <c:pt idx="12397">
                  <c:v>32.044533333333334</c:v>
                </c:pt>
                <c:pt idx="12398">
                  <c:v>32.047133333333335</c:v>
                </c:pt>
                <c:pt idx="12399">
                  <c:v>32.049700000000001</c:v>
                </c:pt>
                <c:pt idx="12400">
                  <c:v>32.052316666666648</c:v>
                </c:pt>
                <c:pt idx="12401">
                  <c:v>32.054916666666657</c:v>
                </c:pt>
                <c:pt idx="12402">
                  <c:v>32.057483333333323</c:v>
                </c:pt>
                <c:pt idx="12403">
                  <c:v>32.060100000000006</c:v>
                </c:pt>
                <c:pt idx="12404">
                  <c:v>32.062683333333325</c:v>
                </c:pt>
                <c:pt idx="12405">
                  <c:v>32.065283333333326</c:v>
                </c:pt>
                <c:pt idx="12406">
                  <c:v>32.067900000000002</c:v>
                </c:pt>
                <c:pt idx="12407">
                  <c:v>32.070500000000003</c:v>
                </c:pt>
                <c:pt idx="12408">
                  <c:v>32.073100000000004</c:v>
                </c:pt>
                <c:pt idx="12409">
                  <c:v>32.075716666666658</c:v>
                </c:pt>
                <c:pt idx="12410">
                  <c:v>32.078316666666659</c:v>
                </c:pt>
                <c:pt idx="12411">
                  <c:v>32.080883333333318</c:v>
                </c:pt>
                <c:pt idx="12412">
                  <c:v>32.083483333333326</c:v>
                </c:pt>
                <c:pt idx="12413">
                  <c:v>32.086083333333328</c:v>
                </c:pt>
                <c:pt idx="12414">
                  <c:v>32.088683333333321</c:v>
                </c:pt>
                <c:pt idx="12415">
                  <c:v>32.091300000000011</c:v>
                </c:pt>
                <c:pt idx="12416">
                  <c:v>32.093900000000005</c:v>
                </c:pt>
                <c:pt idx="12417">
                  <c:v>32.096500000000006</c:v>
                </c:pt>
                <c:pt idx="12418">
                  <c:v>32.09911666666666</c:v>
                </c:pt>
                <c:pt idx="12419">
                  <c:v>32.101716666666654</c:v>
                </c:pt>
                <c:pt idx="12420">
                  <c:v>32.104316666666655</c:v>
                </c:pt>
                <c:pt idx="12421">
                  <c:v>32.10693333333333</c:v>
                </c:pt>
                <c:pt idx="12422">
                  <c:v>32.109533333333331</c:v>
                </c:pt>
                <c:pt idx="12423">
                  <c:v>32.112133333333333</c:v>
                </c:pt>
                <c:pt idx="12424">
                  <c:v>32.114750000000001</c:v>
                </c:pt>
                <c:pt idx="12425">
                  <c:v>32.114750000000001</c:v>
                </c:pt>
                <c:pt idx="12426">
                  <c:v>32.117283333333319</c:v>
                </c:pt>
                <c:pt idx="12427">
                  <c:v>32.119833333333325</c:v>
                </c:pt>
                <c:pt idx="12428">
                  <c:v>32.122383333333332</c:v>
                </c:pt>
                <c:pt idx="12429">
                  <c:v>32.124933333333338</c:v>
                </c:pt>
                <c:pt idx="12430">
                  <c:v>32.127483333333323</c:v>
                </c:pt>
                <c:pt idx="12431">
                  <c:v>32.130050000000011</c:v>
                </c:pt>
                <c:pt idx="12432">
                  <c:v>32.132600000000011</c:v>
                </c:pt>
                <c:pt idx="12433">
                  <c:v>32.135166666666649</c:v>
                </c:pt>
                <c:pt idx="12434">
                  <c:v>32.13773333333333</c:v>
                </c:pt>
                <c:pt idx="12435">
                  <c:v>32.140300000000003</c:v>
                </c:pt>
                <c:pt idx="12436">
                  <c:v>32.14288333333333</c:v>
                </c:pt>
                <c:pt idx="12437">
                  <c:v>32.145450000000011</c:v>
                </c:pt>
                <c:pt idx="12438">
                  <c:v>32.148016666666663</c:v>
                </c:pt>
                <c:pt idx="12439">
                  <c:v>32.150600000000004</c:v>
                </c:pt>
                <c:pt idx="12440">
                  <c:v>32.153166666666657</c:v>
                </c:pt>
                <c:pt idx="12441">
                  <c:v>32.155733333333337</c:v>
                </c:pt>
                <c:pt idx="12442">
                  <c:v>32.158300000000011</c:v>
                </c:pt>
                <c:pt idx="12443">
                  <c:v>32.160866666666656</c:v>
                </c:pt>
                <c:pt idx="12444">
                  <c:v>32.163450000000005</c:v>
                </c:pt>
                <c:pt idx="12445">
                  <c:v>32.166016666666657</c:v>
                </c:pt>
                <c:pt idx="12446">
                  <c:v>32.168583333333331</c:v>
                </c:pt>
                <c:pt idx="12447">
                  <c:v>32.171133333333337</c:v>
                </c:pt>
                <c:pt idx="12448">
                  <c:v>32.173700000000011</c:v>
                </c:pt>
                <c:pt idx="12449">
                  <c:v>32.176266666666656</c:v>
                </c:pt>
                <c:pt idx="12450">
                  <c:v>32.178816666666663</c:v>
                </c:pt>
                <c:pt idx="12451">
                  <c:v>32.181366666666648</c:v>
                </c:pt>
                <c:pt idx="12452">
                  <c:v>32.183916666666654</c:v>
                </c:pt>
                <c:pt idx="12453">
                  <c:v>32.186466666666647</c:v>
                </c:pt>
                <c:pt idx="12454">
                  <c:v>32.189033333333334</c:v>
                </c:pt>
                <c:pt idx="12455">
                  <c:v>32.191583333333334</c:v>
                </c:pt>
                <c:pt idx="12456">
                  <c:v>32.194133333333333</c:v>
                </c:pt>
                <c:pt idx="12457">
                  <c:v>32.196683333333326</c:v>
                </c:pt>
                <c:pt idx="12458">
                  <c:v>32.199216666666658</c:v>
                </c:pt>
                <c:pt idx="12459">
                  <c:v>32.201783333333324</c:v>
                </c:pt>
                <c:pt idx="12460">
                  <c:v>32.204350000000005</c:v>
                </c:pt>
                <c:pt idx="12461">
                  <c:v>32.206900000000005</c:v>
                </c:pt>
                <c:pt idx="12462">
                  <c:v>32.209450000000004</c:v>
                </c:pt>
                <c:pt idx="12463">
                  <c:v>32.212000000000003</c:v>
                </c:pt>
                <c:pt idx="12464">
                  <c:v>32.214533333333335</c:v>
                </c:pt>
                <c:pt idx="12465">
                  <c:v>32.217083333333328</c:v>
                </c:pt>
                <c:pt idx="12466">
                  <c:v>32.219650000000001</c:v>
                </c:pt>
                <c:pt idx="12467">
                  <c:v>32.222200000000008</c:v>
                </c:pt>
                <c:pt idx="12468">
                  <c:v>32.224750000000007</c:v>
                </c:pt>
                <c:pt idx="12469">
                  <c:v>32.227300000000007</c:v>
                </c:pt>
                <c:pt idx="12470">
                  <c:v>32.229850000000006</c:v>
                </c:pt>
                <c:pt idx="12471">
                  <c:v>32.232416666666659</c:v>
                </c:pt>
                <c:pt idx="12472">
                  <c:v>32.234966666666651</c:v>
                </c:pt>
                <c:pt idx="12473">
                  <c:v>32.237516666666657</c:v>
                </c:pt>
                <c:pt idx="12474">
                  <c:v>32.24006666666665</c:v>
                </c:pt>
                <c:pt idx="12475">
                  <c:v>32.242616666666663</c:v>
                </c:pt>
                <c:pt idx="12476">
                  <c:v>32.245183333333337</c:v>
                </c:pt>
                <c:pt idx="12477">
                  <c:v>32.247733333333336</c:v>
                </c:pt>
                <c:pt idx="12478">
                  <c:v>32.250283333333329</c:v>
                </c:pt>
                <c:pt idx="12479">
                  <c:v>32.252833333333335</c:v>
                </c:pt>
                <c:pt idx="12480">
                  <c:v>32.255383333333334</c:v>
                </c:pt>
                <c:pt idx="12481">
                  <c:v>32.257950000000001</c:v>
                </c:pt>
                <c:pt idx="12482">
                  <c:v>32.260483333333326</c:v>
                </c:pt>
                <c:pt idx="12483">
                  <c:v>32.263050000000007</c:v>
                </c:pt>
                <c:pt idx="12484">
                  <c:v>32.265583333333332</c:v>
                </c:pt>
                <c:pt idx="12485">
                  <c:v>32.268133333333338</c:v>
                </c:pt>
                <c:pt idx="12486">
                  <c:v>32.270683333333324</c:v>
                </c:pt>
                <c:pt idx="12487">
                  <c:v>32.27323333333333</c:v>
                </c:pt>
                <c:pt idx="12488">
                  <c:v>32.275800000000011</c:v>
                </c:pt>
                <c:pt idx="12489">
                  <c:v>32.27835000000001</c:v>
                </c:pt>
                <c:pt idx="12490">
                  <c:v>32.280900000000003</c:v>
                </c:pt>
                <c:pt idx="12491">
                  <c:v>32.283450000000002</c:v>
                </c:pt>
                <c:pt idx="12492">
                  <c:v>32.286016666666654</c:v>
                </c:pt>
                <c:pt idx="12493">
                  <c:v>32.288600000000002</c:v>
                </c:pt>
                <c:pt idx="12494">
                  <c:v>32.291166666666655</c:v>
                </c:pt>
                <c:pt idx="12495">
                  <c:v>32.293733333333343</c:v>
                </c:pt>
                <c:pt idx="12496">
                  <c:v>32.296300000000009</c:v>
                </c:pt>
                <c:pt idx="12497">
                  <c:v>32.298866666666655</c:v>
                </c:pt>
                <c:pt idx="12498">
                  <c:v>32.301449999999996</c:v>
                </c:pt>
                <c:pt idx="12499">
                  <c:v>32.304016666666648</c:v>
                </c:pt>
                <c:pt idx="12500">
                  <c:v>32.306583333333329</c:v>
                </c:pt>
                <c:pt idx="12501">
                  <c:v>32.309166666666641</c:v>
                </c:pt>
                <c:pt idx="12502">
                  <c:v>32.311733333333322</c:v>
                </c:pt>
                <c:pt idx="12503">
                  <c:v>32.314299999999996</c:v>
                </c:pt>
                <c:pt idx="12504">
                  <c:v>32.316866666666634</c:v>
                </c:pt>
                <c:pt idx="12505">
                  <c:v>32.319416666666648</c:v>
                </c:pt>
                <c:pt idx="12506">
                  <c:v>32.322000000000003</c:v>
                </c:pt>
                <c:pt idx="12507">
                  <c:v>32.324566666666641</c:v>
                </c:pt>
                <c:pt idx="12508">
                  <c:v>32.327133333333329</c:v>
                </c:pt>
                <c:pt idx="12509">
                  <c:v>32.329666666666647</c:v>
                </c:pt>
                <c:pt idx="12510">
                  <c:v>32.332233333333335</c:v>
                </c:pt>
                <c:pt idx="12511">
                  <c:v>32.334816666666647</c:v>
                </c:pt>
                <c:pt idx="12512">
                  <c:v>32.337383333333328</c:v>
                </c:pt>
                <c:pt idx="12513">
                  <c:v>32.339950000000002</c:v>
                </c:pt>
                <c:pt idx="12514">
                  <c:v>32.342516666666654</c:v>
                </c:pt>
                <c:pt idx="12515">
                  <c:v>32.345083333333328</c:v>
                </c:pt>
                <c:pt idx="12516">
                  <c:v>32.347666666666633</c:v>
                </c:pt>
                <c:pt idx="12517">
                  <c:v>32.350233333333321</c:v>
                </c:pt>
                <c:pt idx="12518">
                  <c:v>32.352800000000002</c:v>
                </c:pt>
                <c:pt idx="12519">
                  <c:v>32.355383333333329</c:v>
                </c:pt>
                <c:pt idx="12520">
                  <c:v>32.357949999999995</c:v>
                </c:pt>
                <c:pt idx="12521">
                  <c:v>32.360516666666655</c:v>
                </c:pt>
                <c:pt idx="12522">
                  <c:v>32.363083333333329</c:v>
                </c:pt>
                <c:pt idx="12523">
                  <c:v>32.365650000000002</c:v>
                </c:pt>
                <c:pt idx="12524">
                  <c:v>32.368233333333336</c:v>
                </c:pt>
                <c:pt idx="12525">
                  <c:v>32.370799999999996</c:v>
                </c:pt>
                <c:pt idx="12526">
                  <c:v>32.373366666666648</c:v>
                </c:pt>
                <c:pt idx="12527">
                  <c:v>32.375933333333336</c:v>
                </c:pt>
                <c:pt idx="12528">
                  <c:v>32.378500000000003</c:v>
                </c:pt>
                <c:pt idx="12529">
                  <c:v>32.381083333333322</c:v>
                </c:pt>
                <c:pt idx="12530">
                  <c:v>32.383649999999996</c:v>
                </c:pt>
                <c:pt idx="12531">
                  <c:v>32.386216666666655</c:v>
                </c:pt>
                <c:pt idx="12532">
                  <c:v>32.388800000000003</c:v>
                </c:pt>
                <c:pt idx="12533">
                  <c:v>32.391383333333323</c:v>
                </c:pt>
                <c:pt idx="12534">
                  <c:v>32.393950000000004</c:v>
                </c:pt>
                <c:pt idx="12535">
                  <c:v>32.396516666666649</c:v>
                </c:pt>
                <c:pt idx="12536">
                  <c:v>32.399083333333323</c:v>
                </c:pt>
                <c:pt idx="12537">
                  <c:v>32.401666666666642</c:v>
                </c:pt>
                <c:pt idx="12538">
                  <c:v>32.404233333333323</c:v>
                </c:pt>
                <c:pt idx="12539">
                  <c:v>32.406800000000004</c:v>
                </c:pt>
                <c:pt idx="12540">
                  <c:v>32.409366666666649</c:v>
                </c:pt>
                <c:pt idx="12541">
                  <c:v>32.411933333333323</c:v>
                </c:pt>
                <c:pt idx="12542">
                  <c:v>32.414516666666657</c:v>
                </c:pt>
                <c:pt idx="12543">
                  <c:v>32.417083333333323</c:v>
                </c:pt>
                <c:pt idx="12544">
                  <c:v>32.419650000000004</c:v>
                </c:pt>
                <c:pt idx="12545">
                  <c:v>32.422233333333331</c:v>
                </c:pt>
                <c:pt idx="12546">
                  <c:v>32.424800000000005</c:v>
                </c:pt>
                <c:pt idx="12547">
                  <c:v>32.42736666666665</c:v>
                </c:pt>
                <c:pt idx="12548">
                  <c:v>32.429933333333331</c:v>
                </c:pt>
                <c:pt idx="12549">
                  <c:v>32.432500000000005</c:v>
                </c:pt>
                <c:pt idx="12550">
                  <c:v>32.435083333333324</c:v>
                </c:pt>
                <c:pt idx="12551">
                  <c:v>32.437649999999998</c:v>
                </c:pt>
                <c:pt idx="12552">
                  <c:v>32.44021666666665</c:v>
                </c:pt>
                <c:pt idx="12553">
                  <c:v>32.442783333333324</c:v>
                </c:pt>
                <c:pt idx="12554">
                  <c:v>32.445350000000005</c:v>
                </c:pt>
                <c:pt idx="12555">
                  <c:v>32.447933333333324</c:v>
                </c:pt>
                <c:pt idx="12556">
                  <c:v>32.450499999999998</c:v>
                </c:pt>
                <c:pt idx="12557">
                  <c:v>32.453033333333323</c:v>
                </c:pt>
                <c:pt idx="12558">
                  <c:v>32.455600000000004</c:v>
                </c:pt>
                <c:pt idx="12559">
                  <c:v>32.458166666666649</c:v>
                </c:pt>
                <c:pt idx="12560">
                  <c:v>32.460750000000004</c:v>
                </c:pt>
                <c:pt idx="12561">
                  <c:v>32.463316666666657</c:v>
                </c:pt>
                <c:pt idx="12562">
                  <c:v>32.465866666666642</c:v>
                </c:pt>
                <c:pt idx="12563">
                  <c:v>32.468450000000004</c:v>
                </c:pt>
                <c:pt idx="12564">
                  <c:v>32.47101666666665</c:v>
                </c:pt>
                <c:pt idx="12565">
                  <c:v>32.473583333333323</c:v>
                </c:pt>
                <c:pt idx="12566">
                  <c:v>32.476150000000004</c:v>
                </c:pt>
                <c:pt idx="12567">
                  <c:v>32.478716666666656</c:v>
                </c:pt>
                <c:pt idx="12568">
                  <c:v>32.481283333333316</c:v>
                </c:pt>
                <c:pt idx="12569">
                  <c:v>32.483849999999997</c:v>
                </c:pt>
                <c:pt idx="12570">
                  <c:v>32.486416666666642</c:v>
                </c:pt>
                <c:pt idx="12571">
                  <c:v>32.488983333333323</c:v>
                </c:pt>
                <c:pt idx="12572">
                  <c:v>32.491550000000004</c:v>
                </c:pt>
                <c:pt idx="12573">
                  <c:v>32.49413333333333</c:v>
                </c:pt>
                <c:pt idx="12574">
                  <c:v>32.496700000000004</c:v>
                </c:pt>
                <c:pt idx="12575">
                  <c:v>32.499266666666649</c:v>
                </c:pt>
                <c:pt idx="12576">
                  <c:v>32.501833333333323</c:v>
                </c:pt>
                <c:pt idx="12577">
                  <c:v>32.504400000000004</c:v>
                </c:pt>
                <c:pt idx="12578">
                  <c:v>32.506983333333331</c:v>
                </c:pt>
                <c:pt idx="12579">
                  <c:v>32.50953333333333</c:v>
                </c:pt>
                <c:pt idx="12580">
                  <c:v>32.512100000000011</c:v>
                </c:pt>
                <c:pt idx="12581">
                  <c:v>32.514683333333323</c:v>
                </c:pt>
                <c:pt idx="12582">
                  <c:v>32.517250000000004</c:v>
                </c:pt>
                <c:pt idx="12583">
                  <c:v>32.519816666666657</c:v>
                </c:pt>
                <c:pt idx="12584">
                  <c:v>32.522383333333337</c:v>
                </c:pt>
                <c:pt idx="12585">
                  <c:v>32.524933333333337</c:v>
                </c:pt>
                <c:pt idx="12586">
                  <c:v>32.527516666666664</c:v>
                </c:pt>
                <c:pt idx="12587">
                  <c:v>32.53008333333333</c:v>
                </c:pt>
                <c:pt idx="12588">
                  <c:v>32.532650000000011</c:v>
                </c:pt>
                <c:pt idx="12589">
                  <c:v>32.535216666666663</c:v>
                </c:pt>
                <c:pt idx="12590">
                  <c:v>32.53778333333333</c:v>
                </c:pt>
                <c:pt idx="12591">
                  <c:v>32.540350000000011</c:v>
                </c:pt>
                <c:pt idx="12592">
                  <c:v>32.542916666666663</c:v>
                </c:pt>
                <c:pt idx="12593">
                  <c:v>32.54548333333333</c:v>
                </c:pt>
                <c:pt idx="12594">
                  <c:v>32.548050000000003</c:v>
                </c:pt>
                <c:pt idx="12595">
                  <c:v>32.550616666666656</c:v>
                </c:pt>
                <c:pt idx="12596">
                  <c:v>32.553200000000004</c:v>
                </c:pt>
                <c:pt idx="12597">
                  <c:v>32.555766666666642</c:v>
                </c:pt>
                <c:pt idx="12598">
                  <c:v>32.55833333333333</c:v>
                </c:pt>
                <c:pt idx="12599">
                  <c:v>32.560916666666657</c:v>
                </c:pt>
                <c:pt idx="12600">
                  <c:v>32.563483333333323</c:v>
                </c:pt>
                <c:pt idx="12601">
                  <c:v>32.566050000000004</c:v>
                </c:pt>
                <c:pt idx="12602">
                  <c:v>32.568616666666657</c:v>
                </c:pt>
                <c:pt idx="12603">
                  <c:v>32.571183333333323</c:v>
                </c:pt>
                <c:pt idx="12604">
                  <c:v>32.57376666666665</c:v>
                </c:pt>
                <c:pt idx="12605">
                  <c:v>32.576333333333331</c:v>
                </c:pt>
                <c:pt idx="12606">
                  <c:v>32.578900000000004</c:v>
                </c:pt>
                <c:pt idx="12607">
                  <c:v>32.581466666666643</c:v>
                </c:pt>
                <c:pt idx="12608">
                  <c:v>32.584016666666642</c:v>
                </c:pt>
                <c:pt idx="12609">
                  <c:v>32.586600000000004</c:v>
                </c:pt>
                <c:pt idx="12610">
                  <c:v>32.58916666666665</c:v>
                </c:pt>
                <c:pt idx="12611">
                  <c:v>32.59173333333333</c:v>
                </c:pt>
                <c:pt idx="12612">
                  <c:v>32.594316666666664</c:v>
                </c:pt>
                <c:pt idx="12613">
                  <c:v>32.596883333333331</c:v>
                </c:pt>
                <c:pt idx="12614">
                  <c:v>32.599450000000012</c:v>
                </c:pt>
                <c:pt idx="12615">
                  <c:v>32.602016666666664</c:v>
                </c:pt>
                <c:pt idx="12616">
                  <c:v>32.604583333333331</c:v>
                </c:pt>
                <c:pt idx="12617">
                  <c:v>32.60716666666665</c:v>
                </c:pt>
                <c:pt idx="12618">
                  <c:v>32.609733333333331</c:v>
                </c:pt>
                <c:pt idx="12619">
                  <c:v>32.612300000000005</c:v>
                </c:pt>
                <c:pt idx="12620">
                  <c:v>32.614866666666643</c:v>
                </c:pt>
                <c:pt idx="12621">
                  <c:v>32.617433333333324</c:v>
                </c:pt>
                <c:pt idx="12622">
                  <c:v>32.620016666666658</c:v>
                </c:pt>
                <c:pt idx="12623">
                  <c:v>32.622583333333331</c:v>
                </c:pt>
                <c:pt idx="12624">
                  <c:v>32.625150000000012</c:v>
                </c:pt>
                <c:pt idx="12625">
                  <c:v>32.627733333333332</c:v>
                </c:pt>
                <c:pt idx="12626">
                  <c:v>32.630316666666658</c:v>
                </c:pt>
                <c:pt idx="12627">
                  <c:v>32.632883333333325</c:v>
                </c:pt>
                <c:pt idx="12628">
                  <c:v>32.635450000000006</c:v>
                </c:pt>
                <c:pt idx="12629">
                  <c:v>32.638016666666658</c:v>
                </c:pt>
                <c:pt idx="12630">
                  <c:v>32.640600000000006</c:v>
                </c:pt>
                <c:pt idx="12631">
                  <c:v>32.643166666666652</c:v>
                </c:pt>
                <c:pt idx="12632">
                  <c:v>32.645733333333332</c:v>
                </c:pt>
                <c:pt idx="12633">
                  <c:v>32.648300000000006</c:v>
                </c:pt>
                <c:pt idx="12634">
                  <c:v>32.650866666666644</c:v>
                </c:pt>
                <c:pt idx="12635">
                  <c:v>32.653449999999999</c:v>
                </c:pt>
                <c:pt idx="12636">
                  <c:v>32.656016666666652</c:v>
                </c:pt>
                <c:pt idx="12637">
                  <c:v>32.658583333333326</c:v>
                </c:pt>
                <c:pt idx="12638">
                  <c:v>32.661166666666652</c:v>
                </c:pt>
                <c:pt idx="12639">
                  <c:v>32.663733333333333</c:v>
                </c:pt>
                <c:pt idx="12640">
                  <c:v>32.666300000000007</c:v>
                </c:pt>
                <c:pt idx="12641">
                  <c:v>32.668866666666652</c:v>
                </c:pt>
                <c:pt idx="12642">
                  <c:v>32.671433333333326</c:v>
                </c:pt>
                <c:pt idx="12643">
                  <c:v>32.674016666666652</c:v>
                </c:pt>
                <c:pt idx="12644">
                  <c:v>32.676583333333326</c:v>
                </c:pt>
                <c:pt idx="12645">
                  <c:v>32.679150000000007</c:v>
                </c:pt>
                <c:pt idx="12646">
                  <c:v>32.681716666666652</c:v>
                </c:pt>
                <c:pt idx="12647">
                  <c:v>32.684283333333319</c:v>
                </c:pt>
                <c:pt idx="12648">
                  <c:v>32.686866666666646</c:v>
                </c:pt>
                <c:pt idx="12649">
                  <c:v>32.689433333333334</c:v>
                </c:pt>
                <c:pt idx="12650">
                  <c:v>32.692000000000007</c:v>
                </c:pt>
                <c:pt idx="12651">
                  <c:v>32.694583333333334</c:v>
                </c:pt>
                <c:pt idx="12652">
                  <c:v>32.697150000000008</c:v>
                </c:pt>
                <c:pt idx="12653">
                  <c:v>32.69971666666666</c:v>
                </c:pt>
                <c:pt idx="12654">
                  <c:v>32.702266666666652</c:v>
                </c:pt>
                <c:pt idx="12655">
                  <c:v>32.704833333333326</c:v>
                </c:pt>
                <c:pt idx="12656">
                  <c:v>32.707416666666653</c:v>
                </c:pt>
                <c:pt idx="12657">
                  <c:v>32.709983333333334</c:v>
                </c:pt>
                <c:pt idx="12658">
                  <c:v>32.712550000000007</c:v>
                </c:pt>
                <c:pt idx="12659">
                  <c:v>32.715100000000007</c:v>
                </c:pt>
                <c:pt idx="12660">
                  <c:v>32.717666666666645</c:v>
                </c:pt>
                <c:pt idx="12661">
                  <c:v>32.720250000000007</c:v>
                </c:pt>
                <c:pt idx="12662">
                  <c:v>32.72281666666666</c:v>
                </c:pt>
                <c:pt idx="12663">
                  <c:v>32.725383333333333</c:v>
                </c:pt>
                <c:pt idx="12664">
                  <c:v>32.727933333333333</c:v>
                </c:pt>
                <c:pt idx="12665">
                  <c:v>32.730500000000006</c:v>
                </c:pt>
                <c:pt idx="12666">
                  <c:v>32.733083333333326</c:v>
                </c:pt>
                <c:pt idx="12667">
                  <c:v>32.735650000000007</c:v>
                </c:pt>
                <c:pt idx="12668">
                  <c:v>32.738216666666659</c:v>
                </c:pt>
                <c:pt idx="12669">
                  <c:v>32.7408</c:v>
                </c:pt>
                <c:pt idx="12670">
                  <c:v>32.743383333333334</c:v>
                </c:pt>
                <c:pt idx="12671">
                  <c:v>32.745950000000008</c:v>
                </c:pt>
                <c:pt idx="12672">
                  <c:v>32.74851666666666</c:v>
                </c:pt>
                <c:pt idx="12673">
                  <c:v>32.751083333333327</c:v>
                </c:pt>
                <c:pt idx="12674">
                  <c:v>32.753666666666646</c:v>
                </c:pt>
                <c:pt idx="12675">
                  <c:v>32.756233333333334</c:v>
                </c:pt>
                <c:pt idx="12676">
                  <c:v>32.758800000000001</c:v>
                </c:pt>
                <c:pt idx="12677">
                  <c:v>32.761366666666653</c:v>
                </c:pt>
                <c:pt idx="12678">
                  <c:v>32.763933333333341</c:v>
                </c:pt>
                <c:pt idx="12679">
                  <c:v>32.766516666666661</c:v>
                </c:pt>
                <c:pt idx="12680">
                  <c:v>32.769083333333334</c:v>
                </c:pt>
                <c:pt idx="12681">
                  <c:v>32.771650000000001</c:v>
                </c:pt>
                <c:pt idx="12682">
                  <c:v>32.774233333333335</c:v>
                </c:pt>
                <c:pt idx="12683">
                  <c:v>32.776800000000001</c:v>
                </c:pt>
                <c:pt idx="12684">
                  <c:v>32.779366666666654</c:v>
                </c:pt>
                <c:pt idx="12685">
                  <c:v>32.781933333333335</c:v>
                </c:pt>
                <c:pt idx="12686">
                  <c:v>32.784500000000001</c:v>
                </c:pt>
                <c:pt idx="12687">
                  <c:v>32.787083333333328</c:v>
                </c:pt>
                <c:pt idx="12688">
                  <c:v>32.789650000000002</c:v>
                </c:pt>
                <c:pt idx="12689">
                  <c:v>32.792216666666661</c:v>
                </c:pt>
                <c:pt idx="12690">
                  <c:v>32.794783333333335</c:v>
                </c:pt>
                <c:pt idx="12691">
                  <c:v>32.797350000000009</c:v>
                </c:pt>
                <c:pt idx="12692">
                  <c:v>32.799916666666661</c:v>
                </c:pt>
                <c:pt idx="12693">
                  <c:v>32.802466666666646</c:v>
                </c:pt>
                <c:pt idx="12694">
                  <c:v>32.805033333333334</c:v>
                </c:pt>
                <c:pt idx="12695">
                  <c:v>32.807599999999994</c:v>
                </c:pt>
                <c:pt idx="12696">
                  <c:v>32.810166666666646</c:v>
                </c:pt>
                <c:pt idx="12697">
                  <c:v>32.812750000000001</c:v>
                </c:pt>
                <c:pt idx="12698">
                  <c:v>32.815316666666654</c:v>
                </c:pt>
                <c:pt idx="12699">
                  <c:v>32.81788333333332</c:v>
                </c:pt>
                <c:pt idx="12700">
                  <c:v>32.820466666666647</c:v>
                </c:pt>
                <c:pt idx="12701">
                  <c:v>32.823033333333335</c:v>
                </c:pt>
                <c:pt idx="12702">
                  <c:v>32.825600000000001</c:v>
                </c:pt>
                <c:pt idx="12703">
                  <c:v>32.828166666666654</c:v>
                </c:pt>
                <c:pt idx="12704">
                  <c:v>32.830733333333335</c:v>
                </c:pt>
                <c:pt idx="12705">
                  <c:v>32.833316666666654</c:v>
                </c:pt>
                <c:pt idx="12706">
                  <c:v>32.835883333333328</c:v>
                </c:pt>
                <c:pt idx="12707">
                  <c:v>32.838450000000002</c:v>
                </c:pt>
                <c:pt idx="12708">
                  <c:v>32.841016666666647</c:v>
                </c:pt>
                <c:pt idx="12709">
                  <c:v>32.843583333333328</c:v>
                </c:pt>
                <c:pt idx="12710">
                  <c:v>32.846166666666647</c:v>
                </c:pt>
                <c:pt idx="12711">
                  <c:v>32.848733333333335</c:v>
                </c:pt>
                <c:pt idx="12712">
                  <c:v>32.851299999999995</c:v>
                </c:pt>
                <c:pt idx="12713">
                  <c:v>32.853883333333322</c:v>
                </c:pt>
                <c:pt idx="12714">
                  <c:v>32.856449999999995</c:v>
                </c:pt>
                <c:pt idx="12715">
                  <c:v>32.859016666666648</c:v>
                </c:pt>
                <c:pt idx="12716">
                  <c:v>32.861583333333328</c:v>
                </c:pt>
                <c:pt idx="12717">
                  <c:v>32.864150000000002</c:v>
                </c:pt>
                <c:pt idx="12718">
                  <c:v>32.866733333333329</c:v>
                </c:pt>
                <c:pt idx="12719">
                  <c:v>32.869300000000003</c:v>
                </c:pt>
                <c:pt idx="12720">
                  <c:v>32.871866666666634</c:v>
                </c:pt>
                <c:pt idx="12721">
                  <c:v>32.874433333333322</c:v>
                </c:pt>
                <c:pt idx="12722">
                  <c:v>32.877000000000002</c:v>
                </c:pt>
                <c:pt idx="12723">
                  <c:v>32.879583333333329</c:v>
                </c:pt>
                <c:pt idx="12724">
                  <c:v>32.882150000000003</c:v>
                </c:pt>
                <c:pt idx="12725">
                  <c:v>32.884716666666648</c:v>
                </c:pt>
                <c:pt idx="12726">
                  <c:v>32.887299999999996</c:v>
                </c:pt>
                <c:pt idx="12727">
                  <c:v>32.889866666666649</c:v>
                </c:pt>
                <c:pt idx="12728">
                  <c:v>32.892433333333337</c:v>
                </c:pt>
                <c:pt idx="12729">
                  <c:v>32.895000000000003</c:v>
                </c:pt>
                <c:pt idx="12730">
                  <c:v>32.897566666666656</c:v>
                </c:pt>
                <c:pt idx="12731">
                  <c:v>32.900150000000011</c:v>
                </c:pt>
                <c:pt idx="12732">
                  <c:v>32.902716666666663</c:v>
                </c:pt>
                <c:pt idx="12733">
                  <c:v>32.90528333333333</c:v>
                </c:pt>
                <c:pt idx="12734">
                  <c:v>32.907849999999996</c:v>
                </c:pt>
                <c:pt idx="12735">
                  <c:v>32.910399999999996</c:v>
                </c:pt>
                <c:pt idx="12736">
                  <c:v>32.912950000000002</c:v>
                </c:pt>
                <c:pt idx="12737">
                  <c:v>32.915516666666655</c:v>
                </c:pt>
                <c:pt idx="12738">
                  <c:v>32.918083333333328</c:v>
                </c:pt>
                <c:pt idx="12739">
                  <c:v>32.920650000000002</c:v>
                </c:pt>
                <c:pt idx="12740">
                  <c:v>32.923200000000001</c:v>
                </c:pt>
                <c:pt idx="12741">
                  <c:v>32.925783333333335</c:v>
                </c:pt>
                <c:pt idx="12742">
                  <c:v>32.928350000000009</c:v>
                </c:pt>
                <c:pt idx="12743">
                  <c:v>32.930916666666654</c:v>
                </c:pt>
                <c:pt idx="12744">
                  <c:v>32.933500000000002</c:v>
                </c:pt>
                <c:pt idx="12745">
                  <c:v>32.936083333333329</c:v>
                </c:pt>
                <c:pt idx="12746">
                  <c:v>32.938650000000003</c:v>
                </c:pt>
                <c:pt idx="12747">
                  <c:v>32.941216666666648</c:v>
                </c:pt>
                <c:pt idx="12748">
                  <c:v>32.943783333333329</c:v>
                </c:pt>
                <c:pt idx="12749">
                  <c:v>32.946366666666641</c:v>
                </c:pt>
                <c:pt idx="12750">
                  <c:v>32.948933333333329</c:v>
                </c:pt>
                <c:pt idx="12751">
                  <c:v>32.951499999999996</c:v>
                </c:pt>
                <c:pt idx="12752">
                  <c:v>32.954066666666634</c:v>
                </c:pt>
                <c:pt idx="12753">
                  <c:v>32.956633333333322</c:v>
                </c:pt>
                <c:pt idx="12754">
                  <c:v>32.959216666666656</c:v>
                </c:pt>
                <c:pt idx="12755">
                  <c:v>32.961783333333329</c:v>
                </c:pt>
                <c:pt idx="12756">
                  <c:v>32.964350000000003</c:v>
                </c:pt>
                <c:pt idx="12757">
                  <c:v>32.966933333333337</c:v>
                </c:pt>
                <c:pt idx="12758">
                  <c:v>32.969516666666664</c:v>
                </c:pt>
                <c:pt idx="12759">
                  <c:v>32.97208333333333</c:v>
                </c:pt>
                <c:pt idx="12760">
                  <c:v>32.97463333333333</c:v>
                </c:pt>
                <c:pt idx="12761">
                  <c:v>32.977199999999996</c:v>
                </c:pt>
                <c:pt idx="12762">
                  <c:v>32.97978333333333</c:v>
                </c:pt>
                <c:pt idx="12763">
                  <c:v>32.982350000000011</c:v>
                </c:pt>
                <c:pt idx="12764">
                  <c:v>32.984899999999996</c:v>
                </c:pt>
                <c:pt idx="12765">
                  <c:v>32.987466666666649</c:v>
                </c:pt>
                <c:pt idx="12766">
                  <c:v>32.990033333333336</c:v>
                </c:pt>
                <c:pt idx="12767">
                  <c:v>32.992616666666663</c:v>
                </c:pt>
                <c:pt idx="12768">
                  <c:v>32.995183333333337</c:v>
                </c:pt>
                <c:pt idx="12769">
                  <c:v>32.997733333333336</c:v>
                </c:pt>
                <c:pt idx="12770">
                  <c:v>33.000300000000003</c:v>
                </c:pt>
                <c:pt idx="12771">
                  <c:v>33.002850000000002</c:v>
                </c:pt>
                <c:pt idx="12772">
                  <c:v>33.005433333333336</c:v>
                </c:pt>
                <c:pt idx="12773">
                  <c:v>33.008000000000003</c:v>
                </c:pt>
                <c:pt idx="12774">
                  <c:v>33.010566666666648</c:v>
                </c:pt>
                <c:pt idx="12775">
                  <c:v>33.013116666666654</c:v>
                </c:pt>
                <c:pt idx="12776">
                  <c:v>33.015666666666647</c:v>
                </c:pt>
                <c:pt idx="12777">
                  <c:v>33.018233333333335</c:v>
                </c:pt>
                <c:pt idx="12778">
                  <c:v>33.020783333333334</c:v>
                </c:pt>
                <c:pt idx="12779">
                  <c:v>33.023333333333333</c:v>
                </c:pt>
                <c:pt idx="12780">
                  <c:v>33.025883333333326</c:v>
                </c:pt>
                <c:pt idx="12781">
                  <c:v>33.028433333333332</c:v>
                </c:pt>
                <c:pt idx="12782">
                  <c:v>33.031000000000006</c:v>
                </c:pt>
                <c:pt idx="12783">
                  <c:v>33.033550000000005</c:v>
                </c:pt>
                <c:pt idx="12784">
                  <c:v>33.036100000000005</c:v>
                </c:pt>
                <c:pt idx="12785">
                  <c:v>33.038650000000004</c:v>
                </c:pt>
                <c:pt idx="12786">
                  <c:v>33.041200000000003</c:v>
                </c:pt>
                <c:pt idx="12787">
                  <c:v>33.043766666666642</c:v>
                </c:pt>
                <c:pt idx="12788">
                  <c:v>33.046316666666655</c:v>
                </c:pt>
                <c:pt idx="12789">
                  <c:v>33.048866666666648</c:v>
                </c:pt>
                <c:pt idx="12790">
                  <c:v>33.051416666666647</c:v>
                </c:pt>
                <c:pt idx="12791">
                  <c:v>33.053966666666646</c:v>
                </c:pt>
                <c:pt idx="12792">
                  <c:v>33.056533333333334</c:v>
                </c:pt>
                <c:pt idx="12793">
                  <c:v>33.059083333333326</c:v>
                </c:pt>
                <c:pt idx="12794">
                  <c:v>33.06165</c:v>
                </c:pt>
                <c:pt idx="12795">
                  <c:v>33.0642</c:v>
                </c:pt>
                <c:pt idx="12796">
                  <c:v>33.066750000000006</c:v>
                </c:pt>
                <c:pt idx="12797">
                  <c:v>33.069300000000005</c:v>
                </c:pt>
                <c:pt idx="12798">
                  <c:v>33.071849999999998</c:v>
                </c:pt>
                <c:pt idx="12799">
                  <c:v>33.07441666666665</c:v>
                </c:pt>
                <c:pt idx="12800">
                  <c:v>33.076950000000004</c:v>
                </c:pt>
                <c:pt idx="12801">
                  <c:v>33.079500000000003</c:v>
                </c:pt>
                <c:pt idx="12802">
                  <c:v>33.082050000000002</c:v>
                </c:pt>
                <c:pt idx="12803">
                  <c:v>33.084599999999995</c:v>
                </c:pt>
                <c:pt idx="12804">
                  <c:v>33.087166666666647</c:v>
                </c:pt>
                <c:pt idx="12805">
                  <c:v>33.089716666666654</c:v>
                </c:pt>
                <c:pt idx="12806">
                  <c:v>33.092266666666653</c:v>
                </c:pt>
                <c:pt idx="12807">
                  <c:v>33.094816666666652</c:v>
                </c:pt>
                <c:pt idx="12808">
                  <c:v>33.097366666666652</c:v>
                </c:pt>
                <c:pt idx="12809">
                  <c:v>33.099933333333333</c:v>
                </c:pt>
                <c:pt idx="12810">
                  <c:v>33.102483333333325</c:v>
                </c:pt>
                <c:pt idx="12811">
                  <c:v>33.105033333333331</c:v>
                </c:pt>
                <c:pt idx="12812">
                  <c:v>33.107583333333324</c:v>
                </c:pt>
                <c:pt idx="12813">
                  <c:v>33.11013333333333</c:v>
                </c:pt>
                <c:pt idx="12814">
                  <c:v>33.112700000000004</c:v>
                </c:pt>
                <c:pt idx="12815">
                  <c:v>33.115250000000003</c:v>
                </c:pt>
                <c:pt idx="12816">
                  <c:v>33.117816666666641</c:v>
                </c:pt>
                <c:pt idx="12817">
                  <c:v>33.120366666666655</c:v>
                </c:pt>
                <c:pt idx="12818">
                  <c:v>33.122916666666661</c:v>
                </c:pt>
                <c:pt idx="12819">
                  <c:v>33.125466666666654</c:v>
                </c:pt>
                <c:pt idx="12820">
                  <c:v>33.12801666666666</c:v>
                </c:pt>
                <c:pt idx="12821">
                  <c:v>33.130583333333334</c:v>
                </c:pt>
                <c:pt idx="12822">
                  <c:v>33.133133333333333</c:v>
                </c:pt>
                <c:pt idx="12823">
                  <c:v>33.135666666666651</c:v>
                </c:pt>
                <c:pt idx="12824">
                  <c:v>33.138216666666658</c:v>
                </c:pt>
                <c:pt idx="12825">
                  <c:v>33.14076666666665</c:v>
                </c:pt>
                <c:pt idx="12826">
                  <c:v>33.143316666666657</c:v>
                </c:pt>
                <c:pt idx="12827">
                  <c:v>33.145866666666642</c:v>
                </c:pt>
                <c:pt idx="12828">
                  <c:v>33.148416666666662</c:v>
                </c:pt>
                <c:pt idx="12829">
                  <c:v>33.150966666666648</c:v>
                </c:pt>
                <c:pt idx="12830">
                  <c:v>33.153516666666654</c:v>
                </c:pt>
                <c:pt idx="12831">
                  <c:v>33.156083333333328</c:v>
                </c:pt>
                <c:pt idx="12832">
                  <c:v>33.158633333333334</c:v>
                </c:pt>
                <c:pt idx="12833">
                  <c:v>33.161166666666652</c:v>
                </c:pt>
                <c:pt idx="12834">
                  <c:v>33.163716666666659</c:v>
                </c:pt>
                <c:pt idx="12835">
                  <c:v>33.166266666666651</c:v>
                </c:pt>
                <c:pt idx="12836">
                  <c:v>33.168816666666658</c:v>
                </c:pt>
                <c:pt idx="12837">
                  <c:v>33.17136666666665</c:v>
                </c:pt>
                <c:pt idx="12838">
                  <c:v>33.173933333333331</c:v>
                </c:pt>
                <c:pt idx="12839">
                  <c:v>33.176483333333323</c:v>
                </c:pt>
                <c:pt idx="12840">
                  <c:v>33.179033333333329</c:v>
                </c:pt>
                <c:pt idx="12841">
                  <c:v>33.181583333333329</c:v>
                </c:pt>
                <c:pt idx="12842">
                  <c:v>33.184133333333335</c:v>
                </c:pt>
                <c:pt idx="12843">
                  <c:v>33.186700000000002</c:v>
                </c:pt>
                <c:pt idx="12844">
                  <c:v>33.189250000000001</c:v>
                </c:pt>
                <c:pt idx="12845">
                  <c:v>33.191800000000001</c:v>
                </c:pt>
                <c:pt idx="12846">
                  <c:v>33.194350000000007</c:v>
                </c:pt>
                <c:pt idx="12847">
                  <c:v>33.196900000000007</c:v>
                </c:pt>
                <c:pt idx="12848">
                  <c:v>33.199466666666652</c:v>
                </c:pt>
                <c:pt idx="12849">
                  <c:v>33.202016666666658</c:v>
                </c:pt>
                <c:pt idx="12850">
                  <c:v>33.204583333333325</c:v>
                </c:pt>
                <c:pt idx="12851">
                  <c:v>33.207133333333338</c:v>
                </c:pt>
                <c:pt idx="12852">
                  <c:v>33.209683333333324</c:v>
                </c:pt>
                <c:pt idx="12853">
                  <c:v>33.21223333333333</c:v>
                </c:pt>
                <c:pt idx="12854">
                  <c:v>33.214783333333322</c:v>
                </c:pt>
                <c:pt idx="12855">
                  <c:v>33.217350000000003</c:v>
                </c:pt>
                <c:pt idx="12856">
                  <c:v>33.219900000000003</c:v>
                </c:pt>
                <c:pt idx="12857">
                  <c:v>33.222450000000009</c:v>
                </c:pt>
                <c:pt idx="12858">
                  <c:v>33.224983333333334</c:v>
                </c:pt>
                <c:pt idx="12859">
                  <c:v>33.227533333333341</c:v>
                </c:pt>
                <c:pt idx="12860">
                  <c:v>33.230100000000007</c:v>
                </c:pt>
                <c:pt idx="12861">
                  <c:v>33.232650000000007</c:v>
                </c:pt>
                <c:pt idx="12862">
                  <c:v>33.235200000000013</c:v>
                </c:pt>
                <c:pt idx="12863">
                  <c:v>33.237750000000005</c:v>
                </c:pt>
                <c:pt idx="12864">
                  <c:v>33.240300000000005</c:v>
                </c:pt>
                <c:pt idx="12865">
                  <c:v>33.24286666666665</c:v>
                </c:pt>
                <c:pt idx="12866">
                  <c:v>33.245416666666657</c:v>
                </c:pt>
                <c:pt idx="12867">
                  <c:v>33.247966666666642</c:v>
                </c:pt>
                <c:pt idx="12868">
                  <c:v>33.250516666666648</c:v>
                </c:pt>
                <c:pt idx="12869">
                  <c:v>33.253066666666648</c:v>
                </c:pt>
                <c:pt idx="12870">
                  <c:v>33.255633333333336</c:v>
                </c:pt>
                <c:pt idx="12871">
                  <c:v>33.258183333333335</c:v>
                </c:pt>
                <c:pt idx="12872">
                  <c:v>33.260750000000009</c:v>
                </c:pt>
                <c:pt idx="12873">
                  <c:v>33.263300000000008</c:v>
                </c:pt>
                <c:pt idx="12874">
                  <c:v>33.265850000000007</c:v>
                </c:pt>
                <c:pt idx="12875">
                  <c:v>33.268400000000007</c:v>
                </c:pt>
                <c:pt idx="12876">
                  <c:v>33.270950000000006</c:v>
                </c:pt>
                <c:pt idx="12877">
                  <c:v>33.273516666666659</c:v>
                </c:pt>
                <c:pt idx="12878">
                  <c:v>33.276066666666651</c:v>
                </c:pt>
                <c:pt idx="12879">
                  <c:v>33.278616666666665</c:v>
                </c:pt>
                <c:pt idx="12880">
                  <c:v>33.28116666666665</c:v>
                </c:pt>
                <c:pt idx="12881">
                  <c:v>33.283716666666649</c:v>
                </c:pt>
                <c:pt idx="12882">
                  <c:v>33.286283333333323</c:v>
                </c:pt>
                <c:pt idx="12883">
                  <c:v>33.288816666666655</c:v>
                </c:pt>
                <c:pt idx="12884">
                  <c:v>33.291366666666654</c:v>
                </c:pt>
                <c:pt idx="12885">
                  <c:v>33.293916666666661</c:v>
                </c:pt>
                <c:pt idx="12886">
                  <c:v>33.296466666666653</c:v>
                </c:pt>
                <c:pt idx="12887">
                  <c:v>33.299033333333341</c:v>
                </c:pt>
                <c:pt idx="12888">
                  <c:v>33.301599999999993</c:v>
                </c:pt>
                <c:pt idx="12889">
                  <c:v>33.30415</c:v>
                </c:pt>
                <c:pt idx="12890">
                  <c:v>33.306699999999999</c:v>
                </c:pt>
                <c:pt idx="12891">
                  <c:v>33.309216666666657</c:v>
                </c:pt>
                <c:pt idx="12892">
                  <c:v>33.311766666666642</c:v>
                </c:pt>
                <c:pt idx="12893">
                  <c:v>33.314316666666642</c:v>
                </c:pt>
                <c:pt idx="12894">
                  <c:v>33.316883333333315</c:v>
                </c:pt>
                <c:pt idx="12895">
                  <c:v>33.319433333333322</c:v>
                </c:pt>
                <c:pt idx="12896">
                  <c:v>33.321983333333328</c:v>
                </c:pt>
                <c:pt idx="12897">
                  <c:v>33.324533333333335</c:v>
                </c:pt>
                <c:pt idx="12898">
                  <c:v>33.327083333333327</c:v>
                </c:pt>
                <c:pt idx="12899">
                  <c:v>33.329650000000001</c:v>
                </c:pt>
                <c:pt idx="12900">
                  <c:v>33.3322</c:v>
                </c:pt>
                <c:pt idx="12901">
                  <c:v>33.334733333333325</c:v>
                </c:pt>
                <c:pt idx="12902">
                  <c:v>33.337283333333318</c:v>
                </c:pt>
                <c:pt idx="12903">
                  <c:v>33.339833333333331</c:v>
                </c:pt>
                <c:pt idx="12904">
                  <c:v>33.342400000000005</c:v>
                </c:pt>
                <c:pt idx="12905">
                  <c:v>33.344949999999997</c:v>
                </c:pt>
                <c:pt idx="12906">
                  <c:v>33.347516666666657</c:v>
                </c:pt>
                <c:pt idx="12907">
                  <c:v>33.350066666666635</c:v>
                </c:pt>
                <c:pt idx="12908">
                  <c:v>33.352616666666641</c:v>
                </c:pt>
                <c:pt idx="12909">
                  <c:v>33.355166666666648</c:v>
                </c:pt>
                <c:pt idx="12910">
                  <c:v>33.357716666666647</c:v>
                </c:pt>
                <c:pt idx="12911">
                  <c:v>33.360283333333328</c:v>
                </c:pt>
                <c:pt idx="12912">
                  <c:v>33.362833333333334</c:v>
                </c:pt>
                <c:pt idx="12913">
                  <c:v>33.365383333333334</c:v>
                </c:pt>
                <c:pt idx="12914">
                  <c:v>33.367933333333326</c:v>
                </c:pt>
                <c:pt idx="12915">
                  <c:v>33.370483333333318</c:v>
                </c:pt>
                <c:pt idx="12916">
                  <c:v>33.373049999999999</c:v>
                </c:pt>
                <c:pt idx="12917">
                  <c:v>33.375600000000006</c:v>
                </c:pt>
                <c:pt idx="12918">
                  <c:v>33.378150000000005</c:v>
                </c:pt>
                <c:pt idx="12919">
                  <c:v>33.380700000000004</c:v>
                </c:pt>
                <c:pt idx="12920">
                  <c:v>33.383249999999997</c:v>
                </c:pt>
                <c:pt idx="12921">
                  <c:v>33.385816666666642</c:v>
                </c:pt>
                <c:pt idx="12922">
                  <c:v>33.388366666666641</c:v>
                </c:pt>
                <c:pt idx="12923">
                  <c:v>33.390916666666648</c:v>
                </c:pt>
                <c:pt idx="12924">
                  <c:v>33.393466666666647</c:v>
                </c:pt>
                <c:pt idx="12925">
                  <c:v>33.396000000000001</c:v>
                </c:pt>
                <c:pt idx="12926">
                  <c:v>33.398566666666653</c:v>
                </c:pt>
                <c:pt idx="12927">
                  <c:v>33.401116666666653</c:v>
                </c:pt>
                <c:pt idx="12928">
                  <c:v>33.403683333333319</c:v>
                </c:pt>
                <c:pt idx="12929">
                  <c:v>33.406233333333326</c:v>
                </c:pt>
                <c:pt idx="12930">
                  <c:v>33.408783333333325</c:v>
                </c:pt>
                <c:pt idx="12931">
                  <c:v>33.411333333333324</c:v>
                </c:pt>
                <c:pt idx="12932">
                  <c:v>33.413883333333324</c:v>
                </c:pt>
                <c:pt idx="12933">
                  <c:v>33.416450000000005</c:v>
                </c:pt>
                <c:pt idx="12934">
                  <c:v>33.419000000000004</c:v>
                </c:pt>
                <c:pt idx="12935">
                  <c:v>33.421550000000003</c:v>
                </c:pt>
                <c:pt idx="12936">
                  <c:v>33.424100000000003</c:v>
                </c:pt>
                <c:pt idx="12937">
                  <c:v>33.426650000000002</c:v>
                </c:pt>
                <c:pt idx="12938">
                  <c:v>33.429216666666655</c:v>
                </c:pt>
                <c:pt idx="12939">
                  <c:v>33.431766666666647</c:v>
                </c:pt>
                <c:pt idx="12940">
                  <c:v>33.434316666666653</c:v>
                </c:pt>
                <c:pt idx="12941">
                  <c:v>33.436866666666646</c:v>
                </c:pt>
                <c:pt idx="12942">
                  <c:v>33.439416666666652</c:v>
                </c:pt>
                <c:pt idx="12943">
                  <c:v>33.441983333333319</c:v>
                </c:pt>
                <c:pt idx="12944">
                  <c:v>33.444533333333325</c:v>
                </c:pt>
                <c:pt idx="12945">
                  <c:v>33.447083333333318</c:v>
                </c:pt>
                <c:pt idx="12946">
                  <c:v>33.449633333333324</c:v>
                </c:pt>
                <c:pt idx="12947">
                  <c:v>33.45218333333333</c:v>
                </c:pt>
                <c:pt idx="12948">
                  <c:v>33.454750000000004</c:v>
                </c:pt>
                <c:pt idx="12949">
                  <c:v>33.457300000000004</c:v>
                </c:pt>
                <c:pt idx="12950">
                  <c:v>33.459866666666649</c:v>
                </c:pt>
                <c:pt idx="12951">
                  <c:v>33.462416666666648</c:v>
                </c:pt>
                <c:pt idx="12952">
                  <c:v>33.464966666666641</c:v>
                </c:pt>
                <c:pt idx="12953">
                  <c:v>33.467516666666654</c:v>
                </c:pt>
                <c:pt idx="12954">
                  <c:v>33.470066666666646</c:v>
                </c:pt>
                <c:pt idx="12955">
                  <c:v>33.472633333333334</c:v>
                </c:pt>
                <c:pt idx="12956">
                  <c:v>33.475183333333334</c:v>
                </c:pt>
                <c:pt idx="12957">
                  <c:v>33.477733333333326</c:v>
                </c:pt>
                <c:pt idx="12958">
                  <c:v>33.480283333333318</c:v>
                </c:pt>
                <c:pt idx="12959">
                  <c:v>33.482833333333325</c:v>
                </c:pt>
                <c:pt idx="12960">
                  <c:v>33.485400000000006</c:v>
                </c:pt>
                <c:pt idx="12961">
                  <c:v>33.487949999999998</c:v>
                </c:pt>
                <c:pt idx="12962">
                  <c:v>33.490500000000011</c:v>
                </c:pt>
                <c:pt idx="12963">
                  <c:v>33.493050000000011</c:v>
                </c:pt>
                <c:pt idx="12964">
                  <c:v>33.495600000000003</c:v>
                </c:pt>
                <c:pt idx="12965">
                  <c:v>33.498166666666663</c:v>
                </c:pt>
                <c:pt idx="12966">
                  <c:v>33.500716666666648</c:v>
                </c:pt>
                <c:pt idx="12967">
                  <c:v>33.503266666666647</c:v>
                </c:pt>
                <c:pt idx="12968">
                  <c:v>33.505816666666654</c:v>
                </c:pt>
                <c:pt idx="12969">
                  <c:v>33.508366666666653</c:v>
                </c:pt>
                <c:pt idx="12970">
                  <c:v>33.510933333333334</c:v>
                </c:pt>
                <c:pt idx="12971">
                  <c:v>33.513483333333319</c:v>
                </c:pt>
                <c:pt idx="12972">
                  <c:v>33.51605</c:v>
                </c:pt>
                <c:pt idx="12973">
                  <c:v>33.518600000000006</c:v>
                </c:pt>
                <c:pt idx="12974">
                  <c:v>33.521150000000006</c:v>
                </c:pt>
                <c:pt idx="12975">
                  <c:v>33.523700000000005</c:v>
                </c:pt>
                <c:pt idx="12976">
                  <c:v>33.526250000000005</c:v>
                </c:pt>
                <c:pt idx="12977">
                  <c:v>33.528816666666657</c:v>
                </c:pt>
                <c:pt idx="12978">
                  <c:v>33.531366666666656</c:v>
                </c:pt>
                <c:pt idx="12979">
                  <c:v>33.533916666666663</c:v>
                </c:pt>
                <c:pt idx="12980">
                  <c:v>33.536466666666648</c:v>
                </c:pt>
                <c:pt idx="12981">
                  <c:v>33.539016666666647</c:v>
                </c:pt>
                <c:pt idx="12982">
                  <c:v>33.541583333333321</c:v>
                </c:pt>
                <c:pt idx="12983">
                  <c:v>33.544133333333335</c:v>
                </c:pt>
                <c:pt idx="12984">
                  <c:v>33.546683333333327</c:v>
                </c:pt>
                <c:pt idx="12985">
                  <c:v>33.549233333333326</c:v>
                </c:pt>
                <c:pt idx="12986">
                  <c:v>33.551783333333319</c:v>
                </c:pt>
                <c:pt idx="12987">
                  <c:v>33.554349999999999</c:v>
                </c:pt>
                <c:pt idx="12988">
                  <c:v>33.556899999999999</c:v>
                </c:pt>
                <c:pt idx="12989">
                  <c:v>33.559449999999998</c:v>
                </c:pt>
                <c:pt idx="12990">
                  <c:v>33.56198333333333</c:v>
                </c:pt>
                <c:pt idx="12991">
                  <c:v>33.564533333333337</c:v>
                </c:pt>
                <c:pt idx="12992">
                  <c:v>33.567100000000003</c:v>
                </c:pt>
                <c:pt idx="12993">
                  <c:v>33.569650000000003</c:v>
                </c:pt>
                <c:pt idx="12994">
                  <c:v>33.572216666666655</c:v>
                </c:pt>
                <c:pt idx="12995">
                  <c:v>33.574766666666648</c:v>
                </c:pt>
                <c:pt idx="12996">
                  <c:v>33.577300000000001</c:v>
                </c:pt>
                <c:pt idx="12997">
                  <c:v>33.57985</c:v>
                </c:pt>
                <c:pt idx="12998">
                  <c:v>33.5824</c:v>
                </c:pt>
                <c:pt idx="12999">
                  <c:v>33.584966666666645</c:v>
                </c:pt>
                <c:pt idx="13000">
                  <c:v>33.587516666666652</c:v>
                </c:pt>
                <c:pt idx="13001">
                  <c:v>33.590066666666651</c:v>
                </c:pt>
                <c:pt idx="13002">
                  <c:v>33.592616666666657</c:v>
                </c:pt>
                <c:pt idx="13003">
                  <c:v>33.595166666666657</c:v>
                </c:pt>
                <c:pt idx="13004">
                  <c:v>33.597733333333331</c:v>
                </c:pt>
                <c:pt idx="13005">
                  <c:v>33.60028333333333</c:v>
                </c:pt>
                <c:pt idx="13006">
                  <c:v>33.602833333333336</c:v>
                </c:pt>
                <c:pt idx="13007">
                  <c:v>33.605383333333336</c:v>
                </c:pt>
                <c:pt idx="13008">
                  <c:v>33.607933333333335</c:v>
                </c:pt>
                <c:pt idx="13009">
                  <c:v>33.610500000000002</c:v>
                </c:pt>
                <c:pt idx="13010">
                  <c:v>33.613066666666647</c:v>
                </c:pt>
                <c:pt idx="13011">
                  <c:v>33.615616666666654</c:v>
                </c:pt>
                <c:pt idx="13012">
                  <c:v>33.618166666666653</c:v>
                </c:pt>
                <c:pt idx="13013">
                  <c:v>33.620716666666659</c:v>
                </c:pt>
                <c:pt idx="13014">
                  <c:v>33.623283333333326</c:v>
                </c:pt>
                <c:pt idx="13015">
                  <c:v>33.625833333333333</c:v>
                </c:pt>
                <c:pt idx="13016">
                  <c:v>33.628400000000013</c:v>
                </c:pt>
                <c:pt idx="13017">
                  <c:v>33.630950000000006</c:v>
                </c:pt>
                <c:pt idx="13018">
                  <c:v>33.633500000000005</c:v>
                </c:pt>
                <c:pt idx="13019">
                  <c:v>33.636050000000004</c:v>
                </c:pt>
                <c:pt idx="13020">
                  <c:v>33.638600000000011</c:v>
                </c:pt>
                <c:pt idx="13021">
                  <c:v>33.641166666666656</c:v>
                </c:pt>
                <c:pt idx="13022">
                  <c:v>33.643716666666663</c:v>
                </c:pt>
                <c:pt idx="13023">
                  <c:v>33.646266666666648</c:v>
                </c:pt>
                <c:pt idx="13024">
                  <c:v>33.648816666666654</c:v>
                </c:pt>
                <c:pt idx="13025">
                  <c:v>33.651366666666647</c:v>
                </c:pt>
                <c:pt idx="13026">
                  <c:v>33.653933333333335</c:v>
                </c:pt>
                <c:pt idx="13027">
                  <c:v>33.656483333333327</c:v>
                </c:pt>
                <c:pt idx="13028">
                  <c:v>33.659033333333326</c:v>
                </c:pt>
                <c:pt idx="13029">
                  <c:v>33.661583333333326</c:v>
                </c:pt>
                <c:pt idx="13030">
                  <c:v>33.664133333333332</c:v>
                </c:pt>
                <c:pt idx="13031">
                  <c:v>33.666700000000006</c:v>
                </c:pt>
                <c:pt idx="13032">
                  <c:v>33.669250000000005</c:v>
                </c:pt>
                <c:pt idx="13033">
                  <c:v>33.671800000000005</c:v>
                </c:pt>
                <c:pt idx="13034">
                  <c:v>33.674350000000004</c:v>
                </c:pt>
                <c:pt idx="13035">
                  <c:v>33.676900000000003</c:v>
                </c:pt>
                <c:pt idx="13036">
                  <c:v>33.679466666666656</c:v>
                </c:pt>
                <c:pt idx="13037">
                  <c:v>33.682016666666655</c:v>
                </c:pt>
                <c:pt idx="13038">
                  <c:v>33.684583333333329</c:v>
                </c:pt>
                <c:pt idx="13039">
                  <c:v>33.687133333333335</c:v>
                </c:pt>
                <c:pt idx="13040">
                  <c:v>33.689683333333328</c:v>
                </c:pt>
                <c:pt idx="13041">
                  <c:v>33.692233333333341</c:v>
                </c:pt>
                <c:pt idx="13042">
                  <c:v>33.694783333333334</c:v>
                </c:pt>
                <c:pt idx="13043">
                  <c:v>33.697350000000007</c:v>
                </c:pt>
                <c:pt idx="13044">
                  <c:v>33.699900000000007</c:v>
                </c:pt>
                <c:pt idx="13045">
                  <c:v>33.702450000000006</c:v>
                </c:pt>
                <c:pt idx="13046">
                  <c:v>33.705000000000005</c:v>
                </c:pt>
                <c:pt idx="13047">
                  <c:v>33.707550000000005</c:v>
                </c:pt>
                <c:pt idx="13048">
                  <c:v>33.710116666666657</c:v>
                </c:pt>
                <c:pt idx="13049">
                  <c:v>33.712666666666649</c:v>
                </c:pt>
                <c:pt idx="13050">
                  <c:v>33.715216666666663</c:v>
                </c:pt>
                <c:pt idx="13051">
                  <c:v>33.717766666666655</c:v>
                </c:pt>
                <c:pt idx="13052">
                  <c:v>33.720316666666662</c:v>
                </c:pt>
                <c:pt idx="13053">
                  <c:v>33.722883333333336</c:v>
                </c:pt>
                <c:pt idx="13054">
                  <c:v>33.725433333333342</c:v>
                </c:pt>
                <c:pt idx="13055">
                  <c:v>33.727983333333334</c:v>
                </c:pt>
                <c:pt idx="13056">
                  <c:v>33.730533333333341</c:v>
                </c:pt>
                <c:pt idx="13057">
                  <c:v>33.733083333333326</c:v>
                </c:pt>
                <c:pt idx="13058">
                  <c:v>33.735650000000007</c:v>
                </c:pt>
                <c:pt idx="13059">
                  <c:v>33.738216666666659</c:v>
                </c:pt>
                <c:pt idx="13060">
                  <c:v>33.740766666666651</c:v>
                </c:pt>
                <c:pt idx="13061">
                  <c:v>33.743316666666658</c:v>
                </c:pt>
                <c:pt idx="13062">
                  <c:v>33.74586666666665</c:v>
                </c:pt>
                <c:pt idx="13063">
                  <c:v>33.748400000000011</c:v>
                </c:pt>
                <c:pt idx="13064">
                  <c:v>33.750950000000003</c:v>
                </c:pt>
                <c:pt idx="13065">
                  <c:v>33.753500000000003</c:v>
                </c:pt>
                <c:pt idx="13066">
                  <c:v>33.756050000000002</c:v>
                </c:pt>
                <c:pt idx="13067">
                  <c:v>33.758600000000001</c:v>
                </c:pt>
                <c:pt idx="13068">
                  <c:v>33.761150000000008</c:v>
                </c:pt>
                <c:pt idx="13069">
                  <c:v>33.763700000000007</c:v>
                </c:pt>
                <c:pt idx="13070">
                  <c:v>33.766266666666652</c:v>
                </c:pt>
                <c:pt idx="13071">
                  <c:v>33.768816666666659</c:v>
                </c:pt>
                <c:pt idx="13072">
                  <c:v>33.771366666666651</c:v>
                </c:pt>
                <c:pt idx="13073">
                  <c:v>33.773916666666658</c:v>
                </c:pt>
                <c:pt idx="13074">
                  <c:v>33.77646666666665</c:v>
                </c:pt>
                <c:pt idx="13075">
                  <c:v>33.779033333333331</c:v>
                </c:pt>
                <c:pt idx="13076">
                  <c:v>33.781600000000005</c:v>
                </c:pt>
                <c:pt idx="13077">
                  <c:v>33.78416666666665</c:v>
                </c:pt>
                <c:pt idx="13078">
                  <c:v>33.786733333333331</c:v>
                </c:pt>
                <c:pt idx="13079">
                  <c:v>33.789300000000004</c:v>
                </c:pt>
                <c:pt idx="13080">
                  <c:v>33.791883333333324</c:v>
                </c:pt>
                <c:pt idx="13081">
                  <c:v>33.794450000000005</c:v>
                </c:pt>
                <c:pt idx="13082">
                  <c:v>33.797016666666657</c:v>
                </c:pt>
                <c:pt idx="13083">
                  <c:v>33.799583333333331</c:v>
                </c:pt>
                <c:pt idx="13084">
                  <c:v>33.802150000000005</c:v>
                </c:pt>
                <c:pt idx="13085">
                  <c:v>33.804733333333331</c:v>
                </c:pt>
                <c:pt idx="13086">
                  <c:v>33.807300000000005</c:v>
                </c:pt>
                <c:pt idx="13087">
                  <c:v>33.80986666666665</c:v>
                </c:pt>
                <c:pt idx="13088">
                  <c:v>33.812449999999998</c:v>
                </c:pt>
                <c:pt idx="13089">
                  <c:v>33.815016666666651</c:v>
                </c:pt>
                <c:pt idx="13090">
                  <c:v>33.817583333333317</c:v>
                </c:pt>
                <c:pt idx="13091">
                  <c:v>33.820133333333338</c:v>
                </c:pt>
                <c:pt idx="13092">
                  <c:v>33.822700000000012</c:v>
                </c:pt>
                <c:pt idx="13093">
                  <c:v>33.825283333333324</c:v>
                </c:pt>
                <c:pt idx="13094">
                  <c:v>33.827849999999998</c:v>
                </c:pt>
                <c:pt idx="13095">
                  <c:v>33.83041666666665</c:v>
                </c:pt>
                <c:pt idx="13096">
                  <c:v>33.832983333333324</c:v>
                </c:pt>
                <c:pt idx="13097">
                  <c:v>33.835550000000005</c:v>
                </c:pt>
                <c:pt idx="13098">
                  <c:v>33.838133333333332</c:v>
                </c:pt>
                <c:pt idx="13099">
                  <c:v>33.840699999999998</c:v>
                </c:pt>
                <c:pt idx="13100">
                  <c:v>33.843266666666644</c:v>
                </c:pt>
                <c:pt idx="13101">
                  <c:v>33.845833333333324</c:v>
                </c:pt>
                <c:pt idx="13102">
                  <c:v>33.848400000000005</c:v>
                </c:pt>
                <c:pt idx="13103">
                  <c:v>33.850983333333318</c:v>
                </c:pt>
                <c:pt idx="13104">
                  <c:v>33.853549999999998</c:v>
                </c:pt>
                <c:pt idx="13105">
                  <c:v>33.856116666666651</c:v>
                </c:pt>
                <c:pt idx="13106">
                  <c:v>33.858683333333317</c:v>
                </c:pt>
                <c:pt idx="13107">
                  <c:v>33.861249999999998</c:v>
                </c:pt>
                <c:pt idx="13108">
                  <c:v>33.863816666666651</c:v>
                </c:pt>
                <c:pt idx="13109">
                  <c:v>33.866383333333324</c:v>
                </c:pt>
                <c:pt idx="13110">
                  <c:v>33.868950000000005</c:v>
                </c:pt>
                <c:pt idx="13111">
                  <c:v>33.871533333333325</c:v>
                </c:pt>
                <c:pt idx="13112">
                  <c:v>33.874099999999999</c:v>
                </c:pt>
                <c:pt idx="13113">
                  <c:v>33.876649999999998</c:v>
                </c:pt>
                <c:pt idx="13114">
                  <c:v>33.87921666666665</c:v>
                </c:pt>
                <c:pt idx="13115">
                  <c:v>33.881783333333317</c:v>
                </c:pt>
                <c:pt idx="13116">
                  <c:v>33.884366666666644</c:v>
                </c:pt>
                <c:pt idx="13117">
                  <c:v>33.886933333333324</c:v>
                </c:pt>
                <c:pt idx="13118">
                  <c:v>33.889499999999998</c:v>
                </c:pt>
                <c:pt idx="13119">
                  <c:v>33.892083333333325</c:v>
                </c:pt>
                <c:pt idx="13120">
                  <c:v>33.894666666666645</c:v>
                </c:pt>
                <c:pt idx="13121">
                  <c:v>33.897233333333325</c:v>
                </c:pt>
                <c:pt idx="13122">
                  <c:v>33.899800000000006</c:v>
                </c:pt>
                <c:pt idx="13123">
                  <c:v>33.902366666666651</c:v>
                </c:pt>
                <c:pt idx="13124">
                  <c:v>33.904949999999999</c:v>
                </c:pt>
                <c:pt idx="13125">
                  <c:v>33.907516666666652</c:v>
                </c:pt>
                <c:pt idx="13126">
                  <c:v>33.910083333333318</c:v>
                </c:pt>
                <c:pt idx="13127">
                  <c:v>33.912649999999999</c:v>
                </c:pt>
                <c:pt idx="13128">
                  <c:v>33.915216666666652</c:v>
                </c:pt>
                <c:pt idx="13129">
                  <c:v>33.917799999999993</c:v>
                </c:pt>
                <c:pt idx="13130">
                  <c:v>33.920366666666652</c:v>
                </c:pt>
                <c:pt idx="13131">
                  <c:v>33.922933333333333</c:v>
                </c:pt>
                <c:pt idx="13132">
                  <c:v>33.92551666666666</c:v>
                </c:pt>
                <c:pt idx="13133">
                  <c:v>33.928083333333326</c:v>
                </c:pt>
                <c:pt idx="13134">
                  <c:v>33.93065</c:v>
                </c:pt>
                <c:pt idx="13135">
                  <c:v>33.933216666666652</c:v>
                </c:pt>
                <c:pt idx="13136">
                  <c:v>33.935766666666652</c:v>
                </c:pt>
                <c:pt idx="13137">
                  <c:v>33.938350000000007</c:v>
                </c:pt>
                <c:pt idx="13138">
                  <c:v>33.940916666666652</c:v>
                </c:pt>
                <c:pt idx="13139">
                  <c:v>33.943483333333319</c:v>
                </c:pt>
                <c:pt idx="13140">
                  <c:v>33.94605</c:v>
                </c:pt>
                <c:pt idx="13141">
                  <c:v>33.948616666666652</c:v>
                </c:pt>
                <c:pt idx="13142">
                  <c:v>33.951199999999993</c:v>
                </c:pt>
                <c:pt idx="13143">
                  <c:v>33.953766666666645</c:v>
                </c:pt>
                <c:pt idx="13144">
                  <c:v>33.956333333333326</c:v>
                </c:pt>
                <c:pt idx="13145">
                  <c:v>33.9589</c:v>
                </c:pt>
                <c:pt idx="13146">
                  <c:v>33.961466666666645</c:v>
                </c:pt>
                <c:pt idx="13147">
                  <c:v>33.96405</c:v>
                </c:pt>
                <c:pt idx="13148">
                  <c:v>33.966616666666653</c:v>
                </c:pt>
                <c:pt idx="13149">
                  <c:v>33.969183333333334</c:v>
                </c:pt>
                <c:pt idx="13150">
                  <c:v>33.971766666666646</c:v>
                </c:pt>
                <c:pt idx="13151">
                  <c:v>33.974333333333334</c:v>
                </c:pt>
                <c:pt idx="13152">
                  <c:v>33.976900000000001</c:v>
                </c:pt>
                <c:pt idx="13153">
                  <c:v>33.979466666666646</c:v>
                </c:pt>
                <c:pt idx="13154">
                  <c:v>33.982033333333334</c:v>
                </c:pt>
                <c:pt idx="13155">
                  <c:v>33.984616666666646</c:v>
                </c:pt>
                <c:pt idx="13156">
                  <c:v>33.987183333333327</c:v>
                </c:pt>
                <c:pt idx="13157">
                  <c:v>33.989750000000001</c:v>
                </c:pt>
                <c:pt idx="13158">
                  <c:v>33.99231666666666</c:v>
                </c:pt>
                <c:pt idx="13159">
                  <c:v>33.994883333333327</c:v>
                </c:pt>
                <c:pt idx="13160">
                  <c:v>33.997466666666647</c:v>
                </c:pt>
                <c:pt idx="13161">
                  <c:v>34.000033333333334</c:v>
                </c:pt>
                <c:pt idx="13162">
                  <c:v>34.002600000000001</c:v>
                </c:pt>
                <c:pt idx="13163">
                  <c:v>34.005183333333335</c:v>
                </c:pt>
                <c:pt idx="13164">
                  <c:v>34.007750000000001</c:v>
                </c:pt>
                <c:pt idx="13165">
                  <c:v>34.010316666666654</c:v>
                </c:pt>
                <c:pt idx="13166">
                  <c:v>34.012883333333328</c:v>
                </c:pt>
                <c:pt idx="13167">
                  <c:v>34.015450000000001</c:v>
                </c:pt>
                <c:pt idx="13168">
                  <c:v>34.018000000000001</c:v>
                </c:pt>
                <c:pt idx="13169">
                  <c:v>34.020566666666653</c:v>
                </c:pt>
                <c:pt idx="13170">
                  <c:v>34.023133333333341</c:v>
                </c:pt>
                <c:pt idx="13171">
                  <c:v>34.025700000000008</c:v>
                </c:pt>
                <c:pt idx="13172">
                  <c:v>34.028266666666653</c:v>
                </c:pt>
                <c:pt idx="13173">
                  <c:v>34.030833333333334</c:v>
                </c:pt>
                <c:pt idx="13174">
                  <c:v>34.0334</c:v>
                </c:pt>
                <c:pt idx="13175">
                  <c:v>34.035966666666653</c:v>
                </c:pt>
                <c:pt idx="13176">
                  <c:v>34.038533333333341</c:v>
                </c:pt>
                <c:pt idx="13177">
                  <c:v>34.0411</c:v>
                </c:pt>
                <c:pt idx="13178">
                  <c:v>34.043683333333327</c:v>
                </c:pt>
                <c:pt idx="13179">
                  <c:v>34.046250000000001</c:v>
                </c:pt>
                <c:pt idx="13180">
                  <c:v>34.048816666666653</c:v>
                </c:pt>
                <c:pt idx="13181">
                  <c:v>34.051399999999994</c:v>
                </c:pt>
                <c:pt idx="13182">
                  <c:v>34.053966666666646</c:v>
                </c:pt>
                <c:pt idx="13183">
                  <c:v>34.056533333333334</c:v>
                </c:pt>
                <c:pt idx="13184">
                  <c:v>34.059100000000001</c:v>
                </c:pt>
                <c:pt idx="13185">
                  <c:v>34.061666666666646</c:v>
                </c:pt>
                <c:pt idx="13186">
                  <c:v>34.064250000000001</c:v>
                </c:pt>
                <c:pt idx="13187">
                  <c:v>34.066816666666654</c:v>
                </c:pt>
                <c:pt idx="13188">
                  <c:v>34.069366666666653</c:v>
                </c:pt>
                <c:pt idx="13189">
                  <c:v>34.071933333333334</c:v>
                </c:pt>
                <c:pt idx="13190">
                  <c:v>34.074483333333319</c:v>
                </c:pt>
                <c:pt idx="13191">
                  <c:v>34.07705</c:v>
                </c:pt>
                <c:pt idx="13192">
                  <c:v>34.079616666666652</c:v>
                </c:pt>
                <c:pt idx="13193">
                  <c:v>34.082183333333326</c:v>
                </c:pt>
                <c:pt idx="13194">
                  <c:v>34.08475</c:v>
                </c:pt>
                <c:pt idx="13195">
                  <c:v>34.087316666666652</c:v>
                </c:pt>
                <c:pt idx="13196">
                  <c:v>34.0899</c:v>
                </c:pt>
                <c:pt idx="13197">
                  <c:v>34.092466666666652</c:v>
                </c:pt>
                <c:pt idx="13198">
                  <c:v>34.095033333333333</c:v>
                </c:pt>
                <c:pt idx="13199">
                  <c:v>34.097616666666653</c:v>
                </c:pt>
                <c:pt idx="13200">
                  <c:v>34.100183333333334</c:v>
                </c:pt>
                <c:pt idx="13201">
                  <c:v>34.102750000000007</c:v>
                </c:pt>
                <c:pt idx="13202">
                  <c:v>34.10531666666666</c:v>
                </c:pt>
                <c:pt idx="13203">
                  <c:v>34.107883333333326</c:v>
                </c:pt>
                <c:pt idx="13204">
                  <c:v>34.110466666666646</c:v>
                </c:pt>
                <c:pt idx="13205">
                  <c:v>34.113033333333334</c:v>
                </c:pt>
                <c:pt idx="13206">
                  <c:v>34.115600000000001</c:v>
                </c:pt>
                <c:pt idx="13207">
                  <c:v>34.118166666666653</c:v>
                </c:pt>
                <c:pt idx="13208">
                  <c:v>34.120733333333341</c:v>
                </c:pt>
                <c:pt idx="13209">
                  <c:v>34.123316666666661</c:v>
                </c:pt>
                <c:pt idx="13210">
                  <c:v>34.125866666666653</c:v>
                </c:pt>
                <c:pt idx="13211">
                  <c:v>34.128433333333341</c:v>
                </c:pt>
                <c:pt idx="13212">
                  <c:v>34.131016666666653</c:v>
                </c:pt>
                <c:pt idx="13213">
                  <c:v>34.133600000000001</c:v>
                </c:pt>
                <c:pt idx="13214">
                  <c:v>34.136166666666654</c:v>
                </c:pt>
                <c:pt idx="13215">
                  <c:v>34.138733333333342</c:v>
                </c:pt>
                <c:pt idx="13216">
                  <c:v>34.141300000000001</c:v>
                </c:pt>
                <c:pt idx="13217">
                  <c:v>34.143883333333321</c:v>
                </c:pt>
                <c:pt idx="13218">
                  <c:v>34.146450000000002</c:v>
                </c:pt>
                <c:pt idx="13219">
                  <c:v>34.149016666666647</c:v>
                </c:pt>
                <c:pt idx="13220">
                  <c:v>34.151566666666646</c:v>
                </c:pt>
                <c:pt idx="13221">
                  <c:v>34.154133333333334</c:v>
                </c:pt>
                <c:pt idx="13222">
                  <c:v>34.156716666666647</c:v>
                </c:pt>
                <c:pt idx="13223">
                  <c:v>34.15928333333332</c:v>
                </c:pt>
                <c:pt idx="13224">
                  <c:v>34.161850000000001</c:v>
                </c:pt>
                <c:pt idx="13225">
                  <c:v>34.164400000000001</c:v>
                </c:pt>
                <c:pt idx="13226">
                  <c:v>34.166966666666653</c:v>
                </c:pt>
                <c:pt idx="13227">
                  <c:v>34.169550000000008</c:v>
                </c:pt>
                <c:pt idx="13228">
                  <c:v>34.17211666666666</c:v>
                </c:pt>
                <c:pt idx="13229">
                  <c:v>34.174683333333327</c:v>
                </c:pt>
                <c:pt idx="13230">
                  <c:v>34.177266666666647</c:v>
                </c:pt>
                <c:pt idx="13231">
                  <c:v>34.179833333333335</c:v>
                </c:pt>
                <c:pt idx="13232">
                  <c:v>34.182400000000001</c:v>
                </c:pt>
                <c:pt idx="13233">
                  <c:v>34.184966666666647</c:v>
                </c:pt>
                <c:pt idx="13234">
                  <c:v>34.187533333333334</c:v>
                </c:pt>
                <c:pt idx="13235">
                  <c:v>34.190116666666661</c:v>
                </c:pt>
                <c:pt idx="13236">
                  <c:v>34.192683333333335</c:v>
                </c:pt>
                <c:pt idx="13237">
                  <c:v>34.195250000000009</c:v>
                </c:pt>
                <c:pt idx="13238">
                  <c:v>34.197816666666654</c:v>
                </c:pt>
                <c:pt idx="13239">
                  <c:v>34.200383333333335</c:v>
                </c:pt>
                <c:pt idx="13240">
                  <c:v>34.202966666666647</c:v>
                </c:pt>
                <c:pt idx="13241">
                  <c:v>34.205533333333335</c:v>
                </c:pt>
                <c:pt idx="13242">
                  <c:v>34.208083333333335</c:v>
                </c:pt>
                <c:pt idx="13243">
                  <c:v>34.21066666666664</c:v>
                </c:pt>
                <c:pt idx="13244">
                  <c:v>34.213250000000002</c:v>
                </c:pt>
                <c:pt idx="13245">
                  <c:v>34.215816666666655</c:v>
                </c:pt>
                <c:pt idx="13246">
                  <c:v>34.218383333333335</c:v>
                </c:pt>
                <c:pt idx="13247">
                  <c:v>34.220950000000009</c:v>
                </c:pt>
                <c:pt idx="13248">
                  <c:v>34.223533333333336</c:v>
                </c:pt>
                <c:pt idx="13249">
                  <c:v>34.226083333333335</c:v>
                </c:pt>
                <c:pt idx="13250">
                  <c:v>34.228650000000009</c:v>
                </c:pt>
                <c:pt idx="13251">
                  <c:v>34.231216666666654</c:v>
                </c:pt>
                <c:pt idx="13252">
                  <c:v>34.233783333333335</c:v>
                </c:pt>
                <c:pt idx="13253">
                  <c:v>34.236366666666648</c:v>
                </c:pt>
                <c:pt idx="13254">
                  <c:v>34.238933333333335</c:v>
                </c:pt>
                <c:pt idx="13255">
                  <c:v>34.241500000000002</c:v>
                </c:pt>
                <c:pt idx="13256">
                  <c:v>34.244083333333329</c:v>
                </c:pt>
                <c:pt idx="13257">
                  <c:v>34.246666666666655</c:v>
                </c:pt>
                <c:pt idx="13258">
                  <c:v>34.249233333333336</c:v>
                </c:pt>
                <c:pt idx="13259">
                  <c:v>34.251799999999996</c:v>
                </c:pt>
                <c:pt idx="13260">
                  <c:v>34.254366666666655</c:v>
                </c:pt>
                <c:pt idx="13261">
                  <c:v>34.256950000000003</c:v>
                </c:pt>
                <c:pt idx="13262">
                  <c:v>34.259500000000003</c:v>
                </c:pt>
                <c:pt idx="13263">
                  <c:v>34.262066666666655</c:v>
                </c:pt>
                <c:pt idx="13264">
                  <c:v>34.264633333333336</c:v>
                </c:pt>
                <c:pt idx="13265">
                  <c:v>34.267200000000003</c:v>
                </c:pt>
                <c:pt idx="13266">
                  <c:v>34.269783333333329</c:v>
                </c:pt>
                <c:pt idx="13267">
                  <c:v>34.272333333333343</c:v>
                </c:pt>
                <c:pt idx="13268">
                  <c:v>34.274900000000002</c:v>
                </c:pt>
                <c:pt idx="13269">
                  <c:v>34.277466666666648</c:v>
                </c:pt>
                <c:pt idx="13270">
                  <c:v>34.280033333333336</c:v>
                </c:pt>
                <c:pt idx="13271">
                  <c:v>34.282616666666648</c:v>
                </c:pt>
                <c:pt idx="13272">
                  <c:v>34.285183333333329</c:v>
                </c:pt>
                <c:pt idx="13273">
                  <c:v>34.287750000000003</c:v>
                </c:pt>
                <c:pt idx="13274">
                  <c:v>34.290333333333344</c:v>
                </c:pt>
                <c:pt idx="13275">
                  <c:v>34.29290000000001</c:v>
                </c:pt>
                <c:pt idx="13276">
                  <c:v>34.295466666666663</c:v>
                </c:pt>
                <c:pt idx="13277">
                  <c:v>34.298033333333343</c:v>
                </c:pt>
                <c:pt idx="13278">
                  <c:v>34.300599999999996</c:v>
                </c:pt>
                <c:pt idx="13279">
                  <c:v>34.303183333333322</c:v>
                </c:pt>
                <c:pt idx="13280">
                  <c:v>34.305750000000003</c:v>
                </c:pt>
                <c:pt idx="13281">
                  <c:v>34.308316666666649</c:v>
                </c:pt>
                <c:pt idx="13282">
                  <c:v>34.310849999999995</c:v>
                </c:pt>
                <c:pt idx="13283">
                  <c:v>34.31341666666664</c:v>
                </c:pt>
                <c:pt idx="13284">
                  <c:v>34.315999999999995</c:v>
                </c:pt>
                <c:pt idx="13285">
                  <c:v>34.318566666666648</c:v>
                </c:pt>
                <c:pt idx="13286">
                  <c:v>34.321133333333336</c:v>
                </c:pt>
                <c:pt idx="13287">
                  <c:v>34.323700000000002</c:v>
                </c:pt>
                <c:pt idx="13288">
                  <c:v>34.326266666666648</c:v>
                </c:pt>
                <c:pt idx="13289">
                  <c:v>34.328850000000003</c:v>
                </c:pt>
                <c:pt idx="13290">
                  <c:v>34.331416666666648</c:v>
                </c:pt>
                <c:pt idx="13291">
                  <c:v>34.333983333333329</c:v>
                </c:pt>
                <c:pt idx="13292">
                  <c:v>34.336566666666641</c:v>
                </c:pt>
                <c:pt idx="13293">
                  <c:v>34.339133333333329</c:v>
                </c:pt>
                <c:pt idx="13294">
                  <c:v>34.341699999999996</c:v>
                </c:pt>
                <c:pt idx="13295">
                  <c:v>34.344266666666634</c:v>
                </c:pt>
                <c:pt idx="13296">
                  <c:v>34.346833333333322</c:v>
                </c:pt>
                <c:pt idx="13297">
                  <c:v>34.349416666666656</c:v>
                </c:pt>
                <c:pt idx="13298">
                  <c:v>34.351983333333322</c:v>
                </c:pt>
                <c:pt idx="13299">
                  <c:v>34.354549999999996</c:v>
                </c:pt>
                <c:pt idx="13300">
                  <c:v>34.357116666666656</c:v>
                </c:pt>
                <c:pt idx="13301">
                  <c:v>34.359683333333322</c:v>
                </c:pt>
                <c:pt idx="13302">
                  <c:v>34.362266666666642</c:v>
                </c:pt>
                <c:pt idx="13303">
                  <c:v>34.364833333333323</c:v>
                </c:pt>
                <c:pt idx="13304">
                  <c:v>34.367400000000004</c:v>
                </c:pt>
                <c:pt idx="13305">
                  <c:v>34.36998333333333</c:v>
                </c:pt>
                <c:pt idx="13306">
                  <c:v>34.372550000000011</c:v>
                </c:pt>
                <c:pt idx="13307">
                  <c:v>34.375116666666663</c:v>
                </c:pt>
                <c:pt idx="13308">
                  <c:v>34.377683333333323</c:v>
                </c:pt>
                <c:pt idx="13309">
                  <c:v>34.380250000000004</c:v>
                </c:pt>
                <c:pt idx="13310">
                  <c:v>34.382816666666656</c:v>
                </c:pt>
                <c:pt idx="13311">
                  <c:v>34.38538333333333</c:v>
                </c:pt>
                <c:pt idx="13312">
                  <c:v>34.387950000000004</c:v>
                </c:pt>
                <c:pt idx="13313">
                  <c:v>34.390500000000003</c:v>
                </c:pt>
                <c:pt idx="13314">
                  <c:v>34.393066666666641</c:v>
                </c:pt>
                <c:pt idx="13315">
                  <c:v>34.395650000000003</c:v>
                </c:pt>
                <c:pt idx="13316">
                  <c:v>34.398216666666663</c:v>
                </c:pt>
                <c:pt idx="13317">
                  <c:v>34.400783333333329</c:v>
                </c:pt>
                <c:pt idx="13318">
                  <c:v>34.403366666666656</c:v>
                </c:pt>
                <c:pt idx="13319">
                  <c:v>34.405950000000004</c:v>
                </c:pt>
                <c:pt idx="13320">
                  <c:v>34.408516666666657</c:v>
                </c:pt>
                <c:pt idx="13321">
                  <c:v>34.411083333333316</c:v>
                </c:pt>
                <c:pt idx="13322">
                  <c:v>34.413649999999997</c:v>
                </c:pt>
                <c:pt idx="13323">
                  <c:v>34.416233333333331</c:v>
                </c:pt>
                <c:pt idx="13324">
                  <c:v>34.418800000000005</c:v>
                </c:pt>
                <c:pt idx="13325">
                  <c:v>34.421366666666657</c:v>
                </c:pt>
                <c:pt idx="13326">
                  <c:v>34.423916666666649</c:v>
                </c:pt>
                <c:pt idx="13327">
                  <c:v>34.426483333333323</c:v>
                </c:pt>
                <c:pt idx="13328">
                  <c:v>34.429066666666657</c:v>
                </c:pt>
                <c:pt idx="13329">
                  <c:v>34.43163333333333</c:v>
                </c:pt>
                <c:pt idx="13330">
                  <c:v>34.434200000000004</c:v>
                </c:pt>
                <c:pt idx="13331">
                  <c:v>34.436766666666657</c:v>
                </c:pt>
                <c:pt idx="13332">
                  <c:v>34.439333333333337</c:v>
                </c:pt>
                <c:pt idx="13333">
                  <c:v>34.44191666666665</c:v>
                </c:pt>
                <c:pt idx="13334">
                  <c:v>34.444483333333316</c:v>
                </c:pt>
                <c:pt idx="13335">
                  <c:v>34.447049999999997</c:v>
                </c:pt>
                <c:pt idx="13336">
                  <c:v>34.449633333333324</c:v>
                </c:pt>
                <c:pt idx="13337">
                  <c:v>34.452200000000005</c:v>
                </c:pt>
                <c:pt idx="13338">
                  <c:v>34.454766666666643</c:v>
                </c:pt>
                <c:pt idx="13339">
                  <c:v>34.457333333333324</c:v>
                </c:pt>
                <c:pt idx="13340">
                  <c:v>34.459899999999998</c:v>
                </c:pt>
                <c:pt idx="13341">
                  <c:v>34.462483333333324</c:v>
                </c:pt>
                <c:pt idx="13342">
                  <c:v>34.465050000000005</c:v>
                </c:pt>
                <c:pt idx="13343">
                  <c:v>34.46761666666665</c:v>
                </c:pt>
                <c:pt idx="13344">
                  <c:v>34.470183333333324</c:v>
                </c:pt>
                <c:pt idx="13345">
                  <c:v>34.472750000000005</c:v>
                </c:pt>
                <c:pt idx="13346">
                  <c:v>34.475333333333332</c:v>
                </c:pt>
                <c:pt idx="13347">
                  <c:v>34.477899999999998</c:v>
                </c:pt>
                <c:pt idx="13348">
                  <c:v>34.480466666666644</c:v>
                </c:pt>
              </c:numCache>
            </c:numRef>
          </c:xVal>
          <c:yVal>
            <c:numRef>
              <c:f>'LOG016'!$U$2:$U$13351</c:f>
              <c:numCache>
                <c:formatCode>General</c:formatCode>
                <c:ptCount val="13350"/>
                <c:pt idx="0">
                  <c:v>525</c:v>
                </c:pt>
                <c:pt idx="1">
                  <c:v>526</c:v>
                </c:pt>
                <c:pt idx="2">
                  <c:v>526</c:v>
                </c:pt>
                <c:pt idx="3">
                  <c:v>527</c:v>
                </c:pt>
                <c:pt idx="4">
                  <c:v>528</c:v>
                </c:pt>
                <c:pt idx="5">
                  <c:v>534</c:v>
                </c:pt>
                <c:pt idx="6">
                  <c:v>530</c:v>
                </c:pt>
                <c:pt idx="7">
                  <c:v>531</c:v>
                </c:pt>
                <c:pt idx="8">
                  <c:v>531</c:v>
                </c:pt>
                <c:pt idx="9">
                  <c:v>532</c:v>
                </c:pt>
                <c:pt idx="10">
                  <c:v>544</c:v>
                </c:pt>
                <c:pt idx="11">
                  <c:v>533</c:v>
                </c:pt>
                <c:pt idx="12">
                  <c:v>533</c:v>
                </c:pt>
                <c:pt idx="13">
                  <c:v>537</c:v>
                </c:pt>
                <c:pt idx="14">
                  <c:v>537</c:v>
                </c:pt>
                <c:pt idx="15">
                  <c:v>535</c:v>
                </c:pt>
                <c:pt idx="16">
                  <c:v>536</c:v>
                </c:pt>
                <c:pt idx="17">
                  <c:v>536</c:v>
                </c:pt>
                <c:pt idx="18">
                  <c:v>536</c:v>
                </c:pt>
                <c:pt idx="19">
                  <c:v>541</c:v>
                </c:pt>
                <c:pt idx="20">
                  <c:v>538</c:v>
                </c:pt>
                <c:pt idx="21">
                  <c:v>536</c:v>
                </c:pt>
                <c:pt idx="22">
                  <c:v>535</c:v>
                </c:pt>
                <c:pt idx="23">
                  <c:v>536</c:v>
                </c:pt>
                <c:pt idx="24">
                  <c:v>536</c:v>
                </c:pt>
                <c:pt idx="25">
                  <c:v>537</c:v>
                </c:pt>
                <c:pt idx="26">
                  <c:v>541</c:v>
                </c:pt>
                <c:pt idx="27">
                  <c:v>540</c:v>
                </c:pt>
                <c:pt idx="28">
                  <c:v>539</c:v>
                </c:pt>
                <c:pt idx="29">
                  <c:v>538</c:v>
                </c:pt>
                <c:pt idx="30">
                  <c:v>540</c:v>
                </c:pt>
                <c:pt idx="31">
                  <c:v>547</c:v>
                </c:pt>
                <c:pt idx="32">
                  <c:v>540</c:v>
                </c:pt>
                <c:pt idx="33">
                  <c:v>540</c:v>
                </c:pt>
                <c:pt idx="34">
                  <c:v>540</c:v>
                </c:pt>
                <c:pt idx="35">
                  <c:v>540</c:v>
                </c:pt>
                <c:pt idx="36">
                  <c:v>545</c:v>
                </c:pt>
                <c:pt idx="37">
                  <c:v>543</c:v>
                </c:pt>
                <c:pt idx="38">
                  <c:v>542</c:v>
                </c:pt>
                <c:pt idx="39">
                  <c:v>542</c:v>
                </c:pt>
                <c:pt idx="40">
                  <c:v>538</c:v>
                </c:pt>
                <c:pt idx="41">
                  <c:v>539</c:v>
                </c:pt>
                <c:pt idx="42">
                  <c:v>542</c:v>
                </c:pt>
                <c:pt idx="43">
                  <c:v>540</c:v>
                </c:pt>
                <c:pt idx="44">
                  <c:v>540</c:v>
                </c:pt>
                <c:pt idx="45">
                  <c:v>540</c:v>
                </c:pt>
                <c:pt idx="46">
                  <c:v>540</c:v>
                </c:pt>
                <c:pt idx="47">
                  <c:v>554</c:v>
                </c:pt>
                <c:pt idx="48">
                  <c:v>550</c:v>
                </c:pt>
                <c:pt idx="49">
                  <c:v>546</c:v>
                </c:pt>
                <c:pt idx="50">
                  <c:v>546</c:v>
                </c:pt>
                <c:pt idx="51">
                  <c:v>546</c:v>
                </c:pt>
                <c:pt idx="52">
                  <c:v>553</c:v>
                </c:pt>
                <c:pt idx="53">
                  <c:v>550</c:v>
                </c:pt>
                <c:pt idx="54">
                  <c:v>548</c:v>
                </c:pt>
                <c:pt idx="55">
                  <c:v>548</c:v>
                </c:pt>
                <c:pt idx="56">
                  <c:v>553</c:v>
                </c:pt>
                <c:pt idx="57">
                  <c:v>555</c:v>
                </c:pt>
                <c:pt idx="58">
                  <c:v>550</c:v>
                </c:pt>
                <c:pt idx="59">
                  <c:v>552</c:v>
                </c:pt>
                <c:pt idx="60">
                  <c:v>549</c:v>
                </c:pt>
                <c:pt idx="61">
                  <c:v>557</c:v>
                </c:pt>
                <c:pt idx="62">
                  <c:v>556</c:v>
                </c:pt>
                <c:pt idx="63">
                  <c:v>553</c:v>
                </c:pt>
                <c:pt idx="64">
                  <c:v>551</c:v>
                </c:pt>
                <c:pt idx="65">
                  <c:v>551</c:v>
                </c:pt>
                <c:pt idx="66">
                  <c:v>552</c:v>
                </c:pt>
                <c:pt idx="67">
                  <c:v>551</c:v>
                </c:pt>
                <c:pt idx="68">
                  <c:v>555</c:v>
                </c:pt>
                <c:pt idx="69">
                  <c:v>557</c:v>
                </c:pt>
                <c:pt idx="70">
                  <c:v>555</c:v>
                </c:pt>
                <c:pt idx="71">
                  <c:v>555</c:v>
                </c:pt>
                <c:pt idx="72">
                  <c:v>554</c:v>
                </c:pt>
                <c:pt idx="73">
                  <c:v>558</c:v>
                </c:pt>
                <c:pt idx="74">
                  <c:v>559</c:v>
                </c:pt>
                <c:pt idx="75">
                  <c:v>557</c:v>
                </c:pt>
                <c:pt idx="76">
                  <c:v>557</c:v>
                </c:pt>
                <c:pt idx="77">
                  <c:v>555</c:v>
                </c:pt>
                <c:pt idx="78">
                  <c:v>556</c:v>
                </c:pt>
                <c:pt idx="79">
                  <c:v>557</c:v>
                </c:pt>
                <c:pt idx="80">
                  <c:v>561</c:v>
                </c:pt>
                <c:pt idx="81">
                  <c:v>560</c:v>
                </c:pt>
                <c:pt idx="82">
                  <c:v>560</c:v>
                </c:pt>
                <c:pt idx="83">
                  <c:v>559</c:v>
                </c:pt>
                <c:pt idx="84">
                  <c:v>560</c:v>
                </c:pt>
                <c:pt idx="85">
                  <c:v>563</c:v>
                </c:pt>
                <c:pt idx="86">
                  <c:v>562</c:v>
                </c:pt>
                <c:pt idx="87">
                  <c:v>558</c:v>
                </c:pt>
                <c:pt idx="88">
                  <c:v>559</c:v>
                </c:pt>
                <c:pt idx="89">
                  <c:v>559</c:v>
                </c:pt>
                <c:pt idx="90">
                  <c:v>564</c:v>
                </c:pt>
                <c:pt idx="91">
                  <c:v>562</c:v>
                </c:pt>
                <c:pt idx="92">
                  <c:v>560</c:v>
                </c:pt>
                <c:pt idx="93">
                  <c:v>561</c:v>
                </c:pt>
                <c:pt idx="94">
                  <c:v>562</c:v>
                </c:pt>
                <c:pt idx="95">
                  <c:v>565</c:v>
                </c:pt>
                <c:pt idx="96">
                  <c:v>562</c:v>
                </c:pt>
                <c:pt idx="97">
                  <c:v>562</c:v>
                </c:pt>
                <c:pt idx="98">
                  <c:v>567</c:v>
                </c:pt>
                <c:pt idx="99">
                  <c:v>567</c:v>
                </c:pt>
                <c:pt idx="100">
                  <c:v>559</c:v>
                </c:pt>
                <c:pt idx="101">
                  <c:v>559</c:v>
                </c:pt>
                <c:pt idx="102">
                  <c:v>559</c:v>
                </c:pt>
                <c:pt idx="103">
                  <c:v>567</c:v>
                </c:pt>
                <c:pt idx="104">
                  <c:v>563</c:v>
                </c:pt>
                <c:pt idx="105">
                  <c:v>561</c:v>
                </c:pt>
                <c:pt idx="106">
                  <c:v>565</c:v>
                </c:pt>
                <c:pt idx="107">
                  <c:v>569</c:v>
                </c:pt>
                <c:pt idx="108">
                  <c:v>565</c:v>
                </c:pt>
                <c:pt idx="109">
                  <c:v>568</c:v>
                </c:pt>
                <c:pt idx="110">
                  <c:v>566</c:v>
                </c:pt>
                <c:pt idx="111">
                  <c:v>569</c:v>
                </c:pt>
                <c:pt idx="112">
                  <c:v>567</c:v>
                </c:pt>
                <c:pt idx="113">
                  <c:v>566</c:v>
                </c:pt>
                <c:pt idx="114">
                  <c:v>571</c:v>
                </c:pt>
                <c:pt idx="115">
                  <c:v>567</c:v>
                </c:pt>
                <c:pt idx="116">
                  <c:v>569</c:v>
                </c:pt>
                <c:pt idx="117">
                  <c:v>568</c:v>
                </c:pt>
                <c:pt idx="118">
                  <c:v>570</c:v>
                </c:pt>
                <c:pt idx="119">
                  <c:v>568</c:v>
                </c:pt>
                <c:pt idx="120">
                  <c:v>568</c:v>
                </c:pt>
                <c:pt idx="121">
                  <c:v>572</c:v>
                </c:pt>
                <c:pt idx="122">
                  <c:v>568</c:v>
                </c:pt>
                <c:pt idx="123">
                  <c:v>569</c:v>
                </c:pt>
                <c:pt idx="124">
                  <c:v>573</c:v>
                </c:pt>
                <c:pt idx="125">
                  <c:v>573</c:v>
                </c:pt>
                <c:pt idx="126">
                  <c:v>570</c:v>
                </c:pt>
                <c:pt idx="127">
                  <c:v>570</c:v>
                </c:pt>
                <c:pt idx="128">
                  <c:v>573</c:v>
                </c:pt>
                <c:pt idx="129">
                  <c:v>571</c:v>
                </c:pt>
                <c:pt idx="130">
                  <c:v>570</c:v>
                </c:pt>
                <c:pt idx="131">
                  <c:v>574</c:v>
                </c:pt>
                <c:pt idx="132">
                  <c:v>571</c:v>
                </c:pt>
                <c:pt idx="133">
                  <c:v>572</c:v>
                </c:pt>
                <c:pt idx="134">
                  <c:v>575</c:v>
                </c:pt>
                <c:pt idx="135">
                  <c:v>571</c:v>
                </c:pt>
                <c:pt idx="136">
                  <c:v>572</c:v>
                </c:pt>
                <c:pt idx="137">
                  <c:v>576</c:v>
                </c:pt>
                <c:pt idx="138">
                  <c:v>574</c:v>
                </c:pt>
                <c:pt idx="139">
                  <c:v>577</c:v>
                </c:pt>
                <c:pt idx="140">
                  <c:v>573</c:v>
                </c:pt>
                <c:pt idx="141">
                  <c:v>576</c:v>
                </c:pt>
                <c:pt idx="142">
                  <c:v>574</c:v>
                </c:pt>
                <c:pt idx="143">
                  <c:v>574</c:v>
                </c:pt>
                <c:pt idx="144">
                  <c:v>581</c:v>
                </c:pt>
                <c:pt idx="145">
                  <c:v>573</c:v>
                </c:pt>
                <c:pt idx="146">
                  <c:v>573</c:v>
                </c:pt>
                <c:pt idx="147">
                  <c:v>577</c:v>
                </c:pt>
                <c:pt idx="148">
                  <c:v>574</c:v>
                </c:pt>
                <c:pt idx="149">
                  <c:v>575</c:v>
                </c:pt>
                <c:pt idx="150">
                  <c:v>579</c:v>
                </c:pt>
                <c:pt idx="151">
                  <c:v>576</c:v>
                </c:pt>
                <c:pt idx="152">
                  <c:v>575</c:v>
                </c:pt>
                <c:pt idx="153">
                  <c:v>575</c:v>
                </c:pt>
                <c:pt idx="154">
                  <c:v>579</c:v>
                </c:pt>
                <c:pt idx="155">
                  <c:v>575</c:v>
                </c:pt>
                <c:pt idx="156">
                  <c:v>575</c:v>
                </c:pt>
                <c:pt idx="157">
                  <c:v>580</c:v>
                </c:pt>
                <c:pt idx="158">
                  <c:v>576</c:v>
                </c:pt>
                <c:pt idx="159">
                  <c:v>578</c:v>
                </c:pt>
                <c:pt idx="160">
                  <c:v>573</c:v>
                </c:pt>
                <c:pt idx="161">
                  <c:v>577</c:v>
                </c:pt>
                <c:pt idx="162">
                  <c:v>573</c:v>
                </c:pt>
                <c:pt idx="163">
                  <c:v>573</c:v>
                </c:pt>
                <c:pt idx="164">
                  <c:v>577</c:v>
                </c:pt>
                <c:pt idx="165">
                  <c:v>573</c:v>
                </c:pt>
                <c:pt idx="166">
                  <c:v>573</c:v>
                </c:pt>
                <c:pt idx="167">
                  <c:v>577</c:v>
                </c:pt>
                <c:pt idx="168">
                  <c:v>581</c:v>
                </c:pt>
                <c:pt idx="169">
                  <c:v>581</c:v>
                </c:pt>
                <c:pt idx="170">
                  <c:v>584</c:v>
                </c:pt>
                <c:pt idx="171">
                  <c:v>581</c:v>
                </c:pt>
                <c:pt idx="172">
                  <c:v>577</c:v>
                </c:pt>
                <c:pt idx="173">
                  <c:v>577</c:v>
                </c:pt>
                <c:pt idx="174">
                  <c:v>577</c:v>
                </c:pt>
                <c:pt idx="175">
                  <c:v>586</c:v>
                </c:pt>
                <c:pt idx="176">
                  <c:v>583</c:v>
                </c:pt>
                <c:pt idx="177">
                  <c:v>578</c:v>
                </c:pt>
                <c:pt idx="178">
                  <c:v>578</c:v>
                </c:pt>
                <c:pt idx="179">
                  <c:v>579</c:v>
                </c:pt>
                <c:pt idx="180">
                  <c:v>583</c:v>
                </c:pt>
                <c:pt idx="181">
                  <c:v>584</c:v>
                </c:pt>
                <c:pt idx="182">
                  <c:v>583</c:v>
                </c:pt>
                <c:pt idx="183">
                  <c:v>580</c:v>
                </c:pt>
                <c:pt idx="184">
                  <c:v>580</c:v>
                </c:pt>
                <c:pt idx="185">
                  <c:v>579</c:v>
                </c:pt>
                <c:pt idx="186">
                  <c:v>579</c:v>
                </c:pt>
                <c:pt idx="187">
                  <c:v>584</c:v>
                </c:pt>
                <c:pt idx="188">
                  <c:v>583</c:v>
                </c:pt>
                <c:pt idx="189">
                  <c:v>583</c:v>
                </c:pt>
                <c:pt idx="190">
                  <c:v>580</c:v>
                </c:pt>
                <c:pt idx="191">
                  <c:v>579</c:v>
                </c:pt>
                <c:pt idx="192">
                  <c:v>581</c:v>
                </c:pt>
                <c:pt idx="193">
                  <c:v>581</c:v>
                </c:pt>
                <c:pt idx="194">
                  <c:v>584</c:v>
                </c:pt>
                <c:pt idx="195">
                  <c:v>584</c:v>
                </c:pt>
                <c:pt idx="196">
                  <c:v>581</c:v>
                </c:pt>
                <c:pt idx="197">
                  <c:v>580</c:v>
                </c:pt>
                <c:pt idx="198">
                  <c:v>584</c:v>
                </c:pt>
                <c:pt idx="199">
                  <c:v>580</c:v>
                </c:pt>
                <c:pt idx="200">
                  <c:v>581</c:v>
                </c:pt>
                <c:pt idx="201">
                  <c:v>581</c:v>
                </c:pt>
                <c:pt idx="202">
                  <c:v>581</c:v>
                </c:pt>
                <c:pt idx="203">
                  <c:v>585</c:v>
                </c:pt>
                <c:pt idx="204">
                  <c:v>585</c:v>
                </c:pt>
                <c:pt idx="205">
                  <c:v>582</c:v>
                </c:pt>
                <c:pt idx="206">
                  <c:v>580</c:v>
                </c:pt>
                <c:pt idx="207">
                  <c:v>581</c:v>
                </c:pt>
                <c:pt idx="208">
                  <c:v>581</c:v>
                </c:pt>
                <c:pt idx="209">
                  <c:v>582</c:v>
                </c:pt>
                <c:pt idx="210">
                  <c:v>581</c:v>
                </c:pt>
                <c:pt idx="211">
                  <c:v>586</c:v>
                </c:pt>
                <c:pt idx="212">
                  <c:v>586</c:v>
                </c:pt>
                <c:pt idx="213">
                  <c:v>584</c:v>
                </c:pt>
                <c:pt idx="214">
                  <c:v>581</c:v>
                </c:pt>
                <c:pt idx="215">
                  <c:v>582</c:v>
                </c:pt>
                <c:pt idx="216">
                  <c:v>587</c:v>
                </c:pt>
                <c:pt idx="217">
                  <c:v>581</c:v>
                </c:pt>
                <c:pt idx="218">
                  <c:v>587</c:v>
                </c:pt>
                <c:pt idx="219">
                  <c:v>586</c:v>
                </c:pt>
                <c:pt idx="220">
                  <c:v>581</c:v>
                </c:pt>
                <c:pt idx="221">
                  <c:v>579</c:v>
                </c:pt>
                <c:pt idx="222">
                  <c:v>578</c:v>
                </c:pt>
                <c:pt idx="223">
                  <c:v>579</c:v>
                </c:pt>
                <c:pt idx="224">
                  <c:v>578</c:v>
                </c:pt>
                <c:pt idx="225">
                  <c:v>580</c:v>
                </c:pt>
                <c:pt idx="226">
                  <c:v>580</c:v>
                </c:pt>
                <c:pt idx="227">
                  <c:v>586</c:v>
                </c:pt>
                <c:pt idx="228">
                  <c:v>584</c:v>
                </c:pt>
                <c:pt idx="229">
                  <c:v>583</c:v>
                </c:pt>
                <c:pt idx="230">
                  <c:v>583</c:v>
                </c:pt>
                <c:pt idx="231">
                  <c:v>582</c:v>
                </c:pt>
                <c:pt idx="232">
                  <c:v>582</c:v>
                </c:pt>
                <c:pt idx="233">
                  <c:v>588</c:v>
                </c:pt>
                <c:pt idx="234">
                  <c:v>588</c:v>
                </c:pt>
                <c:pt idx="235">
                  <c:v>588</c:v>
                </c:pt>
                <c:pt idx="236">
                  <c:v>583</c:v>
                </c:pt>
                <c:pt idx="237">
                  <c:v>583</c:v>
                </c:pt>
                <c:pt idx="238">
                  <c:v>583</c:v>
                </c:pt>
                <c:pt idx="239">
                  <c:v>583</c:v>
                </c:pt>
                <c:pt idx="240">
                  <c:v>584</c:v>
                </c:pt>
                <c:pt idx="241">
                  <c:v>589</c:v>
                </c:pt>
                <c:pt idx="242">
                  <c:v>586</c:v>
                </c:pt>
                <c:pt idx="243">
                  <c:v>585</c:v>
                </c:pt>
                <c:pt idx="244">
                  <c:v>584</c:v>
                </c:pt>
                <c:pt idx="245">
                  <c:v>589</c:v>
                </c:pt>
                <c:pt idx="246">
                  <c:v>584</c:v>
                </c:pt>
                <c:pt idx="247">
                  <c:v>585</c:v>
                </c:pt>
                <c:pt idx="248">
                  <c:v>587</c:v>
                </c:pt>
                <c:pt idx="249">
                  <c:v>583</c:v>
                </c:pt>
                <c:pt idx="250">
                  <c:v>584</c:v>
                </c:pt>
                <c:pt idx="251">
                  <c:v>585</c:v>
                </c:pt>
                <c:pt idx="252">
                  <c:v>588</c:v>
                </c:pt>
                <c:pt idx="253">
                  <c:v>587</c:v>
                </c:pt>
                <c:pt idx="254">
                  <c:v>587</c:v>
                </c:pt>
                <c:pt idx="255">
                  <c:v>584</c:v>
                </c:pt>
                <c:pt idx="256">
                  <c:v>586</c:v>
                </c:pt>
                <c:pt idx="257">
                  <c:v>590</c:v>
                </c:pt>
                <c:pt idx="258">
                  <c:v>584</c:v>
                </c:pt>
                <c:pt idx="259">
                  <c:v>585</c:v>
                </c:pt>
                <c:pt idx="260">
                  <c:v>589</c:v>
                </c:pt>
                <c:pt idx="261">
                  <c:v>588</c:v>
                </c:pt>
                <c:pt idx="262">
                  <c:v>590</c:v>
                </c:pt>
                <c:pt idx="263">
                  <c:v>585</c:v>
                </c:pt>
                <c:pt idx="264">
                  <c:v>585</c:v>
                </c:pt>
                <c:pt idx="265">
                  <c:v>584</c:v>
                </c:pt>
                <c:pt idx="266">
                  <c:v>585</c:v>
                </c:pt>
                <c:pt idx="267">
                  <c:v>589</c:v>
                </c:pt>
                <c:pt idx="268">
                  <c:v>586</c:v>
                </c:pt>
                <c:pt idx="269">
                  <c:v>586</c:v>
                </c:pt>
                <c:pt idx="270">
                  <c:v>585</c:v>
                </c:pt>
                <c:pt idx="271">
                  <c:v>585</c:v>
                </c:pt>
                <c:pt idx="272">
                  <c:v>585</c:v>
                </c:pt>
                <c:pt idx="273">
                  <c:v>585</c:v>
                </c:pt>
                <c:pt idx="274">
                  <c:v>586</c:v>
                </c:pt>
                <c:pt idx="275">
                  <c:v>589</c:v>
                </c:pt>
                <c:pt idx="276">
                  <c:v>588</c:v>
                </c:pt>
                <c:pt idx="277">
                  <c:v>585</c:v>
                </c:pt>
                <c:pt idx="278">
                  <c:v>585</c:v>
                </c:pt>
                <c:pt idx="279">
                  <c:v>585</c:v>
                </c:pt>
                <c:pt idx="280">
                  <c:v>582</c:v>
                </c:pt>
                <c:pt idx="281">
                  <c:v>586</c:v>
                </c:pt>
                <c:pt idx="282">
                  <c:v>583</c:v>
                </c:pt>
                <c:pt idx="283">
                  <c:v>583</c:v>
                </c:pt>
                <c:pt idx="284">
                  <c:v>583</c:v>
                </c:pt>
                <c:pt idx="285">
                  <c:v>587</c:v>
                </c:pt>
                <c:pt idx="286">
                  <c:v>583</c:v>
                </c:pt>
                <c:pt idx="287">
                  <c:v>585</c:v>
                </c:pt>
                <c:pt idx="288">
                  <c:v>585</c:v>
                </c:pt>
                <c:pt idx="289">
                  <c:v>586</c:v>
                </c:pt>
                <c:pt idx="290">
                  <c:v>586</c:v>
                </c:pt>
                <c:pt idx="291">
                  <c:v>590</c:v>
                </c:pt>
                <c:pt idx="292">
                  <c:v>590</c:v>
                </c:pt>
                <c:pt idx="293">
                  <c:v>586</c:v>
                </c:pt>
                <c:pt idx="294">
                  <c:v>586</c:v>
                </c:pt>
                <c:pt idx="295">
                  <c:v>586</c:v>
                </c:pt>
                <c:pt idx="296">
                  <c:v>586</c:v>
                </c:pt>
                <c:pt idx="297">
                  <c:v>591</c:v>
                </c:pt>
                <c:pt idx="298">
                  <c:v>591</c:v>
                </c:pt>
                <c:pt idx="299">
                  <c:v>590</c:v>
                </c:pt>
                <c:pt idx="300">
                  <c:v>587</c:v>
                </c:pt>
                <c:pt idx="301">
                  <c:v>586</c:v>
                </c:pt>
                <c:pt idx="302">
                  <c:v>586</c:v>
                </c:pt>
                <c:pt idx="303">
                  <c:v>587</c:v>
                </c:pt>
                <c:pt idx="304">
                  <c:v>591</c:v>
                </c:pt>
                <c:pt idx="305">
                  <c:v>589</c:v>
                </c:pt>
                <c:pt idx="306">
                  <c:v>589</c:v>
                </c:pt>
                <c:pt idx="307">
                  <c:v>588</c:v>
                </c:pt>
                <c:pt idx="308">
                  <c:v>587</c:v>
                </c:pt>
                <c:pt idx="309">
                  <c:v>588</c:v>
                </c:pt>
                <c:pt idx="310">
                  <c:v>587</c:v>
                </c:pt>
                <c:pt idx="311">
                  <c:v>592</c:v>
                </c:pt>
                <c:pt idx="312">
                  <c:v>591</c:v>
                </c:pt>
                <c:pt idx="313">
                  <c:v>591</c:v>
                </c:pt>
                <c:pt idx="314">
                  <c:v>591</c:v>
                </c:pt>
                <c:pt idx="315">
                  <c:v>587</c:v>
                </c:pt>
                <c:pt idx="316">
                  <c:v>587</c:v>
                </c:pt>
                <c:pt idx="317">
                  <c:v>587</c:v>
                </c:pt>
                <c:pt idx="318">
                  <c:v>587</c:v>
                </c:pt>
                <c:pt idx="319">
                  <c:v>589</c:v>
                </c:pt>
                <c:pt idx="320">
                  <c:v>593</c:v>
                </c:pt>
                <c:pt idx="321">
                  <c:v>590</c:v>
                </c:pt>
                <c:pt idx="322">
                  <c:v>590</c:v>
                </c:pt>
                <c:pt idx="323">
                  <c:v>588</c:v>
                </c:pt>
                <c:pt idx="324">
                  <c:v>587</c:v>
                </c:pt>
                <c:pt idx="325">
                  <c:v>588</c:v>
                </c:pt>
                <c:pt idx="326">
                  <c:v>587</c:v>
                </c:pt>
                <c:pt idx="327">
                  <c:v>588</c:v>
                </c:pt>
                <c:pt idx="328">
                  <c:v>587</c:v>
                </c:pt>
                <c:pt idx="329">
                  <c:v>593</c:v>
                </c:pt>
                <c:pt idx="330">
                  <c:v>591</c:v>
                </c:pt>
                <c:pt idx="331">
                  <c:v>589</c:v>
                </c:pt>
                <c:pt idx="332">
                  <c:v>588</c:v>
                </c:pt>
                <c:pt idx="333">
                  <c:v>595</c:v>
                </c:pt>
                <c:pt idx="334">
                  <c:v>589</c:v>
                </c:pt>
                <c:pt idx="335">
                  <c:v>588</c:v>
                </c:pt>
                <c:pt idx="336">
                  <c:v>588</c:v>
                </c:pt>
                <c:pt idx="337">
                  <c:v>588</c:v>
                </c:pt>
                <c:pt idx="338">
                  <c:v>595</c:v>
                </c:pt>
                <c:pt idx="339">
                  <c:v>592</c:v>
                </c:pt>
                <c:pt idx="340">
                  <c:v>589</c:v>
                </c:pt>
                <c:pt idx="341">
                  <c:v>586</c:v>
                </c:pt>
                <c:pt idx="342">
                  <c:v>586</c:v>
                </c:pt>
                <c:pt idx="343">
                  <c:v>586</c:v>
                </c:pt>
                <c:pt idx="344">
                  <c:v>586</c:v>
                </c:pt>
                <c:pt idx="345">
                  <c:v>587</c:v>
                </c:pt>
                <c:pt idx="346">
                  <c:v>590</c:v>
                </c:pt>
                <c:pt idx="347">
                  <c:v>593</c:v>
                </c:pt>
                <c:pt idx="348">
                  <c:v>591</c:v>
                </c:pt>
                <c:pt idx="349">
                  <c:v>590</c:v>
                </c:pt>
                <c:pt idx="350">
                  <c:v>589</c:v>
                </c:pt>
                <c:pt idx="351">
                  <c:v>589</c:v>
                </c:pt>
                <c:pt idx="352">
                  <c:v>588</c:v>
                </c:pt>
                <c:pt idx="353">
                  <c:v>589</c:v>
                </c:pt>
                <c:pt idx="354">
                  <c:v>589</c:v>
                </c:pt>
                <c:pt idx="355">
                  <c:v>589</c:v>
                </c:pt>
                <c:pt idx="356">
                  <c:v>589</c:v>
                </c:pt>
                <c:pt idx="357">
                  <c:v>589</c:v>
                </c:pt>
                <c:pt idx="358">
                  <c:v>591</c:v>
                </c:pt>
                <c:pt idx="359">
                  <c:v>589</c:v>
                </c:pt>
                <c:pt idx="360">
                  <c:v>590</c:v>
                </c:pt>
                <c:pt idx="361">
                  <c:v>589</c:v>
                </c:pt>
                <c:pt idx="362">
                  <c:v>593</c:v>
                </c:pt>
                <c:pt idx="363">
                  <c:v>591</c:v>
                </c:pt>
                <c:pt idx="364">
                  <c:v>589</c:v>
                </c:pt>
                <c:pt idx="365">
                  <c:v>590</c:v>
                </c:pt>
                <c:pt idx="366">
                  <c:v>589</c:v>
                </c:pt>
                <c:pt idx="367">
                  <c:v>591</c:v>
                </c:pt>
                <c:pt idx="368">
                  <c:v>596</c:v>
                </c:pt>
                <c:pt idx="369">
                  <c:v>596</c:v>
                </c:pt>
                <c:pt idx="370">
                  <c:v>595</c:v>
                </c:pt>
                <c:pt idx="371">
                  <c:v>589</c:v>
                </c:pt>
                <c:pt idx="372">
                  <c:v>590</c:v>
                </c:pt>
                <c:pt idx="373">
                  <c:v>601</c:v>
                </c:pt>
                <c:pt idx="374">
                  <c:v>594</c:v>
                </c:pt>
                <c:pt idx="375">
                  <c:v>593</c:v>
                </c:pt>
                <c:pt idx="376">
                  <c:v>590</c:v>
                </c:pt>
                <c:pt idx="377">
                  <c:v>590</c:v>
                </c:pt>
                <c:pt idx="378">
                  <c:v>594</c:v>
                </c:pt>
                <c:pt idx="379">
                  <c:v>592</c:v>
                </c:pt>
                <c:pt idx="380">
                  <c:v>590</c:v>
                </c:pt>
                <c:pt idx="381">
                  <c:v>591</c:v>
                </c:pt>
                <c:pt idx="382">
                  <c:v>594</c:v>
                </c:pt>
                <c:pt idx="383">
                  <c:v>600</c:v>
                </c:pt>
                <c:pt idx="384">
                  <c:v>594</c:v>
                </c:pt>
                <c:pt idx="385">
                  <c:v>590</c:v>
                </c:pt>
                <c:pt idx="386">
                  <c:v>591</c:v>
                </c:pt>
                <c:pt idx="387">
                  <c:v>591</c:v>
                </c:pt>
                <c:pt idx="388">
                  <c:v>600</c:v>
                </c:pt>
                <c:pt idx="389">
                  <c:v>590</c:v>
                </c:pt>
                <c:pt idx="390">
                  <c:v>591</c:v>
                </c:pt>
                <c:pt idx="391">
                  <c:v>592</c:v>
                </c:pt>
                <c:pt idx="392">
                  <c:v>594</c:v>
                </c:pt>
                <c:pt idx="393">
                  <c:v>596</c:v>
                </c:pt>
                <c:pt idx="394">
                  <c:v>591</c:v>
                </c:pt>
                <c:pt idx="395">
                  <c:v>591</c:v>
                </c:pt>
                <c:pt idx="396">
                  <c:v>591</c:v>
                </c:pt>
                <c:pt idx="397">
                  <c:v>591</c:v>
                </c:pt>
                <c:pt idx="398">
                  <c:v>595</c:v>
                </c:pt>
                <c:pt idx="399">
                  <c:v>597</c:v>
                </c:pt>
                <c:pt idx="400">
                  <c:v>593</c:v>
                </c:pt>
                <c:pt idx="401">
                  <c:v>591</c:v>
                </c:pt>
                <c:pt idx="402">
                  <c:v>589</c:v>
                </c:pt>
                <c:pt idx="403">
                  <c:v>593</c:v>
                </c:pt>
                <c:pt idx="404">
                  <c:v>592</c:v>
                </c:pt>
                <c:pt idx="405">
                  <c:v>591</c:v>
                </c:pt>
                <c:pt idx="406">
                  <c:v>588</c:v>
                </c:pt>
                <c:pt idx="407">
                  <c:v>591</c:v>
                </c:pt>
                <c:pt idx="408">
                  <c:v>591</c:v>
                </c:pt>
                <c:pt idx="409">
                  <c:v>591</c:v>
                </c:pt>
                <c:pt idx="410">
                  <c:v>593</c:v>
                </c:pt>
                <c:pt idx="411">
                  <c:v>591</c:v>
                </c:pt>
                <c:pt idx="412">
                  <c:v>595</c:v>
                </c:pt>
                <c:pt idx="413">
                  <c:v>597</c:v>
                </c:pt>
                <c:pt idx="414">
                  <c:v>594</c:v>
                </c:pt>
                <c:pt idx="415">
                  <c:v>591</c:v>
                </c:pt>
                <c:pt idx="416">
                  <c:v>592</c:v>
                </c:pt>
                <c:pt idx="417">
                  <c:v>592</c:v>
                </c:pt>
                <c:pt idx="418">
                  <c:v>591</c:v>
                </c:pt>
                <c:pt idx="419">
                  <c:v>592</c:v>
                </c:pt>
                <c:pt idx="420">
                  <c:v>592</c:v>
                </c:pt>
                <c:pt idx="421">
                  <c:v>591</c:v>
                </c:pt>
                <c:pt idx="422">
                  <c:v>597</c:v>
                </c:pt>
                <c:pt idx="423">
                  <c:v>597</c:v>
                </c:pt>
                <c:pt idx="424">
                  <c:v>594</c:v>
                </c:pt>
                <c:pt idx="425">
                  <c:v>594</c:v>
                </c:pt>
                <c:pt idx="426">
                  <c:v>592</c:v>
                </c:pt>
                <c:pt idx="427">
                  <c:v>592</c:v>
                </c:pt>
                <c:pt idx="428">
                  <c:v>593</c:v>
                </c:pt>
                <c:pt idx="429">
                  <c:v>592</c:v>
                </c:pt>
                <c:pt idx="430">
                  <c:v>598</c:v>
                </c:pt>
                <c:pt idx="431">
                  <c:v>592</c:v>
                </c:pt>
                <c:pt idx="432">
                  <c:v>593</c:v>
                </c:pt>
                <c:pt idx="433">
                  <c:v>594</c:v>
                </c:pt>
                <c:pt idx="434">
                  <c:v>593</c:v>
                </c:pt>
                <c:pt idx="435">
                  <c:v>598</c:v>
                </c:pt>
                <c:pt idx="436">
                  <c:v>593</c:v>
                </c:pt>
                <c:pt idx="437">
                  <c:v>593</c:v>
                </c:pt>
                <c:pt idx="438">
                  <c:v>598</c:v>
                </c:pt>
                <c:pt idx="439">
                  <c:v>595</c:v>
                </c:pt>
                <c:pt idx="440">
                  <c:v>593</c:v>
                </c:pt>
                <c:pt idx="441">
                  <c:v>594</c:v>
                </c:pt>
                <c:pt idx="442">
                  <c:v>598</c:v>
                </c:pt>
                <c:pt idx="443">
                  <c:v>595</c:v>
                </c:pt>
                <c:pt idx="444">
                  <c:v>603</c:v>
                </c:pt>
                <c:pt idx="445">
                  <c:v>594</c:v>
                </c:pt>
                <c:pt idx="446">
                  <c:v>594</c:v>
                </c:pt>
                <c:pt idx="447">
                  <c:v>593</c:v>
                </c:pt>
                <c:pt idx="448">
                  <c:v>595</c:v>
                </c:pt>
                <c:pt idx="449">
                  <c:v>597</c:v>
                </c:pt>
                <c:pt idx="450">
                  <c:v>594</c:v>
                </c:pt>
                <c:pt idx="451">
                  <c:v>597</c:v>
                </c:pt>
                <c:pt idx="452">
                  <c:v>600</c:v>
                </c:pt>
                <c:pt idx="453">
                  <c:v>596</c:v>
                </c:pt>
                <c:pt idx="454">
                  <c:v>597</c:v>
                </c:pt>
                <c:pt idx="455">
                  <c:v>597</c:v>
                </c:pt>
                <c:pt idx="456">
                  <c:v>601</c:v>
                </c:pt>
                <c:pt idx="457">
                  <c:v>597</c:v>
                </c:pt>
                <c:pt idx="458">
                  <c:v>597</c:v>
                </c:pt>
                <c:pt idx="459">
                  <c:v>598</c:v>
                </c:pt>
                <c:pt idx="460">
                  <c:v>602</c:v>
                </c:pt>
                <c:pt idx="461">
                  <c:v>600</c:v>
                </c:pt>
                <c:pt idx="462">
                  <c:v>597</c:v>
                </c:pt>
                <c:pt idx="463">
                  <c:v>597</c:v>
                </c:pt>
                <c:pt idx="464">
                  <c:v>598</c:v>
                </c:pt>
                <c:pt idx="465">
                  <c:v>600</c:v>
                </c:pt>
                <c:pt idx="466">
                  <c:v>596</c:v>
                </c:pt>
                <c:pt idx="467">
                  <c:v>595</c:v>
                </c:pt>
                <c:pt idx="468">
                  <c:v>595</c:v>
                </c:pt>
                <c:pt idx="469">
                  <c:v>595</c:v>
                </c:pt>
                <c:pt idx="470">
                  <c:v>599</c:v>
                </c:pt>
                <c:pt idx="471">
                  <c:v>597</c:v>
                </c:pt>
                <c:pt idx="472">
                  <c:v>595</c:v>
                </c:pt>
                <c:pt idx="473">
                  <c:v>595</c:v>
                </c:pt>
                <c:pt idx="474">
                  <c:v>595</c:v>
                </c:pt>
                <c:pt idx="475">
                  <c:v>595</c:v>
                </c:pt>
                <c:pt idx="476">
                  <c:v>595</c:v>
                </c:pt>
                <c:pt idx="477">
                  <c:v>598</c:v>
                </c:pt>
                <c:pt idx="478">
                  <c:v>595</c:v>
                </c:pt>
                <c:pt idx="479">
                  <c:v>595</c:v>
                </c:pt>
                <c:pt idx="480">
                  <c:v>595</c:v>
                </c:pt>
                <c:pt idx="481">
                  <c:v>595</c:v>
                </c:pt>
                <c:pt idx="482">
                  <c:v>600</c:v>
                </c:pt>
                <c:pt idx="483">
                  <c:v>595</c:v>
                </c:pt>
                <c:pt idx="484">
                  <c:v>593</c:v>
                </c:pt>
                <c:pt idx="485">
                  <c:v>596</c:v>
                </c:pt>
                <c:pt idx="486">
                  <c:v>598</c:v>
                </c:pt>
                <c:pt idx="487">
                  <c:v>596</c:v>
                </c:pt>
                <c:pt idx="488">
                  <c:v>594</c:v>
                </c:pt>
                <c:pt idx="489">
                  <c:v>592</c:v>
                </c:pt>
                <c:pt idx="490">
                  <c:v>594</c:v>
                </c:pt>
                <c:pt idx="491">
                  <c:v>596</c:v>
                </c:pt>
                <c:pt idx="492">
                  <c:v>595</c:v>
                </c:pt>
                <c:pt idx="493">
                  <c:v>595</c:v>
                </c:pt>
                <c:pt idx="494">
                  <c:v>600</c:v>
                </c:pt>
                <c:pt idx="495">
                  <c:v>597</c:v>
                </c:pt>
                <c:pt idx="496">
                  <c:v>595</c:v>
                </c:pt>
                <c:pt idx="497">
                  <c:v>596</c:v>
                </c:pt>
                <c:pt idx="498">
                  <c:v>600</c:v>
                </c:pt>
                <c:pt idx="499">
                  <c:v>596</c:v>
                </c:pt>
                <c:pt idx="500">
                  <c:v>596</c:v>
                </c:pt>
                <c:pt idx="501">
                  <c:v>601</c:v>
                </c:pt>
                <c:pt idx="502">
                  <c:v>600</c:v>
                </c:pt>
                <c:pt idx="503">
                  <c:v>596</c:v>
                </c:pt>
                <c:pt idx="504">
                  <c:v>596</c:v>
                </c:pt>
                <c:pt idx="505">
                  <c:v>599</c:v>
                </c:pt>
                <c:pt idx="506">
                  <c:v>598</c:v>
                </c:pt>
                <c:pt idx="507">
                  <c:v>596</c:v>
                </c:pt>
                <c:pt idx="508">
                  <c:v>596</c:v>
                </c:pt>
                <c:pt idx="509">
                  <c:v>596</c:v>
                </c:pt>
                <c:pt idx="510">
                  <c:v>601</c:v>
                </c:pt>
                <c:pt idx="511">
                  <c:v>596</c:v>
                </c:pt>
                <c:pt idx="512">
                  <c:v>596</c:v>
                </c:pt>
                <c:pt idx="513">
                  <c:v>596</c:v>
                </c:pt>
                <c:pt idx="514">
                  <c:v>601</c:v>
                </c:pt>
                <c:pt idx="515">
                  <c:v>601</c:v>
                </c:pt>
                <c:pt idx="516">
                  <c:v>599</c:v>
                </c:pt>
                <c:pt idx="517">
                  <c:v>596</c:v>
                </c:pt>
                <c:pt idx="518">
                  <c:v>596</c:v>
                </c:pt>
                <c:pt idx="519">
                  <c:v>596</c:v>
                </c:pt>
                <c:pt idx="520">
                  <c:v>597</c:v>
                </c:pt>
                <c:pt idx="521">
                  <c:v>597</c:v>
                </c:pt>
                <c:pt idx="522">
                  <c:v>597</c:v>
                </c:pt>
                <c:pt idx="523">
                  <c:v>597</c:v>
                </c:pt>
                <c:pt idx="524">
                  <c:v>597</c:v>
                </c:pt>
                <c:pt idx="525">
                  <c:v>602</c:v>
                </c:pt>
                <c:pt idx="526">
                  <c:v>600</c:v>
                </c:pt>
                <c:pt idx="527">
                  <c:v>599</c:v>
                </c:pt>
                <c:pt idx="528">
                  <c:v>598</c:v>
                </c:pt>
                <c:pt idx="529">
                  <c:v>598</c:v>
                </c:pt>
                <c:pt idx="530">
                  <c:v>597</c:v>
                </c:pt>
                <c:pt idx="531">
                  <c:v>597</c:v>
                </c:pt>
                <c:pt idx="532">
                  <c:v>597</c:v>
                </c:pt>
                <c:pt idx="533">
                  <c:v>597</c:v>
                </c:pt>
                <c:pt idx="534">
                  <c:v>597</c:v>
                </c:pt>
                <c:pt idx="535">
                  <c:v>602</c:v>
                </c:pt>
                <c:pt idx="536">
                  <c:v>601</c:v>
                </c:pt>
                <c:pt idx="537">
                  <c:v>600</c:v>
                </c:pt>
                <c:pt idx="538">
                  <c:v>598</c:v>
                </c:pt>
                <c:pt idx="539">
                  <c:v>597</c:v>
                </c:pt>
                <c:pt idx="540">
                  <c:v>598</c:v>
                </c:pt>
                <c:pt idx="541">
                  <c:v>598</c:v>
                </c:pt>
                <c:pt idx="542">
                  <c:v>598</c:v>
                </c:pt>
                <c:pt idx="543">
                  <c:v>598</c:v>
                </c:pt>
                <c:pt idx="544">
                  <c:v>595</c:v>
                </c:pt>
                <c:pt idx="545">
                  <c:v>595</c:v>
                </c:pt>
                <c:pt idx="546">
                  <c:v>601</c:v>
                </c:pt>
                <c:pt idx="547">
                  <c:v>599</c:v>
                </c:pt>
                <c:pt idx="548">
                  <c:v>596</c:v>
                </c:pt>
                <c:pt idx="549">
                  <c:v>595</c:v>
                </c:pt>
                <c:pt idx="550">
                  <c:v>595</c:v>
                </c:pt>
                <c:pt idx="551">
                  <c:v>598</c:v>
                </c:pt>
                <c:pt idx="552">
                  <c:v>598</c:v>
                </c:pt>
                <c:pt idx="553">
                  <c:v>598</c:v>
                </c:pt>
                <c:pt idx="554">
                  <c:v>603</c:v>
                </c:pt>
                <c:pt idx="555">
                  <c:v>603</c:v>
                </c:pt>
                <c:pt idx="556">
                  <c:v>599</c:v>
                </c:pt>
                <c:pt idx="557">
                  <c:v>598</c:v>
                </c:pt>
                <c:pt idx="558">
                  <c:v>598</c:v>
                </c:pt>
                <c:pt idx="559">
                  <c:v>598</c:v>
                </c:pt>
                <c:pt idx="560">
                  <c:v>598</c:v>
                </c:pt>
                <c:pt idx="561">
                  <c:v>598</c:v>
                </c:pt>
                <c:pt idx="562">
                  <c:v>603</c:v>
                </c:pt>
                <c:pt idx="563">
                  <c:v>601</c:v>
                </c:pt>
                <c:pt idx="564">
                  <c:v>600</c:v>
                </c:pt>
                <c:pt idx="565">
                  <c:v>599</c:v>
                </c:pt>
                <c:pt idx="566">
                  <c:v>600</c:v>
                </c:pt>
                <c:pt idx="567">
                  <c:v>598</c:v>
                </c:pt>
                <c:pt idx="568">
                  <c:v>599</c:v>
                </c:pt>
                <c:pt idx="569">
                  <c:v>598</c:v>
                </c:pt>
                <c:pt idx="570">
                  <c:v>603</c:v>
                </c:pt>
                <c:pt idx="571">
                  <c:v>602</c:v>
                </c:pt>
                <c:pt idx="572">
                  <c:v>599</c:v>
                </c:pt>
                <c:pt idx="573">
                  <c:v>598</c:v>
                </c:pt>
                <c:pt idx="574">
                  <c:v>599</c:v>
                </c:pt>
                <c:pt idx="575">
                  <c:v>599</c:v>
                </c:pt>
                <c:pt idx="576">
                  <c:v>599</c:v>
                </c:pt>
                <c:pt idx="577">
                  <c:v>599</c:v>
                </c:pt>
                <c:pt idx="578">
                  <c:v>599</c:v>
                </c:pt>
                <c:pt idx="579">
                  <c:v>603</c:v>
                </c:pt>
                <c:pt idx="580">
                  <c:v>601</c:v>
                </c:pt>
                <c:pt idx="581">
                  <c:v>599</c:v>
                </c:pt>
                <c:pt idx="582">
                  <c:v>599</c:v>
                </c:pt>
                <c:pt idx="583">
                  <c:v>599</c:v>
                </c:pt>
                <c:pt idx="584">
                  <c:v>599</c:v>
                </c:pt>
                <c:pt idx="585">
                  <c:v>599</c:v>
                </c:pt>
                <c:pt idx="586">
                  <c:v>604</c:v>
                </c:pt>
                <c:pt idx="587">
                  <c:v>604</c:v>
                </c:pt>
                <c:pt idx="588">
                  <c:v>603</c:v>
                </c:pt>
                <c:pt idx="589">
                  <c:v>603</c:v>
                </c:pt>
                <c:pt idx="590">
                  <c:v>599</c:v>
                </c:pt>
                <c:pt idx="591">
                  <c:v>599</c:v>
                </c:pt>
                <c:pt idx="592">
                  <c:v>600</c:v>
                </c:pt>
                <c:pt idx="593">
                  <c:v>599</c:v>
                </c:pt>
                <c:pt idx="594">
                  <c:v>600</c:v>
                </c:pt>
                <c:pt idx="595">
                  <c:v>604</c:v>
                </c:pt>
                <c:pt idx="596">
                  <c:v>601</c:v>
                </c:pt>
                <c:pt idx="597">
                  <c:v>600</c:v>
                </c:pt>
                <c:pt idx="598">
                  <c:v>600</c:v>
                </c:pt>
                <c:pt idx="599">
                  <c:v>600</c:v>
                </c:pt>
                <c:pt idx="600">
                  <c:v>600</c:v>
                </c:pt>
                <c:pt idx="601">
                  <c:v>605</c:v>
                </c:pt>
                <c:pt idx="602">
                  <c:v>602</c:v>
                </c:pt>
                <c:pt idx="603">
                  <c:v>601</c:v>
                </c:pt>
                <c:pt idx="604">
                  <c:v>598</c:v>
                </c:pt>
                <c:pt idx="605">
                  <c:v>598</c:v>
                </c:pt>
                <c:pt idx="606">
                  <c:v>598</c:v>
                </c:pt>
                <c:pt idx="607">
                  <c:v>598</c:v>
                </c:pt>
                <c:pt idx="608">
                  <c:v>598</c:v>
                </c:pt>
                <c:pt idx="609">
                  <c:v>601</c:v>
                </c:pt>
                <c:pt idx="610">
                  <c:v>600</c:v>
                </c:pt>
                <c:pt idx="611">
                  <c:v>600</c:v>
                </c:pt>
                <c:pt idx="612">
                  <c:v>600</c:v>
                </c:pt>
                <c:pt idx="613">
                  <c:v>600</c:v>
                </c:pt>
                <c:pt idx="614">
                  <c:v>601</c:v>
                </c:pt>
                <c:pt idx="615">
                  <c:v>601</c:v>
                </c:pt>
                <c:pt idx="616">
                  <c:v>607</c:v>
                </c:pt>
                <c:pt idx="617">
                  <c:v>601</c:v>
                </c:pt>
                <c:pt idx="618">
                  <c:v>605</c:v>
                </c:pt>
                <c:pt idx="619">
                  <c:v>603</c:v>
                </c:pt>
                <c:pt idx="620">
                  <c:v>602</c:v>
                </c:pt>
                <c:pt idx="621">
                  <c:v>606</c:v>
                </c:pt>
                <c:pt idx="622">
                  <c:v>601</c:v>
                </c:pt>
                <c:pt idx="623">
                  <c:v>601</c:v>
                </c:pt>
                <c:pt idx="624">
                  <c:v>603</c:v>
                </c:pt>
                <c:pt idx="625">
                  <c:v>606</c:v>
                </c:pt>
                <c:pt idx="626">
                  <c:v>610</c:v>
                </c:pt>
                <c:pt idx="627">
                  <c:v>604</c:v>
                </c:pt>
                <c:pt idx="628">
                  <c:v>602</c:v>
                </c:pt>
                <c:pt idx="629">
                  <c:v>601</c:v>
                </c:pt>
                <c:pt idx="630">
                  <c:v>603</c:v>
                </c:pt>
                <c:pt idx="631">
                  <c:v>604</c:v>
                </c:pt>
                <c:pt idx="632">
                  <c:v>601</c:v>
                </c:pt>
                <c:pt idx="633">
                  <c:v>602</c:v>
                </c:pt>
                <c:pt idx="634">
                  <c:v>607</c:v>
                </c:pt>
                <c:pt idx="635">
                  <c:v>605</c:v>
                </c:pt>
                <c:pt idx="636">
                  <c:v>608</c:v>
                </c:pt>
                <c:pt idx="637">
                  <c:v>601</c:v>
                </c:pt>
                <c:pt idx="638">
                  <c:v>602</c:v>
                </c:pt>
                <c:pt idx="639">
                  <c:v>602</c:v>
                </c:pt>
                <c:pt idx="640">
                  <c:v>603</c:v>
                </c:pt>
                <c:pt idx="641">
                  <c:v>606</c:v>
                </c:pt>
                <c:pt idx="642">
                  <c:v>606</c:v>
                </c:pt>
                <c:pt idx="643">
                  <c:v>605</c:v>
                </c:pt>
                <c:pt idx="644">
                  <c:v>601</c:v>
                </c:pt>
                <c:pt idx="645">
                  <c:v>602</c:v>
                </c:pt>
                <c:pt idx="646">
                  <c:v>608</c:v>
                </c:pt>
                <c:pt idx="647">
                  <c:v>602</c:v>
                </c:pt>
                <c:pt idx="648">
                  <c:v>607</c:v>
                </c:pt>
                <c:pt idx="649">
                  <c:v>606</c:v>
                </c:pt>
                <c:pt idx="650">
                  <c:v>606</c:v>
                </c:pt>
                <c:pt idx="651">
                  <c:v>607</c:v>
                </c:pt>
                <c:pt idx="652">
                  <c:v>602</c:v>
                </c:pt>
                <c:pt idx="653">
                  <c:v>602</c:v>
                </c:pt>
                <c:pt idx="654">
                  <c:v>602</c:v>
                </c:pt>
                <c:pt idx="655">
                  <c:v>609</c:v>
                </c:pt>
                <c:pt idx="656">
                  <c:v>611</c:v>
                </c:pt>
                <c:pt idx="657">
                  <c:v>602</c:v>
                </c:pt>
                <c:pt idx="658">
                  <c:v>608</c:v>
                </c:pt>
                <c:pt idx="659">
                  <c:v>603</c:v>
                </c:pt>
                <c:pt idx="660">
                  <c:v>607</c:v>
                </c:pt>
                <c:pt idx="661">
                  <c:v>610</c:v>
                </c:pt>
                <c:pt idx="662">
                  <c:v>602</c:v>
                </c:pt>
                <c:pt idx="663">
                  <c:v>603</c:v>
                </c:pt>
                <c:pt idx="664">
                  <c:v>601</c:v>
                </c:pt>
                <c:pt idx="665">
                  <c:v>600</c:v>
                </c:pt>
                <c:pt idx="666">
                  <c:v>602</c:v>
                </c:pt>
                <c:pt idx="667">
                  <c:v>605</c:v>
                </c:pt>
                <c:pt idx="668">
                  <c:v>605</c:v>
                </c:pt>
                <c:pt idx="669">
                  <c:v>601</c:v>
                </c:pt>
                <c:pt idx="670">
                  <c:v>599</c:v>
                </c:pt>
                <c:pt idx="671">
                  <c:v>603</c:v>
                </c:pt>
                <c:pt idx="672">
                  <c:v>602</c:v>
                </c:pt>
                <c:pt idx="673">
                  <c:v>603</c:v>
                </c:pt>
                <c:pt idx="674">
                  <c:v>607</c:v>
                </c:pt>
                <c:pt idx="675">
                  <c:v>607</c:v>
                </c:pt>
                <c:pt idx="676">
                  <c:v>604</c:v>
                </c:pt>
                <c:pt idx="677">
                  <c:v>603</c:v>
                </c:pt>
                <c:pt idx="678">
                  <c:v>607</c:v>
                </c:pt>
                <c:pt idx="679">
                  <c:v>603</c:v>
                </c:pt>
                <c:pt idx="680">
                  <c:v>603</c:v>
                </c:pt>
                <c:pt idx="681">
                  <c:v>605</c:v>
                </c:pt>
                <c:pt idx="682">
                  <c:v>608</c:v>
                </c:pt>
                <c:pt idx="683">
                  <c:v>603</c:v>
                </c:pt>
                <c:pt idx="684">
                  <c:v>603</c:v>
                </c:pt>
                <c:pt idx="685">
                  <c:v>603</c:v>
                </c:pt>
                <c:pt idx="686">
                  <c:v>607</c:v>
                </c:pt>
                <c:pt idx="687">
                  <c:v>603</c:v>
                </c:pt>
                <c:pt idx="688">
                  <c:v>603</c:v>
                </c:pt>
                <c:pt idx="689">
                  <c:v>603</c:v>
                </c:pt>
                <c:pt idx="690">
                  <c:v>603</c:v>
                </c:pt>
                <c:pt idx="691">
                  <c:v>608</c:v>
                </c:pt>
                <c:pt idx="692">
                  <c:v>603</c:v>
                </c:pt>
                <c:pt idx="693">
                  <c:v>603</c:v>
                </c:pt>
                <c:pt idx="694">
                  <c:v>604</c:v>
                </c:pt>
                <c:pt idx="695">
                  <c:v>603</c:v>
                </c:pt>
                <c:pt idx="696">
                  <c:v>603</c:v>
                </c:pt>
                <c:pt idx="697">
                  <c:v>610</c:v>
                </c:pt>
                <c:pt idx="698">
                  <c:v>608</c:v>
                </c:pt>
                <c:pt idx="699">
                  <c:v>609</c:v>
                </c:pt>
                <c:pt idx="700">
                  <c:v>605</c:v>
                </c:pt>
                <c:pt idx="701">
                  <c:v>608</c:v>
                </c:pt>
                <c:pt idx="702">
                  <c:v>604</c:v>
                </c:pt>
                <c:pt idx="703">
                  <c:v>604</c:v>
                </c:pt>
                <c:pt idx="704">
                  <c:v>604</c:v>
                </c:pt>
                <c:pt idx="705">
                  <c:v>604</c:v>
                </c:pt>
                <c:pt idx="706">
                  <c:v>607</c:v>
                </c:pt>
                <c:pt idx="707">
                  <c:v>604</c:v>
                </c:pt>
                <c:pt idx="708">
                  <c:v>604</c:v>
                </c:pt>
                <c:pt idx="709">
                  <c:v>609</c:v>
                </c:pt>
                <c:pt idx="710">
                  <c:v>606</c:v>
                </c:pt>
                <c:pt idx="711">
                  <c:v>604</c:v>
                </c:pt>
                <c:pt idx="712">
                  <c:v>604</c:v>
                </c:pt>
                <c:pt idx="713">
                  <c:v>604</c:v>
                </c:pt>
                <c:pt idx="714">
                  <c:v>605</c:v>
                </c:pt>
                <c:pt idx="715">
                  <c:v>610</c:v>
                </c:pt>
                <c:pt idx="716">
                  <c:v>604</c:v>
                </c:pt>
                <c:pt idx="717">
                  <c:v>604</c:v>
                </c:pt>
                <c:pt idx="718">
                  <c:v>612</c:v>
                </c:pt>
                <c:pt idx="719">
                  <c:v>609</c:v>
                </c:pt>
                <c:pt idx="720">
                  <c:v>605</c:v>
                </c:pt>
                <c:pt idx="721">
                  <c:v>606</c:v>
                </c:pt>
                <c:pt idx="722">
                  <c:v>605</c:v>
                </c:pt>
                <c:pt idx="723">
                  <c:v>605</c:v>
                </c:pt>
                <c:pt idx="724">
                  <c:v>603</c:v>
                </c:pt>
                <c:pt idx="725">
                  <c:v>602</c:v>
                </c:pt>
                <c:pt idx="726">
                  <c:v>608</c:v>
                </c:pt>
                <c:pt idx="727">
                  <c:v>602</c:v>
                </c:pt>
                <c:pt idx="728">
                  <c:v>602</c:v>
                </c:pt>
                <c:pt idx="729">
                  <c:v>602</c:v>
                </c:pt>
                <c:pt idx="730">
                  <c:v>603</c:v>
                </c:pt>
                <c:pt idx="731">
                  <c:v>606</c:v>
                </c:pt>
                <c:pt idx="732">
                  <c:v>605</c:v>
                </c:pt>
                <c:pt idx="733">
                  <c:v>610</c:v>
                </c:pt>
                <c:pt idx="734">
                  <c:v>607</c:v>
                </c:pt>
                <c:pt idx="735">
                  <c:v>605</c:v>
                </c:pt>
                <c:pt idx="736">
                  <c:v>604</c:v>
                </c:pt>
                <c:pt idx="737">
                  <c:v>607</c:v>
                </c:pt>
                <c:pt idx="738">
                  <c:v>605</c:v>
                </c:pt>
                <c:pt idx="739">
                  <c:v>611</c:v>
                </c:pt>
                <c:pt idx="740">
                  <c:v>608</c:v>
                </c:pt>
                <c:pt idx="741">
                  <c:v>605</c:v>
                </c:pt>
                <c:pt idx="742">
                  <c:v>605</c:v>
                </c:pt>
                <c:pt idx="743">
                  <c:v>605</c:v>
                </c:pt>
                <c:pt idx="744">
                  <c:v>605</c:v>
                </c:pt>
                <c:pt idx="745">
                  <c:v>611</c:v>
                </c:pt>
                <c:pt idx="746">
                  <c:v>609</c:v>
                </c:pt>
                <c:pt idx="747">
                  <c:v>605</c:v>
                </c:pt>
                <c:pt idx="748">
                  <c:v>605</c:v>
                </c:pt>
                <c:pt idx="749">
                  <c:v>605</c:v>
                </c:pt>
                <c:pt idx="750">
                  <c:v>605</c:v>
                </c:pt>
                <c:pt idx="751">
                  <c:v>607</c:v>
                </c:pt>
                <c:pt idx="752">
                  <c:v>609</c:v>
                </c:pt>
                <c:pt idx="753">
                  <c:v>605</c:v>
                </c:pt>
                <c:pt idx="754">
                  <c:v>605</c:v>
                </c:pt>
                <c:pt idx="755">
                  <c:v>608</c:v>
                </c:pt>
                <c:pt idx="756">
                  <c:v>606</c:v>
                </c:pt>
                <c:pt idx="757">
                  <c:v>611</c:v>
                </c:pt>
                <c:pt idx="758">
                  <c:v>609</c:v>
                </c:pt>
                <c:pt idx="759">
                  <c:v>606</c:v>
                </c:pt>
                <c:pt idx="760">
                  <c:v>606</c:v>
                </c:pt>
                <c:pt idx="761">
                  <c:v>607</c:v>
                </c:pt>
                <c:pt idx="762">
                  <c:v>606</c:v>
                </c:pt>
                <c:pt idx="763">
                  <c:v>609</c:v>
                </c:pt>
                <c:pt idx="764">
                  <c:v>608</c:v>
                </c:pt>
                <c:pt idx="765">
                  <c:v>605</c:v>
                </c:pt>
                <c:pt idx="766">
                  <c:v>606</c:v>
                </c:pt>
                <c:pt idx="767">
                  <c:v>607</c:v>
                </c:pt>
                <c:pt idx="768">
                  <c:v>611</c:v>
                </c:pt>
                <c:pt idx="769">
                  <c:v>611</c:v>
                </c:pt>
                <c:pt idx="770">
                  <c:v>606</c:v>
                </c:pt>
                <c:pt idx="771">
                  <c:v>607</c:v>
                </c:pt>
                <c:pt idx="772">
                  <c:v>606</c:v>
                </c:pt>
                <c:pt idx="773">
                  <c:v>608</c:v>
                </c:pt>
                <c:pt idx="774">
                  <c:v>611</c:v>
                </c:pt>
                <c:pt idx="775">
                  <c:v>606</c:v>
                </c:pt>
                <c:pt idx="776">
                  <c:v>608</c:v>
                </c:pt>
                <c:pt idx="777">
                  <c:v>606</c:v>
                </c:pt>
                <c:pt idx="778">
                  <c:v>606</c:v>
                </c:pt>
                <c:pt idx="779">
                  <c:v>611</c:v>
                </c:pt>
                <c:pt idx="780">
                  <c:v>611</c:v>
                </c:pt>
                <c:pt idx="781">
                  <c:v>609</c:v>
                </c:pt>
                <c:pt idx="782">
                  <c:v>607</c:v>
                </c:pt>
                <c:pt idx="783">
                  <c:v>608</c:v>
                </c:pt>
                <c:pt idx="784">
                  <c:v>604</c:v>
                </c:pt>
                <c:pt idx="785">
                  <c:v>610</c:v>
                </c:pt>
                <c:pt idx="786">
                  <c:v>608</c:v>
                </c:pt>
                <c:pt idx="787">
                  <c:v>605</c:v>
                </c:pt>
                <c:pt idx="788">
                  <c:v>604</c:v>
                </c:pt>
                <c:pt idx="789">
                  <c:v>604</c:v>
                </c:pt>
                <c:pt idx="790">
                  <c:v>604</c:v>
                </c:pt>
                <c:pt idx="791">
                  <c:v>607</c:v>
                </c:pt>
                <c:pt idx="792">
                  <c:v>611</c:v>
                </c:pt>
                <c:pt idx="793">
                  <c:v>610</c:v>
                </c:pt>
                <c:pt idx="794">
                  <c:v>607</c:v>
                </c:pt>
                <c:pt idx="795">
                  <c:v>608</c:v>
                </c:pt>
                <c:pt idx="796">
                  <c:v>607</c:v>
                </c:pt>
                <c:pt idx="797">
                  <c:v>607</c:v>
                </c:pt>
                <c:pt idx="798">
                  <c:v>611</c:v>
                </c:pt>
                <c:pt idx="799">
                  <c:v>610</c:v>
                </c:pt>
                <c:pt idx="800">
                  <c:v>606</c:v>
                </c:pt>
                <c:pt idx="801">
                  <c:v>609</c:v>
                </c:pt>
                <c:pt idx="802">
                  <c:v>607</c:v>
                </c:pt>
                <c:pt idx="803">
                  <c:v>607</c:v>
                </c:pt>
                <c:pt idx="804">
                  <c:v>611</c:v>
                </c:pt>
                <c:pt idx="805">
                  <c:v>608</c:v>
                </c:pt>
                <c:pt idx="806">
                  <c:v>607</c:v>
                </c:pt>
                <c:pt idx="807">
                  <c:v>607</c:v>
                </c:pt>
                <c:pt idx="808">
                  <c:v>607</c:v>
                </c:pt>
                <c:pt idx="809">
                  <c:v>608</c:v>
                </c:pt>
                <c:pt idx="810">
                  <c:v>612</c:v>
                </c:pt>
                <c:pt idx="811">
                  <c:v>608</c:v>
                </c:pt>
                <c:pt idx="812">
                  <c:v>613</c:v>
                </c:pt>
                <c:pt idx="813">
                  <c:v>607</c:v>
                </c:pt>
                <c:pt idx="814">
                  <c:v>613</c:v>
                </c:pt>
                <c:pt idx="815">
                  <c:v>611</c:v>
                </c:pt>
                <c:pt idx="816">
                  <c:v>614</c:v>
                </c:pt>
                <c:pt idx="817">
                  <c:v>613</c:v>
                </c:pt>
                <c:pt idx="818">
                  <c:v>611</c:v>
                </c:pt>
                <c:pt idx="819">
                  <c:v>609</c:v>
                </c:pt>
                <c:pt idx="820">
                  <c:v>608</c:v>
                </c:pt>
                <c:pt idx="821">
                  <c:v>609</c:v>
                </c:pt>
                <c:pt idx="822">
                  <c:v>613</c:v>
                </c:pt>
                <c:pt idx="823">
                  <c:v>610</c:v>
                </c:pt>
                <c:pt idx="824">
                  <c:v>613</c:v>
                </c:pt>
                <c:pt idx="825">
                  <c:v>612</c:v>
                </c:pt>
                <c:pt idx="826">
                  <c:v>610</c:v>
                </c:pt>
                <c:pt idx="827">
                  <c:v>612</c:v>
                </c:pt>
                <c:pt idx="828">
                  <c:v>609</c:v>
                </c:pt>
                <c:pt idx="829">
                  <c:v>608</c:v>
                </c:pt>
                <c:pt idx="830">
                  <c:v>608</c:v>
                </c:pt>
                <c:pt idx="831">
                  <c:v>610</c:v>
                </c:pt>
                <c:pt idx="832">
                  <c:v>613</c:v>
                </c:pt>
                <c:pt idx="833">
                  <c:v>613</c:v>
                </c:pt>
                <c:pt idx="834">
                  <c:v>611</c:v>
                </c:pt>
                <c:pt idx="835">
                  <c:v>608</c:v>
                </c:pt>
                <c:pt idx="836">
                  <c:v>608</c:v>
                </c:pt>
                <c:pt idx="837">
                  <c:v>612</c:v>
                </c:pt>
                <c:pt idx="838">
                  <c:v>608</c:v>
                </c:pt>
                <c:pt idx="839">
                  <c:v>608</c:v>
                </c:pt>
                <c:pt idx="840">
                  <c:v>613</c:v>
                </c:pt>
                <c:pt idx="841">
                  <c:v>612</c:v>
                </c:pt>
                <c:pt idx="842">
                  <c:v>611</c:v>
                </c:pt>
                <c:pt idx="843">
                  <c:v>608</c:v>
                </c:pt>
                <c:pt idx="844">
                  <c:v>611</c:v>
                </c:pt>
                <c:pt idx="845">
                  <c:v>608</c:v>
                </c:pt>
                <c:pt idx="846">
                  <c:v>607</c:v>
                </c:pt>
                <c:pt idx="847">
                  <c:v>613</c:v>
                </c:pt>
                <c:pt idx="848">
                  <c:v>609</c:v>
                </c:pt>
                <c:pt idx="849">
                  <c:v>606</c:v>
                </c:pt>
                <c:pt idx="850">
                  <c:v>606</c:v>
                </c:pt>
                <c:pt idx="851">
                  <c:v>609</c:v>
                </c:pt>
                <c:pt idx="852">
                  <c:v>613</c:v>
                </c:pt>
                <c:pt idx="853">
                  <c:v>611</c:v>
                </c:pt>
                <c:pt idx="854">
                  <c:v>608</c:v>
                </c:pt>
                <c:pt idx="855">
                  <c:v>611</c:v>
                </c:pt>
                <c:pt idx="856">
                  <c:v>614</c:v>
                </c:pt>
                <c:pt idx="857">
                  <c:v>614</c:v>
                </c:pt>
                <c:pt idx="858">
                  <c:v>608</c:v>
                </c:pt>
                <c:pt idx="859">
                  <c:v>609</c:v>
                </c:pt>
                <c:pt idx="860">
                  <c:v>610</c:v>
                </c:pt>
                <c:pt idx="861">
                  <c:v>609</c:v>
                </c:pt>
                <c:pt idx="862">
                  <c:v>609</c:v>
                </c:pt>
                <c:pt idx="863">
                  <c:v>614</c:v>
                </c:pt>
                <c:pt idx="864">
                  <c:v>612</c:v>
                </c:pt>
                <c:pt idx="865">
                  <c:v>609</c:v>
                </c:pt>
                <c:pt idx="866">
                  <c:v>610</c:v>
                </c:pt>
                <c:pt idx="867">
                  <c:v>610</c:v>
                </c:pt>
                <c:pt idx="868">
                  <c:v>609</c:v>
                </c:pt>
                <c:pt idx="869">
                  <c:v>609</c:v>
                </c:pt>
                <c:pt idx="870">
                  <c:v>615</c:v>
                </c:pt>
                <c:pt idx="871">
                  <c:v>614</c:v>
                </c:pt>
                <c:pt idx="872">
                  <c:v>609</c:v>
                </c:pt>
                <c:pt idx="873">
                  <c:v>611</c:v>
                </c:pt>
                <c:pt idx="874">
                  <c:v>609</c:v>
                </c:pt>
                <c:pt idx="875">
                  <c:v>609</c:v>
                </c:pt>
                <c:pt idx="876">
                  <c:v>612</c:v>
                </c:pt>
                <c:pt idx="877">
                  <c:v>611</c:v>
                </c:pt>
                <c:pt idx="878">
                  <c:v>609</c:v>
                </c:pt>
                <c:pt idx="879">
                  <c:v>610</c:v>
                </c:pt>
                <c:pt idx="880">
                  <c:v>610</c:v>
                </c:pt>
                <c:pt idx="881">
                  <c:v>612</c:v>
                </c:pt>
                <c:pt idx="882">
                  <c:v>610</c:v>
                </c:pt>
                <c:pt idx="883">
                  <c:v>615</c:v>
                </c:pt>
                <c:pt idx="884">
                  <c:v>614</c:v>
                </c:pt>
                <c:pt idx="885">
                  <c:v>611</c:v>
                </c:pt>
                <c:pt idx="886">
                  <c:v>611</c:v>
                </c:pt>
                <c:pt idx="887">
                  <c:v>611</c:v>
                </c:pt>
                <c:pt idx="888">
                  <c:v>609</c:v>
                </c:pt>
                <c:pt idx="889">
                  <c:v>609</c:v>
                </c:pt>
                <c:pt idx="890">
                  <c:v>615</c:v>
                </c:pt>
                <c:pt idx="891">
                  <c:v>611</c:v>
                </c:pt>
                <c:pt idx="892">
                  <c:v>609</c:v>
                </c:pt>
                <c:pt idx="893">
                  <c:v>610</c:v>
                </c:pt>
                <c:pt idx="894">
                  <c:v>609</c:v>
                </c:pt>
                <c:pt idx="895">
                  <c:v>610</c:v>
                </c:pt>
                <c:pt idx="896">
                  <c:v>616</c:v>
                </c:pt>
                <c:pt idx="897">
                  <c:v>614</c:v>
                </c:pt>
                <c:pt idx="898">
                  <c:v>610</c:v>
                </c:pt>
                <c:pt idx="899">
                  <c:v>610</c:v>
                </c:pt>
                <c:pt idx="900">
                  <c:v>611</c:v>
                </c:pt>
                <c:pt idx="901">
                  <c:v>610</c:v>
                </c:pt>
                <c:pt idx="902">
                  <c:v>611</c:v>
                </c:pt>
                <c:pt idx="903">
                  <c:v>611</c:v>
                </c:pt>
                <c:pt idx="904">
                  <c:v>608</c:v>
                </c:pt>
                <c:pt idx="905">
                  <c:v>609</c:v>
                </c:pt>
                <c:pt idx="906">
                  <c:v>609</c:v>
                </c:pt>
                <c:pt idx="907">
                  <c:v>608</c:v>
                </c:pt>
                <c:pt idx="908">
                  <c:v>615</c:v>
                </c:pt>
                <c:pt idx="909">
                  <c:v>611</c:v>
                </c:pt>
                <c:pt idx="910">
                  <c:v>611</c:v>
                </c:pt>
                <c:pt idx="911">
                  <c:v>615</c:v>
                </c:pt>
                <c:pt idx="912">
                  <c:v>615</c:v>
                </c:pt>
                <c:pt idx="913">
                  <c:v>611</c:v>
                </c:pt>
                <c:pt idx="914">
                  <c:v>610</c:v>
                </c:pt>
                <c:pt idx="915">
                  <c:v>611</c:v>
                </c:pt>
                <c:pt idx="916">
                  <c:v>611</c:v>
                </c:pt>
                <c:pt idx="917">
                  <c:v>612</c:v>
                </c:pt>
                <c:pt idx="918">
                  <c:v>617</c:v>
                </c:pt>
                <c:pt idx="919">
                  <c:v>616</c:v>
                </c:pt>
                <c:pt idx="920">
                  <c:v>614</c:v>
                </c:pt>
                <c:pt idx="921">
                  <c:v>613</c:v>
                </c:pt>
                <c:pt idx="922">
                  <c:v>611</c:v>
                </c:pt>
                <c:pt idx="923">
                  <c:v>611</c:v>
                </c:pt>
                <c:pt idx="924">
                  <c:v>611</c:v>
                </c:pt>
                <c:pt idx="925">
                  <c:v>611</c:v>
                </c:pt>
                <c:pt idx="926">
                  <c:v>613</c:v>
                </c:pt>
                <c:pt idx="927">
                  <c:v>615</c:v>
                </c:pt>
                <c:pt idx="928">
                  <c:v>613</c:v>
                </c:pt>
                <c:pt idx="929">
                  <c:v>611</c:v>
                </c:pt>
                <c:pt idx="930">
                  <c:v>613</c:v>
                </c:pt>
                <c:pt idx="931">
                  <c:v>613</c:v>
                </c:pt>
                <c:pt idx="932">
                  <c:v>611</c:v>
                </c:pt>
                <c:pt idx="933">
                  <c:v>612</c:v>
                </c:pt>
                <c:pt idx="934">
                  <c:v>618</c:v>
                </c:pt>
                <c:pt idx="935">
                  <c:v>617</c:v>
                </c:pt>
                <c:pt idx="936">
                  <c:v>614</c:v>
                </c:pt>
                <c:pt idx="937">
                  <c:v>619</c:v>
                </c:pt>
                <c:pt idx="938">
                  <c:v>612</c:v>
                </c:pt>
                <c:pt idx="939">
                  <c:v>616</c:v>
                </c:pt>
                <c:pt idx="940">
                  <c:v>614</c:v>
                </c:pt>
                <c:pt idx="941">
                  <c:v>613</c:v>
                </c:pt>
                <c:pt idx="942">
                  <c:v>613</c:v>
                </c:pt>
                <c:pt idx="943">
                  <c:v>618</c:v>
                </c:pt>
                <c:pt idx="944">
                  <c:v>613</c:v>
                </c:pt>
                <c:pt idx="945">
                  <c:v>616</c:v>
                </c:pt>
                <c:pt idx="946">
                  <c:v>611</c:v>
                </c:pt>
                <c:pt idx="947">
                  <c:v>612</c:v>
                </c:pt>
                <c:pt idx="948">
                  <c:v>617</c:v>
                </c:pt>
                <c:pt idx="949">
                  <c:v>617</c:v>
                </c:pt>
                <c:pt idx="950">
                  <c:v>612</c:v>
                </c:pt>
                <c:pt idx="951">
                  <c:v>613</c:v>
                </c:pt>
                <c:pt idx="952">
                  <c:v>614</c:v>
                </c:pt>
                <c:pt idx="953">
                  <c:v>612</c:v>
                </c:pt>
                <c:pt idx="954">
                  <c:v>612</c:v>
                </c:pt>
                <c:pt idx="955">
                  <c:v>618</c:v>
                </c:pt>
                <c:pt idx="956">
                  <c:v>618</c:v>
                </c:pt>
                <c:pt idx="957">
                  <c:v>612</c:v>
                </c:pt>
                <c:pt idx="958">
                  <c:v>612</c:v>
                </c:pt>
                <c:pt idx="959">
                  <c:v>611</c:v>
                </c:pt>
                <c:pt idx="960">
                  <c:v>612</c:v>
                </c:pt>
                <c:pt idx="961">
                  <c:v>613</c:v>
                </c:pt>
                <c:pt idx="962">
                  <c:v>619</c:v>
                </c:pt>
                <c:pt idx="963">
                  <c:v>617</c:v>
                </c:pt>
                <c:pt idx="964">
                  <c:v>610</c:v>
                </c:pt>
                <c:pt idx="965">
                  <c:v>610</c:v>
                </c:pt>
                <c:pt idx="966">
                  <c:v>610</c:v>
                </c:pt>
                <c:pt idx="967">
                  <c:v>611</c:v>
                </c:pt>
                <c:pt idx="968">
                  <c:v>610</c:v>
                </c:pt>
                <c:pt idx="969">
                  <c:v>617</c:v>
                </c:pt>
                <c:pt idx="970">
                  <c:v>615</c:v>
                </c:pt>
                <c:pt idx="971">
                  <c:v>614</c:v>
                </c:pt>
                <c:pt idx="972">
                  <c:v>612</c:v>
                </c:pt>
                <c:pt idx="973">
                  <c:v>612</c:v>
                </c:pt>
                <c:pt idx="974">
                  <c:v>617</c:v>
                </c:pt>
                <c:pt idx="975">
                  <c:v>612</c:v>
                </c:pt>
                <c:pt idx="976">
                  <c:v>617</c:v>
                </c:pt>
                <c:pt idx="977">
                  <c:v>615</c:v>
                </c:pt>
                <c:pt idx="978">
                  <c:v>619</c:v>
                </c:pt>
                <c:pt idx="979">
                  <c:v>613</c:v>
                </c:pt>
                <c:pt idx="980">
                  <c:v>619</c:v>
                </c:pt>
                <c:pt idx="981">
                  <c:v>618</c:v>
                </c:pt>
                <c:pt idx="982">
                  <c:v>615</c:v>
                </c:pt>
                <c:pt idx="983">
                  <c:v>622</c:v>
                </c:pt>
                <c:pt idx="984">
                  <c:v>614</c:v>
                </c:pt>
                <c:pt idx="985">
                  <c:v>613</c:v>
                </c:pt>
                <c:pt idx="986">
                  <c:v>615</c:v>
                </c:pt>
                <c:pt idx="987">
                  <c:v>620</c:v>
                </c:pt>
                <c:pt idx="988">
                  <c:v>613</c:v>
                </c:pt>
                <c:pt idx="989">
                  <c:v>613</c:v>
                </c:pt>
                <c:pt idx="990">
                  <c:v>620</c:v>
                </c:pt>
                <c:pt idx="991">
                  <c:v>618</c:v>
                </c:pt>
                <c:pt idx="992">
                  <c:v>615</c:v>
                </c:pt>
                <c:pt idx="993">
                  <c:v>622</c:v>
                </c:pt>
                <c:pt idx="994">
                  <c:v>618</c:v>
                </c:pt>
                <c:pt idx="995">
                  <c:v>613</c:v>
                </c:pt>
                <c:pt idx="996">
                  <c:v>618</c:v>
                </c:pt>
                <c:pt idx="997">
                  <c:v>617</c:v>
                </c:pt>
                <c:pt idx="998">
                  <c:v>620</c:v>
                </c:pt>
                <c:pt idx="999">
                  <c:v>613</c:v>
                </c:pt>
                <c:pt idx="1000">
                  <c:v>615</c:v>
                </c:pt>
                <c:pt idx="1001">
                  <c:v>613</c:v>
                </c:pt>
                <c:pt idx="1002">
                  <c:v>614</c:v>
                </c:pt>
                <c:pt idx="1003">
                  <c:v>619</c:v>
                </c:pt>
                <c:pt idx="1004">
                  <c:v>619</c:v>
                </c:pt>
                <c:pt idx="1005">
                  <c:v>615</c:v>
                </c:pt>
                <c:pt idx="1006">
                  <c:v>614</c:v>
                </c:pt>
                <c:pt idx="1007">
                  <c:v>616</c:v>
                </c:pt>
                <c:pt idx="1008">
                  <c:v>619</c:v>
                </c:pt>
                <c:pt idx="1009">
                  <c:v>613</c:v>
                </c:pt>
                <c:pt idx="1010">
                  <c:v>619</c:v>
                </c:pt>
                <c:pt idx="1011">
                  <c:v>615</c:v>
                </c:pt>
                <c:pt idx="1012">
                  <c:v>614</c:v>
                </c:pt>
                <c:pt idx="1013">
                  <c:v>619</c:v>
                </c:pt>
                <c:pt idx="1014">
                  <c:v>613</c:v>
                </c:pt>
                <c:pt idx="1015">
                  <c:v>613</c:v>
                </c:pt>
                <c:pt idx="1016">
                  <c:v>615</c:v>
                </c:pt>
                <c:pt idx="1017">
                  <c:v>616</c:v>
                </c:pt>
                <c:pt idx="1018">
                  <c:v>623</c:v>
                </c:pt>
                <c:pt idx="1019">
                  <c:v>615</c:v>
                </c:pt>
                <c:pt idx="1020">
                  <c:v>615</c:v>
                </c:pt>
                <c:pt idx="1021">
                  <c:v>613</c:v>
                </c:pt>
                <c:pt idx="1022">
                  <c:v>614</c:v>
                </c:pt>
                <c:pt idx="1023">
                  <c:v>619</c:v>
                </c:pt>
                <c:pt idx="1024">
                  <c:v>611</c:v>
                </c:pt>
                <c:pt idx="1025">
                  <c:v>617</c:v>
                </c:pt>
                <c:pt idx="1026">
                  <c:v>614</c:v>
                </c:pt>
                <c:pt idx="1027">
                  <c:v>611</c:v>
                </c:pt>
                <c:pt idx="1028">
                  <c:v>617</c:v>
                </c:pt>
                <c:pt idx="1029">
                  <c:v>611</c:v>
                </c:pt>
                <c:pt idx="1030">
                  <c:v>611</c:v>
                </c:pt>
                <c:pt idx="1031">
                  <c:v>613</c:v>
                </c:pt>
                <c:pt idx="1032">
                  <c:v>619</c:v>
                </c:pt>
                <c:pt idx="1033">
                  <c:v>622</c:v>
                </c:pt>
                <c:pt idx="1034">
                  <c:v>613</c:v>
                </c:pt>
                <c:pt idx="1035">
                  <c:v>613</c:v>
                </c:pt>
                <c:pt idx="1036">
                  <c:v>614</c:v>
                </c:pt>
                <c:pt idx="1037">
                  <c:v>616</c:v>
                </c:pt>
                <c:pt idx="1038">
                  <c:v>617</c:v>
                </c:pt>
                <c:pt idx="1039">
                  <c:v>613</c:v>
                </c:pt>
                <c:pt idx="1040">
                  <c:v>613</c:v>
                </c:pt>
                <c:pt idx="1041">
                  <c:v>615</c:v>
                </c:pt>
                <c:pt idx="1042">
                  <c:v>617</c:v>
                </c:pt>
                <c:pt idx="1043">
                  <c:v>615</c:v>
                </c:pt>
                <c:pt idx="1044">
                  <c:v>613</c:v>
                </c:pt>
                <c:pt idx="1045">
                  <c:v>617</c:v>
                </c:pt>
                <c:pt idx="1046">
                  <c:v>617</c:v>
                </c:pt>
                <c:pt idx="1047">
                  <c:v>614</c:v>
                </c:pt>
                <c:pt idx="1048">
                  <c:v>615</c:v>
                </c:pt>
                <c:pt idx="1049">
                  <c:v>615</c:v>
                </c:pt>
                <c:pt idx="1050">
                  <c:v>613</c:v>
                </c:pt>
                <c:pt idx="1051">
                  <c:v>619</c:v>
                </c:pt>
                <c:pt idx="1052">
                  <c:v>618</c:v>
                </c:pt>
                <c:pt idx="1053">
                  <c:v>615</c:v>
                </c:pt>
                <c:pt idx="1054">
                  <c:v>613</c:v>
                </c:pt>
                <c:pt idx="1055">
                  <c:v>613</c:v>
                </c:pt>
                <c:pt idx="1056">
                  <c:v>615</c:v>
                </c:pt>
                <c:pt idx="1057">
                  <c:v>614</c:v>
                </c:pt>
                <c:pt idx="1058">
                  <c:v>619</c:v>
                </c:pt>
                <c:pt idx="1059">
                  <c:v>619</c:v>
                </c:pt>
                <c:pt idx="1060">
                  <c:v>617</c:v>
                </c:pt>
                <c:pt idx="1061">
                  <c:v>615</c:v>
                </c:pt>
                <c:pt idx="1062">
                  <c:v>616</c:v>
                </c:pt>
                <c:pt idx="1063">
                  <c:v>614</c:v>
                </c:pt>
                <c:pt idx="1064">
                  <c:v>614</c:v>
                </c:pt>
                <c:pt idx="1065">
                  <c:v>619</c:v>
                </c:pt>
                <c:pt idx="1066">
                  <c:v>618</c:v>
                </c:pt>
                <c:pt idx="1067">
                  <c:v>614</c:v>
                </c:pt>
                <c:pt idx="1068">
                  <c:v>615</c:v>
                </c:pt>
                <c:pt idx="1069">
                  <c:v>615</c:v>
                </c:pt>
                <c:pt idx="1070">
                  <c:v>614</c:v>
                </c:pt>
                <c:pt idx="1071">
                  <c:v>618</c:v>
                </c:pt>
                <c:pt idx="1072">
                  <c:v>614</c:v>
                </c:pt>
                <c:pt idx="1073">
                  <c:v>615</c:v>
                </c:pt>
                <c:pt idx="1074">
                  <c:v>615</c:v>
                </c:pt>
                <c:pt idx="1075">
                  <c:v>621</c:v>
                </c:pt>
                <c:pt idx="1076">
                  <c:v>618</c:v>
                </c:pt>
                <c:pt idx="1077">
                  <c:v>614</c:v>
                </c:pt>
                <c:pt idx="1078">
                  <c:v>615</c:v>
                </c:pt>
                <c:pt idx="1079">
                  <c:v>613</c:v>
                </c:pt>
                <c:pt idx="1080">
                  <c:v>613</c:v>
                </c:pt>
                <c:pt idx="1081">
                  <c:v>614</c:v>
                </c:pt>
                <c:pt idx="1082">
                  <c:v>619</c:v>
                </c:pt>
                <c:pt idx="1083">
                  <c:v>620</c:v>
                </c:pt>
                <c:pt idx="1084">
                  <c:v>611</c:v>
                </c:pt>
                <c:pt idx="1085">
                  <c:v>611</c:v>
                </c:pt>
                <c:pt idx="1086">
                  <c:v>611</c:v>
                </c:pt>
                <c:pt idx="1087">
                  <c:v>611</c:v>
                </c:pt>
                <c:pt idx="1088">
                  <c:v>613</c:v>
                </c:pt>
                <c:pt idx="1089">
                  <c:v>611</c:v>
                </c:pt>
                <c:pt idx="1090">
                  <c:v>611</c:v>
                </c:pt>
                <c:pt idx="1091">
                  <c:v>614</c:v>
                </c:pt>
                <c:pt idx="1092">
                  <c:v>614</c:v>
                </c:pt>
                <c:pt idx="1093">
                  <c:v>620</c:v>
                </c:pt>
                <c:pt idx="1094">
                  <c:v>621</c:v>
                </c:pt>
                <c:pt idx="1095">
                  <c:v>620</c:v>
                </c:pt>
                <c:pt idx="1096">
                  <c:v>618</c:v>
                </c:pt>
                <c:pt idx="1097">
                  <c:v>616</c:v>
                </c:pt>
                <c:pt idx="1098">
                  <c:v>614</c:v>
                </c:pt>
                <c:pt idx="1099">
                  <c:v>614</c:v>
                </c:pt>
                <c:pt idx="1100">
                  <c:v>614</c:v>
                </c:pt>
                <c:pt idx="1101">
                  <c:v>615</c:v>
                </c:pt>
                <c:pt idx="1102">
                  <c:v>615</c:v>
                </c:pt>
                <c:pt idx="1103">
                  <c:v>621</c:v>
                </c:pt>
                <c:pt idx="1104">
                  <c:v>614</c:v>
                </c:pt>
                <c:pt idx="1105">
                  <c:v>614</c:v>
                </c:pt>
                <c:pt idx="1106">
                  <c:v>620</c:v>
                </c:pt>
                <c:pt idx="1107">
                  <c:v>618</c:v>
                </c:pt>
                <c:pt idx="1108">
                  <c:v>617</c:v>
                </c:pt>
                <c:pt idx="1109">
                  <c:v>615</c:v>
                </c:pt>
                <c:pt idx="1110">
                  <c:v>613</c:v>
                </c:pt>
                <c:pt idx="1111">
                  <c:v>613</c:v>
                </c:pt>
                <c:pt idx="1112">
                  <c:v>614</c:v>
                </c:pt>
                <c:pt idx="1113">
                  <c:v>624</c:v>
                </c:pt>
                <c:pt idx="1114">
                  <c:v>617</c:v>
                </c:pt>
                <c:pt idx="1115">
                  <c:v>615</c:v>
                </c:pt>
                <c:pt idx="1116">
                  <c:v>614</c:v>
                </c:pt>
                <c:pt idx="1117">
                  <c:v>615</c:v>
                </c:pt>
                <c:pt idx="1118">
                  <c:v>619</c:v>
                </c:pt>
                <c:pt idx="1119">
                  <c:v>615</c:v>
                </c:pt>
                <c:pt idx="1120">
                  <c:v>616</c:v>
                </c:pt>
                <c:pt idx="1121">
                  <c:v>615</c:v>
                </c:pt>
                <c:pt idx="1122">
                  <c:v>614</c:v>
                </c:pt>
                <c:pt idx="1123">
                  <c:v>615</c:v>
                </c:pt>
                <c:pt idx="1124">
                  <c:v>614</c:v>
                </c:pt>
                <c:pt idx="1125">
                  <c:v>615</c:v>
                </c:pt>
                <c:pt idx="1126">
                  <c:v>614</c:v>
                </c:pt>
                <c:pt idx="1127">
                  <c:v>619</c:v>
                </c:pt>
                <c:pt idx="1128">
                  <c:v>614</c:v>
                </c:pt>
                <c:pt idx="1129">
                  <c:v>614</c:v>
                </c:pt>
                <c:pt idx="1130">
                  <c:v>614</c:v>
                </c:pt>
                <c:pt idx="1131">
                  <c:v>614</c:v>
                </c:pt>
                <c:pt idx="1132">
                  <c:v>614</c:v>
                </c:pt>
                <c:pt idx="1133">
                  <c:v>615</c:v>
                </c:pt>
                <c:pt idx="1134">
                  <c:v>614</c:v>
                </c:pt>
                <c:pt idx="1135">
                  <c:v>615</c:v>
                </c:pt>
                <c:pt idx="1136">
                  <c:v>615</c:v>
                </c:pt>
                <c:pt idx="1137">
                  <c:v>615</c:v>
                </c:pt>
                <c:pt idx="1138">
                  <c:v>619</c:v>
                </c:pt>
                <c:pt idx="1139">
                  <c:v>619</c:v>
                </c:pt>
                <c:pt idx="1140">
                  <c:v>617</c:v>
                </c:pt>
                <c:pt idx="1141">
                  <c:v>617</c:v>
                </c:pt>
                <c:pt idx="1142">
                  <c:v>615</c:v>
                </c:pt>
                <c:pt idx="1143">
                  <c:v>616</c:v>
                </c:pt>
                <c:pt idx="1144">
                  <c:v>613</c:v>
                </c:pt>
                <c:pt idx="1145">
                  <c:v>612</c:v>
                </c:pt>
                <c:pt idx="1146">
                  <c:v>612</c:v>
                </c:pt>
                <c:pt idx="1147">
                  <c:v>612</c:v>
                </c:pt>
                <c:pt idx="1148">
                  <c:v>611</c:v>
                </c:pt>
                <c:pt idx="1149">
                  <c:v>611</c:v>
                </c:pt>
                <c:pt idx="1150">
                  <c:v>612</c:v>
                </c:pt>
                <c:pt idx="1151">
                  <c:v>614</c:v>
                </c:pt>
                <c:pt idx="1152">
                  <c:v>620</c:v>
                </c:pt>
                <c:pt idx="1153">
                  <c:v>620</c:v>
                </c:pt>
                <c:pt idx="1154">
                  <c:v>620</c:v>
                </c:pt>
                <c:pt idx="1155">
                  <c:v>620</c:v>
                </c:pt>
                <c:pt idx="1156">
                  <c:v>620</c:v>
                </c:pt>
                <c:pt idx="1157">
                  <c:v>618</c:v>
                </c:pt>
                <c:pt idx="1158">
                  <c:v>618</c:v>
                </c:pt>
                <c:pt idx="1159">
                  <c:v>615</c:v>
                </c:pt>
                <c:pt idx="1160">
                  <c:v>614</c:v>
                </c:pt>
                <c:pt idx="1161">
                  <c:v>615</c:v>
                </c:pt>
                <c:pt idx="1162">
                  <c:v>614</c:v>
                </c:pt>
                <c:pt idx="1163">
                  <c:v>615</c:v>
                </c:pt>
                <c:pt idx="1164">
                  <c:v>613</c:v>
                </c:pt>
                <c:pt idx="1165">
                  <c:v>614</c:v>
                </c:pt>
                <c:pt idx="1166">
                  <c:v>614</c:v>
                </c:pt>
                <c:pt idx="1167">
                  <c:v>618</c:v>
                </c:pt>
                <c:pt idx="1168">
                  <c:v>615</c:v>
                </c:pt>
                <c:pt idx="1169">
                  <c:v>613</c:v>
                </c:pt>
                <c:pt idx="1170">
                  <c:v>616</c:v>
                </c:pt>
                <c:pt idx="1171">
                  <c:v>615</c:v>
                </c:pt>
                <c:pt idx="1172">
                  <c:v>623</c:v>
                </c:pt>
                <c:pt idx="1173">
                  <c:v>614</c:v>
                </c:pt>
                <c:pt idx="1174">
                  <c:v>614</c:v>
                </c:pt>
                <c:pt idx="1175">
                  <c:v>616</c:v>
                </c:pt>
                <c:pt idx="1176">
                  <c:v>615</c:v>
                </c:pt>
                <c:pt idx="1177">
                  <c:v>618</c:v>
                </c:pt>
                <c:pt idx="1178">
                  <c:v>616</c:v>
                </c:pt>
                <c:pt idx="1179">
                  <c:v>614</c:v>
                </c:pt>
                <c:pt idx="1180">
                  <c:v>614</c:v>
                </c:pt>
                <c:pt idx="1181">
                  <c:v>615</c:v>
                </c:pt>
                <c:pt idx="1182">
                  <c:v>619</c:v>
                </c:pt>
                <c:pt idx="1183">
                  <c:v>614</c:v>
                </c:pt>
                <c:pt idx="1184">
                  <c:v>620</c:v>
                </c:pt>
                <c:pt idx="1185">
                  <c:v>614</c:v>
                </c:pt>
                <c:pt idx="1186">
                  <c:v>614</c:v>
                </c:pt>
                <c:pt idx="1187">
                  <c:v>616</c:v>
                </c:pt>
                <c:pt idx="1188">
                  <c:v>614</c:v>
                </c:pt>
                <c:pt idx="1189">
                  <c:v>614</c:v>
                </c:pt>
                <c:pt idx="1190">
                  <c:v>619</c:v>
                </c:pt>
                <c:pt idx="1191">
                  <c:v>619</c:v>
                </c:pt>
                <c:pt idx="1192">
                  <c:v>616</c:v>
                </c:pt>
                <c:pt idx="1193">
                  <c:v>615</c:v>
                </c:pt>
                <c:pt idx="1194">
                  <c:v>614</c:v>
                </c:pt>
                <c:pt idx="1195">
                  <c:v>615</c:v>
                </c:pt>
                <c:pt idx="1196">
                  <c:v>615</c:v>
                </c:pt>
                <c:pt idx="1197">
                  <c:v>614</c:v>
                </c:pt>
                <c:pt idx="1198">
                  <c:v>614</c:v>
                </c:pt>
                <c:pt idx="1199">
                  <c:v>613</c:v>
                </c:pt>
                <c:pt idx="1200">
                  <c:v>620</c:v>
                </c:pt>
                <c:pt idx="1201">
                  <c:v>619</c:v>
                </c:pt>
                <c:pt idx="1202">
                  <c:v>616</c:v>
                </c:pt>
                <c:pt idx="1203">
                  <c:v>614</c:v>
                </c:pt>
                <c:pt idx="1204">
                  <c:v>612</c:v>
                </c:pt>
                <c:pt idx="1205">
                  <c:v>611</c:v>
                </c:pt>
                <c:pt idx="1206">
                  <c:v>613</c:v>
                </c:pt>
                <c:pt idx="1207">
                  <c:v>611</c:v>
                </c:pt>
                <c:pt idx="1208">
                  <c:v>611</c:v>
                </c:pt>
                <c:pt idx="1209">
                  <c:v>611</c:v>
                </c:pt>
                <c:pt idx="1210">
                  <c:v>617</c:v>
                </c:pt>
                <c:pt idx="1211">
                  <c:v>619</c:v>
                </c:pt>
                <c:pt idx="1212">
                  <c:v>615</c:v>
                </c:pt>
                <c:pt idx="1213">
                  <c:v>614</c:v>
                </c:pt>
                <c:pt idx="1214">
                  <c:v>614</c:v>
                </c:pt>
                <c:pt idx="1215">
                  <c:v>614</c:v>
                </c:pt>
                <c:pt idx="1216">
                  <c:v>615</c:v>
                </c:pt>
                <c:pt idx="1217">
                  <c:v>614</c:v>
                </c:pt>
                <c:pt idx="1218">
                  <c:v>614</c:v>
                </c:pt>
                <c:pt idx="1219">
                  <c:v>614</c:v>
                </c:pt>
                <c:pt idx="1220">
                  <c:v>619</c:v>
                </c:pt>
                <c:pt idx="1221">
                  <c:v>618</c:v>
                </c:pt>
                <c:pt idx="1222">
                  <c:v>615</c:v>
                </c:pt>
                <c:pt idx="1223">
                  <c:v>615</c:v>
                </c:pt>
                <c:pt idx="1224">
                  <c:v>614</c:v>
                </c:pt>
                <c:pt idx="1225">
                  <c:v>615</c:v>
                </c:pt>
                <c:pt idx="1226">
                  <c:v>614</c:v>
                </c:pt>
                <c:pt idx="1227">
                  <c:v>613</c:v>
                </c:pt>
                <c:pt idx="1228">
                  <c:v>619</c:v>
                </c:pt>
                <c:pt idx="1229">
                  <c:v>620</c:v>
                </c:pt>
                <c:pt idx="1230">
                  <c:v>616</c:v>
                </c:pt>
                <c:pt idx="1231">
                  <c:v>615</c:v>
                </c:pt>
                <c:pt idx="1232">
                  <c:v>614</c:v>
                </c:pt>
                <c:pt idx="1233">
                  <c:v>614</c:v>
                </c:pt>
                <c:pt idx="1234">
                  <c:v>614</c:v>
                </c:pt>
                <c:pt idx="1235">
                  <c:v>614</c:v>
                </c:pt>
                <c:pt idx="1236">
                  <c:v>617</c:v>
                </c:pt>
                <c:pt idx="1237">
                  <c:v>620</c:v>
                </c:pt>
                <c:pt idx="1238">
                  <c:v>618</c:v>
                </c:pt>
                <c:pt idx="1239">
                  <c:v>618</c:v>
                </c:pt>
                <c:pt idx="1240">
                  <c:v>616</c:v>
                </c:pt>
                <c:pt idx="1241">
                  <c:v>618</c:v>
                </c:pt>
                <c:pt idx="1242">
                  <c:v>614</c:v>
                </c:pt>
                <c:pt idx="1243">
                  <c:v>614</c:v>
                </c:pt>
                <c:pt idx="1244">
                  <c:v>614</c:v>
                </c:pt>
                <c:pt idx="1245">
                  <c:v>614</c:v>
                </c:pt>
                <c:pt idx="1246">
                  <c:v>628</c:v>
                </c:pt>
                <c:pt idx="1247">
                  <c:v>616</c:v>
                </c:pt>
                <c:pt idx="1248">
                  <c:v>616</c:v>
                </c:pt>
                <c:pt idx="1249">
                  <c:v>616</c:v>
                </c:pt>
                <c:pt idx="1250">
                  <c:v>614</c:v>
                </c:pt>
                <c:pt idx="1251">
                  <c:v>619</c:v>
                </c:pt>
                <c:pt idx="1252">
                  <c:v>614</c:v>
                </c:pt>
                <c:pt idx="1253">
                  <c:v>615</c:v>
                </c:pt>
                <c:pt idx="1254">
                  <c:v>616</c:v>
                </c:pt>
                <c:pt idx="1255">
                  <c:v>614</c:v>
                </c:pt>
                <c:pt idx="1256">
                  <c:v>616</c:v>
                </c:pt>
                <c:pt idx="1257">
                  <c:v>615</c:v>
                </c:pt>
                <c:pt idx="1258">
                  <c:v>614</c:v>
                </c:pt>
                <c:pt idx="1259">
                  <c:v>620</c:v>
                </c:pt>
                <c:pt idx="1260">
                  <c:v>614</c:v>
                </c:pt>
                <c:pt idx="1261">
                  <c:v>615</c:v>
                </c:pt>
                <c:pt idx="1262">
                  <c:v>619</c:v>
                </c:pt>
                <c:pt idx="1263">
                  <c:v>618</c:v>
                </c:pt>
                <c:pt idx="1264">
                  <c:v>616</c:v>
                </c:pt>
                <c:pt idx="1265">
                  <c:v>615</c:v>
                </c:pt>
                <c:pt idx="1266">
                  <c:v>615</c:v>
                </c:pt>
                <c:pt idx="1267">
                  <c:v>611</c:v>
                </c:pt>
                <c:pt idx="1268">
                  <c:v>611</c:v>
                </c:pt>
                <c:pt idx="1269">
                  <c:v>613</c:v>
                </c:pt>
                <c:pt idx="1270">
                  <c:v>612</c:v>
                </c:pt>
                <c:pt idx="1271">
                  <c:v>615</c:v>
                </c:pt>
                <c:pt idx="1272">
                  <c:v>613</c:v>
                </c:pt>
                <c:pt idx="1273">
                  <c:v>615</c:v>
                </c:pt>
                <c:pt idx="1274">
                  <c:v>614</c:v>
                </c:pt>
                <c:pt idx="1275">
                  <c:v>614</c:v>
                </c:pt>
                <c:pt idx="1276">
                  <c:v>619</c:v>
                </c:pt>
                <c:pt idx="1277">
                  <c:v>619</c:v>
                </c:pt>
                <c:pt idx="1278">
                  <c:v>619</c:v>
                </c:pt>
                <c:pt idx="1279">
                  <c:v>615</c:v>
                </c:pt>
                <c:pt idx="1280">
                  <c:v>614</c:v>
                </c:pt>
                <c:pt idx="1281">
                  <c:v>613</c:v>
                </c:pt>
                <c:pt idx="1282">
                  <c:v>613</c:v>
                </c:pt>
                <c:pt idx="1283">
                  <c:v>615</c:v>
                </c:pt>
                <c:pt idx="1284">
                  <c:v>615</c:v>
                </c:pt>
                <c:pt idx="1285">
                  <c:v>615</c:v>
                </c:pt>
                <c:pt idx="1286">
                  <c:v>614</c:v>
                </c:pt>
                <c:pt idx="1287">
                  <c:v>615</c:v>
                </c:pt>
                <c:pt idx="1288">
                  <c:v>615</c:v>
                </c:pt>
                <c:pt idx="1289">
                  <c:v>620</c:v>
                </c:pt>
                <c:pt idx="1290">
                  <c:v>619</c:v>
                </c:pt>
                <c:pt idx="1291">
                  <c:v>618</c:v>
                </c:pt>
                <c:pt idx="1292">
                  <c:v>618</c:v>
                </c:pt>
                <c:pt idx="1293">
                  <c:v>618</c:v>
                </c:pt>
                <c:pt idx="1294">
                  <c:v>615</c:v>
                </c:pt>
                <c:pt idx="1295">
                  <c:v>614</c:v>
                </c:pt>
                <c:pt idx="1296">
                  <c:v>618</c:v>
                </c:pt>
                <c:pt idx="1297">
                  <c:v>617</c:v>
                </c:pt>
                <c:pt idx="1298">
                  <c:v>615</c:v>
                </c:pt>
                <c:pt idx="1299">
                  <c:v>614</c:v>
                </c:pt>
                <c:pt idx="1300">
                  <c:v>614</c:v>
                </c:pt>
                <c:pt idx="1301">
                  <c:v>619</c:v>
                </c:pt>
                <c:pt idx="1302">
                  <c:v>619</c:v>
                </c:pt>
                <c:pt idx="1303">
                  <c:v>617</c:v>
                </c:pt>
                <c:pt idx="1304">
                  <c:v>614</c:v>
                </c:pt>
                <c:pt idx="1305">
                  <c:v>620</c:v>
                </c:pt>
                <c:pt idx="1306">
                  <c:v>614</c:v>
                </c:pt>
                <c:pt idx="1307">
                  <c:v>614</c:v>
                </c:pt>
                <c:pt idx="1308">
                  <c:v>615</c:v>
                </c:pt>
                <c:pt idx="1309">
                  <c:v>615</c:v>
                </c:pt>
                <c:pt idx="1310">
                  <c:v>619</c:v>
                </c:pt>
                <c:pt idx="1311">
                  <c:v>619</c:v>
                </c:pt>
                <c:pt idx="1312">
                  <c:v>621</c:v>
                </c:pt>
                <c:pt idx="1313">
                  <c:v>617</c:v>
                </c:pt>
                <c:pt idx="1314">
                  <c:v>614</c:v>
                </c:pt>
                <c:pt idx="1315">
                  <c:v>619</c:v>
                </c:pt>
                <c:pt idx="1316">
                  <c:v>614</c:v>
                </c:pt>
                <c:pt idx="1317">
                  <c:v>614</c:v>
                </c:pt>
                <c:pt idx="1318">
                  <c:v>614</c:v>
                </c:pt>
                <c:pt idx="1319">
                  <c:v>614</c:v>
                </c:pt>
                <c:pt idx="1320">
                  <c:v>619</c:v>
                </c:pt>
                <c:pt idx="1321">
                  <c:v>620</c:v>
                </c:pt>
                <c:pt idx="1322">
                  <c:v>616</c:v>
                </c:pt>
                <c:pt idx="1323">
                  <c:v>614</c:v>
                </c:pt>
                <c:pt idx="1324">
                  <c:v>613</c:v>
                </c:pt>
                <c:pt idx="1325">
                  <c:v>611</c:v>
                </c:pt>
                <c:pt idx="1326">
                  <c:v>612</c:v>
                </c:pt>
                <c:pt idx="1327">
                  <c:v>611</c:v>
                </c:pt>
                <c:pt idx="1328">
                  <c:v>613</c:v>
                </c:pt>
                <c:pt idx="1329">
                  <c:v>612</c:v>
                </c:pt>
                <c:pt idx="1330">
                  <c:v>611</c:v>
                </c:pt>
                <c:pt idx="1331">
                  <c:v>614</c:v>
                </c:pt>
                <c:pt idx="1332">
                  <c:v>621</c:v>
                </c:pt>
                <c:pt idx="1333">
                  <c:v>616</c:v>
                </c:pt>
                <c:pt idx="1334">
                  <c:v>616</c:v>
                </c:pt>
                <c:pt idx="1335">
                  <c:v>614</c:v>
                </c:pt>
                <c:pt idx="1336">
                  <c:v>616</c:v>
                </c:pt>
                <c:pt idx="1337">
                  <c:v>614</c:v>
                </c:pt>
                <c:pt idx="1338">
                  <c:v>614</c:v>
                </c:pt>
                <c:pt idx="1339">
                  <c:v>615</c:v>
                </c:pt>
                <c:pt idx="1340">
                  <c:v>620</c:v>
                </c:pt>
                <c:pt idx="1341">
                  <c:v>618</c:v>
                </c:pt>
                <c:pt idx="1342">
                  <c:v>620</c:v>
                </c:pt>
                <c:pt idx="1343">
                  <c:v>617</c:v>
                </c:pt>
                <c:pt idx="1344">
                  <c:v>616</c:v>
                </c:pt>
                <c:pt idx="1345">
                  <c:v>614</c:v>
                </c:pt>
                <c:pt idx="1346">
                  <c:v>614</c:v>
                </c:pt>
                <c:pt idx="1347">
                  <c:v>615</c:v>
                </c:pt>
                <c:pt idx="1348">
                  <c:v>614</c:v>
                </c:pt>
                <c:pt idx="1349">
                  <c:v>614</c:v>
                </c:pt>
                <c:pt idx="1350">
                  <c:v>619</c:v>
                </c:pt>
                <c:pt idx="1351">
                  <c:v>618</c:v>
                </c:pt>
                <c:pt idx="1352">
                  <c:v>615</c:v>
                </c:pt>
                <c:pt idx="1353">
                  <c:v>619</c:v>
                </c:pt>
                <c:pt idx="1354">
                  <c:v>616</c:v>
                </c:pt>
                <c:pt idx="1355">
                  <c:v>614</c:v>
                </c:pt>
                <c:pt idx="1356">
                  <c:v>613</c:v>
                </c:pt>
                <c:pt idx="1357">
                  <c:v>614</c:v>
                </c:pt>
                <c:pt idx="1358">
                  <c:v>613</c:v>
                </c:pt>
                <c:pt idx="1359">
                  <c:v>614</c:v>
                </c:pt>
                <c:pt idx="1360">
                  <c:v>615</c:v>
                </c:pt>
                <c:pt idx="1361">
                  <c:v>614</c:v>
                </c:pt>
                <c:pt idx="1362">
                  <c:v>615</c:v>
                </c:pt>
                <c:pt idx="1363">
                  <c:v>615</c:v>
                </c:pt>
                <c:pt idx="1364">
                  <c:v>615</c:v>
                </c:pt>
                <c:pt idx="1365">
                  <c:v>619</c:v>
                </c:pt>
                <c:pt idx="1366">
                  <c:v>620</c:v>
                </c:pt>
                <c:pt idx="1367">
                  <c:v>618</c:v>
                </c:pt>
                <c:pt idx="1368">
                  <c:v>616</c:v>
                </c:pt>
                <c:pt idx="1369">
                  <c:v>615</c:v>
                </c:pt>
                <c:pt idx="1370">
                  <c:v>616</c:v>
                </c:pt>
                <c:pt idx="1371">
                  <c:v>615</c:v>
                </c:pt>
                <c:pt idx="1372">
                  <c:v>613</c:v>
                </c:pt>
                <c:pt idx="1373">
                  <c:v>613</c:v>
                </c:pt>
                <c:pt idx="1374">
                  <c:v>620</c:v>
                </c:pt>
                <c:pt idx="1375">
                  <c:v>614</c:v>
                </c:pt>
                <c:pt idx="1376">
                  <c:v>614</c:v>
                </c:pt>
                <c:pt idx="1377">
                  <c:v>614</c:v>
                </c:pt>
                <c:pt idx="1378">
                  <c:v>614</c:v>
                </c:pt>
                <c:pt idx="1379">
                  <c:v>623</c:v>
                </c:pt>
                <c:pt idx="1380">
                  <c:v>618</c:v>
                </c:pt>
                <c:pt idx="1381">
                  <c:v>618</c:v>
                </c:pt>
                <c:pt idx="1382">
                  <c:v>615</c:v>
                </c:pt>
                <c:pt idx="1383">
                  <c:v>614</c:v>
                </c:pt>
                <c:pt idx="1384">
                  <c:v>616</c:v>
                </c:pt>
                <c:pt idx="1385">
                  <c:v>612</c:v>
                </c:pt>
                <c:pt idx="1386">
                  <c:v>611</c:v>
                </c:pt>
                <c:pt idx="1387">
                  <c:v>612</c:v>
                </c:pt>
                <c:pt idx="1388">
                  <c:v>611</c:v>
                </c:pt>
                <c:pt idx="1389">
                  <c:v>611</c:v>
                </c:pt>
                <c:pt idx="1390">
                  <c:v>611</c:v>
                </c:pt>
                <c:pt idx="1391">
                  <c:v>617</c:v>
                </c:pt>
                <c:pt idx="1392">
                  <c:v>615</c:v>
                </c:pt>
                <c:pt idx="1393">
                  <c:v>620</c:v>
                </c:pt>
                <c:pt idx="1394">
                  <c:v>614</c:v>
                </c:pt>
                <c:pt idx="1395">
                  <c:v>613</c:v>
                </c:pt>
                <c:pt idx="1396">
                  <c:v>613</c:v>
                </c:pt>
                <c:pt idx="1397">
                  <c:v>617</c:v>
                </c:pt>
                <c:pt idx="1398">
                  <c:v>616</c:v>
                </c:pt>
                <c:pt idx="1399">
                  <c:v>613</c:v>
                </c:pt>
                <c:pt idx="1400">
                  <c:v>615</c:v>
                </c:pt>
                <c:pt idx="1401">
                  <c:v>615</c:v>
                </c:pt>
                <c:pt idx="1402">
                  <c:v>619</c:v>
                </c:pt>
                <c:pt idx="1403">
                  <c:v>621</c:v>
                </c:pt>
                <c:pt idx="1404">
                  <c:v>618</c:v>
                </c:pt>
                <c:pt idx="1405">
                  <c:v>618</c:v>
                </c:pt>
                <c:pt idx="1406">
                  <c:v>615</c:v>
                </c:pt>
                <c:pt idx="1407">
                  <c:v>614</c:v>
                </c:pt>
                <c:pt idx="1408">
                  <c:v>614</c:v>
                </c:pt>
                <c:pt idx="1409">
                  <c:v>613</c:v>
                </c:pt>
                <c:pt idx="1410">
                  <c:v>613</c:v>
                </c:pt>
                <c:pt idx="1411">
                  <c:v>615</c:v>
                </c:pt>
                <c:pt idx="1412">
                  <c:v>614</c:v>
                </c:pt>
                <c:pt idx="1413">
                  <c:v>614</c:v>
                </c:pt>
                <c:pt idx="1414">
                  <c:v>614</c:v>
                </c:pt>
                <c:pt idx="1415">
                  <c:v>615</c:v>
                </c:pt>
                <c:pt idx="1416">
                  <c:v>619</c:v>
                </c:pt>
                <c:pt idx="1417">
                  <c:v>614</c:v>
                </c:pt>
                <c:pt idx="1418">
                  <c:v>614</c:v>
                </c:pt>
                <c:pt idx="1419">
                  <c:v>613</c:v>
                </c:pt>
                <c:pt idx="1420">
                  <c:v>613</c:v>
                </c:pt>
                <c:pt idx="1421">
                  <c:v>615</c:v>
                </c:pt>
                <c:pt idx="1422">
                  <c:v>613</c:v>
                </c:pt>
                <c:pt idx="1423">
                  <c:v>614</c:v>
                </c:pt>
                <c:pt idx="1424">
                  <c:v>614</c:v>
                </c:pt>
                <c:pt idx="1425">
                  <c:v>614</c:v>
                </c:pt>
                <c:pt idx="1426">
                  <c:v>619</c:v>
                </c:pt>
                <c:pt idx="1427">
                  <c:v>615</c:v>
                </c:pt>
                <c:pt idx="1428">
                  <c:v>619</c:v>
                </c:pt>
                <c:pt idx="1429">
                  <c:v>617</c:v>
                </c:pt>
                <c:pt idx="1430">
                  <c:v>613</c:v>
                </c:pt>
                <c:pt idx="1431">
                  <c:v>613</c:v>
                </c:pt>
                <c:pt idx="1432">
                  <c:v>615</c:v>
                </c:pt>
                <c:pt idx="1433">
                  <c:v>615</c:v>
                </c:pt>
                <c:pt idx="1434">
                  <c:v>613</c:v>
                </c:pt>
                <c:pt idx="1435">
                  <c:v>613</c:v>
                </c:pt>
                <c:pt idx="1436">
                  <c:v>614</c:v>
                </c:pt>
                <c:pt idx="1437">
                  <c:v>613</c:v>
                </c:pt>
                <c:pt idx="1438">
                  <c:v>619</c:v>
                </c:pt>
                <c:pt idx="1439">
                  <c:v>620</c:v>
                </c:pt>
                <c:pt idx="1440">
                  <c:v>619</c:v>
                </c:pt>
                <c:pt idx="1441">
                  <c:v>618</c:v>
                </c:pt>
                <c:pt idx="1442">
                  <c:v>614</c:v>
                </c:pt>
                <c:pt idx="1443">
                  <c:v>623</c:v>
                </c:pt>
                <c:pt idx="1444">
                  <c:v>612</c:v>
                </c:pt>
                <c:pt idx="1445">
                  <c:v>617</c:v>
                </c:pt>
                <c:pt idx="1446">
                  <c:v>618</c:v>
                </c:pt>
                <c:pt idx="1447">
                  <c:v>611</c:v>
                </c:pt>
                <c:pt idx="1448">
                  <c:v>616</c:v>
                </c:pt>
                <c:pt idx="1449">
                  <c:v>611</c:v>
                </c:pt>
                <c:pt idx="1450">
                  <c:v>611</c:v>
                </c:pt>
                <c:pt idx="1451">
                  <c:v>618</c:v>
                </c:pt>
                <c:pt idx="1452">
                  <c:v>617</c:v>
                </c:pt>
                <c:pt idx="1453">
                  <c:v>622</c:v>
                </c:pt>
                <c:pt idx="1454">
                  <c:v>616</c:v>
                </c:pt>
                <c:pt idx="1455">
                  <c:v>613</c:v>
                </c:pt>
                <c:pt idx="1456">
                  <c:v>616</c:v>
                </c:pt>
                <c:pt idx="1457">
                  <c:v>614</c:v>
                </c:pt>
                <c:pt idx="1458">
                  <c:v>619</c:v>
                </c:pt>
                <c:pt idx="1459">
                  <c:v>615</c:v>
                </c:pt>
                <c:pt idx="1460">
                  <c:v>615</c:v>
                </c:pt>
                <c:pt idx="1461">
                  <c:v>613</c:v>
                </c:pt>
                <c:pt idx="1462">
                  <c:v>614</c:v>
                </c:pt>
                <c:pt idx="1463">
                  <c:v>614</c:v>
                </c:pt>
                <c:pt idx="1464">
                  <c:v>614</c:v>
                </c:pt>
                <c:pt idx="1465">
                  <c:v>614</c:v>
                </c:pt>
                <c:pt idx="1466">
                  <c:v>614</c:v>
                </c:pt>
                <c:pt idx="1467">
                  <c:v>615</c:v>
                </c:pt>
                <c:pt idx="1468">
                  <c:v>620</c:v>
                </c:pt>
                <c:pt idx="1469">
                  <c:v>616</c:v>
                </c:pt>
                <c:pt idx="1470">
                  <c:v>615</c:v>
                </c:pt>
                <c:pt idx="1471">
                  <c:v>615</c:v>
                </c:pt>
                <c:pt idx="1472">
                  <c:v>616</c:v>
                </c:pt>
                <c:pt idx="1473">
                  <c:v>613</c:v>
                </c:pt>
                <c:pt idx="1474">
                  <c:v>615</c:v>
                </c:pt>
                <c:pt idx="1475">
                  <c:v>614</c:v>
                </c:pt>
                <c:pt idx="1476">
                  <c:v>613</c:v>
                </c:pt>
                <c:pt idx="1477">
                  <c:v>614</c:v>
                </c:pt>
                <c:pt idx="1478">
                  <c:v>613</c:v>
                </c:pt>
                <c:pt idx="1479">
                  <c:v>613</c:v>
                </c:pt>
                <c:pt idx="1480">
                  <c:v>614</c:v>
                </c:pt>
                <c:pt idx="1481">
                  <c:v>619</c:v>
                </c:pt>
                <c:pt idx="1482">
                  <c:v>621</c:v>
                </c:pt>
                <c:pt idx="1483">
                  <c:v>613</c:v>
                </c:pt>
                <c:pt idx="1484">
                  <c:v>619</c:v>
                </c:pt>
                <c:pt idx="1485">
                  <c:v>613</c:v>
                </c:pt>
                <c:pt idx="1486">
                  <c:v>620</c:v>
                </c:pt>
                <c:pt idx="1487">
                  <c:v>624</c:v>
                </c:pt>
                <c:pt idx="1488">
                  <c:v>617</c:v>
                </c:pt>
                <c:pt idx="1489">
                  <c:v>618</c:v>
                </c:pt>
                <c:pt idx="1490">
                  <c:v>614</c:v>
                </c:pt>
                <c:pt idx="1491">
                  <c:v>615</c:v>
                </c:pt>
                <c:pt idx="1492">
                  <c:v>614</c:v>
                </c:pt>
                <c:pt idx="1493">
                  <c:v>613</c:v>
                </c:pt>
                <c:pt idx="1494">
                  <c:v>614</c:v>
                </c:pt>
                <c:pt idx="1495">
                  <c:v>613</c:v>
                </c:pt>
                <c:pt idx="1496">
                  <c:v>618</c:v>
                </c:pt>
                <c:pt idx="1497">
                  <c:v>613</c:v>
                </c:pt>
                <c:pt idx="1498">
                  <c:v>617</c:v>
                </c:pt>
                <c:pt idx="1499">
                  <c:v>615</c:v>
                </c:pt>
                <c:pt idx="1500">
                  <c:v>614</c:v>
                </c:pt>
                <c:pt idx="1501">
                  <c:v>615</c:v>
                </c:pt>
                <c:pt idx="1502">
                  <c:v>614</c:v>
                </c:pt>
                <c:pt idx="1503">
                  <c:v>611</c:v>
                </c:pt>
                <c:pt idx="1504">
                  <c:v>613</c:v>
                </c:pt>
                <c:pt idx="1505">
                  <c:v>611</c:v>
                </c:pt>
                <c:pt idx="1506">
                  <c:v>611</c:v>
                </c:pt>
                <c:pt idx="1507">
                  <c:v>612</c:v>
                </c:pt>
                <c:pt idx="1508">
                  <c:v>611</c:v>
                </c:pt>
                <c:pt idx="1509">
                  <c:v>611</c:v>
                </c:pt>
                <c:pt idx="1510">
                  <c:v>615</c:v>
                </c:pt>
                <c:pt idx="1511">
                  <c:v>616</c:v>
                </c:pt>
                <c:pt idx="1512">
                  <c:v>617</c:v>
                </c:pt>
                <c:pt idx="1513">
                  <c:v>617</c:v>
                </c:pt>
                <c:pt idx="1514">
                  <c:v>616</c:v>
                </c:pt>
                <c:pt idx="1515">
                  <c:v>616</c:v>
                </c:pt>
                <c:pt idx="1516">
                  <c:v>619</c:v>
                </c:pt>
                <c:pt idx="1517">
                  <c:v>613</c:v>
                </c:pt>
                <c:pt idx="1518">
                  <c:v>615</c:v>
                </c:pt>
                <c:pt idx="1519">
                  <c:v>615</c:v>
                </c:pt>
                <c:pt idx="1520">
                  <c:v>613</c:v>
                </c:pt>
                <c:pt idx="1521">
                  <c:v>613</c:v>
                </c:pt>
                <c:pt idx="1522">
                  <c:v>614</c:v>
                </c:pt>
                <c:pt idx="1523">
                  <c:v>614</c:v>
                </c:pt>
                <c:pt idx="1524">
                  <c:v>614</c:v>
                </c:pt>
                <c:pt idx="1525">
                  <c:v>613</c:v>
                </c:pt>
                <c:pt idx="1526">
                  <c:v>613</c:v>
                </c:pt>
                <c:pt idx="1527">
                  <c:v>613</c:v>
                </c:pt>
                <c:pt idx="1528">
                  <c:v>613</c:v>
                </c:pt>
                <c:pt idx="1529">
                  <c:v>614</c:v>
                </c:pt>
                <c:pt idx="1530">
                  <c:v>619</c:v>
                </c:pt>
                <c:pt idx="1531">
                  <c:v>615</c:v>
                </c:pt>
                <c:pt idx="1532">
                  <c:v>613</c:v>
                </c:pt>
                <c:pt idx="1533">
                  <c:v>613</c:v>
                </c:pt>
                <c:pt idx="1534">
                  <c:v>620</c:v>
                </c:pt>
                <c:pt idx="1535">
                  <c:v>618</c:v>
                </c:pt>
                <c:pt idx="1536">
                  <c:v>615</c:v>
                </c:pt>
                <c:pt idx="1537">
                  <c:v>613</c:v>
                </c:pt>
                <c:pt idx="1538">
                  <c:v>615</c:v>
                </c:pt>
                <c:pt idx="1539">
                  <c:v>613</c:v>
                </c:pt>
                <c:pt idx="1540">
                  <c:v>614</c:v>
                </c:pt>
                <c:pt idx="1541">
                  <c:v>615</c:v>
                </c:pt>
                <c:pt idx="1542">
                  <c:v>613</c:v>
                </c:pt>
                <c:pt idx="1543">
                  <c:v>614</c:v>
                </c:pt>
                <c:pt idx="1544">
                  <c:v>612</c:v>
                </c:pt>
                <c:pt idx="1545">
                  <c:v>618</c:v>
                </c:pt>
                <c:pt idx="1546">
                  <c:v>615</c:v>
                </c:pt>
                <c:pt idx="1547">
                  <c:v>617</c:v>
                </c:pt>
                <c:pt idx="1548">
                  <c:v>615</c:v>
                </c:pt>
                <c:pt idx="1549">
                  <c:v>614</c:v>
                </c:pt>
                <c:pt idx="1550">
                  <c:v>618</c:v>
                </c:pt>
                <c:pt idx="1551">
                  <c:v>615</c:v>
                </c:pt>
                <c:pt idx="1552">
                  <c:v>615</c:v>
                </c:pt>
                <c:pt idx="1553">
                  <c:v>614</c:v>
                </c:pt>
                <c:pt idx="1554">
                  <c:v>612</c:v>
                </c:pt>
                <c:pt idx="1555">
                  <c:v>614</c:v>
                </c:pt>
                <c:pt idx="1556">
                  <c:v>613</c:v>
                </c:pt>
                <c:pt idx="1557">
                  <c:v>614</c:v>
                </c:pt>
                <c:pt idx="1558">
                  <c:v>614</c:v>
                </c:pt>
                <c:pt idx="1559">
                  <c:v>613</c:v>
                </c:pt>
                <c:pt idx="1560">
                  <c:v>613</c:v>
                </c:pt>
                <c:pt idx="1561">
                  <c:v>614</c:v>
                </c:pt>
                <c:pt idx="1562">
                  <c:v>611</c:v>
                </c:pt>
                <c:pt idx="1563">
                  <c:v>613</c:v>
                </c:pt>
                <c:pt idx="1564">
                  <c:v>610</c:v>
                </c:pt>
                <c:pt idx="1565">
                  <c:v>611</c:v>
                </c:pt>
                <c:pt idx="1566">
                  <c:v>610</c:v>
                </c:pt>
                <c:pt idx="1567">
                  <c:v>611</c:v>
                </c:pt>
                <c:pt idx="1568">
                  <c:v>612</c:v>
                </c:pt>
                <c:pt idx="1569">
                  <c:v>615</c:v>
                </c:pt>
                <c:pt idx="1570">
                  <c:v>615</c:v>
                </c:pt>
                <c:pt idx="1571">
                  <c:v>613</c:v>
                </c:pt>
                <c:pt idx="1572">
                  <c:v>613</c:v>
                </c:pt>
                <c:pt idx="1573">
                  <c:v>615</c:v>
                </c:pt>
                <c:pt idx="1574">
                  <c:v>619</c:v>
                </c:pt>
                <c:pt idx="1575">
                  <c:v>613</c:v>
                </c:pt>
                <c:pt idx="1576">
                  <c:v>614</c:v>
                </c:pt>
                <c:pt idx="1577">
                  <c:v>613</c:v>
                </c:pt>
                <c:pt idx="1578">
                  <c:v>615</c:v>
                </c:pt>
                <c:pt idx="1579">
                  <c:v>617</c:v>
                </c:pt>
                <c:pt idx="1580">
                  <c:v>617</c:v>
                </c:pt>
                <c:pt idx="1581">
                  <c:v>614</c:v>
                </c:pt>
                <c:pt idx="1582">
                  <c:v>613</c:v>
                </c:pt>
                <c:pt idx="1583">
                  <c:v>613</c:v>
                </c:pt>
                <c:pt idx="1584">
                  <c:v>613</c:v>
                </c:pt>
                <c:pt idx="1585">
                  <c:v>614</c:v>
                </c:pt>
                <c:pt idx="1586">
                  <c:v>613</c:v>
                </c:pt>
                <c:pt idx="1587">
                  <c:v>614</c:v>
                </c:pt>
                <c:pt idx="1588">
                  <c:v>614</c:v>
                </c:pt>
                <c:pt idx="1589">
                  <c:v>614</c:v>
                </c:pt>
                <c:pt idx="1590">
                  <c:v>613</c:v>
                </c:pt>
                <c:pt idx="1591">
                  <c:v>614</c:v>
                </c:pt>
                <c:pt idx="1592">
                  <c:v>614</c:v>
                </c:pt>
                <c:pt idx="1593">
                  <c:v>613</c:v>
                </c:pt>
                <c:pt idx="1594">
                  <c:v>613</c:v>
                </c:pt>
                <c:pt idx="1595">
                  <c:v>614</c:v>
                </c:pt>
                <c:pt idx="1596">
                  <c:v>613</c:v>
                </c:pt>
                <c:pt idx="1597">
                  <c:v>614</c:v>
                </c:pt>
                <c:pt idx="1598">
                  <c:v>613</c:v>
                </c:pt>
                <c:pt idx="1599">
                  <c:v>614</c:v>
                </c:pt>
                <c:pt idx="1600">
                  <c:v>613</c:v>
                </c:pt>
                <c:pt idx="1601">
                  <c:v>614</c:v>
                </c:pt>
                <c:pt idx="1602">
                  <c:v>614</c:v>
                </c:pt>
                <c:pt idx="1603">
                  <c:v>619</c:v>
                </c:pt>
                <c:pt idx="1604">
                  <c:v>615</c:v>
                </c:pt>
                <c:pt idx="1605">
                  <c:v>612</c:v>
                </c:pt>
                <c:pt idx="1606">
                  <c:v>613</c:v>
                </c:pt>
                <c:pt idx="1607">
                  <c:v>613</c:v>
                </c:pt>
                <c:pt idx="1608">
                  <c:v>620</c:v>
                </c:pt>
                <c:pt idx="1609">
                  <c:v>614</c:v>
                </c:pt>
                <c:pt idx="1610">
                  <c:v>618</c:v>
                </c:pt>
                <c:pt idx="1611">
                  <c:v>615</c:v>
                </c:pt>
                <c:pt idx="1612">
                  <c:v>614</c:v>
                </c:pt>
                <c:pt idx="1613">
                  <c:v>617</c:v>
                </c:pt>
                <c:pt idx="1614">
                  <c:v>613</c:v>
                </c:pt>
                <c:pt idx="1615">
                  <c:v>613</c:v>
                </c:pt>
                <c:pt idx="1616">
                  <c:v>613</c:v>
                </c:pt>
                <c:pt idx="1617">
                  <c:v>613</c:v>
                </c:pt>
                <c:pt idx="1618">
                  <c:v>613</c:v>
                </c:pt>
                <c:pt idx="1619">
                  <c:v>613</c:v>
                </c:pt>
                <c:pt idx="1620">
                  <c:v>615</c:v>
                </c:pt>
                <c:pt idx="1621">
                  <c:v>611</c:v>
                </c:pt>
                <c:pt idx="1622">
                  <c:v>612</c:v>
                </c:pt>
                <c:pt idx="1623">
                  <c:v>610</c:v>
                </c:pt>
                <c:pt idx="1624">
                  <c:v>610</c:v>
                </c:pt>
                <c:pt idx="1625">
                  <c:v>615</c:v>
                </c:pt>
                <c:pt idx="1626">
                  <c:v>616</c:v>
                </c:pt>
                <c:pt idx="1627">
                  <c:v>614</c:v>
                </c:pt>
                <c:pt idx="1628">
                  <c:v>615</c:v>
                </c:pt>
                <c:pt idx="1629">
                  <c:v>615</c:v>
                </c:pt>
                <c:pt idx="1630">
                  <c:v>613</c:v>
                </c:pt>
                <c:pt idx="1631">
                  <c:v>614</c:v>
                </c:pt>
                <c:pt idx="1632">
                  <c:v>616</c:v>
                </c:pt>
                <c:pt idx="1633">
                  <c:v>613</c:v>
                </c:pt>
                <c:pt idx="1634">
                  <c:v>614</c:v>
                </c:pt>
                <c:pt idx="1635">
                  <c:v>613</c:v>
                </c:pt>
                <c:pt idx="1636">
                  <c:v>612</c:v>
                </c:pt>
                <c:pt idx="1637">
                  <c:v>618</c:v>
                </c:pt>
                <c:pt idx="1638">
                  <c:v>615</c:v>
                </c:pt>
                <c:pt idx="1639">
                  <c:v>612</c:v>
                </c:pt>
                <c:pt idx="1640">
                  <c:v>614</c:v>
                </c:pt>
                <c:pt idx="1641">
                  <c:v>613</c:v>
                </c:pt>
                <c:pt idx="1642">
                  <c:v>612</c:v>
                </c:pt>
                <c:pt idx="1643">
                  <c:v>613</c:v>
                </c:pt>
                <c:pt idx="1644">
                  <c:v>614</c:v>
                </c:pt>
                <c:pt idx="1645">
                  <c:v>612</c:v>
                </c:pt>
                <c:pt idx="1646">
                  <c:v>616</c:v>
                </c:pt>
                <c:pt idx="1647">
                  <c:v>615</c:v>
                </c:pt>
                <c:pt idx="1648">
                  <c:v>616</c:v>
                </c:pt>
                <c:pt idx="1649">
                  <c:v>616</c:v>
                </c:pt>
                <c:pt idx="1650">
                  <c:v>616</c:v>
                </c:pt>
                <c:pt idx="1651">
                  <c:v>616</c:v>
                </c:pt>
                <c:pt idx="1652">
                  <c:v>614</c:v>
                </c:pt>
                <c:pt idx="1653">
                  <c:v>615</c:v>
                </c:pt>
                <c:pt idx="1654">
                  <c:v>616</c:v>
                </c:pt>
                <c:pt idx="1655">
                  <c:v>616</c:v>
                </c:pt>
                <c:pt idx="1656">
                  <c:v>614</c:v>
                </c:pt>
                <c:pt idx="1657">
                  <c:v>614</c:v>
                </c:pt>
                <c:pt idx="1658">
                  <c:v>613</c:v>
                </c:pt>
                <c:pt idx="1659">
                  <c:v>614</c:v>
                </c:pt>
                <c:pt idx="1660">
                  <c:v>615</c:v>
                </c:pt>
                <c:pt idx="1661">
                  <c:v>614</c:v>
                </c:pt>
                <c:pt idx="1662">
                  <c:v>613</c:v>
                </c:pt>
                <c:pt idx="1663">
                  <c:v>614</c:v>
                </c:pt>
                <c:pt idx="1664">
                  <c:v>613</c:v>
                </c:pt>
                <c:pt idx="1665">
                  <c:v>614</c:v>
                </c:pt>
                <c:pt idx="1666">
                  <c:v>617</c:v>
                </c:pt>
                <c:pt idx="1667">
                  <c:v>613</c:v>
                </c:pt>
                <c:pt idx="1668">
                  <c:v>613</c:v>
                </c:pt>
                <c:pt idx="1669">
                  <c:v>612</c:v>
                </c:pt>
                <c:pt idx="1670">
                  <c:v>612</c:v>
                </c:pt>
                <c:pt idx="1671">
                  <c:v>612</c:v>
                </c:pt>
                <c:pt idx="1672">
                  <c:v>612</c:v>
                </c:pt>
                <c:pt idx="1673">
                  <c:v>612</c:v>
                </c:pt>
                <c:pt idx="1674">
                  <c:v>613</c:v>
                </c:pt>
                <c:pt idx="1675">
                  <c:v>614</c:v>
                </c:pt>
                <c:pt idx="1676">
                  <c:v>613</c:v>
                </c:pt>
                <c:pt idx="1677">
                  <c:v>616</c:v>
                </c:pt>
                <c:pt idx="1678">
                  <c:v>615</c:v>
                </c:pt>
                <c:pt idx="1679">
                  <c:v>612</c:v>
                </c:pt>
                <c:pt idx="1680">
                  <c:v>611</c:v>
                </c:pt>
                <c:pt idx="1681">
                  <c:v>611</c:v>
                </c:pt>
                <c:pt idx="1682">
                  <c:v>615</c:v>
                </c:pt>
                <c:pt idx="1683">
                  <c:v>610</c:v>
                </c:pt>
                <c:pt idx="1684">
                  <c:v>611</c:v>
                </c:pt>
                <c:pt idx="1685">
                  <c:v>611</c:v>
                </c:pt>
                <c:pt idx="1686">
                  <c:v>610</c:v>
                </c:pt>
                <c:pt idx="1687">
                  <c:v>612</c:v>
                </c:pt>
                <c:pt idx="1688">
                  <c:v>613</c:v>
                </c:pt>
                <c:pt idx="1689">
                  <c:v>614</c:v>
                </c:pt>
                <c:pt idx="1690">
                  <c:v>612</c:v>
                </c:pt>
                <c:pt idx="1691">
                  <c:v>612</c:v>
                </c:pt>
                <c:pt idx="1692">
                  <c:v>612</c:v>
                </c:pt>
                <c:pt idx="1693">
                  <c:v>612</c:v>
                </c:pt>
                <c:pt idx="1694">
                  <c:v>613</c:v>
                </c:pt>
                <c:pt idx="1695">
                  <c:v>619</c:v>
                </c:pt>
                <c:pt idx="1696">
                  <c:v>614</c:v>
                </c:pt>
                <c:pt idx="1697">
                  <c:v>617</c:v>
                </c:pt>
                <c:pt idx="1698">
                  <c:v>614</c:v>
                </c:pt>
                <c:pt idx="1699">
                  <c:v>612</c:v>
                </c:pt>
                <c:pt idx="1700">
                  <c:v>613</c:v>
                </c:pt>
                <c:pt idx="1701">
                  <c:v>612</c:v>
                </c:pt>
                <c:pt idx="1702">
                  <c:v>612</c:v>
                </c:pt>
                <c:pt idx="1703">
                  <c:v>613</c:v>
                </c:pt>
                <c:pt idx="1704">
                  <c:v>612</c:v>
                </c:pt>
                <c:pt idx="1705">
                  <c:v>612</c:v>
                </c:pt>
                <c:pt idx="1706">
                  <c:v>615</c:v>
                </c:pt>
                <c:pt idx="1707">
                  <c:v>618</c:v>
                </c:pt>
                <c:pt idx="1708">
                  <c:v>617</c:v>
                </c:pt>
                <c:pt idx="1709">
                  <c:v>614</c:v>
                </c:pt>
                <c:pt idx="1710">
                  <c:v>619</c:v>
                </c:pt>
                <c:pt idx="1711">
                  <c:v>619</c:v>
                </c:pt>
                <c:pt idx="1712">
                  <c:v>616</c:v>
                </c:pt>
                <c:pt idx="1713">
                  <c:v>620</c:v>
                </c:pt>
                <c:pt idx="1714">
                  <c:v>617</c:v>
                </c:pt>
                <c:pt idx="1715">
                  <c:v>616</c:v>
                </c:pt>
                <c:pt idx="1716">
                  <c:v>617</c:v>
                </c:pt>
                <c:pt idx="1717">
                  <c:v>617</c:v>
                </c:pt>
                <c:pt idx="1718">
                  <c:v>613</c:v>
                </c:pt>
                <c:pt idx="1719">
                  <c:v>616</c:v>
                </c:pt>
                <c:pt idx="1720">
                  <c:v>612</c:v>
                </c:pt>
                <c:pt idx="1721">
                  <c:v>612</c:v>
                </c:pt>
                <c:pt idx="1722">
                  <c:v>613</c:v>
                </c:pt>
                <c:pt idx="1723">
                  <c:v>613</c:v>
                </c:pt>
                <c:pt idx="1724">
                  <c:v>619</c:v>
                </c:pt>
                <c:pt idx="1725">
                  <c:v>612</c:v>
                </c:pt>
                <c:pt idx="1726">
                  <c:v>614</c:v>
                </c:pt>
                <c:pt idx="1727">
                  <c:v>613</c:v>
                </c:pt>
                <c:pt idx="1728">
                  <c:v>613</c:v>
                </c:pt>
                <c:pt idx="1729">
                  <c:v>617</c:v>
                </c:pt>
                <c:pt idx="1730">
                  <c:v>612</c:v>
                </c:pt>
                <c:pt idx="1731">
                  <c:v>614</c:v>
                </c:pt>
                <c:pt idx="1732">
                  <c:v>617</c:v>
                </c:pt>
                <c:pt idx="1733">
                  <c:v>616</c:v>
                </c:pt>
                <c:pt idx="1734">
                  <c:v>612</c:v>
                </c:pt>
                <c:pt idx="1735">
                  <c:v>613</c:v>
                </c:pt>
                <c:pt idx="1736">
                  <c:v>611</c:v>
                </c:pt>
                <c:pt idx="1737">
                  <c:v>613</c:v>
                </c:pt>
                <c:pt idx="1738">
                  <c:v>612</c:v>
                </c:pt>
                <c:pt idx="1739">
                  <c:v>611</c:v>
                </c:pt>
                <c:pt idx="1740">
                  <c:v>613</c:v>
                </c:pt>
                <c:pt idx="1741">
                  <c:v>610</c:v>
                </c:pt>
                <c:pt idx="1742">
                  <c:v>611</c:v>
                </c:pt>
                <c:pt idx="1743">
                  <c:v>612</c:v>
                </c:pt>
                <c:pt idx="1744">
                  <c:v>610</c:v>
                </c:pt>
                <c:pt idx="1745">
                  <c:v>609</c:v>
                </c:pt>
                <c:pt idx="1746">
                  <c:v>615</c:v>
                </c:pt>
                <c:pt idx="1747">
                  <c:v>612</c:v>
                </c:pt>
                <c:pt idx="1748">
                  <c:v>612</c:v>
                </c:pt>
                <c:pt idx="1749">
                  <c:v>612</c:v>
                </c:pt>
                <c:pt idx="1750">
                  <c:v>612</c:v>
                </c:pt>
                <c:pt idx="1751">
                  <c:v>611</c:v>
                </c:pt>
                <c:pt idx="1752">
                  <c:v>612</c:v>
                </c:pt>
                <c:pt idx="1753">
                  <c:v>619</c:v>
                </c:pt>
                <c:pt idx="1754">
                  <c:v>612</c:v>
                </c:pt>
                <c:pt idx="1755">
                  <c:v>611</c:v>
                </c:pt>
                <c:pt idx="1756">
                  <c:v>612</c:v>
                </c:pt>
                <c:pt idx="1757">
                  <c:v>613</c:v>
                </c:pt>
                <c:pt idx="1758">
                  <c:v>618</c:v>
                </c:pt>
                <c:pt idx="1759">
                  <c:v>612</c:v>
                </c:pt>
                <c:pt idx="1760">
                  <c:v>613</c:v>
                </c:pt>
                <c:pt idx="1761">
                  <c:v>612</c:v>
                </c:pt>
                <c:pt idx="1762">
                  <c:v>612</c:v>
                </c:pt>
                <c:pt idx="1763">
                  <c:v>617</c:v>
                </c:pt>
                <c:pt idx="1764">
                  <c:v>618</c:v>
                </c:pt>
                <c:pt idx="1765">
                  <c:v>615</c:v>
                </c:pt>
                <c:pt idx="1766">
                  <c:v>612</c:v>
                </c:pt>
                <c:pt idx="1767">
                  <c:v>612</c:v>
                </c:pt>
                <c:pt idx="1768">
                  <c:v>617</c:v>
                </c:pt>
                <c:pt idx="1769">
                  <c:v>612</c:v>
                </c:pt>
                <c:pt idx="1770">
                  <c:v>617</c:v>
                </c:pt>
                <c:pt idx="1771">
                  <c:v>611</c:v>
                </c:pt>
                <c:pt idx="1772">
                  <c:v>613</c:v>
                </c:pt>
                <c:pt idx="1773">
                  <c:v>613</c:v>
                </c:pt>
                <c:pt idx="1774">
                  <c:v>617</c:v>
                </c:pt>
                <c:pt idx="1775">
                  <c:v>612</c:v>
                </c:pt>
                <c:pt idx="1776">
                  <c:v>611</c:v>
                </c:pt>
                <c:pt idx="1777">
                  <c:v>617</c:v>
                </c:pt>
                <c:pt idx="1778">
                  <c:v>616</c:v>
                </c:pt>
                <c:pt idx="1779">
                  <c:v>611</c:v>
                </c:pt>
                <c:pt idx="1780">
                  <c:v>619</c:v>
                </c:pt>
                <c:pt idx="1781">
                  <c:v>617</c:v>
                </c:pt>
                <c:pt idx="1782">
                  <c:v>611</c:v>
                </c:pt>
                <c:pt idx="1783">
                  <c:v>619</c:v>
                </c:pt>
                <c:pt idx="1784">
                  <c:v>614</c:v>
                </c:pt>
                <c:pt idx="1785">
                  <c:v>612</c:v>
                </c:pt>
                <c:pt idx="1786">
                  <c:v>621</c:v>
                </c:pt>
                <c:pt idx="1787">
                  <c:v>615</c:v>
                </c:pt>
                <c:pt idx="1788">
                  <c:v>621</c:v>
                </c:pt>
                <c:pt idx="1789">
                  <c:v>616</c:v>
                </c:pt>
                <c:pt idx="1790">
                  <c:v>615</c:v>
                </c:pt>
                <c:pt idx="1791">
                  <c:v>618</c:v>
                </c:pt>
                <c:pt idx="1792">
                  <c:v>615</c:v>
                </c:pt>
                <c:pt idx="1793">
                  <c:v>622</c:v>
                </c:pt>
                <c:pt idx="1794">
                  <c:v>620</c:v>
                </c:pt>
                <c:pt idx="1795">
                  <c:v>619</c:v>
                </c:pt>
                <c:pt idx="1796">
                  <c:v>614</c:v>
                </c:pt>
                <c:pt idx="1797">
                  <c:v>615</c:v>
                </c:pt>
                <c:pt idx="1798">
                  <c:v>624</c:v>
                </c:pt>
                <c:pt idx="1799">
                  <c:v>619</c:v>
                </c:pt>
                <c:pt idx="1800">
                  <c:v>613</c:v>
                </c:pt>
                <c:pt idx="1801">
                  <c:v>613</c:v>
                </c:pt>
                <c:pt idx="1802">
                  <c:v>614</c:v>
                </c:pt>
                <c:pt idx="1803">
                  <c:v>618</c:v>
                </c:pt>
                <c:pt idx="1804">
                  <c:v>617</c:v>
                </c:pt>
                <c:pt idx="1805">
                  <c:v>612</c:v>
                </c:pt>
                <c:pt idx="1806">
                  <c:v>611</c:v>
                </c:pt>
                <c:pt idx="1807">
                  <c:v>615</c:v>
                </c:pt>
                <c:pt idx="1808">
                  <c:v>621</c:v>
                </c:pt>
                <c:pt idx="1809">
                  <c:v>611</c:v>
                </c:pt>
                <c:pt idx="1810">
                  <c:v>612</c:v>
                </c:pt>
                <c:pt idx="1811">
                  <c:v>612</c:v>
                </c:pt>
                <c:pt idx="1812">
                  <c:v>616</c:v>
                </c:pt>
                <c:pt idx="1813">
                  <c:v>615</c:v>
                </c:pt>
                <c:pt idx="1814">
                  <c:v>612</c:v>
                </c:pt>
                <c:pt idx="1815">
                  <c:v>611</c:v>
                </c:pt>
                <c:pt idx="1816">
                  <c:v>612</c:v>
                </c:pt>
                <c:pt idx="1817">
                  <c:v>613</c:v>
                </c:pt>
                <c:pt idx="1818">
                  <c:v>617</c:v>
                </c:pt>
                <c:pt idx="1819">
                  <c:v>609</c:v>
                </c:pt>
                <c:pt idx="1820">
                  <c:v>611</c:v>
                </c:pt>
                <c:pt idx="1821">
                  <c:v>617</c:v>
                </c:pt>
                <c:pt idx="1822">
                  <c:v>615</c:v>
                </c:pt>
                <c:pt idx="1823">
                  <c:v>615</c:v>
                </c:pt>
                <c:pt idx="1824">
                  <c:v>610</c:v>
                </c:pt>
                <c:pt idx="1825">
                  <c:v>609</c:v>
                </c:pt>
                <c:pt idx="1826">
                  <c:v>612</c:v>
                </c:pt>
                <c:pt idx="1827">
                  <c:v>616</c:v>
                </c:pt>
                <c:pt idx="1828">
                  <c:v>612</c:v>
                </c:pt>
                <c:pt idx="1829">
                  <c:v>611</c:v>
                </c:pt>
                <c:pt idx="1830">
                  <c:v>618</c:v>
                </c:pt>
                <c:pt idx="1831">
                  <c:v>616</c:v>
                </c:pt>
                <c:pt idx="1832">
                  <c:v>615</c:v>
                </c:pt>
                <c:pt idx="1833">
                  <c:v>613</c:v>
                </c:pt>
                <c:pt idx="1834">
                  <c:v>614</c:v>
                </c:pt>
                <c:pt idx="1835">
                  <c:v>611</c:v>
                </c:pt>
                <c:pt idx="1836">
                  <c:v>613</c:v>
                </c:pt>
                <c:pt idx="1837">
                  <c:v>612</c:v>
                </c:pt>
                <c:pt idx="1838">
                  <c:v>612</c:v>
                </c:pt>
                <c:pt idx="1839">
                  <c:v>611</c:v>
                </c:pt>
                <c:pt idx="1840">
                  <c:v>614</c:v>
                </c:pt>
                <c:pt idx="1841">
                  <c:v>612</c:v>
                </c:pt>
                <c:pt idx="1842">
                  <c:v>612</c:v>
                </c:pt>
                <c:pt idx="1843">
                  <c:v>623</c:v>
                </c:pt>
                <c:pt idx="1844">
                  <c:v>617</c:v>
                </c:pt>
                <c:pt idx="1845">
                  <c:v>617</c:v>
                </c:pt>
                <c:pt idx="1846">
                  <c:v>615</c:v>
                </c:pt>
                <c:pt idx="1847">
                  <c:v>614</c:v>
                </c:pt>
                <c:pt idx="1848">
                  <c:v>618</c:v>
                </c:pt>
                <c:pt idx="1849">
                  <c:v>611</c:v>
                </c:pt>
                <c:pt idx="1850">
                  <c:v>612</c:v>
                </c:pt>
                <c:pt idx="1851">
                  <c:v>612</c:v>
                </c:pt>
                <c:pt idx="1852">
                  <c:v>612</c:v>
                </c:pt>
                <c:pt idx="1853">
                  <c:v>617</c:v>
                </c:pt>
                <c:pt idx="1854">
                  <c:v>613</c:v>
                </c:pt>
                <c:pt idx="1855">
                  <c:v>611</c:v>
                </c:pt>
                <c:pt idx="1856">
                  <c:v>613</c:v>
                </c:pt>
                <c:pt idx="1857">
                  <c:v>611</c:v>
                </c:pt>
                <c:pt idx="1858">
                  <c:v>617</c:v>
                </c:pt>
                <c:pt idx="1859">
                  <c:v>611</c:v>
                </c:pt>
                <c:pt idx="1860">
                  <c:v>617</c:v>
                </c:pt>
                <c:pt idx="1861">
                  <c:v>613</c:v>
                </c:pt>
                <c:pt idx="1862">
                  <c:v>612</c:v>
                </c:pt>
                <c:pt idx="1863">
                  <c:v>616</c:v>
                </c:pt>
                <c:pt idx="1864">
                  <c:v>615</c:v>
                </c:pt>
                <c:pt idx="1865">
                  <c:v>612</c:v>
                </c:pt>
                <c:pt idx="1866">
                  <c:v>612</c:v>
                </c:pt>
                <c:pt idx="1867">
                  <c:v>611</c:v>
                </c:pt>
                <c:pt idx="1868">
                  <c:v>611</c:v>
                </c:pt>
                <c:pt idx="1869">
                  <c:v>611</c:v>
                </c:pt>
                <c:pt idx="1870">
                  <c:v>612</c:v>
                </c:pt>
                <c:pt idx="1871">
                  <c:v>613</c:v>
                </c:pt>
                <c:pt idx="1872">
                  <c:v>612</c:v>
                </c:pt>
                <c:pt idx="1873">
                  <c:v>611</c:v>
                </c:pt>
                <c:pt idx="1874">
                  <c:v>616</c:v>
                </c:pt>
                <c:pt idx="1875">
                  <c:v>617</c:v>
                </c:pt>
                <c:pt idx="1876">
                  <c:v>615</c:v>
                </c:pt>
                <c:pt idx="1877">
                  <c:v>612</c:v>
                </c:pt>
                <c:pt idx="1878">
                  <c:v>612</c:v>
                </c:pt>
                <c:pt idx="1879">
                  <c:v>609</c:v>
                </c:pt>
                <c:pt idx="1880">
                  <c:v>609</c:v>
                </c:pt>
                <c:pt idx="1881">
                  <c:v>610</c:v>
                </c:pt>
                <c:pt idx="1882">
                  <c:v>609</c:v>
                </c:pt>
                <c:pt idx="1883">
                  <c:v>608</c:v>
                </c:pt>
                <c:pt idx="1884">
                  <c:v>609</c:v>
                </c:pt>
                <c:pt idx="1885">
                  <c:v>610</c:v>
                </c:pt>
                <c:pt idx="1886">
                  <c:v>611</c:v>
                </c:pt>
                <c:pt idx="1887">
                  <c:v>611</c:v>
                </c:pt>
                <c:pt idx="1888">
                  <c:v>611</c:v>
                </c:pt>
                <c:pt idx="1889">
                  <c:v>612</c:v>
                </c:pt>
                <c:pt idx="1890">
                  <c:v>616</c:v>
                </c:pt>
                <c:pt idx="1891">
                  <c:v>616</c:v>
                </c:pt>
                <c:pt idx="1892">
                  <c:v>615</c:v>
                </c:pt>
                <c:pt idx="1893">
                  <c:v>615</c:v>
                </c:pt>
                <c:pt idx="1894">
                  <c:v>612</c:v>
                </c:pt>
                <c:pt idx="1895">
                  <c:v>612</c:v>
                </c:pt>
                <c:pt idx="1896">
                  <c:v>612</c:v>
                </c:pt>
                <c:pt idx="1897">
                  <c:v>612</c:v>
                </c:pt>
                <c:pt idx="1898">
                  <c:v>611</c:v>
                </c:pt>
                <c:pt idx="1899">
                  <c:v>611</c:v>
                </c:pt>
                <c:pt idx="1900">
                  <c:v>611</c:v>
                </c:pt>
                <c:pt idx="1901">
                  <c:v>612</c:v>
                </c:pt>
                <c:pt idx="1902">
                  <c:v>616</c:v>
                </c:pt>
                <c:pt idx="1903">
                  <c:v>616</c:v>
                </c:pt>
                <c:pt idx="1904">
                  <c:v>614</c:v>
                </c:pt>
                <c:pt idx="1905">
                  <c:v>614</c:v>
                </c:pt>
                <c:pt idx="1906">
                  <c:v>612</c:v>
                </c:pt>
                <c:pt idx="1907">
                  <c:v>615</c:v>
                </c:pt>
                <c:pt idx="1908">
                  <c:v>611</c:v>
                </c:pt>
                <c:pt idx="1909">
                  <c:v>612</c:v>
                </c:pt>
                <c:pt idx="1910">
                  <c:v>612</c:v>
                </c:pt>
                <c:pt idx="1911">
                  <c:v>611</c:v>
                </c:pt>
                <c:pt idx="1912">
                  <c:v>616</c:v>
                </c:pt>
                <c:pt idx="1913">
                  <c:v>611</c:v>
                </c:pt>
                <c:pt idx="1914">
                  <c:v>611</c:v>
                </c:pt>
                <c:pt idx="1915">
                  <c:v>611</c:v>
                </c:pt>
                <c:pt idx="1916">
                  <c:v>616</c:v>
                </c:pt>
                <c:pt idx="1917">
                  <c:v>618</c:v>
                </c:pt>
                <c:pt idx="1918">
                  <c:v>615</c:v>
                </c:pt>
                <c:pt idx="1919">
                  <c:v>611</c:v>
                </c:pt>
                <c:pt idx="1920">
                  <c:v>612</c:v>
                </c:pt>
                <c:pt idx="1921">
                  <c:v>611</c:v>
                </c:pt>
                <c:pt idx="1922">
                  <c:v>619</c:v>
                </c:pt>
                <c:pt idx="1923">
                  <c:v>613</c:v>
                </c:pt>
                <c:pt idx="1924">
                  <c:v>612</c:v>
                </c:pt>
                <c:pt idx="1925">
                  <c:v>612</c:v>
                </c:pt>
                <c:pt idx="1926">
                  <c:v>616</c:v>
                </c:pt>
                <c:pt idx="1927">
                  <c:v>622</c:v>
                </c:pt>
                <c:pt idx="1928">
                  <c:v>618</c:v>
                </c:pt>
                <c:pt idx="1929">
                  <c:v>615</c:v>
                </c:pt>
                <c:pt idx="1930">
                  <c:v>614</c:v>
                </c:pt>
                <c:pt idx="1931">
                  <c:v>613</c:v>
                </c:pt>
                <c:pt idx="1932">
                  <c:v>611</c:v>
                </c:pt>
                <c:pt idx="1933">
                  <c:v>611</c:v>
                </c:pt>
                <c:pt idx="1934">
                  <c:v>614</c:v>
                </c:pt>
                <c:pt idx="1935">
                  <c:v>618</c:v>
                </c:pt>
                <c:pt idx="1936">
                  <c:v>611</c:v>
                </c:pt>
                <c:pt idx="1937">
                  <c:v>612</c:v>
                </c:pt>
                <c:pt idx="1938">
                  <c:v>611</c:v>
                </c:pt>
                <c:pt idx="1939">
                  <c:v>609</c:v>
                </c:pt>
                <c:pt idx="1940">
                  <c:v>610</c:v>
                </c:pt>
                <c:pt idx="1941">
                  <c:v>614</c:v>
                </c:pt>
                <c:pt idx="1942">
                  <c:v>613</c:v>
                </c:pt>
                <c:pt idx="1943">
                  <c:v>610</c:v>
                </c:pt>
                <c:pt idx="1944">
                  <c:v>609</c:v>
                </c:pt>
                <c:pt idx="1945">
                  <c:v>608</c:v>
                </c:pt>
                <c:pt idx="1946">
                  <c:v>612</c:v>
                </c:pt>
                <c:pt idx="1947">
                  <c:v>611</c:v>
                </c:pt>
                <c:pt idx="1948">
                  <c:v>611</c:v>
                </c:pt>
                <c:pt idx="1949">
                  <c:v>611</c:v>
                </c:pt>
                <c:pt idx="1950">
                  <c:v>611</c:v>
                </c:pt>
                <c:pt idx="1951">
                  <c:v>616</c:v>
                </c:pt>
                <c:pt idx="1952">
                  <c:v>616</c:v>
                </c:pt>
                <c:pt idx="1953">
                  <c:v>613</c:v>
                </c:pt>
                <c:pt idx="1954">
                  <c:v>614</c:v>
                </c:pt>
                <c:pt idx="1955">
                  <c:v>613</c:v>
                </c:pt>
                <c:pt idx="1956">
                  <c:v>612</c:v>
                </c:pt>
                <c:pt idx="1957">
                  <c:v>611</c:v>
                </c:pt>
                <c:pt idx="1958">
                  <c:v>611</c:v>
                </c:pt>
                <c:pt idx="1959">
                  <c:v>612</c:v>
                </c:pt>
                <c:pt idx="1960">
                  <c:v>611</c:v>
                </c:pt>
                <c:pt idx="1961">
                  <c:v>611</c:v>
                </c:pt>
                <c:pt idx="1962">
                  <c:v>611</c:v>
                </c:pt>
                <c:pt idx="1963">
                  <c:v>618</c:v>
                </c:pt>
                <c:pt idx="1964">
                  <c:v>615</c:v>
                </c:pt>
                <c:pt idx="1965">
                  <c:v>615</c:v>
                </c:pt>
                <c:pt idx="1966">
                  <c:v>613</c:v>
                </c:pt>
                <c:pt idx="1967">
                  <c:v>613</c:v>
                </c:pt>
                <c:pt idx="1968">
                  <c:v>610</c:v>
                </c:pt>
                <c:pt idx="1969">
                  <c:v>611</c:v>
                </c:pt>
                <c:pt idx="1970">
                  <c:v>612</c:v>
                </c:pt>
                <c:pt idx="1971">
                  <c:v>612</c:v>
                </c:pt>
                <c:pt idx="1972">
                  <c:v>610</c:v>
                </c:pt>
                <c:pt idx="1973">
                  <c:v>610</c:v>
                </c:pt>
                <c:pt idx="1974">
                  <c:v>611</c:v>
                </c:pt>
                <c:pt idx="1975">
                  <c:v>611</c:v>
                </c:pt>
                <c:pt idx="1976">
                  <c:v>616</c:v>
                </c:pt>
                <c:pt idx="1977">
                  <c:v>616</c:v>
                </c:pt>
                <c:pt idx="1978">
                  <c:v>615</c:v>
                </c:pt>
                <c:pt idx="1979">
                  <c:v>616</c:v>
                </c:pt>
                <c:pt idx="1980">
                  <c:v>612</c:v>
                </c:pt>
                <c:pt idx="1981">
                  <c:v>615</c:v>
                </c:pt>
                <c:pt idx="1982">
                  <c:v>610</c:v>
                </c:pt>
                <c:pt idx="1983">
                  <c:v>610</c:v>
                </c:pt>
                <c:pt idx="1984">
                  <c:v>610</c:v>
                </c:pt>
                <c:pt idx="1985">
                  <c:v>610</c:v>
                </c:pt>
                <c:pt idx="1986">
                  <c:v>623</c:v>
                </c:pt>
                <c:pt idx="1987">
                  <c:v>614</c:v>
                </c:pt>
                <c:pt idx="1988">
                  <c:v>613</c:v>
                </c:pt>
                <c:pt idx="1989">
                  <c:v>612</c:v>
                </c:pt>
                <c:pt idx="1990">
                  <c:v>611</c:v>
                </c:pt>
                <c:pt idx="1991">
                  <c:v>610</c:v>
                </c:pt>
                <c:pt idx="1992">
                  <c:v>610</c:v>
                </c:pt>
                <c:pt idx="1993">
                  <c:v>610</c:v>
                </c:pt>
                <c:pt idx="1994">
                  <c:v>612</c:v>
                </c:pt>
                <c:pt idx="1995">
                  <c:v>611</c:v>
                </c:pt>
                <c:pt idx="1996">
                  <c:v>610</c:v>
                </c:pt>
                <c:pt idx="1997">
                  <c:v>610</c:v>
                </c:pt>
                <c:pt idx="1998">
                  <c:v>611</c:v>
                </c:pt>
                <c:pt idx="1999">
                  <c:v>610</c:v>
                </c:pt>
                <c:pt idx="2000">
                  <c:v>609</c:v>
                </c:pt>
                <c:pt idx="2001">
                  <c:v>608</c:v>
                </c:pt>
                <c:pt idx="2002">
                  <c:v>608</c:v>
                </c:pt>
                <c:pt idx="2003">
                  <c:v>610</c:v>
                </c:pt>
                <c:pt idx="2004">
                  <c:v>608</c:v>
                </c:pt>
                <c:pt idx="2005">
                  <c:v>610</c:v>
                </c:pt>
                <c:pt idx="2006">
                  <c:v>617</c:v>
                </c:pt>
                <c:pt idx="2007">
                  <c:v>611</c:v>
                </c:pt>
                <c:pt idx="2008">
                  <c:v>611</c:v>
                </c:pt>
                <c:pt idx="2009">
                  <c:v>611</c:v>
                </c:pt>
                <c:pt idx="2010">
                  <c:v>612</c:v>
                </c:pt>
                <c:pt idx="2011">
                  <c:v>610</c:v>
                </c:pt>
                <c:pt idx="2012">
                  <c:v>610</c:v>
                </c:pt>
                <c:pt idx="2013">
                  <c:v>611</c:v>
                </c:pt>
                <c:pt idx="2014">
                  <c:v>615</c:v>
                </c:pt>
                <c:pt idx="2015">
                  <c:v>613</c:v>
                </c:pt>
                <c:pt idx="2016">
                  <c:v>611</c:v>
                </c:pt>
                <c:pt idx="2017">
                  <c:v>611</c:v>
                </c:pt>
                <c:pt idx="2018">
                  <c:v>610</c:v>
                </c:pt>
                <c:pt idx="2019">
                  <c:v>612</c:v>
                </c:pt>
                <c:pt idx="2020">
                  <c:v>612</c:v>
                </c:pt>
                <c:pt idx="2021">
                  <c:v>610</c:v>
                </c:pt>
                <c:pt idx="2022">
                  <c:v>613</c:v>
                </c:pt>
                <c:pt idx="2023">
                  <c:v>611</c:v>
                </c:pt>
                <c:pt idx="2024">
                  <c:v>615</c:v>
                </c:pt>
                <c:pt idx="2025">
                  <c:v>615</c:v>
                </c:pt>
                <c:pt idx="2026">
                  <c:v>613</c:v>
                </c:pt>
                <c:pt idx="2027">
                  <c:v>611</c:v>
                </c:pt>
                <c:pt idx="2028">
                  <c:v>611</c:v>
                </c:pt>
                <c:pt idx="2029">
                  <c:v>613</c:v>
                </c:pt>
                <c:pt idx="2030">
                  <c:v>611</c:v>
                </c:pt>
                <c:pt idx="2031">
                  <c:v>610</c:v>
                </c:pt>
                <c:pt idx="2032">
                  <c:v>610</c:v>
                </c:pt>
                <c:pt idx="2033">
                  <c:v>611</c:v>
                </c:pt>
                <c:pt idx="2034">
                  <c:v>618</c:v>
                </c:pt>
                <c:pt idx="2035">
                  <c:v>616</c:v>
                </c:pt>
                <c:pt idx="2036">
                  <c:v>611</c:v>
                </c:pt>
                <c:pt idx="2037">
                  <c:v>611</c:v>
                </c:pt>
                <c:pt idx="2038">
                  <c:v>610</c:v>
                </c:pt>
                <c:pt idx="2039">
                  <c:v>618</c:v>
                </c:pt>
                <c:pt idx="2040">
                  <c:v>618</c:v>
                </c:pt>
                <c:pt idx="2041">
                  <c:v>611</c:v>
                </c:pt>
                <c:pt idx="2042">
                  <c:v>611</c:v>
                </c:pt>
                <c:pt idx="2043">
                  <c:v>610</c:v>
                </c:pt>
                <c:pt idx="2044">
                  <c:v>615</c:v>
                </c:pt>
                <c:pt idx="2045">
                  <c:v>623</c:v>
                </c:pt>
                <c:pt idx="2046">
                  <c:v>615</c:v>
                </c:pt>
                <c:pt idx="2047">
                  <c:v>611</c:v>
                </c:pt>
                <c:pt idx="2048">
                  <c:v>610</c:v>
                </c:pt>
                <c:pt idx="2049">
                  <c:v>610</c:v>
                </c:pt>
                <c:pt idx="2050">
                  <c:v>610</c:v>
                </c:pt>
                <c:pt idx="2051">
                  <c:v>610</c:v>
                </c:pt>
                <c:pt idx="2052">
                  <c:v>612</c:v>
                </c:pt>
                <c:pt idx="2053">
                  <c:v>610</c:v>
                </c:pt>
                <c:pt idx="2054">
                  <c:v>610</c:v>
                </c:pt>
                <c:pt idx="2055">
                  <c:v>610</c:v>
                </c:pt>
                <c:pt idx="2056">
                  <c:v>610</c:v>
                </c:pt>
                <c:pt idx="2057">
                  <c:v>610</c:v>
                </c:pt>
                <c:pt idx="2058">
                  <c:v>610</c:v>
                </c:pt>
                <c:pt idx="2059">
                  <c:v>608</c:v>
                </c:pt>
                <c:pt idx="2060">
                  <c:v>613</c:v>
                </c:pt>
                <c:pt idx="2061">
                  <c:v>609</c:v>
                </c:pt>
                <c:pt idx="2062">
                  <c:v>608</c:v>
                </c:pt>
                <c:pt idx="2063">
                  <c:v>610</c:v>
                </c:pt>
                <c:pt idx="2064">
                  <c:v>607</c:v>
                </c:pt>
                <c:pt idx="2065">
                  <c:v>609</c:v>
                </c:pt>
                <c:pt idx="2066">
                  <c:v>609</c:v>
                </c:pt>
                <c:pt idx="2067">
                  <c:v>610</c:v>
                </c:pt>
                <c:pt idx="2068">
                  <c:v>610</c:v>
                </c:pt>
                <c:pt idx="2069">
                  <c:v>611</c:v>
                </c:pt>
                <c:pt idx="2070">
                  <c:v>610</c:v>
                </c:pt>
                <c:pt idx="2071">
                  <c:v>610</c:v>
                </c:pt>
                <c:pt idx="2072">
                  <c:v>610</c:v>
                </c:pt>
                <c:pt idx="2073">
                  <c:v>611</c:v>
                </c:pt>
                <c:pt idx="2074">
                  <c:v>611</c:v>
                </c:pt>
                <c:pt idx="2075">
                  <c:v>610</c:v>
                </c:pt>
                <c:pt idx="2076">
                  <c:v>615</c:v>
                </c:pt>
                <c:pt idx="2077">
                  <c:v>615</c:v>
                </c:pt>
                <c:pt idx="2078">
                  <c:v>615</c:v>
                </c:pt>
                <c:pt idx="2079">
                  <c:v>612</c:v>
                </c:pt>
                <c:pt idx="2080">
                  <c:v>610</c:v>
                </c:pt>
                <c:pt idx="2081">
                  <c:v>611</c:v>
                </c:pt>
                <c:pt idx="2082">
                  <c:v>610</c:v>
                </c:pt>
                <c:pt idx="2083">
                  <c:v>611</c:v>
                </c:pt>
                <c:pt idx="2084">
                  <c:v>617</c:v>
                </c:pt>
                <c:pt idx="2085">
                  <c:v>612</c:v>
                </c:pt>
                <c:pt idx="2086">
                  <c:v>610</c:v>
                </c:pt>
                <c:pt idx="2087">
                  <c:v>610</c:v>
                </c:pt>
                <c:pt idx="2088">
                  <c:v>611</c:v>
                </c:pt>
                <c:pt idx="2089">
                  <c:v>611</c:v>
                </c:pt>
                <c:pt idx="2090">
                  <c:v>612</c:v>
                </c:pt>
                <c:pt idx="2091">
                  <c:v>610</c:v>
                </c:pt>
                <c:pt idx="2092">
                  <c:v>611</c:v>
                </c:pt>
                <c:pt idx="2093">
                  <c:v>610</c:v>
                </c:pt>
                <c:pt idx="2094">
                  <c:v>610</c:v>
                </c:pt>
                <c:pt idx="2095">
                  <c:v>610</c:v>
                </c:pt>
                <c:pt idx="2096">
                  <c:v>610</c:v>
                </c:pt>
                <c:pt idx="2097">
                  <c:v>611</c:v>
                </c:pt>
                <c:pt idx="2098">
                  <c:v>611</c:v>
                </c:pt>
                <c:pt idx="2099">
                  <c:v>610</c:v>
                </c:pt>
                <c:pt idx="2100">
                  <c:v>616</c:v>
                </c:pt>
                <c:pt idx="2101">
                  <c:v>610</c:v>
                </c:pt>
                <c:pt idx="2102">
                  <c:v>611</c:v>
                </c:pt>
                <c:pt idx="2103">
                  <c:v>610</c:v>
                </c:pt>
                <c:pt idx="2104">
                  <c:v>610</c:v>
                </c:pt>
                <c:pt idx="2105">
                  <c:v>610</c:v>
                </c:pt>
                <c:pt idx="2106">
                  <c:v>611</c:v>
                </c:pt>
                <c:pt idx="2107">
                  <c:v>611</c:v>
                </c:pt>
                <c:pt idx="2108">
                  <c:v>609</c:v>
                </c:pt>
                <c:pt idx="2109">
                  <c:v>610</c:v>
                </c:pt>
                <c:pt idx="2110">
                  <c:v>610</c:v>
                </c:pt>
                <c:pt idx="2111">
                  <c:v>610</c:v>
                </c:pt>
                <c:pt idx="2112">
                  <c:v>611</c:v>
                </c:pt>
                <c:pt idx="2113">
                  <c:v>615</c:v>
                </c:pt>
                <c:pt idx="2114">
                  <c:v>610</c:v>
                </c:pt>
                <c:pt idx="2115">
                  <c:v>610</c:v>
                </c:pt>
                <c:pt idx="2116">
                  <c:v>610</c:v>
                </c:pt>
                <c:pt idx="2117">
                  <c:v>611</c:v>
                </c:pt>
                <c:pt idx="2118">
                  <c:v>612</c:v>
                </c:pt>
                <c:pt idx="2119">
                  <c:v>607</c:v>
                </c:pt>
                <c:pt idx="2120">
                  <c:v>607</c:v>
                </c:pt>
                <c:pt idx="2121">
                  <c:v>607</c:v>
                </c:pt>
                <c:pt idx="2122">
                  <c:v>610</c:v>
                </c:pt>
                <c:pt idx="2123">
                  <c:v>607</c:v>
                </c:pt>
                <c:pt idx="2124">
                  <c:v>607</c:v>
                </c:pt>
                <c:pt idx="2125">
                  <c:v>609</c:v>
                </c:pt>
                <c:pt idx="2126">
                  <c:v>610</c:v>
                </c:pt>
                <c:pt idx="2127">
                  <c:v>612</c:v>
                </c:pt>
                <c:pt idx="2128">
                  <c:v>615</c:v>
                </c:pt>
                <c:pt idx="2129">
                  <c:v>613</c:v>
                </c:pt>
                <c:pt idx="2130">
                  <c:v>614</c:v>
                </c:pt>
                <c:pt idx="2131">
                  <c:v>614</c:v>
                </c:pt>
                <c:pt idx="2132">
                  <c:v>615</c:v>
                </c:pt>
                <c:pt idx="2133">
                  <c:v>614</c:v>
                </c:pt>
                <c:pt idx="2134">
                  <c:v>616</c:v>
                </c:pt>
                <c:pt idx="2135">
                  <c:v>616</c:v>
                </c:pt>
                <c:pt idx="2136">
                  <c:v>615</c:v>
                </c:pt>
                <c:pt idx="2137">
                  <c:v>610</c:v>
                </c:pt>
                <c:pt idx="2138">
                  <c:v>616</c:v>
                </c:pt>
                <c:pt idx="2139">
                  <c:v>610</c:v>
                </c:pt>
                <c:pt idx="2140">
                  <c:v>610</c:v>
                </c:pt>
                <c:pt idx="2141">
                  <c:v>612</c:v>
                </c:pt>
                <c:pt idx="2142">
                  <c:v>613</c:v>
                </c:pt>
                <c:pt idx="2143">
                  <c:v>610</c:v>
                </c:pt>
                <c:pt idx="2144">
                  <c:v>609</c:v>
                </c:pt>
                <c:pt idx="2145">
                  <c:v>609</c:v>
                </c:pt>
                <c:pt idx="2146">
                  <c:v>611</c:v>
                </c:pt>
                <c:pt idx="2147">
                  <c:v>614</c:v>
                </c:pt>
                <c:pt idx="2148">
                  <c:v>610</c:v>
                </c:pt>
                <c:pt idx="2149">
                  <c:v>609</c:v>
                </c:pt>
                <c:pt idx="2150">
                  <c:v>610</c:v>
                </c:pt>
                <c:pt idx="2151">
                  <c:v>609</c:v>
                </c:pt>
                <c:pt idx="2152">
                  <c:v>610</c:v>
                </c:pt>
                <c:pt idx="2153">
                  <c:v>609</c:v>
                </c:pt>
                <c:pt idx="2154">
                  <c:v>609</c:v>
                </c:pt>
                <c:pt idx="2155">
                  <c:v>609</c:v>
                </c:pt>
                <c:pt idx="2156">
                  <c:v>610</c:v>
                </c:pt>
                <c:pt idx="2157">
                  <c:v>610</c:v>
                </c:pt>
                <c:pt idx="2158">
                  <c:v>609</c:v>
                </c:pt>
                <c:pt idx="2159">
                  <c:v>609</c:v>
                </c:pt>
                <c:pt idx="2160">
                  <c:v>611</c:v>
                </c:pt>
                <c:pt idx="2161">
                  <c:v>612</c:v>
                </c:pt>
                <c:pt idx="2162">
                  <c:v>609</c:v>
                </c:pt>
                <c:pt idx="2163">
                  <c:v>609</c:v>
                </c:pt>
                <c:pt idx="2164">
                  <c:v>610</c:v>
                </c:pt>
                <c:pt idx="2165">
                  <c:v>613</c:v>
                </c:pt>
                <c:pt idx="2166">
                  <c:v>615</c:v>
                </c:pt>
                <c:pt idx="2167">
                  <c:v>609</c:v>
                </c:pt>
                <c:pt idx="2168">
                  <c:v>610</c:v>
                </c:pt>
                <c:pt idx="2169">
                  <c:v>611</c:v>
                </c:pt>
                <c:pt idx="2170">
                  <c:v>609</c:v>
                </c:pt>
                <c:pt idx="2171">
                  <c:v>610</c:v>
                </c:pt>
                <c:pt idx="2172">
                  <c:v>610</c:v>
                </c:pt>
                <c:pt idx="2173">
                  <c:v>611</c:v>
                </c:pt>
                <c:pt idx="2174">
                  <c:v>609</c:v>
                </c:pt>
                <c:pt idx="2175">
                  <c:v>611</c:v>
                </c:pt>
                <c:pt idx="2176">
                  <c:v>617</c:v>
                </c:pt>
                <c:pt idx="2177">
                  <c:v>607</c:v>
                </c:pt>
                <c:pt idx="2178">
                  <c:v>607</c:v>
                </c:pt>
                <c:pt idx="2179">
                  <c:v>607</c:v>
                </c:pt>
                <c:pt idx="2180">
                  <c:v>608</c:v>
                </c:pt>
                <c:pt idx="2181">
                  <c:v>609</c:v>
                </c:pt>
                <c:pt idx="2182">
                  <c:v>609</c:v>
                </c:pt>
                <c:pt idx="2183">
                  <c:v>611</c:v>
                </c:pt>
                <c:pt idx="2184">
                  <c:v>614</c:v>
                </c:pt>
                <c:pt idx="2185">
                  <c:v>614</c:v>
                </c:pt>
                <c:pt idx="2186">
                  <c:v>615</c:v>
                </c:pt>
                <c:pt idx="2187">
                  <c:v>613</c:v>
                </c:pt>
                <c:pt idx="2188">
                  <c:v>614</c:v>
                </c:pt>
                <c:pt idx="2189">
                  <c:v>610</c:v>
                </c:pt>
                <c:pt idx="2190">
                  <c:v>616</c:v>
                </c:pt>
                <c:pt idx="2191">
                  <c:v>610</c:v>
                </c:pt>
                <c:pt idx="2192">
                  <c:v>609</c:v>
                </c:pt>
                <c:pt idx="2193">
                  <c:v>610</c:v>
                </c:pt>
                <c:pt idx="2194">
                  <c:v>610</c:v>
                </c:pt>
                <c:pt idx="2195">
                  <c:v>609</c:v>
                </c:pt>
                <c:pt idx="2196">
                  <c:v>610</c:v>
                </c:pt>
                <c:pt idx="2197">
                  <c:v>609</c:v>
                </c:pt>
                <c:pt idx="2198">
                  <c:v>609</c:v>
                </c:pt>
                <c:pt idx="2199">
                  <c:v>610</c:v>
                </c:pt>
                <c:pt idx="2200">
                  <c:v>612</c:v>
                </c:pt>
                <c:pt idx="2201">
                  <c:v>609</c:v>
                </c:pt>
                <c:pt idx="2202">
                  <c:v>609</c:v>
                </c:pt>
                <c:pt idx="2203">
                  <c:v>610</c:v>
                </c:pt>
                <c:pt idx="2204">
                  <c:v>611</c:v>
                </c:pt>
                <c:pt idx="2205">
                  <c:v>611</c:v>
                </c:pt>
                <c:pt idx="2206">
                  <c:v>609</c:v>
                </c:pt>
                <c:pt idx="2207">
                  <c:v>614</c:v>
                </c:pt>
                <c:pt idx="2208">
                  <c:v>610</c:v>
                </c:pt>
                <c:pt idx="2209">
                  <c:v>611</c:v>
                </c:pt>
                <c:pt idx="2210">
                  <c:v>609</c:v>
                </c:pt>
                <c:pt idx="2211">
                  <c:v>611</c:v>
                </c:pt>
                <c:pt idx="2212">
                  <c:v>614</c:v>
                </c:pt>
                <c:pt idx="2213">
                  <c:v>613</c:v>
                </c:pt>
                <c:pt idx="2214">
                  <c:v>614</c:v>
                </c:pt>
                <c:pt idx="2215">
                  <c:v>611</c:v>
                </c:pt>
                <c:pt idx="2216">
                  <c:v>609</c:v>
                </c:pt>
                <c:pt idx="2217">
                  <c:v>609</c:v>
                </c:pt>
                <c:pt idx="2218">
                  <c:v>611</c:v>
                </c:pt>
                <c:pt idx="2219">
                  <c:v>609</c:v>
                </c:pt>
                <c:pt idx="2220">
                  <c:v>609</c:v>
                </c:pt>
                <c:pt idx="2221">
                  <c:v>609</c:v>
                </c:pt>
                <c:pt idx="2222">
                  <c:v>610</c:v>
                </c:pt>
                <c:pt idx="2223">
                  <c:v>609</c:v>
                </c:pt>
                <c:pt idx="2224">
                  <c:v>610</c:v>
                </c:pt>
                <c:pt idx="2225">
                  <c:v>609</c:v>
                </c:pt>
                <c:pt idx="2226">
                  <c:v>610</c:v>
                </c:pt>
                <c:pt idx="2227">
                  <c:v>611</c:v>
                </c:pt>
                <c:pt idx="2228">
                  <c:v>613</c:v>
                </c:pt>
                <c:pt idx="2229">
                  <c:v>613</c:v>
                </c:pt>
                <c:pt idx="2230">
                  <c:v>614</c:v>
                </c:pt>
                <c:pt idx="2231">
                  <c:v>618</c:v>
                </c:pt>
                <c:pt idx="2232">
                  <c:v>614</c:v>
                </c:pt>
                <c:pt idx="2233">
                  <c:v>612</c:v>
                </c:pt>
                <c:pt idx="2234">
                  <c:v>613</c:v>
                </c:pt>
                <c:pt idx="2235">
                  <c:v>612</c:v>
                </c:pt>
                <c:pt idx="2236">
                  <c:v>614</c:v>
                </c:pt>
                <c:pt idx="2237">
                  <c:v>618</c:v>
                </c:pt>
                <c:pt idx="2238">
                  <c:v>617</c:v>
                </c:pt>
                <c:pt idx="2239">
                  <c:v>616</c:v>
                </c:pt>
                <c:pt idx="2240">
                  <c:v>614</c:v>
                </c:pt>
                <c:pt idx="2241">
                  <c:v>612</c:v>
                </c:pt>
                <c:pt idx="2242">
                  <c:v>611</c:v>
                </c:pt>
                <c:pt idx="2243">
                  <c:v>610</c:v>
                </c:pt>
                <c:pt idx="2244">
                  <c:v>609</c:v>
                </c:pt>
                <c:pt idx="2245">
                  <c:v>609</c:v>
                </c:pt>
                <c:pt idx="2246">
                  <c:v>616</c:v>
                </c:pt>
                <c:pt idx="2247">
                  <c:v>613</c:v>
                </c:pt>
                <c:pt idx="2248">
                  <c:v>610</c:v>
                </c:pt>
                <c:pt idx="2249">
                  <c:v>612</c:v>
                </c:pt>
                <c:pt idx="2250">
                  <c:v>609</c:v>
                </c:pt>
                <c:pt idx="2251">
                  <c:v>609</c:v>
                </c:pt>
                <c:pt idx="2252">
                  <c:v>614</c:v>
                </c:pt>
                <c:pt idx="2253">
                  <c:v>612</c:v>
                </c:pt>
                <c:pt idx="2254">
                  <c:v>615</c:v>
                </c:pt>
                <c:pt idx="2255">
                  <c:v>610</c:v>
                </c:pt>
                <c:pt idx="2256">
                  <c:v>609</c:v>
                </c:pt>
                <c:pt idx="2257">
                  <c:v>610</c:v>
                </c:pt>
                <c:pt idx="2258">
                  <c:v>609</c:v>
                </c:pt>
                <c:pt idx="2259">
                  <c:v>618</c:v>
                </c:pt>
                <c:pt idx="2260">
                  <c:v>611</c:v>
                </c:pt>
                <c:pt idx="2261">
                  <c:v>610</c:v>
                </c:pt>
                <c:pt idx="2262">
                  <c:v>608</c:v>
                </c:pt>
                <c:pt idx="2263">
                  <c:v>607</c:v>
                </c:pt>
                <c:pt idx="2264">
                  <c:v>607</c:v>
                </c:pt>
                <c:pt idx="2265">
                  <c:v>607</c:v>
                </c:pt>
                <c:pt idx="2266">
                  <c:v>607</c:v>
                </c:pt>
                <c:pt idx="2267">
                  <c:v>609</c:v>
                </c:pt>
                <c:pt idx="2268">
                  <c:v>611</c:v>
                </c:pt>
                <c:pt idx="2269">
                  <c:v>609</c:v>
                </c:pt>
                <c:pt idx="2270">
                  <c:v>609</c:v>
                </c:pt>
                <c:pt idx="2271">
                  <c:v>609</c:v>
                </c:pt>
                <c:pt idx="2272">
                  <c:v>609</c:v>
                </c:pt>
                <c:pt idx="2273">
                  <c:v>611</c:v>
                </c:pt>
                <c:pt idx="2274">
                  <c:v>609</c:v>
                </c:pt>
                <c:pt idx="2275">
                  <c:v>609</c:v>
                </c:pt>
                <c:pt idx="2276">
                  <c:v>610</c:v>
                </c:pt>
                <c:pt idx="2277">
                  <c:v>610</c:v>
                </c:pt>
                <c:pt idx="2278">
                  <c:v>610</c:v>
                </c:pt>
                <c:pt idx="2279">
                  <c:v>609</c:v>
                </c:pt>
                <c:pt idx="2280">
                  <c:v>610</c:v>
                </c:pt>
                <c:pt idx="2281">
                  <c:v>609</c:v>
                </c:pt>
                <c:pt idx="2282">
                  <c:v>608</c:v>
                </c:pt>
                <c:pt idx="2283">
                  <c:v>609</c:v>
                </c:pt>
                <c:pt idx="2284">
                  <c:v>609</c:v>
                </c:pt>
                <c:pt idx="2285">
                  <c:v>608</c:v>
                </c:pt>
                <c:pt idx="2286">
                  <c:v>610</c:v>
                </c:pt>
                <c:pt idx="2287">
                  <c:v>610</c:v>
                </c:pt>
                <c:pt idx="2288">
                  <c:v>613</c:v>
                </c:pt>
                <c:pt idx="2289">
                  <c:v>613</c:v>
                </c:pt>
                <c:pt idx="2290">
                  <c:v>611</c:v>
                </c:pt>
                <c:pt idx="2291">
                  <c:v>613</c:v>
                </c:pt>
                <c:pt idx="2292">
                  <c:v>610</c:v>
                </c:pt>
                <c:pt idx="2293">
                  <c:v>614</c:v>
                </c:pt>
                <c:pt idx="2294">
                  <c:v>608</c:v>
                </c:pt>
                <c:pt idx="2295">
                  <c:v>608</c:v>
                </c:pt>
                <c:pt idx="2296">
                  <c:v>610</c:v>
                </c:pt>
                <c:pt idx="2297">
                  <c:v>609</c:v>
                </c:pt>
                <c:pt idx="2298">
                  <c:v>610</c:v>
                </c:pt>
                <c:pt idx="2299">
                  <c:v>611</c:v>
                </c:pt>
                <c:pt idx="2300">
                  <c:v>612</c:v>
                </c:pt>
                <c:pt idx="2301">
                  <c:v>612</c:v>
                </c:pt>
                <c:pt idx="2302">
                  <c:v>615</c:v>
                </c:pt>
                <c:pt idx="2303">
                  <c:v>613</c:v>
                </c:pt>
                <c:pt idx="2304">
                  <c:v>613</c:v>
                </c:pt>
                <c:pt idx="2305">
                  <c:v>609</c:v>
                </c:pt>
                <c:pt idx="2306">
                  <c:v>609</c:v>
                </c:pt>
                <c:pt idx="2307">
                  <c:v>611</c:v>
                </c:pt>
                <c:pt idx="2308">
                  <c:v>608</c:v>
                </c:pt>
                <c:pt idx="2309">
                  <c:v>609</c:v>
                </c:pt>
                <c:pt idx="2310">
                  <c:v>610</c:v>
                </c:pt>
                <c:pt idx="2311">
                  <c:v>610</c:v>
                </c:pt>
                <c:pt idx="2312">
                  <c:v>609</c:v>
                </c:pt>
                <c:pt idx="2313">
                  <c:v>609</c:v>
                </c:pt>
                <c:pt idx="2314">
                  <c:v>608</c:v>
                </c:pt>
                <c:pt idx="2315">
                  <c:v>609</c:v>
                </c:pt>
                <c:pt idx="2316">
                  <c:v>609</c:v>
                </c:pt>
                <c:pt idx="2317">
                  <c:v>611</c:v>
                </c:pt>
                <c:pt idx="2318">
                  <c:v>611</c:v>
                </c:pt>
                <c:pt idx="2319">
                  <c:v>609</c:v>
                </c:pt>
                <c:pt idx="2320">
                  <c:v>611</c:v>
                </c:pt>
                <c:pt idx="2321">
                  <c:v>612</c:v>
                </c:pt>
                <c:pt idx="2322">
                  <c:v>616</c:v>
                </c:pt>
                <c:pt idx="2323">
                  <c:v>608</c:v>
                </c:pt>
                <c:pt idx="2324">
                  <c:v>608</c:v>
                </c:pt>
                <c:pt idx="2325">
                  <c:v>606</c:v>
                </c:pt>
                <c:pt idx="2326">
                  <c:v>609</c:v>
                </c:pt>
                <c:pt idx="2327">
                  <c:v>613</c:v>
                </c:pt>
                <c:pt idx="2328">
                  <c:v>608</c:v>
                </c:pt>
                <c:pt idx="2329">
                  <c:v>608</c:v>
                </c:pt>
                <c:pt idx="2330">
                  <c:v>610</c:v>
                </c:pt>
                <c:pt idx="2331">
                  <c:v>610</c:v>
                </c:pt>
                <c:pt idx="2332">
                  <c:v>608</c:v>
                </c:pt>
                <c:pt idx="2333">
                  <c:v>609</c:v>
                </c:pt>
                <c:pt idx="2334">
                  <c:v>610</c:v>
                </c:pt>
                <c:pt idx="2335">
                  <c:v>610</c:v>
                </c:pt>
                <c:pt idx="2336">
                  <c:v>610</c:v>
                </c:pt>
                <c:pt idx="2337">
                  <c:v>609</c:v>
                </c:pt>
                <c:pt idx="2338">
                  <c:v>613</c:v>
                </c:pt>
                <c:pt idx="2339">
                  <c:v>613</c:v>
                </c:pt>
                <c:pt idx="2340">
                  <c:v>612</c:v>
                </c:pt>
                <c:pt idx="2341">
                  <c:v>615</c:v>
                </c:pt>
                <c:pt idx="2342">
                  <c:v>613</c:v>
                </c:pt>
                <c:pt idx="2343">
                  <c:v>614</c:v>
                </c:pt>
                <c:pt idx="2344">
                  <c:v>609</c:v>
                </c:pt>
                <c:pt idx="2345">
                  <c:v>610</c:v>
                </c:pt>
                <c:pt idx="2346">
                  <c:v>609</c:v>
                </c:pt>
                <c:pt idx="2347">
                  <c:v>608</c:v>
                </c:pt>
                <c:pt idx="2348">
                  <c:v>608</c:v>
                </c:pt>
                <c:pt idx="2349">
                  <c:v>608</c:v>
                </c:pt>
                <c:pt idx="2350">
                  <c:v>609</c:v>
                </c:pt>
                <c:pt idx="2351">
                  <c:v>613</c:v>
                </c:pt>
                <c:pt idx="2352">
                  <c:v>608</c:v>
                </c:pt>
                <c:pt idx="2353">
                  <c:v>608</c:v>
                </c:pt>
                <c:pt idx="2354">
                  <c:v>609</c:v>
                </c:pt>
                <c:pt idx="2355">
                  <c:v>609</c:v>
                </c:pt>
                <c:pt idx="2356">
                  <c:v>610</c:v>
                </c:pt>
                <c:pt idx="2357">
                  <c:v>611</c:v>
                </c:pt>
                <c:pt idx="2358">
                  <c:v>612</c:v>
                </c:pt>
                <c:pt idx="2359">
                  <c:v>614</c:v>
                </c:pt>
                <c:pt idx="2360">
                  <c:v>613</c:v>
                </c:pt>
                <c:pt idx="2361">
                  <c:v>613</c:v>
                </c:pt>
                <c:pt idx="2362">
                  <c:v>610</c:v>
                </c:pt>
                <c:pt idx="2363">
                  <c:v>609</c:v>
                </c:pt>
                <c:pt idx="2364">
                  <c:v>610</c:v>
                </c:pt>
                <c:pt idx="2365">
                  <c:v>608</c:v>
                </c:pt>
                <c:pt idx="2366">
                  <c:v>608</c:v>
                </c:pt>
                <c:pt idx="2367">
                  <c:v>609</c:v>
                </c:pt>
                <c:pt idx="2368">
                  <c:v>610</c:v>
                </c:pt>
                <c:pt idx="2369">
                  <c:v>608</c:v>
                </c:pt>
                <c:pt idx="2370">
                  <c:v>610</c:v>
                </c:pt>
                <c:pt idx="2371">
                  <c:v>608</c:v>
                </c:pt>
                <c:pt idx="2372">
                  <c:v>610</c:v>
                </c:pt>
                <c:pt idx="2373">
                  <c:v>608</c:v>
                </c:pt>
                <c:pt idx="2374">
                  <c:v>610</c:v>
                </c:pt>
                <c:pt idx="2375">
                  <c:v>610</c:v>
                </c:pt>
                <c:pt idx="2376">
                  <c:v>608</c:v>
                </c:pt>
                <c:pt idx="2377">
                  <c:v>611</c:v>
                </c:pt>
                <c:pt idx="2378">
                  <c:v>610</c:v>
                </c:pt>
                <c:pt idx="2379">
                  <c:v>612</c:v>
                </c:pt>
                <c:pt idx="2380">
                  <c:v>611</c:v>
                </c:pt>
                <c:pt idx="2381">
                  <c:v>606</c:v>
                </c:pt>
                <c:pt idx="2382">
                  <c:v>606</c:v>
                </c:pt>
                <c:pt idx="2383">
                  <c:v>605</c:v>
                </c:pt>
                <c:pt idx="2384">
                  <c:v>606</c:v>
                </c:pt>
                <c:pt idx="2385">
                  <c:v>608</c:v>
                </c:pt>
                <c:pt idx="2386">
                  <c:v>608</c:v>
                </c:pt>
                <c:pt idx="2387">
                  <c:v>608</c:v>
                </c:pt>
                <c:pt idx="2388">
                  <c:v>609</c:v>
                </c:pt>
                <c:pt idx="2389">
                  <c:v>610</c:v>
                </c:pt>
                <c:pt idx="2390">
                  <c:v>617</c:v>
                </c:pt>
                <c:pt idx="2391">
                  <c:v>608</c:v>
                </c:pt>
                <c:pt idx="2392">
                  <c:v>610</c:v>
                </c:pt>
                <c:pt idx="2393">
                  <c:v>612</c:v>
                </c:pt>
                <c:pt idx="2394">
                  <c:v>611</c:v>
                </c:pt>
                <c:pt idx="2395">
                  <c:v>613</c:v>
                </c:pt>
                <c:pt idx="2396">
                  <c:v>614</c:v>
                </c:pt>
                <c:pt idx="2397">
                  <c:v>615</c:v>
                </c:pt>
                <c:pt idx="2398">
                  <c:v>608</c:v>
                </c:pt>
                <c:pt idx="2399">
                  <c:v>614</c:v>
                </c:pt>
                <c:pt idx="2400">
                  <c:v>608</c:v>
                </c:pt>
                <c:pt idx="2401">
                  <c:v>610</c:v>
                </c:pt>
                <c:pt idx="2402">
                  <c:v>608</c:v>
                </c:pt>
                <c:pt idx="2403">
                  <c:v>609</c:v>
                </c:pt>
                <c:pt idx="2404">
                  <c:v>608</c:v>
                </c:pt>
                <c:pt idx="2405">
                  <c:v>608</c:v>
                </c:pt>
                <c:pt idx="2406">
                  <c:v>608</c:v>
                </c:pt>
                <c:pt idx="2407">
                  <c:v>609</c:v>
                </c:pt>
                <c:pt idx="2408">
                  <c:v>610</c:v>
                </c:pt>
                <c:pt idx="2409">
                  <c:v>611</c:v>
                </c:pt>
                <c:pt idx="2410">
                  <c:v>608</c:v>
                </c:pt>
                <c:pt idx="2411">
                  <c:v>609</c:v>
                </c:pt>
                <c:pt idx="2412">
                  <c:v>610</c:v>
                </c:pt>
                <c:pt idx="2413">
                  <c:v>611</c:v>
                </c:pt>
                <c:pt idx="2414">
                  <c:v>612</c:v>
                </c:pt>
                <c:pt idx="2415">
                  <c:v>608</c:v>
                </c:pt>
                <c:pt idx="2416">
                  <c:v>614</c:v>
                </c:pt>
                <c:pt idx="2417">
                  <c:v>608</c:v>
                </c:pt>
                <c:pt idx="2418">
                  <c:v>609</c:v>
                </c:pt>
                <c:pt idx="2419">
                  <c:v>608</c:v>
                </c:pt>
                <c:pt idx="2420">
                  <c:v>608</c:v>
                </c:pt>
                <c:pt idx="2421">
                  <c:v>613</c:v>
                </c:pt>
                <c:pt idx="2422">
                  <c:v>611</c:v>
                </c:pt>
                <c:pt idx="2423">
                  <c:v>612</c:v>
                </c:pt>
                <c:pt idx="2424">
                  <c:v>613</c:v>
                </c:pt>
                <c:pt idx="2425">
                  <c:v>612</c:v>
                </c:pt>
                <c:pt idx="2426">
                  <c:v>613</c:v>
                </c:pt>
                <c:pt idx="2427">
                  <c:v>612</c:v>
                </c:pt>
                <c:pt idx="2428">
                  <c:v>609</c:v>
                </c:pt>
                <c:pt idx="2429">
                  <c:v>610</c:v>
                </c:pt>
                <c:pt idx="2430">
                  <c:v>608</c:v>
                </c:pt>
                <c:pt idx="2431">
                  <c:v>608</c:v>
                </c:pt>
                <c:pt idx="2432">
                  <c:v>613</c:v>
                </c:pt>
                <c:pt idx="2433">
                  <c:v>612</c:v>
                </c:pt>
                <c:pt idx="2434">
                  <c:v>613</c:v>
                </c:pt>
                <c:pt idx="2435">
                  <c:v>613</c:v>
                </c:pt>
                <c:pt idx="2436">
                  <c:v>608</c:v>
                </c:pt>
                <c:pt idx="2437">
                  <c:v>607</c:v>
                </c:pt>
                <c:pt idx="2438">
                  <c:v>610</c:v>
                </c:pt>
                <c:pt idx="2439">
                  <c:v>607</c:v>
                </c:pt>
                <c:pt idx="2440">
                  <c:v>606</c:v>
                </c:pt>
                <c:pt idx="2441">
                  <c:v>606</c:v>
                </c:pt>
                <c:pt idx="2442">
                  <c:v>605</c:v>
                </c:pt>
                <c:pt idx="2443">
                  <c:v>611</c:v>
                </c:pt>
                <c:pt idx="2444">
                  <c:v>609</c:v>
                </c:pt>
                <c:pt idx="2445">
                  <c:v>612</c:v>
                </c:pt>
                <c:pt idx="2446">
                  <c:v>611</c:v>
                </c:pt>
                <c:pt idx="2447">
                  <c:v>612</c:v>
                </c:pt>
                <c:pt idx="2448">
                  <c:v>612</c:v>
                </c:pt>
                <c:pt idx="2449">
                  <c:v>613</c:v>
                </c:pt>
                <c:pt idx="2450">
                  <c:v>610</c:v>
                </c:pt>
                <c:pt idx="2451">
                  <c:v>608</c:v>
                </c:pt>
                <c:pt idx="2452">
                  <c:v>610</c:v>
                </c:pt>
                <c:pt idx="2453">
                  <c:v>608</c:v>
                </c:pt>
                <c:pt idx="2454">
                  <c:v>608</c:v>
                </c:pt>
                <c:pt idx="2455">
                  <c:v>608</c:v>
                </c:pt>
                <c:pt idx="2456">
                  <c:v>608</c:v>
                </c:pt>
                <c:pt idx="2457">
                  <c:v>608</c:v>
                </c:pt>
                <c:pt idx="2458">
                  <c:v>607</c:v>
                </c:pt>
                <c:pt idx="2459">
                  <c:v>607</c:v>
                </c:pt>
                <c:pt idx="2460">
                  <c:v>608</c:v>
                </c:pt>
                <c:pt idx="2461">
                  <c:v>609</c:v>
                </c:pt>
                <c:pt idx="2462">
                  <c:v>610</c:v>
                </c:pt>
                <c:pt idx="2463">
                  <c:v>608</c:v>
                </c:pt>
                <c:pt idx="2464">
                  <c:v>612</c:v>
                </c:pt>
                <c:pt idx="2465">
                  <c:v>614</c:v>
                </c:pt>
                <c:pt idx="2466">
                  <c:v>611</c:v>
                </c:pt>
                <c:pt idx="2467">
                  <c:v>621</c:v>
                </c:pt>
                <c:pt idx="2468">
                  <c:v>613</c:v>
                </c:pt>
                <c:pt idx="2469">
                  <c:v>615</c:v>
                </c:pt>
                <c:pt idx="2470">
                  <c:v>609</c:v>
                </c:pt>
                <c:pt idx="2471">
                  <c:v>613</c:v>
                </c:pt>
                <c:pt idx="2472">
                  <c:v>611</c:v>
                </c:pt>
                <c:pt idx="2473">
                  <c:v>608</c:v>
                </c:pt>
                <c:pt idx="2474">
                  <c:v>607</c:v>
                </c:pt>
                <c:pt idx="2475">
                  <c:v>608</c:v>
                </c:pt>
                <c:pt idx="2476">
                  <c:v>609</c:v>
                </c:pt>
                <c:pt idx="2477">
                  <c:v>608</c:v>
                </c:pt>
                <c:pt idx="2478">
                  <c:v>608</c:v>
                </c:pt>
                <c:pt idx="2479">
                  <c:v>607</c:v>
                </c:pt>
                <c:pt idx="2480">
                  <c:v>608</c:v>
                </c:pt>
                <c:pt idx="2481">
                  <c:v>609</c:v>
                </c:pt>
                <c:pt idx="2482">
                  <c:v>607</c:v>
                </c:pt>
                <c:pt idx="2483">
                  <c:v>607</c:v>
                </c:pt>
                <c:pt idx="2484">
                  <c:v>611</c:v>
                </c:pt>
                <c:pt idx="2485">
                  <c:v>612</c:v>
                </c:pt>
                <c:pt idx="2486">
                  <c:v>607</c:v>
                </c:pt>
                <c:pt idx="2487">
                  <c:v>607</c:v>
                </c:pt>
                <c:pt idx="2488">
                  <c:v>607</c:v>
                </c:pt>
                <c:pt idx="2489">
                  <c:v>608</c:v>
                </c:pt>
                <c:pt idx="2490">
                  <c:v>610</c:v>
                </c:pt>
                <c:pt idx="2491">
                  <c:v>611</c:v>
                </c:pt>
                <c:pt idx="2492">
                  <c:v>613</c:v>
                </c:pt>
                <c:pt idx="2493">
                  <c:v>613</c:v>
                </c:pt>
                <c:pt idx="2494">
                  <c:v>609</c:v>
                </c:pt>
                <c:pt idx="2495">
                  <c:v>608</c:v>
                </c:pt>
                <c:pt idx="2496">
                  <c:v>614</c:v>
                </c:pt>
                <c:pt idx="2497">
                  <c:v>605</c:v>
                </c:pt>
                <c:pt idx="2498">
                  <c:v>606</c:v>
                </c:pt>
                <c:pt idx="2499">
                  <c:v>605</c:v>
                </c:pt>
                <c:pt idx="2500">
                  <c:v>606</c:v>
                </c:pt>
                <c:pt idx="2501">
                  <c:v>611</c:v>
                </c:pt>
                <c:pt idx="2502">
                  <c:v>605</c:v>
                </c:pt>
                <c:pt idx="2503">
                  <c:v>609</c:v>
                </c:pt>
                <c:pt idx="2504">
                  <c:v>611</c:v>
                </c:pt>
                <c:pt idx="2505">
                  <c:v>608</c:v>
                </c:pt>
                <c:pt idx="2506">
                  <c:v>609</c:v>
                </c:pt>
                <c:pt idx="2507">
                  <c:v>607</c:v>
                </c:pt>
                <c:pt idx="2508">
                  <c:v>607</c:v>
                </c:pt>
                <c:pt idx="2509">
                  <c:v>611</c:v>
                </c:pt>
                <c:pt idx="2510">
                  <c:v>610</c:v>
                </c:pt>
                <c:pt idx="2511">
                  <c:v>611</c:v>
                </c:pt>
                <c:pt idx="2512">
                  <c:v>613</c:v>
                </c:pt>
                <c:pt idx="2513">
                  <c:v>612</c:v>
                </c:pt>
                <c:pt idx="2514">
                  <c:v>609</c:v>
                </c:pt>
                <c:pt idx="2515">
                  <c:v>607</c:v>
                </c:pt>
                <c:pt idx="2516">
                  <c:v>607</c:v>
                </c:pt>
                <c:pt idx="2517">
                  <c:v>607</c:v>
                </c:pt>
                <c:pt idx="2518">
                  <c:v>607</c:v>
                </c:pt>
                <c:pt idx="2519">
                  <c:v>607</c:v>
                </c:pt>
                <c:pt idx="2520">
                  <c:v>607</c:v>
                </c:pt>
                <c:pt idx="2521">
                  <c:v>607</c:v>
                </c:pt>
                <c:pt idx="2522">
                  <c:v>609</c:v>
                </c:pt>
                <c:pt idx="2523">
                  <c:v>610</c:v>
                </c:pt>
                <c:pt idx="2524">
                  <c:v>612</c:v>
                </c:pt>
                <c:pt idx="2525">
                  <c:v>619</c:v>
                </c:pt>
                <c:pt idx="2526">
                  <c:v>613</c:v>
                </c:pt>
                <c:pt idx="2527">
                  <c:v>607</c:v>
                </c:pt>
                <c:pt idx="2528">
                  <c:v>607</c:v>
                </c:pt>
                <c:pt idx="2529">
                  <c:v>609</c:v>
                </c:pt>
                <c:pt idx="2530">
                  <c:v>613</c:v>
                </c:pt>
                <c:pt idx="2531">
                  <c:v>607</c:v>
                </c:pt>
                <c:pt idx="2532">
                  <c:v>607</c:v>
                </c:pt>
                <c:pt idx="2533">
                  <c:v>607</c:v>
                </c:pt>
                <c:pt idx="2534">
                  <c:v>607</c:v>
                </c:pt>
                <c:pt idx="2535">
                  <c:v>609</c:v>
                </c:pt>
                <c:pt idx="2536">
                  <c:v>611</c:v>
                </c:pt>
                <c:pt idx="2537">
                  <c:v>611</c:v>
                </c:pt>
                <c:pt idx="2538">
                  <c:v>613</c:v>
                </c:pt>
                <c:pt idx="2539">
                  <c:v>614</c:v>
                </c:pt>
                <c:pt idx="2540">
                  <c:v>607</c:v>
                </c:pt>
                <c:pt idx="2541">
                  <c:v>607</c:v>
                </c:pt>
                <c:pt idx="2542">
                  <c:v>607</c:v>
                </c:pt>
                <c:pt idx="2543">
                  <c:v>609</c:v>
                </c:pt>
                <c:pt idx="2544">
                  <c:v>607</c:v>
                </c:pt>
                <c:pt idx="2545">
                  <c:v>607</c:v>
                </c:pt>
                <c:pt idx="2546">
                  <c:v>607</c:v>
                </c:pt>
                <c:pt idx="2547">
                  <c:v>607</c:v>
                </c:pt>
                <c:pt idx="2548">
                  <c:v>608</c:v>
                </c:pt>
                <c:pt idx="2549">
                  <c:v>609</c:v>
                </c:pt>
                <c:pt idx="2550">
                  <c:v>609</c:v>
                </c:pt>
                <c:pt idx="2551">
                  <c:v>611</c:v>
                </c:pt>
                <c:pt idx="2552">
                  <c:v>608</c:v>
                </c:pt>
                <c:pt idx="2553">
                  <c:v>609</c:v>
                </c:pt>
                <c:pt idx="2554">
                  <c:v>610</c:v>
                </c:pt>
                <c:pt idx="2555">
                  <c:v>605</c:v>
                </c:pt>
                <c:pt idx="2556">
                  <c:v>604</c:v>
                </c:pt>
                <c:pt idx="2557">
                  <c:v>605</c:v>
                </c:pt>
                <c:pt idx="2558">
                  <c:v>606</c:v>
                </c:pt>
                <c:pt idx="2559">
                  <c:v>612</c:v>
                </c:pt>
                <c:pt idx="2560">
                  <c:v>608</c:v>
                </c:pt>
                <c:pt idx="2561">
                  <c:v>608</c:v>
                </c:pt>
                <c:pt idx="2562">
                  <c:v>611</c:v>
                </c:pt>
                <c:pt idx="2563">
                  <c:v>613</c:v>
                </c:pt>
                <c:pt idx="2564">
                  <c:v>607</c:v>
                </c:pt>
                <c:pt idx="2565">
                  <c:v>606</c:v>
                </c:pt>
                <c:pt idx="2566">
                  <c:v>607</c:v>
                </c:pt>
                <c:pt idx="2567">
                  <c:v>608</c:v>
                </c:pt>
                <c:pt idx="2568">
                  <c:v>609</c:v>
                </c:pt>
                <c:pt idx="2569">
                  <c:v>606</c:v>
                </c:pt>
                <c:pt idx="2570">
                  <c:v>607</c:v>
                </c:pt>
                <c:pt idx="2571">
                  <c:v>606</c:v>
                </c:pt>
                <c:pt idx="2572">
                  <c:v>612</c:v>
                </c:pt>
                <c:pt idx="2573">
                  <c:v>613</c:v>
                </c:pt>
                <c:pt idx="2574">
                  <c:v>607</c:v>
                </c:pt>
                <c:pt idx="2575">
                  <c:v>607</c:v>
                </c:pt>
                <c:pt idx="2576">
                  <c:v>607</c:v>
                </c:pt>
                <c:pt idx="2577">
                  <c:v>607</c:v>
                </c:pt>
                <c:pt idx="2578">
                  <c:v>608</c:v>
                </c:pt>
                <c:pt idx="2579">
                  <c:v>607</c:v>
                </c:pt>
                <c:pt idx="2580">
                  <c:v>610</c:v>
                </c:pt>
                <c:pt idx="2581">
                  <c:v>608</c:v>
                </c:pt>
                <c:pt idx="2582">
                  <c:v>608</c:v>
                </c:pt>
                <c:pt idx="2583">
                  <c:v>611</c:v>
                </c:pt>
                <c:pt idx="2584">
                  <c:v>611</c:v>
                </c:pt>
                <c:pt idx="2585">
                  <c:v>610</c:v>
                </c:pt>
                <c:pt idx="2586">
                  <c:v>612</c:v>
                </c:pt>
                <c:pt idx="2587">
                  <c:v>607</c:v>
                </c:pt>
                <c:pt idx="2588">
                  <c:v>609</c:v>
                </c:pt>
                <c:pt idx="2589">
                  <c:v>607</c:v>
                </c:pt>
                <c:pt idx="2590">
                  <c:v>607</c:v>
                </c:pt>
                <c:pt idx="2591">
                  <c:v>607</c:v>
                </c:pt>
                <c:pt idx="2592">
                  <c:v>607</c:v>
                </c:pt>
                <c:pt idx="2593">
                  <c:v>607</c:v>
                </c:pt>
                <c:pt idx="2594">
                  <c:v>607</c:v>
                </c:pt>
                <c:pt idx="2595">
                  <c:v>608</c:v>
                </c:pt>
                <c:pt idx="2596">
                  <c:v>608</c:v>
                </c:pt>
                <c:pt idx="2597">
                  <c:v>609</c:v>
                </c:pt>
                <c:pt idx="2598">
                  <c:v>608</c:v>
                </c:pt>
                <c:pt idx="2599">
                  <c:v>611</c:v>
                </c:pt>
                <c:pt idx="2600">
                  <c:v>607</c:v>
                </c:pt>
                <c:pt idx="2601">
                  <c:v>607</c:v>
                </c:pt>
                <c:pt idx="2602">
                  <c:v>609</c:v>
                </c:pt>
                <c:pt idx="2603">
                  <c:v>608</c:v>
                </c:pt>
                <c:pt idx="2604">
                  <c:v>608</c:v>
                </c:pt>
                <c:pt idx="2605">
                  <c:v>610</c:v>
                </c:pt>
                <c:pt idx="2606">
                  <c:v>613</c:v>
                </c:pt>
                <c:pt idx="2607">
                  <c:v>612</c:v>
                </c:pt>
                <c:pt idx="2608">
                  <c:v>607</c:v>
                </c:pt>
                <c:pt idx="2609">
                  <c:v>607</c:v>
                </c:pt>
                <c:pt idx="2610">
                  <c:v>607</c:v>
                </c:pt>
                <c:pt idx="2611">
                  <c:v>608</c:v>
                </c:pt>
                <c:pt idx="2612">
                  <c:v>609</c:v>
                </c:pt>
                <c:pt idx="2613">
                  <c:v>607</c:v>
                </c:pt>
                <c:pt idx="2614">
                  <c:v>606</c:v>
                </c:pt>
                <c:pt idx="2615">
                  <c:v>609</c:v>
                </c:pt>
                <c:pt idx="2616">
                  <c:v>610</c:v>
                </c:pt>
                <c:pt idx="2617">
                  <c:v>607</c:v>
                </c:pt>
                <c:pt idx="2618">
                  <c:v>604</c:v>
                </c:pt>
                <c:pt idx="2619">
                  <c:v>604</c:v>
                </c:pt>
                <c:pt idx="2620">
                  <c:v>606</c:v>
                </c:pt>
                <c:pt idx="2621">
                  <c:v>606</c:v>
                </c:pt>
                <c:pt idx="2622">
                  <c:v>612</c:v>
                </c:pt>
                <c:pt idx="2623">
                  <c:v>607</c:v>
                </c:pt>
                <c:pt idx="2624">
                  <c:v>607</c:v>
                </c:pt>
                <c:pt idx="2625">
                  <c:v>607</c:v>
                </c:pt>
                <c:pt idx="2626">
                  <c:v>608</c:v>
                </c:pt>
                <c:pt idx="2627">
                  <c:v>607</c:v>
                </c:pt>
                <c:pt idx="2628">
                  <c:v>606</c:v>
                </c:pt>
                <c:pt idx="2629">
                  <c:v>607</c:v>
                </c:pt>
                <c:pt idx="2630">
                  <c:v>607</c:v>
                </c:pt>
                <c:pt idx="2631">
                  <c:v>608</c:v>
                </c:pt>
                <c:pt idx="2632">
                  <c:v>606</c:v>
                </c:pt>
                <c:pt idx="2633">
                  <c:v>608</c:v>
                </c:pt>
                <c:pt idx="2634">
                  <c:v>608</c:v>
                </c:pt>
                <c:pt idx="2635">
                  <c:v>612</c:v>
                </c:pt>
                <c:pt idx="2636">
                  <c:v>608</c:v>
                </c:pt>
                <c:pt idx="2637">
                  <c:v>606</c:v>
                </c:pt>
                <c:pt idx="2638">
                  <c:v>606</c:v>
                </c:pt>
                <c:pt idx="2639">
                  <c:v>606</c:v>
                </c:pt>
                <c:pt idx="2640">
                  <c:v>608</c:v>
                </c:pt>
                <c:pt idx="2641">
                  <c:v>607</c:v>
                </c:pt>
                <c:pt idx="2642">
                  <c:v>608</c:v>
                </c:pt>
                <c:pt idx="2643">
                  <c:v>607</c:v>
                </c:pt>
                <c:pt idx="2644">
                  <c:v>609</c:v>
                </c:pt>
                <c:pt idx="2645">
                  <c:v>608</c:v>
                </c:pt>
                <c:pt idx="2646">
                  <c:v>616</c:v>
                </c:pt>
                <c:pt idx="2647">
                  <c:v>609</c:v>
                </c:pt>
                <c:pt idx="2648">
                  <c:v>610</c:v>
                </c:pt>
                <c:pt idx="2649">
                  <c:v>611</c:v>
                </c:pt>
                <c:pt idx="2650">
                  <c:v>607</c:v>
                </c:pt>
                <c:pt idx="2651">
                  <c:v>607</c:v>
                </c:pt>
                <c:pt idx="2652">
                  <c:v>606</c:v>
                </c:pt>
                <c:pt idx="2653">
                  <c:v>606</c:v>
                </c:pt>
                <c:pt idx="2654">
                  <c:v>607</c:v>
                </c:pt>
                <c:pt idx="2655">
                  <c:v>606</c:v>
                </c:pt>
                <c:pt idx="2656">
                  <c:v>608</c:v>
                </c:pt>
                <c:pt idx="2657">
                  <c:v>610</c:v>
                </c:pt>
                <c:pt idx="2658">
                  <c:v>611</c:v>
                </c:pt>
                <c:pt idx="2659">
                  <c:v>606</c:v>
                </c:pt>
                <c:pt idx="2660">
                  <c:v>606</c:v>
                </c:pt>
                <c:pt idx="2661">
                  <c:v>606</c:v>
                </c:pt>
                <c:pt idx="2662">
                  <c:v>606</c:v>
                </c:pt>
                <c:pt idx="2663">
                  <c:v>606</c:v>
                </c:pt>
                <c:pt idx="2664">
                  <c:v>607</c:v>
                </c:pt>
                <c:pt idx="2665">
                  <c:v>608</c:v>
                </c:pt>
                <c:pt idx="2666">
                  <c:v>609</c:v>
                </c:pt>
                <c:pt idx="2667">
                  <c:v>610</c:v>
                </c:pt>
                <c:pt idx="2668">
                  <c:v>610</c:v>
                </c:pt>
                <c:pt idx="2669">
                  <c:v>611</c:v>
                </c:pt>
                <c:pt idx="2670">
                  <c:v>607</c:v>
                </c:pt>
                <c:pt idx="2671">
                  <c:v>606</c:v>
                </c:pt>
                <c:pt idx="2672">
                  <c:v>607</c:v>
                </c:pt>
                <c:pt idx="2673">
                  <c:v>608</c:v>
                </c:pt>
                <c:pt idx="2674">
                  <c:v>608</c:v>
                </c:pt>
                <c:pt idx="2675">
                  <c:v>615</c:v>
                </c:pt>
                <c:pt idx="2676">
                  <c:v>608</c:v>
                </c:pt>
                <c:pt idx="2677">
                  <c:v>609</c:v>
                </c:pt>
                <c:pt idx="2678">
                  <c:v>604</c:v>
                </c:pt>
                <c:pt idx="2679">
                  <c:v>609</c:v>
                </c:pt>
                <c:pt idx="2680">
                  <c:v>614</c:v>
                </c:pt>
                <c:pt idx="2681">
                  <c:v>606</c:v>
                </c:pt>
                <c:pt idx="2682">
                  <c:v>608</c:v>
                </c:pt>
                <c:pt idx="2683">
                  <c:v>611</c:v>
                </c:pt>
                <c:pt idx="2684">
                  <c:v>611</c:v>
                </c:pt>
                <c:pt idx="2685">
                  <c:v>611</c:v>
                </c:pt>
                <c:pt idx="2686">
                  <c:v>612</c:v>
                </c:pt>
                <c:pt idx="2687">
                  <c:v>606</c:v>
                </c:pt>
                <c:pt idx="2688">
                  <c:v>606</c:v>
                </c:pt>
                <c:pt idx="2689">
                  <c:v>607</c:v>
                </c:pt>
                <c:pt idx="2690">
                  <c:v>606</c:v>
                </c:pt>
                <c:pt idx="2691">
                  <c:v>606</c:v>
                </c:pt>
                <c:pt idx="2692">
                  <c:v>607</c:v>
                </c:pt>
                <c:pt idx="2693">
                  <c:v>611</c:v>
                </c:pt>
                <c:pt idx="2694">
                  <c:v>607</c:v>
                </c:pt>
                <c:pt idx="2695">
                  <c:v>611</c:v>
                </c:pt>
                <c:pt idx="2696">
                  <c:v>606</c:v>
                </c:pt>
                <c:pt idx="2697">
                  <c:v>606</c:v>
                </c:pt>
                <c:pt idx="2698">
                  <c:v>606</c:v>
                </c:pt>
                <c:pt idx="2699">
                  <c:v>607</c:v>
                </c:pt>
                <c:pt idx="2700">
                  <c:v>606</c:v>
                </c:pt>
                <c:pt idx="2701">
                  <c:v>609</c:v>
                </c:pt>
                <c:pt idx="2702">
                  <c:v>606</c:v>
                </c:pt>
                <c:pt idx="2703">
                  <c:v>609</c:v>
                </c:pt>
                <c:pt idx="2704">
                  <c:v>615</c:v>
                </c:pt>
                <c:pt idx="2705">
                  <c:v>610</c:v>
                </c:pt>
                <c:pt idx="2706">
                  <c:v>606</c:v>
                </c:pt>
                <c:pt idx="2707">
                  <c:v>606</c:v>
                </c:pt>
                <c:pt idx="2708">
                  <c:v>608</c:v>
                </c:pt>
                <c:pt idx="2709">
                  <c:v>613</c:v>
                </c:pt>
                <c:pt idx="2710">
                  <c:v>606</c:v>
                </c:pt>
                <c:pt idx="2711">
                  <c:v>606</c:v>
                </c:pt>
                <c:pt idx="2712">
                  <c:v>608</c:v>
                </c:pt>
                <c:pt idx="2713">
                  <c:v>607</c:v>
                </c:pt>
                <c:pt idx="2714">
                  <c:v>610</c:v>
                </c:pt>
                <c:pt idx="2715">
                  <c:v>606</c:v>
                </c:pt>
                <c:pt idx="2716">
                  <c:v>607</c:v>
                </c:pt>
                <c:pt idx="2717">
                  <c:v>606</c:v>
                </c:pt>
                <c:pt idx="2718">
                  <c:v>608</c:v>
                </c:pt>
                <c:pt idx="2719">
                  <c:v>607</c:v>
                </c:pt>
                <c:pt idx="2720">
                  <c:v>606</c:v>
                </c:pt>
                <c:pt idx="2721">
                  <c:v>607</c:v>
                </c:pt>
                <c:pt idx="2722">
                  <c:v>612</c:v>
                </c:pt>
                <c:pt idx="2723">
                  <c:v>608</c:v>
                </c:pt>
                <c:pt idx="2724">
                  <c:v>606</c:v>
                </c:pt>
                <c:pt idx="2725">
                  <c:v>606</c:v>
                </c:pt>
                <c:pt idx="2726">
                  <c:v>606</c:v>
                </c:pt>
                <c:pt idx="2727">
                  <c:v>608</c:v>
                </c:pt>
                <c:pt idx="2728">
                  <c:v>607</c:v>
                </c:pt>
                <c:pt idx="2729">
                  <c:v>609</c:v>
                </c:pt>
                <c:pt idx="2730">
                  <c:v>611</c:v>
                </c:pt>
                <c:pt idx="2731">
                  <c:v>607</c:v>
                </c:pt>
                <c:pt idx="2732">
                  <c:v>604</c:v>
                </c:pt>
                <c:pt idx="2733">
                  <c:v>604</c:v>
                </c:pt>
                <c:pt idx="2734">
                  <c:v>603</c:v>
                </c:pt>
                <c:pt idx="2735">
                  <c:v>604</c:v>
                </c:pt>
                <c:pt idx="2736">
                  <c:v>605</c:v>
                </c:pt>
                <c:pt idx="2737">
                  <c:v>609</c:v>
                </c:pt>
                <c:pt idx="2738">
                  <c:v>608</c:v>
                </c:pt>
                <c:pt idx="2739">
                  <c:v>605</c:v>
                </c:pt>
                <c:pt idx="2740">
                  <c:v>606</c:v>
                </c:pt>
                <c:pt idx="2741">
                  <c:v>606</c:v>
                </c:pt>
                <c:pt idx="2742">
                  <c:v>606</c:v>
                </c:pt>
                <c:pt idx="2743">
                  <c:v>607</c:v>
                </c:pt>
                <c:pt idx="2744">
                  <c:v>608</c:v>
                </c:pt>
                <c:pt idx="2745">
                  <c:v>610</c:v>
                </c:pt>
                <c:pt idx="2746">
                  <c:v>606</c:v>
                </c:pt>
                <c:pt idx="2747">
                  <c:v>606</c:v>
                </c:pt>
                <c:pt idx="2748">
                  <c:v>606</c:v>
                </c:pt>
                <c:pt idx="2749">
                  <c:v>606</c:v>
                </c:pt>
                <c:pt idx="2750">
                  <c:v>606</c:v>
                </c:pt>
                <c:pt idx="2751">
                  <c:v>606</c:v>
                </c:pt>
                <c:pt idx="2752">
                  <c:v>609</c:v>
                </c:pt>
                <c:pt idx="2753">
                  <c:v>608</c:v>
                </c:pt>
                <c:pt idx="2754">
                  <c:v>611</c:v>
                </c:pt>
                <c:pt idx="2755">
                  <c:v>607</c:v>
                </c:pt>
                <c:pt idx="2756">
                  <c:v>606</c:v>
                </c:pt>
                <c:pt idx="2757">
                  <c:v>606</c:v>
                </c:pt>
                <c:pt idx="2758">
                  <c:v>606</c:v>
                </c:pt>
                <c:pt idx="2759">
                  <c:v>605</c:v>
                </c:pt>
                <c:pt idx="2760">
                  <c:v>609</c:v>
                </c:pt>
                <c:pt idx="2761">
                  <c:v>608</c:v>
                </c:pt>
                <c:pt idx="2762">
                  <c:v>614</c:v>
                </c:pt>
                <c:pt idx="2763">
                  <c:v>608</c:v>
                </c:pt>
                <c:pt idx="2764">
                  <c:v>607</c:v>
                </c:pt>
                <c:pt idx="2765">
                  <c:v>607</c:v>
                </c:pt>
                <c:pt idx="2766">
                  <c:v>606</c:v>
                </c:pt>
                <c:pt idx="2767">
                  <c:v>612</c:v>
                </c:pt>
                <c:pt idx="2768">
                  <c:v>606</c:v>
                </c:pt>
                <c:pt idx="2769">
                  <c:v>608</c:v>
                </c:pt>
                <c:pt idx="2770">
                  <c:v>611</c:v>
                </c:pt>
                <c:pt idx="2771">
                  <c:v>611</c:v>
                </c:pt>
                <c:pt idx="2772">
                  <c:v>606</c:v>
                </c:pt>
                <c:pt idx="2773">
                  <c:v>606</c:v>
                </c:pt>
                <c:pt idx="2774">
                  <c:v>606</c:v>
                </c:pt>
                <c:pt idx="2775">
                  <c:v>607</c:v>
                </c:pt>
                <c:pt idx="2776">
                  <c:v>607</c:v>
                </c:pt>
                <c:pt idx="2777">
                  <c:v>607</c:v>
                </c:pt>
                <c:pt idx="2778">
                  <c:v>611</c:v>
                </c:pt>
                <c:pt idx="2779">
                  <c:v>612</c:v>
                </c:pt>
                <c:pt idx="2780">
                  <c:v>606</c:v>
                </c:pt>
                <c:pt idx="2781">
                  <c:v>607</c:v>
                </c:pt>
                <c:pt idx="2782">
                  <c:v>606</c:v>
                </c:pt>
                <c:pt idx="2783">
                  <c:v>606</c:v>
                </c:pt>
                <c:pt idx="2784">
                  <c:v>606</c:v>
                </c:pt>
                <c:pt idx="2785">
                  <c:v>609</c:v>
                </c:pt>
                <c:pt idx="2786">
                  <c:v>611</c:v>
                </c:pt>
                <c:pt idx="2787">
                  <c:v>612</c:v>
                </c:pt>
                <c:pt idx="2788">
                  <c:v>607</c:v>
                </c:pt>
                <c:pt idx="2789">
                  <c:v>607</c:v>
                </c:pt>
                <c:pt idx="2790">
                  <c:v>606</c:v>
                </c:pt>
                <c:pt idx="2791">
                  <c:v>607</c:v>
                </c:pt>
                <c:pt idx="2792">
                  <c:v>606</c:v>
                </c:pt>
                <c:pt idx="2793">
                  <c:v>610</c:v>
                </c:pt>
                <c:pt idx="2794">
                  <c:v>603</c:v>
                </c:pt>
                <c:pt idx="2795">
                  <c:v>604</c:v>
                </c:pt>
                <c:pt idx="2796">
                  <c:v>608</c:v>
                </c:pt>
                <c:pt idx="2797">
                  <c:v>603</c:v>
                </c:pt>
                <c:pt idx="2798">
                  <c:v>607</c:v>
                </c:pt>
                <c:pt idx="2799">
                  <c:v>611</c:v>
                </c:pt>
                <c:pt idx="2800">
                  <c:v>612</c:v>
                </c:pt>
                <c:pt idx="2801">
                  <c:v>606</c:v>
                </c:pt>
                <c:pt idx="2802">
                  <c:v>605</c:v>
                </c:pt>
                <c:pt idx="2803">
                  <c:v>605</c:v>
                </c:pt>
                <c:pt idx="2804">
                  <c:v>605</c:v>
                </c:pt>
                <c:pt idx="2805">
                  <c:v>606</c:v>
                </c:pt>
                <c:pt idx="2806">
                  <c:v>608</c:v>
                </c:pt>
                <c:pt idx="2807">
                  <c:v>606</c:v>
                </c:pt>
                <c:pt idx="2808">
                  <c:v>606</c:v>
                </c:pt>
                <c:pt idx="2809">
                  <c:v>606</c:v>
                </c:pt>
                <c:pt idx="2810">
                  <c:v>606</c:v>
                </c:pt>
                <c:pt idx="2811">
                  <c:v>606</c:v>
                </c:pt>
                <c:pt idx="2812">
                  <c:v>609</c:v>
                </c:pt>
                <c:pt idx="2813">
                  <c:v>606</c:v>
                </c:pt>
                <c:pt idx="2814">
                  <c:v>605</c:v>
                </c:pt>
                <c:pt idx="2815">
                  <c:v>606</c:v>
                </c:pt>
                <c:pt idx="2816">
                  <c:v>605</c:v>
                </c:pt>
                <c:pt idx="2817">
                  <c:v>606</c:v>
                </c:pt>
                <c:pt idx="2818">
                  <c:v>607</c:v>
                </c:pt>
                <c:pt idx="2819">
                  <c:v>611</c:v>
                </c:pt>
                <c:pt idx="2820">
                  <c:v>607</c:v>
                </c:pt>
                <c:pt idx="2821">
                  <c:v>606</c:v>
                </c:pt>
                <c:pt idx="2822">
                  <c:v>605</c:v>
                </c:pt>
                <c:pt idx="2823">
                  <c:v>607</c:v>
                </c:pt>
                <c:pt idx="2824">
                  <c:v>606</c:v>
                </c:pt>
                <c:pt idx="2825">
                  <c:v>613</c:v>
                </c:pt>
                <c:pt idx="2826">
                  <c:v>609</c:v>
                </c:pt>
                <c:pt idx="2827">
                  <c:v>608</c:v>
                </c:pt>
                <c:pt idx="2828">
                  <c:v>606</c:v>
                </c:pt>
                <c:pt idx="2829">
                  <c:v>606</c:v>
                </c:pt>
                <c:pt idx="2830">
                  <c:v>606</c:v>
                </c:pt>
                <c:pt idx="2831">
                  <c:v>606</c:v>
                </c:pt>
                <c:pt idx="2832">
                  <c:v>606</c:v>
                </c:pt>
                <c:pt idx="2833">
                  <c:v>607</c:v>
                </c:pt>
                <c:pt idx="2834">
                  <c:v>606</c:v>
                </c:pt>
                <c:pt idx="2835">
                  <c:v>606</c:v>
                </c:pt>
                <c:pt idx="2836">
                  <c:v>606</c:v>
                </c:pt>
                <c:pt idx="2837">
                  <c:v>607</c:v>
                </c:pt>
                <c:pt idx="2838">
                  <c:v>606</c:v>
                </c:pt>
                <c:pt idx="2839">
                  <c:v>606</c:v>
                </c:pt>
                <c:pt idx="2840">
                  <c:v>606</c:v>
                </c:pt>
                <c:pt idx="2841">
                  <c:v>607</c:v>
                </c:pt>
                <c:pt idx="2842">
                  <c:v>609</c:v>
                </c:pt>
                <c:pt idx="2843">
                  <c:v>607</c:v>
                </c:pt>
                <c:pt idx="2844">
                  <c:v>607</c:v>
                </c:pt>
                <c:pt idx="2845">
                  <c:v>609</c:v>
                </c:pt>
                <c:pt idx="2846">
                  <c:v>611</c:v>
                </c:pt>
                <c:pt idx="2847">
                  <c:v>611</c:v>
                </c:pt>
                <c:pt idx="2848">
                  <c:v>607</c:v>
                </c:pt>
                <c:pt idx="2849">
                  <c:v>606</c:v>
                </c:pt>
                <c:pt idx="2850">
                  <c:v>604</c:v>
                </c:pt>
                <c:pt idx="2851">
                  <c:v>604</c:v>
                </c:pt>
                <c:pt idx="2852">
                  <c:v>605</c:v>
                </c:pt>
                <c:pt idx="2853">
                  <c:v>606</c:v>
                </c:pt>
                <c:pt idx="2854">
                  <c:v>608</c:v>
                </c:pt>
                <c:pt idx="2855">
                  <c:v>605</c:v>
                </c:pt>
                <c:pt idx="2856">
                  <c:v>604</c:v>
                </c:pt>
                <c:pt idx="2857">
                  <c:v>607</c:v>
                </c:pt>
                <c:pt idx="2858">
                  <c:v>608</c:v>
                </c:pt>
                <c:pt idx="2859">
                  <c:v>611</c:v>
                </c:pt>
                <c:pt idx="2860">
                  <c:v>606</c:v>
                </c:pt>
                <c:pt idx="2861">
                  <c:v>608</c:v>
                </c:pt>
                <c:pt idx="2862">
                  <c:v>610</c:v>
                </c:pt>
                <c:pt idx="2863">
                  <c:v>607</c:v>
                </c:pt>
                <c:pt idx="2864">
                  <c:v>605</c:v>
                </c:pt>
                <c:pt idx="2865">
                  <c:v>608</c:v>
                </c:pt>
                <c:pt idx="2866">
                  <c:v>607</c:v>
                </c:pt>
                <c:pt idx="2867">
                  <c:v>606</c:v>
                </c:pt>
                <c:pt idx="2868">
                  <c:v>606</c:v>
                </c:pt>
                <c:pt idx="2869">
                  <c:v>611</c:v>
                </c:pt>
                <c:pt idx="2870">
                  <c:v>607</c:v>
                </c:pt>
                <c:pt idx="2871">
                  <c:v>607</c:v>
                </c:pt>
                <c:pt idx="2872">
                  <c:v>608</c:v>
                </c:pt>
                <c:pt idx="2873">
                  <c:v>615</c:v>
                </c:pt>
                <c:pt idx="2874">
                  <c:v>606</c:v>
                </c:pt>
                <c:pt idx="2875">
                  <c:v>606</c:v>
                </c:pt>
                <c:pt idx="2876">
                  <c:v>608</c:v>
                </c:pt>
                <c:pt idx="2877">
                  <c:v>612</c:v>
                </c:pt>
                <c:pt idx="2878">
                  <c:v>605</c:v>
                </c:pt>
                <c:pt idx="2879">
                  <c:v>606</c:v>
                </c:pt>
                <c:pt idx="2880">
                  <c:v>610</c:v>
                </c:pt>
                <c:pt idx="2881">
                  <c:v>607</c:v>
                </c:pt>
                <c:pt idx="2882">
                  <c:v>606</c:v>
                </c:pt>
                <c:pt idx="2883">
                  <c:v>606</c:v>
                </c:pt>
                <c:pt idx="2884">
                  <c:v>608</c:v>
                </c:pt>
                <c:pt idx="2885">
                  <c:v>607</c:v>
                </c:pt>
                <c:pt idx="2886">
                  <c:v>606</c:v>
                </c:pt>
                <c:pt idx="2887">
                  <c:v>605</c:v>
                </c:pt>
                <c:pt idx="2888">
                  <c:v>609</c:v>
                </c:pt>
                <c:pt idx="2889">
                  <c:v>605</c:v>
                </c:pt>
                <c:pt idx="2890">
                  <c:v>605</c:v>
                </c:pt>
                <c:pt idx="2891">
                  <c:v>607</c:v>
                </c:pt>
                <c:pt idx="2892">
                  <c:v>612</c:v>
                </c:pt>
                <c:pt idx="2893">
                  <c:v>606</c:v>
                </c:pt>
                <c:pt idx="2894">
                  <c:v>607</c:v>
                </c:pt>
                <c:pt idx="2895">
                  <c:v>607</c:v>
                </c:pt>
                <c:pt idx="2896">
                  <c:v>608</c:v>
                </c:pt>
                <c:pt idx="2897">
                  <c:v>610</c:v>
                </c:pt>
                <c:pt idx="2898">
                  <c:v>605</c:v>
                </c:pt>
                <c:pt idx="2899">
                  <c:v>605</c:v>
                </c:pt>
                <c:pt idx="2900">
                  <c:v>605</c:v>
                </c:pt>
                <c:pt idx="2901">
                  <c:v>606</c:v>
                </c:pt>
                <c:pt idx="2902">
                  <c:v>608</c:v>
                </c:pt>
                <c:pt idx="2903">
                  <c:v>608</c:v>
                </c:pt>
                <c:pt idx="2904">
                  <c:v>610</c:v>
                </c:pt>
                <c:pt idx="2905">
                  <c:v>605</c:v>
                </c:pt>
                <c:pt idx="2906">
                  <c:v>607</c:v>
                </c:pt>
                <c:pt idx="2907">
                  <c:v>606</c:v>
                </c:pt>
                <c:pt idx="2908">
                  <c:v>611</c:v>
                </c:pt>
                <c:pt idx="2909">
                  <c:v>603</c:v>
                </c:pt>
                <c:pt idx="2910">
                  <c:v>603</c:v>
                </c:pt>
                <c:pt idx="2911">
                  <c:v>606</c:v>
                </c:pt>
                <c:pt idx="2912">
                  <c:v>607</c:v>
                </c:pt>
                <c:pt idx="2913">
                  <c:v>603</c:v>
                </c:pt>
                <c:pt idx="2914">
                  <c:v>603</c:v>
                </c:pt>
                <c:pt idx="2915">
                  <c:v>605</c:v>
                </c:pt>
                <c:pt idx="2916">
                  <c:v>610</c:v>
                </c:pt>
                <c:pt idx="2917">
                  <c:v>605</c:v>
                </c:pt>
                <c:pt idx="2918">
                  <c:v>605</c:v>
                </c:pt>
                <c:pt idx="2919">
                  <c:v>608</c:v>
                </c:pt>
                <c:pt idx="2920">
                  <c:v>610</c:v>
                </c:pt>
                <c:pt idx="2921">
                  <c:v>605</c:v>
                </c:pt>
                <c:pt idx="2922">
                  <c:v>605</c:v>
                </c:pt>
                <c:pt idx="2923">
                  <c:v>607</c:v>
                </c:pt>
                <c:pt idx="2924">
                  <c:v>612</c:v>
                </c:pt>
                <c:pt idx="2925">
                  <c:v>606</c:v>
                </c:pt>
                <c:pt idx="2926">
                  <c:v>605</c:v>
                </c:pt>
                <c:pt idx="2927">
                  <c:v>606</c:v>
                </c:pt>
                <c:pt idx="2928">
                  <c:v>609</c:v>
                </c:pt>
                <c:pt idx="2929">
                  <c:v>605</c:v>
                </c:pt>
                <c:pt idx="2930">
                  <c:v>610</c:v>
                </c:pt>
                <c:pt idx="2931">
                  <c:v>605</c:v>
                </c:pt>
                <c:pt idx="2932">
                  <c:v>609</c:v>
                </c:pt>
                <c:pt idx="2933">
                  <c:v>605</c:v>
                </c:pt>
                <c:pt idx="2934">
                  <c:v>605</c:v>
                </c:pt>
                <c:pt idx="2935">
                  <c:v>605</c:v>
                </c:pt>
                <c:pt idx="2936">
                  <c:v>609</c:v>
                </c:pt>
                <c:pt idx="2937">
                  <c:v>605</c:v>
                </c:pt>
                <c:pt idx="2938">
                  <c:v>605</c:v>
                </c:pt>
                <c:pt idx="2939">
                  <c:v>607</c:v>
                </c:pt>
                <c:pt idx="2940">
                  <c:v>607</c:v>
                </c:pt>
                <c:pt idx="2941">
                  <c:v>605</c:v>
                </c:pt>
                <c:pt idx="2942">
                  <c:v>606</c:v>
                </c:pt>
                <c:pt idx="2943">
                  <c:v>605</c:v>
                </c:pt>
                <c:pt idx="2944">
                  <c:v>606</c:v>
                </c:pt>
                <c:pt idx="2945">
                  <c:v>605</c:v>
                </c:pt>
                <c:pt idx="2946">
                  <c:v>609</c:v>
                </c:pt>
                <c:pt idx="2947">
                  <c:v>606</c:v>
                </c:pt>
                <c:pt idx="2948">
                  <c:v>605</c:v>
                </c:pt>
                <c:pt idx="2949">
                  <c:v>616</c:v>
                </c:pt>
                <c:pt idx="2950">
                  <c:v>605</c:v>
                </c:pt>
                <c:pt idx="2951">
                  <c:v>605</c:v>
                </c:pt>
                <c:pt idx="2952">
                  <c:v>605</c:v>
                </c:pt>
                <c:pt idx="2953">
                  <c:v>606</c:v>
                </c:pt>
                <c:pt idx="2954">
                  <c:v>609</c:v>
                </c:pt>
                <c:pt idx="2955">
                  <c:v>605</c:v>
                </c:pt>
                <c:pt idx="2956">
                  <c:v>607</c:v>
                </c:pt>
                <c:pt idx="2957">
                  <c:v>613</c:v>
                </c:pt>
                <c:pt idx="2958">
                  <c:v>610</c:v>
                </c:pt>
                <c:pt idx="2959">
                  <c:v>604</c:v>
                </c:pt>
                <c:pt idx="2960">
                  <c:v>606</c:v>
                </c:pt>
                <c:pt idx="2961">
                  <c:v>605</c:v>
                </c:pt>
                <c:pt idx="2962">
                  <c:v>609</c:v>
                </c:pt>
                <c:pt idx="2963">
                  <c:v>611</c:v>
                </c:pt>
                <c:pt idx="2964">
                  <c:v>605</c:v>
                </c:pt>
                <c:pt idx="2965">
                  <c:v>605</c:v>
                </c:pt>
                <c:pt idx="2966">
                  <c:v>608</c:v>
                </c:pt>
                <c:pt idx="2967">
                  <c:v>611</c:v>
                </c:pt>
                <c:pt idx="2968">
                  <c:v>610</c:v>
                </c:pt>
                <c:pt idx="2969">
                  <c:v>603</c:v>
                </c:pt>
                <c:pt idx="2970">
                  <c:v>606</c:v>
                </c:pt>
                <c:pt idx="2971">
                  <c:v>603</c:v>
                </c:pt>
                <c:pt idx="2972">
                  <c:v>603</c:v>
                </c:pt>
                <c:pt idx="2973">
                  <c:v>603</c:v>
                </c:pt>
                <c:pt idx="2974">
                  <c:v>607</c:v>
                </c:pt>
                <c:pt idx="2975">
                  <c:v>605</c:v>
                </c:pt>
                <c:pt idx="2976">
                  <c:v>604</c:v>
                </c:pt>
                <c:pt idx="2977">
                  <c:v>609</c:v>
                </c:pt>
                <c:pt idx="2978">
                  <c:v>609</c:v>
                </c:pt>
                <c:pt idx="2979">
                  <c:v>605</c:v>
                </c:pt>
                <c:pt idx="2980">
                  <c:v>605</c:v>
                </c:pt>
                <c:pt idx="2981">
                  <c:v>605</c:v>
                </c:pt>
                <c:pt idx="2982">
                  <c:v>612</c:v>
                </c:pt>
                <c:pt idx="2983">
                  <c:v>605</c:v>
                </c:pt>
                <c:pt idx="2984">
                  <c:v>605</c:v>
                </c:pt>
                <c:pt idx="2985">
                  <c:v>605</c:v>
                </c:pt>
                <c:pt idx="2986">
                  <c:v>610</c:v>
                </c:pt>
                <c:pt idx="2987">
                  <c:v>612</c:v>
                </c:pt>
                <c:pt idx="2988">
                  <c:v>611</c:v>
                </c:pt>
                <c:pt idx="2989">
                  <c:v>606</c:v>
                </c:pt>
                <c:pt idx="2990">
                  <c:v>605</c:v>
                </c:pt>
                <c:pt idx="2991">
                  <c:v>606</c:v>
                </c:pt>
                <c:pt idx="2992">
                  <c:v>608</c:v>
                </c:pt>
                <c:pt idx="2993">
                  <c:v>605</c:v>
                </c:pt>
                <c:pt idx="2994">
                  <c:v>609</c:v>
                </c:pt>
                <c:pt idx="2995">
                  <c:v>606</c:v>
                </c:pt>
                <c:pt idx="2996">
                  <c:v>605</c:v>
                </c:pt>
                <c:pt idx="2997">
                  <c:v>609</c:v>
                </c:pt>
                <c:pt idx="2998">
                  <c:v>610</c:v>
                </c:pt>
                <c:pt idx="2999">
                  <c:v>605</c:v>
                </c:pt>
                <c:pt idx="3000">
                  <c:v>605</c:v>
                </c:pt>
                <c:pt idx="3001">
                  <c:v>609</c:v>
                </c:pt>
                <c:pt idx="3002">
                  <c:v>606</c:v>
                </c:pt>
                <c:pt idx="3003">
                  <c:v>605</c:v>
                </c:pt>
                <c:pt idx="3004">
                  <c:v>606</c:v>
                </c:pt>
                <c:pt idx="3005">
                  <c:v>606</c:v>
                </c:pt>
                <c:pt idx="3006">
                  <c:v>610</c:v>
                </c:pt>
                <c:pt idx="3007">
                  <c:v>607</c:v>
                </c:pt>
                <c:pt idx="3008">
                  <c:v>610</c:v>
                </c:pt>
                <c:pt idx="3009">
                  <c:v>608</c:v>
                </c:pt>
                <c:pt idx="3010">
                  <c:v>610</c:v>
                </c:pt>
                <c:pt idx="3011">
                  <c:v>611</c:v>
                </c:pt>
                <c:pt idx="3012">
                  <c:v>605</c:v>
                </c:pt>
                <c:pt idx="3013">
                  <c:v>605</c:v>
                </c:pt>
                <c:pt idx="3014">
                  <c:v>606</c:v>
                </c:pt>
                <c:pt idx="3015">
                  <c:v>605</c:v>
                </c:pt>
                <c:pt idx="3016">
                  <c:v>609</c:v>
                </c:pt>
                <c:pt idx="3017">
                  <c:v>608</c:v>
                </c:pt>
                <c:pt idx="3018">
                  <c:v>606</c:v>
                </c:pt>
                <c:pt idx="3019">
                  <c:v>606</c:v>
                </c:pt>
                <c:pt idx="3020">
                  <c:v>605</c:v>
                </c:pt>
                <c:pt idx="3021">
                  <c:v>609</c:v>
                </c:pt>
                <c:pt idx="3022">
                  <c:v>605</c:v>
                </c:pt>
                <c:pt idx="3023">
                  <c:v>605</c:v>
                </c:pt>
                <c:pt idx="3024">
                  <c:v>605</c:v>
                </c:pt>
                <c:pt idx="3025">
                  <c:v>614</c:v>
                </c:pt>
                <c:pt idx="3026">
                  <c:v>605</c:v>
                </c:pt>
                <c:pt idx="3027">
                  <c:v>602</c:v>
                </c:pt>
                <c:pt idx="3028">
                  <c:v>604</c:v>
                </c:pt>
                <c:pt idx="3029">
                  <c:v>603</c:v>
                </c:pt>
                <c:pt idx="3030">
                  <c:v>602</c:v>
                </c:pt>
                <c:pt idx="3031">
                  <c:v>603</c:v>
                </c:pt>
                <c:pt idx="3032">
                  <c:v>602</c:v>
                </c:pt>
                <c:pt idx="3033">
                  <c:v>604</c:v>
                </c:pt>
                <c:pt idx="3034">
                  <c:v>605</c:v>
                </c:pt>
                <c:pt idx="3035">
                  <c:v>608</c:v>
                </c:pt>
                <c:pt idx="3036">
                  <c:v>605</c:v>
                </c:pt>
                <c:pt idx="3037">
                  <c:v>605</c:v>
                </c:pt>
                <c:pt idx="3038">
                  <c:v>608</c:v>
                </c:pt>
                <c:pt idx="3039">
                  <c:v>610</c:v>
                </c:pt>
                <c:pt idx="3040">
                  <c:v>605</c:v>
                </c:pt>
                <c:pt idx="3041">
                  <c:v>604</c:v>
                </c:pt>
                <c:pt idx="3042">
                  <c:v>608</c:v>
                </c:pt>
                <c:pt idx="3043">
                  <c:v>605</c:v>
                </c:pt>
                <c:pt idx="3044">
                  <c:v>605</c:v>
                </c:pt>
                <c:pt idx="3045">
                  <c:v>605</c:v>
                </c:pt>
                <c:pt idx="3046">
                  <c:v>604</c:v>
                </c:pt>
                <c:pt idx="3047">
                  <c:v>605</c:v>
                </c:pt>
                <c:pt idx="3048">
                  <c:v>605</c:v>
                </c:pt>
                <c:pt idx="3049">
                  <c:v>605</c:v>
                </c:pt>
                <c:pt idx="3050">
                  <c:v>607</c:v>
                </c:pt>
                <c:pt idx="3051">
                  <c:v>605</c:v>
                </c:pt>
                <c:pt idx="3052">
                  <c:v>607</c:v>
                </c:pt>
                <c:pt idx="3053">
                  <c:v>605</c:v>
                </c:pt>
                <c:pt idx="3054">
                  <c:v>609</c:v>
                </c:pt>
                <c:pt idx="3055">
                  <c:v>605</c:v>
                </c:pt>
                <c:pt idx="3056">
                  <c:v>605</c:v>
                </c:pt>
                <c:pt idx="3057">
                  <c:v>606</c:v>
                </c:pt>
                <c:pt idx="3058">
                  <c:v>614</c:v>
                </c:pt>
                <c:pt idx="3059">
                  <c:v>604</c:v>
                </c:pt>
                <c:pt idx="3060">
                  <c:v>605</c:v>
                </c:pt>
                <c:pt idx="3061">
                  <c:v>605</c:v>
                </c:pt>
                <c:pt idx="3062">
                  <c:v>610</c:v>
                </c:pt>
                <c:pt idx="3063">
                  <c:v>610</c:v>
                </c:pt>
                <c:pt idx="3064">
                  <c:v>605</c:v>
                </c:pt>
                <c:pt idx="3065">
                  <c:v>607</c:v>
                </c:pt>
                <c:pt idx="3066">
                  <c:v>606</c:v>
                </c:pt>
                <c:pt idx="3067">
                  <c:v>605</c:v>
                </c:pt>
                <c:pt idx="3068">
                  <c:v>605</c:v>
                </c:pt>
                <c:pt idx="3069">
                  <c:v>605</c:v>
                </c:pt>
                <c:pt idx="3070">
                  <c:v>604</c:v>
                </c:pt>
                <c:pt idx="3071">
                  <c:v>607</c:v>
                </c:pt>
                <c:pt idx="3072">
                  <c:v>609</c:v>
                </c:pt>
                <c:pt idx="3073">
                  <c:v>604</c:v>
                </c:pt>
                <c:pt idx="3074">
                  <c:v>607</c:v>
                </c:pt>
                <c:pt idx="3075">
                  <c:v>609</c:v>
                </c:pt>
                <c:pt idx="3076">
                  <c:v>607</c:v>
                </c:pt>
                <c:pt idx="3077">
                  <c:v>613</c:v>
                </c:pt>
                <c:pt idx="3078">
                  <c:v>604</c:v>
                </c:pt>
                <c:pt idx="3079">
                  <c:v>605</c:v>
                </c:pt>
                <c:pt idx="3080">
                  <c:v>607</c:v>
                </c:pt>
                <c:pt idx="3081">
                  <c:v>605</c:v>
                </c:pt>
                <c:pt idx="3082">
                  <c:v>610</c:v>
                </c:pt>
                <c:pt idx="3083">
                  <c:v>604</c:v>
                </c:pt>
                <c:pt idx="3084">
                  <c:v>610</c:v>
                </c:pt>
                <c:pt idx="3085">
                  <c:v>605</c:v>
                </c:pt>
                <c:pt idx="3086">
                  <c:v>602</c:v>
                </c:pt>
                <c:pt idx="3087">
                  <c:v>605</c:v>
                </c:pt>
                <c:pt idx="3088">
                  <c:v>602</c:v>
                </c:pt>
                <c:pt idx="3089">
                  <c:v>602</c:v>
                </c:pt>
                <c:pt idx="3090">
                  <c:v>603</c:v>
                </c:pt>
                <c:pt idx="3091">
                  <c:v>607</c:v>
                </c:pt>
                <c:pt idx="3092">
                  <c:v>602</c:v>
                </c:pt>
                <c:pt idx="3093">
                  <c:v>604</c:v>
                </c:pt>
                <c:pt idx="3094">
                  <c:v>607</c:v>
                </c:pt>
                <c:pt idx="3095">
                  <c:v>605</c:v>
                </c:pt>
                <c:pt idx="3096">
                  <c:v>610</c:v>
                </c:pt>
                <c:pt idx="3097">
                  <c:v>604</c:v>
                </c:pt>
                <c:pt idx="3098">
                  <c:v>610</c:v>
                </c:pt>
                <c:pt idx="3099">
                  <c:v>605</c:v>
                </c:pt>
                <c:pt idx="3100">
                  <c:v>605</c:v>
                </c:pt>
                <c:pt idx="3101">
                  <c:v>607</c:v>
                </c:pt>
                <c:pt idx="3102">
                  <c:v>604</c:v>
                </c:pt>
                <c:pt idx="3103">
                  <c:v>604</c:v>
                </c:pt>
                <c:pt idx="3104">
                  <c:v>605</c:v>
                </c:pt>
                <c:pt idx="3105">
                  <c:v>609</c:v>
                </c:pt>
                <c:pt idx="3106">
                  <c:v>604</c:v>
                </c:pt>
                <c:pt idx="3107">
                  <c:v>604</c:v>
                </c:pt>
                <c:pt idx="3108">
                  <c:v>608</c:v>
                </c:pt>
                <c:pt idx="3109">
                  <c:v>605</c:v>
                </c:pt>
                <c:pt idx="3110">
                  <c:v>605</c:v>
                </c:pt>
                <c:pt idx="3111">
                  <c:v>604</c:v>
                </c:pt>
                <c:pt idx="3112">
                  <c:v>610</c:v>
                </c:pt>
                <c:pt idx="3113">
                  <c:v>604</c:v>
                </c:pt>
                <c:pt idx="3114">
                  <c:v>606</c:v>
                </c:pt>
                <c:pt idx="3115">
                  <c:v>613</c:v>
                </c:pt>
                <c:pt idx="3116">
                  <c:v>609</c:v>
                </c:pt>
                <c:pt idx="3117">
                  <c:v>604</c:v>
                </c:pt>
                <c:pt idx="3118">
                  <c:v>606</c:v>
                </c:pt>
                <c:pt idx="3119">
                  <c:v>608</c:v>
                </c:pt>
                <c:pt idx="3120">
                  <c:v>605</c:v>
                </c:pt>
                <c:pt idx="3121">
                  <c:v>604</c:v>
                </c:pt>
                <c:pt idx="3122">
                  <c:v>605</c:v>
                </c:pt>
                <c:pt idx="3123">
                  <c:v>605</c:v>
                </c:pt>
                <c:pt idx="3124">
                  <c:v>604</c:v>
                </c:pt>
                <c:pt idx="3125">
                  <c:v>604</c:v>
                </c:pt>
                <c:pt idx="3126">
                  <c:v>608</c:v>
                </c:pt>
                <c:pt idx="3127">
                  <c:v>605</c:v>
                </c:pt>
                <c:pt idx="3128">
                  <c:v>606</c:v>
                </c:pt>
                <c:pt idx="3129">
                  <c:v>607</c:v>
                </c:pt>
                <c:pt idx="3130">
                  <c:v>609</c:v>
                </c:pt>
                <c:pt idx="3131">
                  <c:v>604</c:v>
                </c:pt>
                <c:pt idx="3132">
                  <c:v>605</c:v>
                </c:pt>
                <c:pt idx="3133">
                  <c:v>608</c:v>
                </c:pt>
                <c:pt idx="3134">
                  <c:v>609</c:v>
                </c:pt>
                <c:pt idx="3135">
                  <c:v>605</c:v>
                </c:pt>
                <c:pt idx="3136">
                  <c:v>606</c:v>
                </c:pt>
                <c:pt idx="3137">
                  <c:v>604</c:v>
                </c:pt>
                <c:pt idx="3138">
                  <c:v>606</c:v>
                </c:pt>
                <c:pt idx="3139">
                  <c:v>604</c:v>
                </c:pt>
                <c:pt idx="3140">
                  <c:v>609</c:v>
                </c:pt>
                <c:pt idx="3141">
                  <c:v>604</c:v>
                </c:pt>
                <c:pt idx="3142">
                  <c:v>604</c:v>
                </c:pt>
                <c:pt idx="3143">
                  <c:v>609</c:v>
                </c:pt>
                <c:pt idx="3144">
                  <c:v>604</c:v>
                </c:pt>
                <c:pt idx="3145">
                  <c:v>602</c:v>
                </c:pt>
                <c:pt idx="3146">
                  <c:v>603</c:v>
                </c:pt>
                <c:pt idx="3147">
                  <c:v>607</c:v>
                </c:pt>
                <c:pt idx="3148">
                  <c:v>603</c:v>
                </c:pt>
                <c:pt idx="3149">
                  <c:v>602</c:v>
                </c:pt>
                <c:pt idx="3150">
                  <c:v>606</c:v>
                </c:pt>
                <c:pt idx="3151">
                  <c:v>602</c:v>
                </c:pt>
                <c:pt idx="3152">
                  <c:v>604</c:v>
                </c:pt>
                <c:pt idx="3153">
                  <c:v>608</c:v>
                </c:pt>
                <c:pt idx="3154">
                  <c:v>604</c:v>
                </c:pt>
                <c:pt idx="3155">
                  <c:v>604</c:v>
                </c:pt>
                <c:pt idx="3156">
                  <c:v>606</c:v>
                </c:pt>
                <c:pt idx="3157">
                  <c:v>609</c:v>
                </c:pt>
                <c:pt idx="3158">
                  <c:v>614</c:v>
                </c:pt>
                <c:pt idx="3159">
                  <c:v>604</c:v>
                </c:pt>
                <c:pt idx="3160">
                  <c:v>606</c:v>
                </c:pt>
                <c:pt idx="3161">
                  <c:v>610</c:v>
                </c:pt>
                <c:pt idx="3162">
                  <c:v>605</c:v>
                </c:pt>
                <c:pt idx="3163">
                  <c:v>604</c:v>
                </c:pt>
                <c:pt idx="3164">
                  <c:v>606</c:v>
                </c:pt>
                <c:pt idx="3165">
                  <c:v>604</c:v>
                </c:pt>
                <c:pt idx="3166">
                  <c:v>605</c:v>
                </c:pt>
                <c:pt idx="3167">
                  <c:v>605</c:v>
                </c:pt>
                <c:pt idx="3168">
                  <c:v>609</c:v>
                </c:pt>
                <c:pt idx="3169">
                  <c:v>604</c:v>
                </c:pt>
                <c:pt idx="3170">
                  <c:v>606</c:v>
                </c:pt>
                <c:pt idx="3171">
                  <c:v>607</c:v>
                </c:pt>
                <c:pt idx="3172">
                  <c:v>616</c:v>
                </c:pt>
                <c:pt idx="3173">
                  <c:v>604</c:v>
                </c:pt>
                <c:pt idx="3174">
                  <c:v>604</c:v>
                </c:pt>
                <c:pt idx="3175">
                  <c:v>609</c:v>
                </c:pt>
                <c:pt idx="3176">
                  <c:v>605</c:v>
                </c:pt>
                <c:pt idx="3177">
                  <c:v>604</c:v>
                </c:pt>
                <c:pt idx="3178">
                  <c:v>606</c:v>
                </c:pt>
                <c:pt idx="3179">
                  <c:v>604</c:v>
                </c:pt>
                <c:pt idx="3180">
                  <c:v>604</c:v>
                </c:pt>
                <c:pt idx="3181">
                  <c:v>604</c:v>
                </c:pt>
                <c:pt idx="3182">
                  <c:v>609</c:v>
                </c:pt>
                <c:pt idx="3183">
                  <c:v>604</c:v>
                </c:pt>
                <c:pt idx="3184">
                  <c:v>608</c:v>
                </c:pt>
                <c:pt idx="3185">
                  <c:v>604</c:v>
                </c:pt>
                <c:pt idx="3186">
                  <c:v>604</c:v>
                </c:pt>
                <c:pt idx="3187">
                  <c:v>605</c:v>
                </c:pt>
                <c:pt idx="3188">
                  <c:v>605</c:v>
                </c:pt>
                <c:pt idx="3189">
                  <c:v>606</c:v>
                </c:pt>
                <c:pt idx="3190">
                  <c:v>607</c:v>
                </c:pt>
                <c:pt idx="3191">
                  <c:v>614</c:v>
                </c:pt>
                <c:pt idx="3192">
                  <c:v>605</c:v>
                </c:pt>
                <c:pt idx="3193">
                  <c:v>604</c:v>
                </c:pt>
                <c:pt idx="3194">
                  <c:v>604</c:v>
                </c:pt>
                <c:pt idx="3195">
                  <c:v>605</c:v>
                </c:pt>
                <c:pt idx="3196">
                  <c:v>609</c:v>
                </c:pt>
                <c:pt idx="3197">
                  <c:v>607</c:v>
                </c:pt>
                <c:pt idx="3198">
                  <c:v>606</c:v>
                </c:pt>
                <c:pt idx="3199">
                  <c:v>606</c:v>
                </c:pt>
                <c:pt idx="3200">
                  <c:v>605</c:v>
                </c:pt>
                <c:pt idx="3201">
                  <c:v>607</c:v>
                </c:pt>
                <c:pt idx="3202">
                  <c:v>609</c:v>
                </c:pt>
                <c:pt idx="3203">
                  <c:v>604</c:v>
                </c:pt>
                <c:pt idx="3204">
                  <c:v>603</c:v>
                </c:pt>
                <c:pt idx="3205">
                  <c:v>602</c:v>
                </c:pt>
                <c:pt idx="3206">
                  <c:v>602</c:v>
                </c:pt>
                <c:pt idx="3207">
                  <c:v>603</c:v>
                </c:pt>
                <c:pt idx="3208">
                  <c:v>601</c:v>
                </c:pt>
                <c:pt idx="3209">
                  <c:v>601</c:v>
                </c:pt>
                <c:pt idx="3210">
                  <c:v>608</c:v>
                </c:pt>
                <c:pt idx="3211">
                  <c:v>609</c:v>
                </c:pt>
                <c:pt idx="3212">
                  <c:v>604</c:v>
                </c:pt>
                <c:pt idx="3213">
                  <c:v>607</c:v>
                </c:pt>
                <c:pt idx="3214">
                  <c:v>603</c:v>
                </c:pt>
                <c:pt idx="3215">
                  <c:v>604</c:v>
                </c:pt>
                <c:pt idx="3216">
                  <c:v>604</c:v>
                </c:pt>
                <c:pt idx="3217">
                  <c:v>607</c:v>
                </c:pt>
                <c:pt idx="3218">
                  <c:v>603</c:v>
                </c:pt>
                <c:pt idx="3219">
                  <c:v>606</c:v>
                </c:pt>
                <c:pt idx="3220">
                  <c:v>603</c:v>
                </c:pt>
                <c:pt idx="3221">
                  <c:v>608</c:v>
                </c:pt>
                <c:pt idx="3222">
                  <c:v>604</c:v>
                </c:pt>
                <c:pt idx="3223">
                  <c:v>604</c:v>
                </c:pt>
                <c:pt idx="3224">
                  <c:v>606</c:v>
                </c:pt>
                <c:pt idx="3225">
                  <c:v>609</c:v>
                </c:pt>
                <c:pt idx="3226">
                  <c:v>604</c:v>
                </c:pt>
                <c:pt idx="3227">
                  <c:v>604</c:v>
                </c:pt>
                <c:pt idx="3228">
                  <c:v>608</c:v>
                </c:pt>
                <c:pt idx="3229">
                  <c:v>613</c:v>
                </c:pt>
                <c:pt idx="3230">
                  <c:v>604</c:v>
                </c:pt>
                <c:pt idx="3231">
                  <c:v>604</c:v>
                </c:pt>
                <c:pt idx="3232">
                  <c:v>608</c:v>
                </c:pt>
                <c:pt idx="3233">
                  <c:v>606</c:v>
                </c:pt>
                <c:pt idx="3234">
                  <c:v>605</c:v>
                </c:pt>
                <c:pt idx="3235">
                  <c:v>604</c:v>
                </c:pt>
                <c:pt idx="3236">
                  <c:v>608</c:v>
                </c:pt>
                <c:pt idx="3237">
                  <c:v>606</c:v>
                </c:pt>
                <c:pt idx="3238">
                  <c:v>604</c:v>
                </c:pt>
                <c:pt idx="3239">
                  <c:v>606</c:v>
                </c:pt>
                <c:pt idx="3240">
                  <c:v>604</c:v>
                </c:pt>
                <c:pt idx="3241">
                  <c:v>604</c:v>
                </c:pt>
                <c:pt idx="3242">
                  <c:v>603</c:v>
                </c:pt>
                <c:pt idx="3243">
                  <c:v>610</c:v>
                </c:pt>
                <c:pt idx="3244">
                  <c:v>604</c:v>
                </c:pt>
                <c:pt idx="3245">
                  <c:v>604</c:v>
                </c:pt>
                <c:pt idx="3246">
                  <c:v>604</c:v>
                </c:pt>
                <c:pt idx="3247">
                  <c:v>604</c:v>
                </c:pt>
                <c:pt idx="3248">
                  <c:v>609</c:v>
                </c:pt>
                <c:pt idx="3249">
                  <c:v>607</c:v>
                </c:pt>
                <c:pt idx="3250">
                  <c:v>604</c:v>
                </c:pt>
                <c:pt idx="3251">
                  <c:v>606</c:v>
                </c:pt>
                <c:pt idx="3252">
                  <c:v>605</c:v>
                </c:pt>
                <c:pt idx="3253">
                  <c:v>604</c:v>
                </c:pt>
                <c:pt idx="3254">
                  <c:v>606</c:v>
                </c:pt>
                <c:pt idx="3255">
                  <c:v>608</c:v>
                </c:pt>
                <c:pt idx="3256">
                  <c:v>605</c:v>
                </c:pt>
                <c:pt idx="3257">
                  <c:v>605</c:v>
                </c:pt>
                <c:pt idx="3258">
                  <c:v>604</c:v>
                </c:pt>
                <c:pt idx="3259">
                  <c:v>604</c:v>
                </c:pt>
                <c:pt idx="3260">
                  <c:v>606</c:v>
                </c:pt>
                <c:pt idx="3261">
                  <c:v>606</c:v>
                </c:pt>
                <c:pt idx="3262">
                  <c:v>606</c:v>
                </c:pt>
                <c:pt idx="3263">
                  <c:v>602</c:v>
                </c:pt>
                <c:pt idx="3264">
                  <c:v>602</c:v>
                </c:pt>
                <c:pt idx="3265">
                  <c:v>607</c:v>
                </c:pt>
                <c:pt idx="3266">
                  <c:v>602</c:v>
                </c:pt>
                <c:pt idx="3267">
                  <c:v>602</c:v>
                </c:pt>
                <c:pt idx="3268">
                  <c:v>607</c:v>
                </c:pt>
                <c:pt idx="3269">
                  <c:v>601</c:v>
                </c:pt>
                <c:pt idx="3270">
                  <c:v>605</c:v>
                </c:pt>
                <c:pt idx="3271">
                  <c:v>606</c:v>
                </c:pt>
                <c:pt idx="3272">
                  <c:v>604</c:v>
                </c:pt>
                <c:pt idx="3273">
                  <c:v>604</c:v>
                </c:pt>
                <c:pt idx="3274">
                  <c:v>604</c:v>
                </c:pt>
                <c:pt idx="3275">
                  <c:v>609</c:v>
                </c:pt>
                <c:pt idx="3276">
                  <c:v>604</c:v>
                </c:pt>
                <c:pt idx="3277">
                  <c:v>604</c:v>
                </c:pt>
                <c:pt idx="3278">
                  <c:v>603</c:v>
                </c:pt>
                <c:pt idx="3279">
                  <c:v>604</c:v>
                </c:pt>
                <c:pt idx="3280">
                  <c:v>607</c:v>
                </c:pt>
                <c:pt idx="3281">
                  <c:v>610</c:v>
                </c:pt>
                <c:pt idx="3282">
                  <c:v>604</c:v>
                </c:pt>
                <c:pt idx="3283">
                  <c:v>607</c:v>
                </c:pt>
                <c:pt idx="3284">
                  <c:v>604</c:v>
                </c:pt>
                <c:pt idx="3285">
                  <c:v>604</c:v>
                </c:pt>
                <c:pt idx="3286">
                  <c:v>604</c:v>
                </c:pt>
                <c:pt idx="3287">
                  <c:v>604</c:v>
                </c:pt>
                <c:pt idx="3288">
                  <c:v>604</c:v>
                </c:pt>
                <c:pt idx="3289">
                  <c:v>608</c:v>
                </c:pt>
                <c:pt idx="3290">
                  <c:v>604</c:v>
                </c:pt>
                <c:pt idx="3291">
                  <c:v>604</c:v>
                </c:pt>
                <c:pt idx="3292">
                  <c:v>606</c:v>
                </c:pt>
                <c:pt idx="3293">
                  <c:v>611</c:v>
                </c:pt>
                <c:pt idx="3294">
                  <c:v>604</c:v>
                </c:pt>
                <c:pt idx="3295">
                  <c:v>605</c:v>
                </c:pt>
                <c:pt idx="3296">
                  <c:v>608</c:v>
                </c:pt>
                <c:pt idx="3297">
                  <c:v>604</c:v>
                </c:pt>
                <c:pt idx="3298">
                  <c:v>604</c:v>
                </c:pt>
                <c:pt idx="3299">
                  <c:v>605</c:v>
                </c:pt>
                <c:pt idx="3300">
                  <c:v>612</c:v>
                </c:pt>
                <c:pt idx="3301">
                  <c:v>604</c:v>
                </c:pt>
                <c:pt idx="3302">
                  <c:v>604</c:v>
                </c:pt>
                <c:pt idx="3303">
                  <c:v>606</c:v>
                </c:pt>
                <c:pt idx="3304">
                  <c:v>609</c:v>
                </c:pt>
                <c:pt idx="3305">
                  <c:v>604</c:v>
                </c:pt>
                <c:pt idx="3306">
                  <c:v>604</c:v>
                </c:pt>
                <c:pt idx="3307">
                  <c:v>607</c:v>
                </c:pt>
                <c:pt idx="3308">
                  <c:v>603</c:v>
                </c:pt>
                <c:pt idx="3309">
                  <c:v>606</c:v>
                </c:pt>
                <c:pt idx="3310">
                  <c:v>612</c:v>
                </c:pt>
                <c:pt idx="3311">
                  <c:v>608</c:v>
                </c:pt>
                <c:pt idx="3312">
                  <c:v>604</c:v>
                </c:pt>
                <c:pt idx="3313">
                  <c:v>606</c:v>
                </c:pt>
                <c:pt idx="3314">
                  <c:v>607</c:v>
                </c:pt>
                <c:pt idx="3315">
                  <c:v>604</c:v>
                </c:pt>
                <c:pt idx="3316">
                  <c:v>604</c:v>
                </c:pt>
                <c:pt idx="3317">
                  <c:v>608</c:v>
                </c:pt>
                <c:pt idx="3318">
                  <c:v>605</c:v>
                </c:pt>
                <c:pt idx="3319">
                  <c:v>608</c:v>
                </c:pt>
                <c:pt idx="3320">
                  <c:v>604</c:v>
                </c:pt>
                <c:pt idx="3321">
                  <c:v>604</c:v>
                </c:pt>
                <c:pt idx="3322">
                  <c:v>605</c:v>
                </c:pt>
                <c:pt idx="3323">
                  <c:v>603</c:v>
                </c:pt>
                <c:pt idx="3324">
                  <c:v>606</c:v>
                </c:pt>
                <c:pt idx="3325">
                  <c:v>601</c:v>
                </c:pt>
                <c:pt idx="3326">
                  <c:v>601</c:v>
                </c:pt>
                <c:pt idx="3327">
                  <c:v>606</c:v>
                </c:pt>
                <c:pt idx="3328">
                  <c:v>602</c:v>
                </c:pt>
                <c:pt idx="3329">
                  <c:v>604</c:v>
                </c:pt>
                <c:pt idx="3330">
                  <c:v>607</c:v>
                </c:pt>
                <c:pt idx="3331">
                  <c:v>603</c:v>
                </c:pt>
                <c:pt idx="3332">
                  <c:v>604</c:v>
                </c:pt>
                <c:pt idx="3333">
                  <c:v>605</c:v>
                </c:pt>
                <c:pt idx="3334">
                  <c:v>609</c:v>
                </c:pt>
                <c:pt idx="3335">
                  <c:v>604</c:v>
                </c:pt>
                <c:pt idx="3336">
                  <c:v>606</c:v>
                </c:pt>
                <c:pt idx="3337">
                  <c:v>603</c:v>
                </c:pt>
                <c:pt idx="3338">
                  <c:v>607</c:v>
                </c:pt>
                <c:pt idx="3339">
                  <c:v>609</c:v>
                </c:pt>
                <c:pt idx="3340">
                  <c:v>609</c:v>
                </c:pt>
                <c:pt idx="3341">
                  <c:v>604</c:v>
                </c:pt>
                <c:pt idx="3342">
                  <c:v>603</c:v>
                </c:pt>
                <c:pt idx="3343">
                  <c:v>608</c:v>
                </c:pt>
                <c:pt idx="3344">
                  <c:v>609</c:v>
                </c:pt>
                <c:pt idx="3345">
                  <c:v>604</c:v>
                </c:pt>
                <c:pt idx="3346">
                  <c:v>603</c:v>
                </c:pt>
                <c:pt idx="3347">
                  <c:v>606</c:v>
                </c:pt>
                <c:pt idx="3348">
                  <c:v>608</c:v>
                </c:pt>
                <c:pt idx="3349">
                  <c:v>604</c:v>
                </c:pt>
                <c:pt idx="3350">
                  <c:v>604</c:v>
                </c:pt>
                <c:pt idx="3351">
                  <c:v>605</c:v>
                </c:pt>
                <c:pt idx="3352">
                  <c:v>609</c:v>
                </c:pt>
                <c:pt idx="3353">
                  <c:v>604</c:v>
                </c:pt>
                <c:pt idx="3354">
                  <c:v>604</c:v>
                </c:pt>
                <c:pt idx="3355">
                  <c:v>608</c:v>
                </c:pt>
                <c:pt idx="3356">
                  <c:v>604</c:v>
                </c:pt>
                <c:pt idx="3357">
                  <c:v>610</c:v>
                </c:pt>
                <c:pt idx="3358">
                  <c:v>604</c:v>
                </c:pt>
                <c:pt idx="3359">
                  <c:v>604</c:v>
                </c:pt>
                <c:pt idx="3360">
                  <c:v>605</c:v>
                </c:pt>
                <c:pt idx="3361">
                  <c:v>603</c:v>
                </c:pt>
                <c:pt idx="3362">
                  <c:v>604</c:v>
                </c:pt>
                <c:pt idx="3363">
                  <c:v>607</c:v>
                </c:pt>
                <c:pt idx="3364">
                  <c:v>603</c:v>
                </c:pt>
                <c:pt idx="3365">
                  <c:v>603</c:v>
                </c:pt>
                <c:pt idx="3366">
                  <c:v>605</c:v>
                </c:pt>
                <c:pt idx="3367">
                  <c:v>609</c:v>
                </c:pt>
                <c:pt idx="3368">
                  <c:v>604</c:v>
                </c:pt>
                <c:pt idx="3369">
                  <c:v>604</c:v>
                </c:pt>
                <c:pt idx="3370">
                  <c:v>609</c:v>
                </c:pt>
                <c:pt idx="3371">
                  <c:v>604</c:v>
                </c:pt>
                <c:pt idx="3372">
                  <c:v>604</c:v>
                </c:pt>
                <c:pt idx="3373">
                  <c:v>605</c:v>
                </c:pt>
                <c:pt idx="3374">
                  <c:v>608</c:v>
                </c:pt>
                <c:pt idx="3375">
                  <c:v>604</c:v>
                </c:pt>
                <c:pt idx="3376">
                  <c:v>610</c:v>
                </c:pt>
                <c:pt idx="3377">
                  <c:v>607</c:v>
                </c:pt>
                <c:pt idx="3378">
                  <c:v>604</c:v>
                </c:pt>
                <c:pt idx="3379">
                  <c:v>603</c:v>
                </c:pt>
                <c:pt idx="3380">
                  <c:v>607</c:v>
                </c:pt>
                <c:pt idx="3381">
                  <c:v>601</c:v>
                </c:pt>
                <c:pt idx="3382">
                  <c:v>601</c:v>
                </c:pt>
                <c:pt idx="3383">
                  <c:v>601</c:v>
                </c:pt>
                <c:pt idx="3384">
                  <c:v>606</c:v>
                </c:pt>
                <c:pt idx="3385">
                  <c:v>601</c:v>
                </c:pt>
                <c:pt idx="3386">
                  <c:v>601</c:v>
                </c:pt>
                <c:pt idx="3387">
                  <c:v>606</c:v>
                </c:pt>
                <c:pt idx="3388">
                  <c:v>603</c:v>
                </c:pt>
                <c:pt idx="3389">
                  <c:v>604</c:v>
                </c:pt>
                <c:pt idx="3390">
                  <c:v>604</c:v>
                </c:pt>
                <c:pt idx="3391">
                  <c:v>604</c:v>
                </c:pt>
                <c:pt idx="3392">
                  <c:v>608</c:v>
                </c:pt>
                <c:pt idx="3393">
                  <c:v>604</c:v>
                </c:pt>
                <c:pt idx="3394">
                  <c:v>606</c:v>
                </c:pt>
                <c:pt idx="3395">
                  <c:v>604</c:v>
                </c:pt>
                <c:pt idx="3396">
                  <c:v>603</c:v>
                </c:pt>
                <c:pt idx="3397">
                  <c:v>603</c:v>
                </c:pt>
                <c:pt idx="3398">
                  <c:v>607</c:v>
                </c:pt>
                <c:pt idx="3399">
                  <c:v>605</c:v>
                </c:pt>
                <c:pt idx="3400">
                  <c:v>608</c:v>
                </c:pt>
                <c:pt idx="3401">
                  <c:v>604</c:v>
                </c:pt>
                <c:pt idx="3402">
                  <c:v>604</c:v>
                </c:pt>
                <c:pt idx="3403">
                  <c:v>606</c:v>
                </c:pt>
                <c:pt idx="3404">
                  <c:v>609</c:v>
                </c:pt>
                <c:pt idx="3405">
                  <c:v>604</c:v>
                </c:pt>
                <c:pt idx="3406">
                  <c:v>604</c:v>
                </c:pt>
                <c:pt idx="3407">
                  <c:v>608</c:v>
                </c:pt>
                <c:pt idx="3408">
                  <c:v>604</c:v>
                </c:pt>
                <c:pt idx="3409">
                  <c:v>609</c:v>
                </c:pt>
                <c:pt idx="3410">
                  <c:v>605</c:v>
                </c:pt>
                <c:pt idx="3411">
                  <c:v>604</c:v>
                </c:pt>
                <c:pt idx="3412">
                  <c:v>604</c:v>
                </c:pt>
                <c:pt idx="3413">
                  <c:v>605</c:v>
                </c:pt>
                <c:pt idx="3414">
                  <c:v>608</c:v>
                </c:pt>
                <c:pt idx="3415">
                  <c:v>604</c:v>
                </c:pt>
                <c:pt idx="3416">
                  <c:v>604</c:v>
                </c:pt>
                <c:pt idx="3417">
                  <c:v>606</c:v>
                </c:pt>
                <c:pt idx="3418">
                  <c:v>604</c:v>
                </c:pt>
                <c:pt idx="3419">
                  <c:v>607</c:v>
                </c:pt>
                <c:pt idx="3420">
                  <c:v>604</c:v>
                </c:pt>
                <c:pt idx="3421">
                  <c:v>605</c:v>
                </c:pt>
                <c:pt idx="3422">
                  <c:v>604</c:v>
                </c:pt>
                <c:pt idx="3423">
                  <c:v>608</c:v>
                </c:pt>
                <c:pt idx="3424">
                  <c:v>604</c:v>
                </c:pt>
                <c:pt idx="3425">
                  <c:v>603</c:v>
                </c:pt>
                <c:pt idx="3426">
                  <c:v>606</c:v>
                </c:pt>
                <c:pt idx="3427">
                  <c:v>604</c:v>
                </c:pt>
                <c:pt idx="3428">
                  <c:v>606</c:v>
                </c:pt>
                <c:pt idx="3429">
                  <c:v>604</c:v>
                </c:pt>
                <c:pt idx="3430">
                  <c:v>609</c:v>
                </c:pt>
                <c:pt idx="3431">
                  <c:v>605</c:v>
                </c:pt>
                <c:pt idx="3432">
                  <c:v>604</c:v>
                </c:pt>
                <c:pt idx="3433">
                  <c:v>607</c:v>
                </c:pt>
                <c:pt idx="3434">
                  <c:v>603</c:v>
                </c:pt>
                <c:pt idx="3435">
                  <c:v>603</c:v>
                </c:pt>
                <c:pt idx="3436">
                  <c:v>607</c:v>
                </c:pt>
                <c:pt idx="3437">
                  <c:v>604</c:v>
                </c:pt>
                <c:pt idx="3438">
                  <c:v>604</c:v>
                </c:pt>
                <c:pt idx="3439">
                  <c:v>605</c:v>
                </c:pt>
                <c:pt idx="3440">
                  <c:v>607</c:v>
                </c:pt>
                <c:pt idx="3441">
                  <c:v>601</c:v>
                </c:pt>
                <c:pt idx="3442">
                  <c:v>606</c:v>
                </c:pt>
                <c:pt idx="3443">
                  <c:v>604</c:v>
                </c:pt>
                <c:pt idx="3444">
                  <c:v>601</c:v>
                </c:pt>
                <c:pt idx="3445">
                  <c:v>601</c:v>
                </c:pt>
                <c:pt idx="3446">
                  <c:v>602</c:v>
                </c:pt>
                <c:pt idx="3447">
                  <c:v>612</c:v>
                </c:pt>
                <c:pt idx="3448">
                  <c:v>604</c:v>
                </c:pt>
                <c:pt idx="3449">
                  <c:v>603</c:v>
                </c:pt>
                <c:pt idx="3450">
                  <c:v>605</c:v>
                </c:pt>
                <c:pt idx="3451">
                  <c:v>604</c:v>
                </c:pt>
                <c:pt idx="3452">
                  <c:v>604</c:v>
                </c:pt>
                <c:pt idx="3453">
                  <c:v>604</c:v>
                </c:pt>
                <c:pt idx="3454">
                  <c:v>604</c:v>
                </c:pt>
                <c:pt idx="3455">
                  <c:v>604</c:v>
                </c:pt>
                <c:pt idx="3456">
                  <c:v>604</c:v>
                </c:pt>
                <c:pt idx="3457">
                  <c:v>603</c:v>
                </c:pt>
                <c:pt idx="3458">
                  <c:v>605</c:v>
                </c:pt>
                <c:pt idx="3459">
                  <c:v>608</c:v>
                </c:pt>
                <c:pt idx="3460">
                  <c:v>605</c:v>
                </c:pt>
                <c:pt idx="3461">
                  <c:v>604</c:v>
                </c:pt>
                <c:pt idx="3462">
                  <c:v>607</c:v>
                </c:pt>
                <c:pt idx="3463">
                  <c:v>610</c:v>
                </c:pt>
                <c:pt idx="3464">
                  <c:v>603</c:v>
                </c:pt>
                <c:pt idx="3465">
                  <c:v>603</c:v>
                </c:pt>
                <c:pt idx="3466">
                  <c:v>608</c:v>
                </c:pt>
                <c:pt idx="3467">
                  <c:v>605</c:v>
                </c:pt>
                <c:pt idx="3468">
                  <c:v>603</c:v>
                </c:pt>
                <c:pt idx="3469">
                  <c:v>608</c:v>
                </c:pt>
                <c:pt idx="3470">
                  <c:v>603</c:v>
                </c:pt>
                <c:pt idx="3471">
                  <c:v>603</c:v>
                </c:pt>
                <c:pt idx="3472">
                  <c:v>607</c:v>
                </c:pt>
                <c:pt idx="3473">
                  <c:v>603</c:v>
                </c:pt>
                <c:pt idx="3474">
                  <c:v>604</c:v>
                </c:pt>
                <c:pt idx="3475">
                  <c:v>604</c:v>
                </c:pt>
                <c:pt idx="3476">
                  <c:v>607</c:v>
                </c:pt>
                <c:pt idx="3477">
                  <c:v>603</c:v>
                </c:pt>
                <c:pt idx="3478">
                  <c:v>603</c:v>
                </c:pt>
                <c:pt idx="3479">
                  <c:v>607</c:v>
                </c:pt>
                <c:pt idx="3480">
                  <c:v>603</c:v>
                </c:pt>
                <c:pt idx="3481">
                  <c:v>608</c:v>
                </c:pt>
                <c:pt idx="3482">
                  <c:v>604</c:v>
                </c:pt>
                <c:pt idx="3483">
                  <c:v>603</c:v>
                </c:pt>
                <c:pt idx="3484">
                  <c:v>606</c:v>
                </c:pt>
                <c:pt idx="3485">
                  <c:v>615</c:v>
                </c:pt>
                <c:pt idx="3486">
                  <c:v>603</c:v>
                </c:pt>
                <c:pt idx="3487">
                  <c:v>606</c:v>
                </c:pt>
                <c:pt idx="3488">
                  <c:v>603</c:v>
                </c:pt>
                <c:pt idx="3489">
                  <c:v>604</c:v>
                </c:pt>
                <c:pt idx="3490">
                  <c:v>603</c:v>
                </c:pt>
                <c:pt idx="3491">
                  <c:v>607</c:v>
                </c:pt>
                <c:pt idx="3492">
                  <c:v>603</c:v>
                </c:pt>
                <c:pt idx="3493">
                  <c:v>604</c:v>
                </c:pt>
                <c:pt idx="3494">
                  <c:v>606</c:v>
                </c:pt>
                <c:pt idx="3495">
                  <c:v>603</c:v>
                </c:pt>
                <c:pt idx="3496">
                  <c:v>603</c:v>
                </c:pt>
                <c:pt idx="3497">
                  <c:v>608</c:v>
                </c:pt>
                <c:pt idx="3498">
                  <c:v>605</c:v>
                </c:pt>
                <c:pt idx="3499">
                  <c:v>601</c:v>
                </c:pt>
                <c:pt idx="3500">
                  <c:v>602</c:v>
                </c:pt>
                <c:pt idx="3501">
                  <c:v>605</c:v>
                </c:pt>
                <c:pt idx="3502">
                  <c:v>600</c:v>
                </c:pt>
                <c:pt idx="3503">
                  <c:v>601</c:v>
                </c:pt>
                <c:pt idx="3504">
                  <c:v>606</c:v>
                </c:pt>
                <c:pt idx="3505">
                  <c:v>603</c:v>
                </c:pt>
                <c:pt idx="3506">
                  <c:v>606</c:v>
                </c:pt>
                <c:pt idx="3507">
                  <c:v>605</c:v>
                </c:pt>
                <c:pt idx="3508">
                  <c:v>604</c:v>
                </c:pt>
                <c:pt idx="3509">
                  <c:v>603</c:v>
                </c:pt>
                <c:pt idx="3510">
                  <c:v>607</c:v>
                </c:pt>
                <c:pt idx="3511">
                  <c:v>603</c:v>
                </c:pt>
                <c:pt idx="3512">
                  <c:v>603</c:v>
                </c:pt>
                <c:pt idx="3513">
                  <c:v>607</c:v>
                </c:pt>
                <c:pt idx="3514">
                  <c:v>603</c:v>
                </c:pt>
                <c:pt idx="3515">
                  <c:v>603</c:v>
                </c:pt>
                <c:pt idx="3516">
                  <c:v>603</c:v>
                </c:pt>
                <c:pt idx="3517">
                  <c:v>606</c:v>
                </c:pt>
                <c:pt idx="3518">
                  <c:v>603</c:v>
                </c:pt>
                <c:pt idx="3519">
                  <c:v>604</c:v>
                </c:pt>
                <c:pt idx="3520">
                  <c:v>603</c:v>
                </c:pt>
                <c:pt idx="3521">
                  <c:v>604</c:v>
                </c:pt>
                <c:pt idx="3522">
                  <c:v>606</c:v>
                </c:pt>
                <c:pt idx="3523">
                  <c:v>617</c:v>
                </c:pt>
                <c:pt idx="3524">
                  <c:v>603</c:v>
                </c:pt>
                <c:pt idx="3525">
                  <c:v>603</c:v>
                </c:pt>
                <c:pt idx="3526">
                  <c:v>606</c:v>
                </c:pt>
                <c:pt idx="3527">
                  <c:v>604</c:v>
                </c:pt>
                <c:pt idx="3528">
                  <c:v>606</c:v>
                </c:pt>
                <c:pt idx="3529">
                  <c:v>608</c:v>
                </c:pt>
                <c:pt idx="3530">
                  <c:v>603</c:v>
                </c:pt>
                <c:pt idx="3531">
                  <c:v>604</c:v>
                </c:pt>
                <c:pt idx="3532">
                  <c:v>604</c:v>
                </c:pt>
                <c:pt idx="3533">
                  <c:v>608</c:v>
                </c:pt>
                <c:pt idx="3534">
                  <c:v>603</c:v>
                </c:pt>
                <c:pt idx="3535">
                  <c:v>604</c:v>
                </c:pt>
                <c:pt idx="3536">
                  <c:v>607</c:v>
                </c:pt>
                <c:pt idx="3537">
                  <c:v>603</c:v>
                </c:pt>
                <c:pt idx="3538">
                  <c:v>603</c:v>
                </c:pt>
                <c:pt idx="3539">
                  <c:v>603</c:v>
                </c:pt>
                <c:pt idx="3540">
                  <c:v>610</c:v>
                </c:pt>
                <c:pt idx="3541">
                  <c:v>603</c:v>
                </c:pt>
                <c:pt idx="3542">
                  <c:v>608</c:v>
                </c:pt>
                <c:pt idx="3543">
                  <c:v>607</c:v>
                </c:pt>
                <c:pt idx="3544">
                  <c:v>603</c:v>
                </c:pt>
                <c:pt idx="3545">
                  <c:v>605</c:v>
                </c:pt>
                <c:pt idx="3546">
                  <c:v>607</c:v>
                </c:pt>
                <c:pt idx="3547">
                  <c:v>604</c:v>
                </c:pt>
                <c:pt idx="3548">
                  <c:v>603</c:v>
                </c:pt>
                <c:pt idx="3549">
                  <c:v>603</c:v>
                </c:pt>
                <c:pt idx="3550">
                  <c:v>605</c:v>
                </c:pt>
                <c:pt idx="3551">
                  <c:v>604</c:v>
                </c:pt>
                <c:pt idx="3552">
                  <c:v>603</c:v>
                </c:pt>
                <c:pt idx="3553">
                  <c:v>603</c:v>
                </c:pt>
                <c:pt idx="3554">
                  <c:v>607</c:v>
                </c:pt>
                <c:pt idx="3555">
                  <c:v>603</c:v>
                </c:pt>
                <c:pt idx="3556">
                  <c:v>604</c:v>
                </c:pt>
                <c:pt idx="3557">
                  <c:v>608</c:v>
                </c:pt>
                <c:pt idx="3558">
                  <c:v>600</c:v>
                </c:pt>
                <c:pt idx="3559">
                  <c:v>602</c:v>
                </c:pt>
                <c:pt idx="3560">
                  <c:v>604</c:v>
                </c:pt>
                <c:pt idx="3561">
                  <c:v>605</c:v>
                </c:pt>
                <c:pt idx="3562">
                  <c:v>600</c:v>
                </c:pt>
                <c:pt idx="3563">
                  <c:v>601</c:v>
                </c:pt>
                <c:pt idx="3564">
                  <c:v>607</c:v>
                </c:pt>
                <c:pt idx="3565">
                  <c:v>603</c:v>
                </c:pt>
                <c:pt idx="3566">
                  <c:v>603</c:v>
                </c:pt>
                <c:pt idx="3567">
                  <c:v>603</c:v>
                </c:pt>
                <c:pt idx="3568">
                  <c:v>607</c:v>
                </c:pt>
                <c:pt idx="3569">
                  <c:v>603</c:v>
                </c:pt>
                <c:pt idx="3570">
                  <c:v>603</c:v>
                </c:pt>
                <c:pt idx="3571">
                  <c:v>603</c:v>
                </c:pt>
                <c:pt idx="3572">
                  <c:v>607</c:v>
                </c:pt>
                <c:pt idx="3573">
                  <c:v>603</c:v>
                </c:pt>
                <c:pt idx="3574">
                  <c:v>603</c:v>
                </c:pt>
                <c:pt idx="3575">
                  <c:v>605</c:v>
                </c:pt>
                <c:pt idx="3576">
                  <c:v>603</c:v>
                </c:pt>
                <c:pt idx="3577">
                  <c:v>607</c:v>
                </c:pt>
                <c:pt idx="3578">
                  <c:v>605</c:v>
                </c:pt>
                <c:pt idx="3579">
                  <c:v>603</c:v>
                </c:pt>
                <c:pt idx="3580">
                  <c:v>611</c:v>
                </c:pt>
                <c:pt idx="3581">
                  <c:v>608</c:v>
                </c:pt>
                <c:pt idx="3582">
                  <c:v>603</c:v>
                </c:pt>
                <c:pt idx="3583">
                  <c:v>602</c:v>
                </c:pt>
                <c:pt idx="3584">
                  <c:v>603</c:v>
                </c:pt>
                <c:pt idx="3585">
                  <c:v>603</c:v>
                </c:pt>
                <c:pt idx="3586">
                  <c:v>606</c:v>
                </c:pt>
                <c:pt idx="3587">
                  <c:v>604</c:v>
                </c:pt>
                <c:pt idx="3588">
                  <c:v>604</c:v>
                </c:pt>
                <c:pt idx="3589">
                  <c:v>604</c:v>
                </c:pt>
                <c:pt idx="3590">
                  <c:v>603</c:v>
                </c:pt>
                <c:pt idx="3591">
                  <c:v>607</c:v>
                </c:pt>
                <c:pt idx="3592">
                  <c:v>604</c:v>
                </c:pt>
                <c:pt idx="3593">
                  <c:v>604</c:v>
                </c:pt>
                <c:pt idx="3594">
                  <c:v>605</c:v>
                </c:pt>
                <c:pt idx="3595">
                  <c:v>608</c:v>
                </c:pt>
                <c:pt idx="3596">
                  <c:v>603</c:v>
                </c:pt>
                <c:pt idx="3597">
                  <c:v>604</c:v>
                </c:pt>
                <c:pt idx="3598">
                  <c:v>604</c:v>
                </c:pt>
                <c:pt idx="3599">
                  <c:v>608</c:v>
                </c:pt>
                <c:pt idx="3600">
                  <c:v>603</c:v>
                </c:pt>
                <c:pt idx="3601">
                  <c:v>606</c:v>
                </c:pt>
                <c:pt idx="3602">
                  <c:v>608</c:v>
                </c:pt>
                <c:pt idx="3603">
                  <c:v>603</c:v>
                </c:pt>
                <c:pt idx="3604">
                  <c:v>603</c:v>
                </c:pt>
                <c:pt idx="3605">
                  <c:v>606</c:v>
                </c:pt>
                <c:pt idx="3606">
                  <c:v>603</c:v>
                </c:pt>
                <c:pt idx="3607">
                  <c:v>605</c:v>
                </c:pt>
                <c:pt idx="3608">
                  <c:v>608</c:v>
                </c:pt>
                <c:pt idx="3609">
                  <c:v>603</c:v>
                </c:pt>
                <c:pt idx="3610">
                  <c:v>602</c:v>
                </c:pt>
                <c:pt idx="3611">
                  <c:v>606</c:v>
                </c:pt>
                <c:pt idx="3612">
                  <c:v>604</c:v>
                </c:pt>
                <c:pt idx="3613">
                  <c:v>603</c:v>
                </c:pt>
                <c:pt idx="3614">
                  <c:v>603</c:v>
                </c:pt>
                <c:pt idx="3615">
                  <c:v>607</c:v>
                </c:pt>
                <c:pt idx="3616">
                  <c:v>604</c:v>
                </c:pt>
                <c:pt idx="3617">
                  <c:v>600</c:v>
                </c:pt>
                <c:pt idx="3618">
                  <c:v>612</c:v>
                </c:pt>
                <c:pt idx="3619">
                  <c:v>600</c:v>
                </c:pt>
                <c:pt idx="3620">
                  <c:v>601</c:v>
                </c:pt>
                <c:pt idx="3621">
                  <c:v>602</c:v>
                </c:pt>
                <c:pt idx="3622">
                  <c:v>606</c:v>
                </c:pt>
                <c:pt idx="3623">
                  <c:v>600</c:v>
                </c:pt>
                <c:pt idx="3624">
                  <c:v>602</c:v>
                </c:pt>
                <c:pt idx="3625">
                  <c:v>603</c:v>
                </c:pt>
                <c:pt idx="3626">
                  <c:v>606</c:v>
                </c:pt>
                <c:pt idx="3627">
                  <c:v>603</c:v>
                </c:pt>
                <c:pt idx="3628">
                  <c:v>603</c:v>
                </c:pt>
                <c:pt idx="3629">
                  <c:v>603</c:v>
                </c:pt>
                <c:pt idx="3630">
                  <c:v>604</c:v>
                </c:pt>
                <c:pt idx="3631">
                  <c:v>603</c:v>
                </c:pt>
                <c:pt idx="3632">
                  <c:v>607</c:v>
                </c:pt>
                <c:pt idx="3633">
                  <c:v>603</c:v>
                </c:pt>
                <c:pt idx="3634">
                  <c:v>604</c:v>
                </c:pt>
                <c:pt idx="3635">
                  <c:v>606</c:v>
                </c:pt>
                <c:pt idx="3636">
                  <c:v>608</c:v>
                </c:pt>
                <c:pt idx="3637">
                  <c:v>613</c:v>
                </c:pt>
                <c:pt idx="3638">
                  <c:v>608</c:v>
                </c:pt>
                <c:pt idx="3639">
                  <c:v>602</c:v>
                </c:pt>
                <c:pt idx="3640">
                  <c:v>603</c:v>
                </c:pt>
                <c:pt idx="3641">
                  <c:v>605</c:v>
                </c:pt>
                <c:pt idx="3642">
                  <c:v>603</c:v>
                </c:pt>
                <c:pt idx="3643">
                  <c:v>603</c:v>
                </c:pt>
                <c:pt idx="3644">
                  <c:v>602</c:v>
                </c:pt>
                <c:pt idx="3645">
                  <c:v>608</c:v>
                </c:pt>
                <c:pt idx="3646">
                  <c:v>603</c:v>
                </c:pt>
                <c:pt idx="3647">
                  <c:v>603</c:v>
                </c:pt>
                <c:pt idx="3648">
                  <c:v>602</c:v>
                </c:pt>
                <c:pt idx="3649">
                  <c:v>603</c:v>
                </c:pt>
                <c:pt idx="3650">
                  <c:v>605</c:v>
                </c:pt>
                <c:pt idx="3651">
                  <c:v>604</c:v>
                </c:pt>
                <c:pt idx="3652">
                  <c:v>603</c:v>
                </c:pt>
                <c:pt idx="3653">
                  <c:v>609</c:v>
                </c:pt>
                <c:pt idx="3654">
                  <c:v>604</c:v>
                </c:pt>
                <c:pt idx="3655">
                  <c:v>604</c:v>
                </c:pt>
                <c:pt idx="3656">
                  <c:v>606</c:v>
                </c:pt>
                <c:pt idx="3657">
                  <c:v>604</c:v>
                </c:pt>
                <c:pt idx="3658">
                  <c:v>603</c:v>
                </c:pt>
                <c:pt idx="3659">
                  <c:v>603</c:v>
                </c:pt>
                <c:pt idx="3660">
                  <c:v>607</c:v>
                </c:pt>
                <c:pt idx="3661">
                  <c:v>603</c:v>
                </c:pt>
                <c:pt idx="3662">
                  <c:v>603</c:v>
                </c:pt>
                <c:pt idx="3663">
                  <c:v>603</c:v>
                </c:pt>
                <c:pt idx="3664">
                  <c:v>609</c:v>
                </c:pt>
                <c:pt idx="3665">
                  <c:v>604</c:v>
                </c:pt>
                <c:pt idx="3666">
                  <c:v>603</c:v>
                </c:pt>
                <c:pt idx="3667">
                  <c:v>605</c:v>
                </c:pt>
                <c:pt idx="3668">
                  <c:v>603</c:v>
                </c:pt>
                <c:pt idx="3669">
                  <c:v>604</c:v>
                </c:pt>
                <c:pt idx="3670">
                  <c:v>608</c:v>
                </c:pt>
                <c:pt idx="3671">
                  <c:v>603</c:v>
                </c:pt>
                <c:pt idx="3672">
                  <c:v>603</c:v>
                </c:pt>
                <c:pt idx="3673">
                  <c:v>605</c:v>
                </c:pt>
                <c:pt idx="3674">
                  <c:v>606</c:v>
                </c:pt>
                <c:pt idx="3675">
                  <c:v>610</c:v>
                </c:pt>
                <c:pt idx="3676">
                  <c:v>600</c:v>
                </c:pt>
                <c:pt idx="3677">
                  <c:v>600</c:v>
                </c:pt>
                <c:pt idx="3678">
                  <c:v>605</c:v>
                </c:pt>
                <c:pt idx="3679">
                  <c:v>600</c:v>
                </c:pt>
                <c:pt idx="3680">
                  <c:v>600</c:v>
                </c:pt>
                <c:pt idx="3681">
                  <c:v>605</c:v>
                </c:pt>
                <c:pt idx="3682">
                  <c:v>600</c:v>
                </c:pt>
                <c:pt idx="3683">
                  <c:v>603</c:v>
                </c:pt>
                <c:pt idx="3684">
                  <c:v>606</c:v>
                </c:pt>
                <c:pt idx="3685">
                  <c:v>607</c:v>
                </c:pt>
                <c:pt idx="3686">
                  <c:v>603</c:v>
                </c:pt>
                <c:pt idx="3687">
                  <c:v>606</c:v>
                </c:pt>
                <c:pt idx="3688">
                  <c:v>608</c:v>
                </c:pt>
                <c:pt idx="3689">
                  <c:v>603</c:v>
                </c:pt>
                <c:pt idx="3690">
                  <c:v>603</c:v>
                </c:pt>
                <c:pt idx="3691">
                  <c:v>602</c:v>
                </c:pt>
                <c:pt idx="3692">
                  <c:v>606</c:v>
                </c:pt>
                <c:pt idx="3693">
                  <c:v>602</c:v>
                </c:pt>
                <c:pt idx="3694">
                  <c:v>610</c:v>
                </c:pt>
                <c:pt idx="3695">
                  <c:v>607</c:v>
                </c:pt>
                <c:pt idx="3696">
                  <c:v>603</c:v>
                </c:pt>
                <c:pt idx="3697">
                  <c:v>602</c:v>
                </c:pt>
                <c:pt idx="3698">
                  <c:v>605</c:v>
                </c:pt>
                <c:pt idx="3699">
                  <c:v>607</c:v>
                </c:pt>
                <c:pt idx="3700">
                  <c:v>603</c:v>
                </c:pt>
                <c:pt idx="3701">
                  <c:v>603</c:v>
                </c:pt>
                <c:pt idx="3702">
                  <c:v>603</c:v>
                </c:pt>
                <c:pt idx="3703">
                  <c:v>605</c:v>
                </c:pt>
                <c:pt idx="3704">
                  <c:v>602</c:v>
                </c:pt>
                <c:pt idx="3705">
                  <c:v>604</c:v>
                </c:pt>
                <c:pt idx="3706">
                  <c:v>603</c:v>
                </c:pt>
                <c:pt idx="3707">
                  <c:v>605</c:v>
                </c:pt>
                <c:pt idx="3708">
                  <c:v>607</c:v>
                </c:pt>
                <c:pt idx="3709">
                  <c:v>602</c:v>
                </c:pt>
                <c:pt idx="3710">
                  <c:v>602</c:v>
                </c:pt>
                <c:pt idx="3711">
                  <c:v>607</c:v>
                </c:pt>
                <c:pt idx="3712">
                  <c:v>603</c:v>
                </c:pt>
                <c:pt idx="3713">
                  <c:v>607</c:v>
                </c:pt>
                <c:pt idx="3714">
                  <c:v>607</c:v>
                </c:pt>
                <c:pt idx="3715">
                  <c:v>603</c:v>
                </c:pt>
                <c:pt idx="3716">
                  <c:v>604</c:v>
                </c:pt>
                <c:pt idx="3717">
                  <c:v>606</c:v>
                </c:pt>
                <c:pt idx="3718">
                  <c:v>603</c:v>
                </c:pt>
                <c:pt idx="3719">
                  <c:v>602</c:v>
                </c:pt>
                <c:pt idx="3720">
                  <c:v>604</c:v>
                </c:pt>
                <c:pt idx="3721">
                  <c:v>603</c:v>
                </c:pt>
                <c:pt idx="3722">
                  <c:v>603</c:v>
                </c:pt>
                <c:pt idx="3723">
                  <c:v>603</c:v>
                </c:pt>
                <c:pt idx="3724">
                  <c:v>606</c:v>
                </c:pt>
                <c:pt idx="3725">
                  <c:v>603</c:v>
                </c:pt>
                <c:pt idx="3726">
                  <c:v>602</c:v>
                </c:pt>
                <c:pt idx="3727">
                  <c:v>604</c:v>
                </c:pt>
                <c:pt idx="3728">
                  <c:v>604</c:v>
                </c:pt>
                <c:pt idx="3729">
                  <c:v>604</c:v>
                </c:pt>
                <c:pt idx="3730">
                  <c:v>603</c:v>
                </c:pt>
                <c:pt idx="3731">
                  <c:v>607</c:v>
                </c:pt>
                <c:pt idx="3732">
                  <c:v>608</c:v>
                </c:pt>
                <c:pt idx="3733">
                  <c:v>606</c:v>
                </c:pt>
                <c:pt idx="3734">
                  <c:v>604</c:v>
                </c:pt>
                <c:pt idx="3735">
                  <c:v>600</c:v>
                </c:pt>
                <c:pt idx="3736">
                  <c:v>604</c:v>
                </c:pt>
                <c:pt idx="3737">
                  <c:v>600</c:v>
                </c:pt>
                <c:pt idx="3738">
                  <c:v>601</c:v>
                </c:pt>
                <c:pt idx="3739">
                  <c:v>606</c:v>
                </c:pt>
                <c:pt idx="3740">
                  <c:v>602</c:v>
                </c:pt>
                <c:pt idx="3741">
                  <c:v>602</c:v>
                </c:pt>
                <c:pt idx="3742">
                  <c:v>603</c:v>
                </c:pt>
                <c:pt idx="3743">
                  <c:v>603</c:v>
                </c:pt>
                <c:pt idx="3744">
                  <c:v>602</c:v>
                </c:pt>
                <c:pt idx="3745">
                  <c:v>606</c:v>
                </c:pt>
                <c:pt idx="3746">
                  <c:v>602</c:v>
                </c:pt>
                <c:pt idx="3747">
                  <c:v>602</c:v>
                </c:pt>
                <c:pt idx="3748">
                  <c:v>603</c:v>
                </c:pt>
                <c:pt idx="3749">
                  <c:v>606</c:v>
                </c:pt>
                <c:pt idx="3750">
                  <c:v>602</c:v>
                </c:pt>
                <c:pt idx="3751">
                  <c:v>603</c:v>
                </c:pt>
                <c:pt idx="3752">
                  <c:v>607</c:v>
                </c:pt>
                <c:pt idx="3753">
                  <c:v>608</c:v>
                </c:pt>
                <c:pt idx="3754">
                  <c:v>602</c:v>
                </c:pt>
                <c:pt idx="3755">
                  <c:v>602</c:v>
                </c:pt>
                <c:pt idx="3756">
                  <c:v>606</c:v>
                </c:pt>
                <c:pt idx="3757">
                  <c:v>602</c:v>
                </c:pt>
                <c:pt idx="3758">
                  <c:v>603</c:v>
                </c:pt>
                <c:pt idx="3759">
                  <c:v>604</c:v>
                </c:pt>
                <c:pt idx="3760">
                  <c:v>607</c:v>
                </c:pt>
                <c:pt idx="3761">
                  <c:v>603</c:v>
                </c:pt>
                <c:pt idx="3762">
                  <c:v>602</c:v>
                </c:pt>
                <c:pt idx="3763">
                  <c:v>605</c:v>
                </c:pt>
                <c:pt idx="3764">
                  <c:v>604</c:v>
                </c:pt>
                <c:pt idx="3765">
                  <c:v>608</c:v>
                </c:pt>
                <c:pt idx="3766">
                  <c:v>605</c:v>
                </c:pt>
                <c:pt idx="3767">
                  <c:v>602</c:v>
                </c:pt>
                <c:pt idx="3768">
                  <c:v>603</c:v>
                </c:pt>
                <c:pt idx="3769">
                  <c:v>603</c:v>
                </c:pt>
                <c:pt idx="3770">
                  <c:v>611</c:v>
                </c:pt>
                <c:pt idx="3771">
                  <c:v>607</c:v>
                </c:pt>
                <c:pt idx="3772">
                  <c:v>602</c:v>
                </c:pt>
                <c:pt idx="3773">
                  <c:v>604</c:v>
                </c:pt>
                <c:pt idx="3774">
                  <c:v>603</c:v>
                </c:pt>
                <c:pt idx="3775">
                  <c:v>604</c:v>
                </c:pt>
                <c:pt idx="3776">
                  <c:v>603</c:v>
                </c:pt>
                <c:pt idx="3777">
                  <c:v>603</c:v>
                </c:pt>
                <c:pt idx="3778">
                  <c:v>603</c:v>
                </c:pt>
                <c:pt idx="3779">
                  <c:v>604</c:v>
                </c:pt>
                <c:pt idx="3780">
                  <c:v>604</c:v>
                </c:pt>
                <c:pt idx="3781">
                  <c:v>606</c:v>
                </c:pt>
                <c:pt idx="3782">
                  <c:v>603</c:v>
                </c:pt>
                <c:pt idx="3783">
                  <c:v>603</c:v>
                </c:pt>
                <c:pt idx="3784">
                  <c:v>605</c:v>
                </c:pt>
                <c:pt idx="3785">
                  <c:v>606</c:v>
                </c:pt>
                <c:pt idx="3786">
                  <c:v>606</c:v>
                </c:pt>
                <c:pt idx="3787">
                  <c:v>604</c:v>
                </c:pt>
                <c:pt idx="3788">
                  <c:v>603</c:v>
                </c:pt>
                <c:pt idx="3789">
                  <c:v>602</c:v>
                </c:pt>
                <c:pt idx="3790">
                  <c:v>607</c:v>
                </c:pt>
                <c:pt idx="3791">
                  <c:v>606</c:v>
                </c:pt>
                <c:pt idx="3792">
                  <c:v>603</c:v>
                </c:pt>
                <c:pt idx="3793">
                  <c:v>602</c:v>
                </c:pt>
                <c:pt idx="3794">
                  <c:v>600</c:v>
                </c:pt>
                <c:pt idx="3795">
                  <c:v>599</c:v>
                </c:pt>
                <c:pt idx="3796">
                  <c:v>602</c:v>
                </c:pt>
                <c:pt idx="3797">
                  <c:v>604</c:v>
                </c:pt>
                <c:pt idx="3798">
                  <c:v>604</c:v>
                </c:pt>
                <c:pt idx="3799">
                  <c:v>600</c:v>
                </c:pt>
                <c:pt idx="3800">
                  <c:v>600</c:v>
                </c:pt>
                <c:pt idx="3801">
                  <c:v>602</c:v>
                </c:pt>
                <c:pt idx="3802">
                  <c:v>605</c:v>
                </c:pt>
                <c:pt idx="3803">
                  <c:v>611</c:v>
                </c:pt>
                <c:pt idx="3804">
                  <c:v>602</c:v>
                </c:pt>
                <c:pt idx="3805">
                  <c:v>602</c:v>
                </c:pt>
                <c:pt idx="3806">
                  <c:v>602</c:v>
                </c:pt>
                <c:pt idx="3807">
                  <c:v>607</c:v>
                </c:pt>
                <c:pt idx="3808">
                  <c:v>602</c:v>
                </c:pt>
                <c:pt idx="3809">
                  <c:v>602</c:v>
                </c:pt>
                <c:pt idx="3810">
                  <c:v>605</c:v>
                </c:pt>
                <c:pt idx="3811">
                  <c:v>605</c:v>
                </c:pt>
                <c:pt idx="3812">
                  <c:v>603</c:v>
                </c:pt>
                <c:pt idx="3813">
                  <c:v>602</c:v>
                </c:pt>
                <c:pt idx="3814">
                  <c:v>602</c:v>
                </c:pt>
                <c:pt idx="3815">
                  <c:v>607</c:v>
                </c:pt>
                <c:pt idx="3816">
                  <c:v>606</c:v>
                </c:pt>
                <c:pt idx="3817">
                  <c:v>602</c:v>
                </c:pt>
                <c:pt idx="3818">
                  <c:v>603</c:v>
                </c:pt>
                <c:pt idx="3819">
                  <c:v>602</c:v>
                </c:pt>
                <c:pt idx="3820">
                  <c:v>607</c:v>
                </c:pt>
                <c:pt idx="3821">
                  <c:v>607</c:v>
                </c:pt>
                <c:pt idx="3822">
                  <c:v>608</c:v>
                </c:pt>
                <c:pt idx="3823">
                  <c:v>602</c:v>
                </c:pt>
                <c:pt idx="3824">
                  <c:v>604</c:v>
                </c:pt>
                <c:pt idx="3825">
                  <c:v>607</c:v>
                </c:pt>
                <c:pt idx="3826">
                  <c:v>603</c:v>
                </c:pt>
                <c:pt idx="3827">
                  <c:v>603</c:v>
                </c:pt>
                <c:pt idx="3828">
                  <c:v>602</c:v>
                </c:pt>
                <c:pt idx="3829">
                  <c:v>604</c:v>
                </c:pt>
                <c:pt idx="3830">
                  <c:v>607</c:v>
                </c:pt>
                <c:pt idx="3831">
                  <c:v>602</c:v>
                </c:pt>
                <c:pt idx="3832">
                  <c:v>602</c:v>
                </c:pt>
                <c:pt idx="3833">
                  <c:v>602</c:v>
                </c:pt>
                <c:pt idx="3834">
                  <c:v>605</c:v>
                </c:pt>
                <c:pt idx="3835">
                  <c:v>604</c:v>
                </c:pt>
                <c:pt idx="3836">
                  <c:v>603</c:v>
                </c:pt>
                <c:pt idx="3837">
                  <c:v>602</c:v>
                </c:pt>
                <c:pt idx="3838">
                  <c:v>602</c:v>
                </c:pt>
                <c:pt idx="3839">
                  <c:v>608</c:v>
                </c:pt>
                <c:pt idx="3840">
                  <c:v>602</c:v>
                </c:pt>
                <c:pt idx="3841">
                  <c:v>603</c:v>
                </c:pt>
                <c:pt idx="3842">
                  <c:v>604</c:v>
                </c:pt>
                <c:pt idx="3843">
                  <c:v>602</c:v>
                </c:pt>
                <c:pt idx="3844">
                  <c:v>606</c:v>
                </c:pt>
                <c:pt idx="3845">
                  <c:v>602</c:v>
                </c:pt>
                <c:pt idx="3846">
                  <c:v>602</c:v>
                </c:pt>
                <c:pt idx="3847">
                  <c:v>603</c:v>
                </c:pt>
                <c:pt idx="3848">
                  <c:v>607</c:v>
                </c:pt>
                <c:pt idx="3849">
                  <c:v>604</c:v>
                </c:pt>
                <c:pt idx="3850">
                  <c:v>602</c:v>
                </c:pt>
                <c:pt idx="3851">
                  <c:v>606</c:v>
                </c:pt>
                <c:pt idx="3852">
                  <c:v>606</c:v>
                </c:pt>
                <c:pt idx="3853">
                  <c:v>599</c:v>
                </c:pt>
                <c:pt idx="3854">
                  <c:v>599</c:v>
                </c:pt>
                <c:pt idx="3855">
                  <c:v>603</c:v>
                </c:pt>
                <c:pt idx="3856">
                  <c:v>600</c:v>
                </c:pt>
                <c:pt idx="3857">
                  <c:v>601</c:v>
                </c:pt>
                <c:pt idx="3858">
                  <c:v>599</c:v>
                </c:pt>
                <c:pt idx="3859">
                  <c:v>599</c:v>
                </c:pt>
                <c:pt idx="3860">
                  <c:v>609</c:v>
                </c:pt>
                <c:pt idx="3861">
                  <c:v>607</c:v>
                </c:pt>
                <c:pt idx="3862">
                  <c:v>602</c:v>
                </c:pt>
                <c:pt idx="3863">
                  <c:v>603</c:v>
                </c:pt>
                <c:pt idx="3864">
                  <c:v>604</c:v>
                </c:pt>
                <c:pt idx="3865">
                  <c:v>604</c:v>
                </c:pt>
                <c:pt idx="3866">
                  <c:v>602</c:v>
                </c:pt>
                <c:pt idx="3867">
                  <c:v>602</c:v>
                </c:pt>
                <c:pt idx="3868">
                  <c:v>604</c:v>
                </c:pt>
                <c:pt idx="3869">
                  <c:v>602</c:v>
                </c:pt>
                <c:pt idx="3870">
                  <c:v>604</c:v>
                </c:pt>
                <c:pt idx="3871">
                  <c:v>603</c:v>
                </c:pt>
                <c:pt idx="3872">
                  <c:v>605</c:v>
                </c:pt>
                <c:pt idx="3873">
                  <c:v>604</c:v>
                </c:pt>
                <c:pt idx="3874">
                  <c:v>602</c:v>
                </c:pt>
                <c:pt idx="3875">
                  <c:v>602</c:v>
                </c:pt>
                <c:pt idx="3876">
                  <c:v>605</c:v>
                </c:pt>
                <c:pt idx="3877">
                  <c:v>602</c:v>
                </c:pt>
                <c:pt idx="3878">
                  <c:v>604</c:v>
                </c:pt>
                <c:pt idx="3879">
                  <c:v>607</c:v>
                </c:pt>
                <c:pt idx="3880">
                  <c:v>606</c:v>
                </c:pt>
                <c:pt idx="3881">
                  <c:v>602</c:v>
                </c:pt>
                <c:pt idx="3882">
                  <c:v>602</c:v>
                </c:pt>
                <c:pt idx="3883">
                  <c:v>603</c:v>
                </c:pt>
                <c:pt idx="3884">
                  <c:v>614</c:v>
                </c:pt>
                <c:pt idx="3885">
                  <c:v>602</c:v>
                </c:pt>
                <c:pt idx="3886">
                  <c:v>602</c:v>
                </c:pt>
                <c:pt idx="3887">
                  <c:v>602</c:v>
                </c:pt>
                <c:pt idx="3888">
                  <c:v>608</c:v>
                </c:pt>
                <c:pt idx="3889">
                  <c:v>602</c:v>
                </c:pt>
                <c:pt idx="3890">
                  <c:v>604</c:v>
                </c:pt>
                <c:pt idx="3891">
                  <c:v>605</c:v>
                </c:pt>
                <c:pt idx="3892">
                  <c:v>603</c:v>
                </c:pt>
                <c:pt idx="3893">
                  <c:v>602</c:v>
                </c:pt>
                <c:pt idx="3894">
                  <c:v>606</c:v>
                </c:pt>
                <c:pt idx="3895">
                  <c:v>607</c:v>
                </c:pt>
                <c:pt idx="3896">
                  <c:v>603</c:v>
                </c:pt>
                <c:pt idx="3897">
                  <c:v>602</c:v>
                </c:pt>
                <c:pt idx="3898">
                  <c:v>603</c:v>
                </c:pt>
                <c:pt idx="3899">
                  <c:v>605</c:v>
                </c:pt>
                <c:pt idx="3900">
                  <c:v>602</c:v>
                </c:pt>
                <c:pt idx="3901">
                  <c:v>603</c:v>
                </c:pt>
                <c:pt idx="3902">
                  <c:v>607</c:v>
                </c:pt>
                <c:pt idx="3903">
                  <c:v>610</c:v>
                </c:pt>
                <c:pt idx="3904">
                  <c:v>604</c:v>
                </c:pt>
                <c:pt idx="3905">
                  <c:v>603</c:v>
                </c:pt>
                <c:pt idx="3906">
                  <c:v>602</c:v>
                </c:pt>
                <c:pt idx="3907">
                  <c:v>603</c:v>
                </c:pt>
                <c:pt idx="3908">
                  <c:v>602</c:v>
                </c:pt>
                <c:pt idx="3909">
                  <c:v>604</c:v>
                </c:pt>
                <c:pt idx="3910">
                  <c:v>606</c:v>
                </c:pt>
                <c:pt idx="3911">
                  <c:v>602</c:v>
                </c:pt>
                <c:pt idx="3912">
                  <c:v>600</c:v>
                </c:pt>
                <c:pt idx="3913">
                  <c:v>599</c:v>
                </c:pt>
                <c:pt idx="3914">
                  <c:v>599</c:v>
                </c:pt>
                <c:pt idx="3915">
                  <c:v>604</c:v>
                </c:pt>
                <c:pt idx="3916">
                  <c:v>600</c:v>
                </c:pt>
                <c:pt idx="3917">
                  <c:v>604</c:v>
                </c:pt>
                <c:pt idx="3918">
                  <c:v>599</c:v>
                </c:pt>
                <c:pt idx="3919">
                  <c:v>607</c:v>
                </c:pt>
                <c:pt idx="3920">
                  <c:v>602</c:v>
                </c:pt>
                <c:pt idx="3921">
                  <c:v>603</c:v>
                </c:pt>
                <c:pt idx="3922">
                  <c:v>612</c:v>
                </c:pt>
                <c:pt idx="3923">
                  <c:v>612</c:v>
                </c:pt>
                <c:pt idx="3924">
                  <c:v>602</c:v>
                </c:pt>
                <c:pt idx="3925">
                  <c:v>603</c:v>
                </c:pt>
                <c:pt idx="3926">
                  <c:v>604</c:v>
                </c:pt>
                <c:pt idx="3927">
                  <c:v>602</c:v>
                </c:pt>
                <c:pt idx="3928">
                  <c:v>601</c:v>
                </c:pt>
                <c:pt idx="3929">
                  <c:v>603</c:v>
                </c:pt>
                <c:pt idx="3930">
                  <c:v>606</c:v>
                </c:pt>
                <c:pt idx="3931">
                  <c:v>603</c:v>
                </c:pt>
                <c:pt idx="3932">
                  <c:v>602</c:v>
                </c:pt>
                <c:pt idx="3933">
                  <c:v>607</c:v>
                </c:pt>
                <c:pt idx="3934">
                  <c:v>602</c:v>
                </c:pt>
                <c:pt idx="3935">
                  <c:v>602</c:v>
                </c:pt>
                <c:pt idx="3936">
                  <c:v>607</c:v>
                </c:pt>
                <c:pt idx="3937">
                  <c:v>608</c:v>
                </c:pt>
                <c:pt idx="3938">
                  <c:v>602</c:v>
                </c:pt>
                <c:pt idx="3939">
                  <c:v>606</c:v>
                </c:pt>
                <c:pt idx="3940">
                  <c:v>607</c:v>
                </c:pt>
                <c:pt idx="3941">
                  <c:v>607</c:v>
                </c:pt>
                <c:pt idx="3942">
                  <c:v>603</c:v>
                </c:pt>
                <c:pt idx="3943">
                  <c:v>606</c:v>
                </c:pt>
                <c:pt idx="3944">
                  <c:v>602</c:v>
                </c:pt>
                <c:pt idx="3945">
                  <c:v>603</c:v>
                </c:pt>
                <c:pt idx="3946">
                  <c:v>603</c:v>
                </c:pt>
                <c:pt idx="3947">
                  <c:v>606</c:v>
                </c:pt>
                <c:pt idx="3948">
                  <c:v>602</c:v>
                </c:pt>
                <c:pt idx="3949">
                  <c:v>603</c:v>
                </c:pt>
                <c:pt idx="3950">
                  <c:v>605</c:v>
                </c:pt>
                <c:pt idx="3951">
                  <c:v>605</c:v>
                </c:pt>
                <c:pt idx="3952">
                  <c:v>602</c:v>
                </c:pt>
                <c:pt idx="3953">
                  <c:v>602</c:v>
                </c:pt>
                <c:pt idx="3954">
                  <c:v>602</c:v>
                </c:pt>
                <c:pt idx="3955">
                  <c:v>606</c:v>
                </c:pt>
                <c:pt idx="3956">
                  <c:v>605</c:v>
                </c:pt>
                <c:pt idx="3957">
                  <c:v>602</c:v>
                </c:pt>
                <c:pt idx="3958">
                  <c:v>603</c:v>
                </c:pt>
                <c:pt idx="3959">
                  <c:v>603</c:v>
                </c:pt>
                <c:pt idx="3960">
                  <c:v>607</c:v>
                </c:pt>
                <c:pt idx="3961">
                  <c:v>602</c:v>
                </c:pt>
                <c:pt idx="3962">
                  <c:v>602</c:v>
                </c:pt>
                <c:pt idx="3963">
                  <c:v>606</c:v>
                </c:pt>
                <c:pt idx="3964">
                  <c:v>603</c:v>
                </c:pt>
                <c:pt idx="3965">
                  <c:v>606</c:v>
                </c:pt>
                <c:pt idx="3966">
                  <c:v>602</c:v>
                </c:pt>
                <c:pt idx="3967">
                  <c:v>602</c:v>
                </c:pt>
                <c:pt idx="3968">
                  <c:v>603</c:v>
                </c:pt>
                <c:pt idx="3969">
                  <c:v>602</c:v>
                </c:pt>
                <c:pt idx="3970">
                  <c:v>602</c:v>
                </c:pt>
                <c:pt idx="3971">
                  <c:v>599</c:v>
                </c:pt>
                <c:pt idx="3972">
                  <c:v>603</c:v>
                </c:pt>
                <c:pt idx="3973">
                  <c:v>599</c:v>
                </c:pt>
                <c:pt idx="3974">
                  <c:v>600</c:v>
                </c:pt>
                <c:pt idx="3975">
                  <c:v>602</c:v>
                </c:pt>
                <c:pt idx="3976">
                  <c:v>599</c:v>
                </c:pt>
                <c:pt idx="3977">
                  <c:v>605</c:v>
                </c:pt>
                <c:pt idx="3978">
                  <c:v>602</c:v>
                </c:pt>
                <c:pt idx="3979">
                  <c:v>607</c:v>
                </c:pt>
                <c:pt idx="3980">
                  <c:v>604</c:v>
                </c:pt>
                <c:pt idx="3981">
                  <c:v>608</c:v>
                </c:pt>
                <c:pt idx="3982">
                  <c:v>602</c:v>
                </c:pt>
                <c:pt idx="3983">
                  <c:v>603</c:v>
                </c:pt>
                <c:pt idx="3984">
                  <c:v>606</c:v>
                </c:pt>
                <c:pt idx="3985">
                  <c:v>601</c:v>
                </c:pt>
                <c:pt idx="3986">
                  <c:v>602</c:v>
                </c:pt>
                <c:pt idx="3987">
                  <c:v>604</c:v>
                </c:pt>
                <c:pt idx="3988">
                  <c:v>603</c:v>
                </c:pt>
                <c:pt idx="3989">
                  <c:v>602</c:v>
                </c:pt>
                <c:pt idx="3990">
                  <c:v>601</c:v>
                </c:pt>
                <c:pt idx="3991">
                  <c:v>601</c:v>
                </c:pt>
                <c:pt idx="3992">
                  <c:v>602</c:v>
                </c:pt>
                <c:pt idx="3993">
                  <c:v>608</c:v>
                </c:pt>
                <c:pt idx="3994">
                  <c:v>606</c:v>
                </c:pt>
                <c:pt idx="3995">
                  <c:v>601</c:v>
                </c:pt>
                <c:pt idx="3996">
                  <c:v>602</c:v>
                </c:pt>
                <c:pt idx="3997">
                  <c:v>606</c:v>
                </c:pt>
                <c:pt idx="3998">
                  <c:v>608</c:v>
                </c:pt>
                <c:pt idx="3999">
                  <c:v>602</c:v>
                </c:pt>
                <c:pt idx="4000">
                  <c:v>603</c:v>
                </c:pt>
                <c:pt idx="4001">
                  <c:v>606</c:v>
                </c:pt>
                <c:pt idx="4002">
                  <c:v>602</c:v>
                </c:pt>
                <c:pt idx="4003">
                  <c:v>606</c:v>
                </c:pt>
                <c:pt idx="4004">
                  <c:v>602</c:v>
                </c:pt>
                <c:pt idx="4005">
                  <c:v>602</c:v>
                </c:pt>
                <c:pt idx="4006">
                  <c:v>602</c:v>
                </c:pt>
                <c:pt idx="4007">
                  <c:v>601</c:v>
                </c:pt>
                <c:pt idx="4008">
                  <c:v>601</c:v>
                </c:pt>
                <c:pt idx="4009">
                  <c:v>601</c:v>
                </c:pt>
                <c:pt idx="4010">
                  <c:v>606</c:v>
                </c:pt>
                <c:pt idx="4011">
                  <c:v>602</c:v>
                </c:pt>
                <c:pt idx="4012">
                  <c:v>602</c:v>
                </c:pt>
                <c:pt idx="4013">
                  <c:v>601</c:v>
                </c:pt>
                <c:pt idx="4014">
                  <c:v>602</c:v>
                </c:pt>
                <c:pt idx="4015">
                  <c:v>602</c:v>
                </c:pt>
                <c:pt idx="4016">
                  <c:v>607</c:v>
                </c:pt>
                <c:pt idx="4017">
                  <c:v>608</c:v>
                </c:pt>
                <c:pt idx="4018">
                  <c:v>601</c:v>
                </c:pt>
                <c:pt idx="4019">
                  <c:v>606</c:v>
                </c:pt>
                <c:pt idx="4020">
                  <c:v>604</c:v>
                </c:pt>
                <c:pt idx="4021">
                  <c:v>602</c:v>
                </c:pt>
                <c:pt idx="4022">
                  <c:v>606</c:v>
                </c:pt>
                <c:pt idx="4023">
                  <c:v>603</c:v>
                </c:pt>
                <c:pt idx="4024">
                  <c:v>602</c:v>
                </c:pt>
                <c:pt idx="4025">
                  <c:v>604</c:v>
                </c:pt>
                <c:pt idx="4026">
                  <c:v>609</c:v>
                </c:pt>
                <c:pt idx="4027">
                  <c:v>601</c:v>
                </c:pt>
                <c:pt idx="4028">
                  <c:v>602</c:v>
                </c:pt>
                <c:pt idx="4029">
                  <c:v>606</c:v>
                </c:pt>
                <c:pt idx="4030">
                  <c:v>604</c:v>
                </c:pt>
                <c:pt idx="4031">
                  <c:v>599</c:v>
                </c:pt>
                <c:pt idx="4032">
                  <c:v>602</c:v>
                </c:pt>
                <c:pt idx="4033">
                  <c:v>599</c:v>
                </c:pt>
                <c:pt idx="4034">
                  <c:v>604</c:v>
                </c:pt>
                <c:pt idx="4035">
                  <c:v>599</c:v>
                </c:pt>
                <c:pt idx="4036">
                  <c:v>602</c:v>
                </c:pt>
                <c:pt idx="4037">
                  <c:v>602</c:v>
                </c:pt>
                <c:pt idx="4038">
                  <c:v>604</c:v>
                </c:pt>
                <c:pt idx="4039">
                  <c:v>608</c:v>
                </c:pt>
                <c:pt idx="4040">
                  <c:v>603</c:v>
                </c:pt>
                <c:pt idx="4041">
                  <c:v>601</c:v>
                </c:pt>
                <c:pt idx="4042">
                  <c:v>605</c:v>
                </c:pt>
                <c:pt idx="4043">
                  <c:v>602</c:v>
                </c:pt>
                <c:pt idx="4044">
                  <c:v>603</c:v>
                </c:pt>
                <c:pt idx="4045">
                  <c:v>613</c:v>
                </c:pt>
                <c:pt idx="4046">
                  <c:v>601</c:v>
                </c:pt>
                <c:pt idx="4047">
                  <c:v>601</c:v>
                </c:pt>
                <c:pt idx="4048">
                  <c:v>602</c:v>
                </c:pt>
                <c:pt idx="4049">
                  <c:v>601</c:v>
                </c:pt>
                <c:pt idx="4050">
                  <c:v>602</c:v>
                </c:pt>
                <c:pt idx="4051">
                  <c:v>602</c:v>
                </c:pt>
                <c:pt idx="4052">
                  <c:v>602</c:v>
                </c:pt>
                <c:pt idx="4053">
                  <c:v>604</c:v>
                </c:pt>
                <c:pt idx="4054">
                  <c:v>607</c:v>
                </c:pt>
                <c:pt idx="4055">
                  <c:v>602</c:v>
                </c:pt>
                <c:pt idx="4056">
                  <c:v>601</c:v>
                </c:pt>
                <c:pt idx="4057">
                  <c:v>603</c:v>
                </c:pt>
                <c:pt idx="4058">
                  <c:v>603</c:v>
                </c:pt>
                <c:pt idx="4059">
                  <c:v>603</c:v>
                </c:pt>
                <c:pt idx="4060">
                  <c:v>602</c:v>
                </c:pt>
                <c:pt idx="4061">
                  <c:v>601</c:v>
                </c:pt>
                <c:pt idx="4062">
                  <c:v>602</c:v>
                </c:pt>
                <c:pt idx="4063">
                  <c:v>606</c:v>
                </c:pt>
                <c:pt idx="4064">
                  <c:v>611</c:v>
                </c:pt>
                <c:pt idx="4065">
                  <c:v>602</c:v>
                </c:pt>
                <c:pt idx="4066">
                  <c:v>603</c:v>
                </c:pt>
                <c:pt idx="4067">
                  <c:v>605</c:v>
                </c:pt>
                <c:pt idx="4068">
                  <c:v>603</c:v>
                </c:pt>
                <c:pt idx="4069">
                  <c:v>606</c:v>
                </c:pt>
                <c:pt idx="4070">
                  <c:v>604</c:v>
                </c:pt>
                <c:pt idx="4071">
                  <c:v>602</c:v>
                </c:pt>
                <c:pt idx="4072">
                  <c:v>601</c:v>
                </c:pt>
                <c:pt idx="4073">
                  <c:v>607</c:v>
                </c:pt>
                <c:pt idx="4074">
                  <c:v>602</c:v>
                </c:pt>
                <c:pt idx="4075">
                  <c:v>603</c:v>
                </c:pt>
                <c:pt idx="4076">
                  <c:v>603</c:v>
                </c:pt>
                <c:pt idx="4077">
                  <c:v>602</c:v>
                </c:pt>
                <c:pt idx="4078">
                  <c:v>602</c:v>
                </c:pt>
                <c:pt idx="4079">
                  <c:v>601</c:v>
                </c:pt>
                <c:pt idx="4080">
                  <c:v>606</c:v>
                </c:pt>
                <c:pt idx="4081">
                  <c:v>601</c:v>
                </c:pt>
                <c:pt idx="4082">
                  <c:v>604</c:v>
                </c:pt>
                <c:pt idx="4083">
                  <c:v>607</c:v>
                </c:pt>
                <c:pt idx="4084">
                  <c:v>606</c:v>
                </c:pt>
                <c:pt idx="4085">
                  <c:v>602</c:v>
                </c:pt>
                <c:pt idx="4086">
                  <c:v>601</c:v>
                </c:pt>
                <c:pt idx="4087">
                  <c:v>604</c:v>
                </c:pt>
                <c:pt idx="4088">
                  <c:v>602</c:v>
                </c:pt>
                <c:pt idx="4089">
                  <c:v>599</c:v>
                </c:pt>
                <c:pt idx="4090">
                  <c:v>600</c:v>
                </c:pt>
                <c:pt idx="4091">
                  <c:v>604</c:v>
                </c:pt>
                <c:pt idx="4092">
                  <c:v>600</c:v>
                </c:pt>
                <c:pt idx="4093">
                  <c:v>599</c:v>
                </c:pt>
                <c:pt idx="4094">
                  <c:v>602</c:v>
                </c:pt>
                <c:pt idx="4095">
                  <c:v>599</c:v>
                </c:pt>
                <c:pt idx="4096">
                  <c:v>601</c:v>
                </c:pt>
                <c:pt idx="4097">
                  <c:v>605</c:v>
                </c:pt>
                <c:pt idx="4098">
                  <c:v>601</c:v>
                </c:pt>
                <c:pt idx="4099">
                  <c:v>605</c:v>
                </c:pt>
                <c:pt idx="4100">
                  <c:v>606</c:v>
                </c:pt>
                <c:pt idx="4101">
                  <c:v>601</c:v>
                </c:pt>
                <c:pt idx="4102">
                  <c:v>607</c:v>
                </c:pt>
                <c:pt idx="4103">
                  <c:v>601</c:v>
                </c:pt>
                <c:pt idx="4104">
                  <c:v>602</c:v>
                </c:pt>
                <c:pt idx="4105">
                  <c:v>602</c:v>
                </c:pt>
                <c:pt idx="4106">
                  <c:v>602</c:v>
                </c:pt>
                <c:pt idx="4107">
                  <c:v>604</c:v>
                </c:pt>
                <c:pt idx="4108">
                  <c:v>606</c:v>
                </c:pt>
                <c:pt idx="4109">
                  <c:v>602</c:v>
                </c:pt>
                <c:pt idx="4110">
                  <c:v>602</c:v>
                </c:pt>
                <c:pt idx="4111">
                  <c:v>601</c:v>
                </c:pt>
                <c:pt idx="4112">
                  <c:v>604</c:v>
                </c:pt>
                <c:pt idx="4113">
                  <c:v>603</c:v>
                </c:pt>
                <c:pt idx="4114">
                  <c:v>602</c:v>
                </c:pt>
                <c:pt idx="4115">
                  <c:v>606</c:v>
                </c:pt>
                <c:pt idx="4116">
                  <c:v>607</c:v>
                </c:pt>
                <c:pt idx="4117">
                  <c:v>602</c:v>
                </c:pt>
                <c:pt idx="4118">
                  <c:v>602</c:v>
                </c:pt>
                <c:pt idx="4119">
                  <c:v>604</c:v>
                </c:pt>
                <c:pt idx="4120">
                  <c:v>602</c:v>
                </c:pt>
                <c:pt idx="4121">
                  <c:v>609</c:v>
                </c:pt>
                <c:pt idx="4122">
                  <c:v>602</c:v>
                </c:pt>
                <c:pt idx="4123">
                  <c:v>608</c:v>
                </c:pt>
                <c:pt idx="4124">
                  <c:v>602</c:v>
                </c:pt>
                <c:pt idx="4125">
                  <c:v>601</c:v>
                </c:pt>
                <c:pt idx="4126">
                  <c:v>607</c:v>
                </c:pt>
                <c:pt idx="4127">
                  <c:v>602</c:v>
                </c:pt>
                <c:pt idx="4128">
                  <c:v>601</c:v>
                </c:pt>
                <c:pt idx="4129">
                  <c:v>606</c:v>
                </c:pt>
                <c:pt idx="4130">
                  <c:v>602</c:v>
                </c:pt>
                <c:pt idx="4131">
                  <c:v>602</c:v>
                </c:pt>
                <c:pt idx="4132">
                  <c:v>603</c:v>
                </c:pt>
                <c:pt idx="4133">
                  <c:v>603</c:v>
                </c:pt>
                <c:pt idx="4134">
                  <c:v>603</c:v>
                </c:pt>
                <c:pt idx="4135">
                  <c:v>603</c:v>
                </c:pt>
                <c:pt idx="4136">
                  <c:v>606</c:v>
                </c:pt>
                <c:pt idx="4137">
                  <c:v>602</c:v>
                </c:pt>
                <c:pt idx="4138">
                  <c:v>603</c:v>
                </c:pt>
                <c:pt idx="4139">
                  <c:v>607</c:v>
                </c:pt>
                <c:pt idx="4140">
                  <c:v>608</c:v>
                </c:pt>
                <c:pt idx="4141">
                  <c:v>602</c:v>
                </c:pt>
                <c:pt idx="4142">
                  <c:v>602</c:v>
                </c:pt>
                <c:pt idx="4143">
                  <c:v>604</c:v>
                </c:pt>
                <c:pt idx="4144">
                  <c:v>604</c:v>
                </c:pt>
                <c:pt idx="4145">
                  <c:v>602</c:v>
                </c:pt>
                <c:pt idx="4146">
                  <c:v>602</c:v>
                </c:pt>
                <c:pt idx="4147">
                  <c:v>602</c:v>
                </c:pt>
                <c:pt idx="4148">
                  <c:v>605</c:v>
                </c:pt>
                <c:pt idx="4149">
                  <c:v>599</c:v>
                </c:pt>
                <c:pt idx="4150">
                  <c:v>600</c:v>
                </c:pt>
                <c:pt idx="4151">
                  <c:v>603</c:v>
                </c:pt>
                <c:pt idx="4152">
                  <c:v>599</c:v>
                </c:pt>
                <c:pt idx="4153">
                  <c:v>599</c:v>
                </c:pt>
                <c:pt idx="4154">
                  <c:v>602</c:v>
                </c:pt>
                <c:pt idx="4155">
                  <c:v>602</c:v>
                </c:pt>
                <c:pt idx="4156">
                  <c:v>602</c:v>
                </c:pt>
                <c:pt idx="4157">
                  <c:v>603</c:v>
                </c:pt>
                <c:pt idx="4158">
                  <c:v>606</c:v>
                </c:pt>
                <c:pt idx="4159">
                  <c:v>606</c:v>
                </c:pt>
                <c:pt idx="4160">
                  <c:v>602</c:v>
                </c:pt>
                <c:pt idx="4161">
                  <c:v>603</c:v>
                </c:pt>
                <c:pt idx="4162">
                  <c:v>609</c:v>
                </c:pt>
                <c:pt idx="4163">
                  <c:v>601</c:v>
                </c:pt>
                <c:pt idx="4164">
                  <c:v>602</c:v>
                </c:pt>
                <c:pt idx="4165">
                  <c:v>605</c:v>
                </c:pt>
                <c:pt idx="4166">
                  <c:v>602</c:v>
                </c:pt>
                <c:pt idx="4167">
                  <c:v>602</c:v>
                </c:pt>
                <c:pt idx="4168">
                  <c:v>603</c:v>
                </c:pt>
                <c:pt idx="4169">
                  <c:v>607</c:v>
                </c:pt>
                <c:pt idx="4170">
                  <c:v>602</c:v>
                </c:pt>
                <c:pt idx="4171">
                  <c:v>602</c:v>
                </c:pt>
                <c:pt idx="4172">
                  <c:v>605</c:v>
                </c:pt>
                <c:pt idx="4173">
                  <c:v>604</c:v>
                </c:pt>
                <c:pt idx="4174">
                  <c:v>607</c:v>
                </c:pt>
                <c:pt idx="4175">
                  <c:v>602</c:v>
                </c:pt>
                <c:pt idx="4176">
                  <c:v>602</c:v>
                </c:pt>
                <c:pt idx="4177">
                  <c:v>605</c:v>
                </c:pt>
                <c:pt idx="4178">
                  <c:v>608</c:v>
                </c:pt>
                <c:pt idx="4179">
                  <c:v>602</c:v>
                </c:pt>
                <c:pt idx="4180">
                  <c:v>604</c:v>
                </c:pt>
                <c:pt idx="4181">
                  <c:v>603</c:v>
                </c:pt>
                <c:pt idx="4182">
                  <c:v>602</c:v>
                </c:pt>
                <c:pt idx="4183">
                  <c:v>603</c:v>
                </c:pt>
                <c:pt idx="4184">
                  <c:v>603</c:v>
                </c:pt>
                <c:pt idx="4185">
                  <c:v>609</c:v>
                </c:pt>
                <c:pt idx="4186">
                  <c:v>602</c:v>
                </c:pt>
                <c:pt idx="4187">
                  <c:v>603</c:v>
                </c:pt>
                <c:pt idx="4188">
                  <c:v>605</c:v>
                </c:pt>
                <c:pt idx="4189">
                  <c:v>603</c:v>
                </c:pt>
                <c:pt idx="4190">
                  <c:v>603</c:v>
                </c:pt>
                <c:pt idx="4191">
                  <c:v>603</c:v>
                </c:pt>
                <c:pt idx="4192">
                  <c:v>612</c:v>
                </c:pt>
                <c:pt idx="4193">
                  <c:v>602</c:v>
                </c:pt>
                <c:pt idx="4194">
                  <c:v>603</c:v>
                </c:pt>
                <c:pt idx="4195">
                  <c:v>605</c:v>
                </c:pt>
                <c:pt idx="4196">
                  <c:v>603</c:v>
                </c:pt>
                <c:pt idx="4197">
                  <c:v>611</c:v>
                </c:pt>
                <c:pt idx="4198">
                  <c:v>603</c:v>
                </c:pt>
                <c:pt idx="4199">
                  <c:v>603</c:v>
                </c:pt>
                <c:pt idx="4200">
                  <c:v>605</c:v>
                </c:pt>
                <c:pt idx="4201">
                  <c:v>602</c:v>
                </c:pt>
                <c:pt idx="4202">
                  <c:v>603</c:v>
                </c:pt>
                <c:pt idx="4203">
                  <c:v>605</c:v>
                </c:pt>
                <c:pt idx="4204">
                  <c:v>603</c:v>
                </c:pt>
                <c:pt idx="4205">
                  <c:v>603</c:v>
                </c:pt>
                <c:pt idx="4206">
                  <c:v>608</c:v>
                </c:pt>
                <c:pt idx="4207">
                  <c:v>601</c:v>
                </c:pt>
                <c:pt idx="4208">
                  <c:v>600</c:v>
                </c:pt>
                <c:pt idx="4209">
                  <c:v>602</c:v>
                </c:pt>
                <c:pt idx="4210">
                  <c:v>602</c:v>
                </c:pt>
                <c:pt idx="4211">
                  <c:v>606</c:v>
                </c:pt>
                <c:pt idx="4212">
                  <c:v>602</c:v>
                </c:pt>
                <c:pt idx="4213">
                  <c:v>600</c:v>
                </c:pt>
                <c:pt idx="4214">
                  <c:v>603</c:v>
                </c:pt>
                <c:pt idx="4215">
                  <c:v>605</c:v>
                </c:pt>
                <c:pt idx="4216">
                  <c:v>607</c:v>
                </c:pt>
                <c:pt idx="4217">
                  <c:v>602</c:v>
                </c:pt>
                <c:pt idx="4218">
                  <c:v>602</c:v>
                </c:pt>
                <c:pt idx="4219">
                  <c:v>606</c:v>
                </c:pt>
                <c:pt idx="4220">
                  <c:v>603</c:v>
                </c:pt>
                <c:pt idx="4221">
                  <c:v>612</c:v>
                </c:pt>
                <c:pt idx="4222">
                  <c:v>606</c:v>
                </c:pt>
                <c:pt idx="4223">
                  <c:v>604</c:v>
                </c:pt>
                <c:pt idx="4224">
                  <c:v>606</c:v>
                </c:pt>
                <c:pt idx="4225">
                  <c:v>607</c:v>
                </c:pt>
                <c:pt idx="4226">
                  <c:v>607</c:v>
                </c:pt>
                <c:pt idx="4227">
                  <c:v>602</c:v>
                </c:pt>
                <c:pt idx="4228">
                  <c:v>602</c:v>
                </c:pt>
                <c:pt idx="4229">
                  <c:v>609</c:v>
                </c:pt>
                <c:pt idx="4230">
                  <c:v>607</c:v>
                </c:pt>
                <c:pt idx="4231">
                  <c:v>603</c:v>
                </c:pt>
                <c:pt idx="4232">
                  <c:v>607</c:v>
                </c:pt>
                <c:pt idx="4233">
                  <c:v>603</c:v>
                </c:pt>
                <c:pt idx="4234">
                  <c:v>602</c:v>
                </c:pt>
                <c:pt idx="4235">
                  <c:v>613</c:v>
                </c:pt>
                <c:pt idx="4236">
                  <c:v>607</c:v>
                </c:pt>
                <c:pt idx="4237">
                  <c:v>603</c:v>
                </c:pt>
                <c:pt idx="4238">
                  <c:v>603</c:v>
                </c:pt>
                <c:pt idx="4239">
                  <c:v>610</c:v>
                </c:pt>
                <c:pt idx="4240">
                  <c:v>603</c:v>
                </c:pt>
                <c:pt idx="4241">
                  <c:v>603</c:v>
                </c:pt>
                <c:pt idx="4242">
                  <c:v>607</c:v>
                </c:pt>
                <c:pt idx="4243">
                  <c:v>603</c:v>
                </c:pt>
                <c:pt idx="4244">
                  <c:v>603</c:v>
                </c:pt>
                <c:pt idx="4245">
                  <c:v>602</c:v>
                </c:pt>
                <c:pt idx="4246">
                  <c:v>603</c:v>
                </c:pt>
                <c:pt idx="4247">
                  <c:v>603</c:v>
                </c:pt>
                <c:pt idx="4248">
                  <c:v>604</c:v>
                </c:pt>
                <c:pt idx="4249">
                  <c:v>608</c:v>
                </c:pt>
                <c:pt idx="4250">
                  <c:v>603</c:v>
                </c:pt>
                <c:pt idx="4251">
                  <c:v>604</c:v>
                </c:pt>
                <c:pt idx="4252">
                  <c:v>608</c:v>
                </c:pt>
                <c:pt idx="4253">
                  <c:v>603</c:v>
                </c:pt>
                <c:pt idx="4254">
                  <c:v>610</c:v>
                </c:pt>
                <c:pt idx="4255">
                  <c:v>606</c:v>
                </c:pt>
                <c:pt idx="4256">
                  <c:v>603</c:v>
                </c:pt>
                <c:pt idx="4257">
                  <c:v>603</c:v>
                </c:pt>
                <c:pt idx="4258">
                  <c:v>606</c:v>
                </c:pt>
                <c:pt idx="4259">
                  <c:v>603</c:v>
                </c:pt>
                <c:pt idx="4260">
                  <c:v>603</c:v>
                </c:pt>
                <c:pt idx="4261">
                  <c:v>605</c:v>
                </c:pt>
                <c:pt idx="4262">
                  <c:v>603</c:v>
                </c:pt>
                <c:pt idx="4263">
                  <c:v>603</c:v>
                </c:pt>
                <c:pt idx="4264">
                  <c:v>607</c:v>
                </c:pt>
                <c:pt idx="4265">
                  <c:v>603</c:v>
                </c:pt>
                <c:pt idx="4266">
                  <c:v>600</c:v>
                </c:pt>
                <c:pt idx="4267">
                  <c:v>603</c:v>
                </c:pt>
                <c:pt idx="4268">
                  <c:v>613</c:v>
                </c:pt>
                <c:pt idx="4269">
                  <c:v>600</c:v>
                </c:pt>
                <c:pt idx="4270">
                  <c:v>600</c:v>
                </c:pt>
                <c:pt idx="4271">
                  <c:v>605</c:v>
                </c:pt>
                <c:pt idx="4272">
                  <c:v>607</c:v>
                </c:pt>
                <c:pt idx="4273">
                  <c:v>612</c:v>
                </c:pt>
                <c:pt idx="4274">
                  <c:v>607</c:v>
                </c:pt>
                <c:pt idx="4275">
                  <c:v>603</c:v>
                </c:pt>
                <c:pt idx="4276">
                  <c:v>603</c:v>
                </c:pt>
                <c:pt idx="4277">
                  <c:v>603</c:v>
                </c:pt>
                <c:pt idx="4278">
                  <c:v>606</c:v>
                </c:pt>
                <c:pt idx="4279">
                  <c:v>603</c:v>
                </c:pt>
                <c:pt idx="4280">
                  <c:v>603</c:v>
                </c:pt>
                <c:pt idx="4281">
                  <c:v>603</c:v>
                </c:pt>
                <c:pt idx="4282">
                  <c:v>604</c:v>
                </c:pt>
                <c:pt idx="4283">
                  <c:v>603</c:v>
                </c:pt>
                <c:pt idx="4284">
                  <c:v>603</c:v>
                </c:pt>
                <c:pt idx="4285">
                  <c:v>607</c:v>
                </c:pt>
                <c:pt idx="4286">
                  <c:v>604</c:v>
                </c:pt>
                <c:pt idx="4287">
                  <c:v>609</c:v>
                </c:pt>
                <c:pt idx="4288">
                  <c:v>607</c:v>
                </c:pt>
                <c:pt idx="4289">
                  <c:v>605</c:v>
                </c:pt>
                <c:pt idx="4290">
                  <c:v>605</c:v>
                </c:pt>
                <c:pt idx="4291">
                  <c:v>609</c:v>
                </c:pt>
                <c:pt idx="4292">
                  <c:v>608</c:v>
                </c:pt>
                <c:pt idx="4293">
                  <c:v>603</c:v>
                </c:pt>
                <c:pt idx="4294">
                  <c:v>607</c:v>
                </c:pt>
                <c:pt idx="4295">
                  <c:v>604</c:v>
                </c:pt>
                <c:pt idx="4296">
                  <c:v>604</c:v>
                </c:pt>
                <c:pt idx="4297">
                  <c:v>607</c:v>
                </c:pt>
                <c:pt idx="4298">
                  <c:v>603</c:v>
                </c:pt>
                <c:pt idx="4299">
                  <c:v>604</c:v>
                </c:pt>
                <c:pt idx="4300">
                  <c:v>610</c:v>
                </c:pt>
                <c:pt idx="4301">
                  <c:v>603</c:v>
                </c:pt>
                <c:pt idx="4302">
                  <c:v>603</c:v>
                </c:pt>
                <c:pt idx="4303">
                  <c:v>608</c:v>
                </c:pt>
                <c:pt idx="4304">
                  <c:v>604</c:v>
                </c:pt>
                <c:pt idx="4305">
                  <c:v>604</c:v>
                </c:pt>
                <c:pt idx="4306">
                  <c:v>610</c:v>
                </c:pt>
                <c:pt idx="4307">
                  <c:v>604</c:v>
                </c:pt>
                <c:pt idx="4308">
                  <c:v>603</c:v>
                </c:pt>
                <c:pt idx="4309">
                  <c:v>605</c:v>
                </c:pt>
                <c:pt idx="4310">
                  <c:v>604</c:v>
                </c:pt>
                <c:pt idx="4311">
                  <c:v>611</c:v>
                </c:pt>
                <c:pt idx="4312">
                  <c:v>609</c:v>
                </c:pt>
                <c:pt idx="4313">
                  <c:v>603</c:v>
                </c:pt>
                <c:pt idx="4314">
                  <c:v>604</c:v>
                </c:pt>
                <c:pt idx="4315">
                  <c:v>605</c:v>
                </c:pt>
                <c:pt idx="4316">
                  <c:v>603</c:v>
                </c:pt>
                <c:pt idx="4317">
                  <c:v>605</c:v>
                </c:pt>
                <c:pt idx="4318">
                  <c:v>605</c:v>
                </c:pt>
                <c:pt idx="4319">
                  <c:v>604</c:v>
                </c:pt>
                <c:pt idx="4320">
                  <c:v>603</c:v>
                </c:pt>
                <c:pt idx="4321">
                  <c:v>608</c:v>
                </c:pt>
                <c:pt idx="4322">
                  <c:v>604</c:v>
                </c:pt>
                <c:pt idx="4323">
                  <c:v>605</c:v>
                </c:pt>
                <c:pt idx="4324">
                  <c:v>605</c:v>
                </c:pt>
                <c:pt idx="4325">
                  <c:v>601</c:v>
                </c:pt>
                <c:pt idx="4326">
                  <c:v>601</c:v>
                </c:pt>
                <c:pt idx="4327">
                  <c:v>602</c:v>
                </c:pt>
                <c:pt idx="4328">
                  <c:v>602</c:v>
                </c:pt>
                <c:pt idx="4329">
                  <c:v>602</c:v>
                </c:pt>
                <c:pt idx="4330">
                  <c:v>607</c:v>
                </c:pt>
                <c:pt idx="4331">
                  <c:v>601</c:v>
                </c:pt>
                <c:pt idx="4332">
                  <c:v>604</c:v>
                </c:pt>
                <c:pt idx="4333">
                  <c:v>604</c:v>
                </c:pt>
                <c:pt idx="4334">
                  <c:v>606</c:v>
                </c:pt>
                <c:pt idx="4335">
                  <c:v>603</c:v>
                </c:pt>
                <c:pt idx="4336">
                  <c:v>608</c:v>
                </c:pt>
                <c:pt idx="4337">
                  <c:v>605</c:v>
                </c:pt>
                <c:pt idx="4338">
                  <c:v>604</c:v>
                </c:pt>
                <c:pt idx="4339">
                  <c:v>606</c:v>
                </c:pt>
                <c:pt idx="4340">
                  <c:v>603</c:v>
                </c:pt>
                <c:pt idx="4341">
                  <c:v>608</c:v>
                </c:pt>
                <c:pt idx="4342">
                  <c:v>604</c:v>
                </c:pt>
                <c:pt idx="4343">
                  <c:v>604</c:v>
                </c:pt>
                <c:pt idx="4344">
                  <c:v>608</c:v>
                </c:pt>
                <c:pt idx="4345">
                  <c:v>604</c:v>
                </c:pt>
                <c:pt idx="4346">
                  <c:v>603</c:v>
                </c:pt>
                <c:pt idx="4347">
                  <c:v>608</c:v>
                </c:pt>
                <c:pt idx="4348">
                  <c:v>604</c:v>
                </c:pt>
                <c:pt idx="4349">
                  <c:v>614</c:v>
                </c:pt>
                <c:pt idx="4350">
                  <c:v>604</c:v>
                </c:pt>
                <c:pt idx="4351">
                  <c:v>603</c:v>
                </c:pt>
                <c:pt idx="4352">
                  <c:v>606</c:v>
                </c:pt>
                <c:pt idx="4353">
                  <c:v>604</c:v>
                </c:pt>
                <c:pt idx="4354">
                  <c:v>603</c:v>
                </c:pt>
                <c:pt idx="4355">
                  <c:v>605</c:v>
                </c:pt>
                <c:pt idx="4356">
                  <c:v>608</c:v>
                </c:pt>
                <c:pt idx="4357">
                  <c:v>604</c:v>
                </c:pt>
                <c:pt idx="4358">
                  <c:v>607</c:v>
                </c:pt>
                <c:pt idx="4359">
                  <c:v>604</c:v>
                </c:pt>
                <c:pt idx="4360">
                  <c:v>603</c:v>
                </c:pt>
                <c:pt idx="4361">
                  <c:v>605</c:v>
                </c:pt>
                <c:pt idx="4362">
                  <c:v>604</c:v>
                </c:pt>
                <c:pt idx="4363">
                  <c:v>603</c:v>
                </c:pt>
                <c:pt idx="4364">
                  <c:v>603</c:v>
                </c:pt>
                <c:pt idx="4365">
                  <c:v>607</c:v>
                </c:pt>
                <c:pt idx="4366">
                  <c:v>605</c:v>
                </c:pt>
                <c:pt idx="4367">
                  <c:v>605</c:v>
                </c:pt>
                <c:pt idx="4368">
                  <c:v>604</c:v>
                </c:pt>
                <c:pt idx="4369">
                  <c:v>604</c:v>
                </c:pt>
                <c:pt idx="4370">
                  <c:v>605</c:v>
                </c:pt>
                <c:pt idx="4371">
                  <c:v>604</c:v>
                </c:pt>
                <c:pt idx="4372">
                  <c:v>605</c:v>
                </c:pt>
                <c:pt idx="4373">
                  <c:v>608</c:v>
                </c:pt>
                <c:pt idx="4374">
                  <c:v>604</c:v>
                </c:pt>
                <c:pt idx="4375">
                  <c:v>604</c:v>
                </c:pt>
                <c:pt idx="4376">
                  <c:v>604</c:v>
                </c:pt>
                <c:pt idx="4377">
                  <c:v>608</c:v>
                </c:pt>
                <c:pt idx="4378">
                  <c:v>607</c:v>
                </c:pt>
                <c:pt idx="4379">
                  <c:v>604</c:v>
                </c:pt>
                <c:pt idx="4380">
                  <c:v>605</c:v>
                </c:pt>
                <c:pt idx="4381">
                  <c:v>606</c:v>
                </c:pt>
                <c:pt idx="4382">
                  <c:v>616</c:v>
                </c:pt>
                <c:pt idx="4383">
                  <c:v>606</c:v>
                </c:pt>
                <c:pt idx="4384">
                  <c:v>601</c:v>
                </c:pt>
                <c:pt idx="4385">
                  <c:v>601</c:v>
                </c:pt>
                <c:pt idx="4386">
                  <c:v>604</c:v>
                </c:pt>
                <c:pt idx="4387">
                  <c:v>601</c:v>
                </c:pt>
                <c:pt idx="4388">
                  <c:v>601</c:v>
                </c:pt>
                <c:pt idx="4389">
                  <c:v>601</c:v>
                </c:pt>
                <c:pt idx="4390">
                  <c:v>602</c:v>
                </c:pt>
                <c:pt idx="4391">
                  <c:v>608</c:v>
                </c:pt>
                <c:pt idx="4392">
                  <c:v>605</c:v>
                </c:pt>
                <c:pt idx="4393">
                  <c:v>603</c:v>
                </c:pt>
                <c:pt idx="4394">
                  <c:v>609</c:v>
                </c:pt>
                <c:pt idx="4395">
                  <c:v>605</c:v>
                </c:pt>
                <c:pt idx="4396">
                  <c:v>610</c:v>
                </c:pt>
                <c:pt idx="4397">
                  <c:v>608</c:v>
                </c:pt>
                <c:pt idx="4398">
                  <c:v>604</c:v>
                </c:pt>
                <c:pt idx="4399">
                  <c:v>605</c:v>
                </c:pt>
                <c:pt idx="4400">
                  <c:v>603</c:v>
                </c:pt>
                <c:pt idx="4401">
                  <c:v>604</c:v>
                </c:pt>
                <c:pt idx="4402">
                  <c:v>607</c:v>
                </c:pt>
                <c:pt idx="4403">
                  <c:v>603</c:v>
                </c:pt>
                <c:pt idx="4404">
                  <c:v>605</c:v>
                </c:pt>
                <c:pt idx="4405">
                  <c:v>609</c:v>
                </c:pt>
                <c:pt idx="4406">
                  <c:v>604</c:v>
                </c:pt>
                <c:pt idx="4407">
                  <c:v>604</c:v>
                </c:pt>
                <c:pt idx="4408">
                  <c:v>605</c:v>
                </c:pt>
                <c:pt idx="4409">
                  <c:v>605</c:v>
                </c:pt>
                <c:pt idx="4410">
                  <c:v>607</c:v>
                </c:pt>
                <c:pt idx="4411">
                  <c:v>609</c:v>
                </c:pt>
                <c:pt idx="4412">
                  <c:v>604</c:v>
                </c:pt>
                <c:pt idx="4413">
                  <c:v>606</c:v>
                </c:pt>
                <c:pt idx="4414">
                  <c:v>609</c:v>
                </c:pt>
                <c:pt idx="4415">
                  <c:v>609</c:v>
                </c:pt>
                <c:pt idx="4416">
                  <c:v>604</c:v>
                </c:pt>
                <c:pt idx="4417">
                  <c:v>604</c:v>
                </c:pt>
                <c:pt idx="4418">
                  <c:v>610</c:v>
                </c:pt>
                <c:pt idx="4419">
                  <c:v>605</c:v>
                </c:pt>
                <c:pt idx="4420">
                  <c:v>604</c:v>
                </c:pt>
                <c:pt idx="4421">
                  <c:v>604</c:v>
                </c:pt>
                <c:pt idx="4422">
                  <c:v>608</c:v>
                </c:pt>
                <c:pt idx="4423">
                  <c:v>604</c:v>
                </c:pt>
                <c:pt idx="4424">
                  <c:v>604</c:v>
                </c:pt>
                <c:pt idx="4425">
                  <c:v>608</c:v>
                </c:pt>
                <c:pt idx="4426">
                  <c:v>604</c:v>
                </c:pt>
                <c:pt idx="4427">
                  <c:v>605</c:v>
                </c:pt>
                <c:pt idx="4428">
                  <c:v>609</c:v>
                </c:pt>
                <c:pt idx="4429">
                  <c:v>604</c:v>
                </c:pt>
                <c:pt idx="4430">
                  <c:v>605</c:v>
                </c:pt>
                <c:pt idx="4431">
                  <c:v>604</c:v>
                </c:pt>
                <c:pt idx="4432">
                  <c:v>604</c:v>
                </c:pt>
                <c:pt idx="4433">
                  <c:v>608</c:v>
                </c:pt>
                <c:pt idx="4434">
                  <c:v>611</c:v>
                </c:pt>
                <c:pt idx="4435">
                  <c:v>604</c:v>
                </c:pt>
                <c:pt idx="4436">
                  <c:v>607</c:v>
                </c:pt>
                <c:pt idx="4437">
                  <c:v>608</c:v>
                </c:pt>
                <c:pt idx="4438">
                  <c:v>604</c:v>
                </c:pt>
                <c:pt idx="4439">
                  <c:v>604</c:v>
                </c:pt>
                <c:pt idx="4440">
                  <c:v>608</c:v>
                </c:pt>
                <c:pt idx="4441">
                  <c:v>605</c:v>
                </c:pt>
                <c:pt idx="4442">
                  <c:v>605</c:v>
                </c:pt>
                <c:pt idx="4443">
                  <c:v>607</c:v>
                </c:pt>
                <c:pt idx="4444">
                  <c:v>601</c:v>
                </c:pt>
                <c:pt idx="4445">
                  <c:v>602</c:v>
                </c:pt>
                <c:pt idx="4446">
                  <c:v>601</c:v>
                </c:pt>
                <c:pt idx="4447">
                  <c:v>603</c:v>
                </c:pt>
                <c:pt idx="4448">
                  <c:v>601</c:v>
                </c:pt>
                <c:pt idx="4449">
                  <c:v>601</c:v>
                </c:pt>
                <c:pt idx="4450">
                  <c:v>603</c:v>
                </c:pt>
                <c:pt idx="4451">
                  <c:v>605</c:v>
                </c:pt>
                <c:pt idx="4452">
                  <c:v>608</c:v>
                </c:pt>
                <c:pt idx="4453">
                  <c:v>612</c:v>
                </c:pt>
                <c:pt idx="4454">
                  <c:v>604</c:v>
                </c:pt>
                <c:pt idx="4455">
                  <c:v>603</c:v>
                </c:pt>
                <c:pt idx="4456">
                  <c:v>608</c:v>
                </c:pt>
                <c:pt idx="4457">
                  <c:v>607</c:v>
                </c:pt>
                <c:pt idx="4458">
                  <c:v>604</c:v>
                </c:pt>
                <c:pt idx="4459">
                  <c:v>604</c:v>
                </c:pt>
                <c:pt idx="4460">
                  <c:v>603</c:v>
                </c:pt>
                <c:pt idx="4461">
                  <c:v>610</c:v>
                </c:pt>
                <c:pt idx="4462">
                  <c:v>603</c:v>
                </c:pt>
                <c:pt idx="4463">
                  <c:v>605</c:v>
                </c:pt>
                <c:pt idx="4464">
                  <c:v>604</c:v>
                </c:pt>
                <c:pt idx="4465">
                  <c:v>608</c:v>
                </c:pt>
                <c:pt idx="4466">
                  <c:v>607</c:v>
                </c:pt>
                <c:pt idx="4467">
                  <c:v>603</c:v>
                </c:pt>
                <c:pt idx="4468">
                  <c:v>604</c:v>
                </c:pt>
                <c:pt idx="4469">
                  <c:v>607</c:v>
                </c:pt>
                <c:pt idx="4470">
                  <c:v>606</c:v>
                </c:pt>
                <c:pt idx="4471">
                  <c:v>605</c:v>
                </c:pt>
                <c:pt idx="4472">
                  <c:v>611</c:v>
                </c:pt>
                <c:pt idx="4473">
                  <c:v>604</c:v>
                </c:pt>
                <c:pt idx="4474">
                  <c:v>610</c:v>
                </c:pt>
                <c:pt idx="4475">
                  <c:v>605</c:v>
                </c:pt>
                <c:pt idx="4476">
                  <c:v>604</c:v>
                </c:pt>
                <c:pt idx="4477">
                  <c:v>604</c:v>
                </c:pt>
                <c:pt idx="4478">
                  <c:v>608</c:v>
                </c:pt>
                <c:pt idx="4479">
                  <c:v>609</c:v>
                </c:pt>
                <c:pt idx="4480">
                  <c:v>604</c:v>
                </c:pt>
                <c:pt idx="4481">
                  <c:v>604</c:v>
                </c:pt>
                <c:pt idx="4482">
                  <c:v>604</c:v>
                </c:pt>
                <c:pt idx="4483">
                  <c:v>606</c:v>
                </c:pt>
                <c:pt idx="4484">
                  <c:v>604</c:v>
                </c:pt>
                <c:pt idx="4485">
                  <c:v>604</c:v>
                </c:pt>
                <c:pt idx="4486">
                  <c:v>603</c:v>
                </c:pt>
                <c:pt idx="4487">
                  <c:v>609</c:v>
                </c:pt>
                <c:pt idx="4488">
                  <c:v>606</c:v>
                </c:pt>
                <c:pt idx="4489">
                  <c:v>604</c:v>
                </c:pt>
                <c:pt idx="4490">
                  <c:v>605</c:v>
                </c:pt>
                <c:pt idx="4491">
                  <c:v>615</c:v>
                </c:pt>
                <c:pt idx="4492">
                  <c:v>607</c:v>
                </c:pt>
                <c:pt idx="4493">
                  <c:v>604</c:v>
                </c:pt>
                <c:pt idx="4494">
                  <c:v>605</c:v>
                </c:pt>
                <c:pt idx="4495">
                  <c:v>607</c:v>
                </c:pt>
                <c:pt idx="4496">
                  <c:v>609</c:v>
                </c:pt>
                <c:pt idx="4497">
                  <c:v>604</c:v>
                </c:pt>
                <c:pt idx="4498">
                  <c:v>605</c:v>
                </c:pt>
                <c:pt idx="4499">
                  <c:v>604</c:v>
                </c:pt>
                <c:pt idx="4500">
                  <c:v>609</c:v>
                </c:pt>
                <c:pt idx="4501">
                  <c:v>604</c:v>
                </c:pt>
                <c:pt idx="4502">
                  <c:v>601</c:v>
                </c:pt>
                <c:pt idx="4503">
                  <c:v>602</c:v>
                </c:pt>
                <c:pt idx="4504">
                  <c:v>606</c:v>
                </c:pt>
                <c:pt idx="4505">
                  <c:v>603</c:v>
                </c:pt>
                <c:pt idx="4506">
                  <c:v>601</c:v>
                </c:pt>
                <c:pt idx="4507">
                  <c:v>606</c:v>
                </c:pt>
                <c:pt idx="4508">
                  <c:v>601</c:v>
                </c:pt>
                <c:pt idx="4509">
                  <c:v>607</c:v>
                </c:pt>
                <c:pt idx="4510">
                  <c:v>608</c:v>
                </c:pt>
                <c:pt idx="4511">
                  <c:v>604</c:v>
                </c:pt>
                <c:pt idx="4512">
                  <c:v>608</c:v>
                </c:pt>
                <c:pt idx="4513">
                  <c:v>604</c:v>
                </c:pt>
                <c:pt idx="4514">
                  <c:v>604</c:v>
                </c:pt>
                <c:pt idx="4515">
                  <c:v>604</c:v>
                </c:pt>
                <c:pt idx="4516">
                  <c:v>606</c:v>
                </c:pt>
                <c:pt idx="4517">
                  <c:v>607</c:v>
                </c:pt>
                <c:pt idx="4518">
                  <c:v>604</c:v>
                </c:pt>
                <c:pt idx="4519">
                  <c:v>604</c:v>
                </c:pt>
                <c:pt idx="4520">
                  <c:v>604</c:v>
                </c:pt>
                <c:pt idx="4521">
                  <c:v>608</c:v>
                </c:pt>
                <c:pt idx="4522">
                  <c:v>604</c:v>
                </c:pt>
                <c:pt idx="4523">
                  <c:v>604</c:v>
                </c:pt>
                <c:pt idx="4524">
                  <c:v>613</c:v>
                </c:pt>
                <c:pt idx="4525">
                  <c:v>604</c:v>
                </c:pt>
                <c:pt idx="4526">
                  <c:v>604</c:v>
                </c:pt>
                <c:pt idx="4527">
                  <c:v>607</c:v>
                </c:pt>
                <c:pt idx="4528">
                  <c:v>604</c:v>
                </c:pt>
                <c:pt idx="4529">
                  <c:v>611</c:v>
                </c:pt>
                <c:pt idx="4530">
                  <c:v>608</c:v>
                </c:pt>
                <c:pt idx="4531">
                  <c:v>609</c:v>
                </c:pt>
                <c:pt idx="4532">
                  <c:v>607</c:v>
                </c:pt>
                <c:pt idx="4533">
                  <c:v>604</c:v>
                </c:pt>
                <c:pt idx="4534">
                  <c:v>604</c:v>
                </c:pt>
                <c:pt idx="4535">
                  <c:v>607</c:v>
                </c:pt>
                <c:pt idx="4536">
                  <c:v>605</c:v>
                </c:pt>
                <c:pt idx="4537">
                  <c:v>607</c:v>
                </c:pt>
                <c:pt idx="4538">
                  <c:v>605</c:v>
                </c:pt>
                <c:pt idx="4539">
                  <c:v>604</c:v>
                </c:pt>
                <c:pt idx="4540">
                  <c:v>606</c:v>
                </c:pt>
                <c:pt idx="4541">
                  <c:v>604</c:v>
                </c:pt>
                <c:pt idx="4542">
                  <c:v>604</c:v>
                </c:pt>
                <c:pt idx="4543">
                  <c:v>614</c:v>
                </c:pt>
                <c:pt idx="4544">
                  <c:v>604</c:v>
                </c:pt>
                <c:pt idx="4545">
                  <c:v>605</c:v>
                </c:pt>
                <c:pt idx="4546">
                  <c:v>610</c:v>
                </c:pt>
                <c:pt idx="4547">
                  <c:v>604</c:v>
                </c:pt>
                <c:pt idx="4548">
                  <c:v>615</c:v>
                </c:pt>
                <c:pt idx="4549">
                  <c:v>604</c:v>
                </c:pt>
                <c:pt idx="4550">
                  <c:v>604</c:v>
                </c:pt>
                <c:pt idx="4551">
                  <c:v>608</c:v>
                </c:pt>
                <c:pt idx="4552">
                  <c:v>604</c:v>
                </c:pt>
                <c:pt idx="4553">
                  <c:v>604</c:v>
                </c:pt>
                <c:pt idx="4554">
                  <c:v>607</c:v>
                </c:pt>
                <c:pt idx="4555">
                  <c:v>611</c:v>
                </c:pt>
                <c:pt idx="4556">
                  <c:v>608</c:v>
                </c:pt>
                <c:pt idx="4557">
                  <c:v>604</c:v>
                </c:pt>
                <c:pt idx="4558">
                  <c:v>605</c:v>
                </c:pt>
                <c:pt idx="4559">
                  <c:v>604</c:v>
                </c:pt>
                <c:pt idx="4560">
                  <c:v>606</c:v>
                </c:pt>
                <c:pt idx="4561">
                  <c:v>604</c:v>
                </c:pt>
                <c:pt idx="4562">
                  <c:v>607</c:v>
                </c:pt>
                <c:pt idx="4563">
                  <c:v>602</c:v>
                </c:pt>
                <c:pt idx="4564">
                  <c:v>607</c:v>
                </c:pt>
                <c:pt idx="4565">
                  <c:v>602</c:v>
                </c:pt>
                <c:pt idx="4566">
                  <c:v>601</c:v>
                </c:pt>
                <c:pt idx="4567">
                  <c:v>609</c:v>
                </c:pt>
                <c:pt idx="4568">
                  <c:v>607</c:v>
                </c:pt>
                <c:pt idx="4569">
                  <c:v>604</c:v>
                </c:pt>
                <c:pt idx="4570">
                  <c:v>605</c:v>
                </c:pt>
                <c:pt idx="4571">
                  <c:v>606</c:v>
                </c:pt>
                <c:pt idx="4572">
                  <c:v>604</c:v>
                </c:pt>
                <c:pt idx="4573">
                  <c:v>604</c:v>
                </c:pt>
                <c:pt idx="4574">
                  <c:v>608</c:v>
                </c:pt>
                <c:pt idx="4575">
                  <c:v>608</c:v>
                </c:pt>
                <c:pt idx="4576">
                  <c:v>605</c:v>
                </c:pt>
                <c:pt idx="4577">
                  <c:v>604</c:v>
                </c:pt>
                <c:pt idx="4578">
                  <c:v>609</c:v>
                </c:pt>
                <c:pt idx="4579">
                  <c:v>604</c:v>
                </c:pt>
                <c:pt idx="4580">
                  <c:v>606</c:v>
                </c:pt>
                <c:pt idx="4581">
                  <c:v>610</c:v>
                </c:pt>
                <c:pt idx="4582">
                  <c:v>604</c:v>
                </c:pt>
                <c:pt idx="4583">
                  <c:v>610</c:v>
                </c:pt>
                <c:pt idx="4584">
                  <c:v>604</c:v>
                </c:pt>
                <c:pt idx="4585">
                  <c:v>605</c:v>
                </c:pt>
                <c:pt idx="4586">
                  <c:v>609</c:v>
                </c:pt>
                <c:pt idx="4587">
                  <c:v>609</c:v>
                </c:pt>
                <c:pt idx="4588">
                  <c:v>604</c:v>
                </c:pt>
                <c:pt idx="4589">
                  <c:v>604</c:v>
                </c:pt>
                <c:pt idx="4590">
                  <c:v>609</c:v>
                </c:pt>
                <c:pt idx="4591">
                  <c:v>604</c:v>
                </c:pt>
                <c:pt idx="4592">
                  <c:v>607</c:v>
                </c:pt>
                <c:pt idx="4593">
                  <c:v>605</c:v>
                </c:pt>
                <c:pt idx="4594">
                  <c:v>604</c:v>
                </c:pt>
                <c:pt idx="4595">
                  <c:v>609</c:v>
                </c:pt>
                <c:pt idx="4596">
                  <c:v>604</c:v>
                </c:pt>
                <c:pt idx="4597">
                  <c:v>605</c:v>
                </c:pt>
                <c:pt idx="4598">
                  <c:v>609</c:v>
                </c:pt>
                <c:pt idx="4599">
                  <c:v>604</c:v>
                </c:pt>
                <c:pt idx="4600">
                  <c:v>613</c:v>
                </c:pt>
                <c:pt idx="4601">
                  <c:v>605</c:v>
                </c:pt>
                <c:pt idx="4602">
                  <c:v>605</c:v>
                </c:pt>
                <c:pt idx="4603">
                  <c:v>605</c:v>
                </c:pt>
                <c:pt idx="4604">
                  <c:v>607</c:v>
                </c:pt>
                <c:pt idx="4605">
                  <c:v>611</c:v>
                </c:pt>
                <c:pt idx="4606">
                  <c:v>604</c:v>
                </c:pt>
                <c:pt idx="4607">
                  <c:v>608</c:v>
                </c:pt>
                <c:pt idx="4608">
                  <c:v>609</c:v>
                </c:pt>
                <c:pt idx="4609">
                  <c:v>605</c:v>
                </c:pt>
                <c:pt idx="4610">
                  <c:v>604</c:v>
                </c:pt>
                <c:pt idx="4611">
                  <c:v>609</c:v>
                </c:pt>
                <c:pt idx="4612">
                  <c:v>605</c:v>
                </c:pt>
                <c:pt idx="4613">
                  <c:v>604</c:v>
                </c:pt>
                <c:pt idx="4614">
                  <c:v>604</c:v>
                </c:pt>
                <c:pt idx="4615">
                  <c:v>607</c:v>
                </c:pt>
                <c:pt idx="4616">
                  <c:v>608</c:v>
                </c:pt>
                <c:pt idx="4617">
                  <c:v>605</c:v>
                </c:pt>
                <c:pt idx="4618">
                  <c:v>605</c:v>
                </c:pt>
                <c:pt idx="4619">
                  <c:v>608</c:v>
                </c:pt>
                <c:pt idx="4620">
                  <c:v>605</c:v>
                </c:pt>
                <c:pt idx="4621">
                  <c:v>602</c:v>
                </c:pt>
                <c:pt idx="4622">
                  <c:v>602</c:v>
                </c:pt>
                <c:pt idx="4623">
                  <c:v>601</c:v>
                </c:pt>
                <c:pt idx="4624">
                  <c:v>610</c:v>
                </c:pt>
                <c:pt idx="4625">
                  <c:v>601</c:v>
                </c:pt>
                <c:pt idx="4626">
                  <c:v>601</c:v>
                </c:pt>
                <c:pt idx="4627">
                  <c:v>611</c:v>
                </c:pt>
                <c:pt idx="4628">
                  <c:v>603</c:v>
                </c:pt>
                <c:pt idx="4629">
                  <c:v>606</c:v>
                </c:pt>
                <c:pt idx="4630">
                  <c:v>604</c:v>
                </c:pt>
                <c:pt idx="4631">
                  <c:v>604</c:v>
                </c:pt>
                <c:pt idx="4632">
                  <c:v>609</c:v>
                </c:pt>
                <c:pt idx="4633">
                  <c:v>604</c:v>
                </c:pt>
                <c:pt idx="4634">
                  <c:v>604</c:v>
                </c:pt>
                <c:pt idx="4635">
                  <c:v>604</c:v>
                </c:pt>
                <c:pt idx="4636">
                  <c:v>604</c:v>
                </c:pt>
                <c:pt idx="4637">
                  <c:v>608</c:v>
                </c:pt>
                <c:pt idx="4638">
                  <c:v>619</c:v>
                </c:pt>
                <c:pt idx="4639">
                  <c:v>605</c:v>
                </c:pt>
                <c:pt idx="4640">
                  <c:v>603</c:v>
                </c:pt>
                <c:pt idx="4641">
                  <c:v>606</c:v>
                </c:pt>
                <c:pt idx="4642">
                  <c:v>604</c:v>
                </c:pt>
                <c:pt idx="4643">
                  <c:v>613</c:v>
                </c:pt>
                <c:pt idx="4644">
                  <c:v>607</c:v>
                </c:pt>
                <c:pt idx="4645">
                  <c:v>604</c:v>
                </c:pt>
                <c:pt idx="4646">
                  <c:v>605</c:v>
                </c:pt>
                <c:pt idx="4647">
                  <c:v>609</c:v>
                </c:pt>
                <c:pt idx="4648">
                  <c:v>606</c:v>
                </c:pt>
                <c:pt idx="4649">
                  <c:v>604</c:v>
                </c:pt>
                <c:pt idx="4650">
                  <c:v>605</c:v>
                </c:pt>
                <c:pt idx="4651">
                  <c:v>606</c:v>
                </c:pt>
                <c:pt idx="4652">
                  <c:v>606</c:v>
                </c:pt>
                <c:pt idx="4653">
                  <c:v>605</c:v>
                </c:pt>
                <c:pt idx="4654">
                  <c:v>604</c:v>
                </c:pt>
                <c:pt idx="4655">
                  <c:v>606</c:v>
                </c:pt>
                <c:pt idx="4656">
                  <c:v>606</c:v>
                </c:pt>
                <c:pt idx="4657">
                  <c:v>610</c:v>
                </c:pt>
                <c:pt idx="4658">
                  <c:v>604</c:v>
                </c:pt>
                <c:pt idx="4659">
                  <c:v>605</c:v>
                </c:pt>
                <c:pt idx="4660">
                  <c:v>606</c:v>
                </c:pt>
                <c:pt idx="4661">
                  <c:v>604</c:v>
                </c:pt>
                <c:pt idx="4662">
                  <c:v>610</c:v>
                </c:pt>
                <c:pt idx="4663">
                  <c:v>606</c:v>
                </c:pt>
                <c:pt idx="4664">
                  <c:v>607</c:v>
                </c:pt>
                <c:pt idx="4665">
                  <c:v>604</c:v>
                </c:pt>
                <c:pt idx="4666">
                  <c:v>605</c:v>
                </c:pt>
                <c:pt idx="4667">
                  <c:v>606</c:v>
                </c:pt>
                <c:pt idx="4668">
                  <c:v>606</c:v>
                </c:pt>
                <c:pt idx="4669">
                  <c:v>605</c:v>
                </c:pt>
                <c:pt idx="4670">
                  <c:v>604</c:v>
                </c:pt>
                <c:pt idx="4671">
                  <c:v>606</c:v>
                </c:pt>
                <c:pt idx="4672">
                  <c:v>607</c:v>
                </c:pt>
                <c:pt idx="4673">
                  <c:v>604</c:v>
                </c:pt>
                <c:pt idx="4674">
                  <c:v>605</c:v>
                </c:pt>
                <c:pt idx="4675">
                  <c:v>607</c:v>
                </c:pt>
                <c:pt idx="4676">
                  <c:v>616</c:v>
                </c:pt>
                <c:pt idx="4677">
                  <c:v>604</c:v>
                </c:pt>
                <c:pt idx="4678">
                  <c:v>604</c:v>
                </c:pt>
                <c:pt idx="4679">
                  <c:v>601</c:v>
                </c:pt>
                <c:pt idx="4680">
                  <c:v>607</c:v>
                </c:pt>
                <c:pt idx="4681">
                  <c:v>609</c:v>
                </c:pt>
                <c:pt idx="4682">
                  <c:v>602</c:v>
                </c:pt>
                <c:pt idx="4683">
                  <c:v>601</c:v>
                </c:pt>
                <c:pt idx="4684">
                  <c:v>606</c:v>
                </c:pt>
                <c:pt idx="4685">
                  <c:v>606</c:v>
                </c:pt>
                <c:pt idx="4686">
                  <c:v>604</c:v>
                </c:pt>
                <c:pt idx="4687">
                  <c:v>604</c:v>
                </c:pt>
                <c:pt idx="4688">
                  <c:v>608</c:v>
                </c:pt>
                <c:pt idx="4689">
                  <c:v>608</c:v>
                </c:pt>
                <c:pt idx="4690">
                  <c:v>604</c:v>
                </c:pt>
                <c:pt idx="4691">
                  <c:v>604</c:v>
                </c:pt>
                <c:pt idx="4692">
                  <c:v>607</c:v>
                </c:pt>
                <c:pt idx="4693">
                  <c:v>606</c:v>
                </c:pt>
                <c:pt idx="4694">
                  <c:v>605</c:v>
                </c:pt>
                <c:pt idx="4695">
                  <c:v>604</c:v>
                </c:pt>
                <c:pt idx="4696">
                  <c:v>604</c:v>
                </c:pt>
                <c:pt idx="4697">
                  <c:v>605</c:v>
                </c:pt>
                <c:pt idx="4698">
                  <c:v>607</c:v>
                </c:pt>
                <c:pt idx="4699">
                  <c:v>604</c:v>
                </c:pt>
                <c:pt idx="4700">
                  <c:v>612</c:v>
                </c:pt>
                <c:pt idx="4701">
                  <c:v>607</c:v>
                </c:pt>
                <c:pt idx="4702">
                  <c:v>604</c:v>
                </c:pt>
                <c:pt idx="4703">
                  <c:v>610</c:v>
                </c:pt>
                <c:pt idx="4704">
                  <c:v>604</c:v>
                </c:pt>
                <c:pt idx="4705">
                  <c:v>606</c:v>
                </c:pt>
                <c:pt idx="4706">
                  <c:v>610</c:v>
                </c:pt>
                <c:pt idx="4707">
                  <c:v>604</c:v>
                </c:pt>
                <c:pt idx="4708">
                  <c:v>610</c:v>
                </c:pt>
                <c:pt idx="4709">
                  <c:v>604</c:v>
                </c:pt>
                <c:pt idx="4710">
                  <c:v>604</c:v>
                </c:pt>
                <c:pt idx="4711">
                  <c:v>606</c:v>
                </c:pt>
                <c:pt idx="4712">
                  <c:v>606</c:v>
                </c:pt>
                <c:pt idx="4713">
                  <c:v>606</c:v>
                </c:pt>
                <c:pt idx="4714">
                  <c:v>604</c:v>
                </c:pt>
                <c:pt idx="4715">
                  <c:v>609</c:v>
                </c:pt>
                <c:pt idx="4716">
                  <c:v>605</c:v>
                </c:pt>
                <c:pt idx="4717">
                  <c:v>604</c:v>
                </c:pt>
                <c:pt idx="4718">
                  <c:v>604</c:v>
                </c:pt>
                <c:pt idx="4719">
                  <c:v>614</c:v>
                </c:pt>
                <c:pt idx="4720">
                  <c:v>608</c:v>
                </c:pt>
                <c:pt idx="4721">
                  <c:v>604</c:v>
                </c:pt>
                <c:pt idx="4722">
                  <c:v>604</c:v>
                </c:pt>
                <c:pt idx="4723">
                  <c:v>604</c:v>
                </c:pt>
                <c:pt idx="4724">
                  <c:v>604</c:v>
                </c:pt>
                <c:pt idx="4725">
                  <c:v>608</c:v>
                </c:pt>
                <c:pt idx="4726">
                  <c:v>604</c:v>
                </c:pt>
                <c:pt idx="4727">
                  <c:v>605</c:v>
                </c:pt>
                <c:pt idx="4728">
                  <c:v>609</c:v>
                </c:pt>
                <c:pt idx="4729">
                  <c:v>604</c:v>
                </c:pt>
                <c:pt idx="4730">
                  <c:v>607</c:v>
                </c:pt>
                <c:pt idx="4731">
                  <c:v>604</c:v>
                </c:pt>
                <c:pt idx="4732">
                  <c:v>604</c:v>
                </c:pt>
                <c:pt idx="4733">
                  <c:v>609</c:v>
                </c:pt>
                <c:pt idx="4734">
                  <c:v>607</c:v>
                </c:pt>
                <c:pt idx="4735">
                  <c:v>604</c:v>
                </c:pt>
                <c:pt idx="4736">
                  <c:v>606</c:v>
                </c:pt>
                <c:pt idx="4737">
                  <c:v>604</c:v>
                </c:pt>
                <c:pt idx="4738">
                  <c:v>602</c:v>
                </c:pt>
                <c:pt idx="4739">
                  <c:v>606</c:v>
                </c:pt>
                <c:pt idx="4740">
                  <c:v>607</c:v>
                </c:pt>
                <c:pt idx="4741">
                  <c:v>603</c:v>
                </c:pt>
                <c:pt idx="4742">
                  <c:v>601</c:v>
                </c:pt>
                <c:pt idx="4743">
                  <c:v>601</c:v>
                </c:pt>
                <c:pt idx="4744">
                  <c:v>601</c:v>
                </c:pt>
                <c:pt idx="4745">
                  <c:v>604</c:v>
                </c:pt>
                <c:pt idx="4746">
                  <c:v>605</c:v>
                </c:pt>
                <c:pt idx="4747">
                  <c:v>609</c:v>
                </c:pt>
                <c:pt idx="4748">
                  <c:v>604</c:v>
                </c:pt>
                <c:pt idx="4749">
                  <c:v>605</c:v>
                </c:pt>
                <c:pt idx="4750">
                  <c:v>606</c:v>
                </c:pt>
                <c:pt idx="4751">
                  <c:v>603</c:v>
                </c:pt>
                <c:pt idx="4752">
                  <c:v>614</c:v>
                </c:pt>
                <c:pt idx="4753">
                  <c:v>604</c:v>
                </c:pt>
                <c:pt idx="4754">
                  <c:v>606</c:v>
                </c:pt>
                <c:pt idx="4755">
                  <c:v>604</c:v>
                </c:pt>
                <c:pt idx="4756">
                  <c:v>604</c:v>
                </c:pt>
                <c:pt idx="4757">
                  <c:v>608</c:v>
                </c:pt>
                <c:pt idx="4758">
                  <c:v>609</c:v>
                </c:pt>
                <c:pt idx="4759">
                  <c:v>604</c:v>
                </c:pt>
                <c:pt idx="4760">
                  <c:v>604</c:v>
                </c:pt>
                <c:pt idx="4761">
                  <c:v>607</c:v>
                </c:pt>
                <c:pt idx="4762">
                  <c:v>604</c:v>
                </c:pt>
                <c:pt idx="4763">
                  <c:v>606</c:v>
                </c:pt>
                <c:pt idx="4764">
                  <c:v>604</c:v>
                </c:pt>
                <c:pt idx="4765">
                  <c:v>604</c:v>
                </c:pt>
                <c:pt idx="4766">
                  <c:v>607</c:v>
                </c:pt>
                <c:pt idx="4767">
                  <c:v>604</c:v>
                </c:pt>
                <c:pt idx="4768">
                  <c:v>606</c:v>
                </c:pt>
                <c:pt idx="4769">
                  <c:v>604</c:v>
                </c:pt>
                <c:pt idx="4770">
                  <c:v>604</c:v>
                </c:pt>
                <c:pt idx="4771">
                  <c:v>609</c:v>
                </c:pt>
                <c:pt idx="4772">
                  <c:v>604</c:v>
                </c:pt>
                <c:pt idx="4773">
                  <c:v>607</c:v>
                </c:pt>
                <c:pt idx="4774">
                  <c:v>604</c:v>
                </c:pt>
                <c:pt idx="4775">
                  <c:v>604</c:v>
                </c:pt>
                <c:pt idx="4776">
                  <c:v>604</c:v>
                </c:pt>
                <c:pt idx="4777">
                  <c:v>604</c:v>
                </c:pt>
                <c:pt idx="4778">
                  <c:v>603</c:v>
                </c:pt>
                <c:pt idx="4779">
                  <c:v>607</c:v>
                </c:pt>
                <c:pt idx="4780">
                  <c:v>604</c:v>
                </c:pt>
                <c:pt idx="4781">
                  <c:v>604</c:v>
                </c:pt>
                <c:pt idx="4782">
                  <c:v>603</c:v>
                </c:pt>
                <c:pt idx="4783">
                  <c:v>604</c:v>
                </c:pt>
                <c:pt idx="4784">
                  <c:v>609</c:v>
                </c:pt>
                <c:pt idx="4785">
                  <c:v>611</c:v>
                </c:pt>
                <c:pt idx="4786">
                  <c:v>607</c:v>
                </c:pt>
                <c:pt idx="4787">
                  <c:v>604</c:v>
                </c:pt>
                <c:pt idx="4788">
                  <c:v>607</c:v>
                </c:pt>
                <c:pt idx="4789">
                  <c:v>604</c:v>
                </c:pt>
                <c:pt idx="4790">
                  <c:v>604</c:v>
                </c:pt>
                <c:pt idx="4791">
                  <c:v>604</c:v>
                </c:pt>
                <c:pt idx="4792">
                  <c:v>604</c:v>
                </c:pt>
                <c:pt idx="4793">
                  <c:v>607</c:v>
                </c:pt>
                <c:pt idx="4794">
                  <c:v>604</c:v>
                </c:pt>
                <c:pt idx="4795">
                  <c:v>605</c:v>
                </c:pt>
                <c:pt idx="4796">
                  <c:v>604</c:v>
                </c:pt>
                <c:pt idx="4797">
                  <c:v>602</c:v>
                </c:pt>
                <c:pt idx="4798">
                  <c:v>601</c:v>
                </c:pt>
                <c:pt idx="4799">
                  <c:v>601</c:v>
                </c:pt>
                <c:pt idx="4800">
                  <c:v>606</c:v>
                </c:pt>
                <c:pt idx="4801">
                  <c:v>601</c:v>
                </c:pt>
                <c:pt idx="4802">
                  <c:v>606</c:v>
                </c:pt>
                <c:pt idx="4803">
                  <c:v>601</c:v>
                </c:pt>
                <c:pt idx="4804">
                  <c:v>609</c:v>
                </c:pt>
                <c:pt idx="4805">
                  <c:v>604</c:v>
                </c:pt>
                <c:pt idx="4806">
                  <c:v>604</c:v>
                </c:pt>
                <c:pt idx="4807">
                  <c:v>608</c:v>
                </c:pt>
                <c:pt idx="4808">
                  <c:v>604</c:v>
                </c:pt>
                <c:pt idx="4809">
                  <c:v>604</c:v>
                </c:pt>
                <c:pt idx="4810">
                  <c:v>609</c:v>
                </c:pt>
                <c:pt idx="4811">
                  <c:v>605</c:v>
                </c:pt>
                <c:pt idx="4812">
                  <c:v>604</c:v>
                </c:pt>
                <c:pt idx="4813">
                  <c:v>608</c:v>
                </c:pt>
                <c:pt idx="4814">
                  <c:v>604</c:v>
                </c:pt>
                <c:pt idx="4815">
                  <c:v>604</c:v>
                </c:pt>
                <c:pt idx="4816">
                  <c:v>604</c:v>
                </c:pt>
                <c:pt idx="4817">
                  <c:v>604</c:v>
                </c:pt>
                <c:pt idx="4818">
                  <c:v>607</c:v>
                </c:pt>
                <c:pt idx="4819">
                  <c:v>604</c:v>
                </c:pt>
                <c:pt idx="4820">
                  <c:v>603</c:v>
                </c:pt>
                <c:pt idx="4821">
                  <c:v>604</c:v>
                </c:pt>
                <c:pt idx="4822">
                  <c:v>609</c:v>
                </c:pt>
                <c:pt idx="4823">
                  <c:v>607</c:v>
                </c:pt>
                <c:pt idx="4824">
                  <c:v>607</c:v>
                </c:pt>
                <c:pt idx="4825">
                  <c:v>604</c:v>
                </c:pt>
                <c:pt idx="4826">
                  <c:v>605</c:v>
                </c:pt>
                <c:pt idx="4827">
                  <c:v>605</c:v>
                </c:pt>
                <c:pt idx="4828">
                  <c:v>611</c:v>
                </c:pt>
                <c:pt idx="4829">
                  <c:v>608</c:v>
                </c:pt>
                <c:pt idx="4830">
                  <c:v>604</c:v>
                </c:pt>
                <c:pt idx="4831">
                  <c:v>607</c:v>
                </c:pt>
                <c:pt idx="4832">
                  <c:v>605</c:v>
                </c:pt>
                <c:pt idx="4833">
                  <c:v>612</c:v>
                </c:pt>
                <c:pt idx="4834">
                  <c:v>608</c:v>
                </c:pt>
                <c:pt idx="4835">
                  <c:v>604</c:v>
                </c:pt>
                <c:pt idx="4836">
                  <c:v>605</c:v>
                </c:pt>
                <c:pt idx="4837">
                  <c:v>607</c:v>
                </c:pt>
                <c:pt idx="4838">
                  <c:v>604</c:v>
                </c:pt>
                <c:pt idx="4839">
                  <c:v>603</c:v>
                </c:pt>
                <c:pt idx="4840">
                  <c:v>608</c:v>
                </c:pt>
                <c:pt idx="4841">
                  <c:v>604</c:v>
                </c:pt>
                <c:pt idx="4842">
                  <c:v>613</c:v>
                </c:pt>
                <c:pt idx="4843">
                  <c:v>604</c:v>
                </c:pt>
                <c:pt idx="4844">
                  <c:v>604</c:v>
                </c:pt>
                <c:pt idx="4845">
                  <c:v>604</c:v>
                </c:pt>
                <c:pt idx="4846">
                  <c:v>609</c:v>
                </c:pt>
                <c:pt idx="4847">
                  <c:v>604</c:v>
                </c:pt>
                <c:pt idx="4848">
                  <c:v>604</c:v>
                </c:pt>
                <c:pt idx="4849">
                  <c:v>603</c:v>
                </c:pt>
                <c:pt idx="4850">
                  <c:v>609</c:v>
                </c:pt>
                <c:pt idx="4851">
                  <c:v>603</c:v>
                </c:pt>
                <c:pt idx="4852">
                  <c:v>604</c:v>
                </c:pt>
                <c:pt idx="4853">
                  <c:v>603</c:v>
                </c:pt>
                <c:pt idx="4854">
                  <c:v>610</c:v>
                </c:pt>
                <c:pt idx="4855">
                  <c:v>604</c:v>
                </c:pt>
                <c:pt idx="4856">
                  <c:v>601</c:v>
                </c:pt>
                <c:pt idx="4857">
                  <c:v>601</c:v>
                </c:pt>
                <c:pt idx="4858">
                  <c:v>605</c:v>
                </c:pt>
                <c:pt idx="4859">
                  <c:v>602</c:v>
                </c:pt>
                <c:pt idx="4860">
                  <c:v>601</c:v>
                </c:pt>
                <c:pt idx="4861">
                  <c:v>607</c:v>
                </c:pt>
                <c:pt idx="4862">
                  <c:v>606</c:v>
                </c:pt>
                <c:pt idx="4863">
                  <c:v>604</c:v>
                </c:pt>
                <c:pt idx="4864">
                  <c:v>603</c:v>
                </c:pt>
                <c:pt idx="4865">
                  <c:v>605</c:v>
                </c:pt>
                <c:pt idx="4866">
                  <c:v>608</c:v>
                </c:pt>
                <c:pt idx="4867">
                  <c:v>604</c:v>
                </c:pt>
                <c:pt idx="4868">
                  <c:v>604</c:v>
                </c:pt>
                <c:pt idx="4869">
                  <c:v>603</c:v>
                </c:pt>
                <c:pt idx="4870">
                  <c:v>608</c:v>
                </c:pt>
                <c:pt idx="4871">
                  <c:v>604</c:v>
                </c:pt>
                <c:pt idx="4872">
                  <c:v>604</c:v>
                </c:pt>
                <c:pt idx="4873">
                  <c:v>605</c:v>
                </c:pt>
                <c:pt idx="4874">
                  <c:v>609</c:v>
                </c:pt>
                <c:pt idx="4875">
                  <c:v>607</c:v>
                </c:pt>
                <c:pt idx="4876">
                  <c:v>605</c:v>
                </c:pt>
                <c:pt idx="4877">
                  <c:v>604</c:v>
                </c:pt>
                <c:pt idx="4878">
                  <c:v>609</c:v>
                </c:pt>
                <c:pt idx="4879">
                  <c:v>604</c:v>
                </c:pt>
                <c:pt idx="4880">
                  <c:v>610</c:v>
                </c:pt>
                <c:pt idx="4881">
                  <c:v>604</c:v>
                </c:pt>
                <c:pt idx="4882">
                  <c:v>609</c:v>
                </c:pt>
                <c:pt idx="4883">
                  <c:v>606</c:v>
                </c:pt>
                <c:pt idx="4884">
                  <c:v>604</c:v>
                </c:pt>
                <c:pt idx="4885">
                  <c:v>604</c:v>
                </c:pt>
                <c:pt idx="4886">
                  <c:v>609</c:v>
                </c:pt>
                <c:pt idx="4887">
                  <c:v>605</c:v>
                </c:pt>
                <c:pt idx="4888">
                  <c:v>605</c:v>
                </c:pt>
                <c:pt idx="4889">
                  <c:v>606</c:v>
                </c:pt>
                <c:pt idx="4890">
                  <c:v>605</c:v>
                </c:pt>
                <c:pt idx="4891">
                  <c:v>606</c:v>
                </c:pt>
                <c:pt idx="4892">
                  <c:v>606</c:v>
                </c:pt>
                <c:pt idx="4893">
                  <c:v>607</c:v>
                </c:pt>
                <c:pt idx="4894">
                  <c:v>606</c:v>
                </c:pt>
                <c:pt idx="4895">
                  <c:v>605</c:v>
                </c:pt>
                <c:pt idx="4896">
                  <c:v>607</c:v>
                </c:pt>
                <c:pt idx="4897">
                  <c:v>606</c:v>
                </c:pt>
                <c:pt idx="4898">
                  <c:v>604</c:v>
                </c:pt>
                <c:pt idx="4899">
                  <c:v>611</c:v>
                </c:pt>
                <c:pt idx="4900">
                  <c:v>604</c:v>
                </c:pt>
                <c:pt idx="4901">
                  <c:v>608</c:v>
                </c:pt>
                <c:pt idx="4902">
                  <c:v>604</c:v>
                </c:pt>
                <c:pt idx="4903">
                  <c:v>608</c:v>
                </c:pt>
                <c:pt idx="4904">
                  <c:v>604</c:v>
                </c:pt>
                <c:pt idx="4905">
                  <c:v>604</c:v>
                </c:pt>
                <c:pt idx="4906">
                  <c:v>604</c:v>
                </c:pt>
                <c:pt idx="4907">
                  <c:v>604</c:v>
                </c:pt>
                <c:pt idx="4908">
                  <c:v>604</c:v>
                </c:pt>
                <c:pt idx="4909">
                  <c:v>604</c:v>
                </c:pt>
                <c:pt idx="4910">
                  <c:v>604</c:v>
                </c:pt>
                <c:pt idx="4911">
                  <c:v>604</c:v>
                </c:pt>
                <c:pt idx="4912">
                  <c:v>609</c:v>
                </c:pt>
                <c:pt idx="4913">
                  <c:v>604</c:v>
                </c:pt>
                <c:pt idx="4914">
                  <c:v>604</c:v>
                </c:pt>
                <c:pt idx="4915">
                  <c:v>603</c:v>
                </c:pt>
                <c:pt idx="4916">
                  <c:v>605</c:v>
                </c:pt>
                <c:pt idx="4917">
                  <c:v>601</c:v>
                </c:pt>
                <c:pt idx="4918">
                  <c:v>607</c:v>
                </c:pt>
                <c:pt idx="4919">
                  <c:v>603</c:v>
                </c:pt>
                <c:pt idx="4920">
                  <c:v>605</c:v>
                </c:pt>
                <c:pt idx="4921">
                  <c:v>601</c:v>
                </c:pt>
                <c:pt idx="4922">
                  <c:v>605</c:v>
                </c:pt>
                <c:pt idx="4923">
                  <c:v>609</c:v>
                </c:pt>
                <c:pt idx="4924">
                  <c:v>604</c:v>
                </c:pt>
                <c:pt idx="4925">
                  <c:v>604</c:v>
                </c:pt>
                <c:pt idx="4926">
                  <c:v>603</c:v>
                </c:pt>
                <c:pt idx="4927">
                  <c:v>605</c:v>
                </c:pt>
                <c:pt idx="4928">
                  <c:v>607</c:v>
                </c:pt>
                <c:pt idx="4929">
                  <c:v>604</c:v>
                </c:pt>
                <c:pt idx="4930">
                  <c:v>606</c:v>
                </c:pt>
                <c:pt idx="4931">
                  <c:v>604</c:v>
                </c:pt>
                <c:pt idx="4932">
                  <c:v>605</c:v>
                </c:pt>
                <c:pt idx="4933">
                  <c:v>604</c:v>
                </c:pt>
                <c:pt idx="4934">
                  <c:v>604</c:v>
                </c:pt>
                <c:pt idx="4935">
                  <c:v>604</c:v>
                </c:pt>
                <c:pt idx="4936">
                  <c:v>607</c:v>
                </c:pt>
                <c:pt idx="4937">
                  <c:v>614</c:v>
                </c:pt>
                <c:pt idx="4938">
                  <c:v>604</c:v>
                </c:pt>
                <c:pt idx="4939">
                  <c:v>604</c:v>
                </c:pt>
                <c:pt idx="4940">
                  <c:v>608</c:v>
                </c:pt>
                <c:pt idx="4941">
                  <c:v>608</c:v>
                </c:pt>
                <c:pt idx="4942">
                  <c:v>604</c:v>
                </c:pt>
                <c:pt idx="4943">
                  <c:v>605</c:v>
                </c:pt>
                <c:pt idx="4944">
                  <c:v>605</c:v>
                </c:pt>
                <c:pt idx="4945">
                  <c:v>604</c:v>
                </c:pt>
                <c:pt idx="4946">
                  <c:v>604</c:v>
                </c:pt>
                <c:pt idx="4947">
                  <c:v>609</c:v>
                </c:pt>
                <c:pt idx="4948">
                  <c:v>610</c:v>
                </c:pt>
                <c:pt idx="4949">
                  <c:v>605</c:v>
                </c:pt>
                <c:pt idx="4950">
                  <c:v>605</c:v>
                </c:pt>
                <c:pt idx="4951">
                  <c:v>604</c:v>
                </c:pt>
                <c:pt idx="4952">
                  <c:v>604</c:v>
                </c:pt>
                <c:pt idx="4953">
                  <c:v>611</c:v>
                </c:pt>
                <c:pt idx="4954">
                  <c:v>605</c:v>
                </c:pt>
                <c:pt idx="4955">
                  <c:v>608</c:v>
                </c:pt>
                <c:pt idx="4956">
                  <c:v>608</c:v>
                </c:pt>
                <c:pt idx="4957">
                  <c:v>604</c:v>
                </c:pt>
                <c:pt idx="4958">
                  <c:v>605</c:v>
                </c:pt>
                <c:pt idx="4959">
                  <c:v>606</c:v>
                </c:pt>
                <c:pt idx="4960">
                  <c:v>608</c:v>
                </c:pt>
                <c:pt idx="4961">
                  <c:v>607</c:v>
                </c:pt>
                <c:pt idx="4962">
                  <c:v>604</c:v>
                </c:pt>
                <c:pt idx="4963">
                  <c:v>606</c:v>
                </c:pt>
                <c:pt idx="4964">
                  <c:v>609</c:v>
                </c:pt>
                <c:pt idx="4965">
                  <c:v>604</c:v>
                </c:pt>
                <c:pt idx="4966">
                  <c:v>604</c:v>
                </c:pt>
                <c:pt idx="4967">
                  <c:v>605</c:v>
                </c:pt>
                <c:pt idx="4968">
                  <c:v>608</c:v>
                </c:pt>
                <c:pt idx="4969">
                  <c:v>604</c:v>
                </c:pt>
                <c:pt idx="4970">
                  <c:v>604</c:v>
                </c:pt>
                <c:pt idx="4971">
                  <c:v>609</c:v>
                </c:pt>
                <c:pt idx="4972">
                  <c:v>604</c:v>
                </c:pt>
                <c:pt idx="4973">
                  <c:v>605</c:v>
                </c:pt>
                <c:pt idx="4974">
                  <c:v>602</c:v>
                </c:pt>
                <c:pt idx="4975">
                  <c:v>608</c:v>
                </c:pt>
                <c:pt idx="4976">
                  <c:v>601</c:v>
                </c:pt>
                <c:pt idx="4977">
                  <c:v>601</c:v>
                </c:pt>
                <c:pt idx="4978">
                  <c:v>607</c:v>
                </c:pt>
                <c:pt idx="4979">
                  <c:v>601</c:v>
                </c:pt>
                <c:pt idx="4980">
                  <c:v>605</c:v>
                </c:pt>
                <c:pt idx="4981">
                  <c:v>605</c:v>
                </c:pt>
                <c:pt idx="4982">
                  <c:v>604</c:v>
                </c:pt>
                <c:pt idx="4983">
                  <c:v>604</c:v>
                </c:pt>
                <c:pt idx="4984">
                  <c:v>604</c:v>
                </c:pt>
                <c:pt idx="4985">
                  <c:v>608</c:v>
                </c:pt>
                <c:pt idx="4986">
                  <c:v>604</c:v>
                </c:pt>
                <c:pt idx="4987">
                  <c:v>608</c:v>
                </c:pt>
                <c:pt idx="4988">
                  <c:v>604</c:v>
                </c:pt>
                <c:pt idx="4989">
                  <c:v>604</c:v>
                </c:pt>
                <c:pt idx="4990">
                  <c:v>608</c:v>
                </c:pt>
                <c:pt idx="4991">
                  <c:v>604</c:v>
                </c:pt>
                <c:pt idx="4992">
                  <c:v>604</c:v>
                </c:pt>
                <c:pt idx="4993">
                  <c:v>608</c:v>
                </c:pt>
                <c:pt idx="4994">
                  <c:v>610</c:v>
                </c:pt>
                <c:pt idx="4995">
                  <c:v>604</c:v>
                </c:pt>
                <c:pt idx="4996">
                  <c:v>605</c:v>
                </c:pt>
                <c:pt idx="4997">
                  <c:v>607</c:v>
                </c:pt>
                <c:pt idx="4998">
                  <c:v>604</c:v>
                </c:pt>
                <c:pt idx="4999">
                  <c:v>604</c:v>
                </c:pt>
                <c:pt idx="5000">
                  <c:v>611</c:v>
                </c:pt>
                <c:pt idx="5001">
                  <c:v>605</c:v>
                </c:pt>
                <c:pt idx="5002">
                  <c:v>604</c:v>
                </c:pt>
                <c:pt idx="5003">
                  <c:v>604</c:v>
                </c:pt>
                <c:pt idx="5004">
                  <c:v>608</c:v>
                </c:pt>
                <c:pt idx="5005">
                  <c:v>604</c:v>
                </c:pt>
                <c:pt idx="5006">
                  <c:v>608</c:v>
                </c:pt>
                <c:pt idx="5007">
                  <c:v>604</c:v>
                </c:pt>
                <c:pt idx="5008">
                  <c:v>607</c:v>
                </c:pt>
                <c:pt idx="5009">
                  <c:v>605</c:v>
                </c:pt>
                <c:pt idx="5010">
                  <c:v>604</c:v>
                </c:pt>
                <c:pt idx="5011">
                  <c:v>604</c:v>
                </c:pt>
                <c:pt idx="5012">
                  <c:v>605</c:v>
                </c:pt>
                <c:pt idx="5013">
                  <c:v>611</c:v>
                </c:pt>
                <c:pt idx="5014">
                  <c:v>605</c:v>
                </c:pt>
                <c:pt idx="5015">
                  <c:v>604</c:v>
                </c:pt>
                <c:pt idx="5016">
                  <c:v>607</c:v>
                </c:pt>
                <c:pt idx="5017">
                  <c:v>604</c:v>
                </c:pt>
                <c:pt idx="5018">
                  <c:v>604</c:v>
                </c:pt>
                <c:pt idx="5019">
                  <c:v>604</c:v>
                </c:pt>
                <c:pt idx="5020">
                  <c:v>606</c:v>
                </c:pt>
                <c:pt idx="5021">
                  <c:v>604</c:v>
                </c:pt>
                <c:pt idx="5022">
                  <c:v>604</c:v>
                </c:pt>
                <c:pt idx="5023">
                  <c:v>609</c:v>
                </c:pt>
                <c:pt idx="5024">
                  <c:v>604</c:v>
                </c:pt>
                <c:pt idx="5025">
                  <c:v>609</c:v>
                </c:pt>
                <c:pt idx="5026">
                  <c:v>605</c:v>
                </c:pt>
                <c:pt idx="5027">
                  <c:v>608</c:v>
                </c:pt>
                <c:pt idx="5028">
                  <c:v>605</c:v>
                </c:pt>
                <c:pt idx="5029">
                  <c:v>607</c:v>
                </c:pt>
                <c:pt idx="5030">
                  <c:v>605</c:v>
                </c:pt>
                <c:pt idx="5031">
                  <c:v>607</c:v>
                </c:pt>
                <c:pt idx="5032">
                  <c:v>611</c:v>
                </c:pt>
                <c:pt idx="5033">
                  <c:v>602</c:v>
                </c:pt>
                <c:pt idx="5034">
                  <c:v>602</c:v>
                </c:pt>
                <c:pt idx="5035">
                  <c:v>602</c:v>
                </c:pt>
                <c:pt idx="5036">
                  <c:v>602</c:v>
                </c:pt>
                <c:pt idx="5037">
                  <c:v>604</c:v>
                </c:pt>
                <c:pt idx="5038">
                  <c:v>602</c:v>
                </c:pt>
                <c:pt idx="5039">
                  <c:v>604</c:v>
                </c:pt>
                <c:pt idx="5040">
                  <c:v>604</c:v>
                </c:pt>
                <c:pt idx="5041">
                  <c:v>605</c:v>
                </c:pt>
                <c:pt idx="5042">
                  <c:v>605</c:v>
                </c:pt>
                <c:pt idx="5043">
                  <c:v>604</c:v>
                </c:pt>
                <c:pt idx="5044">
                  <c:v>604</c:v>
                </c:pt>
                <c:pt idx="5045">
                  <c:v>605</c:v>
                </c:pt>
                <c:pt idx="5046">
                  <c:v>610</c:v>
                </c:pt>
                <c:pt idx="5047">
                  <c:v>605</c:v>
                </c:pt>
                <c:pt idx="5048">
                  <c:v>604</c:v>
                </c:pt>
                <c:pt idx="5049">
                  <c:v>609</c:v>
                </c:pt>
                <c:pt idx="5050">
                  <c:v>604</c:v>
                </c:pt>
                <c:pt idx="5051">
                  <c:v>610</c:v>
                </c:pt>
                <c:pt idx="5052">
                  <c:v>608</c:v>
                </c:pt>
                <c:pt idx="5053">
                  <c:v>604</c:v>
                </c:pt>
                <c:pt idx="5054">
                  <c:v>606</c:v>
                </c:pt>
                <c:pt idx="5055">
                  <c:v>605</c:v>
                </c:pt>
                <c:pt idx="5056">
                  <c:v>605</c:v>
                </c:pt>
                <c:pt idx="5057">
                  <c:v>604</c:v>
                </c:pt>
                <c:pt idx="5058">
                  <c:v>606</c:v>
                </c:pt>
                <c:pt idx="5059">
                  <c:v>606</c:v>
                </c:pt>
                <c:pt idx="5060">
                  <c:v>604</c:v>
                </c:pt>
                <c:pt idx="5061">
                  <c:v>605</c:v>
                </c:pt>
                <c:pt idx="5062">
                  <c:v>604</c:v>
                </c:pt>
                <c:pt idx="5063">
                  <c:v>606</c:v>
                </c:pt>
                <c:pt idx="5064">
                  <c:v>608</c:v>
                </c:pt>
                <c:pt idx="5065">
                  <c:v>610</c:v>
                </c:pt>
                <c:pt idx="5066">
                  <c:v>604</c:v>
                </c:pt>
                <c:pt idx="5067">
                  <c:v>604</c:v>
                </c:pt>
                <c:pt idx="5068">
                  <c:v>605</c:v>
                </c:pt>
                <c:pt idx="5069">
                  <c:v>604</c:v>
                </c:pt>
                <c:pt idx="5070">
                  <c:v>610</c:v>
                </c:pt>
                <c:pt idx="5071">
                  <c:v>608</c:v>
                </c:pt>
                <c:pt idx="5072">
                  <c:v>604</c:v>
                </c:pt>
                <c:pt idx="5073">
                  <c:v>610</c:v>
                </c:pt>
                <c:pt idx="5074">
                  <c:v>605</c:v>
                </c:pt>
                <c:pt idx="5075">
                  <c:v>605</c:v>
                </c:pt>
                <c:pt idx="5076">
                  <c:v>604</c:v>
                </c:pt>
                <c:pt idx="5077">
                  <c:v>609</c:v>
                </c:pt>
                <c:pt idx="5078">
                  <c:v>604</c:v>
                </c:pt>
                <c:pt idx="5079">
                  <c:v>609</c:v>
                </c:pt>
                <c:pt idx="5080">
                  <c:v>604</c:v>
                </c:pt>
                <c:pt idx="5081">
                  <c:v>609</c:v>
                </c:pt>
                <c:pt idx="5082">
                  <c:v>604</c:v>
                </c:pt>
                <c:pt idx="5083">
                  <c:v>609</c:v>
                </c:pt>
                <c:pt idx="5084">
                  <c:v>608</c:v>
                </c:pt>
                <c:pt idx="5085">
                  <c:v>607</c:v>
                </c:pt>
                <c:pt idx="5086">
                  <c:v>603</c:v>
                </c:pt>
                <c:pt idx="5087">
                  <c:v>608</c:v>
                </c:pt>
                <c:pt idx="5088">
                  <c:v>604</c:v>
                </c:pt>
                <c:pt idx="5089">
                  <c:v>613</c:v>
                </c:pt>
                <c:pt idx="5090">
                  <c:v>605</c:v>
                </c:pt>
                <c:pt idx="5091">
                  <c:v>604</c:v>
                </c:pt>
                <c:pt idx="5092">
                  <c:v>604</c:v>
                </c:pt>
                <c:pt idx="5093">
                  <c:v>601</c:v>
                </c:pt>
                <c:pt idx="5094">
                  <c:v>604</c:v>
                </c:pt>
                <c:pt idx="5095">
                  <c:v>601</c:v>
                </c:pt>
                <c:pt idx="5096">
                  <c:v>601</c:v>
                </c:pt>
                <c:pt idx="5097">
                  <c:v>604</c:v>
                </c:pt>
                <c:pt idx="5098">
                  <c:v>601</c:v>
                </c:pt>
                <c:pt idx="5099">
                  <c:v>607</c:v>
                </c:pt>
                <c:pt idx="5100">
                  <c:v>607</c:v>
                </c:pt>
                <c:pt idx="5101">
                  <c:v>604</c:v>
                </c:pt>
                <c:pt idx="5102">
                  <c:v>604</c:v>
                </c:pt>
                <c:pt idx="5103">
                  <c:v>613</c:v>
                </c:pt>
                <c:pt idx="5104">
                  <c:v>605</c:v>
                </c:pt>
                <c:pt idx="5105">
                  <c:v>604</c:v>
                </c:pt>
                <c:pt idx="5106">
                  <c:v>608</c:v>
                </c:pt>
                <c:pt idx="5107">
                  <c:v>608</c:v>
                </c:pt>
                <c:pt idx="5108">
                  <c:v>611</c:v>
                </c:pt>
                <c:pt idx="5109">
                  <c:v>604</c:v>
                </c:pt>
                <c:pt idx="5110">
                  <c:v>605</c:v>
                </c:pt>
                <c:pt idx="5111">
                  <c:v>606</c:v>
                </c:pt>
                <c:pt idx="5112">
                  <c:v>608</c:v>
                </c:pt>
                <c:pt idx="5113">
                  <c:v>604</c:v>
                </c:pt>
                <c:pt idx="5114">
                  <c:v>607</c:v>
                </c:pt>
                <c:pt idx="5115">
                  <c:v>604</c:v>
                </c:pt>
                <c:pt idx="5116">
                  <c:v>605</c:v>
                </c:pt>
                <c:pt idx="5117">
                  <c:v>604</c:v>
                </c:pt>
                <c:pt idx="5118">
                  <c:v>604</c:v>
                </c:pt>
                <c:pt idx="5119">
                  <c:v>611</c:v>
                </c:pt>
                <c:pt idx="5120">
                  <c:v>606</c:v>
                </c:pt>
                <c:pt idx="5121">
                  <c:v>607</c:v>
                </c:pt>
                <c:pt idx="5122">
                  <c:v>612</c:v>
                </c:pt>
                <c:pt idx="5123">
                  <c:v>604</c:v>
                </c:pt>
                <c:pt idx="5124">
                  <c:v>609</c:v>
                </c:pt>
                <c:pt idx="5125">
                  <c:v>603</c:v>
                </c:pt>
                <c:pt idx="5126">
                  <c:v>605</c:v>
                </c:pt>
                <c:pt idx="5127">
                  <c:v>612</c:v>
                </c:pt>
                <c:pt idx="5128">
                  <c:v>604</c:v>
                </c:pt>
                <c:pt idx="5129">
                  <c:v>604</c:v>
                </c:pt>
                <c:pt idx="5130">
                  <c:v>604</c:v>
                </c:pt>
                <c:pt idx="5131">
                  <c:v>604</c:v>
                </c:pt>
                <c:pt idx="5132">
                  <c:v>613</c:v>
                </c:pt>
                <c:pt idx="5133">
                  <c:v>609</c:v>
                </c:pt>
                <c:pt idx="5134">
                  <c:v>607</c:v>
                </c:pt>
                <c:pt idx="5135">
                  <c:v>604</c:v>
                </c:pt>
                <c:pt idx="5136">
                  <c:v>608</c:v>
                </c:pt>
                <c:pt idx="5137">
                  <c:v>610</c:v>
                </c:pt>
                <c:pt idx="5138">
                  <c:v>604</c:v>
                </c:pt>
                <c:pt idx="5139">
                  <c:v>604</c:v>
                </c:pt>
                <c:pt idx="5140">
                  <c:v>610</c:v>
                </c:pt>
                <c:pt idx="5141">
                  <c:v>607</c:v>
                </c:pt>
                <c:pt idx="5142">
                  <c:v>608</c:v>
                </c:pt>
                <c:pt idx="5143">
                  <c:v>604</c:v>
                </c:pt>
                <c:pt idx="5144">
                  <c:v>609</c:v>
                </c:pt>
                <c:pt idx="5145">
                  <c:v>604</c:v>
                </c:pt>
                <c:pt idx="5146">
                  <c:v>612</c:v>
                </c:pt>
                <c:pt idx="5147">
                  <c:v>604</c:v>
                </c:pt>
                <c:pt idx="5148">
                  <c:v>605</c:v>
                </c:pt>
                <c:pt idx="5149">
                  <c:v>609</c:v>
                </c:pt>
                <c:pt idx="5150">
                  <c:v>604</c:v>
                </c:pt>
                <c:pt idx="5151">
                  <c:v>602</c:v>
                </c:pt>
                <c:pt idx="5152">
                  <c:v>607</c:v>
                </c:pt>
                <c:pt idx="5153">
                  <c:v>603</c:v>
                </c:pt>
                <c:pt idx="5154">
                  <c:v>603</c:v>
                </c:pt>
                <c:pt idx="5155">
                  <c:v>601</c:v>
                </c:pt>
                <c:pt idx="5156">
                  <c:v>603</c:v>
                </c:pt>
                <c:pt idx="5157">
                  <c:v>601</c:v>
                </c:pt>
                <c:pt idx="5158">
                  <c:v>607</c:v>
                </c:pt>
                <c:pt idx="5159">
                  <c:v>605</c:v>
                </c:pt>
                <c:pt idx="5160">
                  <c:v>609</c:v>
                </c:pt>
                <c:pt idx="5161">
                  <c:v>604</c:v>
                </c:pt>
                <c:pt idx="5162">
                  <c:v>606</c:v>
                </c:pt>
                <c:pt idx="5163">
                  <c:v>609</c:v>
                </c:pt>
                <c:pt idx="5164">
                  <c:v>608</c:v>
                </c:pt>
                <c:pt idx="5165">
                  <c:v>612</c:v>
                </c:pt>
                <c:pt idx="5166">
                  <c:v>604</c:v>
                </c:pt>
                <c:pt idx="5167">
                  <c:v>604</c:v>
                </c:pt>
                <c:pt idx="5168">
                  <c:v>608</c:v>
                </c:pt>
                <c:pt idx="5169">
                  <c:v>604</c:v>
                </c:pt>
                <c:pt idx="5170">
                  <c:v>607</c:v>
                </c:pt>
                <c:pt idx="5171">
                  <c:v>608</c:v>
                </c:pt>
                <c:pt idx="5172">
                  <c:v>606</c:v>
                </c:pt>
                <c:pt idx="5173">
                  <c:v>605</c:v>
                </c:pt>
                <c:pt idx="5174">
                  <c:v>604</c:v>
                </c:pt>
                <c:pt idx="5175">
                  <c:v>607</c:v>
                </c:pt>
                <c:pt idx="5176">
                  <c:v>608</c:v>
                </c:pt>
                <c:pt idx="5177">
                  <c:v>603</c:v>
                </c:pt>
                <c:pt idx="5178">
                  <c:v>605</c:v>
                </c:pt>
                <c:pt idx="5179">
                  <c:v>608</c:v>
                </c:pt>
                <c:pt idx="5180">
                  <c:v>604</c:v>
                </c:pt>
                <c:pt idx="5181">
                  <c:v>604</c:v>
                </c:pt>
                <c:pt idx="5182">
                  <c:v>605</c:v>
                </c:pt>
                <c:pt idx="5183">
                  <c:v>604</c:v>
                </c:pt>
                <c:pt idx="5184">
                  <c:v>608</c:v>
                </c:pt>
                <c:pt idx="5185">
                  <c:v>604</c:v>
                </c:pt>
                <c:pt idx="5186">
                  <c:v>604</c:v>
                </c:pt>
                <c:pt idx="5187">
                  <c:v>606</c:v>
                </c:pt>
                <c:pt idx="5188">
                  <c:v>606</c:v>
                </c:pt>
                <c:pt idx="5189">
                  <c:v>605</c:v>
                </c:pt>
                <c:pt idx="5190">
                  <c:v>604</c:v>
                </c:pt>
                <c:pt idx="5191">
                  <c:v>604</c:v>
                </c:pt>
                <c:pt idx="5192">
                  <c:v>604</c:v>
                </c:pt>
                <c:pt idx="5193">
                  <c:v>604</c:v>
                </c:pt>
                <c:pt idx="5194">
                  <c:v>607</c:v>
                </c:pt>
                <c:pt idx="5195">
                  <c:v>605</c:v>
                </c:pt>
                <c:pt idx="5196">
                  <c:v>606</c:v>
                </c:pt>
                <c:pt idx="5197">
                  <c:v>610</c:v>
                </c:pt>
                <c:pt idx="5198">
                  <c:v>608</c:v>
                </c:pt>
                <c:pt idx="5199">
                  <c:v>609</c:v>
                </c:pt>
                <c:pt idx="5200">
                  <c:v>604</c:v>
                </c:pt>
                <c:pt idx="5201">
                  <c:v>610</c:v>
                </c:pt>
                <c:pt idx="5202">
                  <c:v>605</c:v>
                </c:pt>
                <c:pt idx="5203">
                  <c:v>613</c:v>
                </c:pt>
                <c:pt idx="5204">
                  <c:v>604</c:v>
                </c:pt>
                <c:pt idx="5205">
                  <c:v>604</c:v>
                </c:pt>
                <c:pt idx="5206">
                  <c:v>609</c:v>
                </c:pt>
                <c:pt idx="5207">
                  <c:v>604</c:v>
                </c:pt>
                <c:pt idx="5208">
                  <c:v>608</c:v>
                </c:pt>
                <c:pt idx="5209">
                  <c:v>604</c:v>
                </c:pt>
                <c:pt idx="5210">
                  <c:v>606</c:v>
                </c:pt>
                <c:pt idx="5211">
                  <c:v>604</c:v>
                </c:pt>
                <c:pt idx="5212">
                  <c:v>605</c:v>
                </c:pt>
                <c:pt idx="5213">
                  <c:v>603</c:v>
                </c:pt>
                <c:pt idx="5214">
                  <c:v>601</c:v>
                </c:pt>
                <c:pt idx="5215">
                  <c:v>605</c:v>
                </c:pt>
                <c:pt idx="5216">
                  <c:v>602</c:v>
                </c:pt>
                <c:pt idx="5217">
                  <c:v>608</c:v>
                </c:pt>
                <c:pt idx="5218">
                  <c:v>604</c:v>
                </c:pt>
                <c:pt idx="5219">
                  <c:v>607</c:v>
                </c:pt>
                <c:pt idx="5220">
                  <c:v>604</c:v>
                </c:pt>
                <c:pt idx="5221">
                  <c:v>608</c:v>
                </c:pt>
                <c:pt idx="5222">
                  <c:v>610</c:v>
                </c:pt>
                <c:pt idx="5223">
                  <c:v>607</c:v>
                </c:pt>
                <c:pt idx="5224">
                  <c:v>605</c:v>
                </c:pt>
                <c:pt idx="5225">
                  <c:v>607</c:v>
                </c:pt>
                <c:pt idx="5226">
                  <c:v>604</c:v>
                </c:pt>
                <c:pt idx="5227">
                  <c:v>608</c:v>
                </c:pt>
                <c:pt idx="5228">
                  <c:v>604</c:v>
                </c:pt>
                <c:pt idx="5229">
                  <c:v>608</c:v>
                </c:pt>
                <c:pt idx="5230">
                  <c:v>605</c:v>
                </c:pt>
                <c:pt idx="5231">
                  <c:v>605</c:v>
                </c:pt>
                <c:pt idx="5232">
                  <c:v>605</c:v>
                </c:pt>
                <c:pt idx="5233">
                  <c:v>607</c:v>
                </c:pt>
                <c:pt idx="5234">
                  <c:v>604</c:v>
                </c:pt>
                <c:pt idx="5235">
                  <c:v>607</c:v>
                </c:pt>
                <c:pt idx="5236">
                  <c:v>608</c:v>
                </c:pt>
                <c:pt idx="5237">
                  <c:v>604</c:v>
                </c:pt>
                <c:pt idx="5238">
                  <c:v>608</c:v>
                </c:pt>
                <c:pt idx="5239">
                  <c:v>604</c:v>
                </c:pt>
                <c:pt idx="5240">
                  <c:v>604</c:v>
                </c:pt>
                <c:pt idx="5241">
                  <c:v>614</c:v>
                </c:pt>
                <c:pt idx="5242">
                  <c:v>605</c:v>
                </c:pt>
                <c:pt idx="5243">
                  <c:v>605</c:v>
                </c:pt>
                <c:pt idx="5244">
                  <c:v>609</c:v>
                </c:pt>
                <c:pt idx="5245">
                  <c:v>606</c:v>
                </c:pt>
                <c:pt idx="5246">
                  <c:v>604</c:v>
                </c:pt>
                <c:pt idx="5247">
                  <c:v>604</c:v>
                </c:pt>
                <c:pt idx="5248">
                  <c:v>604</c:v>
                </c:pt>
                <c:pt idx="5249">
                  <c:v>608</c:v>
                </c:pt>
                <c:pt idx="5250">
                  <c:v>608</c:v>
                </c:pt>
                <c:pt idx="5251">
                  <c:v>605</c:v>
                </c:pt>
                <c:pt idx="5252">
                  <c:v>605</c:v>
                </c:pt>
                <c:pt idx="5253">
                  <c:v>605</c:v>
                </c:pt>
                <c:pt idx="5254">
                  <c:v>604</c:v>
                </c:pt>
                <c:pt idx="5255">
                  <c:v>607</c:v>
                </c:pt>
                <c:pt idx="5256">
                  <c:v>608</c:v>
                </c:pt>
                <c:pt idx="5257">
                  <c:v>604</c:v>
                </c:pt>
                <c:pt idx="5258">
                  <c:v>607</c:v>
                </c:pt>
                <c:pt idx="5259">
                  <c:v>604</c:v>
                </c:pt>
                <c:pt idx="5260">
                  <c:v>616</c:v>
                </c:pt>
                <c:pt idx="5261">
                  <c:v>605</c:v>
                </c:pt>
                <c:pt idx="5262">
                  <c:v>608</c:v>
                </c:pt>
                <c:pt idx="5263">
                  <c:v>604</c:v>
                </c:pt>
                <c:pt idx="5264">
                  <c:v>609</c:v>
                </c:pt>
                <c:pt idx="5265">
                  <c:v>604</c:v>
                </c:pt>
                <c:pt idx="5266">
                  <c:v>607</c:v>
                </c:pt>
                <c:pt idx="5267">
                  <c:v>606</c:v>
                </c:pt>
                <c:pt idx="5268">
                  <c:v>609</c:v>
                </c:pt>
                <c:pt idx="5269">
                  <c:v>602</c:v>
                </c:pt>
                <c:pt idx="5270">
                  <c:v>606</c:v>
                </c:pt>
                <c:pt idx="5271">
                  <c:v>602</c:v>
                </c:pt>
                <c:pt idx="5272">
                  <c:v>605</c:v>
                </c:pt>
                <c:pt idx="5273">
                  <c:v>601</c:v>
                </c:pt>
                <c:pt idx="5274">
                  <c:v>611</c:v>
                </c:pt>
                <c:pt idx="5275">
                  <c:v>602</c:v>
                </c:pt>
                <c:pt idx="5276">
                  <c:v>609</c:v>
                </c:pt>
                <c:pt idx="5277">
                  <c:v>604</c:v>
                </c:pt>
                <c:pt idx="5278">
                  <c:v>609</c:v>
                </c:pt>
                <c:pt idx="5279">
                  <c:v>609</c:v>
                </c:pt>
                <c:pt idx="5280">
                  <c:v>608</c:v>
                </c:pt>
                <c:pt idx="5281">
                  <c:v>604</c:v>
                </c:pt>
                <c:pt idx="5282">
                  <c:v>609</c:v>
                </c:pt>
                <c:pt idx="5283">
                  <c:v>604</c:v>
                </c:pt>
                <c:pt idx="5284">
                  <c:v>613</c:v>
                </c:pt>
                <c:pt idx="5285">
                  <c:v>604</c:v>
                </c:pt>
                <c:pt idx="5286">
                  <c:v>607</c:v>
                </c:pt>
                <c:pt idx="5287">
                  <c:v>604</c:v>
                </c:pt>
                <c:pt idx="5288">
                  <c:v>607</c:v>
                </c:pt>
                <c:pt idx="5289">
                  <c:v>604</c:v>
                </c:pt>
                <c:pt idx="5290">
                  <c:v>609</c:v>
                </c:pt>
                <c:pt idx="5291">
                  <c:v>604</c:v>
                </c:pt>
                <c:pt idx="5292">
                  <c:v>609</c:v>
                </c:pt>
                <c:pt idx="5293">
                  <c:v>610</c:v>
                </c:pt>
                <c:pt idx="5294">
                  <c:v>607</c:v>
                </c:pt>
                <c:pt idx="5295">
                  <c:v>604</c:v>
                </c:pt>
                <c:pt idx="5296">
                  <c:v>609</c:v>
                </c:pt>
                <c:pt idx="5297">
                  <c:v>604</c:v>
                </c:pt>
                <c:pt idx="5298">
                  <c:v>620</c:v>
                </c:pt>
                <c:pt idx="5299">
                  <c:v>604</c:v>
                </c:pt>
                <c:pt idx="5300">
                  <c:v>608</c:v>
                </c:pt>
                <c:pt idx="5301">
                  <c:v>604</c:v>
                </c:pt>
                <c:pt idx="5302">
                  <c:v>609</c:v>
                </c:pt>
                <c:pt idx="5303">
                  <c:v>605</c:v>
                </c:pt>
                <c:pt idx="5304">
                  <c:v>609</c:v>
                </c:pt>
                <c:pt idx="5305">
                  <c:v>606</c:v>
                </c:pt>
                <c:pt idx="5306">
                  <c:v>606</c:v>
                </c:pt>
                <c:pt idx="5307">
                  <c:v>604</c:v>
                </c:pt>
                <c:pt idx="5308">
                  <c:v>608</c:v>
                </c:pt>
                <c:pt idx="5309">
                  <c:v>604</c:v>
                </c:pt>
                <c:pt idx="5310">
                  <c:v>610</c:v>
                </c:pt>
                <c:pt idx="5311">
                  <c:v>604</c:v>
                </c:pt>
                <c:pt idx="5312">
                  <c:v>609</c:v>
                </c:pt>
                <c:pt idx="5313">
                  <c:v>604</c:v>
                </c:pt>
                <c:pt idx="5314">
                  <c:v>604</c:v>
                </c:pt>
                <c:pt idx="5315">
                  <c:v>607</c:v>
                </c:pt>
                <c:pt idx="5316">
                  <c:v>604</c:v>
                </c:pt>
                <c:pt idx="5317">
                  <c:v>609</c:v>
                </c:pt>
                <c:pt idx="5318">
                  <c:v>610</c:v>
                </c:pt>
                <c:pt idx="5319">
                  <c:v>604</c:v>
                </c:pt>
                <c:pt idx="5320">
                  <c:v>610</c:v>
                </c:pt>
                <c:pt idx="5321">
                  <c:v>604</c:v>
                </c:pt>
                <c:pt idx="5322">
                  <c:v>608</c:v>
                </c:pt>
                <c:pt idx="5323">
                  <c:v>604</c:v>
                </c:pt>
                <c:pt idx="5324">
                  <c:v>610</c:v>
                </c:pt>
                <c:pt idx="5325">
                  <c:v>604</c:v>
                </c:pt>
                <c:pt idx="5326">
                  <c:v>604</c:v>
                </c:pt>
                <c:pt idx="5327">
                  <c:v>604</c:v>
                </c:pt>
                <c:pt idx="5328">
                  <c:v>602</c:v>
                </c:pt>
                <c:pt idx="5329">
                  <c:v>608</c:v>
                </c:pt>
                <c:pt idx="5330">
                  <c:v>601</c:v>
                </c:pt>
                <c:pt idx="5331">
                  <c:v>610</c:v>
                </c:pt>
                <c:pt idx="5332">
                  <c:v>602</c:v>
                </c:pt>
                <c:pt idx="5333">
                  <c:v>606</c:v>
                </c:pt>
                <c:pt idx="5334">
                  <c:v>601</c:v>
                </c:pt>
                <c:pt idx="5335">
                  <c:v>604</c:v>
                </c:pt>
                <c:pt idx="5336">
                  <c:v>610</c:v>
                </c:pt>
                <c:pt idx="5337">
                  <c:v>608</c:v>
                </c:pt>
                <c:pt idx="5338">
                  <c:v>608</c:v>
                </c:pt>
                <c:pt idx="5339">
                  <c:v>606</c:v>
                </c:pt>
                <c:pt idx="5340">
                  <c:v>607</c:v>
                </c:pt>
                <c:pt idx="5341">
                  <c:v>604</c:v>
                </c:pt>
                <c:pt idx="5342">
                  <c:v>607</c:v>
                </c:pt>
                <c:pt idx="5343">
                  <c:v>604</c:v>
                </c:pt>
                <c:pt idx="5344">
                  <c:v>608</c:v>
                </c:pt>
                <c:pt idx="5345">
                  <c:v>604</c:v>
                </c:pt>
                <c:pt idx="5346">
                  <c:v>608</c:v>
                </c:pt>
                <c:pt idx="5347">
                  <c:v>604</c:v>
                </c:pt>
                <c:pt idx="5348">
                  <c:v>610</c:v>
                </c:pt>
                <c:pt idx="5349">
                  <c:v>606</c:v>
                </c:pt>
                <c:pt idx="5350">
                  <c:v>610</c:v>
                </c:pt>
                <c:pt idx="5351">
                  <c:v>604</c:v>
                </c:pt>
                <c:pt idx="5352">
                  <c:v>604</c:v>
                </c:pt>
                <c:pt idx="5353">
                  <c:v>606</c:v>
                </c:pt>
                <c:pt idx="5354">
                  <c:v>604</c:v>
                </c:pt>
                <c:pt idx="5355">
                  <c:v>611</c:v>
                </c:pt>
                <c:pt idx="5356">
                  <c:v>605</c:v>
                </c:pt>
                <c:pt idx="5357">
                  <c:v>604</c:v>
                </c:pt>
                <c:pt idx="5358">
                  <c:v>605</c:v>
                </c:pt>
                <c:pt idx="5359">
                  <c:v>605</c:v>
                </c:pt>
                <c:pt idx="5360">
                  <c:v>604</c:v>
                </c:pt>
                <c:pt idx="5361">
                  <c:v>609</c:v>
                </c:pt>
                <c:pt idx="5362">
                  <c:v>604</c:v>
                </c:pt>
                <c:pt idx="5363">
                  <c:v>604</c:v>
                </c:pt>
                <c:pt idx="5364">
                  <c:v>607</c:v>
                </c:pt>
                <c:pt idx="5365">
                  <c:v>608</c:v>
                </c:pt>
                <c:pt idx="5366">
                  <c:v>606</c:v>
                </c:pt>
                <c:pt idx="5367">
                  <c:v>607</c:v>
                </c:pt>
                <c:pt idx="5368">
                  <c:v>605</c:v>
                </c:pt>
                <c:pt idx="5369">
                  <c:v>612</c:v>
                </c:pt>
                <c:pt idx="5370">
                  <c:v>605</c:v>
                </c:pt>
                <c:pt idx="5371">
                  <c:v>609</c:v>
                </c:pt>
                <c:pt idx="5372">
                  <c:v>605</c:v>
                </c:pt>
                <c:pt idx="5373">
                  <c:v>609</c:v>
                </c:pt>
                <c:pt idx="5374">
                  <c:v>610</c:v>
                </c:pt>
                <c:pt idx="5375">
                  <c:v>608</c:v>
                </c:pt>
                <c:pt idx="5376">
                  <c:v>605</c:v>
                </c:pt>
                <c:pt idx="5377">
                  <c:v>609</c:v>
                </c:pt>
                <c:pt idx="5378">
                  <c:v>605</c:v>
                </c:pt>
                <c:pt idx="5379">
                  <c:v>610</c:v>
                </c:pt>
                <c:pt idx="5380">
                  <c:v>605</c:v>
                </c:pt>
                <c:pt idx="5381">
                  <c:v>605</c:v>
                </c:pt>
                <c:pt idx="5382">
                  <c:v>604</c:v>
                </c:pt>
                <c:pt idx="5383">
                  <c:v>605</c:v>
                </c:pt>
                <c:pt idx="5384">
                  <c:v>605</c:v>
                </c:pt>
                <c:pt idx="5385">
                  <c:v>609</c:v>
                </c:pt>
                <c:pt idx="5386">
                  <c:v>605</c:v>
                </c:pt>
                <c:pt idx="5387">
                  <c:v>602</c:v>
                </c:pt>
                <c:pt idx="5388">
                  <c:v>602</c:v>
                </c:pt>
                <c:pt idx="5389">
                  <c:v>602</c:v>
                </c:pt>
                <c:pt idx="5390">
                  <c:v>603</c:v>
                </c:pt>
                <c:pt idx="5391">
                  <c:v>602</c:v>
                </c:pt>
                <c:pt idx="5392">
                  <c:v>603</c:v>
                </c:pt>
                <c:pt idx="5393">
                  <c:v>612</c:v>
                </c:pt>
                <c:pt idx="5394">
                  <c:v>604</c:v>
                </c:pt>
                <c:pt idx="5395">
                  <c:v>605</c:v>
                </c:pt>
                <c:pt idx="5396">
                  <c:v>605</c:v>
                </c:pt>
                <c:pt idx="5397">
                  <c:v>607</c:v>
                </c:pt>
                <c:pt idx="5398">
                  <c:v>605</c:v>
                </c:pt>
                <c:pt idx="5399">
                  <c:v>605</c:v>
                </c:pt>
                <c:pt idx="5400">
                  <c:v>607</c:v>
                </c:pt>
                <c:pt idx="5401">
                  <c:v>605</c:v>
                </c:pt>
                <c:pt idx="5402">
                  <c:v>604</c:v>
                </c:pt>
                <c:pt idx="5403">
                  <c:v>610</c:v>
                </c:pt>
                <c:pt idx="5404">
                  <c:v>604</c:v>
                </c:pt>
                <c:pt idx="5405">
                  <c:v>610</c:v>
                </c:pt>
                <c:pt idx="5406">
                  <c:v>605</c:v>
                </c:pt>
                <c:pt idx="5407">
                  <c:v>606</c:v>
                </c:pt>
                <c:pt idx="5408">
                  <c:v>605</c:v>
                </c:pt>
                <c:pt idx="5409">
                  <c:v>604</c:v>
                </c:pt>
                <c:pt idx="5410">
                  <c:v>605</c:v>
                </c:pt>
                <c:pt idx="5411">
                  <c:v>610</c:v>
                </c:pt>
                <c:pt idx="5412">
                  <c:v>608</c:v>
                </c:pt>
                <c:pt idx="5413">
                  <c:v>605</c:v>
                </c:pt>
                <c:pt idx="5414">
                  <c:v>604</c:v>
                </c:pt>
                <c:pt idx="5415">
                  <c:v>608</c:v>
                </c:pt>
                <c:pt idx="5416">
                  <c:v>605</c:v>
                </c:pt>
                <c:pt idx="5417">
                  <c:v>608</c:v>
                </c:pt>
                <c:pt idx="5418">
                  <c:v>608</c:v>
                </c:pt>
                <c:pt idx="5419">
                  <c:v>605</c:v>
                </c:pt>
                <c:pt idx="5420">
                  <c:v>608</c:v>
                </c:pt>
                <c:pt idx="5421">
                  <c:v>605</c:v>
                </c:pt>
                <c:pt idx="5422">
                  <c:v>605</c:v>
                </c:pt>
                <c:pt idx="5423">
                  <c:v>605</c:v>
                </c:pt>
                <c:pt idx="5424">
                  <c:v>609</c:v>
                </c:pt>
                <c:pt idx="5425">
                  <c:v>605</c:v>
                </c:pt>
                <c:pt idx="5426">
                  <c:v>607</c:v>
                </c:pt>
                <c:pt idx="5427">
                  <c:v>605</c:v>
                </c:pt>
                <c:pt idx="5428">
                  <c:v>608</c:v>
                </c:pt>
                <c:pt idx="5429">
                  <c:v>605</c:v>
                </c:pt>
                <c:pt idx="5430">
                  <c:v>605</c:v>
                </c:pt>
                <c:pt idx="5431">
                  <c:v>612</c:v>
                </c:pt>
                <c:pt idx="5432">
                  <c:v>605</c:v>
                </c:pt>
                <c:pt idx="5433">
                  <c:v>605</c:v>
                </c:pt>
                <c:pt idx="5434">
                  <c:v>607</c:v>
                </c:pt>
                <c:pt idx="5435">
                  <c:v>605</c:v>
                </c:pt>
                <c:pt idx="5436">
                  <c:v>605</c:v>
                </c:pt>
                <c:pt idx="5437">
                  <c:v>605</c:v>
                </c:pt>
                <c:pt idx="5438">
                  <c:v>606</c:v>
                </c:pt>
                <c:pt idx="5439">
                  <c:v>605</c:v>
                </c:pt>
                <c:pt idx="5440">
                  <c:v>605</c:v>
                </c:pt>
                <c:pt idx="5441">
                  <c:v>613</c:v>
                </c:pt>
                <c:pt idx="5442">
                  <c:v>606</c:v>
                </c:pt>
                <c:pt idx="5443">
                  <c:v>610</c:v>
                </c:pt>
                <c:pt idx="5444">
                  <c:v>605</c:v>
                </c:pt>
                <c:pt idx="5445">
                  <c:v>605</c:v>
                </c:pt>
                <c:pt idx="5446">
                  <c:v>604</c:v>
                </c:pt>
                <c:pt idx="5447">
                  <c:v>609</c:v>
                </c:pt>
                <c:pt idx="5448">
                  <c:v>602</c:v>
                </c:pt>
                <c:pt idx="5449">
                  <c:v>602</c:v>
                </c:pt>
                <c:pt idx="5450">
                  <c:v>612</c:v>
                </c:pt>
                <c:pt idx="5451">
                  <c:v>607</c:v>
                </c:pt>
                <c:pt idx="5452">
                  <c:v>603</c:v>
                </c:pt>
                <c:pt idx="5453">
                  <c:v>604</c:v>
                </c:pt>
                <c:pt idx="5454">
                  <c:v>606</c:v>
                </c:pt>
                <c:pt idx="5455">
                  <c:v>604</c:v>
                </c:pt>
                <c:pt idx="5456">
                  <c:v>605</c:v>
                </c:pt>
                <c:pt idx="5457">
                  <c:v>605</c:v>
                </c:pt>
                <c:pt idx="5458">
                  <c:v>606</c:v>
                </c:pt>
                <c:pt idx="5459">
                  <c:v>605</c:v>
                </c:pt>
                <c:pt idx="5460">
                  <c:v>606</c:v>
                </c:pt>
                <c:pt idx="5461">
                  <c:v>605</c:v>
                </c:pt>
                <c:pt idx="5462">
                  <c:v>605</c:v>
                </c:pt>
                <c:pt idx="5463">
                  <c:v>604</c:v>
                </c:pt>
                <c:pt idx="5464">
                  <c:v>607</c:v>
                </c:pt>
                <c:pt idx="5465">
                  <c:v>606</c:v>
                </c:pt>
                <c:pt idx="5466">
                  <c:v>607</c:v>
                </c:pt>
                <c:pt idx="5467">
                  <c:v>606</c:v>
                </c:pt>
                <c:pt idx="5468">
                  <c:v>606</c:v>
                </c:pt>
                <c:pt idx="5469">
                  <c:v>611</c:v>
                </c:pt>
                <c:pt idx="5470">
                  <c:v>608</c:v>
                </c:pt>
                <c:pt idx="5471">
                  <c:v>606</c:v>
                </c:pt>
                <c:pt idx="5472">
                  <c:v>609</c:v>
                </c:pt>
                <c:pt idx="5473">
                  <c:v>605</c:v>
                </c:pt>
                <c:pt idx="5474">
                  <c:v>607</c:v>
                </c:pt>
                <c:pt idx="5475">
                  <c:v>605</c:v>
                </c:pt>
                <c:pt idx="5476">
                  <c:v>607</c:v>
                </c:pt>
                <c:pt idx="5477">
                  <c:v>605</c:v>
                </c:pt>
                <c:pt idx="5478">
                  <c:v>613</c:v>
                </c:pt>
                <c:pt idx="5479">
                  <c:v>605</c:v>
                </c:pt>
                <c:pt idx="5480">
                  <c:v>607</c:v>
                </c:pt>
                <c:pt idx="5481">
                  <c:v>605</c:v>
                </c:pt>
                <c:pt idx="5482">
                  <c:v>605</c:v>
                </c:pt>
                <c:pt idx="5483">
                  <c:v>610</c:v>
                </c:pt>
                <c:pt idx="5484">
                  <c:v>609</c:v>
                </c:pt>
                <c:pt idx="5485">
                  <c:v>605</c:v>
                </c:pt>
                <c:pt idx="5486">
                  <c:v>605</c:v>
                </c:pt>
                <c:pt idx="5487">
                  <c:v>606</c:v>
                </c:pt>
                <c:pt idx="5488">
                  <c:v>605</c:v>
                </c:pt>
                <c:pt idx="5489">
                  <c:v>606</c:v>
                </c:pt>
                <c:pt idx="5490">
                  <c:v>605</c:v>
                </c:pt>
                <c:pt idx="5491">
                  <c:v>605</c:v>
                </c:pt>
                <c:pt idx="5492">
                  <c:v>605</c:v>
                </c:pt>
                <c:pt idx="5493">
                  <c:v>605</c:v>
                </c:pt>
                <c:pt idx="5494">
                  <c:v>608</c:v>
                </c:pt>
                <c:pt idx="5495">
                  <c:v>605</c:v>
                </c:pt>
                <c:pt idx="5496">
                  <c:v>606</c:v>
                </c:pt>
                <c:pt idx="5497">
                  <c:v>610</c:v>
                </c:pt>
                <c:pt idx="5498">
                  <c:v>605</c:v>
                </c:pt>
                <c:pt idx="5499">
                  <c:v>606</c:v>
                </c:pt>
                <c:pt idx="5500">
                  <c:v>608</c:v>
                </c:pt>
                <c:pt idx="5501">
                  <c:v>605</c:v>
                </c:pt>
                <c:pt idx="5502">
                  <c:v>610</c:v>
                </c:pt>
                <c:pt idx="5503">
                  <c:v>605</c:v>
                </c:pt>
                <c:pt idx="5504">
                  <c:v>605</c:v>
                </c:pt>
                <c:pt idx="5505">
                  <c:v>603</c:v>
                </c:pt>
                <c:pt idx="5506">
                  <c:v>602</c:v>
                </c:pt>
                <c:pt idx="5507">
                  <c:v>603</c:v>
                </c:pt>
                <c:pt idx="5508">
                  <c:v>603</c:v>
                </c:pt>
                <c:pt idx="5509">
                  <c:v>607</c:v>
                </c:pt>
                <c:pt idx="5510">
                  <c:v>602</c:v>
                </c:pt>
                <c:pt idx="5511">
                  <c:v>607</c:v>
                </c:pt>
                <c:pt idx="5512">
                  <c:v>605</c:v>
                </c:pt>
                <c:pt idx="5513">
                  <c:v>605</c:v>
                </c:pt>
                <c:pt idx="5514">
                  <c:v>605</c:v>
                </c:pt>
                <c:pt idx="5515">
                  <c:v>606</c:v>
                </c:pt>
                <c:pt idx="5516">
                  <c:v>615</c:v>
                </c:pt>
                <c:pt idx="5517">
                  <c:v>609</c:v>
                </c:pt>
                <c:pt idx="5518">
                  <c:v>605</c:v>
                </c:pt>
                <c:pt idx="5519">
                  <c:v>605</c:v>
                </c:pt>
                <c:pt idx="5520">
                  <c:v>609</c:v>
                </c:pt>
                <c:pt idx="5521">
                  <c:v>605</c:v>
                </c:pt>
                <c:pt idx="5522">
                  <c:v>605</c:v>
                </c:pt>
                <c:pt idx="5523">
                  <c:v>609</c:v>
                </c:pt>
                <c:pt idx="5524">
                  <c:v>605</c:v>
                </c:pt>
                <c:pt idx="5525">
                  <c:v>610</c:v>
                </c:pt>
                <c:pt idx="5526">
                  <c:v>611</c:v>
                </c:pt>
                <c:pt idx="5527">
                  <c:v>605</c:v>
                </c:pt>
                <c:pt idx="5528">
                  <c:v>609</c:v>
                </c:pt>
                <c:pt idx="5529">
                  <c:v>609</c:v>
                </c:pt>
                <c:pt idx="5530">
                  <c:v>605</c:v>
                </c:pt>
                <c:pt idx="5531">
                  <c:v>605</c:v>
                </c:pt>
                <c:pt idx="5532">
                  <c:v>605</c:v>
                </c:pt>
                <c:pt idx="5533">
                  <c:v>606</c:v>
                </c:pt>
                <c:pt idx="5534">
                  <c:v>605</c:v>
                </c:pt>
                <c:pt idx="5535">
                  <c:v>607</c:v>
                </c:pt>
                <c:pt idx="5536">
                  <c:v>606</c:v>
                </c:pt>
                <c:pt idx="5537">
                  <c:v>609</c:v>
                </c:pt>
                <c:pt idx="5538">
                  <c:v>607</c:v>
                </c:pt>
                <c:pt idx="5539">
                  <c:v>605</c:v>
                </c:pt>
                <c:pt idx="5540">
                  <c:v>605</c:v>
                </c:pt>
                <c:pt idx="5541">
                  <c:v>605</c:v>
                </c:pt>
                <c:pt idx="5542">
                  <c:v>607</c:v>
                </c:pt>
                <c:pt idx="5543">
                  <c:v>609</c:v>
                </c:pt>
                <c:pt idx="5544">
                  <c:v>608</c:v>
                </c:pt>
                <c:pt idx="5545">
                  <c:v>611</c:v>
                </c:pt>
                <c:pt idx="5546">
                  <c:v>606</c:v>
                </c:pt>
                <c:pt idx="5547">
                  <c:v>605</c:v>
                </c:pt>
                <c:pt idx="5548">
                  <c:v>605</c:v>
                </c:pt>
                <c:pt idx="5549">
                  <c:v>609</c:v>
                </c:pt>
                <c:pt idx="5550">
                  <c:v>605</c:v>
                </c:pt>
                <c:pt idx="5551">
                  <c:v>609</c:v>
                </c:pt>
                <c:pt idx="5552">
                  <c:v>605</c:v>
                </c:pt>
                <c:pt idx="5553">
                  <c:v>609</c:v>
                </c:pt>
                <c:pt idx="5554">
                  <c:v>606</c:v>
                </c:pt>
                <c:pt idx="5555">
                  <c:v>605</c:v>
                </c:pt>
                <c:pt idx="5556">
                  <c:v>605</c:v>
                </c:pt>
                <c:pt idx="5557">
                  <c:v>605</c:v>
                </c:pt>
                <c:pt idx="5558">
                  <c:v>606</c:v>
                </c:pt>
                <c:pt idx="5559">
                  <c:v>607</c:v>
                </c:pt>
                <c:pt idx="5560">
                  <c:v>608</c:v>
                </c:pt>
                <c:pt idx="5561">
                  <c:v>605</c:v>
                </c:pt>
                <c:pt idx="5562">
                  <c:v>605</c:v>
                </c:pt>
                <c:pt idx="5563">
                  <c:v>606</c:v>
                </c:pt>
                <c:pt idx="5564">
                  <c:v>609</c:v>
                </c:pt>
                <c:pt idx="5565">
                  <c:v>603</c:v>
                </c:pt>
                <c:pt idx="5566">
                  <c:v>603</c:v>
                </c:pt>
                <c:pt idx="5567">
                  <c:v>609</c:v>
                </c:pt>
                <c:pt idx="5568">
                  <c:v>602</c:v>
                </c:pt>
                <c:pt idx="5569">
                  <c:v>603</c:v>
                </c:pt>
                <c:pt idx="5570">
                  <c:v>602</c:v>
                </c:pt>
                <c:pt idx="5571">
                  <c:v>605</c:v>
                </c:pt>
                <c:pt idx="5572">
                  <c:v>608</c:v>
                </c:pt>
                <c:pt idx="5573">
                  <c:v>610</c:v>
                </c:pt>
                <c:pt idx="5574">
                  <c:v>608</c:v>
                </c:pt>
                <c:pt idx="5575">
                  <c:v>608</c:v>
                </c:pt>
                <c:pt idx="5576">
                  <c:v>608</c:v>
                </c:pt>
                <c:pt idx="5577">
                  <c:v>605</c:v>
                </c:pt>
                <c:pt idx="5578">
                  <c:v>608</c:v>
                </c:pt>
                <c:pt idx="5579">
                  <c:v>605</c:v>
                </c:pt>
                <c:pt idx="5580">
                  <c:v>604</c:v>
                </c:pt>
                <c:pt idx="5581">
                  <c:v>605</c:v>
                </c:pt>
                <c:pt idx="5582">
                  <c:v>605</c:v>
                </c:pt>
                <c:pt idx="5583">
                  <c:v>616</c:v>
                </c:pt>
                <c:pt idx="5584">
                  <c:v>605</c:v>
                </c:pt>
                <c:pt idx="5585">
                  <c:v>607</c:v>
                </c:pt>
                <c:pt idx="5586">
                  <c:v>605</c:v>
                </c:pt>
                <c:pt idx="5587">
                  <c:v>608</c:v>
                </c:pt>
                <c:pt idx="5588">
                  <c:v>606</c:v>
                </c:pt>
                <c:pt idx="5589">
                  <c:v>606</c:v>
                </c:pt>
                <c:pt idx="5590">
                  <c:v>605</c:v>
                </c:pt>
                <c:pt idx="5591">
                  <c:v>608</c:v>
                </c:pt>
                <c:pt idx="5592">
                  <c:v>609</c:v>
                </c:pt>
                <c:pt idx="5593">
                  <c:v>608</c:v>
                </c:pt>
                <c:pt idx="5594">
                  <c:v>605</c:v>
                </c:pt>
                <c:pt idx="5595">
                  <c:v>607</c:v>
                </c:pt>
                <c:pt idx="5596">
                  <c:v>605</c:v>
                </c:pt>
                <c:pt idx="5597">
                  <c:v>617</c:v>
                </c:pt>
                <c:pt idx="5598">
                  <c:v>605</c:v>
                </c:pt>
                <c:pt idx="5599">
                  <c:v>609</c:v>
                </c:pt>
                <c:pt idx="5600">
                  <c:v>605</c:v>
                </c:pt>
                <c:pt idx="5601">
                  <c:v>609</c:v>
                </c:pt>
                <c:pt idx="5602">
                  <c:v>605</c:v>
                </c:pt>
                <c:pt idx="5603">
                  <c:v>607</c:v>
                </c:pt>
                <c:pt idx="5604">
                  <c:v>605</c:v>
                </c:pt>
                <c:pt idx="5605">
                  <c:v>606</c:v>
                </c:pt>
                <c:pt idx="5606">
                  <c:v>606</c:v>
                </c:pt>
                <c:pt idx="5607">
                  <c:v>605</c:v>
                </c:pt>
                <c:pt idx="5608">
                  <c:v>605</c:v>
                </c:pt>
                <c:pt idx="5609">
                  <c:v>606</c:v>
                </c:pt>
                <c:pt idx="5610">
                  <c:v>605</c:v>
                </c:pt>
                <c:pt idx="5611">
                  <c:v>609</c:v>
                </c:pt>
                <c:pt idx="5612">
                  <c:v>608</c:v>
                </c:pt>
                <c:pt idx="5613">
                  <c:v>605</c:v>
                </c:pt>
                <c:pt idx="5614">
                  <c:v>605</c:v>
                </c:pt>
                <c:pt idx="5615">
                  <c:v>607</c:v>
                </c:pt>
                <c:pt idx="5616">
                  <c:v>606</c:v>
                </c:pt>
                <c:pt idx="5617">
                  <c:v>610</c:v>
                </c:pt>
                <c:pt idx="5618">
                  <c:v>605</c:v>
                </c:pt>
                <c:pt idx="5619">
                  <c:v>605</c:v>
                </c:pt>
                <c:pt idx="5620">
                  <c:v>608</c:v>
                </c:pt>
                <c:pt idx="5621">
                  <c:v>612</c:v>
                </c:pt>
                <c:pt idx="5622">
                  <c:v>609</c:v>
                </c:pt>
                <c:pt idx="5623">
                  <c:v>603</c:v>
                </c:pt>
                <c:pt idx="5624">
                  <c:v>603</c:v>
                </c:pt>
                <c:pt idx="5625">
                  <c:v>602</c:v>
                </c:pt>
                <c:pt idx="5626">
                  <c:v>603</c:v>
                </c:pt>
                <c:pt idx="5627">
                  <c:v>603</c:v>
                </c:pt>
                <c:pt idx="5628">
                  <c:v>603</c:v>
                </c:pt>
                <c:pt idx="5629">
                  <c:v>605</c:v>
                </c:pt>
                <c:pt idx="5630">
                  <c:v>609</c:v>
                </c:pt>
                <c:pt idx="5631">
                  <c:v>607</c:v>
                </c:pt>
                <c:pt idx="5632">
                  <c:v>606</c:v>
                </c:pt>
                <c:pt idx="5633">
                  <c:v>606</c:v>
                </c:pt>
                <c:pt idx="5634">
                  <c:v>605</c:v>
                </c:pt>
                <c:pt idx="5635">
                  <c:v>608</c:v>
                </c:pt>
                <c:pt idx="5636">
                  <c:v>605</c:v>
                </c:pt>
                <c:pt idx="5637">
                  <c:v>608</c:v>
                </c:pt>
                <c:pt idx="5638">
                  <c:v>605</c:v>
                </c:pt>
                <c:pt idx="5639">
                  <c:v>609</c:v>
                </c:pt>
                <c:pt idx="5640">
                  <c:v>605</c:v>
                </c:pt>
                <c:pt idx="5641">
                  <c:v>610</c:v>
                </c:pt>
                <c:pt idx="5642">
                  <c:v>605</c:v>
                </c:pt>
                <c:pt idx="5643">
                  <c:v>605</c:v>
                </c:pt>
                <c:pt idx="5644">
                  <c:v>605</c:v>
                </c:pt>
                <c:pt idx="5645">
                  <c:v>610</c:v>
                </c:pt>
                <c:pt idx="5646">
                  <c:v>605</c:v>
                </c:pt>
                <c:pt idx="5647">
                  <c:v>604</c:v>
                </c:pt>
                <c:pt idx="5648">
                  <c:v>605</c:v>
                </c:pt>
                <c:pt idx="5649">
                  <c:v>612</c:v>
                </c:pt>
                <c:pt idx="5650">
                  <c:v>605</c:v>
                </c:pt>
                <c:pt idx="5651">
                  <c:v>606</c:v>
                </c:pt>
                <c:pt idx="5652">
                  <c:v>605</c:v>
                </c:pt>
                <c:pt idx="5653">
                  <c:v>605</c:v>
                </c:pt>
                <c:pt idx="5654">
                  <c:v>606</c:v>
                </c:pt>
                <c:pt idx="5655">
                  <c:v>605</c:v>
                </c:pt>
                <c:pt idx="5656">
                  <c:v>606</c:v>
                </c:pt>
                <c:pt idx="5657">
                  <c:v>605</c:v>
                </c:pt>
                <c:pt idx="5658">
                  <c:v>607</c:v>
                </c:pt>
                <c:pt idx="5659">
                  <c:v>605</c:v>
                </c:pt>
                <c:pt idx="5660">
                  <c:v>606</c:v>
                </c:pt>
                <c:pt idx="5661">
                  <c:v>607</c:v>
                </c:pt>
                <c:pt idx="5662">
                  <c:v>605</c:v>
                </c:pt>
                <c:pt idx="5663">
                  <c:v>610</c:v>
                </c:pt>
                <c:pt idx="5664">
                  <c:v>606</c:v>
                </c:pt>
                <c:pt idx="5665">
                  <c:v>605</c:v>
                </c:pt>
                <c:pt idx="5666">
                  <c:v>605</c:v>
                </c:pt>
                <c:pt idx="5667">
                  <c:v>605</c:v>
                </c:pt>
                <c:pt idx="5668">
                  <c:v>615</c:v>
                </c:pt>
                <c:pt idx="5669">
                  <c:v>605</c:v>
                </c:pt>
                <c:pt idx="5670">
                  <c:v>606</c:v>
                </c:pt>
                <c:pt idx="5671">
                  <c:v>605</c:v>
                </c:pt>
                <c:pt idx="5672">
                  <c:v>609</c:v>
                </c:pt>
                <c:pt idx="5673">
                  <c:v>605</c:v>
                </c:pt>
                <c:pt idx="5674">
                  <c:v>607</c:v>
                </c:pt>
                <c:pt idx="5675">
                  <c:v>605</c:v>
                </c:pt>
                <c:pt idx="5676">
                  <c:v>608</c:v>
                </c:pt>
                <c:pt idx="5677">
                  <c:v>606</c:v>
                </c:pt>
                <c:pt idx="5678">
                  <c:v>607</c:v>
                </c:pt>
                <c:pt idx="5679">
                  <c:v>605</c:v>
                </c:pt>
                <c:pt idx="5680">
                  <c:v>606</c:v>
                </c:pt>
                <c:pt idx="5681">
                  <c:v>605</c:v>
                </c:pt>
                <c:pt idx="5682">
                  <c:v>603</c:v>
                </c:pt>
                <c:pt idx="5683">
                  <c:v>607</c:v>
                </c:pt>
                <c:pt idx="5684">
                  <c:v>606</c:v>
                </c:pt>
                <c:pt idx="5685">
                  <c:v>602</c:v>
                </c:pt>
                <c:pt idx="5686">
                  <c:v>602</c:v>
                </c:pt>
                <c:pt idx="5687">
                  <c:v>609</c:v>
                </c:pt>
                <c:pt idx="5688">
                  <c:v>602</c:v>
                </c:pt>
                <c:pt idx="5689">
                  <c:v>610</c:v>
                </c:pt>
                <c:pt idx="5690">
                  <c:v>605</c:v>
                </c:pt>
                <c:pt idx="5691">
                  <c:v>611</c:v>
                </c:pt>
                <c:pt idx="5692">
                  <c:v>605</c:v>
                </c:pt>
                <c:pt idx="5693">
                  <c:v>605</c:v>
                </c:pt>
                <c:pt idx="5694">
                  <c:v>605</c:v>
                </c:pt>
                <c:pt idx="5695">
                  <c:v>605</c:v>
                </c:pt>
                <c:pt idx="5696">
                  <c:v>606</c:v>
                </c:pt>
                <c:pt idx="5697">
                  <c:v>607</c:v>
                </c:pt>
                <c:pt idx="5698">
                  <c:v>607</c:v>
                </c:pt>
                <c:pt idx="5699">
                  <c:v>605</c:v>
                </c:pt>
                <c:pt idx="5700">
                  <c:v>607</c:v>
                </c:pt>
                <c:pt idx="5701">
                  <c:v>605</c:v>
                </c:pt>
                <c:pt idx="5702">
                  <c:v>609</c:v>
                </c:pt>
                <c:pt idx="5703">
                  <c:v>605</c:v>
                </c:pt>
                <c:pt idx="5704">
                  <c:v>608</c:v>
                </c:pt>
                <c:pt idx="5705">
                  <c:v>606</c:v>
                </c:pt>
                <c:pt idx="5706">
                  <c:v>616</c:v>
                </c:pt>
                <c:pt idx="5707">
                  <c:v>605</c:v>
                </c:pt>
                <c:pt idx="5708">
                  <c:v>609</c:v>
                </c:pt>
                <c:pt idx="5709">
                  <c:v>605</c:v>
                </c:pt>
                <c:pt idx="5710">
                  <c:v>605</c:v>
                </c:pt>
                <c:pt idx="5711">
                  <c:v>605</c:v>
                </c:pt>
                <c:pt idx="5712">
                  <c:v>606</c:v>
                </c:pt>
                <c:pt idx="5713">
                  <c:v>605</c:v>
                </c:pt>
                <c:pt idx="5714">
                  <c:v>605</c:v>
                </c:pt>
                <c:pt idx="5715">
                  <c:v>606</c:v>
                </c:pt>
                <c:pt idx="5716">
                  <c:v>606</c:v>
                </c:pt>
                <c:pt idx="5717">
                  <c:v>606</c:v>
                </c:pt>
                <c:pt idx="5718">
                  <c:v>605</c:v>
                </c:pt>
                <c:pt idx="5719">
                  <c:v>606</c:v>
                </c:pt>
                <c:pt idx="5720">
                  <c:v>605</c:v>
                </c:pt>
                <c:pt idx="5721">
                  <c:v>608</c:v>
                </c:pt>
                <c:pt idx="5722">
                  <c:v>605</c:v>
                </c:pt>
                <c:pt idx="5723">
                  <c:v>611</c:v>
                </c:pt>
                <c:pt idx="5724">
                  <c:v>605</c:v>
                </c:pt>
                <c:pt idx="5725">
                  <c:v>617</c:v>
                </c:pt>
                <c:pt idx="5726">
                  <c:v>605</c:v>
                </c:pt>
                <c:pt idx="5727">
                  <c:v>610</c:v>
                </c:pt>
                <c:pt idx="5728">
                  <c:v>605</c:v>
                </c:pt>
                <c:pt idx="5729">
                  <c:v>612</c:v>
                </c:pt>
                <c:pt idx="5730">
                  <c:v>605</c:v>
                </c:pt>
                <c:pt idx="5731">
                  <c:v>610</c:v>
                </c:pt>
                <c:pt idx="5732">
                  <c:v>605</c:v>
                </c:pt>
                <c:pt idx="5733">
                  <c:v>605</c:v>
                </c:pt>
                <c:pt idx="5734">
                  <c:v>606</c:v>
                </c:pt>
                <c:pt idx="5735">
                  <c:v>605</c:v>
                </c:pt>
                <c:pt idx="5736">
                  <c:v>605</c:v>
                </c:pt>
                <c:pt idx="5737">
                  <c:v>606</c:v>
                </c:pt>
                <c:pt idx="5738">
                  <c:v>609</c:v>
                </c:pt>
                <c:pt idx="5739">
                  <c:v>605</c:v>
                </c:pt>
                <c:pt idx="5740">
                  <c:v>610</c:v>
                </c:pt>
                <c:pt idx="5741">
                  <c:v>607</c:v>
                </c:pt>
                <c:pt idx="5742">
                  <c:v>602</c:v>
                </c:pt>
                <c:pt idx="5743">
                  <c:v>608</c:v>
                </c:pt>
                <c:pt idx="5744">
                  <c:v>610</c:v>
                </c:pt>
                <c:pt idx="5745">
                  <c:v>607</c:v>
                </c:pt>
                <c:pt idx="5746">
                  <c:v>604</c:v>
                </c:pt>
                <c:pt idx="5747">
                  <c:v>603</c:v>
                </c:pt>
                <c:pt idx="5748">
                  <c:v>605</c:v>
                </c:pt>
                <c:pt idx="5749">
                  <c:v>605</c:v>
                </c:pt>
                <c:pt idx="5750">
                  <c:v>605</c:v>
                </c:pt>
                <c:pt idx="5751">
                  <c:v>605</c:v>
                </c:pt>
                <c:pt idx="5752">
                  <c:v>605</c:v>
                </c:pt>
                <c:pt idx="5753">
                  <c:v>607</c:v>
                </c:pt>
                <c:pt idx="5754">
                  <c:v>607</c:v>
                </c:pt>
                <c:pt idx="5755">
                  <c:v>605</c:v>
                </c:pt>
                <c:pt idx="5756">
                  <c:v>607</c:v>
                </c:pt>
                <c:pt idx="5757">
                  <c:v>605</c:v>
                </c:pt>
                <c:pt idx="5758">
                  <c:v>606</c:v>
                </c:pt>
                <c:pt idx="5759">
                  <c:v>608</c:v>
                </c:pt>
                <c:pt idx="5760">
                  <c:v>605</c:v>
                </c:pt>
                <c:pt idx="5761">
                  <c:v>605</c:v>
                </c:pt>
                <c:pt idx="5762">
                  <c:v>607</c:v>
                </c:pt>
                <c:pt idx="5763">
                  <c:v>610</c:v>
                </c:pt>
                <c:pt idx="5764">
                  <c:v>605</c:v>
                </c:pt>
                <c:pt idx="5765">
                  <c:v>608</c:v>
                </c:pt>
                <c:pt idx="5766">
                  <c:v>605</c:v>
                </c:pt>
                <c:pt idx="5767">
                  <c:v>609</c:v>
                </c:pt>
                <c:pt idx="5768">
                  <c:v>606</c:v>
                </c:pt>
                <c:pt idx="5769">
                  <c:v>609</c:v>
                </c:pt>
                <c:pt idx="5770">
                  <c:v>605</c:v>
                </c:pt>
                <c:pt idx="5771">
                  <c:v>610</c:v>
                </c:pt>
                <c:pt idx="5772">
                  <c:v>605</c:v>
                </c:pt>
                <c:pt idx="5773">
                  <c:v>610</c:v>
                </c:pt>
                <c:pt idx="5774">
                  <c:v>605</c:v>
                </c:pt>
                <c:pt idx="5775">
                  <c:v>610</c:v>
                </c:pt>
                <c:pt idx="5776">
                  <c:v>605</c:v>
                </c:pt>
                <c:pt idx="5777">
                  <c:v>610</c:v>
                </c:pt>
                <c:pt idx="5778">
                  <c:v>606</c:v>
                </c:pt>
                <c:pt idx="5779">
                  <c:v>605</c:v>
                </c:pt>
                <c:pt idx="5780">
                  <c:v>605</c:v>
                </c:pt>
                <c:pt idx="5781">
                  <c:v>605</c:v>
                </c:pt>
                <c:pt idx="5782">
                  <c:v>614</c:v>
                </c:pt>
                <c:pt idx="5783">
                  <c:v>606</c:v>
                </c:pt>
                <c:pt idx="5784">
                  <c:v>607</c:v>
                </c:pt>
                <c:pt idx="5785">
                  <c:v>605</c:v>
                </c:pt>
                <c:pt idx="5786">
                  <c:v>607</c:v>
                </c:pt>
                <c:pt idx="5787">
                  <c:v>606</c:v>
                </c:pt>
                <c:pt idx="5788">
                  <c:v>608</c:v>
                </c:pt>
                <c:pt idx="5789">
                  <c:v>605</c:v>
                </c:pt>
                <c:pt idx="5790">
                  <c:v>611</c:v>
                </c:pt>
                <c:pt idx="5791">
                  <c:v>608</c:v>
                </c:pt>
                <c:pt idx="5792">
                  <c:v>607</c:v>
                </c:pt>
                <c:pt idx="5793">
                  <c:v>608</c:v>
                </c:pt>
                <c:pt idx="5794">
                  <c:v>605</c:v>
                </c:pt>
                <c:pt idx="5795">
                  <c:v>607</c:v>
                </c:pt>
                <c:pt idx="5796">
                  <c:v>610</c:v>
                </c:pt>
                <c:pt idx="5797">
                  <c:v>606</c:v>
                </c:pt>
                <c:pt idx="5798">
                  <c:v>605</c:v>
                </c:pt>
                <c:pt idx="5799">
                  <c:v>605</c:v>
                </c:pt>
                <c:pt idx="5800">
                  <c:v>607</c:v>
                </c:pt>
                <c:pt idx="5801">
                  <c:v>607</c:v>
                </c:pt>
                <c:pt idx="5802">
                  <c:v>603</c:v>
                </c:pt>
                <c:pt idx="5803">
                  <c:v>605</c:v>
                </c:pt>
                <c:pt idx="5804">
                  <c:v>607</c:v>
                </c:pt>
                <c:pt idx="5805">
                  <c:v>602</c:v>
                </c:pt>
                <c:pt idx="5806">
                  <c:v>605</c:v>
                </c:pt>
                <c:pt idx="5807">
                  <c:v>605</c:v>
                </c:pt>
                <c:pt idx="5808">
                  <c:v>605</c:v>
                </c:pt>
                <c:pt idx="5809">
                  <c:v>605</c:v>
                </c:pt>
                <c:pt idx="5810">
                  <c:v>608</c:v>
                </c:pt>
                <c:pt idx="5811">
                  <c:v>610</c:v>
                </c:pt>
                <c:pt idx="5812">
                  <c:v>606</c:v>
                </c:pt>
                <c:pt idx="5813">
                  <c:v>605</c:v>
                </c:pt>
                <c:pt idx="5814">
                  <c:v>605</c:v>
                </c:pt>
                <c:pt idx="5815">
                  <c:v>606</c:v>
                </c:pt>
                <c:pt idx="5816">
                  <c:v>606</c:v>
                </c:pt>
                <c:pt idx="5817">
                  <c:v>605</c:v>
                </c:pt>
                <c:pt idx="5818">
                  <c:v>605</c:v>
                </c:pt>
                <c:pt idx="5819">
                  <c:v>608</c:v>
                </c:pt>
                <c:pt idx="5820">
                  <c:v>610</c:v>
                </c:pt>
                <c:pt idx="5821">
                  <c:v>610</c:v>
                </c:pt>
                <c:pt idx="5822">
                  <c:v>605</c:v>
                </c:pt>
                <c:pt idx="5823">
                  <c:v>610</c:v>
                </c:pt>
                <c:pt idx="5824">
                  <c:v>606</c:v>
                </c:pt>
                <c:pt idx="5825">
                  <c:v>605</c:v>
                </c:pt>
                <c:pt idx="5826">
                  <c:v>606</c:v>
                </c:pt>
                <c:pt idx="5827">
                  <c:v>605</c:v>
                </c:pt>
                <c:pt idx="5828">
                  <c:v>608</c:v>
                </c:pt>
                <c:pt idx="5829">
                  <c:v>605</c:v>
                </c:pt>
                <c:pt idx="5830">
                  <c:v>607</c:v>
                </c:pt>
                <c:pt idx="5831">
                  <c:v>610</c:v>
                </c:pt>
                <c:pt idx="5832">
                  <c:v>605</c:v>
                </c:pt>
                <c:pt idx="5833">
                  <c:v>611</c:v>
                </c:pt>
                <c:pt idx="5834">
                  <c:v>605</c:v>
                </c:pt>
                <c:pt idx="5835">
                  <c:v>610</c:v>
                </c:pt>
                <c:pt idx="5836">
                  <c:v>605</c:v>
                </c:pt>
                <c:pt idx="5837">
                  <c:v>605</c:v>
                </c:pt>
                <c:pt idx="5838">
                  <c:v>605</c:v>
                </c:pt>
                <c:pt idx="5839">
                  <c:v>610</c:v>
                </c:pt>
                <c:pt idx="5840">
                  <c:v>607</c:v>
                </c:pt>
                <c:pt idx="5841">
                  <c:v>605</c:v>
                </c:pt>
                <c:pt idx="5842">
                  <c:v>607</c:v>
                </c:pt>
                <c:pt idx="5843">
                  <c:v>606</c:v>
                </c:pt>
                <c:pt idx="5844">
                  <c:v>606</c:v>
                </c:pt>
                <c:pt idx="5845">
                  <c:v>606</c:v>
                </c:pt>
                <c:pt idx="5846">
                  <c:v>606</c:v>
                </c:pt>
                <c:pt idx="5847">
                  <c:v>606</c:v>
                </c:pt>
                <c:pt idx="5848">
                  <c:v>605</c:v>
                </c:pt>
                <c:pt idx="5849">
                  <c:v>607</c:v>
                </c:pt>
                <c:pt idx="5850">
                  <c:v>606</c:v>
                </c:pt>
                <c:pt idx="5851">
                  <c:v>605</c:v>
                </c:pt>
                <c:pt idx="5852">
                  <c:v>605</c:v>
                </c:pt>
                <c:pt idx="5853">
                  <c:v>606</c:v>
                </c:pt>
                <c:pt idx="5854">
                  <c:v>605</c:v>
                </c:pt>
                <c:pt idx="5855">
                  <c:v>608</c:v>
                </c:pt>
                <c:pt idx="5856">
                  <c:v>605</c:v>
                </c:pt>
                <c:pt idx="5857">
                  <c:v>609</c:v>
                </c:pt>
                <c:pt idx="5858">
                  <c:v>611</c:v>
                </c:pt>
                <c:pt idx="5859">
                  <c:v>608</c:v>
                </c:pt>
                <c:pt idx="5860">
                  <c:v>602</c:v>
                </c:pt>
                <c:pt idx="5861">
                  <c:v>602</c:v>
                </c:pt>
                <c:pt idx="5862">
                  <c:v>605</c:v>
                </c:pt>
                <c:pt idx="5863">
                  <c:v>603</c:v>
                </c:pt>
                <c:pt idx="5864">
                  <c:v>607</c:v>
                </c:pt>
                <c:pt idx="5865">
                  <c:v>602</c:v>
                </c:pt>
                <c:pt idx="5866">
                  <c:v>609</c:v>
                </c:pt>
                <c:pt idx="5867">
                  <c:v>605</c:v>
                </c:pt>
                <c:pt idx="5868">
                  <c:v>610</c:v>
                </c:pt>
                <c:pt idx="5869">
                  <c:v>605</c:v>
                </c:pt>
                <c:pt idx="5870">
                  <c:v>605</c:v>
                </c:pt>
                <c:pt idx="5871">
                  <c:v>605</c:v>
                </c:pt>
                <c:pt idx="5872">
                  <c:v>607</c:v>
                </c:pt>
                <c:pt idx="5873">
                  <c:v>611</c:v>
                </c:pt>
                <c:pt idx="5874">
                  <c:v>607</c:v>
                </c:pt>
                <c:pt idx="5875">
                  <c:v>605</c:v>
                </c:pt>
                <c:pt idx="5876">
                  <c:v>606</c:v>
                </c:pt>
                <c:pt idx="5877">
                  <c:v>612</c:v>
                </c:pt>
                <c:pt idx="5878">
                  <c:v>608</c:v>
                </c:pt>
                <c:pt idx="5879">
                  <c:v>605</c:v>
                </c:pt>
                <c:pt idx="5880">
                  <c:v>605</c:v>
                </c:pt>
                <c:pt idx="5881">
                  <c:v>609</c:v>
                </c:pt>
                <c:pt idx="5882">
                  <c:v>606</c:v>
                </c:pt>
                <c:pt idx="5883">
                  <c:v>605</c:v>
                </c:pt>
                <c:pt idx="5884">
                  <c:v>605</c:v>
                </c:pt>
                <c:pt idx="5885">
                  <c:v>608</c:v>
                </c:pt>
                <c:pt idx="5886">
                  <c:v>605</c:v>
                </c:pt>
                <c:pt idx="5887">
                  <c:v>610</c:v>
                </c:pt>
                <c:pt idx="5888">
                  <c:v>606</c:v>
                </c:pt>
                <c:pt idx="5889">
                  <c:v>605</c:v>
                </c:pt>
                <c:pt idx="5890">
                  <c:v>604</c:v>
                </c:pt>
                <c:pt idx="5891">
                  <c:v>609</c:v>
                </c:pt>
                <c:pt idx="5892">
                  <c:v>606</c:v>
                </c:pt>
                <c:pt idx="5893">
                  <c:v>605</c:v>
                </c:pt>
                <c:pt idx="5894">
                  <c:v>605</c:v>
                </c:pt>
                <c:pt idx="5895">
                  <c:v>604</c:v>
                </c:pt>
                <c:pt idx="5896">
                  <c:v>613</c:v>
                </c:pt>
                <c:pt idx="5897">
                  <c:v>605</c:v>
                </c:pt>
                <c:pt idx="5898">
                  <c:v>604</c:v>
                </c:pt>
                <c:pt idx="5899">
                  <c:v>604</c:v>
                </c:pt>
                <c:pt idx="5900">
                  <c:v>604</c:v>
                </c:pt>
                <c:pt idx="5901">
                  <c:v>610</c:v>
                </c:pt>
                <c:pt idx="5902">
                  <c:v>606</c:v>
                </c:pt>
                <c:pt idx="5903">
                  <c:v>604</c:v>
                </c:pt>
                <c:pt idx="5904">
                  <c:v>604</c:v>
                </c:pt>
                <c:pt idx="5905">
                  <c:v>604</c:v>
                </c:pt>
                <c:pt idx="5906">
                  <c:v>606</c:v>
                </c:pt>
                <c:pt idx="5907">
                  <c:v>604</c:v>
                </c:pt>
                <c:pt idx="5908">
                  <c:v>604</c:v>
                </c:pt>
                <c:pt idx="5909">
                  <c:v>604</c:v>
                </c:pt>
                <c:pt idx="5910">
                  <c:v>609</c:v>
                </c:pt>
                <c:pt idx="5911">
                  <c:v>607</c:v>
                </c:pt>
                <c:pt idx="5912">
                  <c:v>609</c:v>
                </c:pt>
                <c:pt idx="5913">
                  <c:v>604</c:v>
                </c:pt>
                <c:pt idx="5914">
                  <c:v>604</c:v>
                </c:pt>
                <c:pt idx="5915">
                  <c:v>608</c:v>
                </c:pt>
                <c:pt idx="5916">
                  <c:v>605</c:v>
                </c:pt>
                <c:pt idx="5917">
                  <c:v>604</c:v>
                </c:pt>
                <c:pt idx="5918">
                  <c:v>603</c:v>
                </c:pt>
                <c:pt idx="5919">
                  <c:v>601</c:v>
                </c:pt>
                <c:pt idx="5920">
                  <c:v>602</c:v>
                </c:pt>
                <c:pt idx="5921">
                  <c:v>606</c:v>
                </c:pt>
                <c:pt idx="5922">
                  <c:v>601</c:v>
                </c:pt>
                <c:pt idx="5923">
                  <c:v>603</c:v>
                </c:pt>
                <c:pt idx="5924">
                  <c:v>602</c:v>
                </c:pt>
                <c:pt idx="5925">
                  <c:v>607</c:v>
                </c:pt>
                <c:pt idx="5926">
                  <c:v>609</c:v>
                </c:pt>
                <c:pt idx="5927">
                  <c:v>604</c:v>
                </c:pt>
                <c:pt idx="5928">
                  <c:v>604</c:v>
                </c:pt>
                <c:pt idx="5929">
                  <c:v>608</c:v>
                </c:pt>
                <c:pt idx="5930">
                  <c:v>610</c:v>
                </c:pt>
                <c:pt idx="5931">
                  <c:v>604</c:v>
                </c:pt>
                <c:pt idx="5932">
                  <c:v>607</c:v>
                </c:pt>
                <c:pt idx="5933">
                  <c:v>604</c:v>
                </c:pt>
                <c:pt idx="5934">
                  <c:v>610</c:v>
                </c:pt>
                <c:pt idx="5935">
                  <c:v>605</c:v>
                </c:pt>
                <c:pt idx="5936">
                  <c:v>605</c:v>
                </c:pt>
                <c:pt idx="5937">
                  <c:v>610</c:v>
                </c:pt>
                <c:pt idx="5938">
                  <c:v>604</c:v>
                </c:pt>
                <c:pt idx="5939">
                  <c:v>609</c:v>
                </c:pt>
                <c:pt idx="5940">
                  <c:v>604</c:v>
                </c:pt>
                <c:pt idx="5941">
                  <c:v>608</c:v>
                </c:pt>
                <c:pt idx="5942">
                  <c:v>604</c:v>
                </c:pt>
                <c:pt idx="5943">
                  <c:v>605</c:v>
                </c:pt>
                <c:pt idx="5944">
                  <c:v>610</c:v>
                </c:pt>
                <c:pt idx="5945">
                  <c:v>604</c:v>
                </c:pt>
                <c:pt idx="5946">
                  <c:v>607</c:v>
                </c:pt>
                <c:pt idx="5947">
                  <c:v>606</c:v>
                </c:pt>
                <c:pt idx="5948">
                  <c:v>608</c:v>
                </c:pt>
                <c:pt idx="5949">
                  <c:v>605</c:v>
                </c:pt>
                <c:pt idx="5950">
                  <c:v>608</c:v>
                </c:pt>
                <c:pt idx="5951">
                  <c:v>604</c:v>
                </c:pt>
                <c:pt idx="5952">
                  <c:v>605</c:v>
                </c:pt>
                <c:pt idx="5953">
                  <c:v>609</c:v>
                </c:pt>
                <c:pt idx="5954">
                  <c:v>608</c:v>
                </c:pt>
                <c:pt idx="5955">
                  <c:v>607</c:v>
                </c:pt>
                <c:pt idx="5956">
                  <c:v>608</c:v>
                </c:pt>
                <c:pt idx="5957">
                  <c:v>605</c:v>
                </c:pt>
                <c:pt idx="5958">
                  <c:v>610</c:v>
                </c:pt>
                <c:pt idx="5959">
                  <c:v>605</c:v>
                </c:pt>
                <c:pt idx="5960">
                  <c:v>605</c:v>
                </c:pt>
                <c:pt idx="5961">
                  <c:v>607</c:v>
                </c:pt>
                <c:pt idx="5962">
                  <c:v>604</c:v>
                </c:pt>
                <c:pt idx="5963">
                  <c:v>608</c:v>
                </c:pt>
                <c:pt idx="5964">
                  <c:v>606</c:v>
                </c:pt>
                <c:pt idx="5965">
                  <c:v>609</c:v>
                </c:pt>
                <c:pt idx="5966">
                  <c:v>605</c:v>
                </c:pt>
                <c:pt idx="5967">
                  <c:v>614</c:v>
                </c:pt>
                <c:pt idx="5968">
                  <c:v>606</c:v>
                </c:pt>
                <c:pt idx="5969">
                  <c:v>604</c:v>
                </c:pt>
                <c:pt idx="5970">
                  <c:v>605</c:v>
                </c:pt>
                <c:pt idx="5971">
                  <c:v>604</c:v>
                </c:pt>
                <c:pt idx="5972">
                  <c:v>615</c:v>
                </c:pt>
                <c:pt idx="5973">
                  <c:v>605</c:v>
                </c:pt>
                <c:pt idx="5974">
                  <c:v>609</c:v>
                </c:pt>
                <c:pt idx="5975">
                  <c:v>605</c:v>
                </c:pt>
                <c:pt idx="5976">
                  <c:v>610</c:v>
                </c:pt>
                <c:pt idx="5977">
                  <c:v>601</c:v>
                </c:pt>
                <c:pt idx="5978">
                  <c:v>601</c:v>
                </c:pt>
                <c:pt idx="5979">
                  <c:v>604</c:v>
                </c:pt>
                <c:pt idx="5980">
                  <c:v>601</c:v>
                </c:pt>
                <c:pt idx="5981">
                  <c:v>605</c:v>
                </c:pt>
                <c:pt idx="5982">
                  <c:v>602</c:v>
                </c:pt>
                <c:pt idx="5983">
                  <c:v>607</c:v>
                </c:pt>
                <c:pt idx="5984">
                  <c:v>604</c:v>
                </c:pt>
                <c:pt idx="5985">
                  <c:v>607</c:v>
                </c:pt>
                <c:pt idx="5986">
                  <c:v>611</c:v>
                </c:pt>
                <c:pt idx="5987">
                  <c:v>604</c:v>
                </c:pt>
                <c:pt idx="5988">
                  <c:v>608</c:v>
                </c:pt>
                <c:pt idx="5989">
                  <c:v>604</c:v>
                </c:pt>
                <c:pt idx="5990">
                  <c:v>609</c:v>
                </c:pt>
                <c:pt idx="5991">
                  <c:v>610</c:v>
                </c:pt>
                <c:pt idx="5992">
                  <c:v>609</c:v>
                </c:pt>
                <c:pt idx="5993">
                  <c:v>605</c:v>
                </c:pt>
                <c:pt idx="5994">
                  <c:v>604</c:v>
                </c:pt>
                <c:pt idx="5995">
                  <c:v>604</c:v>
                </c:pt>
                <c:pt idx="5996">
                  <c:v>605</c:v>
                </c:pt>
                <c:pt idx="5997">
                  <c:v>608</c:v>
                </c:pt>
                <c:pt idx="5998">
                  <c:v>605</c:v>
                </c:pt>
                <c:pt idx="5999">
                  <c:v>609</c:v>
                </c:pt>
                <c:pt idx="6000">
                  <c:v>605</c:v>
                </c:pt>
                <c:pt idx="6001">
                  <c:v>610</c:v>
                </c:pt>
                <c:pt idx="6002">
                  <c:v>605</c:v>
                </c:pt>
                <c:pt idx="6003">
                  <c:v>604</c:v>
                </c:pt>
                <c:pt idx="6004">
                  <c:v>606</c:v>
                </c:pt>
                <c:pt idx="6005">
                  <c:v>608</c:v>
                </c:pt>
                <c:pt idx="6006">
                  <c:v>608</c:v>
                </c:pt>
                <c:pt idx="6007">
                  <c:v>605</c:v>
                </c:pt>
                <c:pt idx="6008">
                  <c:v>605</c:v>
                </c:pt>
                <c:pt idx="6009">
                  <c:v>605</c:v>
                </c:pt>
                <c:pt idx="6010">
                  <c:v>609</c:v>
                </c:pt>
                <c:pt idx="6011">
                  <c:v>606</c:v>
                </c:pt>
                <c:pt idx="6012">
                  <c:v>604</c:v>
                </c:pt>
                <c:pt idx="6013">
                  <c:v>609</c:v>
                </c:pt>
                <c:pt idx="6014">
                  <c:v>604</c:v>
                </c:pt>
                <c:pt idx="6015">
                  <c:v>609</c:v>
                </c:pt>
                <c:pt idx="6016">
                  <c:v>604</c:v>
                </c:pt>
                <c:pt idx="6017">
                  <c:v>609</c:v>
                </c:pt>
                <c:pt idx="6018">
                  <c:v>604</c:v>
                </c:pt>
                <c:pt idx="6019">
                  <c:v>605</c:v>
                </c:pt>
                <c:pt idx="6020">
                  <c:v>605</c:v>
                </c:pt>
                <c:pt idx="6021">
                  <c:v>606</c:v>
                </c:pt>
                <c:pt idx="6022">
                  <c:v>608</c:v>
                </c:pt>
                <c:pt idx="6023">
                  <c:v>609</c:v>
                </c:pt>
                <c:pt idx="6024">
                  <c:v>609</c:v>
                </c:pt>
                <c:pt idx="6025">
                  <c:v>609</c:v>
                </c:pt>
                <c:pt idx="6026">
                  <c:v>605</c:v>
                </c:pt>
                <c:pt idx="6027">
                  <c:v>609</c:v>
                </c:pt>
                <c:pt idx="6028">
                  <c:v>605</c:v>
                </c:pt>
                <c:pt idx="6029">
                  <c:v>608</c:v>
                </c:pt>
                <c:pt idx="6030">
                  <c:v>609</c:v>
                </c:pt>
                <c:pt idx="6031">
                  <c:v>604</c:v>
                </c:pt>
                <c:pt idx="6032">
                  <c:v>609</c:v>
                </c:pt>
                <c:pt idx="6033">
                  <c:v>604</c:v>
                </c:pt>
                <c:pt idx="6034">
                  <c:v>606</c:v>
                </c:pt>
                <c:pt idx="6035">
                  <c:v>604</c:v>
                </c:pt>
                <c:pt idx="6036">
                  <c:v>606</c:v>
                </c:pt>
                <c:pt idx="6037">
                  <c:v>602</c:v>
                </c:pt>
                <c:pt idx="6038">
                  <c:v>602</c:v>
                </c:pt>
                <c:pt idx="6039">
                  <c:v>601</c:v>
                </c:pt>
                <c:pt idx="6040">
                  <c:v>601</c:v>
                </c:pt>
                <c:pt idx="6041">
                  <c:v>605</c:v>
                </c:pt>
                <c:pt idx="6042">
                  <c:v>601</c:v>
                </c:pt>
                <c:pt idx="6043">
                  <c:v>609</c:v>
                </c:pt>
                <c:pt idx="6044">
                  <c:v>604</c:v>
                </c:pt>
                <c:pt idx="6045">
                  <c:v>609</c:v>
                </c:pt>
                <c:pt idx="6046">
                  <c:v>604</c:v>
                </c:pt>
                <c:pt idx="6047">
                  <c:v>607</c:v>
                </c:pt>
                <c:pt idx="6048">
                  <c:v>615</c:v>
                </c:pt>
                <c:pt idx="6049">
                  <c:v>614</c:v>
                </c:pt>
                <c:pt idx="6050">
                  <c:v>604</c:v>
                </c:pt>
                <c:pt idx="6051">
                  <c:v>604</c:v>
                </c:pt>
                <c:pt idx="6052">
                  <c:v>604</c:v>
                </c:pt>
                <c:pt idx="6053">
                  <c:v>605</c:v>
                </c:pt>
                <c:pt idx="6054">
                  <c:v>609</c:v>
                </c:pt>
                <c:pt idx="6055">
                  <c:v>604</c:v>
                </c:pt>
                <c:pt idx="6056">
                  <c:v>609</c:v>
                </c:pt>
                <c:pt idx="6057">
                  <c:v>604</c:v>
                </c:pt>
                <c:pt idx="6058">
                  <c:v>610</c:v>
                </c:pt>
                <c:pt idx="6059">
                  <c:v>605</c:v>
                </c:pt>
                <c:pt idx="6060">
                  <c:v>604</c:v>
                </c:pt>
                <c:pt idx="6061">
                  <c:v>608</c:v>
                </c:pt>
                <c:pt idx="6062">
                  <c:v>609</c:v>
                </c:pt>
                <c:pt idx="6063">
                  <c:v>605</c:v>
                </c:pt>
                <c:pt idx="6064">
                  <c:v>605</c:v>
                </c:pt>
                <c:pt idx="6065">
                  <c:v>604</c:v>
                </c:pt>
                <c:pt idx="6066">
                  <c:v>605</c:v>
                </c:pt>
                <c:pt idx="6067">
                  <c:v>613</c:v>
                </c:pt>
                <c:pt idx="6068">
                  <c:v>605</c:v>
                </c:pt>
                <c:pt idx="6069">
                  <c:v>608</c:v>
                </c:pt>
                <c:pt idx="6070">
                  <c:v>604</c:v>
                </c:pt>
                <c:pt idx="6071">
                  <c:v>605</c:v>
                </c:pt>
                <c:pt idx="6072">
                  <c:v>608</c:v>
                </c:pt>
                <c:pt idx="6073">
                  <c:v>604</c:v>
                </c:pt>
                <c:pt idx="6074">
                  <c:v>604</c:v>
                </c:pt>
                <c:pt idx="6075">
                  <c:v>604</c:v>
                </c:pt>
                <c:pt idx="6076">
                  <c:v>607</c:v>
                </c:pt>
                <c:pt idx="6077">
                  <c:v>605</c:v>
                </c:pt>
                <c:pt idx="6078">
                  <c:v>604</c:v>
                </c:pt>
                <c:pt idx="6079">
                  <c:v>606</c:v>
                </c:pt>
                <c:pt idx="6080">
                  <c:v>604</c:v>
                </c:pt>
                <c:pt idx="6081">
                  <c:v>609</c:v>
                </c:pt>
                <c:pt idx="6082">
                  <c:v>609</c:v>
                </c:pt>
                <c:pt idx="6083">
                  <c:v>604</c:v>
                </c:pt>
                <c:pt idx="6084">
                  <c:v>604</c:v>
                </c:pt>
                <c:pt idx="6085">
                  <c:v>606</c:v>
                </c:pt>
                <c:pt idx="6086">
                  <c:v>609</c:v>
                </c:pt>
                <c:pt idx="6087">
                  <c:v>607</c:v>
                </c:pt>
                <c:pt idx="6088">
                  <c:v>604</c:v>
                </c:pt>
                <c:pt idx="6089">
                  <c:v>609</c:v>
                </c:pt>
                <c:pt idx="6090">
                  <c:v>604</c:v>
                </c:pt>
                <c:pt idx="6091">
                  <c:v>604</c:v>
                </c:pt>
                <c:pt idx="6092">
                  <c:v>605</c:v>
                </c:pt>
                <c:pt idx="6093">
                  <c:v>605</c:v>
                </c:pt>
                <c:pt idx="6094">
                  <c:v>607</c:v>
                </c:pt>
                <c:pt idx="6095">
                  <c:v>601</c:v>
                </c:pt>
                <c:pt idx="6096">
                  <c:v>607</c:v>
                </c:pt>
                <c:pt idx="6097">
                  <c:v>601</c:v>
                </c:pt>
                <c:pt idx="6098">
                  <c:v>601</c:v>
                </c:pt>
                <c:pt idx="6099">
                  <c:v>606</c:v>
                </c:pt>
                <c:pt idx="6100">
                  <c:v>606</c:v>
                </c:pt>
                <c:pt idx="6101">
                  <c:v>606</c:v>
                </c:pt>
                <c:pt idx="6102">
                  <c:v>606</c:v>
                </c:pt>
                <c:pt idx="6103">
                  <c:v>604</c:v>
                </c:pt>
                <c:pt idx="6104">
                  <c:v>607</c:v>
                </c:pt>
                <c:pt idx="6105">
                  <c:v>611</c:v>
                </c:pt>
                <c:pt idx="6106">
                  <c:v>608</c:v>
                </c:pt>
                <c:pt idx="6107">
                  <c:v>604</c:v>
                </c:pt>
                <c:pt idx="6108">
                  <c:v>609</c:v>
                </c:pt>
                <c:pt idx="6109">
                  <c:v>605</c:v>
                </c:pt>
                <c:pt idx="6110">
                  <c:v>604</c:v>
                </c:pt>
                <c:pt idx="6111">
                  <c:v>608</c:v>
                </c:pt>
                <c:pt idx="6112">
                  <c:v>607</c:v>
                </c:pt>
                <c:pt idx="6113">
                  <c:v>612</c:v>
                </c:pt>
                <c:pt idx="6114">
                  <c:v>607</c:v>
                </c:pt>
                <c:pt idx="6115">
                  <c:v>607</c:v>
                </c:pt>
                <c:pt idx="6116">
                  <c:v>611</c:v>
                </c:pt>
                <c:pt idx="6117">
                  <c:v>610</c:v>
                </c:pt>
                <c:pt idx="6118">
                  <c:v>607</c:v>
                </c:pt>
                <c:pt idx="6119">
                  <c:v>607</c:v>
                </c:pt>
                <c:pt idx="6120">
                  <c:v>608</c:v>
                </c:pt>
                <c:pt idx="6121">
                  <c:v>609</c:v>
                </c:pt>
                <c:pt idx="6122">
                  <c:v>612</c:v>
                </c:pt>
                <c:pt idx="6123">
                  <c:v>608</c:v>
                </c:pt>
                <c:pt idx="6124">
                  <c:v>614</c:v>
                </c:pt>
                <c:pt idx="6125">
                  <c:v>605</c:v>
                </c:pt>
                <c:pt idx="6126">
                  <c:v>607</c:v>
                </c:pt>
                <c:pt idx="6127">
                  <c:v>606</c:v>
                </c:pt>
                <c:pt idx="6128">
                  <c:v>605</c:v>
                </c:pt>
                <c:pt idx="6129">
                  <c:v>605</c:v>
                </c:pt>
                <c:pt idx="6130">
                  <c:v>605</c:v>
                </c:pt>
                <c:pt idx="6131">
                  <c:v>604</c:v>
                </c:pt>
                <c:pt idx="6132">
                  <c:v>604</c:v>
                </c:pt>
                <c:pt idx="6133">
                  <c:v>605</c:v>
                </c:pt>
                <c:pt idx="6134">
                  <c:v>604</c:v>
                </c:pt>
                <c:pt idx="6135">
                  <c:v>604</c:v>
                </c:pt>
                <c:pt idx="6136">
                  <c:v>608</c:v>
                </c:pt>
                <c:pt idx="6137">
                  <c:v>604</c:v>
                </c:pt>
                <c:pt idx="6138">
                  <c:v>615</c:v>
                </c:pt>
                <c:pt idx="6139">
                  <c:v>605</c:v>
                </c:pt>
                <c:pt idx="6140">
                  <c:v>604</c:v>
                </c:pt>
                <c:pt idx="6141">
                  <c:v>605</c:v>
                </c:pt>
                <c:pt idx="6142">
                  <c:v>605</c:v>
                </c:pt>
                <c:pt idx="6143">
                  <c:v>613</c:v>
                </c:pt>
                <c:pt idx="6144">
                  <c:v>604</c:v>
                </c:pt>
                <c:pt idx="6145">
                  <c:v>611</c:v>
                </c:pt>
                <c:pt idx="6146">
                  <c:v>607</c:v>
                </c:pt>
                <c:pt idx="6147">
                  <c:v>612</c:v>
                </c:pt>
                <c:pt idx="6148">
                  <c:v>608</c:v>
                </c:pt>
                <c:pt idx="6149">
                  <c:v>607</c:v>
                </c:pt>
                <c:pt idx="6150">
                  <c:v>607</c:v>
                </c:pt>
                <c:pt idx="6151">
                  <c:v>607</c:v>
                </c:pt>
                <c:pt idx="6152">
                  <c:v>609</c:v>
                </c:pt>
                <c:pt idx="6153">
                  <c:v>607</c:v>
                </c:pt>
                <c:pt idx="6154">
                  <c:v>607</c:v>
                </c:pt>
                <c:pt idx="6155">
                  <c:v>604</c:v>
                </c:pt>
                <c:pt idx="6156">
                  <c:v>604</c:v>
                </c:pt>
                <c:pt idx="6157">
                  <c:v>609</c:v>
                </c:pt>
                <c:pt idx="6158">
                  <c:v>602</c:v>
                </c:pt>
                <c:pt idx="6159">
                  <c:v>606</c:v>
                </c:pt>
                <c:pt idx="6160">
                  <c:v>605</c:v>
                </c:pt>
                <c:pt idx="6161">
                  <c:v>604</c:v>
                </c:pt>
                <c:pt idx="6162">
                  <c:v>609</c:v>
                </c:pt>
                <c:pt idx="6163">
                  <c:v>604</c:v>
                </c:pt>
                <c:pt idx="6164">
                  <c:v>608</c:v>
                </c:pt>
                <c:pt idx="6165">
                  <c:v>604</c:v>
                </c:pt>
                <c:pt idx="6166">
                  <c:v>607</c:v>
                </c:pt>
                <c:pt idx="6167">
                  <c:v>604</c:v>
                </c:pt>
                <c:pt idx="6168">
                  <c:v>604</c:v>
                </c:pt>
                <c:pt idx="6169">
                  <c:v>605</c:v>
                </c:pt>
                <c:pt idx="6170">
                  <c:v>604</c:v>
                </c:pt>
                <c:pt idx="6171">
                  <c:v>603</c:v>
                </c:pt>
                <c:pt idx="6172">
                  <c:v>604</c:v>
                </c:pt>
                <c:pt idx="6173">
                  <c:v>608</c:v>
                </c:pt>
                <c:pt idx="6174">
                  <c:v>604</c:v>
                </c:pt>
                <c:pt idx="6175">
                  <c:v>607</c:v>
                </c:pt>
                <c:pt idx="6176">
                  <c:v>604</c:v>
                </c:pt>
                <c:pt idx="6177">
                  <c:v>604</c:v>
                </c:pt>
                <c:pt idx="6178">
                  <c:v>608</c:v>
                </c:pt>
                <c:pt idx="6179">
                  <c:v>604</c:v>
                </c:pt>
                <c:pt idx="6180">
                  <c:v>609</c:v>
                </c:pt>
                <c:pt idx="6181">
                  <c:v>612</c:v>
                </c:pt>
                <c:pt idx="6182">
                  <c:v>609</c:v>
                </c:pt>
                <c:pt idx="6183">
                  <c:v>604</c:v>
                </c:pt>
                <c:pt idx="6184">
                  <c:v>608</c:v>
                </c:pt>
                <c:pt idx="6185">
                  <c:v>605</c:v>
                </c:pt>
                <c:pt idx="6186">
                  <c:v>604</c:v>
                </c:pt>
                <c:pt idx="6187">
                  <c:v>608</c:v>
                </c:pt>
                <c:pt idx="6188">
                  <c:v>605</c:v>
                </c:pt>
                <c:pt idx="6189">
                  <c:v>605</c:v>
                </c:pt>
                <c:pt idx="6190">
                  <c:v>604</c:v>
                </c:pt>
                <c:pt idx="6191">
                  <c:v>605</c:v>
                </c:pt>
                <c:pt idx="6192">
                  <c:v>604</c:v>
                </c:pt>
                <c:pt idx="6193">
                  <c:v>604</c:v>
                </c:pt>
                <c:pt idx="6194">
                  <c:v>609</c:v>
                </c:pt>
                <c:pt idx="6195">
                  <c:v>614</c:v>
                </c:pt>
                <c:pt idx="6196">
                  <c:v>606</c:v>
                </c:pt>
                <c:pt idx="6197">
                  <c:v>610</c:v>
                </c:pt>
                <c:pt idx="6198">
                  <c:v>604</c:v>
                </c:pt>
                <c:pt idx="6199">
                  <c:v>605</c:v>
                </c:pt>
                <c:pt idx="6200">
                  <c:v>610</c:v>
                </c:pt>
                <c:pt idx="6201">
                  <c:v>604</c:v>
                </c:pt>
                <c:pt idx="6202">
                  <c:v>604</c:v>
                </c:pt>
                <c:pt idx="6203">
                  <c:v>608</c:v>
                </c:pt>
                <c:pt idx="6204">
                  <c:v>605</c:v>
                </c:pt>
                <c:pt idx="6205">
                  <c:v>608</c:v>
                </c:pt>
                <c:pt idx="6206">
                  <c:v>604</c:v>
                </c:pt>
                <c:pt idx="6207">
                  <c:v>607</c:v>
                </c:pt>
                <c:pt idx="6208">
                  <c:v>604</c:v>
                </c:pt>
                <c:pt idx="6209">
                  <c:v>608</c:v>
                </c:pt>
                <c:pt idx="6210">
                  <c:v>604</c:v>
                </c:pt>
                <c:pt idx="6211">
                  <c:v>604</c:v>
                </c:pt>
                <c:pt idx="6212">
                  <c:v>606</c:v>
                </c:pt>
                <c:pt idx="6213">
                  <c:v>604</c:v>
                </c:pt>
                <c:pt idx="6214">
                  <c:v>602</c:v>
                </c:pt>
                <c:pt idx="6215">
                  <c:v>603</c:v>
                </c:pt>
                <c:pt idx="6216">
                  <c:v>604</c:v>
                </c:pt>
                <c:pt idx="6217">
                  <c:v>601</c:v>
                </c:pt>
                <c:pt idx="6218">
                  <c:v>606</c:v>
                </c:pt>
                <c:pt idx="6219">
                  <c:v>608</c:v>
                </c:pt>
                <c:pt idx="6220">
                  <c:v>605</c:v>
                </c:pt>
                <c:pt idx="6221">
                  <c:v>604</c:v>
                </c:pt>
                <c:pt idx="6222">
                  <c:v>603</c:v>
                </c:pt>
                <c:pt idx="6223">
                  <c:v>607</c:v>
                </c:pt>
                <c:pt idx="6224">
                  <c:v>604</c:v>
                </c:pt>
                <c:pt idx="6225">
                  <c:v>604</c:v>
                </c:pt>
                <c:pt idx="6226">
                  <c:v>606</c:v>
                </c:pt>
                <c:pt idx="6227">
                  <c:v>604</c:v>
                </c:pt>
                <c:pt idx="6228">
                  <c:v>608</c:v>
                </c:pt>
                <c:pt idx="6229">
                  <c:v>604</c:v>
                </c:pt>
                <c:pt idx="6230">
                  <c:v>604</c:v>
                </c:pt>
                <c:pt idx="6231">
                  <c:v>604</c:v>
                </c:pt>
                <c:pt idx="6232">
                  <c:v>604</c:v>
                </c:pt>
                <c:pt idx="6233">
                  <c:v>607</c:v>
                </c:pt>
                <c:pt idx="6234">
                  <c:v>604</c:v>
                </c:pt>
                <c:pt idx="6235">
                  <c:v>608</c:v>
                </c:pt>
                <c:pt idx="6236">
                  <c:v>603</c:v>
                </c:pt>
                <c:pt idx="6237">
                  <c:v>604</c:v>
                </c:pt>
                <c:pt idx="6238">
                  <c:v>615</c:v>
                </c:pt>
                <c:pt idx="6239">
                  <c:v>604</c:v>
                </c:pt>
                <c:pt idx="6240">
                  <c:v>609</c:v>
                </c:pt>
                <c:pt idx="6241">
                  <c:v>604</c:v>
                </c:pt>
                <c:pt idx="6242">
                  <c:v>604</c:v>
                </c:pt>
                <c:pt idx="6243">
                  <c:v>607</c:v>
                </c:pt>
                <c:pt idx="6244">
                  <c:v>603</c:v>
                </c:pt>
                <c:pt idx="6245">
                  <c:v>608</c:v>
                </c:pt>
                <c:pt idx="6246">
                  <c:v>604</c:v>
                </c:pt>
                <c:pt idx="6247">
                  <c:v>606</c:v>
                </c:pt>
                <c:pt idx="6248">
                  <c:v>605</c:v>
                </c:pt>
                <c:pt idx="6249">
                  <c:v>605</c:v>
                </c:pt>
                <c:pt idx="6250">
                  <c:v>607</c:v>
                </c:pt>
                <c:pt idx="6251">
                  <c:v>603</c:v>
                </c:pt>
                <c:pt idx="6252">
                  <c:v>603</c:v>
                </c:pt>
                <c:pt idx="6253">
                  <c:v>605</c:v>
                </c:pt>
                <c:pt idx="6254">
                  <c:v>604</c:v>
                </c:pt>
                <c:pt idx="6255">
                  <c:v>607</c:v>
                </c:pt>
                <c:pt idx="6256">
                  <c:v>603</c:v>
                </c:pt>
                <c:pt idx="6257">
                  <c:v>612</c:v>
                </c:pt>
                <c:pt idx="6258">
                  <c:v>604</c:v>
                </c:pt>
                <c:pt idx="6259">
                  <c:v>604</c:v>
                </c:pt>
                <c:pt idx="6260">
                  <c:v>604</c:v>
                </c:pt>
                <c:pt idx="6261">
                  <c:v>606</c:v>
                </c:pt>
                <c:pt idx="6262">
                  <c:v>605</c:v>
                </c:pt>
                <c:pt idx="6263">
                  <c:v>607</c:v>
                </c:pt>
                <c:pt idx="6264">
                  <c:v>603</c:v>
                </c:pt>
                <c:pt idx="6265">
                  <c:v>604</c:v>
                </c:pt>
                <c:pt idx="6266">
                  <c:v>605</c:v>
                </c:pt>
                <c:pt idx="6267">
                  <c:v>609</c:v>
                </c:pt>
                <c:pt idx="6268">
                  <c:v>605</c:v>
                </c:pt>
                <c:pt idx="6269">
                  <c:v>604</c:v>
                </c:pt>
                <c:pt idx="6270">
                  <c:v>604</c:v>
                </c:pt>
                <c:pt idx="6271">
                  <c:v>607</c:v>
                </c:pt>
                <c:pt idx="6272">
                  <c:v>603</c:v>
                </c:pt>
                <c:pt idx="6273">
                  <c:v>601</c:v>
                </c:pt>
                <c:pt idx="6274">
                  <c:v>605</c:v>
                </c:pt>
                <c:pt idx="6275">
                  <c:v>602</c:v>
                </c:pt>
                <c:pt idx="6276">
                  <c:v>601</c:v>
                </c:pt>
                <c:pt idx="6277">
                  <c:v>604</c:v>
                </c:pt>
                <c:pt idx="6278">
                  <c:v>601</c:v>
                </c:pt>
                <c:pt idx="6279">
                  <c:v>608</c:v>
                </c:pt>
                <c:pt idx="6280">
                  <c:v>605</c:v>
                </c:pt>
                <c:pt idx="6281">
                  <c:v>603</c:v>
                </c:pt>
                <c:pt idx="6282">
                  <c:v>606</c:v>
                </c:pt>
                <c:pt idx="6283">
                  <c:v>603</c:v>
                </c:pt>
                <c:pt idx="6284">
                  <c:v>609</c:v>
                </c:pt>
                <c:pt idx="6285">
                  <c:v>609</c:v>
                </c:pt>
                <c:pt idx="6286">
                  <c:v>605</c:v>
                </c:pt>
                <c:pt idx="6287">
                  <c:v>604</c:v>
                </c:pt>
                <c:pt idx="6288">
                  <c:v>603</c:v>
                </c:pt>
                <c:pt idx="6289">
                  <c:v>604</c:v>
                </c:pt>
                <c:pt idx="6290">
                  <c:v>603</c:v>
                </c:pt>
                <c:pt idx="6291">
                  <c:v>604</c:v>
                </c:pt>
                <c:pt idx="6292">
                  <c:v>603</c:v>
                </c:pt>
                <c:pt idx="6293">
                  <c:v>609</c:v>
                </c:pt>
                <c:pt idx="6294">
                  <c:v>603</c:v>
                </c:pt>
                <c:pt idx="6295">
                  <c:v>604</c:v>
                </c:pt>
                <c:pt idx="6296">
                  <c:v>603</c:v>
                </c:pt>
                <c:pt idx="6297">
                  <c:v>604</c:v>
                </c:pt>
                <c:pt idx="6298">
                  <c:v>605</c:v>
                </c:pt>
                <c:pt idx="6299">
                  <c:v>603</c:v>
                </c:pt>
                <c:pt idx="6300">
                  <c:v>608</c:v>
                </c:pt>
                <c:pt idx="6301">
                  <c:v>603</c:v>
                </c:pt>
                <c:pt idx="6302">
                  <c:v>604</c:v>
                </c:pt>
                <c:pt idx="6303">
                  <c:v>605</c:v>
                </c:pt>
                <c:pt idx="6304">
                  <c:v>609</c:v>
                </c:pt>
                <c:pt idx="6305">
                  <c:v>606</c:v>
                </c:pt>
                <c:pt idx="6306">
                  <c:v>604</c:v>
                </c:pt>
                <c:pt idx="6307">
                  <c:v>607</c:v>
                </c:pt>
                <c:pt idx="6308">
                  <c:v>603</c:v>
                </c:pt>
                <c:pt idx="6309">
                  <c:v>604</c:v>
                </c:pt>
                <c:pt idx="6310">
                  <c:v>605</c:v>
                </c:pt>
                <c:pt idx="6311">
                  <c:v>603</c:v>
                </c:pt>
                <c:pt idx="6312">
                  <c:v>604</c:v>
                </c:pt>
                <c:pt idx="6313">
                  <c:v>608</c:v>
                </c:pt>
                <c:pt idx="6314">
                  <c:v>608</c:v>
                </c:pt>
                <c:pt idx="6315">
                  <c:v>603</c:v>
                </c:pt>
                <c:pt idx="6316">
                  <c:v>603</c:v>
                </c:pt>
                <c:pt idx="6317">
                  <c:v>604</c:v>
                </c:pt>
                <c:pt idx="6318">
                  <c:v>605</c:v>
                </c:pt>
                <c:pt idx="6319">
                  <c:v>603</c:v>
                </c:pt>
                <c:pt idx="6320">
                  <c:v>603</c:v>
                </c:pt>
                <c:pt idx="6321">
                  <c:v>608</c:v>
                </c:pt>
                <c:pt idx="6322">
                  <c:v>603</c:v>
                </c:pt>
                <c:pt idx="6323">
                  <c:v>611</c:v>
                </c:pt>
                <c:pt idx="6324">
                  <c:v>603</c:v>
                </c:pt>
                <c:pt idx="6325">
                  <c:v>605</c:v>
                </c:pt>
                <c:pt idx="6326">
                  <c:v>603</c:v>
                </c:pt>
                <c:pt idx="6327">
                  <c:v>603</c:v>
                </c:pt>
                <c:pt idx="6328">
                  <c:v>604</c:v>
                </c:pt>
                <c:pt idx="6329">
                  <c:v>603</c:v>
                </c:pt>
                <c:pt idx="6330">
                  <c:v>605</c:v>
                </c:pt>
                <c:pt idx="6331">
                  <c:v>600</c:v>
                </c:pt>
                <c:pt idx="6332">
                  <c:v>600</c:v>
                </c:pt>
                <c:pt idx="6333">
                  <c:v>601</c:v>
                </c:pt>
                <c:pt idx="6334">
                  <c:v>600</c:v>
                </c:pt>
                <c:pt idx="6335">
                  <c:v>603</c:v>
                </c:pt>
                <c:pt idx="6336">
                  <c:v>600</c:v>
                </c:pt>
                <c:pt idx="6337">
                  <c:v>600</c:v>
                </c:pt>
                <c:pt idx="6338">
                  <c:v>607</c:v>
                </c:pt>
                <c:pt idx="6339">
                  <c:v>603</c:v>
                </c:pt>
                <c:pt idx="6340">
                  <c:v>605</c:v>
                </c:pt>
                <c:pt idx="6341">
                  <c:v>603</c:v>
                </c:pt>
                <c:pt idx="6342">
                  <c:v>607</c:v>
                </c:pt>
                <c:pt idx="6343">
                  <c:v>608</c:v>
                </c:pt>
                <c:pt idx="6344">
                  <c:v>603</c:v>
                </c:pt>
                <c:pt idx="6345">
                  <c:v>606</c:v>
                </c:pt>
                <c:pt idx="6346">
                  <c:v>603</c:v>
                </c:pt>
                <c:pt idx="6347">
                  <c:v>615</c:v>
                </c:pt>
                <c:pt idx="6348">
                  <c:v>603</c:v>
                </c:pt>
                <c:pt idx="6349">
                  <c:v>606</c:v>
                </c:pt>
                <c:pt idx="6350">
                  <c:v>608</c:v>
                </c:pt>
                <c:pt idx="6351">
                  <c:v>607</c:v>
                </c:pt>
                <c:pt idx="6352">
                  <c:v>609</c:v>
                </c:pt>
                <c:pt idx="6353">
                  <c:v>603</c:v>
                </c:pt>
                <c:pt idx="6354">
                  <c:v>606</c:v>
                </c:pt>
                <c:pt idx="6355">
                  <c:v>604</c:v>
                </c:pt>
                <c:pt idx="6356">
                  <c:v>603</c:v>
                </c:pt>
                <c:pt idx="6357">
                  <c:v>604</c:v>
                </c:pt>
                <c:pt idx="6358">
                  <c:v>604</c:v>
                </c:pt>
                <c:pt idx="6359">
                  <c:v>608</c:v>
                </c:pt>
                <c:pt idx="6360">
                  <c:v>603</c:v>
                </c:pt>
                <c:pt idx="6361">
                  <c:v>608</c:v>
                </c:pt>
                <c:pt idx="6362">
                  <c:v>604</c:v>
                </c:pt>
                <c:pt idx="6363">
                  <c:v>603</c:v>
                </c:pt>
                <c:pt idx="6364">
                  <c:v>607</c:v>
                </c:pt>
                <c:pt idx="6365">
                  <c:v>604</c:v>
                </c:pt>
                <c:pt idx="6366">
                  <c:v>609</c:v>
                </c:pt>
                <c:pt idx="6367">
                  <c:v>603</c:v>
                </c:pt>
                <c:pt idx="6368">
                  <c:v>603</c:v>
                </c:pt>
                <c:pt idx="6369">
                  <c:v>605</c:v>
                </c:pt>
                <c:pt idx="6370">
                  <c:v>603</c:v>
                </c:pt>
                <c:pt idx="6371">
                  <c:v>607</c:v>
                </c:pt>
                <c:pt idx="6372">
                  <c:v>605</c:v>
                </c:pt>
                <c:pt idx="6373">
                  <c:v>604</c:v>
                </c:pt>
                <c:pt idx="6374">
                  <c:v>603</c:v>
                </c:pt>
                <c:pt idx="6375">
                  <c:v>607</c:v>
                </c:pt>
                <c:pt idx="6376">
                  <c:v>603</c:v>
                </c:pt>
                <c:pt idx="6377">
                  <c:v>606</c:v>
                </c:pt>
                <c:pt idx="6378">
                  <c:v>603</c:v>
                </c:pt>
                <c:pt idx="6379">
                  <c:v>608</c:v>
                </c:pt>
                <c:pt idx="6380">
                  <c:v>607</c:v>
                </c:pt>
                <c:pt idx="6381">
                  <c:v>603</c:v>
                </c:pt>
                <c:pt idx="6382">
                  <c:v>603</c:v>
                </c:pt>
                <c:pt idx="6383">
                  <c:v>605</c:v>
                </c:pt>
                <c:pt idx="6384">
                  <c:v>605</c:v>
                </c:pt>
                <c:pt idx="6385">
                  <c:v>603</c:v>
                </c:pt>
                <c:pt idx="6386">
                  <c:v>603</c:v>
                </c:pt>
                <c:pt idx="6387">
                  <c:v>603</c:v>
                </c:pt>
                <c:pt idx="6388">
                  <c:v>603</c:v>
                </c:pt>
                <c:pt idx="6389">
                  <c:v>603</c:v>
                </c:pt>
                <c:pt idx="6390">
                  <c:v>600</c:v>
                </c:pt>
                <c:pt idx="6391">
                  <c:v>603</c:v>
                </c:pt>
                <c:pt idx="6392">
                  <c:v>600</c:v>
                </c:pt>
                <c:pt idx="6393">
                  <c:v>600</c:v>
                </c:pt>
                <c:pt idx="6394">
                  <c:v>604</c:v>
                </c:pt>
                <c:pt idx="6395">
                  <c:v>600</c:v>
                </c:pt>
                <c:pt idx="6396">
                  <c:v>600</c:v>
                </c:pt>
                <c:pt idx="6397">
                  <c:v>602</c:v>
                </c:pt>
                <c:pt idx="6398">
                  <c:v>603</c:v>
                </c:pt>
                <c:pt idx="6399">
                  <c:v>613</c:v>
                </c:pt>
                <c:pt idx="6400">
                  <c:v>603</c:v>
                </c:pt>
                <c:pt idx="6401">
                  <c:v>604</c:v>
                </c:pt>
                <c:pt idx="6402">
                  <c:v>603</c:v>
                </c:pt>
                <c:pt idx="6403">
                  <c:v>603</c:v>
                </c:pt>
                <c:pt idx="6404">
                  <c:v>604</c:v>
                </c:pt>
                <c:pt idx="6405">
                  <c:v>603</c:v>
                </c:pt>
                <c:pt idx="6406">
                  <c:v>602</c:v>
                </c:pt>
                <c:pt idx="6407">
                  <c:v>607</c:v>
                </c:pt>
                <c:pt idx="6408">
                  <c:v>603</c:v>
                </c:pt>
                <c:pt idx="6409">
                  <c:v>606</c:v>
                </c:pt>
                <c:pt idx="6410">
                  <c:v>603</c:v>
                </c:pt>
                <c:pt idx="6411">
                  <c:v>603</c:v>
                </c:pt>
                <c:pt idx="6412">
                  <c:v>607</c:v>
                </c:pt>
                <c:pt idx="6413">
                  <c:v>603</c:v>
                </c:pt>
                <c:pt idx="6414">
                  <c:v>603</c:v>
                </c:pt>
                <c:pt idx="6415">
                  <c:v>607</c:v>
                </c:pt>
                <c:pt idx="6416">
                  <c:v>603</c:v>
                </c:pt>
                <c:pt idx="6417">
                  <c:v>606</c:v>
                </c:pt>
                <c:pt idx="6418">
                  <c:v>606</c:v>
                </c:pt>
                <c:pt idx="6419">
                  <c:v>603</c:v>
                </c:pt>
                <c:pt idx="6420">
                  <c:v>607</c:v>
                </c:pt>
                <c:pt idx="6421">
                  <c:v>604</c:v>
                </c:pt>
                <c:pt idx="6422">
                  <c:v>607</c:v>
                </c:pt>
                <c:pt idx="6423">
                  <c:v>603</c:v>
                </c:pt>
                <c:pt idx="6424">
                  <c:v>603</c:v>
                </c:pt>
                <c:pt idx="6425">
                  <c:v>602</c:v>
                </c:pt>
                <c:pt idx="6426">
                  <c:v>608</c:v>
                </c:pt>
                <c:pt idx="6427">
                  <c:v>605</c:v>
                </c:pt>
                <c:pt idx="6428">
                  <c:v>604</c:v>
                </c:pt>
                <c:pt idx="6429">
                  <c:v>603</c:v>
                </c:pt>
                <c:pt idx="6430">
                  <c:v>605</c:v>
                </c:pt>
                <c:pt idx="6431">
                  <c:v>603</c:v>
                </c:pt>
                <c:pt idx="6432">
                  <c:v>607</c:v>
                </c:pt>
                <c:pt idx="6433">
                  <c:v>603</c:v>
                </c:pt>
                <c:pt idx="6434">
                  <c:v>604</c:v>
                </c:pt>
                <c:pt idx="6435">
                  <c:v>603</c:v>
                </c:pt>
                <c:pt idx="6436">
                  <c:v>603</c:v>
                </c:pt>
                <c:pt idx="6437">
                  <c:v>610</c:v>
                </c:pt>
                <c:pt idx="6438">
                  <c:v>604</c:v>
                </c:pt>
                <c:pt idx="6439">
                  <c:v>603</c:v>
                </c:pt>
                <c:pt idx="6440">
                  <c:v>603</c:v>
                </c:pt>
                <c:pt idx="6441">
                  <c:v>607</c:v>
                </c:pt>
                <c:pt idx="6442">
                  <c:v>602</c:v>
                </c:pt>
                <c:pt idx="6443">
                  <c:v>607</c:v>
                </c:pt>
                <c:pt idx="6444">
                  <c:v>602</c:v>
                </c:pt>
                <c:pt idx="6445">
                  <c:v>603</c:v>
                </c:pt>
                <c:pt idx="6446">
                  <c:v>606</c:v>
                </c:pt>
                <c:pt idx="6447">
                  <c:v>603</c:v>
                </c:pt>
                <c:pt idx="6448">
                  <c:v>607</c:v>
                </c:pt>
                <c:pt idx="6449">
                  <c:v>600</c:v>
                </c:pt>
                <c:pt idx="6450">
                  <c:v>602</c:v>
                </c:pt>
                <c:pt idx="6451">
                  <c:v>604</c:v>
                </c:pt>
                <c:pt idx="6452">
                  <c:v>600</c:v>
                </c:pt>
                <c:pt idx="6453">
                  <c:v>602</c:v>
                </c:pt>
                <c:pt idx="6454">
                  <c:v>600</c:v>
                </c:pt>
                <c:pt idx="6455">
                  <c:v>600</c:v>
                </c:pt>
                <c:pt idx="6456">
                  <c:v>611</c:v>
                </c:pt>
                <c:pt idx="6457">
                  <c:v>603</c:v>
                </c:pt>
                <c:pt idx="6458">
                  <c:v>604</c:v>
                </c:pt>
                <c:pt idx="6459">
                  <c:v>607</c:v>
                </c:pt>
                <c:pt idx="6460">
                  <c:v>602</c:v>
                </c:pt>
                <c:pt idx="6461">
                  <c:v>602</c:v>
                </c:pt>
                <c:pt idx="6462">
                  <c:v>604</c:v>
                </c:pt>
                <c:pt idx="6463">
                  <c:v>603</c:v>
                </c:pt>
                <c:pt idx="6464">
                  <c:v>607</c:v>
                </c:pt>
                <c:pt idx="6465">
                  <c:v>604</c:v>
                </c:pt>
                <c:pt idx="6466">
                  <c:v>603</c:v>
                </c:pt>
                <c:pt idx="6467">
                  <c:v>608</c:v>
                </c:pt>
                <c:pt idx="6468">
                  <c:v>603</c:v>
                </c:pt>
                <c:pt idx="6469">
                  <c:v>602</c:v>
                </c:pt>
                <c:pt idx="6470">
                  <c:v>603</c:v>
                </c:pt>
                <c:pt idx="6471">
                  <c:v>608</c:v>
                </c:pt>
                <c:pt idx="6472">
                  <c:v>602</c:v>
                </c:pt>
                <c:pt idx="6473">
                  <c:v>603</c:v>
                </c:pt>
                <c:pt idx="6474">
                  <c:v>605</c:v>
                </c:pt>
                <c:pt idx="6475">
                  <c:v>610</c:v>
                </c:pt>
                <c:pt idx="6476">
                  <c:v>606</c:v>
                </c:pt>
                <c:pt idx="6477">
                  <c:v>604</c:v>
                </c:pt>
                <c:pt idx="6478">
                  <c:v>603</c:v>
                </c:pt>
                <c:pt idx="6479">
                  <c:v>602</c:v>
                </c:pt>
                <c:pt idx="6480">
                  <c:v>604</c:v>
                </c:pt>
                <c:pt idx="6481">
                  <c:v>604</c:v>
                </c:pt>
                <c:pt idx="6482">
                  <c:v>603</c:v>
                </c:pt>
                <c:pt idx="6483">
                  <c:v>602</c:v>
                </c:pt>
                <c:pt idx="6484">
                  <c:v>604</c:v>
                </c:pt>
                <c:pt idx="6485">
                  <c:v>604</c:v>
                </c:pt>
                <c:pt idx="6486">
                  <c:v>603</c:v>
                </c:pt>
                <c:pt idx="6487">
                  <c:v>603</c:v>
                </c:pt>
                <c:pt idx="6488">
                  <c:v>607</c:v>
                </c:pt>
                <c:pt idx="6489">
                  <c:v>602</c:v>
                </c:pt>
                <c:pt idx="6490">
                  <c:v>603</c:v>
                </c:pt>
                <c:pt idx="6491">
                  <c:v>604</c:v>
                </c:pt>
                <c:pt idx="6492">
                  <c:v>602</c:v>
                </c:pt>
                <c:pt idx="6493">
                  <c:v>607</c:v>
                </c:pt>
                <c:pt idx="6494">
                  <c:v>608</c:v>
                </c:pt>
                <c:pt idx="6495">
                  <c:v>603</c:v>
                </c:pt>
                <c:pt idx="6496">
                  <c:v>604</c:v>
                </c:pt>
                <c:pt idx="6497">
                  <c:v>603</c:v>
                </c:pt>
                <c:pt idx="6498">
                  <c:v>606</c:v>
                </c:pt>
                <c:pt idx="6499">
                  <c:v>609</c:v>
                </c:pt>
                <c:pt idx="6500">
                  <c:v>607</c:v>
                </c:pt>
                <c:pt idx="6501">
                  <c:v>603</c:v>
                </c:pt>
                <c:pt idx="6502">
                  <c:v>604</c:v>
                </c:pt>
                <c:pt idx="6503">
                  <c:v>603</c:v>
                </c:pt>
                <c:pt idx="6504">
                  <c:v>605</c:v>
                </c:pt>
                <c:pt idx="6505">
                  <c:v>602</c:v>
                </c:pt>
                <c:pt idx="6506">
                  <c:v>606</c:v>
                </c:pt>
                <c:pt idx="6507">
                  <c:v>604</c:v>
                </c:pt>
                <c:pt idx="6508">
                  <c:v>600</c:v>
                </c:pt>
                <c:pt idx="6509">
                  <c:v>599</c:v>
                </c:pt>
                <c:pt idx="6510">
                  <c:v>604</c:v>
                </c:pt>
                <c:pt idx="6511">
                  <c:v>599</c:v>
                </c:pt>
                <c:pt idx="6512">
                  <c:v>600</c:v>
                </c:pt>
                <c:pt idx="6513">
                  <c:v>609</c:v>
                </c:pt>
                <c:pt idx="6514">
                  <c:v>600</c:v>
                </c:pt>
                <c:pt idx="6515">
                  <c:v>602</c:v>
                </c:pt>
                <c:pt idx="6516">
                  <c:v>606</c:v>
                </c:pt>
                <c:pt idx="6517">
                  <c:v>602</c:v>
                </c:pt>
                <c:pt idx="6518">
                  <c:v>605</c:v>
                </c:pt>
                <c:pt idx="6519">
                  <c:v>602</c:v>
                </c:pt>
                <c:pt idx="6520">
                  <c:v>606</c:v>
                </c:pt>
                <c:pt idx="6521">
                  <c:v>602</c:v>
                </c:pt>
                <c:pt idx="6522">
                  <c:v>604</c:v>
                </c:pt>
                <c:pt idx="6523">
                  <c:v>605</c:v>
                </c:pt>
                <c:pt idx="6524">
                  <c:v>607</c:v>
                </c:pt>
                <c:pt idx="6525">
                  <c:v>602</c:v>
                </c:pt>
                <c:pt idx="6526">
                  <c:v>603</c:v>
                </c:pt>
                <c:pt idx="6527">
                  <c:v>607</c:v>
                </c:pt>
                <c:pt idx="6528">
                  <c:v>606</c:v>
                </c:pt>
                <c:pt idx="6529">
                  <c:v>605</c:v>
                </c:pt>
                <c:pt idx="6530">
                  <c:v>602</c:v>
                </c:pt>
                <c:pt idx="6531">
                  <c:v>602</c:v>
                </c:pt>
                <c:pt idx="6532">
                  <c:v>610</c:v>
                </c:pt>
                <c:pt idx="6533">
                  <c:v>602</c:v>
                </c:pt>
                <c:pt idx="6534">
                  <c:v>603</c:v>
                </c:pt>
                <c:pt idx="6535">
                  <c:v>602</c:v>
                </c:pt>
                <c:pt idx="6536">
                  <c:v>602</c:v>
                </c:pt>
                <c:pt idx="6537">
                  <c:v>604</c:v>
                </c:pt>
                <c:pt idx="6538">
                  <c:v>602</c:v>
                </c:pt>
                <c:pt idx="6539">
                  <c:v>603</c:v>
                </c:pt>
                <c:pt idx="6540">
                  <c:v>606</c:v>
                </c:pt>
                <c:pt idx="6541">
                  <c:v>602</c:v>
                </c:pt>
                <c:pt idx="6542">
                  <c:v>606</c:v>
                </c:pt>
                <c:pt idx="6543">
                  <c:v>603</c:v>
                </c:pt>
                <c:pt idx="6544">
                  <c:v>602</c:v>
                </c:pt>
                <c:pt idx="6545">
                  <c:v>602</c:v>
                </c:pt>
                <c:pt idx="6546">
                  <c:v>605</c:v>
                </c:pt>
                <c:pt idx="6547">
                  <c:v>603</c:v>
                </c:pt>
                <c:pt idx="6548">
                  <c:v>603</c:v>
                </c:pt>
                <c:pt idx="6549">
                  <c:v>604</c:v>
                </c:pt>
                <c:pt idx="6550">
                  <c:v>607</c:v>
                </c:pt>
                <c:pt idx="6551">
                  <c:v>609</c:v>
                </c:pt>
                <c:pt idx="6552">
                  <c:v>607</c:v>
                </c:pt>
                <c:pt idx="6553">
                  <c:v>603</c:v>
                </c:pt>
                <c:pt idx="6554">
                  <c:v>607</c:v>
                </c:pt>
                <c:pt idx="6555">
                  <c:v>602</c:v>
                </c:pt>
                <c:pt idx="6556">
                  <c:v>603</c:v>
                </c:pt>
                <c:pt idx="6557">
                  <c:v>603</c:v>
                </c:pt>
                <c:pt idx="6558">
                  <c:v>601</c:v>
                </c:pt>
                <c:pt idx="6559">
                  <c:v>605</c:v>
                </c:pt>
                <c:pt idx="6560">
                  <c:v>602</c:v>
                </c:pt>
                <c:pt idx="6561">
                  <c:v>604</c:v>
                </c:pt>
                <c:pt idx="6562">
                  <c:v>602</c:v>
                </c:pt>
                <c:pt idx="6563">
                  <c:v>602</c:v>
                </c:pt>
                <c:pt idx="6564">
                  <c:v>607</c:v>
                </c:pt>
                <c:pt idx="6565">
                  <c:v>602</c:v>
                </c:pt>
                <c:pt idx="6566">
                  <c:v>602</c:v>
                </c:pt>
                <c:pt idx="6567">
                  <c:v>604</c:v>
                </c:pt>
                <c:pt idx="6568">
                  <c:v>599</c:v>
                </c:pt>
                <c:pt idx="6569">
                  <c:v>602</c:v>
                </c:pt>
                <c:pt idx="6570">
                  <c:v>604</c:v>
                </c:pt>
                <c:pt idx="6571">
                  <c:v>601</c:v>
                </c:pt>
                <c:pt idx="6572">
                  <c:v>601</c:v>
                </c:pt>
                <c:pt idx="6573">
                  <c:v>599</c:v>
                </c:pt>
                <c:pt idx="6574">
                  <c:v>605</c:v>
                </c:pt>
                <c:pt idx="6575">
                  <c:v>603</c:v>
                </c:pt>
                <c:pt idx="6576">
                  <c:v>602</c:v>
                </c:pt>
                <c:pt idx="6577">
                  <c:v>606</c:v>
                </c:pt>
                <c:pt idx="6578">
                  <c:v>602</c:v>
                </c:pt>
                <c:pt idx="6579">
                  <c:v>604</c:v>
                </c:pt>
                <c:pt idx="6580">
                  <c:v>603</c:v>
                </c:pt>
                <c:pt idx="6581">
                  <c:v>603</c:v>
                </c:pt>
                <c:pt idx="6582">
                  <c:v>606</c:v>
                </c:pt>
                <c:pt idx="6583">
                  <c:v>603</c:v>
                </c:pt>
                <c:pt idx="6584">
                  <c:v>606</c:v>
                </c:pt>
                <c:pt idx="6585">
                  <c:v>602</c:v>
                </c:pt>
                <c:pt idx="6586">
                  <c:v>606</c:v>
                </c:pt>
                <c:pt idx="6587">
                  <c:v>602</c:v>
                </c:pt>
                <c:pt idx="6588">
                  <c:v>603</c:v>
                </c:pt>
                <c:pt idx="6589">
                  <c:v>608</c:v>
                </c:pt>
                <c:pt idx="6590">
                  <c:v>602</c:v>
                </c:pt>
                <c:pt idx="6591">
                  <c:v>603</c:v>
                </c:pt>
                <c:pt idx="6592">
                  <c:v>606</c:v>
                </c:pt>
                <c:pt idx="6593">
                  <c:v>602</c:v>
                </c:pt>
                <c:pt idx="6594">
                  <c:v>603</c:v>
                </c:pt>
                <c:pt idx="6595">
                  <c:v>607</c:v>
                </c:pt>
                <c:pt idx="6596">
                  <c:v>602</c:v>
                </c:pt>
                <c:pt idx="6597">
                  <c:v>603</c:v>
                </c:pt>
                <c:pt idx="6598">
                  <c:v>603</c:v>
                </c:pt>
                <c:pt idx="6599">
                  <c:v>602</c:v>
                </c:pt>
                <c:pt idx="6600">
                  <c:v>607</c:v>
                </c:pt>
                <c:pt idx="6601">
                  <c:v>602</c:v>
                </c:pt>
                <c:pt idx="6602">
                  <c:v>603</c:v>
                </c:pt>
                <c:pt idx="6603">
                  <c:v>603</c:v>
                </c:pt>
                <c:pt idx="6604">
                  <c:v>603</c:v>
                </c:pt>
                <c:pt idx="6605">
                  <c:v>606</c:v>
                </c:pt>
                <c:pt idx="6606">
                  <c:v>601</c:v>
                </c:pt>
                <c:pt idx="6607">
                  <c:v>604</c:v>
                </c:pt>
                <c:pt idx="6608">
                  <c:v>613</c:v>
                </c:pt>
                <c:pt idx="6609">
                  <c:v>603</c:v>
                </c:pt>
                <c:pt idx="6610">
                  <c:v>607</c:v>
                </c:pt>
                <c:pt idx="6611">
                  <c:v>601</c:v>
                </c:pt>
                <c:pt idx="6612">
                  <c:v>604</c:v>
                </c:pt>
                <c:pt idx="6613">
                  <c:v>603</c:v>
                </c:pt>
                <c:pt idx="6614">
                  <c:v>606</c:v>
                </c:pt>
                <c:pt idx="6615">
                  <c:v>602</c:v>
                </c:pt>
                <c:pt idx="6616">
                  <c:v>602</c:v>
                </c:pt>
                <c:pt idx="6617">
                  <c:v>607</c:v>
                </c:pt>
                <c:pt idx="6618">
                  <c:v>605</c:v>
                </c:pt>
                <c:pt idx="6619">
                  <c:v>607</c:v>
                </c:pt>
                <c:pt idx="6620">
                  <c:v>602</c:v>
                </c:pt>
                <c:pt idx="6621">
                  <c:v>603</c:v>
                </c:pt>
                <c:pt idx="6622">
                  <c:v>602</c:v>
                </c:pt>
                <c:pt idx="6623">
                  <c:v>607</c:v>
                </c:pt>
                <c:pt idx="6624">
                  <c:v>602</c:v>
                </c:pt>
                <c:pt idx="6625">
                  <c:v>604</c:v>
                </c:pt>
                <c:pt idx="6626">
                  <c:v>599</c:v>
                </c:pt>
                <c:pt idx="6627">
                  <c:v>604</c:v>
                </c:pt>
                <c:pt idx="6628">
                  <c:v>599</c:v>
                </c:pt>
                <c:pt idx="6629">
                  <c:v>599</c:v>
                </c:pt>
                <c:pt idx="6630">
                  <c:v>603</c:v>
                </c:pt>
                <c:pt idx="6631">
                  <c:v>599</c:v>
                </c:pt>
                <c:pt idx="6632">
                  <c:v>601</c:v>
                </c:pt>
                <c:pt idx="6633">
                  <c:v>602</c:v>
                </c:pt>
                <c:pt idx="6634">
                  <c:v>601</c:v>
                </c:pt>
                <c:pt idx="6635">
                  <c:v>606</c:v>
                </c:pt>
                <c:pt idx="6636">
                  <c:v>602</c:v>
                </c:pt>
                <c:pt idx="6637">
                  <c:v>606</c:v>
                </c:pt>
                <c:pt idx="6638">
                  <c:v>602</c:v>
                </c:pt>
                <c:pt idx="6639">
                  <c:v>602</c:v>
                </c:pt>
                <c:pt idx="6640">
                  <c:v>602</c:v>
                </c:pt>
                <c:pt idx="6641">
                  <c:v>604</c:v>
                </c:pt>
                <c:pt idx="6642">
                  <c:v>604</c:v>
                </c:pt>
                <c:pt idx="6643">
                  <c:v>602</c:v>
                </c:pt>
                <c:pt idx="6644">
                  <c:v>601</c:v>
                </c:pt>
                <c:pt idx="6645">
                  <c:v>607</c:v>
                </c:pt>
                <c:pt idx="6646">
                  <c:v>607</c:v>
                </c:pt>
                <c:pt idx="6647">
                  <c:v>606</c:v>
                </c:pt>
                <c:pt idx="6648">
                  <c:v>602</c:v>
                </c:pt>
                <c:pt idx="6649">
                  <c:v>602</c:v>
                </c:pt>
                <c:pt idx="6650">
                  <c:v>602</c:v>
                </c:pt>
                <c:pt idx="6651">
                  <c:v>609</c:v>
                </c:pt>
                <c:pt idx="6652">
                  <c:v>606</c:v>
                </c:pt>
                <c:pt idx="6653">
                  <c:v>601</c:v>
                </c:pt>
                <c:pt idx="6654">
                  <c:v>606</c:v>
                </c:pt>
                <c:pt idx="6655">
                  <c:v>602</c:v>
                </c:pt>
                <c:pt idx="6656">
                  <c:v>613</c:v>
                </c:pt>
                <c:pt idx="6657">
                  <c:v>602</c:v>
                </c:pt>
                <c:pt idx="6658">
                  <c:v>607</c:v>
                </c:pt>
                <c:pt idx="6659">
                  <c:v>601</c:v>
                </c:pt>
                <c:pt idx="6660">
                  <c:v>607</c:v>
                </c:pt>
                <c:pt idx="6661">
                  <c:v>607</c:v>
                </c:pt>
                <c:pt idx="6662">
                  <c:v>602</c:v>
                </c:pt>
                <c:pt idx="6663">
                  <c:v>604</c:v>
                </c:pt>
                <c:pt idx="6664">
                  <c:v>603</c:v>
                </c:pt>
                <c:pt idx="6665">
                  <c:v>606</c:v>
                </c:pt>
                <c:pt idx="6666">
                  <c:v>603</c:v>
                </c:pt>
                <c:pt idx="6667">
                  <c:v>602</c:v>
                </c:pt>
                <c:pt idx="6668">
                  <c:v>606</c:v>
                </c:pt>
                <c:pt idx="6669">
                  <c:v>603</c:v>
                </c:pt>
                <c:pt idx="6670">
                  <c:v>603</c:v>
                </c:pt>
                <c:pt idx="6671">
                  <c:v>606</c:v>
                </c:pt>
                <c:pt idx="6672">
                  <c:v>602</c:v>
                </c:pt>
                <c:pt idx="6673">
                  <c:v>602</c:v>
                </c:pt>
                <c:pt idx="6674">
                  <c:v>606</c:v>
                </c:pt>
                <c:pt idx="6675">
                  <c:v>602</c:v>
                </c:pt>
                <c:pt idx="6676">
                  <c:v>602</c:v>
                </c:pt>
                <c:pt idx="6677">
                  <c:v>606</c:v>
                </c:pt>
                <c:pt idx="6678">
                  <c:v>603</c:v>
                </c:pt>
                <c:pt idx="6679">
                  <c:v>609</c:v>
                </c:pt>
                <c:pt idx="6680">
                  <c:v>602</c:v>
                </c:pt>
                <c:pt idx="6681">
                  <c:v>602</c:v>
                </c:pt>
                <c:pt idx="6682">
                  <c:v>605</c:v>
                </c:pt>
                <c:pt idx="6683">
                  <c:v>602</c:v>
                </c:pt>
                <c:pt idx="6684">
                  <c:v>612</c:v>
                </c:pt>
                <c:pt idx="6685">
                  <c:v>599</c:v>
                </c:pt>
                <c:pt idx="6686">
                  <c:v>598</c:v>
                </c:pt>
                <c:pt idx="6687">
                  <c:v>603</c:v>
                </c:pt>
                <c:pt idx="6688">
                  <c:v>599</c:v>
                </c:pt>
                <c:pt idx="6689">
                  <c:v>598</c:v>
                </c:pt>
                <c:pt idx="6690">
                  <c:v>602</c:v>
                </c:pt>
                <c:pt idx="6691">
                  <c:v>599</c:v>
                </c:pt>
                <c:pt idx="6692">
                  <c:v>604</c:v>
                </c:pt>
                <c:pt idx="6693">
                  <c:v>601</c:v>
                </c:pt>
                <c:pt idx="6694">
                  <c:v>602</c:v>
                </c:pt>
                <c:pt idx="6695">
                  <c:v>605</c:v>
                </c:pt>
                <c:pt idx="6696">
                  <c:v>601</c:v>
                </c:pt>
                <c:pt idx="6697">
                  <c:v>602</c:v>
                </c:pt>
                <c:pt idx="6698">
                  <c:v>610</c:v>
                </c:pt>
                <c:pt idx="6699">
                  <c:v>601</c:v>
                </c:pt>
                <c:pt idx="6700">
                  <c:v>603</c:v>
                </c:pt>
                <c:pt idx="6701">
                  <c:v>602</c:v>
                </c:pt>
                <c:pt idx="6702">
                  <c:v>601</c:v>
                </c:pt>
                <c:pt idx="6703">
                  <c:v>606</c:v>
                </c:pt>
                <c:pt idx="6704">
                  <c:v>602</c:v>
                </c:pt>
                <c:pt idx="6705">
                  <c:v>602</c:v>
                </c:pt>
                <c:pt idx="6706">
                  <c:v>606</c:v>
                </c:pt>
                <c:pt idx="6707">
                  <c:v>602</c:v>
                </c:pt>
                <c:pt idx="6708">
                  <c:v>602</c:v>
                </c:pt>
                <c:pt idx="6709">
                  <c:v>602</c:v>
                </c:pt>
                <c:pt idx="6710">
                  <c:v>602</c:v>
                </c:pt>
                <c:pt idx="6711">
                  <c:v>601</c:v>
                </c:pt>
                <c:pt idx="6712">
                  <c:v>602</c:v>
                </c:pt>
                <c:pt idx="6713">
                  <c:v>605</c:v>
                </c:pt>
                <c:pt idx="6714">
                  <c:v>601</c:v>
                </c:pt>
                <c:pt idx="6715">
                  <c:v>603</c:v>
                </c:pt>
                <c:pt idx="6716">
                  <c:v>602</c:v>
                </c:pt>
                <c:pt idx="6717">
                  <c:v>610</c:v>
                </c:pt>
                <c:pt idx="6718">
                  <c:v>604</c:v>
                </c:pt>
                <c:pt idx="6719">
                  <c:v>602</c:v>
                </c:pt>
                <c:pt idx="6720">
                  <c:v>602</c:v>
                </c:pt>
                <c:pt idx="6721">
                  <c:v>602</c:v>
                </c:pt>
                <c:pt idx="6722">
                  <c:v>609</c:v>
                </c:pt>
                <c:pt idx="6723">
                  <c:v>602</c:v>
                </c:pt>
                <c:pt idx="6724">
                  <c:v>603</c:v>
                </c:pt>
                <c:pt idx="6725">
                  <c:v>606</c:v>
                </c:pt>
                <c:pt idx="6726">
                  <c:v>602</c:v>
                </c:pt>
                <c:pt idx="6727">
                  <c:v>603</c:v>
                </c:pt>
                <c:pt idx="6728">
                  <c:v>602</c:v>
                </c:pt>
                <c:pt idx="6729">
                  <c:v>601</c:v>
                </c:pt>
                <c:pt idx="6730">
                  <c:v>602</c:v>
                </c:pt>
                <c:pt idx="6731">
                  <c:v>602</c:v>
                </c:pt>
                <c:pt idx="6732">
                  <c:v>606</c:v>
                </c:pt>
                <c:pt idx="6733">
                  <c:v>602</c:v>
                </c:pt>
                <c:pt idx="6734">
                  <c:v>602</c:v>
                </c:pt>
                <c:pt idx="6735">
                  <c:v>602</c:v>
                </c:pt>
                <c:pt idx="6736">
                  <c:v>610</c:v>
                </c:pt>
                <c:pt idx="6737">
                  <c:v>602</c:v>
                </c:pt>
                <c:pt idx="6738">
                  <c:v>602</c:v>
                </c:pt>
                <c:pt idx="6739">
                  <c:v>602</c:v>
                </c:pt>
                <c:pt idx="6740">
                  <c:v>602</c:v>
                </c:pt>
                <c:pt idx="6741">
                  <c:v>611</c:v>
                </c:pt>
                <c:pt idx="6742">
                  <c:v>601</c:v>
                </c:pt>
                <c:pt idx="6743">
                  <c:v>603</c:v>
                </c:pt>
                <c:pt idx="6744">
                  <c:v>599</c:v>
                </c:pt>
                <c:pt idx="6745">
                  <c:v>599</c:v>
                </c:pt>
                <c:pt idx="6746">
                  <c:v>603</c:v>
                </c:pt>
                <c:pt idx="6747">
                  <c:v>599</c:v>
                </c:pt>
                <c:pt idx="6748">
                  <c:v>603</c:v>
                </c:pt>
                <c:pt idx="6749">
                  <c:v>598</c:v>
                </c:pt>
                <c:pt idx="6750">
                  <c:v>599</c:v>
                </c:pt>
                <c:pt idx="6751">
                  <c:v>601</c:v>
                </c:pt>
                <c:pt idx="6752">
                  <c:v>601</c:v>
                </c:pt>
                <c:pt idx="6753">
                  <c:v>605</c:v>
                </c:pt>
                <c:pt idx="6754">
                  <c:v>601</c:v>
                </c:pt>
                <c:pt idx="6755">
                  <c:v>608</c:v>
                </c:pt>
                <c:pt idx="6756">
                  <c:v>601</c:v>
                </c:pt>
                <c:pt idx="6757">
                  <c:v>603</c:v>
                </c:pt>
                <c:pt idx="6758">
                  <c:v>601</c:v>
                </c:pt>
                <c:pt idx="6759">
                  <c:v>604</c:v>
                </c:pt>
                <c:pt idx="6760">
                  <c:v>605</c:v>
                </c:pt>
                <c:pt idx="6761">
                  <c:v>601</c:v>
                </c:pt>
                <c:pt idx="6762">
                  <c:v>607</c:v>
                </c:pt>
                <c:pt idx="6763">
                  <c:v>604</c:v>
                </c:pt>
                <c:pt idx="6764">
                  <c:v>602</c:v>
                </c:pt>
                <c:pt idx="6765">
                  <c:v>603</c:v>
                </c:pt>
                <c:pt idx="6766">
                  <c:v>602</c:v>
                </c:pt>
                <c:pt idx="6767">
                  <c:v>603</c:v>
                </c:pt>
                <c:pt idx="6768">
                  <c:v>606</c:v>
                </c:pt>
                <c:pt idx="6769">
                  <c:v>601</c:v>
                </c:pt>
                <c:pt idx="6770">
                  <c:v>601</c:v>
                </c:pt>
                <c:pt idx="6771">
                  <c:v>601</c:v>
                </c:pt>
                <c:pt idx="6772">
                  <c:v>604</c:v>
                </c:pt>
                <c:pt idx="6773">
                  <c:v>601</c:v>
                </c:pt>
                <c:pt idx="6774">
                  <c:v>606</c:v>
                </c:pt>
                <c:pt idx="6775">
                  <c:v>606</c:v>
                </c:pt>
                <c:pt idx="6776">
                  <c:v>600</c:v>
                </c:pt>
                <c:pt idx="6777">
                  <c:v>603</c:v>
                </c:pt>
                <c:pt idx="6778">
                  <c:v>601</c:v>
                </c:pt>
                <c:pt idx="6779">
                  <c:v>609</c:v>
                </c:pt>
                <c:pt idx="6780">
                  <c:v>607</c:v>
                </c:pt>
                <c:pt idx="6781">
                  <c:v>601</c:v>
                </c:pt>
                <c:pt idx="6782">
                  <c:v>603</c:v>
                </c:pt>
                <c:pt idx="6783">
                  <c:v>604</c:v>
                </c:pt>
                <c:pt idx="6784">
                  <c:v>601</c:v>
                </c:pt>
                <c:pt idx="6785">
                  <c:v>604</c:v>
                </c:pt>
                <c:pt idx="6786">
                  <c:v>601</c:v>
                </c:pt>
                <c:pt idx="6787">
                  <c:v>601</c:v>
                </c:pt>
                <c:pt idx="6788">
                  <c:v>601</c:v>
                </c:pt>
                <c:pt idx="6789">
                  <c:v>601</c:v>
                </c:pt>
                <c:pt idx="6790">
                  <c:v>601</c:v>
                </c:pt>
                <c:pt idx="6791">
                  <c:v>601</c:v>
                </c:pt>
                <c:pt idx="6792">
                  <c:v>603</c:v>
                </c:pt>
                <c:pt idx="6793">
                  <c:v>605</c:v>
                </c:pt>
                <c:pt idx="6794">
                  <c:v>601</c:v>
                </c:pt>
                <c:pt idx="6795">
                  <c:v>604</c:v>
                </c:pt>
                <c:pt idx="6796">
                  <c:v>601</c:v>
                </c:pt>
                <c:pt idx="6797">
                  <c:v>603</c:v>
                </c:pt>
                <c:pt idx="6798">
                  <c:v>611</c:v>
                </c:pt>
                <c:pt idx="6799">
                  <c:v>601</c:v>
                </c:pt>
                <c:pt idx="6800">
                  <c:v>602</c:v>
                </c:pt>
                <c:pt idx="6801">
                  <c:v>601</c:v>
                </c:pt>
                <c:pt idx="6802">
                  <c:v>604</c:v>
                </c:pt>
                <c:pt idx="6803">
                  <c:v>602</c:v>
                </c:pt>
                <c:pt idx="6804">
                  <c:v>600</c:v>
                </c:pt>
                <c:pt idx="6805">
                  <c:v>598</c:v>
                </c:pt>
                <c:pt idx="6806">
                  <c:v>598</c:v>
                </c:pt>
                <c:pt idx="6807">
                  <c:v>603</c:v>
                </c:pt>
                <c:pt idx="6808">
                  <c:v>598</c:v>
                </c:pt>
                <c:pt idx="6809">
                  <c:v>603</c:v>
                </c:pt>
                <c:pt idx="6810">
                  <c:v>600</c:v>
                </c:pt>
                <c:pt idx="6811">
                  <c:v>603</c:v>
                </c:pt>
                <c:pt idx="6812">
                  <c:v>607</c:v>
                </c:pt>
                <c:pt idx="6813">
                  <c:v>603</c:v>
                </c:pt>
                <c:pt idx="6814">
                  <c:v>601</c:v>
                </c:pt>
                <c:pt idx="6815">
                  <c:v>601</c:v>
                </c:pt>
                <c:pt idx="6816">
                  <c:v>604</c:v>
                </c:pt>
                <c:pt idx="6817">
                  <c:v>605</c:v>
                </c:pt>
                <c:pt idx="6818">
                  <c:v>603</c:v>
                </c:pt>
                <c:pt idx="6819">
                  <c:v>603</c:v>
                </c:pt>
                <c:pt idx="6820">
                  <c:v>601</c:v>
                </c:pt>
                <c:pt idx="6821">
                  <c:v>606</c:v>
                </c:pt>
                <c:pt idx="6822">
                  <c:v>601</c:v>
                </c:pt>
                <c:pt idx="6823">
                  <c:v>603</c:v>
                </c:pt>
                <c:pt idx="6824">
                  <c:v>600</c:v>
                </c:pt>
                <c:pt idx="6825">
                  <c:v>601</c:v>
                </c:pt>
                <c:pt idx="6826">
                  <c:v>604</c:v>
                </c:pt>
                <c:pt idx="6827">
                  <c:v>602</c:v>
                </c:pt>
                <c:pt idx="6828">
                  <c:v>605</c:v>
                </c:pt>
                <c:pt idx="6829">
                  <c:v>601</c:v>
                </c:pt>
                <c:pt idx="6830">
                  <c:v>601</c:v>
                </c:pt>
                <c:pt idx="6831">
                  <c:v>611</c:v>
                </c:pt>
                <c:pt idx="6832">
                  <c:v>601</c:v>
                </c:pt>
                <c:pt idx="6833">
                  <c:v>603</c:v>
                </c:pt>
                <c:pt idx="6834">
                  <c:v>600</c:v>
                </c:pt>
                <c:pt idx="6835">
                  <c:v>601</c:v>
                </c:pt>
                <c:pt idx="6836">
                  <c:v>610</c:v>
                </c:pt>
                <c:pt idx="6837">
                  <c:v>601</c:v>
                </c:pt>
                <c:pt idx="6838">
                  <c:v>604</c:v>
                </c:pt>
                <c:pt idx="6839">
                  <c:v>601</c:v>
                </c:pt>
                <c:pt idx="6840">
                  <c:v>601</c:v>
                </c:pt>
                <c:pt idx="6841">
                  <c:v>605</c:v>
                </c:pt>
                <c:pt idx="6842">
                  <c:v>601</c:v>
                </c:pt>
                <c:pt idx="6843">
                  <c:v>602</c:v>
                </c:pt>
                <c:pt idx="6844">
                  <c:v>601</c:v>
                </c:pt>
                <c:pt idx="6845">
                  <c:v>601</c:v>
                </c:pt>
                <c:pt idx="6846">
                  <c:v>601</c:v>
                </c:pt>
                <c:pt idx="6847">
                  <c:v>601</c:v>
                </c:pt>
                <c:pt idx="6848">
                  <c:v>603</c:v>
                </c:pt>
                <c:pt idx="6849">
                  <c:v>601</c:v>
                </c:pt>
                <c:pt idx="6850">
                  <c:v>605</c:v>
                </c:pt>
                <c:pt idx="6851">
                  <c:v>606</c:v>
                </c:pt>
                <c:pt idx="6852">
                  <c:v>601</c:v>
                </c:pt>
                <c:pt idx="6853">
                  <c:v>605</c:v>
                </c:pt>
                <c:pt idx="6854">
                  <c:v>601</c:v>
                </c:pt>
                <c:pt idx="6855">
                  <c:v>607</c:v>
                </c:pt>
                <c:pt idx="6856">
                  <c:v>601</c:v>
                </c:pt>
                <c:pt idx="6857">
                  <c:v>601</c:v>
                </c:pt>
                <c:pt idx="6858">
                  <c:v>605</c:v>
                </c:pt>
                <c:pt idx="6859">
                  <c:v>601</c:v>
                </c:pt>
                <c:pt idx="6860">
                  <c:v>600</c:v>
                </c:pt>
                <c:pt idx="6861">
                  <c:v>600</c:v>
                </c:pt>
                <c:pt idx="6862">
                  <c:v>599</c:v>
                </c:pt>
                <c:pt idx="6863">
                  <c:v>597</c:v>
                </c:pt>
                <c:pt idx="6864">
                  <c:v>597</c:v>
                </c:pt>
                <c:pt idx="6865">
                  <c:v>598</c:v>
                </c:pt>
                <c:pt idx="6866">
                  <c:v>601</c:v>
                </c:pt>
                <c:pt idx="6867">
                  <c:v>597</c:v>
                </c:pt>
                <c:pt idx="6868">
                  <c:v>600</c:v>
                </c:pt>
                <c:pt idx="6869">
                  <c:v>600</c:v>
                </c:pt>
                <c:pt idx="6870">
                  <c:v>605</c:v>
                </c:pt>
                <c:pt idx="6871">
                  <c:v>601</c:v>
                </c:pt>
                <c:pt idx="6872">
                  <c:v>601</c:v>
                </c:pt>
                <c:pt idx="6873">
                  <c:v>603</c:v>
                </c:pt>
                <c:pt idx="6874">
                  <c:v>606</c:v>
                </c:pt>
                <c:pt idx="6875">
                  <c:v>605</c:v>
                </c:pt>
                <c:pt idx="6876">
                  <c:v>600</c:v>
                </c:pt>
                <c:pt idx="6877">
                  <c:v>601</c:v>
                </c:pt>
                <c:pt idx="6878">
                  <c:v>603</c:v>
                </c:pt>
                <c:pt idx="6879">
                  <c:v>601</c:v>
                </c:pt>
                <c:pt idx="6880">
                  <c:v>601</c:v>
                </c:pt>
                <c:pt idx="6881">
                  <c:v>601</c:v>
                </c:pt>
                <c:pt idx="6882">
                  <c:v>601</c:v>
                </c:pt>
                <c:pt idx="6883">
                  <c:v>603</c:v>
                </c:pt>
                <c:pt idx="6884">
                  <c:v>600</c:v>
                </c:pt>
                <c:pt idx="6885">
                  <c:v>600</c:v>
                </c:pt>
                <c:pt idx="6886">
                  <c:v>601</c:v>
                </c:pt>
                <c:pt idx="6887">
                  <c:v>603</c:v>
                </c:pt>
                <c:pt idx="6888">
                  <c:v>605</c:v>
                </c:pt>
                <c:pt idx="6889">
                  <c:v>601</c:v>
                </c:pt>
                <c:pt idx="6890">
                  <c:v>604</c:v>
                </c:pt>
                <c:pt idx="6891">
                  <c:v>601</c:v>
                </c:pt>
                <c:pt idx="6892">
                  <c:v>605</c:v>
                </c:pt>
                <c:pt idx="6893">
                  <c:v>607</c:v>
                </c:pt>
                <c:pt idx="6894">
                  <c:v>606</c:v>
                </c:pt>
                <c:pt idx="6895">
                  <c:v>600</c:v>
                </c:pt>
                <c:pt idx="6896">
                  <c:v>601</c:v>
                </c:pt>
                <c:pt idx="6897">
                  <c:v>601</c:v>
                </c:pt>
                <c:pt idx="6898">
                  <c:v>600</c:v>
                </c:pt>
                <c:pt idx="6899">
                  <c:v>603</c:v>
                </c:pt>
                <c:pt idx="6900">
                  <c:v>601</c:v>
                </c:pt>
                <c:pt idx="6901">
                  <c:v>600</c:v>
                </c:pt>
                <c:pt idx="6902">
                  <c:v>604</c:v>
                </c:pt>
                <c:pt idx="6903">
                  <c:v>601</c:v>
                </c:pt>
                <c:pt idx="6904">
                  <c:v>603</c:v>
                </c:pt>
                <c:pt idx="6905">
                  <c:v>601</c:v>
                </c:pt>
                <c:pt idx="6906">
                  <c:v>600</c:v>
                </c:pt>
                <c:pt idx="6907">
                  <c:v>604</c:v>
                </c:pt>
                <c:pt idx="6908">
                  <c:v>600</c:v>
                </c:pt>
                <c:pt idx="6909">
                  <c:v>604</c:v>
                </c:pt>
                <c:pt idx="6910">
                  <c:v>602</c:v>
                </c:pt>
                <c:pt idx="6911">
                  <c:v>601</c:v>
                </c:pt>
                <c:pt idx="6912">
                  <c:v>605</c:v>
                </c:pt>
                <c:pt idx="6913">
                  <c:v>604</c:v>
                </c:pt>
                <c:pt idx="6914">
                  <c:v>602</c:v>
                </c:pt>
                <c:pt idx="6915">
                  <c:v>601</c:v>
                </c:pt>
                <c:pt idx="6916">
                  <c:v>602</c:v>
                </c:pt>
                <c:pt idx="6917">
                  <c:v>601</c:v>
                </c:pt>
                <c:pt idx="6918">
                  <c:v>604</c:v>
                </c:pt>
                <c:pt idx="6919">
                  <c:v>601</c:v>
                </c:pt>
                <c:pt idx="6920">
                  <c:v>601</c:v>
                </c:pt>
                <c:pt idx="6921">
                  <c:v>598</c:v>
                </c:pt>
                <c:pt idx="6922">
                  <c:v>598</c:v>
                </c:pt>
                <c:pt idx="6923">
                  <c:v>603</c:v>
                </c:pt>
                <c:pt idx="6924">
                  <c:v>597</c:v>
                </c:pt>
                <c:pt idx="6925">
                  <c:v>600</c:v>
                </c:pt>
                <c:pt idx="6926">
                  <c:v>597</c:v>
                </c:pt>
                <c:pt idx="6927">
                  <c:v>598</c:v>
                </c:pt>
                <c:pt idx="6928">
                  <c:v>605</c:v>
                </c:pt>
                <c:pt idx="6929">
                  <c:v>601</c:v>
                </c:pt>
                <c:pt idx="6930">
                  <c:v>605</c:v>
                </c:pt>
                <c:pt idx="6931">
                  <c:v>605</c:v>
                </c:pt>
                <c:pt idx="6932">
                  <c:v>603</c:v>
                </c:pt>
                <c:pt idx="6933">
                  <c:v>602</c:v>
                </c:pt>
                <c:pt idx="6934">
                  <c:v>600</c:v>
                </c:pt>
                <c:pt idx="6935">
                  <c:v>605</c:v>
                </c:pt>
                <c:pt idx="6936">
                  <c:v>601</c:v>
                </c:pt>
                <c:pt idx="6937">
                  <c:v>603</c:v>
                </c:pt>
                <c:pt idx="6938">
                  <c:v>600</c:v>
                </c:pt>
                <c:pt idx="6939">
                  <c:v>601</c:v>
                </c:pt>
                <c:pt idx="6940">
                  <c:v>606</c:v>
                </c:pt>
                <c:pt idx="6941">
                  <c:v>601</c:v>
                </c:pt>
                <c:pt idx="6942">
                  <c:v>605</c:v>
                </c:pt>
                <c:pt idx="6943">
                  <c:v>601</c:v>
                </c:pt>
                <c:pt idx="6944">
                  <c:v>603</c:v>
                </c:pt>
                <c:pt idx="6945">
                  <c:v>600</c:v>
                </c:pt>
                <c:pt idx="6946">
                  <c:v>601</c:v>
                </c:pt>
                <c:pt idx="6947">
                  <c:v>604</c:v>
                </c:pt>
                <c:pt idx="6948">
                  <c:v>601</c:v>
                </c:pt>
                <c:pt idx="6949">
                  <c:v>603</c:v>
                </c:pt>
                <c:pt idx="6950">
                  <c:v>607</c:v>
                </c:pt>
                <c:pt idx="6951">
                  <c:v>601</c:v>
                </c:pt>
                <c:pt idx="6952">
                  <c:v>606</c:v>
                </c:pt>
                <c:pt idx="6953">
                  <c:v>600</c:v>
                </c:pt>
                <c:pt idx="6954">
                  <c:v>605</c:v>
                </c:pt>
                <c:pt idx="6955">
                  <c:v>600</c:v>
                </c:pt>
                <c:pt idx="6956">
                  <c:v>600</c:v>
                </c:pt>
                <c:pt idx="6957">
                  <c:v>603</c:v>
                </c:pt>
                <c:pt idx="6958">
                  <c:v>603</c:v>
                </c:pt>
                <c:pt idx="6959">
                  <c:v>600</c:v>
                </c:pt>
                <c:pt idx="6960">
                  <c:v>611</c:v>
                </c:pt>
                <c:pt idx="6961">
                  <c:v>600</c:v>
                </c:pt>
                <c:pt idx="6962">
                  <c:v>603</c:v>
                </c:pt>
                <c:pt idx="6963">
                  <c:v>600</c:v>
                </c:pt>
                <c:pt idx="6964">
                  <c:v>601</c:v>
                </c:pt>
                <c:pt idx="6965">
                  <c:v>605</c:v>
                </c:pt>
                <c:pt idx="6966">
                  <c:v>600</c:v>
                </c:pt>
                <c:pt idx="6967">
                  <c:v>603</c:v>
                </c:pt>
                <c:pt idx="6968">
                  <c:v>600</c:v>
                </c:pt>
                <c:pt idx="6969">
                  <c:v>608</c:v>
                </c:pt>
                <c:pt idx="6970">
                  <c:v>600</c:v>
                </c:pt>
                <c:pt idx="6971">
                  <c:v>601</c:v>
                </c:pt>
                <c:pt idx="6972">
                  <c:v>605</c:v>
                </c:pt>
                <c:pt idx="6973">
                  <c:v>600</c:v>
                </c:pt>
                <c:pt idx="6974">
                  <c:v>603</c:v>
                </c:pt>
                <c:pt idx="6975">
                  <c:v>601</c:v>
                </c:pt>
                <c:pt idx="6976">
                  <c:v>600</c:v>
                </c:pt>
                <c:pt idx="6977">
                  <c:v>605</c:v>
                </c:pt>
                <c:pt idx="6978">
                  <c:v>602</c:v>
                </c:pt>
                <c:pt idx="6979">
                  <c:v>605</c:v>
                </c:pt>
                <c:pt idx="6980">
                  <c:v>597</c:v>
                </c:pt>
                <c:pt idx="6981">
                  <c:v>597</c:v>
                </c:pt>
                <c:pt idx="6982">
                  <c:v>598</c:v>
                </c:pt>
                <c:pt idx="6983">
                  <c:v>597</c:v>
                </c:pt>
                <c:pt idx="6984">
                  <c:v>600</c:v>
                </c:pt>
                <c:pt idx="6985">
                  <c:v>597</c:v>
                </c:pt>
                <c:pt idx="6986">
                  <c:v>598</c:v>
                </c:pt>
                <c:pt idx="6987">
                  <c:v>602</c:v>
                </c:pt>
                <c:pt idx="6988">
                  <c:v>606</c:v>
                </c:pt>
                <c:pt idx="6989">
                  <c:v>600</c:v>
                </c:pt>
                <c:pt idx="6990">
                  <c:v>600</c:v>
                </c:pt>
                <c:pt idx="6991">
                  <c:v>603</c:v>
                </c:pt>
                <c:pt idx="6992">
                  <c:v>600</c:v>
                </c:pt>
                <c:pt idx="6993">
                  <c:v>605</c:v>
                </c:pt>
                <c:pt idx="6994">
                  <c:v>600</c:v>
                </c:pt>
                <c:pt idx="6995">
                  <c:v>600</c:v>
                </c:pt>
                <c:pt idx="6996">
                  <c:v>604</c:v>
                </c:pt>
                <c:pt idx="6997">
                  <c:v>605</c:v>
                </c:pt>
                <c:pt idx="6998">
                  <c:v>604</c:v>
                </c:pt>
                <c:pt idx="6999">
                  <c:v>600</c:v>
                </c:pt>
                <c:pt idx="7000">
                  <c:v>600</c:v>
                </c:pt>
                <c:pt idx="7001">
                  <c:v>603</c:v>
                </c:pt>
                <c:pt idx="7002">
                  <c:v>600</c:v>
                </c:pt>
                <c:pt idx="7003">
                  <c:v>606</c:v>
                </c:pt>
                <c:pt idx="7004">
                  <c:v>600</c:v>
                </c:pt>
                <c:pt idx="7005">
                  <c:v>600</c:v>
                </c:pt>
                <c:pt idx="7006">
                  <c:v>604</c:v>
                </c:pt>
                <c:pt idx="7007">
                  <c:v>600</c:v>
                </c:pt>
                <c:pt idx="7008">
                  <c:v>604</c:v>
                </c:pt>
                <c:pt idx="7009">
                  <c:v>600</c:v>
                </c:pt>
                <c:pt idx="7010">
                  <c:v>600</c:v>
                </c:pt>
                <c:pt idx="7011">
                  <c:v>602</c:v>
                </c:pt>
                <c:pt idx="7012">
                  <c:v>600</c:v>
                </c:pt>
                <c:pt idx="7013">
                  <c:v>600</c:v>
                </c:pt>
                <c:pt idx="7014">
                  <c:v>599</c:v>
                </c:pt>
                <c:pt idx="7015">
                  <c:v>600</c:v>
                </c:pt>
                <c:pt idx="7016">
                  <c:v>611</c:v>
                </c:pt>
                <c:pt idx="7017">
                  <c:v>600</c:v>
                </c:pt>
                <c:pt idx="7018">
                  <c:v>599</c:v>
                </c:pt>
                <c:pt idx="7019">
                  <c:v>602</c:v>
                </c:pt>
                <c:pt idx="7020">
                  <c:v>600</c:v>
                </c:pt>
                <c:pt idx="7021">
                  <c:v>604</c:v>
                </c:pt>
                <c:pt idx="7022">
                  <c:v>599</c:v>
                </c:pt>
                <c:pt idx="7023">
                  <c:v>600</c:v>
                </c:pt>
                <c:pt idx="7024">
                  <c:v>604</c:v>
                </c:pt>
                <c:pt idx="7025">
                  <c:v>601</c:v>
                </c:pt>
                <c:pt idx="7026">
                  <c:v>600</c:v>
                </c:pt>
                <c:pt idx="7027">
                  <c:v>603</c:v>
                </c:pt>
                <c:pt idx="7028">
                  <c:v>600</c:v>
                </c:pt>
                <c:pt idx="7029">
                  <c:v>605</c:v>
                </c:pt>
                <c:pt idx="7030">
                  <c:v>599</c:v>
                </c:pt>
                <c:pt idx="7031">
                  <c:v>603</c:v>
                </c:pt>
                <c:pt idx="7032">
                  <c:v>601</c:v>
                </c:pt>
                <c:pt idx="7033">
                  <c:v>604</c:v>
                </c:pt>
                <c:pt idx="7034">
                  <c:v>600</c:v>
                </c:pt>
                <c:pt idx="7035">
                  <c:v>609</c:v>
                </c:pt>
                <c:pt idx="7036">
                  <c:v>600</c:v>
                </c:pt>
                <c:pt idx="7037">
                  <c:v>602</c:v>
                </c:pt>
                <c:pt idx="7038">
                  <c:v>602</c:v>
                </c:pt>
                <c:pt idx="7039">
                  <c:v>601</c:v>
                </c:pt>
                <c:pt idx="7040">
                  <c:v>597</c:v>
                </c:pt>
                <c:pt idx="7041">
                  <c:v>597</c:v>
                </c:pt>
                <c:pt idx="7042">
                  <c:v>596</c:v>
                </c:pt>
                <c:pt idx="7043">
                  <c:v>597</c:v>
                </c:pt>
                <c:pt idx="7044">
                  <c:v>601</c:v>
                </c:pt>
                <c:pt idx="7045">
                  <c:v>596</c:v>
                </c:pt>
                <c:pt idx="7046">
                  <c:v>600</c:v>
                </c:pt>
                <c:pt idx="7047">
                  <c:v>603</c:v>
                </c:pt>
                <c:pt idx="7048">
                  <c:v>600</c:v>
                </c:pt>
                <c:pt idx="7049">
                  <c:v>599</c:v>
                </c:pt>
                <c:pt idx="7050">
                  <c:v>604</c:v>
                </c:pt>
                <c:pt idx="7051">
                  <c:v>601</c:v>
                </c:pt>
                <c:pt idx="7052">
                  <c:v>600</c:v>
                </c:pt>
                <c:pt idx="7053">
                  <c:v>605</c:v>
                </c:pt>
                <c:pt idx="7054">
                  <c:v>603</c:v>
                </c:pt>
                <c:pt idx="7055">
                  <c:v>606</c:v>
                </c:pt>
                <c:pt idx="7056">
                  <c:v>601</c:v>
                </c:pt>
                <c:pt idx="7057">
                  <c:v>600</c:v>
                </c:pt>
                <c:pt idx="7058">
                  <c:v>603</c:v>
                </c:pt>
                <c:pt idx="7059">
                  <c:v>600</c:v>
                </c:pt>
                <c:pt idx="7060">
                  <c:v>599</c:v>
                </c:pt>
                <c:pt idx="7061">
                  <c:v>602</c:v>
                </c:pt>
                <c:pt idx="7062">
                  <c:v>601</c:v>
                </c:pt>
                <c:pt idx="7063">
                  <c:v>600</c:v>
                </c:pt>
                <c:pt idx="7064">
                  <c:v>602</c:v>
                </c:pt>
                <c:pt idx="7065">
                  <c:v>599</c:v>
                </c:pt>
                <c:pt idx="7066">
                  <c:v>600</c:v>
                </c:pt>
                <c:pt idx="7067">
                  <c:v>604</c:v>
                </c:pt>
                <c:pt idx="7068">
                  <c:v>600</c:v>
                </c:pt>
                <c:pt idx="7069">
                  <c:v>603</c:v>
                </c:pt>
                <c:pt idx="7070">
                  <c:v>599</c:v>
                </c:pt>
                <c:pt idx="7071">
                  <c:v>600</c:v>
                </c:pt>
                <c:pt idx="7072">
                  <c:v>605</c:v>
                </c:pt>
                <c:pt idx="7073">
                  <c:v>603</c:v>
                </c:pt>
                <c:pt idx="7074">
                  <c:v>605</c:v>
                </c:pt>
                <c:pt idx="7075">
                  <c:v>600</c:v>
                </c:pt>
                <c:pt idx="7076">
                  <c:v>603</c:v>
                </c:pt>
                <c:pt idx="7077">
                  <c:v>600</c:v>
                </c:pt>
                <c:pt idx="7078">
                  <c:v>599</c:v>
                </c:pt>
                <c:pt idx="7079">
                  <c:v>604</c:v>
                </c:pt>
                <c:pt idx="7080">
                  <c:v>599</c:v>
                </c:pt>
                <c:pt idx="7081">
                  <c:v>606</c:v>
                </c:pt>
                <c:pt idx="7082">
                  <c:v>599</c:v>
                </c:pt>
                <c:pt idx="7083">
                  <c:v>601</c:v>
                </c:pt>
                <c:pt idx="7084">
                  <c:v>604</c:v>
                </c:pt>
                <c:pt idx="7085">
                  <c:v>604</c:v>
                </c:pt>
                <c:pt idx="7086">
                  <c:v>601</c:v>
                </c:pt>
                <c:pt idx="7087">
                  <c:v>600</c:v>
                </c:pt>
                <c:pt idx="7088">
                  <c:v>603</c:v>
                </c:pt>
                <c:pt idx="7089">
                  <c:v>603</c:v>
                </c:pt>
                <c:pt idx="7090">
                  <c:v>599</c:v>
                </c:pt>
                <c:pt idx="7091">
                  <c:v>601</c:v>
                </c:pt>
                <c:pt idx="7092">
                  <c:v>603</c:v>
                </c:pt>
                <c:pt idx="7093">
                  <c:v>602</c:v>
                </c:pt>
                <c:pt idx="7094">
                  <c:v>600</c:v>
                </c:pt>
                <c:pt idx="7095">
                  <c:v>601</c:v>
                </c:pt>
                <c:pt idx="7096">
                  <c:v>605</c:v>
                </c:pt>
                <c:pt idx="7097">
                  <c:v>600</c:v>
                </c:pt>
                <c:pt idx="7098">
                  <c:v>601</c:v>
                </c:pt>
                <c:pt idx="7099">
                  <c:v>597</c:v>
                </c:pt>
                <c:pt idx="7100">
                  <c:v>598</c:v>
                </c:pt>
                <c:pt idx="7101">
                  <c:v>598</c:v>
                </c:pt>
                <c:pt idx="7102">
                  <c:v>597</c:v>
                </c:pt>
                <c:pt idx="7103">
                  <c:v>602</c:v>
                </c:pt>
                <c:pt idx="7104">
                  <c:v>598</c:v>
                </c:pt>
                <c:pt idx="7105">
                  <c:v>603</c:v>
                </c:pt>
                <c:pt idx="7106">
                  <c:v>600</c:v>
                </c:pt>
                <c:pt idx="7107">
                  <c:v>604</c:v>
                </c:pt>
                <c:pt idx="7108">
                  <c:v>600</c:v>
                </c:pt>
                <c:pt idx="7109">
                  <c:v>600</c:v>
                </c:pt>
                <c:pt idx="7110">
                  <c:v>605</c:v>
                </c:pt>
                <c:pt idx="7111">
                  <c:v>602</c:v>
                </c:pt>
                <c:pt idx="7112">
                  <c:v>600</c:v>
                </c:pt>
                <c:pt idx="7113">
                  <c:v>600</c:v>
                </c:pt>
                <c:pt idx="7114">
                  <c:v>602</c:v>
                </c:pt>
                <c:pt idx="7115">
                  <c:v>600</c:v>
                </c:pt>
                <c:pt idx="7116">
                  <c:v>607</c:v>
                </c:pt>
                <c:pt idx="7117">
                  <c:v>603</c:v>
                </c:pt>
                <c:pt idx="7118">
                  <c:v>600</c:v>
                </c:pt>
                <c:pt idx="7119">
                  <c:v>601</c:v>
                </c:pt>
                <c:pt idx="7120">
                  <c:v>602</c:v>
                </c:pt>
                <c:pt idx="7121">
                  <c:v>605</c:v>
                </c:pt>
                <c:pt idx="7122">
                  <c:v>600</c:v>
                </c:pt>
                <c:pt idx="7123">
                  <c:v>601</c:v>
                </c:pt>
                <c:pt idx="7124">
                  <c:v>605</c:v>
                </c:pt>
                <c:pt idx="7125">
                  <c:v>599</c:v>
                </c:pt>
                <c:pt idx="7126">
                  <c:v>599</c:v>
                </c:pt>
                <c:pt idx="7127">
                  <c:v>602</c:v>
                </c:pt>
                <c:pt idx="7128">
                  <c:v>599</c:v>
                </c:pt>
                <c:pt idx="7129">
                  <c:v>599</c:v>
                </c:pt>
                <c:pt idx="7130">
                  <c:v>608</c:v>
                </c:pt>
                <c:pt idx="7131">
                  <c:v>600</c:v>
                </c:pt>
                <c:pt idx="7132">
                  <c:v>603</c:v>
                </c:pt>
                <c:pt idx="7133">
                  <c:v>599</c:v>
                </c:pt>
                <c:pt idx="7134">
                  <c:v>600</c:v>
                </c:pt>
                <c:pt idx="7135">
                  <c:v>601</c:v>
                </c:pt>
                <c:pt idx="7136">
                  <c:v>600</c:v>
                </c:pt>
                <c:pt idx="7137">
                  <c:v>601</c:v>
                </c:pt>
                <c:pt idx="7138">
                  <c:v>600</c:v>
                </c:pt>
                <c:pt idx="7139">
                  <c:v>600</c:v>
                </c:pt>
                <c:pt idx="7140">
                  <c:v>604</c:v>
                </c:pt>
                <c:pt idx="7141">
                  <c:v>600</c:v>
                </c:pt>
                <c:pt idx="7142">
                  <c:v>599</c:v>
                </c:pt>
                <c:pt idx="7143">
                  <c:v>604</c:v>
                </c:pt>
                <c:pt idx="7144">
                  <c:v>599</c:v>
                </c:pt>
                <c:pt idx="7145">
                  <c:v>600</c:v>
                </c:pt>
                <c:pt idx="7146">
                  <c:v>600</c:v>
                </c:pt>
                <c:pt idx="7147">
                  <c:v>600</c:v>
                </c:pt>
                <c:pt idx="7148">
                  <c:v>604</c:v>
                </c:pt>
                <c:pt idx="7149">
                  <c:v>605</c:v>
                </c:pt>
                <c:pt idx="7150">
                  <c:v>601</c:v>
                </c:pt>
                <c:pt idx="7151">
                  <c:v>604</c:v>
                </c:pt>
                <c:pt idx="7152">
                  <c:v>601</c:v>
                </c:pt>
                <c:pt idx="7153">
                  <c:v>599</c:v>
                </c:pt>
                <c:pt idx="7154">
                  <c:v>603</c:v>
                </c:pt>
                <c:pt idx="7155">
                  <c:v>599</c:v>
                </c:pt>
                <c:pt idx="7156">
                  <c:v>605</c:v>
                </c:pt>
                <c:pt idx="7157">
                  <c:v>597</c:v>
                </c:pt>
                <c:pt idx="7158">
                  <c:v>601</c:v>
                </c:pt>
                <c:pt idx="7159">
                  <c:v>597</c:v>
                </c:pt>
                <c:pt idx="7160">
                  <c:v>597</c:v>
                </c:pt>
                <c:pt idx="7161">
                  <c:v>596</c:v>
                </c:pt>
                <c:pt idx="7162">
                  <c:v>597</c:v>
                </c:pt>
                <c:pt idx="7163">
                  <c:v>598</c:v>
                </c:pt>
                <c:pt idx="7164">
                  <c:v>601</c:v>
                </c:pt>
                <c:pt idx="7165">
                  <c:v>604</c:v>
                </c:pt>
                <c:pt idx="7166">
                  <c:v>599</c:v>
                </c:pt>
                <c:pt idx="7167">
                  <c:v>599</c:v>
                </c:pt>
                <c:pt idx="7168">
                  <c:v>607</c:v>
                </c:pt>
                <c:pt idx="7169">
                  <c:v>600</c:v>
                </c:pt>
                <c:pt idx="7170">
                  <c:v>601</c:v>
                </c:pt>
                <c:pt idx="7171">
                  <c:v>600</c:v>
                </c:pt>
                <c:pt idx="7172">
                  <c:v>600</c:v>
                </c:pt>
                <c:pt idx="7173">
                  <c:v>600</c:v>
                </c:pt>
                <c:pt idx="7174">
                  <c:v>601</c:v>
                </c:pt>
                <c:pt idx="7175">
                  <c:v>602</c:v>
                </c:pt>
                <c:pt idx="7176">
                  <c:v>606</c:v>
                </c:pt>
                <c:pt idx="7177">
                  <c:v>600</c:v>
                </c:pt>
                <c:pt idx="7178">
                  <c:v>600</c:v>
                </c:pt>
                <c:pt idx="7179">
                  <c:v>602</c:v>
                </c:pt>
                <c:pt idx="7180">
                  <c:v>600</c:v>
                </c:pt>
                <c:pt idx="7181">
                  <c:v>600</c:v>
                </c:pt>
                <c:pt idx="7182">
                  <c:v>600</c:v>
                </c:pt>
                <c:pt idx="7183">
                  <c:v>601</c:v>
                </c:pt>
                <c:pt idx="7184">
                  <c:v>605</c:v>
                </c:pt>
                <c:pt idx="7185">
                  <c:v>601</c:v>
                </c:pt>
                <c:pt idx="7186">
                  <c:v>601</c:v>
                </c:pt>
                <c:pt idx="7187">
                  <c:v>610</c:v>
                </c:pt>
                <c:pt idx="7188">
                  <c:v>600</c:v>
                </c:pt>
                <c:pt idx="7189">
                  <c:v>606</c:v>
                </c:pt>
                <c:pt idx="7190">
                  <c:v>601</c:v>
                </c:pt>
                <c:pt idx="7191">
                  <c:v>600</c:v>
                </c:pt>
                <c:pt idx="7192">
                  <c:v>603</c:v>
                </c:pt>
                <c:pt idx="7193">
                  <c:v>605</c:v>
                </c:pt>
                <c:pt idx="7194">
                  <c:v>604</c:v>
                </c:pt>
                <c:pt idx="7195">
                  <c:v>600</c:v>
                </c:pt>
                <c:pt idx="7196">
                  <c:v>600</c:v>
                </c:pt>
                <c:pt idx="7197">
                  <c:v>600</c:v>
                </c:pt>
                <c:pt idx="7198">
                  <c:v>602</c:v>
                </c:pt>
                <c:pt idx="7199">
                  <c:v>600</c:v>
                </c:pt>
                <c:pt idx="7200">
                  <c:v>600</c:v>
                </c:pt>
                <c:pt idx="7201">
                  <c:v>599</c:v>
                </c:pt>
                <c:pt idx="7202">
                  <c:v>605</c:v>
                </c:pt>
                <c:pt idx="7203">
                  <c:v>600</c:v>
                </c:pt>
                <c:pt idx="7204">
                  <c:v>600</c:v>
                </c:pt>
                <c:pt idx="7205">
                  <c:v>603</c:v>
                </c:pt>
                <c:pt idx="7206">
                  <c:v>605</c:v>
                </c:pt>
                <c:pt idx="7207">
                  <c:v>606</c:v>
                </c:pt>
                <c:pt idx="7208">
                  <c:v>601</c:v>
                </c:pt>
                <c:pt idx="7209">
                  <c:v>600</c:v>
                </c:pt>
                <c:pt idx="7210">
                  <c:v>604</c:v>
                </c:pt>
                <c:pt idx="7211">
                  <c:v>600</c:v>
                </c:pt>
                <c:pt idx="7212">
                  <c:v>602</c:v>
                </c:pt>
                <c:pt idx="7213">
                  <c:v>600</c:v>
                </c:pt>
                <c:pt idx="7214">
                  <c:v>600</c:v>
                </c:pt>
                <c:pt idx="7215">
                  <c:v>603</c:v>
                </c:pt>
                <c:pt idx="7216">
                  <c:v>598</c:v>
                </c:pt>
                <c:pt idx="7217">
                  <c:v>597</c:v>
                </c:pt>
                <c:pt idx="7218">
                  <c:v>597</c:v>
                </c:pt>
                <c:pt idx="7219">
                  <c:v>601</c:v>
                </c:pt>
                <c:pt idx="7220">
                  <c:v>598</c:v>
                </c:pt>
                <c:pt idx="7221">
                  <c:v>597</c:v>
                </c:pt>
                <c:pt idx="7222">
                  <c:v>603</c:v>
                </c:pt>
                <c:pt idx="7223">
                  <c:v>602</c:v>
                </c:pt>
                <c:pt idx="7224">
                  <c:v>603</c:v>
                </c:pt>
                <c:pt idx="7225">
                  <c:v>603</c:v>
                </c:pt>
                <c:pt idx="7226">
                  <c:v>601</c:v>
                </c:pt>
                <c:pt idx="7227">
                  <c:v>601</c:v>
                </c:pt>
                <c:pt idx="7228">
                  <c:v>601</c:v>
                </c:pt>
                <c:pt idx="7229">
                  <c:v>601</c:v>
                </c:pt>
                <c:pt idx="7230">
                  <c:v>605</c:v>
                </c:pt>
                <c:pt idx="7231">
                  <c:v>606</c:v>
                </c:pt>
                <c:pt idx="7232">
                  <c:v>600</c:v>
                </c:pt>
                <c:pt idx="7233">
                  <c:v>601</c:v>
                </c:pt>
                <c:pt idx="7234">
                  <c:v>600</c:v>
                </c:pt>
                <c:pt idx="7235">
                  <c:v>600</c:v>
                </c:pt>
                <c:pt idx="7236">
                  <c:v>605</c:v>
                </c:pt>
                <c:pt idx="7237">
                  <c:v>599</c:v>
                </c:pt>
                <c:pt idx="7238">
                  <c:v>603</c:v>
                </c:pt>
                <c:pt idx="7239">
                  <c:v>601</c:v>
                </c:pt>
                <c:pt idx="7240">
                  <c:v>605</c:v>
                </c:pt>
                <c:pt idx="7241">
                  <c:v>601</c:v>
                </c:pt>
                <c:pt idx="7242">
                  <c:v>600</c:v>
                </c:pt>
                <c:pt idx="7243">
                  <c:v>605</c:v>
                </c:pt>
                <c:pt idx="7244">
                  <c:v>606</c:v>
                </c:pt>
                <c:pt idx="7245">
                  <c:v>601</c:v>
                </c:pt>
                <c:pt idx="7246">
                  <c:v>605</c:v>
                </c:pt>
                <c:pt idx="7247">
                  <c:v>601</c:v>
                </c:pt>
                <c:pt idx="7248">
                  <c:v>601</c:v>
                </c:pt>
                <c:pt idx="7249">
                  <c:v>603</c:v>
                </c:pt>
                <c:pt idx="7250">
                  <c:v>600</c:v>
                </c:pt>
                <c:pt idx="7251">
                  <c:v>606</c:v>
                </c:pt>
                <c:pt idx="7252">
                  <c:v>601</c:v>
                </c:pt>
                <c:pt idx="7253">
                  <c:v>601</c:v>
                </c:pt>
                <c:pt idx="7254">
                  <c:v>605</c:v>
                </c:pt>
                <c:pt idx="7255">
                  <c:v>600</c:v>
                </c:pt>
                <c:pt idx="7256">
                  <c:v>601</c:v>
                </c:pt>
                <c:pt idx="7257">
                  <c:v>604</c:v>
                </c:pt>
                <c:pt idx="7258">
                  <c:v>604</c:v>
                </c:pt>
                <c:pt idx="7259">
                  <c:v>605</c:v>
                </c:pt>
                <c:pt idx="7260">
                  <c:v>601</c:v>
                </c:pt>
                <c:pt idx="7261">
                  <c:v>601</c:v>
                </c:pt>
                <c:pt idx="7262">
                  <c:v>605</c:v>
                </c:pt>
                <c:pt idx="7263">
                  <c:v>606</c:v>
                </c:pt>
                <c:pt idx="7264">
                  <c:v>608</c:v>
                </c:pt>
                <c:pt idx="7265">
                  <c:v>604</c:v>
                </c:pt>
                <c:pt idx="7266">
                  <c:v>602</c:v>
                </c:pt>
                <c:pt idx="7267">
                  <c:v>601</c:v>
                </c:pt>
                <c:pt idx="7268">
                  <c:v>602</c:v>
                </c:pt>
                <c:pt idx="7269">
                  <c:v>601</c:v>
                </c:pt>
                <c:pt idx="7270">
                  <c:v>601</c:v>
                </c:pt>
                <c:pt idx="7271">
                  <c:v>602</c:v>
                </c:pt>
                <c:pt idx="7272">
                  <c:v>601</c:v>
                </c:pt>
                <c:pt idx="7273">
                  <c:v>605</c:v>
                </c:pt>
                <c:pt idx="7274">
                  <c:v>601</c:v>
                </c:pt>
                <c:pt idx="7275">
                  <c:v>597</c:v>
                </c:pt>
                <c:pt idx="7276">
                  <c:v>599</c:v>
                </c:pt>
                <c:pt idx="7277">
                  <c:v>603</c:v>
                </c:pt>
                <c:pt idx="7278">
                  <c:v>598</c:v>
                </c:pt>
                <c:pt idx="7279">
                  <c:v>597</c:v>
                </c:pt>
                <c:pt idx="7280">
                  <c:v>600</c:v>
                </c:pt>
                <c:pt idx="7281">
                  <c:v>597</c:v>
                </c:pt>
                <c:pt idx="7282">
                  <c:v>609</c:v>
                </c:pt>
                <c:pt idx="7283">
                  <c:v>601</c:v>
                </c:pt>
                <c:pt idx="7284">
                  <c:v>601</c:v>
                </c:pt>
                <c:pt idx="7285">
                  <c:v>601</c:v>
                </c:pt>
                <c:pt idx="7286">
                  <c:v>604</c:v>
                </c:pt>
                <c:pt idx="7287">
                  <c:v>601</c:v>
                </c:pt>
                <c:pt idx="7288">
                  <c:v>602</c:v>
                </c:pt>
                <c:pt idx="7289">
                  <c:v>602</c:v>
                </c:pt>
                <c:pt idx="7290">
                  <c:v>605</c:v>
                </c:pt>
                <c:pt idx="7291">
                  <c:v>605</c:v>
                </c:pt>
                <c:pt idx="7292">
                  <c:v>601</c:v>
                </c:pt>
                <c:pt idx="7293">
                  <c:v>606</c:v>
                </c:pt>
                <c:pt idx="7294">
                  <c:v>601</c:v>
                </c:pt>
                <c:pt idx="7295">
                  <c:v>606</c:v>
                </c:pt>
                <c:pt idx="7296">
                  <c:v>605</c:v>
                </c:pt>
                <c:pt idx="7297">
                  <c:v>601</c:v>
                </c:pt>
                <c:pt idx="7298">
                  <c:v>601</c:v>
                </c:pt>
                <c:pt idx="7299">
                  <c:v>601</c:v>
                </c:pt>
                <c:pt idx="7300">
                  <c:v>605</c:v>
                </c:pt>
                <c:pt idx="7301">
                  <c:v>608</c:v>
                </c:pt>
                <c:pt idx="7302">
                  <c:v>601</c:v>
                </c:pt>
                <c:pt idx="7303">
                  <c:v>604</c:v>
                </c:pt>
                <c:pt idx="7304">
                  <c:v>601</c:v>
                </c:pt>
                <c:pt idx="7305">
                  <c:v>601</c:v>
                </c:pt>
                <c:pt idx="7306">
                  <c:v>605</c:v>
                </c:pt>
                <c:pt idx="7307">
                  <c:v>601</c:v>
                </c:pt>
                <c:pt idx="7308">
                  <c:v>601</c:v>
                </c:pt>
                <c:pt idx="7309">
                  <c:v>605</c:v>
                </c:pt>
                <c:pt idx="7310">
                  <c:v>601</c:v>
                </c:pt>
                <c:pt idx="7311">
                  <c:v>601</c:v>
                </c:pt>
                <c:pt idx="7312">
                  <c:v>602</c:v>
                </c:pt>
                <c:pt idx="7313">
                  <c:v>602</c:v>
                </c:pt>
                <c:pt idx="7314">
                  <c:v>607</c:v>
                </c:pt>
                <c:pt idx="7315">
                  <c:v>605</c:v>
                </c:pt>
                <c:pt idx="7316">
                  <c:v>602</c:v>
                </c:pt>
                <c:pt idx="7317">
                  <c:v>605</c:v>
                </c:pt>
                <c:pt idx="7318">
                  <c:v>601</c:v>
                </c:pt>
                <c:pt idx="7319">
                  <c:v>601</c:v>
                </c:pt>
                <c:pt idx="7320">
                  <c:v>607</c:v>
                </c:pt>
                <c:pt idx="7321">
                  <c:v>602</c:v>
                </c:pt>
                <c:pt idx="7322">
                  <c:v>607</c:v>
                </c:pt>
                <c:pt idx="7323">
                  <c:v>603</c:v>
                </c:pt>
                <c:pt idx="7324">
                  <c:v>602</c:v>
                </c:pt>
                <c:pt idx="7325">
                  <c:v>605</c:v>
                </c:pt>
                <c:pt idx="7326">
                  <c:v>601</c:v>
                </c:pt>
                <c:pt idx="7327">
                  <c:v>603</c:v>
                </c:pt>
                <c:pt idx="7328">
                  <c:v>602</c:v>
                </c:pt>
                <c:pt idx="7329">
                  <c:v>607</c:v>
                </c:pt>
                <c:pt idx="7330">
                  <c:v>601</c:v>
                </c:pt>
                <c:pt idx="7331">
                  <c:v>601</c:v>
                </c:pt>
                <c:pt idx="7332">
                  <c:v>605</c:v>
                </c:pt>
                <c:pt idx="7333">
                  <c:v>605</c:v>
                </c:pt>
                <c:pt idx="7334">
                  <c:v>603</c:v>
                </c:pt>
                <c:pt idx="7335">
                  <c:v>598</c:v>
                </c:pt>
                <c:pt idx="7336">
                  <c:v>602</c:v>
                </c:pt>
                <c:pt idx="7337">
                  <c:v>598</c:v>
                </c:pt>
                <c:pt idx="7338">
                  <c:v>602</c:v>
                </c:pt>
                <c:pt idx="7339">
                  <c:v>609</c:v>
                </c:pt>
                <c:pt idx="7340">
                  <c:v>601</c:v>
                </c:pt>
                <c:pt idx="7341">
                  <c:v>603</c:v>
                </c:pt>
                <c:pt idx="7342">
                  <c:v>602</c:v>
                </c:pt>
                <c:pt idx="7343">
                  <c:v>602</c:v>
                </c:pt>
                <c:pt idx="7344">
                  <c:v>603</c:v>
                </c:pt>
                <c:pt idx="7345">
                  <c:v>606</c:v>
                </c:pt>
                <c:pt idx="7346">
                  <c:v>605</c:v>
                </c:pt>
                <c:pt idx="7347">
                  <c:v>602</c:v>
                </c:pt>
                <c:pt idx="7348">
                  <c:v>601</c:v>
                </c:pt>
                <c:pt idx="7349">
                  <c:v>606</c:v>
                </c:pt>
                <c:pt idx="7350">
                  <c:v>603</c:v>
                </c:pt>
                <c:pt idx="7351">
                  <c:v>605</c:v>
                </c:pt>
                <c:pt idx="7352">
                  <c:v>602</c:v>
                </c:pt>
                <c:pt idx="7353">
                  <c:v>606</c:v>
                </c:pt>
                <c:pt idx="7354">
                  <c:v>603</c:v>
                </c:pt>
                <c:pt idx="7355">
                  <c:v>601</c:v>
                </c:pt>
                <c:pt idx="7356">
                  <c:v>601</c:v>
                </c:pt>
                <c:pt idx="7357">
                  <c:v>602</c:v>
                </c:pt>
                <c:pt idx="7358">
                  <c:v>611</c:v>
                </c:pt>
                <c:pt idx="7359">
                  <c:v>601</c:v>
                </c:pt>
                <c:pt idx="7360">
                  <c:v>604</c:v>
                </c:pt>
                <c:pt idx="7361">
                  <c:v>605</c:v>
                </c:pt>
                <c:pt idx="7362">
                  <c:v>601</c:v>
                </c:pt>
                <c:pt idx="7363">
                  <c:v>601</c:v>
                </c:pt>
                <c:pt idx="7364">
                  <c:v>601</c:v>
                </c:pt>
                <c:pt idx="7365">
                  <c:v>601</c:v>
                </c:pt>
                <c:pt idx="7366">
                  <c:v>603</c:v>
                </c:pt>
                <c:pt idx="7367">
                  <c:v>603</c:v>
                </c:pt>
                <c:pt idx="7368">
                  <c:v>606</c:v>
                </c:pt>
                <c:pt idx="7369">
                  <c:v>602</c:v>
                </c:pt>
                <c:pt idx="7370">
                  <c:v>605</c:v>
                </c:pt>
                <c:pt idx="7371">
                  <c:v>602</c:v>
                </c:pt>
                <c:pt idx="7372">
                  <c:v>602</c:v>
                </c:pt>
                <c:pt idx="7373">
                  <c:v>605</c:v>
                </c:pt>
                <c:pt idx="7374">
                  <c:v>602</c:v>
                </c:pt>
                <c:pt idx="7375">
                  <c:v>602</c:v>
                </c:pt>
                <c:pt idx="7376">
                  <c:v>601</c:v>
                </c:pt>
                <c:pt idx="7377">
                  <c:v>608</c:v>
                </c:pt>
                <c:pt idx="7378">
                  <c:v>603</c:v>
                </c:pt>
                <c:pt idx="7379">
                  <c:v>601</c:v>
                </c:pt>
                <c:pt idx="7380">
                  <c:v>601</c:v>
                </c:pt>
                <c:pt idx="7381">
                  <c:v>601</c:v>
                </c:pt>
                <c:pt idx="7382">
                  <c:v>606</c:v>
                </c:pt>
                <c:pt idx="7383">
                  <c:v>601</c:v>
                </c:pt>
                <c:pt idx="7384">
                  <c:v>601</c:v>
                </c:pt>
                <c:pt idx="7385">
                  <c:v>604</c:v>
                </c:pt>
                <c:pt idx="7386">
                  <c:v>605</c:v>
                </c:pt>
                <c:pt idx="7387">
                  <c:v>601</c:v>
                </c:pt>
                <c:pt idx="7388">
                  <c:v>601</c:v>
                </c:pt>
                <c:pt idx="7389">
                  <c:v>602</c:v>
                </c:pt>
                <c:pt idx="7390">
                  <c:v>605</c:v>
                </c:pt>
                <c:pt idx="7391">
                  <c:v>604</c:v>
                </c:pt>
                <c:pt idx="7392">
                  <c:v>606</c:v>
                </c:pt>
                <c:pt idx="7393">
                  <c:v>598</c:v>
                </c:pt>
                <c:pt idx="7394">
                  <c:v>603</c:v>
                </c:pt>
                <c:pt idx="7395">
                  <c:v>598</c:v>
                </c:pt>
                <c:pt idx="7396">
                  <c:v>603</c:v>
                </c:pt>
                <c:pt idx="7397">
                  <c:v>599</c:v>
                </c:pt>
                <c:pt idx="7398">
                  <c:v>598</c:v>
                </c:pt>
                <c:pt idx="7399">
                  <c:v>598</c:v>
                </c:pt>
                <c:pt idx="7400">
                  <c:v>601</c:v>
                </c:pt>
                <c:pt idx="7401">
                  <c:v>603</c:v>
                </c:pt>
                <c:pt idx="7402">
                  <c:v>601</c:v>
                </c:pt>
                <c:pt idx="7403">
                  <c:v>601</c:v>
                </c:pt>
                <c:pt idx="7404">
                  <c:v>601</c:v>
                </c:pt>
                <c:pt idx="7405">
                  <c:v>602</c:v>
                </c:pt>
                <c:pt idx="7406">
                  <c:v>602</c:v>
                </c:pt>
                <c:pt idx="7407">
                  <c:v>601</c:v>
                </c:pt>
                <c:pt idx="7408">
                  <c:v>605</c:v>
                </c:pt>
                <c:pt idx="7409">
                  <c:v>601</c:v>
                </c:pt>
                <c:pt idx="7410">
                  <c:v>608</c:v>
                </c:pt>
                <c:pt idx="7411">
                  <c:v>602</c:v>
                </c:pt>
                <c:pt idx="7412">
                  <c:v>606</c:v>
                </c:pt>
                <c:pt idx="7413">
                  <c:v>604</c:v>
                </c:pt>
                <c:pt idx="7414">
                  <c:v>602</c:v>
                </c:pt>
                <c:pt idx="7415">
                  <c:v>608</c:v>
                </c:pt>
                <c:pt idx="7416">
                  <c:v>607</c:v>
                </c:pt>
                <c:pt idx="7417">
                  <c:v>603</c:v>
                </c:pt>
                <c:pt idx="7418">
                  <c:v>602</c:v>
                </c:pt>
                <c:pt idx="7419">
                  <c:v>601</c:v>
                </c:pt>
                <c:pt idx="7420">
                  <c:v>605</c:v>
                </c:pt>
                <c:pt idx="7421">
                  <c:v>601</c:v>
                </c:pt>
                <c:pt idx="7422">
                  <c:v>601</c:v>
                </c:pt>
                <c:pt idx="7423">
                  <c:v>603</c:v>
                </c:pt>
                <c:pt idx="7424">
                  <c:v>606</c:v>
                </c:pt>
                <c:pt idx="7425">
                  <c:v>604</c:v>
                </c:pt>
                <c:pt idx="7426">
                  <c:v>603</c:v>
                </c:pt>
                <c:pt idx="7427">
                  <c:v>603</c:v>
                </c:pt>
                <c:pt idx="7428">
                  <c:v>603</c:v>
                </c:pt>
                <c:pt idx="7429">
                  <c:v>604</c:v>
                </c:pt>
                <c:pt idx="7430">
                  <c:v>607</c:v>
                </c:pt>
                <c:pt idx="7431">
                  <c:v>602</c:v>
                </c:pt>
                <c:pt idx="7432">
                  <c:v>607</c:v>
                </c:pt>
                <c:pt idx="7433">
                  <c:v>602</c:v>
                </c:pt>
                <c:pt idx="7434">
                  <c:v>611</c:v>
                </c:pt>
                <c:pt idx="7435">
                  <c:v>603</c:v>
                </c:pt>
                <c:pt idx="7436">
                  <c:v>606</c:v>
                </c:pt>
                <c:pt idx="7437">
                  <c:v>603</c:v>
                </c:pt>
                <c:pt idx="7438">
                  <c:v>606</c:v>
                </c:pt>
                <c:pt idx="7439">
                  <c:v>602</c:v>
                </c:pt>
                <c:pt idx="7440">
                  <c:v>604</c:v>
                </c:pt>
                <c:pt idx="7441">
                  <c:v>603</c:v>
                </c:pt>
                <c:pt idx="7442">
                  <c:v>604</c:v>
                </c:pt>
                <c:pt idx="7443">
                  <c:v>603</c:v>
                </c:pt>
                <c:pt idx="7444">
                  <c:v>606</c:v>
                </c:pt>
                <c:pt idx="7445">
                  <c:v>602</c:v>
                </c:pt>
                <c:pt idx="7446">
                  <c:v>605</c:v>
                </c:pt>
                <c:pt idx="7447">
                  <c:v>602</c:v>
                </c:pt>
                <c:pt idx="7448">
                  <c:v>609</c:v>
                </c:pt>
                <c:pt idx="7449">
                  <c:v>603</c:v>
                </c:pt>
                <c:pt idx="7450">
                  <c:v>601</c:v>
                </c:pt>
                <c:pt idx="7451">
                  <c:v>603</c:v>
                </c:pt>
                <c:pt idx="7452">
                  <c:v>598</c:v>
                </c:pt>
                <c:pt idx="7453">
                  <c:v>604</c:v>
                </c:pt>
                <c:pt idx="7454">
                  <c:v>599</c:v>
                </c:pt>
                <c:pt idx="7455">
                  <c:v>599</c:v>
                </c:pt>
                <c:pt idx="7456">
                  <c:v>599</c:v>
                </c:pt>
                <c:pt idx="7457">
                  <c:v>599</c:v>
                </c:pt>
                <c:pt idx="7458">
                  <c:v>598</c:v>
                </c:pt>
                <c:pt idx="7459">
                  <c:v>607</c:v>
                </c:pt>
                <c:pt idx="7460">
                  <c:v>601</c:v>
                </c:pt>
                <c:pt idx="7461">
                  <c:v>606</c:v>
                </c:pt>
                <c:pt idx="7462">
                  <c:v>602</c:v>
                </c:pt>
                <c:pt idx="7463">
                  <c:v>602</c:v>
                </c:pt>
                <c:pt idx="7464">
                  <c:v>602</c:v>
                </c:pt>
                <c:pt idx="7465">
                  <c:v>606</c:v>
                </c:pt>
                <c:pt idx="7466">
                  <c:v>602</c:v>
                </c:pt>
                <c:pt idx="7467">
                  <c:v>607</c:v>
                </c:pt>
                <c:pt idx="7468">
                  <c:v>602</c:v>
                </c:pt>
                <c:pt idx="7469">
                  <c:v>603</c:v>
                </c:pt>
                <c:pt idx="7470">
                  <c:v>602</c:v>
                </c:pt>
                <c:pt idx="7471">
                  <c:v>604</c:v>
                </c:pt>
                <c:pt idx="7472">
                  <c:v>613</c:v>
                </c:pt>
                <c:pt idx="7473">
                  <c:v>602</c:v>
                </c:pt>
                <c:pt idx="7474">
                  <c:v>603</c:v>
                </c:pt>
                <c:pt idx="7475">
                  <c:v>602</c:v>
                </c:pt>
                <c:pt idx="7476">
                  <c:v>607</c:v>
                </c:pt>
                <c:pt idx="7477">
                  <c:v>604</c:v>
                </c:pt>
                <c:pt idx="7478">
                  <c:v>605</c:v>
                </c:pt>
                <c:pt idx="7479">
                  <c:v>602</c:v>
                </c:pt>
                <c:pt idx="7480">
                  <c:v>605</c:v>
                </c:pt>
                <c:pt idx="7481">
                  <c:v>602</c:v>
                </c:pt>
                <c:pt idx="7482">
                  <c:v>607</c:v>
                </c:pt>
                <c:pt idx="7483">
                  <c:v>603</c:v>
                </c:pt>
                <c:pt idx="7484">
                  <c:v>605</c:v>
                </c:pt>
                <c:pt idx="7485">
                  <c:v>603</c:v>
                </c:pt>
                <c:pt idx="7486">
                  <c:v>606</c:v>
                </c:pt>
                <c:pt idx="7487">
                  <c:v>601</c:v>
                </c:pt>
                <c:pt idx="7488">
                  <c:v>603</c:v>
                </c:pt>
                <c:pt idx="7489">
                  <c:v>604</c:v>
                </c:pt>
                <c:pt idx="7490">
                  <c:v>602</c:v>
                </c:pt>
                <c:pt idx="7491">
                  <c:v>611</c:v>
                </c:pt>
                <c:pt idx="7492">
                  <c:v>602</c:v>
                </c:pt>
                <c:pt idx="7493">
                  <c:v>607</c:v>
                </c:pt>
                <c:pt idx="7494">
                  <c:v>604</c:v>
                </c:pt>
                <c:pt idx="7495">
                  <c:v>605</c:v>
                </c:pt>
                <c:pt idx="7496">
                  <c:v>602</c:v>
                </c:pt>
                <c:pt idx="7497">
                  <c:v>603</c:v>
                </c:pt>
                <c:pt idx="7498">
                  <c:v>602</c:v>
                </c:pt>
                <c:pt idx="7499">
                  <c:v>602</c:v>
                </c:pt>
                <c:pt idx="7500">
                  <c:v>603</c:v>
                </c:pt>
                <c:pt idx="7501">
                  <c:v>602</c:v>
                </c:pt>
                <c:pt idx="7502">
                  <c:v>607</c:v>
                </c:pt>
                <c:pt idx="7503">
                  <c:v>603</c:v>
                </c:pt>
                <c:pt idx="7504">
                  <c:v>606</c:v>
                </c:pt>
                <c:pt idx="7505">
                  <c:v>603</c:v>
                </c:pt>
                <c:pt idx="7506">
                  <c:v>606</c:v>
                </c:pt>
                <c:pt idx="7507">
                  <c:v>601</c:v>
                </c:pt>
                <c:pt idx="7508">
                  <c:v>606</c:v>
                </c:pt>
                <c:pt idx="7509">
                  <c:v>603</c:v>
                </c:pt>
                <c:pt idx="7510">
                  <c:v>610</c:v>
                </c:pt>
                <c:pt idx="7511">
                  <c:v>599</c:v>
                </c:pt>
                <c:pt idx="7512">
                  <c:v>601</c:v>
                </c:pt>
                <c:pt idx="7513">
                  <c:v>599</c:v>
                </c:pt>
                <c:pt idx="7514">
                  <c:v>599</c:v>
                </c:pt>
                <c:pt idx="7515">
                  <c:v>599</c:v>
                </c:pt>
                <c:pt idx="7516">
                  <c:v>599</c:v>
                </c:pt>
                <c:pt idx="7517">
                  <c:v>604</c:v>
                </c:pt>
                <c:pt idx="7518">
                  <c:v>603</c:v>
                </c:pt>
                <c:pt idx="7519">
                  <c:v>605</c:v>
                </c:pt>
                <c:pt idx="7520">
                  <c:v>603</c:v>
                </c:pt>
                <c:pt idx="7521">
                  <c:v>607</c:v>
                </c:pt>
                <c:pt idx="7522">
                  <c:v>602</c:v>
                </c:pt>
                <c:pt idx="7523">
                  <c:v>605</c:v>
                </c:pt>
                <c:pt idx="7524">
                  <c:v>600</c:v>
                </c:pt>
                <c:pt idx="7525">
                  <c:v>604</c:v>
                </c:pt>
                <c:pt idx="7526">
                  <c:v>603</c:v>
                </c:pt>
                <c:pt idx="7527">
                  <c:v>601</c:v>
                </c:pt>
                <c:pt idx="7528">
                  <c:v>607</c:v>
                </c:pt>
                <c:pt idx="7529">
                  <c:v>608</c:v>
                </c:pt>
                <c:pt idx="7530">
                  <c:v>606</c:v>
                </c:pt>
                <c:pt idx="7531">
                  <c:v>603</c:v>
                </c:pt>
                <c:pt idx="7532">
                  <c:v>606</c:v>
                </c:pt>
                <c:pt idx="7533">
                  <c:v>602</c:v>
                </c:pt>
                <c:pt idx="7534">
                  <c:v>603</c:v>
                </c:pt>
                <c:pt idx="7535">
                  <c:v>603</c:v>
                </c:pt>
                <c:pt idx="7536">
                  <c:v>602</c:v>
                </c:pt>
                <c:pt idx="7537">
                  <c:v>603</c:v>
                </c:pt>
                <c:pt idx="7538">
                  <c:v>603</c:v>
                </c:pt>
                <c:pt idx="7539">
                  <c:v>602</c:v>
                </c:pt>
                <c:pt idx="7540">
                  <c:v>602</c:v>
                </c:pt>
                <c:pt idx="7541">
                  <c:v>601</c:v>
                </c:pt>
                <c:pt idx="7542">
                  <c:v>604</c:v>
                </c:pt>
                <c:pt idx="7543">
                  <c:v>604</c:v>
                </c:pt>
                <c:pt idx="7544">
                  <c:v>604</c:v>
                </c:pt>
                <c:pt idx="7545">
                  <c:v>602</c:v>
                </c:pt>
                <c:pt idx="7546">
                  <c:v>604</c:v>
                </c:pt>
                <c:pt idx="7547">
                  <c:v>601</c:v>
                </c:pt>
                <c:pt idx="7548">
                  <c:v>608</c:v>
                </c:pt>
                <c:pt idx="7549">
                  <c:v>602</c:v>
                </c:pt>
                <c:pt idx="7550">
                  <c:v>602</c:v>
                </c:pt>
                <c:pt idx="7551">
                  <c:v>606</c:v>
                </c:pt>
                <c:pt idx="7552">
                  <c:v>601</c:v>
                </c:pt>
                <c:pt idx="7553">
                  <c:v>605</c:v>
                </c:pt>
                <c:pt idx="7554">
                  <c:v>602</c:v>
                </c:pt>
                <c:pt idx="7555">
                  <c:v>602</c:v>
                </c:pt>
                <c:pt idx="7556">
                  <c:v>601</c:v>
                </c:pt>
                <c:pt idx="7557">
                  <c:v>602</c:v>
                </c:pt>
                <c:pt idx="7558">
                  <c:v>602</c:v>
                </c:pt>
                <c:pt idx="7559">
                  <c:v>606</c:v>
                </c:pt>
                <c:pt idx="7560">
                  <c:v>602</c:v>
                </c:pt>
                <c:pt idx="7561">
                  <c:v>603</c:v>
                </c:pt>
                <c:pt idx="7562">
                  <c:v>610</c:v>
                </c:pt>
                <c:pt idx="7563">
                  <c:v>605</c:v>
                </c:pt>
                <c:pt idx="7564">
                  <c:v>602</c:v>
                </c:pt>
                <c:pt idx="7565">
                  <c:v>602</c:v>
                </c:pt>
                <c:pt idx="7566">
                  <c:v>601</c:v>
                </c:pt>
                <c:pt idx="7567">
                  <c:v>609</c:v>
                </c:pt>
                <c:pt idx="7568">
                  <c:v>608</c:v>
                </c:pt>
                <c:pt idx="7569">
                  <c:v>603</c:v>
                </c:pt>
                <c:pt idx="7570">
                  <c:v>599</c:v>
                </c:pt>
                <c:pt idx="7571">
                  <c:v>600</c:v>
                </c:pt>
                <c:pt idx="7572">
                  <c:v>598</c:v>
                </c:pt>
                <c:pt idx="7573">
                  <c:v>597</c:v>
                </c:pt>
                <c:pt idx="7574">
                  <c:v>603</c:v>
                </c:pt>
                <c:pt idx="7575">
                  <c:v>597</c:v>
                </c:pt>
                <c:pt idx="7576">
                  <c:v>603</c:v>
                </c:pt>
                <c:pt idx="7577">
                  <c:v>602</c:v>
                </c:pt>
                <c:pt idx="7578">
                  <c:v>606</c:v>
                </c:pt>
                <c:pt idx="7579">
                  <c:v>601</c:v>
                </c:pt>
                <c:pt idx="7580">
                  <c:v>605</c:v>
                </c:pt>
                <c:pt idx="7581">
                  <c:v>601</c:v>
                </c:pt>
                <c:pt idx="7582">
                  <c:v>602</c:v>
                </c:pt>
                <c:pt idx="7583">
                  <c:v>606</c:v>
                </c:pt>
                <c:pt idx="7584">
                  <c:v>601</c:v>
                </c:pt>
                <c:pt idx="7585">
                  <c:v>605</c:v>
                </c:pt>
                <c:pt idx="7586">
                  <c:v>606</c:v>
                </c:pt>
                <c:pt idx="7587">
                  <c:v>604</c:v>
                </c:pt>
                <c:pt idx="7588">
                  <c:v>601</c:v>
                </c:pt>
                <c:pt idx="7589">
                  <c:v>603</c:v>
                </c:pt>
                <c:pt idx="7590">
                  <c:v>601</c:v>
                </c:pt>
                <c:pt idx="7591">
                  <c:v>603</c:v>
                </c:pt>
                <c:pt idx="7592">
                  <c:v>605</c:v>
                </c:pt>
                <c:pt idx="7593">
                  <c:v>601</c:v>
                </c:pt>
                <c:pt idx="7594">
                  <c:v>603</c:v>
                </c:pt>
                <c:pt idx="7595">
                  <c:v>603</c:v>
                </c:pt>
                <c:pt idx="7596">
                  <c:v>604</c:v>
                </c:pt>
                <c:pt idx="7597">
                  <c:v>601</c:v>
                </c:pt>
                <c:pt idx="7598">
                  <c:v>605</c:v>
                </c:pt>
                <c:pt idx="7599">
                  <c:v>603</c:v>
                </c:pt>
                <c:pt idx="7600">
                  <c:v>605</c:v>
                </c:pt>
                <c:pt idx="7601">
                  <c:v>603</c:v>
                </c:pt>
                <c:pt idx="7602">
                  <c:v>600</c:v>
                </c:pt>
                <c:pt idx="7603">
                  <c:v>601</c:v>
                </c:pt>
                <c:pt idx="7604">
                  <c:v>600</c:v>
                </c:pt>
                <c:pt idx="7605">
                  <c:v>606</c:v>
                </c:pt>
                <c:pt idx="7606">
                  <c:v>601</c:v>
                </c:pt>
                <c:pt idx="7607">
                  <c:v>602</c:v>
                </c:pt>
                <c:pt idx="7608">
                  <c:v>601</c:v>
                </c:pt>
                <c:pt idx="7609">
                  <c:v>602</c:v>
                </c:pt>
                <c:pt idx="7610">
                  <c:v>601</c:v>
                </c:pt>
                <c:pt idx="7611">
                  <c:v>602</c:v>
                </c:pt>
                <c:pt idx="7612">
                  <c:v>602</c:v>
                </c:pt>
                <c:pt idx="7613">
                  <c:v>601</c:v>
                </c:pt>
                <c:pt idx="7614">
                  <c:v>608</c:v>
                </c:pt>
                <c:pt idx="7615">
                  <c:v>603</c:v>
                </c:pt>
                <c:pt idx="7616">
                  <c:v>603</c:v>
                </c:pt>
                <c:pt idx="7617">
                  <c:v>602</c:v>
                </c:pt>
                <c:pt idx="7618">
                  <c:v>605</c:v>
                </c:pt>
                <c:pt idx="7619">
                  <c:v>601</c:v>
                </c:pt>
                <c:pt idx="7620">
                  <c:v>604</c:v>
                </c:pt>
                <c:pt idx="7621">
                  <c:v>601</c:v>
                </c:pt>
                <c:pt idx="7622">
                  <c:v>603</c:v>
                </c:pt>
                <c:pt idx="7623">
                  <c:v>601</c:v>
                </c:pt>
                <c:pt idx="7624">
                  <c:v>601</c:v>
                </c:pt>
                <c:pt idx="7625">
                  <c:v>605</c:v>
                </c:pt>
                <c:pt idx="7626">
                  <c:v>602</c:v>
                </c:pt>
                <c:pt idx="7627">
                  <c:v>601</c:v>
                </c:pt>
                <c:pt idx="7628">
                  <c:v>602</c:v>
                </c:pt>
                <c:pt idx="7629">
                  <c:v>597</c:v>
                </c:pt>
                <c:pt idx="7630">
                  <c:v>598</c:v>
                </c:pt>
                <c:pt idx="7631">
                  <c:v>603</c:v>
                </c:pt>
                <c:pt idx="7632">
                  <c:v>598</c:v>
                </c:pt>
                <c:pt idx="7633">
                  <c:v>602</c:v>
                </c:pt>
                <c:pt idx="7634">
                  <c:v>603</c:v>
                </c:pt>
                <c:pt idx="7635">
                  <c:v>598</c:v>
                </c:pt>
                <c:pt idx="7636">
                  <c:v>601</c:v>
                </c:pt>
                <c:pt idx="7637">
                  <c:v>603</c:v>
                </c:pt>
                <c:pt idx="7638">
                  <c:v>609</c:v>
                </c:pt>
                <c:pt idx="7639">
                  <c:v>601</c:v>
                </c:pt>
                <c:pt idx="7640">
                  <c:v>603</c:v>
                </c:pt>
                <c:pt idx="7641">
                  <c:v>601</c:v>
                </c:pt>
                <c:pt idx="7642">
                  <c:v>603</c:v>
                </c:pt>
                <c:pt idx="7643">
                  <c:v>601</c:v>
                </c:pt>
                <c:pt idx="7644">
                  <c:v>606</c:v>
                </c:pt>
                <c:pt idx="7645">
                  <c:v>601</c:v>
                </c:pt>
                <c:pt idx="7646">
                  <c:v>602</c:v>
                </c:pt>
                <c:pt idx="7647">
                  <c:v>605</c:v>
                </c:pt>
                <c:pt idx="7648">
                  <c:v>601</c:v>
                </c:pt>
                <c:pt idx="7649">
                  <c:v>605</c:v>
                </c:pt>
                <c:pt idx="7650">
                  <c:v>600</c:v>
                </c:pt>
                <c:pt idx="7651">
                  <c:v>601</c:v>
                </c:pt>
                <c:pt idx="7652">
                  <c:v>603</c:v>
                </c:pt>
                <c:pt idx="7653">
                  <c:v>603</c:v>
                </c:pt>
                <c:pt idx="7654">
                  <c:v>603</c:v>
                </c:pt>
                <c:pt idx="7655">
                  <c:v>604</c:v>
                </c:pt>
                <c:pt idx="7656">
                  <c:v>601</c:v>
                </c:pt>
                <c:pt idx="7657">
                  <c:v>601</c:v>
                </c:pt>
                <c:pt idx="7658">
                  <c:v>601</c:v>
                </c:pt>
                <c:pt idx="7659">
                  <c:v>600</c:v>
                </c:pt>
                <c:pt idx="7660">
                  <c:v>602</c:v>
                </c:pt>
                <c:pt idx="7661">
                  <c:v>603</c:v>
                </c:pt>
                <c:pt idx="7662">
                  <c:v>601</c:v>
                </c:pt>
                <c:pt idx="7663">
                  <c:v>601</c:v>
                </c:pt>
                <c:pt idx="7664">
                  <c:v>603</c:v>
                </c:pt>
                <c:pt idx="7665">
                  <c:v>601</c:v>
                </c:pt>
                <c:pt idx="7666">
                  <c:v>603</c:v>
                </c:pt>
                <c:pt idx="7667">
                  <c:v>601</c:v>
                </c:pt>
                <c:pt idx="7668">
                  <c:v>603</c:v>
                </c:pt>
                <c:pt idx="7669">
                  <c:v>603</c:v>
                </c:pt>
                <c:pt idx="7670">
                  <c:v>604</c:v>
                </c:pt>
                <c:pt idx="7671">
                  <c:v>605</c:v>
                </c:pt>
                <c:pt idx="7672">
                  <c:v>605</c:v>
                </c:pt>
                <c:pt idx="7673">
                  <c:v>601</c:v>
                </c:pt>
                <c:pt idx="7674">
                  <c:v>603</c:v>
                </c:pt>
                <c:pt idx="7675">
                  <c:v>601</c:v>
                </c:pt>
                <c:pt idx="7676">
                  <c:v>604</c:v>
                </c:pt>
                <c:pt idx="7677">
                  <c:v>601</c:v>
                </c:pt>
                <c:pt idx="7678">
                  <c:v>601</c:v>
                </c:pt>
                <c:pt idx="7679">
                  <c:v>601</c:v>
                </c:pt>
                <c:pt idx="7680">
                  <c:v>606</c:v>
                </c:pt>
                <c:pt idx="7681">
                  <c:v>602</c:v>
                </c:pt>
                <c:pt idx="7682">
                  <c:v>602</c:v>
                </c:pt>
                <c:pt idx="7683">
                  <c:v>605</c:v>
                </c:pt>
                <c:pt idx="7684">
                  <c:v>606</c:v>
                </c:pt>
                <c:pt idx="7685">
                  <c:v>602</c:v>
                </c:pt>
                <c:pt idx="7686">
                  <c:v>605</c:v>
                </c:pt>
                <c:pt idx="7687">
                  <c:v>602</c:v>
                </c:pt>
                <c:pt idx="7688">
                  <c:v>600</c:v>
                </c:pt>
                <c:pt idx="7689">
                  <c:v>598</c:v>
                </c:pt>
                <c:pt idx="7690">
                  <c:v>605</c:v>
                </c:pt>
                <c:pt idx="7691">
                  <c:v>598</c:v>
                </c:pt>
                <c:pt idx="7692">
                  <c:v>603</c:v>
                </c:pt>
                <c:pt idx="7693">
                  <c:v>598</c:v>
                </c:pt>
                <c:pt idx="7694">
                  <c:v>603</c:v>
                </c:pt>
                <c:pt idx="7695">
                  <c:v>601</c:v>
                </c:pt>
                <c:pt idx="7696">
                  <c:v>605</c:v>
                </c:pt>
                <c:pt idx="7697">
                  <c:v>602</c:v>
                </c:pt>
                <c:pt idx="7698">
                  <c:v>604</c:v>
                </c:pt>
                <c:pt idx="7699">
                  <c:v>601</c:v>
                </c:pt>
                <c:pt idx="7700">
                  <c:v>606</c:v>
                </c:pt>
                <c:pt idx="7701">
                  <c:v>602</c:v>
                </c:pt>
                <c:pt idx="7702">
                  <c:v>604</c:v>
                </c:pt>
                <c:pt idx="7703">
                  <c:v>602</c:v>
                </c:pt>
                <c:pt idx="7704">
                  <c:v>602</c:v>
                </c:pt>
                <c:pt idx="7705">
                  <c:v>602</c:v>
                </c:pt>
                <c:pt idx="7706">
                  <c:v>602</c:v>
                </c:pt>
                <c:pt idx="7707">
                  <c:v>601</c:v>
                </c:pt>
                <c:pt idx="7708">
                  <c:v>601</c:v>
                </c:pt>
                <c:pt idx="7709">
                  <c:v>610</c:v>
                </c:pt>
                <c:pt idx="7710">
                  <c:v>602</c:v>
                </c:pt>
                <c:pt idx="7711">
                  <c:v>602</c:v>
                </c:pt>
                <c:pt idx="7712">
                  <c:v>602</c:v>
                </c:pt>
                <c:pt idx="7713">
                  <c:v>601</c:v>
                </c:pt>
                <c:pt idx="7714">
                  <c:v>606</c:v>
                </c:pt>
                <c:pt idx="7715">
                  <c:v>602</c:v>
                </c:pt>
                <c:pt idx="7716">
                  <c:v>603</c:v>
                </c:pt>
                <c:pt idx="7717">
                  <c:v>601</c:v>
                </c:pt>
                <c:pt idx="7718">
                  <c:v>602</c:v>
                </c:pt>
                <c:pt idx="7719">
                  <c:v>601</c:v>
                </c:pt>
                <c:pt idx="7720">
                  <c:v>604</c:v>
                </c:pt>
                <c:pt idx="7721">
                  <c:v>603</c:v>
                </c:pt>
                <c:pt idx="7722">
                  <c:v>602</c:v>
                </c:pt>
                <c:pt idx="7723">
                  <c:v>601</c:v>
                </c:pt>
                <c:pt idx="7724">
                  <c:v>605</c:v>
                </c:pt>
                <c:pt idx="7725">
                  <c:v>601</c:v>
                </c:pt>
                <c:pt idx="7726">
                  <c:v>602</c:v>
                </c:pt>
                <c:pt idx="7727">
                  <c:v>602</c:v>
                </c:pt>
                <c:pt idx="7728">
                  <c:v>607</c:v>
                </c:pt>
                <c:pt idx="7729">
                  <c:v>602</c:v>
                </c:pt>
                <c:pt idx="7730">
                  <c:v>607</c:v>
                </c:pt>
                <c:pt idx="7731">
                  <c:v>601</c:v>
                </c:pt>
                <c:pt idx="7732">
                  <c:v>601</c:v>
                </c:pt>
                <c:pt idx="7733">
                  <c:v>605</c:v>
                </c:pt>
                <c:pt idx="7734">
                  <c:v>601</c:v>
                </c:pt>
                <c:pt idx="7735">
                  <c:v>601</c:v>
                </c:pt>
                <c:pt idx="7736">
                  <c:v>603</c:v>
                </c:pt>
                <c:pt idx="7737">
                  <c:v>601</c:v>
                </c:pt>
                <c:pt idx="7738">
                  <c:v>602</c:v>
                </c:pt>
                <c:pt idx="7739">
                  <c:v>602</c:v>
                </c:pt>
                <c:pt idx="7740">
                  <c:v>602</c:v>
                </c:pt>
                <c:pt idx="7741">
                  <c:v>602</c:v>
                </c:pt>
                <c:pt idx="7742">
                  <c:v>603</c:v>
                </c:pt>
                <c:pt idx="7743">
                  <c:v>602</c:v>
                </c:pt>
                <c:pt idx="7744">
                  <c:v>606</c:v>
                </c:pt>
                <c:pt idx="7745">
                  <c:v>601</c:v>
                </c:pt>
                <c:pt idx="7746">
                  <c:v>606</c:v>
                </c:pt>
                <c:pt idx="7747">
                  <c:v>606</c:v>
                </c:pt>
                <c:pt idx="7748">
                  <c:v>598</c:v>
                </c:pt>
                <c:pt idx="7749">
                  <c:v>599</c:v>
                </c:pt>
                <c:pt idx="7750">
                  <c:v>598</c:v>
                </c:pt>
                <c:pt idx="7751">
                  <c:v>597</c:v>
                </c:pt>
                <c:pt idx="7752">
                  <c:v>603</c:v>
                </c:pt>
                <c:pt idx="7753">
                  <c:v>598</c:v>
                </c:pt>
                <c:pt idx="7754">
                  <c:v>604</c:v>
                </c:pt>
                <c:pt idx="7755">
                  <c:v>601</c:v>
                </c:pt>
                <c:pt idx="7756">
                  <c:v>606</c:v>
                </c:pt>
                <c:pt idx="7757">
                  <c:v>601</c:v>
                </c:pt>
                <c:pt idx="7758">
                  <c:v>608</c:v>
                </c:pt>
                <c:pt idx="7759">
                  <c:v>601</c:v>
                </c:pt>
                <c:pt idx="7760">
                  <c:v>605</c:v>
                </c:pt>
                <c:pt idx="7761">
                  <c:v>601</c:v>
                </c:pt>
                <c:pt idx="7762">
                  <c:v>602</c:v>
                </c:pt>
                <c:pt idx="7763">
                  <c:v>601</c:v>
                </c:pt>
                <c:pt idx="7764">
                  <c:v>601</c:v>
                </c:pt>
                <c:pt idx="7765">
                  <c:v>603</c:v>
                </c:pt>
                <c:pt idx="7766">
                  <c:v>609</c:v>
                </c:pt>
                <c:pt idx="7767">
                  <c:v>602</c:v>
                </c:pt>
                <c:pt idx="7768">
                  <c:v>606</c:v>
                </c:pt>
                <c:pt idx="7769">
                  <c:v>601</c:v>
                </c:pt>
                <c:pt idx="7770">
                  <c:v>604</c:v>
                </c:pt>
                <c:pt idx="7771">
                  <c:v>601</c:v>
                </c:pt>
                <c:pt idx="7772">
                  <c:v>605</c:v>
                </c:pt>
                <c:pt idx="7773">
                  <c:v>601</c:v>
                </c:pt>
                <c:pt idx="7774">
                  <c:v>604</c:v>
                </c:pt>
                <c:pt idx="7775">
                  <c:v>601</c:v>
                </c:pt>
                <c:pt idx="7776">
                  <c:v>607</c:v>
                </c:pt>
                <c:pt idx="7777">
                  <c:v>602</c:v>
                </c:pt>
                <c:pt idx="7778">
                  <c:v>605</c:v>
                </c:pt>
                <c:pt idx="7779">
                  <c:v>601</c:v>
                </c:pt>
                <c:pt idx="7780">
                  <c:v>605</c:v>
                </c:pt>
                <c:pt idx="7781">
                  <c:v>601</c:v>
                </c:pt>
                <c:pt idx="7782">
                  <c:v>603</c:v>
                </c:pt>
                <c:pt idx="7783">
                  <c:v>602</c:v>
                </c:pt>
                <c:pt idx="7784">
                  <c:v>603</c:v>
                </c:pt>
                <c:pt idx="7785">
                  <c:v>606</c:v>
                </c:pt>
                <c:pt idx="7786">
                  <c:v>607</c:v>
                </c:pt>
                <c:pt idx="7787">
                  <c:v>601</c:v>
                </c:pt>
                <c:pt idx="7788">
                  <c:v>605</c:v>
                </c:pt>
                <c:pt idx="7789">
                  <c:v>601</c:v>
                </c:pt>
                <c:pt idx="7790">
                  <c:v>604</c:v>
                </c:pt>
                <c:pt idx="7791">
                  <c:v>601</c:v>
                </c:pt>
                <c:pt idx="7792">
                  <c:v>601</c:v>
                </c:pt>
                <c:pt idx="7793">
                  <c:v>601</c:v>
                </c:pt>
                <c:pt idx="7794">
                  <c:v>601</c:v>
                </c:pt>
                <c:pt idx="7795">
                  <c:v>601</c:v>
                </c:pt>
                <c:pt idx="7796">
                  <c:v>602</c:v>
                </c:pt>
                <c:pt idx="7797">
                  <c:v>601</c:v>
                </c:pt>
                <c:pt idx="7798">
                  <c:v>602</c:v>
                </c:pt>
                <c:pt idx="7799">
                  <c:v>602</c:v>
                </c:pt>
                <c:pt idx="7800">
                  <c:v>602</c:v>
                </c:pt>
                <c:pt idx="7801">
                  <c:v>601</c:v>
                </c:pt>
                <c:pt idx="7802">
                  <c:v>602</c:v>
                </c:pt>
                <c:pt idx="7803">
                  <c:v>601</c:v>
                </c:pt>
                <c:pt idx="7804">
                  <c:v>607</c:v>
                </c:pt>
                <c:pt idx="7805">
                  <c:v>601</c:v>
                </c:pt>
                <c:pt idx="7806">
                  <c:v>597</c:v>
                </c:pt>
                <c:pt idx="7807">
                  <c:v>598</c:v>
                </c:pt>
                <c:pt idx="7808">
                  <c:v>597</c:v>
                </c:pt>
                <c:pt idx="7809">
                  <c:v>602</c:v>
                </c:pt>
                <c:pt idx="7810">
                  <c:v>597</c:v>
                </c:pt>
                <c:pt idx="7811">
                  <c:v>602</c:v>
                </c:pt>
                <c:pt idx="7812">
                  <c:v>598</c:v>
                </c:pt>
                <c:pt idx="7813">
                  <c:v>605</c:v>
                </c:pt>
                <c:pt idx="7814">
                  <c:v>601</c:v>
                </c:pt>
                <c:pt idx="7815">
                  <c:v>605</c:v>
                </c:pt>
                <c:pt idx="7816">
                  <c:v>601</c:v>
                </c:pt>
                <c:pt idx="7817">
                  <c:v>604</c:v>
                </c:pt>
                <c:pt idx="7818">
                  <c:v>601</c:v>
                </c:pt>
                <c:pt idx="7819">
                  <c:v>604</c:v>
                </c:pt>
                <c:pt idx="7820">
                  <c:v>601</c:v>
                </c:pt>
                <c:pt idx="7821">
                  <c:v>604</c:v>
                </c:pt>
                <c:pt idx="7822">
                  <c:v>601</c:v>
                </c:pt>
                <c:pt idx="7823">
                  <c:v>607</c:v>
                </c:pt>
                <c:pt idx="7824">
                  <c:v>601</c:v>
                </c:pt>
                <c:pt idx="7825">
                  <c:v>605</c:v>
                </c:pt>
                <c:pt idx="7826">
                  <c:v>600</c:v>
                </c:pt>
                <c:pt idx="7827">
                  <c:v>604</c:v>
                </c:pt>
                <c:pt idx="7828">
                  <c:v>602</c:v>
                </c:pt>
                <c:pt idx="7829">
                  <c:v>603</c:v>
                </c:pt>
                <c:pt idx="7830">
                  <c:v>601</c:v>
                </c:pt>
                <c:pt idx="7831">
                  <c:v>601</c:v>
                </c:pt>
                <c:pt idx="7832">
                  <c:v>601</c:v>
                </c:pt>
                <c:pt idx="7833">
                  <c:v>603</c:v>
                </c:pt>
                <c:pt idx="7834">
                  <c:v>601</c:v>
                </c:pt>
                <c:pt idx="7835">
                  <c:v>603</c:v>
                </c:pt>
                <c:pt idx="7836">
                  <c:v>601</c:v>
                </c:pt>
                <c:pt idx="7837">
                  <c:v>607</c:v>
                </c:pt>
                <c:pt idx="7838">
                  <c:v>602</c:v>
                </c:pt>
                <c:pt idx="7839">
                  <c:v>603</c:v>
                </c:pt>
                <c:pt idx="7840">
                  <c:v>601</c:v>
                </c:pt>
                <c:pt idx="7841">
                  <c:v>601</c:v>
                </c:pt>
                <c:pt idx="7842">
                  <c:v>605</c:v>
                </c:pt>
                <c:pt idx="7843">
                  <c:v>606</c:v>
                </c:pt>
                <c:pt idx="7844">
                  <c:v>607</c:v>
                </c:pt>
                <c:pt idx="7845">
                  <c:v>603</c:v>
                </c:pt>
                <c:pt idx="7846">
                  <c:v>605</c:v>
                </c:pt>
                <c:pt idx="7847">
                  <c:v>602</c:v>
                </c:pt>
                <c:pt idx="7848">
                  <c:v>603</c:v>
                </c:pt>
                <c:pt idx="7849">
                  <c:v>603</c:v>
                </c:pt>
                <c:pt idx="7850">
                  <c:v>601</c:v>
                </c:pt>
                <c:pt idx="7851">
                  <c:v>605</c:v>
                </c:pt>
                <c:pt idx="7852">
                  <c:v>601</c:v>
                </c:pt>
                <c:pt idx="7853">
                  <c:v>601</c:v>
                </c:pt>
                <c:pt idx="7854">
                  <c:v>601</c:v>
                </c:pt>
                <c:pt idx="7855">
                  <c:v>605</c:v>
                </c:pt>
                <c:pt idx="7856">
                  <c:v>601</c:v>
                </c:pt>
                <c:pt idx="7857">
                  <c:v>603</c:v>
                </c:pt>
                <c:pt idx="7858">
                  <c:v>601</c:v>
                </c:pt>
                <c:pt idx="7859">
                  <c:v>603</c:v>
                </c:pt>
                <c:pt idx="7860">
                  <c:v>601</c:v>
                </c:pt>
                <c:pt idx="7861">
                  <c:v>610</c:v>
                </c:pt>
                <c:pt idx="7862">
                  <c:v>600</c:v>
                </c:pt>
                <c:pt idx="7863">
                  <c:v>603</c:v>
                </c:pt>
                <c:pt idx="7864">
                  <c:v>600</c:v>
                </c:pt>
                <c:pt idx="7865">
                  <c:v>599</c:v>
                </c:pt>
                <c:pt idx="7866">
                  <c:v>603</c:v>
                </c:pt>
                <c:pt idx="7867">
                  <c:v>600</c:v>
                </c:pt>
                <c:pt idx="7868">
                  <c:v>597</c:v>
                </c:pt>
                <c:pt idx="7869">
                  <c:v>601</c:v>
                </c:pt>
                <c:pt idx="7870">
                  <c:v>598</c:v>
                </c:pt>
                <c:pt idx="7871">
                  <c:v>608</c:v>
                </c:pt>
                <c:pt idx="7872">
                  <c:v>601</c:v>
                </c:pt>
                <c:pt idx="7873">
                  <c:v>605</c:v>
                </c:pt>
                <c:pt idx="7874">
                  <c:v>600</c:v>
                </c:pt>
                <c:pt idx="7875">
                  <c:v>608</c:v>
                </c:pt>
                <c:pt idx="7876">
                  <c:v>601</c:v>
                </c:pt>
                <c:pt idx="7877">
                  <c:v>604</c:v>
                </c:pt>
                <c:pt idx="7878">
                  <c:v>600</c:v>
                </c:pt>
                <c:pt idx="7879">
                  <c:v>603</c:v>
                </c:pt>
                <c:pt idx="7880">
                  <c:v>605</c:v>
                </c:pt>
                <c:pt idx="7881">
                  <c:v>604</c:v>
                </c:pt>
                <c:pt idx="7882">
                  <c:v>600</c:v>
                </c:pt>
                <c:pt idx="7883">
                  <c:v>604</c:v>
                </c:pt>
                <c:pt idx="7884">
                  <c:v>601</c:v>
                </c:pt>
                <c:pt idx="7885">
                  <c:v>604</c:v>
                </c:pt>
                <c:pt idx="7886">
                  <c:v>602</c:v>
                </c:pt>
                <c:pt idx="7887">
                  <c:v>603</c:v>
                </c:pt>
                <c:pt idx="7888">
                  <c:v>601</c:v>
                </c:pt>
                <c:pt idx="7889">
                  <c:v>602</c:v>
                </c:pt>
                <c:pt idx="7890">
                  <c:v>601</c:v>
                </c:pt>
                <c:pt idx="7891">
                  <c:v>604</c:v>
                </c:pt>
                <c:pt idx="7892">
                  <c:v>601</c:v>
                </c:pt>
                <c:pt idx="7893">
                  <c:v>602</c:v>
                </c:pt>
                <c:pt idx="7894">
                  <c:v>606</c:v>
                </c:pt>
                <c:pt idx="7895">
                  <c:v>601</c:v>
                </c:pt>
                <c:pt idx="7896">
                  <c:v>601</c:v>
                </c:pt>
                <c:pt idx="7897">
                  <c:v>601</c:v>
                </c:pt>
                <c:pt idx="7898">
                  <c:v>605</c:v>
                </c:pt>
                <c:pt idx="7899">
                  <c:v>608</c:v>
                </c:pt>
                <c:pt idx="7900">
                  <c:v>601</c:v>
                </c:pt>
                <c:pt idx="7901">
                  <c:v>601</c:v>
                </c:pt>
                <c:pt idx="7902">
                  <c:v>601</c:v>
                </c:pt>
                <c:pt idx="7903">
                  <c:v>600</c:v>
                </c:pt>
                <c:pt idx="7904">
                  <c:v>601</c:v>
                </c:pt>
                <c:pt idx="7905">
                  <c:v>601</c:v>
                </c:pt>
                <c:pt idx="7906">
                  <c:v>606</c:v>
                </c:pt>
                <c:pt idx="7907">
                  <c:v>601</c:v>
                </c:pt>
                <c:pt idx="7908">
                  <c:v>605</c:v>
                </c:pt>
                <c:pt idx="7909">
                  <c:v>600</c:v>
                </c:pt>
                <c:pt idx="7910">
                  <c:v>600</c:v>
                </c:pt>
                <c:pt idx="7911">
                  <c:v>601</c:v>
                </c:pt>
                <c:pt idx="7912">
                  <c:v>606</c:v>
                </c:pt>
                <c:pt idx="7913">
                  <c:v>605</c:v>
                </c:pt>
                <c:pt idx="7914">
                  <c:v>605</c:v>
                </c:pt>
                <c:pt idx="7915">
                  <c:v>601</c:v>
                </c:pt>
                <c:pt idx="7916">
                  <c:v>606</c:v>
                </c:pt>
                <c:pt idx="7917">
                  <c:v>601</c:v>
                </c:pt>
                <c:pt idx="7918">
                  <c:v>610</c:v>
                </c:pt>
                <c:pt idx="7919">
                  <c:v>601</c:v>
                </c:pt>
                <c:pt idx="7920">
                  <c:v>604</c:v>
                </c:pt>
                <c:pt idx="7921">
                  <c:v>601</c:v>
                </c:pt>
                <c:pt idx="7922">
                  <c:v>604</c:v>
                </c:pt>
                <c:pt idx="7923">
                  <c:v>602</c:v>
                </c:pt>
                <c:pt idx="7924">
                  <c:v>600</c:v>
                </c:pt>
                <c:pt idx="7925">
                  <c:v>598</c:v>
                </c:pt>
                <c:pt idx="7926">
                  <c:v>603</c:v>
                </c:pt>
                <c:pt idx="7927">
                  <c:v>601</c:v>
                </c:pt>
                <c:pt idx="7928">
                  <c:v>599</c:v>
                </c:pt>
                <c:pt idx="7929">
                  <c:v>598</c:v>
                </c:pt>
                <c:pt idx="7930">
                  <c:v>601</c:v>
                </c:pt>
                <c:pt idx="7931">
                  <c:v>601</c:v>
                </c:pt>
                <c:pt idx="7932">
                  <c:v>605</c:v>
                </c:pt>
                <c:pt idx="7933">
                  <c:v>603</c:v>
                </c:pt>
                <c:pt idx="7934">
                  <c:v>606</c:v>
                </c:pt>
                <c:pt idx="7935">
                  <c:v>602</c:v>
                </c:pt>
                <c:pt idx="7936">
                  <c:v>602</c:v>
                </c:pt>
                <c:pt idx="7937">
                  <c:v>606</c:v>
                </c:pt>
                <c:pt idx="7938">
                  <c:v>603</c:v>
                </c:pt>
                <c:pt idx="7939">
                  <c:v>601</c:v>
                </c:pt>
                <c:pt idx="7940">
                  <c:v>600</c:v>
                </c:pt>
                <c:pt idx="7941">
                  <c:v>605</c:v>
                </c:pt>
                <c:pt idx="7942">
                  <c:v>601</c:v>
                </c:pt>
                <c:pt idx="7943">
                  <c:v>605</c:v>
                </c:pt>
                <c:pt idx="7944">
                  <c:v>602</c:v>
                </c:pt>
                <c:pt idx="7945">
                  <c:v>603</c:v>
                </c:pt>
                <c:pt idx="7946">
                  <c:v>602</c:v>
                </c:pt>
                <c:pt idx="7947">
                  <c:v>605</c:v>
                </c:pt>
                <c:pt idx="7948">
                  <c:v>600</c:v>
                </c:pt>
                <c:pt idx="7949">
                  <c:v>604</c:v>
                </c:pt>
                <c:pt idx="7950">
                  <c:v>600</c:v>
                </c:pt>
                <c:pt idx="7951">
                  <c:v>610</c:v>
                </c:pt>
                <c:pt idx="7952">
                  <c:v>602</c:v>
                </c:pt>
                <c:pt idx="7953">
                  <c:v>602</c:v>
                </c:pt>
                <c:pt idx="7954">
                  <c:v>601</c:v>
                </c:pt>
                <c:pt idx="7955">
                  <c:v>601</c:v>
                </c:pt>
                <c:pt idx="7956">
                  <c:v>610</c:v>
                </c:pt>
                <c:pt idx="7957">
                  <c:v>602</c:v>
                </c:pt>
                <c:pt idx="7958">
                  <c:v>603</c:v>
                </c:pt>
                <c:pt idx="7959">
                  <c:v>607</c:v>
                </c:pt>
                <c:pt idx="7960">
                  <c:v>601</c:v>
                </c:pt>
                <c:pt idx="7961">
                  <c:v>601</c:v>
                </c:pt>
                <c:pt idx="7962">
                  <c:v>602</c:v>
                </c:pt>
                <c:pt idx="7963">
                  <c:v>601</c:v>
                </c:pt>
                <c:pt idx="7964">
                  <c:v>600</c:v>
                </c:pt>
                <c:pt idx="7965">
                  <c:v>607</c:v>
                </c:pt>
                <c:pt idx="7966">
                  <c:v>601</c:v>
                </c:pt>
                <c:pt idx="7967">
                  <c:v>601</c:v>
                </c:pt>
                <c:pt idx="7968">
                  <c:v>602</c:v>
                </c:pt>
                <c:pt idx="7969">
                  <c:v>601</c:v>
                </c:pt>
                <c:pt idx="7970">
                  <c:v>600</c:v>
                </c:pt>
                <c:pt idx="7971">
                  <c:v>605</c:v>
                </c:pt>
                <c:pt idx="7972">
                  <c:v>601</c:v>
                </c:pt>
                <c:pt idx="7973">
                  <c:v>605</c:v>
                </c:pt>
                <c:pt idx="7974">
                  <c:v>600</c:v>
                </c:pt>
                <c:pt idx="7975">
                  <c:v>608</c:v>
                </c:pt>
                <c:pt idx="7976">
                  <c:v>600</c:v>
                </c:pt>
                <c:pt idx="7977">
                  <c:v>605</c:v>
                </c:pt>
                <c:pt idx="7978">
                  <c:v>600</c:v>
                </c:pt>
                <c:pt idx="7979">
                  <c:v>602</c:v>
                </c:pt>
                <c:pt idx="7980">
                  <c:v>601</c:v>
                </c:pt>
                <c:pt idx="7981">
                  <c:v>600</c:v>
                </c:pt>
                <c:pt idx="7982">
                  <c:v>601</c:v>
                </c:pt>
                <c:pt idx="7983">
                  <c:v>597</c:v>
                </c:pt>
                <c:pt idx="7984">
                  <c:v>596</c:v>
                </c:pt>
                <c:pt idx="7985">
                  <c:v>601</c:v>
                </c:pt>
                <c:pt idx="7986">
                  <c:v>596</c:v>
                </c:pt>
                <c:pt idx="7987">
                  <c:v>599</c:v>
                </c:pt>
                <c:pt idx="7988">
                  <c:v>600</c:v>
                </c:pt>
                <c:pt idx="7989">
                  <c:v>595</c:v>
                </c:pt>
                <c:pt idx="7990">
                  <c:v>601</c:v>
                </c:pt>
                <c:pt idx="7991">
                  <c:v>599</c:v>
                </c:pt>
                <c:pt idx="7992">
                  <c:v>599</c:v>
                </c:pt>
                <c:pt idx="7993">
                  <c:v>604</c:v>
                </c:pt>
                <c:pt idx="7994">
                  <c:v>604</c:v>
                </c:pt>
                <c:pt idx="7995">
                  <c:v>599</c:v>
                </c:pt>
                <c:pt idx="7996">
                  <c:v>600</c:v>
                </c:pt>
                <c:pt idx="7997">
                  <c:v>599</c:v>
                </c:pt>
                <c:pt idx="7998">
                  <c:v>601</c:v>
                </c:pt>
                <c:pt idx="7999">
                  <c:v>599</c:v>
                </c:pt>
                <c:pt idx="8000">
                  <c:v>599</c:v>
                </c:pt>
                <c:pt idx="8001">
                  <c:v>599</c:v>
                </c:pt>
                <c:pt idx="8002">
                  <c:v>599</c:v>
                </c:pt>
                <c:pt idx="8003">
                  <c:v>598</c:v>
                </c:pt>
                <c:pt idx="8004">
                  <c:v>601</c:v>
                </c:pt>
                <c:pt idx="8005">
                  <c:v>599</c:v>
                </c:pt>
                <c:pt idx="8006">
                  <c:v>601</c:v>
                </c:pt>
                <c:pt idx="8007">
                  <c:v>599</c:v>
                </c:pt>
                <c:pt idx="8008">
                  <c:v>598</c:v>
                </c:pt>
                <c:pt idx="8009">
                  <c:v>599</c:v>
                </c:pt>
                <c:pt idx="8010">
                  <c:v>599</c:v>
                </c:pt>
                <c:pt idx="8011">
                  <c:v>603</c:v>
                </c:pt>
                <c:pt idx="8012">
                  <c:v>599</c:v>
                </c:pt>
                <c:pt idx="8013">
                  <c:v>604</c:v>
                </c:pt>
                <c:pt idx="8014">
                  <c:v>598</c:v>
                </c:pt>
                <c:pt idx="8015">
                  <c:v>599</c:v>
                </c:pt>
                <c:pt idx="8016">
                  <c:v>598</c:v>
                </c:pt>
                <c:pt idx="8017">
                  <c:v>604</c:v>
                </c:pt>
                <c:pt idx="8018">
                  <c:v>599</c:v>
                </c:pt>
                <c:pt idx="8019">
                  <c:v>598</c:v>
                </c:pt>
                <c:pt idx="8020">
                  <c:v>599</c:v>
                </c:pt>
                <c:pt idx="8021">
                  <c:v>603</c:v>
                </c:pt>
                <c:pt idx="8022">
                  <c:v>602</c:v>
                </c:pt>
                <c:pt idx="8023">
                  <c:v>598</c:v>
                </c:pt>
                <c:pt idx="8024">
                  <c:v>600</c:v>
                </c:pt>
                <c:pt idx="8025">
                  <c:v>604</c:v>
                </c:pt>
                <c:pt idx="8026">
                  <c:v>597</c:v>
                </c:pt>
                <c:pt idx="8027">
                  <c:v>607</c:v>
                </c:pt>
                <c:pt idx="8028">
                  <c:v>598</c:v>
                </c:pt>
                <c:pt idx="8029">
                  <c:v>605</c:v>
                </c:pt>
                <c:pt idx="8030">
                  <c:v>599</c:v>
                </c:pt>
                <c:pt idx="8031">
                  <c:v>602</c:v>
                </c:pt>
                <c:pt idx="8032">
                  <c:v>607</c:v>
                </c:pt>
                <c:pt idx="8033">
                  <c:v>598</c:v>
                </c:pt>
                <c:pt idx="8034">
                  <c:v>598</c:v>
                </c:pt>
                <c:pt idx="8035">
                  <c:v>598</c:v>
                </c:pt>
                <c:pt idx="8036">
                  <c:v>598</c:v>
                </c:pt>
                <c:pt idx="8037">
                  <c:v>597</c:v>
                </c:pt>
                <c:pt idx="8038">
                  <c:v>602</c:v>
                </c:pt>
                <c:pt idx="8039">
                  <c:v>598</c:v>
                </c:pt>
                <c:pt idx="8040">
                  <c:v>600</c:v>
                </c:pt>
                <c:pt idx="8041">
                  <c:v>598</c:v>
                </c:pt>
                <c:pt idx="8042">
                  <c:v>596</c:v>
                </c:pt>
                <c:pt idx="8043">
                  <c:v>596</c:v>
                </c:pt>
                <c:pt idx="8044">
                  <c:v>594</c:v>
                </c:pt>
                <c:pt idx="8045">
                  <c:v>597</c:v>
                </c:pt>
                <c:pt idx="8046">
                  <c:v>595</c:v>
                </c:pt>
                <c:pt idx="8047">
                  <c:v>597</c:v>
                </c:pt>
                <c:pt idx="8048">
                  <c:v>595</c:v>
                </c:pt>
                <c:pt idx="8049">
                  <c:v>600</c:v>
                </c:pt>
                <c:pt idx="8050">
                  <c:v>597</c:v>
                </c:pt>
                <c:pt idx="8051">
                  <c:v>608</c:v>
                </c:pt>
                <c:pt idx="8052">
                  <c:v>599</c:v>
                </c:pt>
                <c:pt idx="8053">
                  <c:v>597</c:v>
                </c:pt>
                <c:pt idx="8054">
                  <c:v>597</c:v>
                </c:pt>
                <c:pt idx="8055">
                  <c:v>599</c:v>
                </c:pt>
                <c:pt idx="8056">
                  <c:v>601</c:v>
                </c:pt>
                <c:pt idx="8057">
                  <c:v>597</c:v>
                </c:pt>
                <c:pt idx="8058">
                  <c:v>599</c:v>
                </c:pt>
                <c:pt idx="8059">
                  <c:v>596</c:v>
                </c:pt>
                <c:pt idx="8060">
                  <c:v>596</c:v>
                </c:pt>
                <c:pt idx="8061">
                  <c:v>597</c:v>
                </c:pt>
                <c:pt idx="8062">
                  <c:v>598</c:v>
                </c:pt>
                <c:pt idx="8063">
                  <c:v>597</c:v>
                </c:pt>
                <c:pt idx="8064">
                  <c:v>596</c:v>
                </c:pt>
                <c:pt idx="8065">
                  <c:v>596</c:v>
                </c:pt>
                <c:pt idx="8066">
                  <c:v>598</c:v>
                </c:pt>
                <c:pt idx="8067">
                  <c:v>598</c:v>
                </c:pt>
                <c:pt idx="8068">
                  <c:v>598</c:v>
                </c:pt>
                <c:pt idx="8069">
                  <c:v>597</c:v>
                </c:pt>
                <c:pt idx="8070">
                  <c:v>607</c:v>
                </c:pt>
                <c:pt idx="8071">
                  <c:v>600</c:v>
                </c:pt>
                <c:pt idx="8072">
                  <c:v>596</c:v>
                </c:pt>
                <c:pt idx="8073">
                  <c:v>602</c:v>
                </c:pt>
                <c:pt idx="8074">
                  <c:v>601</c:v>
                </c:pt>
                <c:pt idx="8075">
                  <c:v>595</c:v>
                </c:pt>
                <c:pt idx="8076">
                  <c:v>597</c:v>
                </c:pt>
                <c:pt idx="8077">
                  <c:v>601</c:v>
                </c:pt>
                <c:pt idx="8078">
                  <c:v>597</c:v>
                </c:pt>
                <c:pt idx="8079">
                  <c:v>598</c:v>
                </c:pt>
                <c:pt idx="8080">
                  <c:v>596</c:v>
                </c:pt>
                <c:pt idx="8081">
                  <c:v>601</c:v>
                </c:pt>
                <c:pt idx="8082">
                  <c:v>595</c:v>
                </c:pt>
                <c:pt idx="8083">
                  <c:v>599</c:v>
                </c:pt>
                <c:pt idx="8084">
                  <c:v>601</c:v>
                </c:pt>
                <c:pt idx="8085">
                  <c:v>597</c:v>
                </c:pt>
                <c:pt idx="8086">
                  <c:v>596</c:v>
                </c:pt>
                <c:pt idx="8087">
                  <c:v>599</c:v>
                </c:pt>
                <c:pt idx="8088">
                  <c:v>596</c:v>
                </c:pt>
                <c:pt idx="8089">
                  <c:v>606</c:v>
                </c:pt>
                <c:pt idx="8090">
                  <c:v>595</c:v>
                </c:pt>
                <c:pt idx="8091">
                  <c:v>599</c:v>
                </c:pt>
                <c:pt idx="8092">
                  <c:v>596</c:v>
                </c:pt>
                <c:pt idx="8093">
                  <c:v>599</c:v>
                </c:pt>
                <c:pt idx="8094">
                  <c:v>595</c:v>
                </c:pt>
                <c:pt idx="8095">
                  <c:v>598</c:v>
                </c:pt>
                <c:pt idx="8096">
                  <c:v>597</c:v>
                </c:pt>
                <c:pt idx="8097">
                  <c:v>597</c:v>
                </c:pt>
                <c:pt idx="8098">
                  <c:v>594</c:v>
                </c:pt>
                <c:pt idx="8099">
                  <c:v>599</c:v>
                </c:pt>
                <c:pt idx="8100">
                  <c:v>595</c:v>
                </c:pt>
                <c:pt idx="8101">
                  <c:v>595</c:v>
                </c:pt>
                <c:pt idx="8102">
                  <c:v>591</c:v>
                </c:pt>
                <c:pt idx="8103">
                  <c:v>593</c:v>
                </c:pt>
                <c:pt idx="8104">
                  <c:v>591</c:v>
                </c:pt>
                <c:pt idx="8105">
                  <c:v>594</c:v>
                </c:pt>
                <c:pt idx="8106">
                  <c:v>591</c:v>
                </c:pt>
                <c:pt idx="8107">
                  <c:v>593</c:v>
                </c:pt>
                <c:pt idx="8108">
                  <c:v>599</c:v>
                </c:pt>
                <c:pt idx="8109">
                  <c:v>599</c:v>
                </c:pt>
                <c:pt idx="8110">
                  <c:v>595</c:v>
                </c:pt>
                <c:pt idx="8111">
                  <c:v>598</c:v>
                </c:pt>
                <c:pt idx="8112">
                  <c:v>594</c:v>
                </c:pt>
                <c:pt idx="8113">
                  <c:v>596</c:v>
                </c:pt>
                <c:pt idx="8114">
                  <c:v>594</c:v>
                </c:pt>
                <c:pt idx="8115">
                  <c:v>598</c:v>
                </c:pt>
                <c:pt idx="8116">
                  <c:v>597</c:v>
                </c:pt>
                <c:pt idx="8117">
                  <c:v>594</c:v>
                </c:pt>
                <c:pt idx="8118">
                  <c:v>595</c:v>
                </c:pt>
                <c:pt idx="8119">
                  <c:v>594</c:v>
                </c:pt>
                <c:pt idx="8120">
                  <c:v>594</c:v>
                </c:pt>
                <c:pt idx="8121">
                  <c:v>595</c:v>
                </c:pt>
                <c:pt idx="8122">
                  <c:v>594</c:v>
                </c:pt>
                <c:pt idx="8123">
                  <c:v>594</c:v>
                </c:pt>
                <c:pt idx="8124">
                  <c:v>598</c:v>
                </c:pt>
                <c:pt idx="8125">
                  <c:v>593</c:v>
                </c:pt>
                <c:pt idx="8126">
                  <c:v>594</c:v>
                </c:pt>
                <c:pt idx="8127">
                  <c:v>599</c:v>
                </c:pt>
                <c:pt idx="8128">
                  <c:v>594</c:v>
                </c:pt>
                <c:pt idx="8129">
                  <c:v>593</c:v>
                </c:pt>
                <c:pt idx="8130">
                  <c:v>599</c:v>
                </c:pt>
                <c:pt idx="8131">
                  <c:v>594</c:v>
                </c:pt>
                <c:pt idx="8132">
                  <c:v>598</c:v>
                </c:pt>
                <c:pt idx="8133">
                  <c:v>594</c:v>
                </c:pt>
                <c:pt idx="8134">
                  <c:v>598</c:v>
                </c:pt>
                <c:pt idx="8135">
                  <c:v>594</c:v>
                </c:pt>
                <c:pt idx="8136">
                  <c:v>599</c:v>
                </c:pt>
                <c:pt idx="8137">
                  <c:v>593</c:v>
                </c:pt>
                <c:pt idx="8138">
                  <c:v>599</c:v>
                </c:pt>
                <c:pt idx="8139">
                  <c:v>593</c:v>
                </c:pt>
                <c:pt idx="8140">
                  <c:v>598</c:v>
                </c:pt>
                <c:pt idx="8141">
                  <c:v>594</c:v>
                </c:pt>
                <c:pt idx="8142">
                  <c:v>597</c:v>
                </c:pt>
                <c:pt idx="8143">
                  <c:v>593</c:v>
                </c:pt>
                <c:pt idx="8144">
                  <c:v>597</c:v>
                </c:pt>
                <c:pt idx="8145">
                  <c:v>594</c:v>
                </c:pt>
                <c:pt idx="8146">
                  <c:v>602</c:v>
                </c:pt>
                <c:pt idx="8147">
                  <c:v>594</c:v>
                </c:pt>
                <c:pt idx="8148">
                  <c:v>597</c:v>
                </c:pt>
                <c:pt idx="8149">
                  <c:v>595</c:v>
                </c:pt>
                <c:pt idx="8150">
                  <c:v>597</c:v>
                </c:pt>
                <c:pt idx="8151">
                  <c:v>594</c:v>
                </c:pt>
                <c:pt idx="8152">
                  <c:v>596</c:v>
                </c:pt>
                <c:pt idx="8153">
                  <c:v>592</c:v>
                </c:pt>
                <c:pt idx="8154">
                  <c:v>597</c:v>
                </c:pt>
                <c:pt idx="8155">
                  <c:v>597</c:v>
                </c:pt>
                <c:pt idx="8156">
                  <c:v>597</c:v>
                </c:pt>
                <c:pt idx="8157">
                  <c:v>592</c:v>
                </c:pt>
                <c:pt idx="8158">
                  <c:v>596</c:v>
                </c:pt>
                <c:pt idx="8159">
                  <c:v>593</c:v>
                </c:pt>
                <c:pt idx="8160">
                  <c:v>592</c:v>
                </c:pt>
                <c:pt idx="8161">
                  <c:v>589</c:v>
                </c:pt>
                <c:pt idx="8162">
                  <c:v>593</c:v>
                </c:pt>
                <c:pt idx="8163">
                  <c:v>589</c:v>
                </c:pt>
                <c:pt idx="8164">
                  <c:v>592</c:v>
                </c:pt>
                <c:pt idx="8165">
                  <c:v>590</c:v>
                </c:pt>
                <c:pt idx="8166">
                  <c:v>594</c:v>
                </c:pt>
                <c:pt idx="8167">
                  <c:v>592</c:v>
                </c:pt>
                <c:pt idx="8168">
                  <c:v>598</c:v>
                </c:pt>
                <c:pt idx="8169">
                  <c:v>595</c:v>
                </c:pt>
                <c:pt idx="8170">
                  <c:v>592</c:v>
                </c:pt>
                <c:pt idx="8171">
                  <c:v>592</c:v>
                </c:pt>
                <c:pt idx="8172">
                  <c:v>597</c:v>
                </c:pt>
                <c:pt idx="8173">
                  <c:v>592</c:v>
                </c:pt>
                <c:pt idx="8174">
                  <c:v>600</c:v>
                </c:pt>
                <c:pt idx="8175">
                  <c:v>597</c:v>
                </c:pt>
                <c:pt idx="8176">
                  <c:v>592</c:v>
                </c:pt>
                <c:pt idx="8177">
                  <c:v>593</c:v>
                </c:pt>
                <c:pt idx="8178">
                  <c:v>592</c:v>
                </c:pt>
                <c:pt idx="8179">
                  <c:v>594</c:v>
                </c:pt>
                <c:pt idx="8180">
                  <c:v>591</c:v>
                </c:pt>
                <c:pt idx="8181">
                  <c:v>593</c:v>
                </c:pt>
                <c:pt idx="8182">
                  <c:v>592</c:v>
                </c:pt>
                <c:pt idx="8183">
                  <c:v>591</c:v>
                </c:pt>
                <c:pt idx="8184">
                  <c:v>593</c:v>
                </c:pt>
                <c:pt idx="8185">
                  <c:v>593</c:v>
                </c:pt>
                <c:pt idx="8186">
                  <c:v>592</c:v>
                </c:pt>
                <c:pt idx="8187">
                  <c:v>593</c:v>
                </c:pt>
                <c:pt idx="8188">
                  <c:v>593</c:v>
                </c:pt>
                <c:pt idx="8189">
                  <c:v>593</c:v>
                </c:pt>
                <c:pt idx="8190">
                  <c:v>592</c:v>
                </c:pt>
                <c:pt idx="8191">
                  <c:v>591</c:v>
                </c:pt>
                <c:pt idx="8192">
                  <c:v>591</c:v>
                </c:pt>
                <c:pt idx="8193">
                  <c:v>594</c:v>
                </c:pt>
                <c:pt idx="8194">
                  <c:v>591</c:v>
                </c:pt>
                <c:pt idx="8195">
                  <c:v>593</c:v>
                </c:pt>
                <c:pt idx="8196">
                  <c:v>591</c:v>
                </c:pt>
                <c:pt idx="8197">
                  <c:v>591</c:v>
                </c:pt>
                <c:pt idx="8198">
                  <c:v>594</c:v>
                </c:pt>
                <c:pt idx="8199">
                  <c:v>591</c:v>
                </c:pt>
                <c:pt idx="8200">
                  <c:v>591</c:v>
                </c:pt>
                <c:pt idx="8201">
                  <c:v>591</c:v>
                </c:pt>
                <c:pt idx="8202">
                  <c:v>591</c:v>
                </c:pt>
                <c:pt idx="8203">
                  <c:v>594</c:v>
                </c:pt>
                <c:pt idx="8204">
                  <c:v>591</c:v>
                </c:pt>
                <c:pt idx="8205">
                  <c:v>593</c:v>
                </c:pt>
                <c:pt idx="8206">
                  <c:v>591</c:v>
                </c:pt>
                <c:pt idx="8207">
                  <c:v>591</c:v>
                </c:pt>
                <c:pt idx="8208">
                  <c:v>591</c:v>
                </c:pt>
                <c:pt idx="8209">
                  <c:v>591</c:v>
                </c:pt>
                <c:pt idx="8210">
                  <c:v>591</c:v>
                </c:pt>
                <c:pt idx="8211">
                  <c:v>591</c:v>
                </c:pt>
                <c:pt idx="8212">
                  <c:v>594</c:v>
                </c:pt>
                <c:pt idx="8213">
                  <c:v>591</c:v>
                </c:pt>
                <c:pt idx="8214">
                  <c:v>590</c:v>
                </c:pt>
                <c:pt idx="8215">
                  <c:v>592</c:v>
                </c:pt>
                <c:pt idx="8216">
                  <c:v>590</c:v>
                </c:pt>
                <c:pt idx="8217">
                  <c:v>590</c:v>
                </c:pt>
                <c:pt idx="8218">
                  <c:v>596</c:v>
                </c:pt>
                <c:pt idx="8219">
                  <c:v>587</c:v>
                </c:pt>
                <c:pt idx="8220">
                  <c:v>587</c:v>
                </c:pt>
                <c:pt idx="8221">
                  <c:v>587</c:v>
                </c:pt>
                <c:pt idx="8222">
                  <c:v>588</c:v>
                </c:pt>
                <c:pt idx="8223">
                  <c:v>591</c:v>
                </c:pt>
                <c:pt idx="8224">
                  <c:v>590</c:v>
                </c:pt>
                <c:pt idx="8225">
                  <c:v>590</c:v>
                </c:pt>
                <c:pt idx="8226">
                  <c:v>590</c:v>
                </c:pt>
                <c:pt idx="8227">
                  <c:v>593</c:v>
                </c:pt>
                <c:pt idx="8228">
                  <c:v>590</c:v>
                </c:pt>
                <c:pt idx="8229">
                  <c:v>594</c:v>
                </c:pt>
                <c:pt idx="8230">
                  <c:v>590</c:v>
                </c:pt>
                <c:pt idx="8231">
                  <c:v>597</c:v>
                </c:pt>
                <c:pt idx="8232">
                  <c:v>590</c:v>
                </c:pt>
                <c:pt idx="8233">
                  <c:v>594</c:v>
                </c:pt>
                <c:pt idx="8234">
                  <c:v>590</c:v>
                </c:pt>
                <c:pt idx="8235">
                  <c:v>592</c:v>
                </c:pt>
                <c:pt idx="8236">
                  <c:v>590</c:v>
                </c:pt>
                <c:pt idx="8237">
                  <c:v>593</c:v>
                </c:pt>
                <c:pt idx="8238">
                  <c:v>590</c:v>
                </c:pt>
                <c:pt idx="8239">
                  <c:v>592</c:v>
                </c:pt>
                <c:pt idx="8240">
                  <c:v>591</c:v>
                </c:pt>
                <c:pt idx="8241">
                  <c:v>595</c:v>
                </c:pt>
                <c:pt idx="8242">
                  <c:v>590</c:v>
                </c:pt>
                <c:pt idx="8243">
                  <c:v>594</c:v>
                </c:pt>
                <c:pt idx="8244">
                  <c:v>590</c:v>
                </c:pt>
                <c:pt idx="8245">
                  <c:v>595</c:v>
                </c:pt>
                <c:pt idx="8246">
                  <c:v>589</c:v>
                </c:pt>
                <c:pt idx="8247">
                  <c:v>594</c:v>
                </c:pt>
                <c:pt idx="8248">
                  <c:v>590</c:v>
                </c:pt>
                <c:pt idx="8249">
                  <c:v>593</c:v>
                </c:pt>
                <c:pt idx="8250">
                  <c:v>595</c:v>
                </c:pt>
                <c:pt idx="8251">
                  <c:v>595</c:v>
                </c:pt>
                <c:pt idx="8252">
                  <c:v>591</c:v>
                </c:pt>
                <c:pt idx="8253">
                  <c:v>595</c:v>
                </c:pt>
                <c:pt idx="8254">
                  <c:v>593</c:v>
                </c:pt>
                <c:pt idx="8255">
                  <c:v>595</c:v>
                </c:pt>
                <c:pt idx="8256">
                  <c:v>590</c:v>
                </c:pt>
                <c:pt idx="8257">
                  <c:v>590</c:v>
                </c:pt>
                <c:pt idx="8258">
                  <c:v>590</c:v>
                </c:pt>
                <c:pt idx="8259">
                  <c:v>591</c:v>
                </c:pt>
                <c:pt idx="8260">
                  <c:v>589</c:v>
                </c:pt>
                <c:pt idx="8261">
                  <c:v>590</c:v>
                </c:pt>
                <c:pt idx="8262">
                  <c:v>594</c:v>
                </c:pt>
                <c:pt idx="8263">
                  <c:v>592</c:v>
                </c:pt>
                <c:pt idx="8264">
                  <c:v>589</c:v>
                </c:pt>
                <c:pt idx="8265">
                  <c:v>589</c:v>
                </c:pt>
                <c:pt idx="8266">
                  <c:v>589</c:v>
                </c:pt>
                <c:pt idx="8267">
                  <c:v>592</c:v>
                </c:pt>
                <c:pt idx="8268">
                  <c:v>591</c:v>
                </c:pt>
                <c:pt idx="8269">
                  <c:v>595</c:v>
                </c:pt>
                <c:pt idx="8270">
                  <c:v>589</c:v>
                </c:pt>
                <c:pt idx="8271">
                  <c:v>592</c:v>
                </c:pt>
                <c:pt idx="8272">
                  <c:v>589</c:v>
                </c:pt>
                <c:pt idx="8273">
                  <c:v>594</c:v>
                </c:pt>
                <c:pt idx="8274">
                  <c:v>589</c:v>
                </c:pt>
                <c:pt idx="8275">
                  <c:v>593</c:v>
                </c:pt>
                <c:pt idx="8276">
                  <c:v>591</c:v>
                </c:pt>
                <c:pt idx="8277">
                  <c:v>593</c:v>
                </c:pt>
                <c:pt idx="8278">
                  <c:v>587</c:v>
                </c:pt>
                <c:pt idx="8279">
                  <c:v>591</c:v>
                </c:pt>
                <c:pt idx="8280">
                  <c:v>586</c:v>
                </c:pt>
                <c:pt idx="8281">
                  <c:v>592</c:v>
                </c:pt>
                <c:pt idx="8282">
                  <c:v>585</c:v>
                </c:pt>
                <c:pt idx="8283">
                  <c:v>586</c:v>
                </c:pt>
                <c:pt idx="8284">
                  <c:v>585</c:v>
                </c:pt>
                <c:pt idx="8285">
                  <c:v>593</c:v>
                </c:pt>
                <c:pt idx="8286">
                  <c:v>589</c:v>
                </c:pt>
                <c:pt idx="8287">
                  <c:v>589</c:v>
                </c:pt>
                <c:pt idx="8288">
                  <c:v>597</c:v>
                </c:pt>
                <c:pt idx="8289">
                  <c:v>589</c:v>
                </c:pt>
                <c:pt idx="8290">
                  <c:v>589</c:v>
                </c:pt>
                <c:pt idx="8291">
                  <c:v>590</c:v>
                </c:pt>
                <c:pt idx="8292">
                  <c:v>594</c:v>
                </c:pt>
                <c:pt idx="8293">
                  <c:v>589</c:v>
                </c:pt>
                <c:pt idx="8294">
                  <c:v>590</c:v>
                </c:pt>
                <c:pt idx="8295">
                  <c:v>589</c:v>
                </c:pt>
                <c:pt idx="8296">
                  <c:v>595</c:v>
                </c:pt>
                <c:pt idx="8297">
                  <c:v>589</c:v>
                </c:pt>
                <c:pt idx="8298">
                  <c:v>590</c:v>
                </c:pt>
                <c:pt idx="8299">
                  <c:v>588</c:v>
                </c:pt>
                <c:pt idx="8300">
                  <c:v>589</c:v>
                </c:pt>
                <c:pt idx="8301">
                  <c:v>589</c:v>
                </c:pt>
                <c:pt idx="8302">
                  <c:v>588</c:v>
                </c:pt>
                <c:pt idx="8303">
                  <c:v>588</c:v>
                </c:pt>
                <c:pt idx="8304">
                  <c:v>588</c:v>
                </c:pt>
                <c:pt idx="8305">
                  <c:v>593</c:v>
                </c:pt>
                <c:pt idx="8306">
                  <c:v>588</c:v>
                </c:pt>
                <c:pt idx="8307">
                  <c:v>596</c:v>
                </c:pt>
                <c:pt idx="8308">
                  <c:v>588</c:v>
                </c:pt>
                <c:pt idx="8309">
                  <c:v>594</c:v>
                </c:pt>
                <c:pt idx="8310">
                  <c:v>589</c:v>
                </c:pt>
                <c:pt idx="8311">
                  <c:v>593</c:v>
                </c:pt>
                <c:pt idx="8312">
                  <c:v>588</c:v>
                </c:pt>
                <c:pt idx="8313">
                  <c:v>592</c:v>
                </c:pt>
                <c:pt idx="8314">
                  <c:v>590</c:v>
                </c:pt>
                <c:pt idx="8315">
                  <c:v>591</c:v>
                </c:pt>
                <c:pt idx="8316">
                  <c:v>588</c:v>
                </c:pt>
                <c:pt idx="8317">
                  <c:v>593</c:v>
                </c:pt>
                <c:pt idx="8318">
                  <c:v>588</c:v>
                </c:pt>
                <c:pt idx="8319">
                  <c:v>594</c:v>
                </c:pt>
                <c:pt idx="8320">
                  <c:v>589</c:v>
                </c:pt>
                <c:pt idx="8321">
                  <c:v>593</c:v>
                </c:pt>
                <c:pt idx="8322">
                  <c:v>588</c:v>
                </c:pt>
                <c:pt idx="8323">
                  <c:v>594</c:v>
                </c:pt>
                <c:pt idx="8324">
                  <c:v>588</c:v>
                </c:pt>
                <c:pt idx="8325">
                  <c:v>595</c:v>
                </c:pt>
                <c:pt idx="8326">
                  <c:v>595</c:v>
                </c:pt>
                <c:pt idx="8327">
                  <c:v>588</c:v>
                </c:pt>
                <c:pt idx="8328">
                  <c:v>588</c:v>
                </c:pt>
                <c:pt idx="8329">
                  <c:v>588</c:v>
                </c:pt>
                <c:pt idx="8330">
                  <c:v>588</c:v>
                </c:pt>
                <c:pt idx="8331">
                  <c:v>599</c:v>
                </c:pt>
                <c:pt idx="8332">
                  <c:v>589</c:v>
                </c:pt>
                <c:pt idx="8333">
                  <c:v>588</c:v>
                </c:pt>
                <c:pt idx="8334">
                  <c:v>589</c:v>
                </c:pt>
                <c:pt idx="8335">
                  <c:v>589</c:v>
                </c:pt>
                <c:pt idx="8336">
                  <c:v>591</c:v>
                </c:pt>
                <c:pt idx="8337">
                  <c:v>585</c:v>
                </c:pt>
                <c:pt idx="8338">
                  <c:v>587</c:v>
                </c:pt>
                <c:pt idx="8339">
                  <c:v>584</c:v>
                </c:pt>
                <c:pt idx="8340">
                  <c:v>587</c:v>
                </c:pt>
                <c:pt idx="8341">
                  <c:v>584</c:v>
                </c:pt>
                <c:pt idx="8342">
                  <c:v>588</c:v>
                </c:pt>
                <c:pt idx="8343">
                  <c:v>585</c:v>
                </c:pt>
                <c:pt idx="8344">
                  <c:v>590</c:v>
                </c:pt>
                <c:pt idx="8345">
                  <c:v>591</c:v>
                </c:pt>
                <c:pt idx="8346">
                  <c:v>591</c:v>
                </c:pt>
                <c:pt idx="8347">
                  <c:v>589</c:v>
                </c:pt>
                <c:pt idx="8348">
                  <c:v>590</c:v>
                </c:pt>
                <c:pt idx="8349">
                  <c:v>588</c:v>
                </c:pt>
                <c:pt idx="8350">
                  <c:v>590</c:v>
                </c:pt>
                <c:pt idx="8351">
                  <c:v>587</c:v>
                </c:pt>
                <c:pt idx="8352">
                  <c:v>587</c:v>
                </c:pt>
                <c:pt idx="8353">
                  <c:v>587</c:v>
                </c:pt>
                <c:pt idx="8354">
                  <c:v>587</c:v>
                </c:pt>
                <c:pt idx="8355">
                  <c:v>587</c:v>
                </c:pt>
                <c:pt idx="8356">
                  <c:v>590</c:v>
                </c:pt>
                <c:pt idx="8357">
                  <c:v>587</c:v>
                </c:pt>
                <c:pt idx="8358">
                  <c:v>591</c:v>
                </c:pt>
                <c:pt idx="8359">
                  <c:v>591</c:v>
                </c:pt>
                <c:pt idx="8360">
                  <c:v>590</c:v>
                </c:pt>
                <c:pt idx="8361">
                  <c:v>587</c:v>
                </c:pt>
                <c:pt idx="8362">
                  <c:v>588</c:v>
                </c:pt>
                <c:pt idx="8363">
                  <c:v>587</c:v>
                </c:pt>
                <c:pt idx="8364">
                  <c:v>596</c:v>
                </c:pt>
                <c:pt idx="8365">
                  <c:v>587</c:v>
                </c:pt>
                <c:pt idx="8366">
                  <c:v>591</c:v>
                </c:pt>
                <c:pt idx="8367">
                  <c:v>587</c:v>
                </c:pt>
                <c:pt idx="8368">
                  <c:v>590</c:v>
                </c:pt>
                <c:pt idx="8369">
                  <c:v>587</c:v>
                </c:pt>
                <c:pt idx="8370">
                  <c:v>590</c:v>
                </c:pt>
                <c:pt idx="8371">
                  <c:v>587</c:v>
                </c:pt>
                <c:pt idx="8372">
                  <c:v>590</c:v>
                </c:pt>
                <c:pt idx="8373">
                  <c:v>587</c:v>
                </c:pt>
                <c:pt idx="8374">
                  <c:v>593</c:v>
                </c:pt>
                <c:pt idx="8375">
                  <c:v>589</c:v>
                </c:pt>
                <c:pt idx="8376">
                  <c:v>593</c:v>
                </c:pt>
                <c:pt idx="8377">
                  <c:v>587</c:v>
                </c:pt>
                <c:pt idx="8378">
                  <c:v>596</c:v>
                </c:pt>
                <c:pt idx="8379">
                  <c:v>587</c:v>
                </c:pt>
                <c:pt idx="8380">
                  <c:v>593</c:v>
                </c:pt>
                <c:pt idx="8381">
                  <c:v>588</c:v>
                </c:pt>
                <c:pt idx="8382">
                  <c:v>591</c:v>
                </c:pt>
                <c:pt idx="8383">
                  <c:v>595</c:v>
                </c:pt>
                <c:pt idx="8384">
                  <c:v>591</c:v>
                </c:pt>
                <c:pt idx="8385">
                  <c:v>587</c:v>
                </c:pt>
                <c:pt idx="8386">
                  <c:v>588</c:v>
                </c:pt>
                <c:pt idx="8387">
                  <c:v>591</c:v>
                </c:pt>
                <c:pt idx="8388">
                  <c:v>588</c:v>
                </c:pt>
                <c:pt idx="8389">
                  <c:v>592</c:v>
                </c:pt>
                <c:pt idx="8390">
                  <c:v>590</c:v>
                </c:pt>
                <c:pt idx="8391">
                  <c:v>587</c:v>
                </c:pt>
                <c:pt idx="8392">
                  <c:v>588</c:v>
                </c:pt>
                <c:pt idx="8393">
                  <c:v>591</c:v>
                </c:pt>
                <c:pt idx="8394">
                  <c:v>587</c:v>
                </c:pt>
                <c:pt idx="8395">
                  <c:v>591</c:v>
                </c:pt>
                <c:pt idx="8396">
                  <c:v>583</c:v>
                </c:pt>
                <c:pt idx="8397">
                  <c:v>593</c:v>
                </c:pt>
                <c:pt idx="8398">
                  <c:v>584</c:v>
                </c:pt>
                <c:pt idx="8399">
                  <c:v>588</c:v>
                </c:pt>
                <c:pt idx="8400">
                  <c:v>584</c:v>
                </c:pt>
                <c:pt idx="8401">
                  <c:v>588</c:v>
                </c:pt>
                <c:pt idx="8402">
                  <c:v>587</c:v>
                </c:pt>
                <c:pt idx="8403">
                  <c:v>586</c:v>
                </c:pt>
                <c:pt idx="8404">
                  <c:v>586</c:v>
                </c:pt>
                <c:pt idx="8405">
                  <c:v>586</c:v>
                </c:pt>
                <c:pt idx="8406">
                  <c:v>588</c:v>
                </c:pt>
                <c:pt idx="8407">
                  <c:v>586</c:v>
                </c:pt>
                <c:pt idx="8408">
                  <c:v>587</c:v>
                </c:pt>
                <c:pt idx="8409">
                  <c:v>586</c:v>
                </c:pt>
                <c:pt idx="8410">
                  <c:v>587</c:v>
                </c:pt>
                <c:pt idx="8411">
                  <c:v>586</c:v>
                </c:pt>
                <c:pt idx="8412">
                  <c:v>589</c:v>
                </c:pt>
                <c:pt idx="8413">
                  <c:v>587</c:v>
                </c:pt>
                <c:pt idx="8414">
                  <c:v>589</c:v>
                </c:pt>
                <c:pt idx="8415">
                  <c:v>586</c:v>
                </c:pt>
                <c:pt idx="8416">
                  <c:v>594</c:v>
                </c:pt>
                <c:pt idx="8417">
                  <c:v>586</c:v>
                </c:pt>
                <c:pt idx="8418">
                  <c:v>588</c:v>
                </c:pt>
                <c:pt idx="8419">
                  <c:v>586</c:v>
                </c:pt>
                <c:pt idx="8420">
                  <c:v>589</c:v>
                </c:pt>
                <c:pt idx="8421">
                  <c:v>592</c:v>
                </c:pt>
                <c:pt idx="8422">
                  <c:v>590</c:v>
                </c:pt>
                <c:pt idx="8423">
                  <c:v>586</c:v>
                </c:pt>
                <c:pt idx="8424">
                  <c:v>589</c:v>
                </c:pt>
                <c:pt idx="8425">
                  <c:v>586</c:v>
                </c:pt>
                <c:pt idx="8426">
                  <c:v>588</c:v>
                </c:pt>
                <c:pt idx="8427">
                  <c:v>586</c:v>
                </c:pt>
                <c:pt idx="8428">
                  <c:v>587</c:v>
                </c:pt>
                <c:pt idx="8429">
                  <c:v>587</c:v>
                </c:pt>
                <c:pt idx="8430">
                  <c:v>588</c:v>
                </c:pt>
                <c:pt idx="8431">
                  <c:v>587</c:v>
                </c:pt>
                <c:pt idx="8432">
                  <c:v>590</c:v>
                </c:pt>
                <c:pt idx="8433">
                  <c:v>586</c:v>
                </c:pt>
                <c:pt idx="8434">
                  <c:v>589</c:v>
                </c:pt>
                <c:pt idx="8435">
                  <c:v>589</c:v>
                </c:pt>
                <c:pt idx="8436">
                  <c:v>590</c:v>
                </c:pt>
                <c:pt idx="8437">
                  <c:v>586</c:v>
                </c:pt>
                <c:pt idx="8438">
                  <c:v>588</c:v>
                </c:pt>
                <c:pt idx="8439">
                  <c:v>586</c:v>
                </c:pt>
                <c:pt idx="8440">
                  <c:v>593</c:v>
                </c:pt>
                <c:pt idx="8441">
                  <c:v>586</c:v>
                </c:pt>
                <c:pt idx="8442">
                  <c:v>589</c:v>
                </c:pt>
                <c:pt idx="8443">
                  <c:v>586</c:v>
                </c:pt>
                <c:pt idx="8444">
                  <c:v>591</c:v>
                </c:pt>
                <c:pt idx="8445">
                  <c:v>586</c:v>
                </c:pt>
                <c:pt idx="8446">
                  <c:v>590</c:v>
                </c:pt>
                <c:pt idx="8447">
                  <c:v>587</c:v>
                </c:pt>
                <c:pt idx="8448">
                  <c:v>588</c:v>
                </c:pt>
                <c:pt idx="8449">
                  <c:v>586</c:v>
                </c:pt>
                <c:pt idx="8450">
                  <c:v>584</c:v>
                </c:pt>
                <c:pt idx="8451">
                  <c:v>586</c:v>
                </c:pt>
                <c:pt idx="8452">
                  <c:v>590</c:v>
                </c:pt>
                <c:pt idx="8453">
                  <c:v>586</c:v>
                </c:pt>
                <c:pt idx="8454">
                  <c:v>591</c:v>
                </c:pt>
                <c:pt idx="8455">
                  <c:v>582</c:v>
                </c:pt>
                <c:pt idx="8456">
                  <c:v>586</c:v>
                </c:pt>
                <c:pt idx="8457">
                  <c:v>582</c:v>
                </c:pt>
                <c:pt idx="8458">
                  <c:v>587</c:v>
                </c:pt>
                <c:pt idx="8459">
                  <c:v>589</c:v>
                </c:pt>
                <c:pt idx="8460">
                  <c:v>584</c:v>
                </c:pt>
                <c:pt idx="8461">
                  <c:v>582</c:v>
                </c:pt>
                <c:pt idx="8462">
                  <c:v>585</c:v>
                </c:pt>
                <c:pt idx="8463">
                  <c:v>586</c:v>
                </c:pt>
                <c:pt idx="8464">
                  <c:v>586</c:v>
                </c:pt>
                <c:pt idx="8465">
                  <c:v>585</c:v>
                </c:pt>
                <c:pt idx="8466">
                  <c:v>585</c:v>
                </c:pt>
                <c:pt idx="8467">
                  <c:v>585</c:v>
                </c:pt>
                <c:pt idx="8468">
                  <c:v>590</c:v>
                </c:pt>
                <c:pt idx="8469">
                  <c:v>585</c:v>
                </c:pt>
                <c:pt idx="8470">
                  <c:v>587</c:v>
                </c:pt>
                <c:pt idx="8471">
                  <c:v>585</c:v>
                </c:pt>
                <c:pt idx="8472">
                  <c:v>585</c:v>
                </c:pt>
                <c:pt idx="8473">
                  <c:v>590</c:v>
                </c:pt>
                <c:pt idx="8474">
                  <c:v>585</c:v>
                </c:pt>
                <c:pt idx="8475">
                  <c:v>588</c:v>
                </c:pt>
                <c:pt idx="8476">
                  <c:v>589</c:v>
                </c:pt>
                <c:pt idx="8477">
                  <c:v>589</c:v>
                </c:pt>
                <c:pt idx="8478">
                  <c:v>591</c:v>
                </c:pt>
                <c:pt idx="8479">
                  <c:v>589</c:v>
                </c:pt>
                <c:pt idx="8480">
                  <c:v>585</c:v>
                </c:pt>
                <c:pt idx="8481">
                  <c:v>589</c:v>
                </c:pt>
                <c:pt idx="8482">
                  <c:v>585</c:v>
                </c:pt>
                <c:pt idx="8483">
                  <c:v>590</c:v>
                </c:pt>
                <c:pt idx="8484">
                  <c:v>585</c:v>
                </c:pt>
                <c:pt idx="8485">
                  <c:v>589</c:v>
                </c:pt>
                <c:pt idx="8486">
                  <c:v>585</c:v>
                </c:pt>
                <c:pt idx="8487">
                  <c:v>587</c:v>
                </c:pt>
                <c:pt idx="8488">
                  <c:v>585</c:v>
                </c:pt>
                <c:pt idx="8489">
                  <c:v>588</c:v>
                </c:pt>
                <c:pt idx="8490">
                  <c:v>585</c:v>
                </c:pt>
                <c:pt idx="8491">
                  <c:v>590</c:v>
                </c:pt>
                <c:pt idx="8492">
                  <c:v>585</c:v>
                </c:pt>
                <c:pt idx="8493">
                  <c:v>589</c:v>
                </c:pt>
                <c:pt idx="8494">
                  <c:v>585</c:v>
                </c:pt>
                <c:pt idx="8495">
                  <c:v>588</c:v>
                </c:pt>
                <c:pt idx="8496">
                  <c:v>585</c:v>
                </c:pt>
                <c:pt idx="8497">
                  <c:v>595</c:v>
                </c:pt>
                <c:pt idx="8498">
                  <c:v>584</c:v>
                </c:pt>
                <c:pt idx="8499">
                  <c:v>589</c:v>
                </c:pt>
                <c:pt idx="8500">
                  <c:v>584</c:v>
                </c:pt>
                <c:pt idx="8501">
                  <c:v>589</c:v>
                </c:pt>
                <c:pt idx="8502">
                  <c:v>584</c:v>
                </c:pt>
                <c:pt idx="8503">
                  <c:v>588</c:v>
                </c:pt>
                <c:pt idx="8504">
                  <c:v>584</c:v>
                </c:pt>
                <c:pt idx="8505">
                  <c:v>589</c:v>
                </c:pt>
                <c:pt idx="8506">
                  <c:v>586</c:v>
                </c:pt>
                <c:pt idx="8507">
                  <c:v>584</c:v>
                </c:pt>
                <c:pt idx="8508">
                  <c:v>585</c:v>
                </c:pt>
                <c:pt idx="8509">
                  <c:v>589</c:v>
                </c:pt>
                <c:pt idx="8510">
                  <c:v>584</c:v>
                </c:pt>
                <c:pt idx="8511">
                  <c:v>590</c:v>
                </c:pt>
                <c:pt idx="8512">
                  <c:v>584</c:v>
                </c:pt>
                <c:pt idx="8513">
                  <c:v>589</c:v>
                </c:pt>
                <c:pt idx="8514">
                  <c:v>580</c:v>
                </c:pt>
                <c:pt idx="8515">
                  <c:v>584</c:v>
                </c:pt>
                <c:pt idx="8516">
                  <c:v>580</c:v>
                </c:pt>
                <c:pt idx="8517">
                  <c:v>581</c:v>
                </c:pt>
                <c:pt idx="8518">
                  <c:v>580</c:v>
                </c:pt>
                <c:pt idx="8519">
                  <c:v>580</c:v>
                </c:pt>
                <c:pt idx="8520">
                  <c:v>581</c:v>
                </c:pt>
                <c:pt idx="8521">
                  <c:v>583</c:v>
                </c:pt>
                <c:pt idx="8522">
                  <c:v>586</c:v>
                </c:pt>
                <c:pt idx="8523">
                  <c:v>584</c:v>
                </c:pt>
                <c:pt idx="8524">
                  <c:v>584</c:v>
                </c:pt>
                <c:pt idx="8525">
                  <c:v>590</c:v>
                </c:pt>
                <c:pt idx="8526">
                  <c:v>586</c:v>
                </c:pt>
                <c:pt idx="8527">
                  <c:v>584</c:v>
                </c:pt>
                <c:pt idx="8528">
                  <c:v>587</c:v>
                </c:pt>
                <c:pt idx="8529">
                  <c:v>584</c:v>
                </c:pt>
                <c:pt idx="8530">
                  <c:v>584</c:v>
                </c:pt>
                <c:pt idx="8531">
                  <c:v>584</c:v>
                </c:pt>
                <c:pt idx="8532">
                  <c:v>589</c:v>
                </c:pt>
                <c:pt idx="8533">
                  <c:v>583</c:v>
                </c:pt>
                <c:pt idx="8534">
                  <c:v>584</c:v>
                </c:pt>
                <c:pt idx="8535">
                  <c:v>584</c:v>
                </c:pt>
                <c:pt idx="8536">
                  <c:v>584</c:v>
                </c:pt>
                <c:pt idx="8537">
                  <c:v>589</c:v>
                </c:pt>
                <c:pt idx="8538">
                  <c:v>584</c:v>
                </c:pt>
                <c:pt idx="8539">
                  <c:v>587</c:v>
                </c:pt>
                <c:pt idx="8540">
                  <c:v>584</c:v>
                </c:pt>
                <c:pt idx="8541">
                  <c:v>588</c:v>
                </c:pt>
                <c:pt idx="8542">
                  <c:v>584</c:v>
                </c:pt>
                <c:pt idx="8543">
                  <c:v>587</c:v>
                </c:pt>
                <c:pt idx="8544">
                  <c:v>588</c:v>
                </c:pt>
                <c:pt idx="8545">
                  <c:v>589</c:v>
                </c:pt>
                <c:pt idx="8546">
                  <c:v>583</c:v>
                </c:pt>
                <c:pt idx="8547">
                  <c:v>589</c:v>
                </c:pt>
                <c:pt idx="8548">
                  <c:v>583</c:v>
                </c:pt>
                <c:pt idx="8549">
                  <c:v>592</c:v>
                </c:pt>
                <c:pt idx="8550">
                  <c:v>583</c:v>
                </c:pt>
                <c:pt idx="8551">
                  <c:v>590</c:v>
                </c:pt>
                <c:pt idx="8552">
                  <c:v>583</c:v>
                </c:pt>
                <c:pt idx="8553">
                  <c:v>587</c:v>
                </c:pt>
                <c:pt idx="8554">
                  <c:v>584</c:v>
                </c:pt>
                <c:pt idx="8555">
                  <c:v>585</c:v>
                </c:pt>
                <c:pt idx="8556">
                  <c:v>583</c:v>
                </c:pt>
                <c:pt idx="8557">
                  <c:v>583</c:v>
                </c:pt>
                <c:pt idx="8558">
                  <c:v>583</c:v>
                </c:pt>
                <c:pt idx="8559">
                  <c:v>583</c:v>
                </c:pt>
                <c:pt idx="8560">
                  <c:v>588</c:v>
                </c:pt>
                <c:pt idx="8561">
                  <c:v>583</c:v>
                </c:pt>
                <c:pt idx="8562">
                  <c:v>586</c:v>
                </c:pt>
                <c:pt idx="8563">
                  <c:v>588</c:v>
                </c:pt>
                <c:pt idx="8564">
                  <c:v>587</c:v>
                </c:pt>
                <c:pt idx="8565">
                  <c:v>584</c:v>
                </c:pt>
                <c:pt idx="8566">
                  <c:v>583</c:v>
                </c:pt>
                <c:pt idx="8567">
                  <c:v>587</c:v>
                </c:pt>
                <c:pt idx="8568">
                  <c:v>586</c:v>
                </c:pt>
                <c:pt idx="8569">
                  <c:v>586</c:v>
                </c:pt>
                <c:pt idx="8570">
                  <c:v>584</c:v>
                </c:pt>
                <c:pt idx="8571">
                  <c:v>587</c:v>
                </c:pt>
                <c:pt idx="8572">
                  <c:v>583</c:v>
                </c:pt>
                <c:pt idx="8573">
                  <c:v>586</c:v>
                </c:pt>
                <c:pt idx="8574">
                  <c:v>579</c:v>
                </c:pt>
                <c:pt idx="8575">
                  <c:v>585</c:v>
                </c:pt>
                <c:pt idx="8576">
                  <c:v>579</c:v>
                </c:pt>
                <c:pt idx="8577">
                  <c:v>580</c:v>
                </c:pt>
                <c:pt idx="8578">
                  <c:v>580</c:v>
                </c:pt>
                <c:pt idx="8579">
                  <c:v>580</c:v>
                </c:pt>
                <c:pt idx="8580">
                  <c:v>583</c:v>
                </c:pt>
                <c:pt idx="8581">
                  <c:v>588</c:v>
                </c:pt>
                <c:pt idx="8582">
                  <c:v>588</c:v>
                </c:pt>
                <c:pt idx="8583">
                  <c:v>583</c:v>
                </c:pt>
                <c:pt idx="8584">
                  <c:v>582</c:v>
                </c:pt>
                <c:pt idx="8585">
                  <c:v>584</c:v>
                </c:pt>
                <c:pt idx="8586">
                  <c:v>583</c:v>
                </c:pt>
                <c:pt idx="8587">
                  <c:v>583</c:v>
                </c:pt>
                <c:pt idx="8588">
                  <c:v>582</c:v>
                </c:pt>
                <c:pt idx="8589">
                  <c:v>588</c:v>
                </c:pt>
                <c:pt idx="8590">
                  <c:v>582</c:v>
                </c:pt>
                <c:pt idx="8591">
                  <c:v>585</c:v>
                </c:pt>
                <c:pt idx="8592">
                  <c:v>587</c:v>
                </c:pt>
                <c:pt idx="8593">
                  <c:v>585</c:v>
                </c:pt>
                <c:pt idx="8594">
                  <c:v>583</c:v>
                </c:pt>
                <c:pt idx="8595">
                  <c:v>585</c:v>
                </c:pt>
                <c:pt idx="8596">
                  <c:v>585</c:v>
                </c:pt>
                <c:pt idx="8597">
                  <c:v>587</c:v>
                </c:pt>
                <c:pt idx="8598">
                  <c:v>583</c:v>
                </c:pt>
                <c:pt idx="8599">
                  <c:v>582</c:v>
                </c:pt>
                <c:pt idx="8600">
                  <c:v>585</c:v>
                </c:pt>
                <c:pt idx="8601">
                  <c:v>588</c:v>
                </c:pt>
                <c:pt idx="8602">
                  <c:v>582</c:v>
                </c:pt>
                <c:pt idx="8603">
                  <c:v>583</c:v>
                </c:pt>
                <c:pt idx="8604">
                  <c:v>583</c:v>
                </c:pt>
                <c:pt idx="8605">
                  <c:v>583</c:v>
                </c:pt>
                <c:pt idx="8606">
                  <c:v>582</c:v>
                </c:pt>
                <c:pt idx="8607">
                  <c:v>582</c:v>
                </c:pt>
                <c:pt idx="8608">
                  <c:v>587</c:v>
                </c:pt>
                <c:pt idx="8609">
                  <c:v>582</c:v>
                </c:pt>
                <c:pt idx="8610">
                  <c:v>584</c:v>
                </c:pt>
                <c:pt idx="8611">
                  <c:v>582</c:v>
                </c:pt>
                <c:pt idx="8612">
                  <c:v>586</c:v>
                </c:pt>
                <c:pt idx="8613">
                  <c:v>584</c:v>
                </c:pt>
                <c:pt idx="8614">
                  <c:v>582</c:v>
                </c:pt>
                <c:pt idx="8615">
                  <c:v>582</c:v>
                </c:pt>
                <c:pt idx="8616">
                  <c:v>582</c:v>
                </c:pt>
                <c:pt idx="8617">
                  <c:v>582</c:v>
                </c:pt>
                <c:pt idx="8618">
                  <c:v>582</c:v>
                </c:pt>
                <c:pt idx="8619">
                  <c:v>584</c:v>
                </c:pt>
                <c:pt idx="8620">
                  <c:v>587</c:v>
                </c:pt>
                <c:pt idx="8621">
                  <c:v>585</c:v>
                </c:pt>
                <c:pt idx="8622">
                  <c:v>583</c:v>
                </c:pt>
                <c:pt idx="8623">
                  <c:v>584</c:v>
                </c:pt>
                <c:pt idx="8624">
                  <c:v>582</c:v>
                </c:pt>
                <c:pt idx="8625">
                  <c:v>589</c:v>
                </c:pt>
                <c:pt idx="8626">
                  <c:v>583</c:v>
                </c:pt>
                <c:pt idx="8627">
                  <c:v>587</c:v>
                </c:pt>
                <c:pt idx="8628">
                  <c:v>587</c:v>
                </c:pt>
                <c:pt idx="8629">
                  <c:v>582</c:v>
                </c:pt>
                <c:pt idx="8630">
                  <c:v>583</c:v>
                </c:pt>
                <c:pt idx="8631">
                  <c:v>582</c:v>
                </c:pt>
                <c:pt idx="8632">
                  <c:v>579</c:v>
                </c:pt>
                <c:pt idx="8633">
                  <c:v>582</c:v>
                </c:pt>
                <c:pt idx="8634">
                  <c:v>583</c:v>
                </c:pt>
                <c:pt idx="8635">
                  <c:v>581</c:v>
                </c:pt>
                <c:pt idx="8636">
                  <c:v>578</c:v>
                </c:pt>
                <c:pt idx="8637">
                  <c:v>582</c:v>
                </c:pt>
                <c:pt idx="8638">
                  <c:v>579</c:v>
                </c:pt>
                <c:pt idx="8639">
                  <c:v>589</c:v>
                </c:pt>
                <c:pt idx="8640">
                  <c:v>581</c:v>
                </c:pt>
                <c:pt idx="8641">
                  <c:v>585</c:v>
                </c:pt>
                <c:pt idx="8642">
                  <c:v>582</c:v>
                </c:pt>
                <c:pt idx="8643">
                  <c:v>586</c:v>
                </c:pt>
                <c:pt idx="8644">
                  <c:v>581</c:v>
                </c:pt>
                <c:pt idx="8645">
                  <c:v>585</c:v>
                </c:pt>
                <c:pt idx="8646">
                  <c:v>581</c:v>
                </c:pt>
                <c:pt idx="8647">
                  <c:v>586</c:v>
                </c:pt>
                <c:pt idx="8648">
                  <c:v>581</c:v>
                </c:pt>
                <c:pt idx="8649">
                  <c:v>585</c:v>
                </c:pt>
                <c:pt idx="8650">
                  <c:v>582</c:v>
                </c:pt>
                <c:pt idx="8651">
                  <c:v>584</c:v>
                </c:pt>
                <c:pt idx="8652">
                  <c:v>581</c:v>
                </c:pt>
                <c:pt idx="8653">
                  <c:v>582</c:v>
                </c:pt>
                <c:pt idx="8654">
                  <c:v>583</c:v>
                </c:pt>
                <c:pt idx="8655">
                  <c:v>582</c:v>
                </c:pt>
                <c:pt idx="8656">
                  <c:v>585</c:v>
                </c:pt>
                <c:pt idx="8657">
                  <c:v>582</c:v>
                </c:pt>
                <c:pt idx="8658">
                  <c:v>591</c:v>
                </c:pt>
                <c:pt idx="8659">
                  <c:v>585</c:v>
                </c:pt>
                <c:pt idx="8660">
                  <c:v>581</c:v>
                </c:pt>
                <c:pt idx="8661">
                  <c:v>588</c:v>
                </c:pt>
                <c:pt idx="8662">
                  <c:v>582</c:v>
                </c:pt>
                <c:pt idx="8663">
                  <c:v>582</c:v>
                </c:pt>
                <c:pt idx="8664">
                  <c:v>585</c:v>
                </c:pt>
                <c:pt idx="8665">
                  <c:v>581</c:v>
                </c:pt>
                <c:pt idx="8666">
                  <c:v>581</c:v>
                </c:pt>
                <c:pt idx="8667">
                  <c:v>582</c:v>
                </c:pt>
                <c:pt idx="8668">
                  <c:v>581</c:v>
                </c:pt>
                <c:pt idx="8669">
                  <c:v>581</c:v>
                </c:pt>
                <c:pt idx="8670">
                  <c:v>582</c:v>
                </c:pt>
                <c:pt idx="8671">
                  <c:v>581</c:v>
                </c:pt>
                <c:pt idx="8672">
                  <c:v>584</c:v>
                </c:pt>
                <c:pt idx="8673">
                  <c:v>586</c:v>
                </c:pt>
                <c:pt idx="8674">
                  <c:v>583</c:v>
                </c:pt>
                <c:pt idx="8675">
                  <c:v>586</c:v>
                </c:pt>
                <c:pt idx="8676">
                  <c:v>582</c:v>
                </c:pt>
                <c:pt idx="8677">
                  <c:v>583</c:v>
                </c:pt>
                <c:pt idx="8678">
                  <c:v>586</c:v>
                </c:pt>
                <c:pt idx="8679">
                  <c:v>581</c:v>
                </c:pt>
                <c:pt idx="8680">
                  <c:v>583</c:v>
                </c:pt>
                <c:pt idx="8681">
                  <c:v>583</c:v>
                </c:pt>
                <c:pt idx="8682">
                  <c:v>584</c:v>
                </c:pt>
                <c:pt idx="8683">
                  <c:v>585</c:v>
                </c:pt>
                <c:pt idx="8684">
                  <c:v>582</c:v>
                </c:pt>
                <c:pt idx="8685">
                  <c:v>581</c:v>
                </c:pt>
                <c:pt idx="8686">
                  <c:v>588</c:v>
                </c:pt>
                <c:pt idx="8687">
                  <c:v>581</c:v>
                </c:pt>
                <c:pt idx="8688">
                  <c:v>581</c:v>
                </c:pt>
                <c:pt idx="8689">
                  <c:v>582</c:v>
                </c:pt>
                <c:pt idx="8690">
                  <c:v>583</c:v>
                </c:pt>
                <c:pt idx="8691">
                  <c:v>581</c:v>
                </c:pt>
                <c:pt idx="8692">
                  <c:v>577</c:v>
                </c:pt>
                <c:pt idx="8693">
                  <c:v>578</c:v>
                </c:pt>
                <c:pt idx="8694">
                  <c:v>578</c:v>
                </c:pt>
                <c:pt idx="8695">
                  <c:v>577</c:v>
                </c:pt>
                <c:pt idx="8696">
                  <c:v>578</c:v>
                </c:pt>
                <c:pt idx="8697">
                  <c:v>581</c:v>
                </c:pt>
                <c:pt idx="8698">
                  <c:v>580</c:v>
                </c:pt>
                <c:pt idx="8699">
                  <c:v>580</c:v>
                </c:pt>
                <c:pt idx="8700">
                  <c:v>586</c:v>
                </c:pt>
                <c:pt idx="8701">
                  <c:v>581</c:v>
                </c:pt>
                <c:pt idx="8702">
                  <c:v>584</c:v>
                </c:pt>
                <c:pt idx="8703">
                  <c:v>581</c:v>
                </c:pt>
                <c:pt idx="8704">
                  <c:v>586</c:v>
                </c:pt>
                <c:pt idx="8705">
                  <c:v>583</c:v>
                </c:pt>
                <c:pt idx="8706">
                  <c:v>583</c:v>
                </c:pt>
                <c:pt idx="8707">
                  <c:v>581</c:v>
                </c:pt>
                <c:pt idx="8708">
                  <c:v>580</c:v>
                </c:pt>
                <c:pt idx="8709">
                  <c:v>580</c:v>
                </c:pt>
                <c:pt idx="8710">
                  <c:v>586</c:v>
                </c:pt>
                <c:pt idx="8711">
                  <c:v>580</c:v>
                </c:pt>
                <c:pt idx="8712">
                  <c:v>585</c:v>
                </c:pt>
                <c:pt idx="8713">
                  <c:v>580</c:v>
                </c:pt>
                <c:pt idx="8714">
                  <c:v>591</c:v>
                </c:pt>
                <c:pt idx="8715">
                  <c:v>581</c:v>
                </c:pt>
                <c:pt idx="8716">
                  <c:v>580</c:v>
                </c:pt>
                <c:pt idx="8717">
                  <c:v>582</c:v>
                </c:pt>
                <c:pt idx="8718">
                  <c:v>581</c:v>
                </c:pt>
                <c:pt idx="8719">
                  <c:v>583</c:v>
                </c:pt>
                <c:pt idx="8720">
                  <c:v>580</c:v>
                </c:pt>
                <c:pt idx="8721">
                  <c:v>580</c:v>
                </c:pt>
                <c:pt idx="8722">
                  <c:v>584</c:v>
                </c:pt>
                <c:pt idx="8723">
                  <c:v>580</c:v>
                </c:pt>
                <c:pt idx="8724">
                  <c:v>581</c:v>
                </c:pt>
                <c:pt idx="8725">
                  <c:v>584</c:v>
                </c:pt>
                <c:pt idx="8726">
                  <c:v>580</c:v>
                </c:pt>
                <c:pt idx="8727">
                  <c:v>587</c:v>
                </c:pt>
                <c:pt idx="8728">
                  <c:v>589</c:v>
                </c:pt>
                <c:pt idx="8729">
                  <c:v>583</c:v>
                </c:pt>
                <c:pt idx="8730">
                  <c:v>585</c:v>
                </c:pt>
                <c:pt idx="8731">
                  <c:v>582</c:v>
                </c:pt>
                <c:pt idx="8732">
                  <c:v>580</c:v>
                </c:pt>
                <c:pt idx="8733">
                  <c:v>581</c:v>
                </c:pt>
                <c:pt idx="8734">
                  <c:v>581</c:v>
                </c:pt>
                <c:pt idx="8735">
                  <c:v>581</c:v>
                </c:pt>
                <c:pt idx="8736">
                  <c:v>583</c:v>
                </c:pt>
                <c:pt idx="8737">
                  <c:v>586</c:v>
                </c:pt>
                <c:pt idx="8738">
                  <c:v>585</c:v>
                </c:pt>
                <c:pt idx="8739">
                  <c:v>580</c:v>
                </c:pt>
                <c:pt idx="8740">
                  <c:v>581</c:v>
                </c:pt>
                <c:pt idx="8741">
                  <c:v>581</c:v>
                </c:pt>
                <c:pt idx="8742">
                  <c:v>587</c:v>
                </c:pt>
                <c:pt idx="8743">
                  <c:v>581</c:v>
                </c:pt>
                <c:pt idx="8744">
                  <c:v>581</c:v>
                </c:pt>
                <c:pt idx="8745">
                  <c:v>581</c:v>
                </c:pt>
                <c:pt idx="8746">
                  <c:v>582</c:v>
                </c:pt>
                <c:pt idx="8747">
                  <c:v>583</c:v>
                </c:pt>
                <c:pt idx="8748">
                  <c:v>581</c:v>
                </c:pt>
                <c:pt idx="8749">
                  <c:v>585</c:v>
                </c:pt>
                <c:pt idx="8750">
                  <c:v>579</c:v>
                </c:pt>
                <c:pt idx="8751">
                  <c:v>576</c:v>
                </c:pt>
                <c:pt idx="8752">
                  <c:v>577</c:v>
                </c:pt>
                <c:pt idx="8753">
                  <c:v>578</c:v>
                </c:pt>
                <c:pt idx="8754">
                  <c:v>576</c:v>
                </c:pt>
                <c:pt idx="8755">
                  <c:v>576</c:v>
                </c:pt>
                <c:pt idx="8756">
                  <c:v>577</c:v>
                </c:pt>
                <c:pt idx="8757">
                  <c:v>579</c:v>
                </c:pt>
                <c:pt idx="8758">
                  <c:v>585</c:v>
                </c:pt>
                <c:pt idx="8759">
                  <c:v>580</c:v>
                </c:pt>
                <c:pt idx="8760">
                  <c:v>580</c:v>
                </c:pt>
                <c:pt idx="8761">
                  <c:v>584</c:v>
                </c:pt>
                <c:pt idx="8762">
                  <c:v>580</c:v>
                </c:pt>
                <c:pt idx="8763">
                  <c:v>579</c:v>
                </c:pt>
                <c:pt idx="8764">
                  <c:v>582</c:v>
                </c:pt>
                <c:pt idx="8765">
                  <c:v>584</c:v>
                </c:pt>
                <c:pt idx="8766">
                  <c:v>585</c:v>
                </c:pt>
                <c:pt idx="8767">
                  <c:v>580</c:v>
                </c:pt>
                <c:pt idx="8768">
                  <c:v>580</c:v>
                </c:pt>
                <c:pt idx="8769">
                  <c:v>585</c:v>
                </c:pt>
                <c:pt idx="8770">
                  <c:v>584</c:v>
                </c:pt>
                <c:pt idx="8771">
                  <c:v>580</c:v>
                </c:pt>
                <c:pt idx="8772">
                  <c:v>579</c:v>
                </c:pt>
                <c:pt idx="8773">
                  <c:v>579</c:v>
                </c:pt>
                <c:pt idx="8774">
                  <c:v>580</c:v>
                </c:pt>
                <c:pt idx="8775">
                  <c:v>582</c:v>
                </c:pt>
                <c:pt idx="8776">
                  <c:v>579</c:v>
                </c:pt>
                <c:pt idx="8777">
                  <c:v>583</c:v>
                </c:pt>
                <c:pt idx="8778">
                  <c:v>579</c:v>
                </c:pt>
                <c:pt idx="8779">
                  <c:v>589</c:v>
                </c:pt>
                <c:pt idx="8780">
                  <c:v>581</c:v>
                </c:pt>
                <c:pt idx="8781">
                  <c:v>579</c:v>
                </c:pt>
                <c:pt idx="8782">
                  <c:v>583</c:v>
                </c:pt>
                <c:pt idx="8783">
                  <c:v>579</c:v>
                </c:pt>
                <c:pt idx="8784">
                  <c:v>579</c:v>
                </c:pt>
                <c:pt idx="8785">
                  <c:v>580</c:v>
                </c:pt>
                <c:pt idx="8786">
                  <c:v>579</c:v>
                </c:pt>
                <c:pt idx="8787">
                  <c:v>584</c:v>
                </c:pt>
                <c:pt idx="8788">
                  <c:v>581</c:v>
                </c:pt>
                <c:pt idx="8789">
                  <c:v>580</c:v>
                </c:pt>
                <c:pt idx="8790">
                  <c:v>582</c:v>
                </c:pt>
                <c:pt idx="8791">
                  <c:v>580</c:v>
                </c:pt>
                <c:pt idx="8792">
                  <c:v>584</c:v>
                </c:pt>
                <c:pt idx="8793">
                  <c:v>584</c:v>
                </c:pt>
                <c:pt idx="8794">
                  <c:v>579</c:v>
                </c:pt>
                <c:pt idx="8795">
                  <c:v>580</c:v>
                </c:pt>
                <c:pt idx="8796">
                  <c:v>579</c:v>
                </c:pt>
                <c:pt idx="8797">
                  <c:v>582</c:v>
                </c:pt>
                <c:pt idx="8798">
                  <c:v>585</c:v>
                </c:pt>
                <c:pt idx="8799">
                  <c:v>579</c:v>
                </c:pt>
                <c:pt idx="8800">
                  <c:v>580</c:v>
                </c:pt>
                <c:pt idx="8801">
                  <c:v>579</c:v>
                </c:pt>
                <c:pt idx="8802">
                  <c:v>583</c:v>
                </c:pt>
                <c:pt idx="8803">
                  <c:v>579</c:v>
                </c:pt>
                <c:pt idx="8804">
                  <c:v>580</c:v>
                </c:pt>
                <c:pt idx="8805">
                  <c:v>581</c:v>
                </c:pt>
                <c:pt idx="8806">
                  <c:v>581</c:v>
                </c:pt>
                <c:pt idx="8807">
                  <c:v>586</c:v>
                </c:pt>
                <c:pt idx="8808">
                  <c:v>579</c:v>
                </c:pt>
                <c:pt idx="8809">
                  <c:v>577</c:v>
                </c:pt>
                <c:pt idx="8810">
                  <c:v>578</c:v>
                </c:pt>
                <c:pt idx="8811">
                  <c:v>576</c:v>
                </c:pt>
                <c:pt idx="8812">
                  <c:v>575</c:v>
                </c:pt>
                <c:pt idx="8813">
                  <c:v>578</c:v>
                </c:pt>
                <c:pt idx="8814">
                  <c:v>575</c:v>
                </c:pt>
                <c:pt idx="8815">
                  <c:v>576</c:v>
                </c:pt>
                <c:pt idx="8816">
                  <c:v>584</c:v>
                </c:pt>
                <c:pt idx="8817">
                  <c:v>579</c:v>
                </c:pt>
                <c:pt idx="8818">
                  <c:v>579</c:v>
                </c:pt>
                <c:pt idx="8819">
                  <c:v>579</c:v>
                </c:pt>
                <c:pt idx="8820">
                  <c:v>582</c:v>
                </c:pt>
                <c:pt idx="8821">
                  <c:v>585</c:v>
                </c:pt>
                <c:pt idx="8822">
                  <c:v>583</c:v>
                </c:pt>
                <c:pt idx="8823">
                  <c:v>579</c:v>
                </c:pt>
                <c:pt idx="8824">
                  <c:v>580</c:v>
                </c:pt>
                <c:pt idx="8825">
                  <c:v>580</c:v>
                </c:pt>
                <c:pt idx="8826">
                  <c:v>583</c:v>
                </c:pt>
                <c:pt idx="8827">
                  <c:v>580</c:v>
                </c:pt>
                <c:pt idx="8828">
                  <c:v>579</c:v>
                </c:pt>
                <c:pt idx="8829">
                  <c:v>579</c:v>
                </c:pt>
                <c:pt idx="8830">
                  <c:v>580</c:v>
                </c:pt>
                <c:pt idx="8831">
                  <c:v>582</c:v>
                </c:pt>
                <c:pt idx="8832">
                  <c:v>578</c:v>
                </c:pt>
                <c:pt idx="8833">
                  <c:v>579</c:v>
                </c:pt>
                <c:pt idx="8834">
                  <c:v>580</c:v>
                </c:pt>
                <c:pt idx="8835">
                  <c:v>589</c:v>
                </c:pt>
                <c:pt idx="8836">
                  <c:v>581</c:v>
                </c:pt>
                <c:pt idx="8837">
                  <c:v>579</c:v>
                </c:pt>
                <c:pt idx="8838">
                  <c:v>583</c:v>
                </c:pt>
                <c:pt idx="8839">
                  <c:v>579</c:v>
                </c:pt>
                <c:pt idx="8840">
                  <c:v>578</c:v>
                </c:pt>
                <c:pt idx="8841">
                  <c:v>580</c:v>
                </c:pt>
                <c:pt idx="8842">
                  <c:v>579</c:v>
                </c:pt>
                <c:pt idx="8843">
                  <c:v>583</c:v>
                </c:pt>
                <c:pt idx="8844">
                  <c:v>578</c:v>
                </c:pt>
                <c:pt idx="8845">
                  <c:v>578</c:v>
                </c:pt>
                <c:pt idx="8846">
                  <c:v>584</c:v>
                </c:pt>
                <c:pt idx="8847">
                  <c:v>578</c:v>
                </c:pt>
                <c:pt idx="8848">
                  <c:v>580</c:v>
                </c:pt>
                <c:pt idx="8849">
                  <c:v>583</c:v>
                </c:pt>
                <c:pt idx="8850">
                  <c:v>578</c:v>
                </c:pt>
                <c:pt idx="8851">
                  <c:v>583</c:v>
                </c:pt>
                <c:pt idx="8852">
                  <c:v>578</c:v>
                </c:pt>
                <c:pt idx="8853">
                  <c:v>578</c:v>
                </c:pt>
                <c:pt idx="8854">
                  <c:v>586</c:v>
                </c:pt>
                <c:pt idx="8855">
                  <c:v>584</c:v>
                </c:pt>
                <c:pt idx="8856">
                  <c:v>578</c:v>
                </c:pt>
                <c:pt idx="8857">
                  <c:v>580</c:v>
                </c:pt>
                <c:pt idx="8858">
                  <c:v>578</c:v>
                </c:pt>
                <c:pt idx="8859">
                  <c:v>578</c:v>
                </c:pt>
                <c:pt idx="8860">
                  <c:v>578</c:v>
                </c:pt>
                <c:pt idx="8861">
                  <c:v>578</c:v>
                </c:pt>
                <c:pt idx="8862">
                  <c:v>583</c:v>
                </c:pt>
                <c:pt idx="8863">
                  <c:v>583</c:v>
                </c:pt>
                <c:pt idx="8864">
                  <c:v>578</c:v>
                </c:pt>
                <c:pt idx="8865">
                  <c:v>581</c:v>
                </c:pt>
                <c:pt idx="8866">
                  <c:v>578</c:v>
                </c:pt>
                <c:pt idx="8867">
                  <c:v>578</c:v>
                </c:pt>
                <c:pt idx="8868">
                  <c:v>574</c:v>
                </c:pt>
                <c:pt idx="8869">
                  <c:v>576</c:v>
                </c:pt>
                <c:pt idx="8870">
                  <c:v>577</c:v>
                </c:pt>
                <c:pt idx="8871">
                  <c:v>576</c:v>
                </c:pt>
                <c:pt idx="8872">
                  <c:v>576</c:v>
                </c:pt>
                <c:pt idx="8873">
                  <c:v>575</c:v>
                </c:pt>
                <c:pt idx="8874">
                  <c:v>574</c:v>
                </c:pt>
                <c:pt idx="8875">
                  <c:v>580</c:v>
                </c:pt>
                <c:pt idx="8876">
                  <c:v>578</c:v>
                </c:pt>
                <c:pt idx="8877">
                  <c:v>582</c:v>
                </c:pt>
                <c:pt idx="8878">
                  <c:v>578</c:v>
                </c:pt>
                <c:pt idx="8879">
                  <c:v>580</c:v>
                </c:pt>
                <c:pt idx="8880">
                  <c:v>578</c:v>
                </c:pt>
                <c:pt idx="8881">
                  <c:v>578</c:v>
                </c:pt>
                <c:pt idx="8882">
                  <c:v>578</c:v>
                </c:pt>
                <c:pt idx="8883">
                  <c:v>579</c:v>
                </c:pt>
                <c:pt idx="8884">
                  <c:v>577</c:v>
                </c:pt>
                <c:pt idx="8885">
                  <c:v>584</c:v>
                </c:pt>
                <c:pt idx="8886">
                  <c:v>578</c:v>
                </c:pt>
                <c:pt idx="8887">
                  <c:v>577</c:v>
                </c:pt>
                <c:pt idx="8888">
                  <c:v>580</c:v>
                </c:pt>
                <c:pt idx="8889">
                  <c:v>578</c:v>
                </c:pt>
                <c:pt idx="8890">
                  <c:v>582</c:v>
                </c:pt>
                <c:pt idx="8891">
                  <c:v>582</c:v>
                </c:pt>
                <c:pt idx="8892">
                  <c:v>578</c:v>
                </c:pt>
                <c:pt idx="8893">
                  <c:v>577</c:v>
                </c:pt>
                <c:pt idx="8894">
                  <c:v>580</c:v>
                </c:pt>
                <c:pt idx="8895">
                  <c:v>578</c:v>
                </c:pt>
                <c:pt idx="8896">
                  <c:v>577</c:v>
                </c:pt>
                <c:pt idx="8897">
                  <c:v>580</c:v>
                </c:pt>
                <c:pt idx="8898">
                  <c:v>580</c:v>
                </c:pt>
                <c:pt idx="8899">
                  <c:v>579</c:v>
                </c:pt>
                <c:pt idx="8900">
                  <c:v>577</c:v>
                </c:pt>
                <c:pt idx="8901">
                  <c:v>581</c:v>
                </c:pt>
                <c:pt idx="8902">
                  <c:v>577</c:v>
                </c:pt>
                <c:pt idx="8903">
                  <c:v>579</c:v>
                </c:pt>
                <c:pt idx="8904">
                  <c:v>580</c:v>
                </c:pt>
                <c:pt idx="8905">
                  <c:v>577</c:v>
                </c:pt>
                <c:pt idx="8906">
                  <c:v>577</c:v>
                </c:pt>
                <c:pt idx="8907">
                  <c:v>579</c:v>
                </c:pt>
                <c:pt idx="8908">
                  <c:v>577</c:v>
                </c:pt>
                <c:pt idx="8909">
                  <c:v>581</c:v>
                </c:pt>
                <c:pt idx="8910">
                  <c:v>578</c:v>
                </c:pt>
                <c:pt idx="8911">
                  <c:v>579</c:v>
                </c:pt>
                <c:pt idx="8912">
                  <c:v>577</c:v>
                </c:pt>
                <c:pt idx="8913">
                  <c:v>581</c:v>
                </c:pt>
                <c:pt idx="8914">
                  <c:v>578</c:v>
                </c:pt>
                <c:pt idx="8915">
                  <c:v>576</c:v>
                </c:pt>
                <c:pt idx="8916">
                  <c:v>576</c:v>
                </c:pt>
                <c:pt idx="8917">
                  <c:v>576</c:v>
                </c:pt>
                <c:pt idx="8918">
                  <c:v>577</c:v>
                </c:pt>
                <c:pt idx="8919">
                  <c:v>583</c:v>
                </c:pt>
                <c:pt idx="8920">
                  <c:v>580</c:v>
                </c:pt>
                <c:pt idx="8921">
                  <c:v>576</c:v>
                </c:pt>
                <c:pt idx="8922">
                  <c:v>577</c:v>
                </c:pt>
                <c:pt idx="8923">
                  <c:v>578</c:v>
                </c:pt>
                <c:pt idx="8924">
                  <c:v>576</c:v>
                </c:pt>
                <c:pt idx="8925">
                  <c:v>581</c:v>
                </c:pt>
                <c:pt idx="8926">
                  <c:v>576</c:v>
                </c:pt>
                <c:pt idx="8927">
                  <c:v>576</c:v>
                </c:pt>
                <c:pt idx="8928">
                  <c:v>576</c:v>
                </c:pt>
                <c:pt idx="8929">
                  <c:v>575</c:v>
                </c:pt>
                <c:pt idx="8930">
                  <c:v>573</c:v>
                </c:pt>
                <c:pt idx="8931">
                  <c:v>575</c:v>
                </c:pt>
                <c:pt idx="8932">
                  <c:v>574</c:v>
                </c:pt>
                <c:pt idx="8933">
                  <c:v>572</c:v>
                </c:pt>
                <c:pt idx="8934">
                  <c:v>577</c:v>
                </c:pt>
                <c:pt idx="8935">
                  <c:v>576</c:v>
                </c:pt>
                <c:pt idx="8936">
                  <c:v>580</c:v>
                </c:pt>
                <c:pt idx="8937">
                  <c:v>576</c:v>
                </c:pt>
                <c:pt idx="8938">
                  <c:v>576</c:v>
                </c:pt>
                <c:pt idx="8939">
                  <c:v>580</c:v>
                </c:pt>
                <c:pt idx="8940">
                  <c:v>577</c:v>
                </c:pt>
                <c:pt idx="8941">
                  <c:v>576</c:v>
                </c:pt>
                <c:pt idx="8942">
                  <c:v>577</c:v>
                </c:pt>
                <c:pt idx="8943">
                  <c:v>580</c:v>
                </c:pt>
                <c:pt idx="8944">
                  <c:v>580</c:v>
                </c:pt>
                <c:pt idx="8945">
                  <c:v>576</c:v>
                </c:pt>
                <c:pt idx="8946">
                  <c:v>576</c:v>
                </c:pt>
                <c:pt idx="8947">
                  <c:v>583</c:v>
                </c:pt>
                <c:pt idx="8948">
                  <c:v>576</c:v>
                </c:pt>
                <c:pt idx="8949">
                  <c:v>581</c:v>
                </c:pt>
                <c:pt idx="8950">
                  <c:v>576</c:v>
                </c:pt>
                <c:pt idx="8951">
                  <c:v>577</c:v>
                </c:pt>
                <c:pt idx="8952">
                  <c:v>578</c:v>
                </c:pt>
                <c:pt idx="8953">
                  <c:v>576</c:v>
                </c:pt>
                <c:pt idx="8954">
                  <c:v>579</c:v>
                </c:pt>
                <c:pt idx="8955">
                  <c:v>577</c:v>
                </c:pt>
                <c:pt idx="8956">
                  <c:v>576</c:v>
                </c:pt>
                <c:pt idx="8957">
                  <c:v>577</c:v>
                </c:pt>
                <c:pt idx="8958">
                  <c:v>577</c:v>
                </c:pt>
                <c:pt idx="8959">
                  <c:v>576</c:v>
                </c:pt>
                <c:pt idx="8960">
                  <c:v>579</c:v>
                </c:pt>
                <c:pt idx="8961">
                  <c:v>576</c:v>
                </c:pt>
                <c:pt idx="8962">
                  <c:v>576</c:v>
                </c:pt>
                <c:pt idx="8963">
                  <c:v>577</c:v>
                </c:pt>
                <c:pt idx="8964">
                  <c:v>576</c:v>
                </c:pt>
                <c:pt idx="8965">
                  <c:v>580</c:v>
                </c:pt>
                <c:pt idx="8966">
                  <c:v>577</c:v>
                </c:pt>
                <c:pt idx="8967">
                  <c:v>576</c:v>
                </c:pt>
                <c:pt idx="8968">
                  <c:v>578</c:v>
                </c:pt>
                <c:pt idx="8969">
                  <c:v>579</c:v>
                </c:pt>
                <c:pt idx="8970">
                  <c:v>583</c:v>
                </c:pt>
                <c:pt idx="8971">
                  <c:v>576</c:v>
                </c:pt>
                <c:pt idx="8972">
                  <c:v>576</c:v>
                </c:pt>
                <c:pt idx="8973">
                  <c:v>578</c:v>
                </c:pt>
                <c:pt idx="8974">
                  <c:v>576</c:v>
                </c:pt>
                <c:pt idx="8975">
                  <c:v>587</c:v>
                </c:pt>
                <c:pt idx="8976">
                  <c:v>576</c:v>
                </c:pt>
                <c:pt idx="8977">
                  <c:v>577</c:v>
                </c:pt>
                <c:pt idx="8978">
                  <c:v>579</c:v>
                </c:pt>
                <c:pt idx="8979">
                  <c:v>579</c:v>
                </c:pt>
                <c:pt idx="8980">
                  <c:v>576</c:v>
                </c:pt>
                <c:pt idx="8981">
                  <c:v>575</c:v>
                </c:pt>
                <c:pt idx="8982">
                  <c:v>576</c:v>
                </c:pt>
                <c:pt idx="8983">
                  <c:v>579</c:v>
                </c:pt>
                <c:pt idx="8984">
                  <c:v>581</c:v>
                </c:pt>
                <c:pt idx="8985">
                  <c:v>576</c:v>
                </c:pt>
                <c:pt idx="8986">
                  <c:v>577</c:v>
                </c:pt>
                <c:pt idx="8987">
                  <c:v>573</c:v>
                </c:pt>
                <c:pt idx="8988">
                  <c:v>572</c:v>
                </c:pt>
                <c:pt idx="8989">
                  <c:v>575</c:v>
                </c:pt>
                <c:pt idx="8990">
                  <c:v>572</c:v>
                </c:pt>
                <c:pt idx="8991">
                  <c:v>572</c:v>
                </c:pt>
                <c:pt idx="8992">
                  <c:v>574</c:v>
                </c:pt>
                <c:pt idx="8993">
                  <c:v>576</c:v>
                </c:pt>
                <c:pt idx="8994">
                  <c:v>578</c:v>
                </c:pt>
                <c:pt idx="8995">
                  <c:v>577</c:v>
                </c:pt>
                <c:pt idx="8996">
                  <c:v>576</c:v>
                </c:pt>
                <c:pt idx="8997">
                  <c:v>580</c:v>
                </c:pt>
                <c:pt idx="8998">
                  <c:v>581</c:v>
                </c:pt>
                <c:pt idx="8999">
                  <c:v>576</c:v>
                </c:pt>
                <c:pt idx="9000">
                  <c:v>580</c:v>
                </c:pt>
                <c:pt idx="9001">
                  <c:v>577</c:v>
                </c:pt>
                <c:pt idx="9002">
                  <c:v>576</c:v>
                </c:pt>
                <c:pt idx="9003">
                  <c:v>580</c:v>
                </c:pt>
                <c:pt idx="9004">
                  <c:v>576</c:v>
                </c:pt>
                <c:pt idx="9005">
                  <c:v>576</c:v>
                </c:pt>
                <c:pt idx="9006">
                  <c:v>576</c:v>
                </c:pt>
                <c:pt idx="9007">
                  <c:v>579</c:v>
                </c:pt>
                <c:pt idx="9008">
                  <c:v>575</c:v>
                </c:pt>
                <c:pt idx="9009">
                  <c:v>575</c:v>
                </c:pt>
                <c:pt idx="9010">
                  <c:v>578</c:v>
                </c:pt>
                <c:pt idx="9011">
                  <c:v>575</c:v>
                </c:pt>
                <c:pt idx="9012">
                  <c:v>582</c:v>
                </c:pt>
                <c:pt idx="9013">
                  <c:v>578</c:v>
                </c:pt>
                <c:pt idx="9014">
                  <c:v>576</c:v>
                </c:pt>
                <c:pt idx="9015">
                  <c:v>581</c:v>
                </c:pt>
                <c:pt idx="9016">
                  <c:v>575</c:v>
                </c:pt>
                <c:pt idx="9017">
                  <c:v>575</c:v>
                </c:pt>
                <c:pt idx="9018">
                  <c:v>577</c:v>
                </c:pt>
                <c:pt idx="9019">
                  <c:v>575</c:v>
                </c:pt>
                <c:pt idx="9020">
                  <c:v>580</c:v>
                </c:pt>
                <c:pt idx="9021">
                  <c:v>576</c:v>
                </c:pt>
                <c:pt idx="9022">
                  <c:v>576</c:v>
                </c:pt>
                <c:pt idx="9023">
                  <c:v>576</c:v>
                </c:pt>
                <c:pt idx="9024">
                  <c:v>578</c:v>
                </c:pt>
                <c:pt idx="9025">
                  <c:v>575</c:v>
                </c:pt>
                <c:pt idx="9026">
                  <c:v>584</c:v>
                </c:pt>
                <c:pt idx="9027">
                  <c:v>576</c:v>
                </c:pt>
                <c:pt idx="9028">
                  <c:v>576</c:v>
                </c:pt>
                <c:pt idx="9029">
                  <c:v>579</c:v>
                </c:pt>
                <c:pt idx="9030">
                  <c:v>576</c:v>
                </c:pt>
                <c:pt idx="9031">
                  <c:v>584</c:v>
                </c:pt>
                <c:pt idx="9032">
                  <c:v>578</c:v>
                </c:pt>
                <c:pt idx="9033">
                  <c:v>581</c:v>
                </c:pt>
                <c:pt idx="9034">
                  <c:v>578</c:v>
                </c:pt>
                <c:pt idx="9035">
                  <c:v>579</c:v>
                </c:pt>
                <c:pt idx="9036">
                  <c:v>575</c:v>
                </c:pt>
                <c:pt idx="9037">
                  <c:v>582</c:v>
                </c:pt>
                <c:pt idx="9038">
                  <c:v>575</c:v>
                </c:pt>
                <c:pt idx="9039">
                  <c:v>576</c:v>
                </c:pt>
                <c:pt idx="9040">
                  <c:v>585</c:v>
                </c:pt>
                <c:pt idx="9041">
                  <c:v>579</c:v>
                </c:pt>
                <c:pt idx="9042">
                  <c:v>577</c:v>
                </c:pt>
                <c:pt idx="9043">
                  <c:v>581</c:v>
                </c:pt>
                <c:pt idx="9044">
                  <c:v>578</c:v>
                </c:pt>
                <c:pt idx="9045">
                  <c:v>572</c:v>
                </c:pt>
                <c:pt idx="9046">
                  <c:v>574</c:v>
                </c:pt>
                <c:pt idx="9047">
                  <c:v>572</c:v>
                </c:pt>
                <c:pt idx="9048">
                  <c:v>572</c:v>
                </c:pt>
                <c:pt idx="9049">
                  <c:v>575</c:v>
                </c:pt>
                <c:pt idx="9050">
                  <c:v>575</c:v>
                </c:pt>
                <c:pt idx="9051">
                  <c:v>575</c:v>
                </c:pt>
                <c:pt idx="9052">
                  <c:v>575</c:v>
                </c:pt>
                <c:pt idx="9053">
                  <c:v>579</c:v>
                </c:pt>
                <c:pt idx="9054">
                  <c:v>579</c:v>
                </c:pt>
                <c:pt idx="9055">
                  <c:v>576</c:v>
                </c:pt>
                <c:pt idx="9056">
                  <c:v>577</c:v>
                </c:pt>
                <c:pt idx="9057">
                  <c:v>575</c:v>
                </c:pt>
                <c:pt idx="9058">
                  <c:v>579</c:v>
                </c:pt>
                <c:pt idx="9059">
                  <c:v>581</c:v>
                </c:pt>
                <c:pt idx="9060">
                  <c:v>576</c:v>
                </c:pt>
                <c:pt idx="9061">
                  <c:v>578</c:v>
                </c:pt>
                <c:pt idx="9062">
                  <c:v>575</c:v>
                </c:pt>
                <c:pt idx="9063">
                  <c:v>576</c:v>
                </c:pt>
                <c:pt idx="9064">
                  <c:v>576</c:v>
                </c:pt>
                <c:pt idx="9065">
                  <c:v>575</c:v>
                </c:pt>
                <c:pt idx="9066">
                  <c:v>579</c:v>
                </c:pt>
                <c:pt idx="9067">
                  <c:v>577</c:v>
                </c:pt>
                <c:pt idx="9068">
                  <c:v>579</c:v>
                </c:pt>
                <c:pt idx="9069">
                  <c:v>579</c:v>
                </c:pt>
                <c:pt idx="9070">
                  <c:v>575</c:v>
                </c:pt>
                <c:pt idx="9071">
                  <c:v>575</c:v>
                </c:pt>
                <c:pt idx="9072">
                  <c:v>576</c:v>
                </c:pt>
                <c:pt idx="9073">
                  <c:v>575</c:v>
                </c:pt>
                <c:pt idx="9074">
                  <c:v>578</c:v>
                </c:pt>
                <c:pt idx="9075">
                  <c:v>575</c:v>
                </c:pt>
                <c:pt idx="9076">
                  <c:v>575</c:v>
                </c:pt>
                <c:pt idx="9077">
                  <c:v>577</c:v>
                </c:pt>
                <c:pt idx="9078">
                  <c:v>575</c:v>
                </c:pt>
                <c:pt idx="9079">
                  <c:v>575</c:v>
                </c:pt>
                <c:pt idx="9080">
                  <c:v>576</c:v>
                </c:pt>
                <c:pt idx="9081">
                  <c:v>576</c:v>
                </c:pt>
                <c:pt idx="9082">
                  <c:v>583</c:v>
                </c:pt>
                <c:pt idx="9083">
                  <c:v>575</c:v>
                </c:pt>
                <c:pt idx="9084">
                  <c:v>575</c:v>
                </c:pt>
                <c:pt idx="9085">
                  <c:v>576</c:v>
                </c:pt>
                <c:pt idx="9086">
                  <c:v>575</c:v>
                </c:pt>
                <c:pt idx="9087">
                  <c:v>586</c:v>
                </c:pt>
                <c:pt idx="9088">
                  <c:v>575</c:v>
                </c:pt>
                <c:pt idx="9089">
                  <c:v>575</c:v>
                </c:pt>
                <c:pt idx="9090">
                  <c:v>577</c:v>
                </c:pt>
                <c:pt idx="9091">
                  <c:v>575</c:v>
                </c:pt>
                <c:pt idx="9092">
                  <c:v>579</c:v>
                </c:pt>
                <c:pt idx="9093">
                  <c:v>575</c:v>
                </c:pt>
                <c:pt idx="9094">
                  <c:v>576</c:v>
                </c:pt>
                <c:pt idx="9095">
                  <c:v>575</c:v>
                </c:pt>
                <c:pt idx="9096">
                  <c:v>581</c:v>
                </c:pt>
                <c:pt idx="9097">
                  <c:v>579</c:v>
                </c:pt>
                <c:pt idx="9098">
                  <c:v>576</c:v>
                </c:pt>
                <c:pt idx="9099">
                  <c:v>576</c:v>
                </c:pt>
                <c:pt idx="9100">
                  <c:v>577</c:v>
                </c:pt>
                <c:pt idx="9101">
                  <c:v>576</c:v>
                </c:pt>
                <c:pt idx="9102">
                  <c:v>575</c:v>
                </c:pt>
                <c:pt idx="9103">
                  <c:v>580</c:v>
                </c:pt>
                <c:pt idx="9104">
                  <c:v>572</c:v>
                </c:pt>
                <c:pt idx="9105">
                  <c:v>572</c:v>
                </c:pt>
                <c:pt idx="9106">
                  <c:v>576</c:v>
                </c:pt>
                <c:pt idx="9107">
                  <c:v>573</c:v>
                </c:pt>
                <c:pt idx="9108">
                  <c:v>574</c:v>
                </c:pt>
                <c:pt idx="9109">
                  <c:v>576</c:v>
                </c:pt>
                <c:pt idx="9110">
                  <c:v>574</c:v>
                </c:pt>
                <c:pt idx="9111">
                  <c:v>576</c:v>
                </c:pt>
                <c:pt idx="9112">
                  <c:v>575</c:v>
                </c:pt>
                <c:pt idx="9113">
                  <c:v>574</c:v>
                </c:pt>
                <c:pt idx="9114">
                  <c:v>577</c:v>
                </c:pt>
                <c:pt idx="9115">
                  <c:v>583</c:v>
                </c:pt>
                <c:pt idx="9116">
                  <c:v>579</c:v>
                </c:pt>
                <c:pt idx="9117">
                  <c:v>576</c:v>
                </c:pt>
                <c:pt idx="9118">
                  <c:v>575</c:v>
                </c:pt>
                <c:pt idx="9119">
                  <c:v>579</c:v>
                </c:pt>
                <c:pt idx="9120">
                  <c:v>577</c:v>
                </c:pt>
                <c:pt idx="9121">
                  <c:v>578</c:v>
                </c:pt>
                <c:pt idx="9122">
                  <c:v>575</c:v>
                </c:pt>
                <c:pt idx="9123">
                  <c:v>577</c:v>
                </c:pt>
                <c:pt idx="9124">
                  <c:v>580</c:v>
                </c:pt>
                <c:pt idx="9125">
                  <c:v>579</c:v>
                </c:pt>
                <c:pt idx="9126">
                  <c:v>578</c:v>
                </c:pt>
                <c:pt idx="9127">
                  <c:v>579</c:v>
                </c:pt>
                <c:pt idx="9128">
                  <c:v>575</c:v>
                </c:pt>
                <c:pt idx="9129">
                  <c:v>575</c:v>
                </c:pt>
                <c:pt idx="9130">
                  <c:v>577</c:v>
                </c:pt>
                <c:pt idx="9131">
                  <c:v>574</c:v>
                </c:pt>
                <c:pt idx="9132">
                  <c:v>579</c:v>
                </c:pt>
                <c:pt idx="9133">
                  <c:v>574</c:v>
                </c:pt>
                <c:pt idx="9134">
                  <c:v>576</c:v>
                </c:pt>
                <c:pt idx="9135">
                  <c:v>578</c:v>
                </c:pt>
                <c:pt idx="9136">
                  <c:v>575</c:v>
                </c:pt>
                <c:pt idx="9137">
                  <c:v>575</c:v>
                </c:pt>
                <c:pt idx="9138">
                  <c:v>577</c:v>
                </c:pt>
                <c:pt idx="9139">
                  <c:v>574</c:v>
                </c:pt>
                <c:pt idx="9140">
                  <c:v>579</c:v>
                </c:pt>
                <c:pt idx="9141">
                  <c:v>575</c:v>
                </c:pt>
                <c:pt idx="9142">
                  <c:v>578</c:v>
                </c:pt>
                <c:pt idx="9143">
                  <c:v>580</c:v>
                </c:pt>
                <c:pt idx="9144">
                  <c:v>575</c:v>
                </c:pt>
                <c:pt idx="9145">
                  <c:v>575</c:v>
                </c:pt>
                <c:pt idx="9146">
                  <c:v>577</c:v>
                </c:pt>
                <c:pt idx="9147">
                  <c:v>574</c:v>
                </c:pt>
                <c:pt idx="9148">
                  <c:v>578</c:v>
                </c:pt>
                <c:pt idx="9149">
                  <c:v>577</c:v>
                </c:pt>
                <c:pt idx="9150">
                  <c:v>575</c:v>
                </c:pt>
                <c:pt idx="9151">
                  <c:v>579</c:v>
                </c:pt>
                <c:pt idx="9152">
                  <c:v>582</c:v>
                </c:pt>
                <c:pt idx="9153">
                  <c:v>579</c:v>
                </c:pt>
                <c:pt idx="9154">
                  <c:v>575</c:v>
                </c:pt>
                <c:pt idx="9155">
                  <c:v>576</c:v>
                </c:pt>
                <c:pt idx="9156">
                  <c:v>575</c:v>
                </c:pt>
                <c:pt idx="9157">
                  <c:v>575</c:v>
                </c:pt>
                <c:pt idx="9158">
                  <c:v>574</c:v>
                </c:pt>
                <c:pt idx="9159">
                  <c:v>576</c:v>
                </c:pt>
                <c:pt idx="9160">
                  <c:v>575</c:v>
                </c:pt>
                <c:pt idx="9161">
                  <c:v>579</c:v>
                </c:pt>
                <c:pt idx="9162">
                  <c:v>575</c:v>
                </c:pt>
                <c:pt idx="9163">
                  <c:v>571</c:v>
                </c:pt>
                <c:pt idx="9164">
                  <c:v>575</c:v>
                </c:pt>
                <c:pt idx="9165">
                  <c:v>573</c:v>
                </c:pt>
                <c:pt idx="9166">
                  <c:v>571</c:v>
                </c:pt>
                <c:pt idx="9167">
                  <c:v>571</c:v>
                </c:pt>
                <c:pt idx="9168">
                  <c:v>571</c:v>
                </c:pt>
                <c:pt idx="9169">
                  <c:v>571</c:v>
                </c:pt>
                <c:pt idx="9170">
                  <c:v>574</c:v>
                </c:pt>
                <c:pt idx="9171">
                  <c:v>576</c:v>
                </c:pt>
                <c:pt idx="9172">
                  <c:v>574</c:v>
                </c:pt>
                <c:pt idx="9173">
                  <c:v>574</c:v>
                </c:pt>
                <c:pt idx="9174">
                  <c:v>575</c:v>
                </c:pt>
                <c:pt idx="9175">
                  <c:v>577</c:v>
                </c:pt>
                <c:pt idx="9176">
                  <c:v>577</c:v>
                </c:pt>
                <c:pt idx="9177">
                  <c:v>574</c:v>
                </c:pt>
                <c:pt idx="9178">
                  <c:v>574</c:v>
                </c:pt>
                <c:pt idx="9179">
                  <c:v>576</c:v>
                </c:pt>
                <c:pt idx="9180">
                  <c:v>583</c:v>
                </c:pt>
                <c:pt idx="9181">
                  <c:v>576</c:v>
                </c:pt>
                <c:pt idx="9182">
                  <c:v>574</c:v>
                </c:pt>
                <c:pt idx="9183">
                  <c:v>575</c:v>
                </c:pt>
                <c:pt idx="9184">
                  <c:v>576</c:v>
                </c:pt>
                <c:pt idx="9185">
                  <c:v>574</c:v>
                </c:pt>
                <c:pt idx="9186">
                  <c:v>575</c:v>
                </c:pt>
                <c:pt idx="9187">
                  <c:v>574</c:v>
                </c:pt>
                <c:pt idx="9188">
                  <c:v>578</c:v>
                </c:pt>
                <c:pt idx="9189">
                  <c:v>574</c:v>
                </c:pt>
                <c:pt idx="9190">
                  <c:v>577</c:v>
                </c:pt>
                <c:pt idx="9191">
                  <c:v>574</c:v>
                </c:pt>
                <c:pt idx="9192">
                  <c:v>578</c:v>
                </c:pt>
                <c:pt idx="9193">
                  <c:v>573</c:v>
                </c:pt>
                <c:pt idx="9194">
                  <c:v>575</c:v>
                </c:pt>
                <c:pt idx="9195">
                  <c:v>574</c:v>
                </c:pt>
                <c:pt idx="9196">
                  <c:v>574</c:v>
                </c:pt>
                <c:pt idx="9197">
                  <c:v>574</c:v>
                </c:pt>
                <c:pt idx="9198">
                  <c:v>575</c:v>
                </c:pt>
                <c:pt idx="9199">
                  <c:v>578</c:v>
                </c:pt>
                <c:pt idx="9200">
                  <c:v>576</c:v>
                </c:pt>
                <c:pt idx="9201">
                  <c:v>574</c:v>
                </c:pt>
                <c:pt idx="9202">
                  <c:v>579</c:v>
                </c:pt>
                <c:pt idx="9203">
                  <c:v>573</c:v>
                </c:pt>
                <c:pt idx="9204">
                  <c:v>574</c:v>
                </c:pt>
                <c:pt idx="9205">
                  <c:v>576</c:v>
                </c:pt>
                <c:pt idx="9206">
                  <c:v>574</c:v>
                </c:pt>
                <c:pt idx="9207">
                  <c:v>578</c:v>
                </c:pt>
                <c:pt idx="9208">
                  <c:v>581</c:v>
                </c:pt>
                <c:pt idx="9209">
                  <c:v>575</c:v>
                </c:pt>
                <c:pt idx="9210">
                  <c:v>577</c:v>
                </c:pt>
                <c:pt idx="9211">
                  <c:v>573</c:v>
                </c:pt>
                <c:pt idx="9212">
                  <c:v>574</c:v>
                </c:pt>
                <c:pt idx="9213">
                  <c:v>574</c:v>
                </c:pt>
                <c:pt idx="9214">
                  <c:v>574</c:v>
                </c:pt>
                <c:pt idx="9215">
                  <c:v>575</c:v>
                </c:pt>
                <c:pt idx="9216">
                  <c:v>573</c:v>
                </c:pt>
                <c:pt idx="9217">
                  <c:v>577</c:v>
                </c:pt>
                <c:pt idx="9218">
                  <c:v>576</c:v>
                </c:pt>
                <c:pt idx="9219">
                  <c:v>574</c:v>
                </c:pt>
                <c:pt idx="9220">
                  <c:v>577</c:v>
                </c:pt>
                <c:pt idx="9221">
                  <c:v>573</c:v>
                </c:pt>
                <c:pt idx="9222">
                  <c:v>573</c:v>
                </c:pt>
                <c:pt idx="9223">
                  <c:v>570</c:v>
                </c:pt>
                <c:pt idx="9224">
                  <c:v>570</c:v>
                </c:pt>
                <c:pt idx="9225">
                  <c:v>574</c:v>
                </c:pt>
                <c:pt idx="9226">
                  <c:v>569</c:v>
                </c:pt>
                <c:pt idx="9227">
                  <c:v>570</c:v>
                </c:pt>
                <c:pt idx="9228">
                  <c:v>574</c:v>
                </c:pt>
                <c:pt idx="9229">
                  <c:v>573</c:v>
                </c:pt>
                <c:pt idx="9230">
                  <c:v>573</c:v>
                </c:pt>
                <c:pt idx="9231">
                  <c:v>574</c:v>
                </c:pt>
                <c:pt idx="9232">
                  <c:v>574</c:v>
                </c:pt>
                <c:pt idx="9233">
                  <c:v>577</c:v>
                </c:pt>
                <c:pt idx="9234">
                  <c:v>573</c:v>
                </c:pt>
                <c:pt idx="9235">
                  <c:v>576</c:v>
                </c:pt>
                <c:pt idx="9236">
                  <c:v>578</c:v>
                </c:pt>
                <c:pt idx="9237">
                  <c:v>573</c:v>
                </c:pt>
                <c:pt idx="9238">
                  <c:v>573</c:v>
                </c:pt>
                <c:pt idx="9239">
                  <c:v>573</c:v>
                </c:pt>
                <c:pt idx="9240">
                  <c:v>574</c:v>
                </c:pt>
                <c:pt idx="9241">
                  <c:v>575</c:v>
                </c:pt>
                <c:pt idx="9242">
                  <c:v>572</c:v>
                </c:pt>
                <c:pt idx="9243">
                  <c:v>573</c:v>
                </c:pt>
                <c:pt idx="9244">
                  <c:v>574</c:v>
                </c:pt>
                <c:pt idx="9245">
                  <c:v>573</c:v>
                </c:pt>
                <c:pt idx="9246">
                  <c:v>574</c:v>
                </c:pt>
                <c:pt idx="9247">
                  <c:v>572</c:v>
                </c:pt>
                <c:pt idx="9248">
                  <c:v>573</c:v>
                </c:pt>
                <c:pt idx="9249">
                  <c:v>575</c:v>
                </c:pt>
                <c:pt idx="9250">
                  <c:v>572</c:v>
                </c:pt>
                <c:pt idx="9251">
                  <c:v>577</c:v>
                </c:pt>
                <c:pt idx="9252">
                  <c:v>572</c:v>
                </c:pt>
                <c:pt idx="9253">
                  <c:v>572</c:v>
                </c:pt>
                <c:pt idx="9254">
                  <c:v>573</c:v>
                </c:pt>
                <c:pt idx="9255">
                  <c:v>572</c:v>
                </c:pt>
                <c:pt idx="9256">
                  <c:v>572</c:v>
                </c:pt>
                <c:pt idx="9257">
                  <c:v>574</c:v>
                </c:pt>
                <c:pt idx="9258">
                  <c:v>574</c:v>
                </c:pt>
                <c:pt idx="9259">
                  <c:v>575</c:v>
                </c:pt>
                <c:pt idx="9260">
                  <c:v>573</c:v>
                </c:pt>
                <c:pt idx="9261">
                  <c:v>572</c:v>
                </c:pt>
                <c:pt idx="9262">
                  <c:v>572</c:v>
                </c:pt>
                <c:pt idx="9263">
                  <c:v>573</c:v>
                </c:pt>
                <c:pt idx="9264">
                  <c:v>580</c:v>
                </c:pt>
                <c:pt idx="9265">
                  <c:v>572</c:v>
                </c:pt>
                <c:pt idx="9266">
                  <c:v>577</c:v>
                </c:pt>
                <c:pt idx="9267">
                  <c:v>572</c:v>
                </c:pt>
                <c:pt idx="9268">
                  <c:v>572</c:v>
                </c:pt>
                <c:pt idx="9269">
                  <c:v>574</c:v>
                </c:pt>
                <c:pt idx="9270">
                  <c:v>573</c:v>
                </c:pt>
                <c:pt idx="9271">
                  <c:v>575</c:v>
                </c:pt>
                <c:pt idx="9272">
                  <c:v>573</c:v>
                </c:pt>
                <c:pt idx="9273">
                  <c:v>575</c:v>
                </c:pt>
                <c:pt idx="9274">
                  <c:v>576</c:v>
                </c:pt>
                <c:pt idx="9275">
                  <c:v>572</c:v>
                </c:pt>
                <c:pt idx="9276">
                  <c:v>572</c:v>
                </c:pt>
                <c:pt idx="9277">
                  <c:v>572</c:v>
                </c:pt>
                <c:pt idx="9278">
                  <c:v>573</c:v>
                </c:pt>
                <c:pt idx="9279">
                  <c:v>575</c:v>
                </c:pt>
                <c:pt idx="9280">
                  <c:v>572</c:v>
                </c:pt>
                <c:pt idx="9281">
                  <c:v>573</c:v>
                </c:pt>
                <c:pt idx="9282">
                  <c:v>574</c:v>
                </c:pt>
                <c:pt idx="9283">
                  <c:v>568</c:v>
                </c:pt>
                <c:pt idx="9284">
                  <c:v>570</c:v>
                </c:pt>
                <c:pt idx="9285">
                  <c:v>570</c:v>
                </c:pt>
                <c:pt idx="9286">
                  <c:v>567</c:v>
                </c:pt>
                <c:pt idx="9287">
                  <c:v>579</c:v>
                </c:pt>
                <c:pt idx="9288">
                  <c:v>571</c:v>
                </c:pt>
                <c:pt idx="9289">
                  <c:v>577</c:v>
                </c:pt>
                <c:pt idx="9290">
                  <c:v>572</c:v>
                </c:pt>
                <c:pt idx="9291">
                  <c:v>576</c:v>
                </c:pt>
                <c:pt idx="9292">
                  <c:v>576</c:v>
                </c:pt>
                <c:pt idx="9293">
                  <c:v>571</c:v>
                </c:pt>
                <c:pt idx="9294">
                  <c:v>572</c:v>
                </c:pt>
                <c:pt idx="9295">
                  <c:v>572</c:v>
                </c:pt>
                <c:pt idx="9296">
                  <c:v>577</c:v>
                </c:pt>
                <c:pt idx="9297">
                  <c:v>571</c:v>
                </c:pt>
                <c:pt idx="9298">
                  <c:v>572</c:v>
                </c:pt>
                <c:pt idx="9299">
                  <c:v>574</c:v>
                </c:pt>
                <c:pt idx="9300">
                  <c:v>571</c:v>
                </c:pt>
                <c:pt idx="9301">
                  <c:v>580</c:v>
                </c:pt>
                <c:pt idx="9302">
                  <c:v>573</c:v>
                </c:pt>
                <c:pt idx="9303">
                  <c:v>572</c:v>
                </c:pt>
                <c:pt idx="9304">
                  <c:v>576</c:v>
                </c:pt>
                <c:pt idx="9305">
                  <c:v>572</c:v>
                </c:pt>
                <c:pt idx="9306">
                  <c:v>576</c:v>
                </c:pt>
                <c:pt idx="9307">
                  <c:v>574</c:v>
                </c:pt>
                <c:pt idx="9308">
                  <c:v>572</c:v>
                </c:pt>
                <c:pt idx="9309">
                  <c:v>575</c:v>
                </c:pt>
                <c:pt idx="9310">
                  <c:v>571</c:v>
                </c:pt>
                <c:pt idx="9311">
                  <c:v>571</c:v>
                </c:pt>
                <c:pt idx="9312">
                  <c:v>575</c:v>
                </c:pt>
                <c:pt idx="9313">
                  <c:v>571</c:v>
                </c:pt>
                <c:pt idx="9314">
                  <c:v>575</c:v>
                </c:pt>
                <c:pt idx="9315">
                  <c:v>577</c:v>
                </c:pt>
                <c:pt idx="9316">
                  <c:v>571</c:v>
                </c:pt>
                <c:pt idx="9317">
                  <c:v>575</c:v>
                </c:pt>
                <c:pt idx="9318">
                  <c:v>571</c:v>
                </c:pt>
                <c:pt idx="9319">
                  <c:v>573</c:v>
                </c:pt>
                <c:pt idx="9320">
                  <c:v>575</c:v>
                </c:pt>
                <c:pt idx="9321">
                  <c:v>571</c:v>
                </c:pt>
                <c:pt idx="9322">
                  <c:v>573</c:v>
                </c:pt>
                <c:pt idx="9323">
                  <c:v>571</c:v>
                </c:pt>
                <c:pt idx="9324">
                  <c:v>575</c:v>
                </c:pt>
                <c:pt idx="9325">
                  <c:v>571</c:v>
                </c:pt>
                <c:pt idx="9326">
                  <c:v>571</c:v>
                </c:pt>
                <c:pt idx="9327">
                  <c:v>572</c:v>
                </c:pt>
                <c:pt idx="9328">
                  <c:v>572</c:v>
                </c:pt>
                <c:pt idx="9329">
                  <c:v>581</c:v>
                </c:pt>
                <c:pt idx="9330">
                  <c:v>572</c:v>
                </c:pt>
                <c:pt idx="9331">
                  <c:v>571</c:v>
                </c:pt>
                <c:pt idx="9332">
                  <c:v>575</c:v>
                </c:pt>
                <c:pt idx="9333">
                  <c:v>571</c:v>
                </c:pt>
                <c:pt idx="9334">
                  <c:v>572</c:v>
                </c:pt>
                <c:pt idx="9335">
                  <c:v>573</c:v>
                </c:pt>
                <c:pt idx="9336">
                  <c:v>572</c:v>
                </c:pt>
                <c:pt idx="9337">
                  <c:v>575</c:v>
                </c:pt>
                <c:pt idx="9338">
                  <c:v>570</c:v>
                </c:pt>
                <c:pt idx="9339">
                  <c:v>571</c:v>
                </c:pt>
                <c:pt idx="9340">
                  <c:v>575</c:v>
                </c:pt>
                <c:pt idx="9341">
                  <c:v>567</c:v>
                </c:pt>
                <c:pt idx="9342">
                  <c:v>568</c:v>
                </c:pt>
                <c:pt idx="9343">
                  <c:v>577</c:v>
                </c:pt>
                <c:pt idx="9344">
                  <c:v>568</c:v>
                </c:pt>
                <c:pt idx="9345">
                  <c:v>572</c:v>
                </c:pt>
                <c:pt idx="9346">
                  <c:v>569</c:v>
                </c:pt>
                <c:pt idx="9347">
                  <c:v>570</c:v>
                </c:pt>
                <c:pt idx="9348">
                  <c:v>578</c:v>
                </c:pt>
                <c:pt idx="9349">
                  <c:v>571</c:v>
                </c:pt>
                <c:pt idx="9350">
                  <c:v>570</c:v>
                </c:pt>
                <c:pt idx="9351">
                  <c:v>573</c:v>
                </c:pt>
                <c:pt idx="9352">
                  <c:v>571</c:v>
                </c:pt>
                <c:pt idx="9353">
                  <c:v>576</c:v>
                </c:pt>
                <c:pt idx="9354">
                  <c:v>571</c:v>
                </c:pt>
                <c:pt idx="9355">
                  <c:v>571</c:v>
                </c:pt>
                <c:pt idx="9356">
                  <c:v>572</c:v>
                </c:pt>
                <c:pt idx="9357">
                  <c:v>577</c:v>
                </c:pt>
                <c:pt idx="9358">
                  <c:v>576</c:v>
                </c:pt>
                <c:pt idx="9359">
                  <c:v>571</c:v>
                </c:pt>
                <c:pt idx="9360">
                  <c:v>571</c:v>
                </c:pt>
                <c:pt idx="9361">
                  <c:v>573</c:v>
                </c:pt>
                <c:pt idx="9362">
                  <c:v>573</c:v>
                </c:pt>
                <c:pt idx="9363">
                  <c:v>575</c:v>
                </c:pt>
                <c:pt idx="9364">
                  <c:v>571</c:v>
                </c:pt>
                <c:pt idx="9365">
                  <c:v>572</c:v>
                </c:pt>
                <c:pt idx="9366">
                  <c:v>573</c:v>
                </c:pt>
                <c:pt idx="9367">
                  <c:v>572</c:v>
                </c:pt>
                <c:pt idx="9368">
                  <c:v>575</c:v>
                </c:pt>
                <c:pt idx="9369">
                  <c:v>573</c:v>
                </c:pt>
                <c:pt idx="9370">
                  <c:v>572</c:v>
                </c:pt>
                <c:pt idx="9371">
                  <c:v>579</c:v>
                </c:pt>
                <c:pt idx="9372">
                  <c:v>571</c:v>
                </c:pt>
                <c:pt idx="9373">
                  <c:v>571</c:v>
                </c:pt>
                <c:pt idx="9374">
                  <c:v>576</c:v>
                </c:pt>
                <c:pt idx="9375">
                  <c:v>571</c:v>
                </c:pt>
                <c:pt idx="9376">
                  <c:v>572</c:v>
                </c:pt>
                <c:pt idx="9377">
                  <c:v>573</c:v>
                </c:pt>
                <c:pt idx="9378">
                  <c:v>571</c:v>
                </c:pt>
                <c:pt idx="9379">
                  <c:v>575</c:v>
                </c:pt>
                <c:pt idx="9380">
                  <c:v>575</c:v>
                </c:pt>
                <c:pt idx="9381">
                  <c:v>571</c:v>
                </c:pt>
                <c:pt idx="9382">
                  <c:v>572</c:v>
                </c:pt>
                <c:pt idx="9383">
                  <c:v>571</c:v>
                </c:pt>
                <c:pt idx="9384">
                  <c:v>574</c:v>
                </c:pt>
                <c:pt idx="9385">
                  <c:v>576</c:v>
                </c:pt>
                <c:pt idx="9386">
                  <c:v>571</c:v>
                </c:pt>
                <c:pt idx="9387">
                  <c:v>570</c:v>
                </c:pt>
                <c:pt idx="9388">
                  <c:v>573</c:v>
                </c:pt>
                <c:pt idx="9389">
                  <c:v>574</c:v>
                </c:pt>
                <c:pt idx="9390">
                  <c:v>572</c:v>
                </c:pt>
                <c:pt idx="9391">
                  <c:v>575</c:v>
                </c:pt>
                <c:pt idx="9392">
                  <c:v>571</c:v>
                </c:pt>
                <c:pt idx="9393">
                  <c:v>570</c:v>
                </c:pt>
                <c:pt idx="9394">
                  <c:v>574</c:v>
                </c:pt>
                <c:pt idx="9395">
                  <c:v>571</c:v>
                </c:pt>
                <c:pt idx="9396">
                  <c:v>571</c:v>
                </c:pt>
                <c:pt idx="9397">
                  <c:v>571</c:v>
                </c:pt>
                <c:pt idx="9398">
                  <c:v>574</c:v>
                </c:pt>
                <c:pt idx="9399">
                  <c:v>569</c:v>
                </c:pt>
                <c:pt idx="9400">
                  <c:v>568</c:v>
                </c:pt>
                <c:pt idx="9401">
                  <c:v>569</c:v>
                </c:pt>
                <c:pt idx="9402">
                  <c:v>568</c:v>
                </c:pt>
                <c:pt idx="9403">
                  <c:v>567</c:v>
                </c:pt>
                <c:pt idx="9404">
                  <c:v>568</c:v>
                </c:pt>
                <c:pt idx="9405">
                  <c:v>567</c:v>
                </c:pt>
                <c:pt idx="9406">
                  <c:v>572</c:v>
                </c:pt>
                <c:pt idx="9407">
                  <c:v>573</c:v>
                </c:pt>
                <c:pt idx="9408">
                  <c:v>570</c:v>
                </c:pt>
                <c:pt idx="9409">
                  <c:v>570</c:v>
                </c:pt>
                <c:pt idx="9410">
                  <c:v>571</c:v>
                </c:pt>
                <c:pt idx="9411">
                  <c:v>571</c:v>
                </c:pt>
                <c:pt idx="9412">
                  <c:v>570</c:v>
                </c:pt>
                <c:pt idx="9413">
                  <c:v>578</c:v>
                </c:pt>
                <c:pt idx="9414">
                  <c:v>571</c:v>
                </c:pt>
                <c:pt idx="9415">
                  <c:v>575</c:v>
                </c:pt>
                <c:pt idx="9416">
                  <c:v>570</c:v>
                </c:pt>
                <c:pt idx="9417">
                  <c:v>571</c:v>
                </c:pt>
                <c:pt idx="9418">
                  <c:v>570</c:v>
                </c:pt>
                <c:pt idx="9419">
                  <c:v>573</c:v>
                </c:pt>
                <c:pt idx="9420">
                  <c:v>570</c:v>
                </c:pt>
                <c:pt idx="9421">
                  <c:v>575</c:v>
                </c:pt>
                <c:pt idx="9422">
                  <c:v>570</c:v>
                </c:pt>
                <c:pt idx="9423">
                  <c:v>571</c:v>
                </c:pt>
                <c:pt idx="9424">
                  <c:v>575</c:v>
                </c:pt>
                <c:pt idx="9425">
                  <c:v>571</c:v>
                </c:pt>
                <c:pt idx="9426">
                  <c:v>570</c:v>
                </c:pt>
                <c:pt idx="9427">
                  <c:v>572</c:v>
                </c:pt>
                <c:pt idx="9428">
                  <c:v>570</c:v>
                </c:pt>
                <c:pt idx="9429">
                  <c:v>574</c:v>
                </c:pt>
                <c:pt idx="9430">
                  <c:v>570</c:v>
                </c:pt>
                <c:pt idx="9431">
                  <c:v>570</c:v>
                </c:pt>
                <c:pt idx="9432">
                  <c:v>573</c:v>
                </c:pt>
                <c:pt idx="9433">
                  <c:v>573</c:v>
                </c:pt>
                <c:pt idx="9434">
                  <c:v>575</c:v>
                </c:pt>
                <c:pt idx="9435">
                  <c:v>571</c:v>
                </c:pt>
                <c:pt idx="9436">
                  <c:v>574</c:v>
                </c:pt>
                <c:pt idx="9437">
                  <c:v>574</c:v>
                </c:pt>
                <c:pt idx="9438">
                  <c:v>570</c:v>
                </c:pt>
                <c:pt idx="9439">
                  <c:v>572</c:v>
                </c:pt>
                <c:pt idx="9440">
                  <c:v>570</c:v>
                </c:pt>
                <c:pt idx="9441">
                  <c:v>580</c:v>
                </c:pt>
                <c:pt idx="9442">
                  <c:v>570</c:v>
                </c:pt>
                <c:pt idx="9443">
                  <c:v>574</c:v>
                </c:pt>
                <c:pt idx="9444">
                  <c:v>570</c:v>
                </c:pt>
                <c:pt idx="9445">
                  <c:v>571</c:v>
                </c:pt>
                <c:pt idx="9446">
                  <c:v>573</c:v>
                </c:pt>
                <c:pt idx="9447">
                  <c:v>572</c:v>
                </c:pt>
                <c:pt idx="9448">
                  <c:v>575</c:v>
                </c:pt>
                <c:pt idx="9449">
                  <c:v>571</c:v>
                </c:pt>
                <c:pt idx="9450">
                  <c:v>573</c:v>
                </c:pt>
                <c:pt idx="9451">
                  <c:v>581</c:v>
                </c:pt>
                <c:pt idx="9452">
                  <c:v>571</c:v>
                </c:pt>
                <c:pt idx="9453">
                  <c:v>570</c:v>
                </c:pt>
                <c:pt idx="9454">
                  <c:v>573</c:v>
                </c:pt>
                <c:pt idx="9455">
                  <c:v>571</c:v>
                </c:pt>
                <c:pt idx="9456">
                  <c:v>575</c:v>
                </c:pt>
                <c:pt idx="9457">
                  <c:v>572</c:v>
                </c:pt>
                <c:pt idx="9458">
                  <c:v>567</c:v>
                </c:pt>
                <c:pt idx="9459">
                  <c:v>569</c:v>
                </c:pt>
                <c:pt idx="9460">
                  <c:v>567</c:v>
                </c:pt>
                <c:pt idx="9461">
                  <c:v>567</c:v>
                </c:pt>
                <c:pt idx="9462">
                  <c:v>570</c:v>
                </c:pt>
                <c:pt idx="9463">
                  <c:v>567</c:v>
                </c:pt>
                <c:pt idx="9464">
                  <c:v>575</c:v>
                </c:pt>
                <c:pt idx="9465">
                  <c:v>570</c:v>
                </c:pt>
                <c:pt idx="9466">
                  <c:v>570</c:v>
                </c:pt>
                <c:pt idx="9467">
                  <c:v>573</c:v>
                </c:pt>
                <c:pt idx="9468">
                  <c:v>570</c:v>
                </c:pt>
                <c:pt idx="9469">
                  <c:v>581</c:v>
                </c:pt>
                <c:pt idx="9470">
                  <c:v>572</c:v>
                </c:pt>
                <c:pt idx="9471">
                  <c:v>571</c:v>
                </c:pt>
                <c:pt idx="9472">
                  <c:v>574</c:v>
                </c:pt>
                <c:pt idx="9473">
                  <c:v>570</c:v>
                </c:pt>
                <c:pt idx="9474">
                  <c:v>571</c:v>
                </c:pt>
                <c:pt idx="9475">
                  <c:v>571</c:v>
                </c:pt>
                <c:pt idx="9476">
                  <c:v>570</c:v>
                </c:pt>
                <c:pt idx="9477">
                  <c:v>573</c:v>
                </c:pt>
                <c:pt idx="9478">
                  <c:v>576</c:v>
                </c:pt>
                <c:pt idx="9479">
                  <c:v>574</c:v>
                </c:pt>
                <c:pt idx="9480">
                  <c:v>573</c:v>
                </c:pt>
                <c:pt idx="9481">
                  <c:v>570</c:v>
                </c:pt>
                <c:pt idx="9482">
                  <c:v>570</c:v>
                </c:pt>
                <c:pt idx="9483">
                  <c:v>571</c:v>
                </c:pt>
                <c:pt idx="9484">
                  <c:v>570</c:v>
                </c:pt>
                <c:pt idx="9485">
                  <c:v>570</c:v>
                </c:pt>
                <c:pt idx="9486">
                  <c:v>574</c:v>
                </c:pt>
                <c:pt idx="9487">
                  <c:v>570</c:v>
                </c:pt>
                <c:pt idx="9488">
                  <c:v>570</c:v>
                </c:pt>
                <c:pt idx="9489">
                  <c:v>574</c:v>
                </c:pt>
                <c:pt idx="9490">
                  <c:v>569</c:v>
                </c:pt>
                <c:pt idx="9491">
                  <c:v>575</c:v>
                </c:pt>
                <c:pt idx="9492">
                  <c:v>574</c:v>
                </c:pt>
                <c:pt idx="9493">
                  <c:v>570</c:v>
                </c:pt>
                <c:pt idx="9494">
                  <c:v>571</c:v>
                </c:pt>
                <c:pt idx="9495">
                  <c:v>571</c:v>
                </c:pt>
                <c:pt idx="9496">
                  <c:v>575</c:v>
                </c:pt>
                <c:pt idx="9497">
                  <c:v>574</c:v>
                </c:pt>
                <c:pt idx="9498">
                  <c:v>570</c:v>
                </c:pt>
                <c:pt idx="9499">
                  <c:v>570</c:v>
                </c:pt>
                <c:pt idx="9500">
                  <c:v>572</c:v>
                </c:pt>
                <c:pt idx="9501">
                  <c:v>574</c:v>
                </c:pt>
                <c:pt idx="9502">
                  <c:v>571</c:v>
                </c:pt>
                <c:pt idx="9503">
                  <c:v>570</c:v>
                </c:pt>
                <c:pt idx="9504">
                  <c:v>570</c:v>
                </c:pt>
                <c:pt idx="9505">
                  <c:v>571</c:v>
                </c:pt>
                <c:pt idx="9506">
                  <c:v>576</c:v>
                </c:pt>
                <c:pt idx="9507">
                  <c:v>570</c:v>
                </c:pt>
                <c:pt idx="9508">
                  <c:v>570</c:v>
                </c:pt>
                <c:pt idx="9509">
                  <c:v>571</c:v>
                </c:pt>
                <c:pt idx="9510">
                  <c:v>570</c:v>
                </c:pt>
                <c:pt idx="9511">
                  <c:v>569</c:v>
                </c:pt>
                <c:pt idx="9512">
                  <c:v>574</c:v>
                </c:pt>
                <c:pt idx="9513">
                  <c:v>570</c:v>
                </c:pt>
                <c:pt idx="9514">
                  <c:v>570</c:v>
                </c:pt>
                <c:pt idx="9515">
                  <c:v>571</c:v>
                </c:pt>
                <c:pt idx="9516">
                  <c:v>569</c:v>
                </c:pt>
                <c:pt idx="9517">
                  <c:v>566</c:v>
                </c:pt>
                <c:pt idx="9518">
                  <c:v>569</c:v>
                </c:pt>
                <c:pt idx="9519">
                  <c:v>566</c:v>
                </c:pt>
                <c:pt idx="9520">
                  <c:v>575</c:v>
                </c:pt>
                <c:pt idx="9521">
                  <c:v>566</c:v>
                </c:pt>
                <c:pt idx="9522">
                  <c:v>566</c:v>
                </c:pt>
                <c:pt idx="9523">
                  <c:v>569</c:v>
                </c:pt>
                <c:pt idx="9524">
                  <c:v>569</c:v>
                </c:pt>
                <c:pt idx="9525">
                  <c:v>575</c:v>
                </c:pt>
                <c:pt idx="9526">
                  <c:v>571</c:v>
                </c:pt>
                <c:pt idx="9527">
                  <c:v>570</c:v>
                </c:pt>
                <c:pt idx="9528">
                  <c:v>569</c:v>
                </c:pt>
                <c:pt idx="9529">
                  <c:v>569</c:v>
                </c:pt>
                <c:pt idx="9530">
                  <c:v>573</c:v>
                </c:pt>
                <c:pt idx="9531">
                  <c:v>570</c:v>
                </c:pt>
                <c:pt idx="9532">
                  <c:v>574</c:v>
                </c:pt>
                <c:pt idx="9533">
                  <c:v>569</c:v>
                </c:pt>
                <c:pt idx="9534">
                  <c:v>573</c:v>
                </c:pt>
                <c:pt idx="9535">
                  <c:v>575</c:v>
                </c:pt>
                <c:pt idx="9536">
                  <c:v>569</c:v>
                </c:pt>
                <c:pt idx="9537">
                  <c:v>569</c:v>
                </c:pt>
                <c:pt idx="9538">
                  <c:v>569</c:v>
                </c:pt>
                <c:pt idx="9539">
                  <c:v>571</c:v>
                </c:pt>
                <c:pt idx="9540">
                  <c:v>572</c:v>
                </c:pt>
                <c:pt idx="9541">
                  <c:v>570</c:v>
                </c:pt>
                <c:pt idx="9542">
                  <c:v>573</c:v>
                </c:pt>
                <c:pt idx="9543">
                  <c:v>569</c:v>
                </c:pt>
                <c:pt idx="9544">
                  <c:v>569</c:v>
                </c:pt>
                <c:pt idx="9545">
                  <c:v>574</c:v>
                </c:pt>
                <c:pt idx="9546">
                  <c:v>569</c:v>
                </c:pt>
                <c:pt idx="9547">
                  <c:v>569</c:v>
                </c:pt>
                <c:pt idx="9548">
                  <c:v>569</c:v>
                </c:pt>
                <c:pt idx="9549">
                  <c:v>571</c:v>
                </c:pt>
                <c:pt idx="9550">
                  <c:v>572</c:v>
                </c:pt>
                <c:pt idx="9551">
                  <c:v>569</c:v>
                </c:pt>
                <c:pt idx="9552">
                  <c:v>569</c:v>
                </c:pt>
                <c:pt idx="9553">
                  <c:v>574</c:v>
                </c:pt>
                <c:pt idx="9554">
                  <c:v>569</c:v>
                </c:pt>
                <c:pt idx="9555">
                  <c:v>573</c:v>
                </c:pt>
                <c:pt idx="9556">
                  <c:v>568</c:v>
                </c:pt>
                <c:pt idx="9557">
                  <c:v>569</c:v>
                </c:pt>
                <c:pt idx="9558">
                  <c:v>570</c:v>
                </c:pt>
                <c:pt idx="9559">
                  <c:v>570</c:v>
                </c:pt>
                <c:pt idx="9560">
                  <c:v>573</c:v>
                </c:pt>
                <c:pt idx="9561">
                  <c:v>573</c:v>
                </c:pt>
                <c:pt idx="9562">
                  <c:v>577</c:v>
                </c:pt>
                <c:pt idx="9563">
                  <c:v>570</c:v>
                </c:pt>
                <c:pt idx="9564">
                  <c:v>569</c:v>
                </c:pt>
                <c:pt idx="9565">
                  <c:v>572</c:v>
                </c:pt>
                <c:pt idx="9566">
                  <c:v>569</c:v>
                </c:pt>
                <c:pt idx="9567">
                  <c:v>571</c:v>
                </c:pt>
                <c:pt idx="9568">
                  <c:v>568</c:v>
                </c:pt>
                <c:pt idx="9569">
                  <c:v>571</c:v>
                </c:pt>
                <c:pt idx="9570">
                  <c:v>569</c:v>
                </c:pt>
                <c:pt idx="9571">
                  <c:v>568</c:v>
                </c:pt>
                <c:pt idx="9572">
                  <c:v>568</c:v>
                </c:pt>
                <c:pt idx="9573">
                  <c:v>572</c:v>
                </c:pt>
                <c:pt idx="9574">
                  <c:v>570</c:v>
                </c:pt>
                <c:pt idx="9575">
                  <c:v>573</c:v>
                </c:pt>
                <c:pt idx="9576">
                  <c:v>566</c:v>
                </c:pt>
                <c:pt idx="9577">
                  <c:v>565</c:v>
                </c:pt>
                <c:pt idx="9578">
                  <c:v>566</c:v>
                </c:pt>
                <c:pt idx="9579">
                  <c:v>567</c:v>
                </c:pt>
                <c:pt idx="9580">
                  <c:v>565</c:v>
                </c:pt>
                <c:pt idx="9581">
                  <c:v>565</c:v>
                </c:pt>
                <c:pt idx="9582">
                  <c:v>569</c:v>
                </c:pt>
                <c:pt idx="9583">
                  <c:v>568</c:v>
                </c:pt>
                <c:pt idx="9584">
                  <c:v>574</c:v>
                </c:pt>
                <c:pt idx="9585">
                  <c:v>571</c:v>
                </c:pt>
                <c:pt idx="9586">
                  <c:v>569</c:v>
                </c:pt>
                <c:pt idx="9587">
                  <c:v>572</c:v>
                </c:pt>
                <c:pt idx="9588">
                  <c:v>568</c:v>
                </c:pt>
                <c:pt idx="9589">
                  <c:v>568</c:v>
                </c:pt>
                <c:pt idx="9590">
                  <c:v>573</c:v>
                </c:pt>
                <c:pt idx="9591">
                  <c:v>573</c:v>
                </c:pt>
                <c:pt idx="9592">
                  <c:v>569</c:v>
                </c:pt>
                <c:pt idx="9593">
                  <c:v>571</c:v>
                </c:pt>
                <c:pt idx="9594">
                  <c:v>571</c:v>
                </c:pt>
                <c:pt idx="9595">
                  <c:v>573</c:v>
                </c:pt>
                <c:pt idx="9596">
                  <c:v>571</c:v>
                </c:pt>
                <c:pt idx="9597">
                  <c:v>568</c:v>
                </c:pt>
                <c:pt idx="9598">
                  <c:v>574</c:v>
                </c:pt>
                <c:pt idx="9599">
                  <c:v>569</c:v>
                </c:pt>
                <c:pt idx="9600">
                  <c:v>568</c:v>
                </c:pt>
                <c:pt idx="9601">
                  <c:v>572</c:v>
                </c:pt>
                <c:pt idx="9602">
                  <c:v>569</c:v>
                </c:pt>
                <c:pt idx="9603">
                  <c:v>572</c:v>
                </c:pt>
                <c:pt idx="9604">
                  <c:v>575</c:v>
                </c:pt>
                <c:pt idx="9605">
                  <c:v>568</c:v>
                </c:pt>
                <c:pt idx="9606">
                  <c:v>572</c:v>
                </c:pt>
                <c:pt idx="9607">
                  <c:v>569</c:v>
                </c:pt>
                <c:pt idx="9608">
                  <c:v>568</c:v>
                </c:pt>
                <c:pt idx="9609">
                  <c:v>572</c:v>
                </c:pt>
                <c:pt idx="9610">
                  <c:v>569</c:v>
                </c:pt>
                <c:pt idx="9611">
                  <c:v>569</c:v>
                </c:pt>
                <c:pt idx="9612">
                  <c:v>570</c:v>
                </c:pt>
                <c:pt idx="9613">
                  <c:v>568</c:v>
                </c:pt>
                <c:pt idx="9614">
                  <c:v>572</c:v>
                </c:pt>
                <c:pt idx="9615">
                  <c:v>568</c:v>
                </c:pt>
                <c:pt idx="9616">
                  <c:v>569</c:v>
                </c:pt>
                <c:pt idx="9617">
                  <c:v>567</c:v>
                </c:pt>
                <c:pt idx="9618">
                  <c:v>574</c:v>
                </c:pt>
                <c:pt idx="9619">
                  <c:v>572</c:v>
                </c:pt>
                <c:pt idx="9620">
                  <c:v>572</c:v>
                </c:pt>
                <c:pt idx="9621">
                  <c:v>568</c:v>
                </c:pt>
                <c:pt idx="9622">
                  <c:v>568</c:v>
                </c:pt>
                <c:pt idx="9623">
                  <c:v>572</c:v>
                </c:pt>
                <c:pt idx="9624">
                  <c:v>568</c:v>
                </c:pt>
                <c:pt idx="9625">
                  <c:v>567</c:v>
                </c:pt>
                <c:pt idx="9626">
                  <c:v>571</c:v>
                </c:pt>
                <c:pt idx="9627">
                  <c:v>567</c:v>
                </c:pt>
                <c:pt idx="9628">
                  <c:v>568</c:v>
                </c:pt>
                <c:pt idx="9629">
                  <c:v>570</c:v>
                </c:pt>
                <c:pt idx="9630">
                  <c:v>569</c:v>
                </c:pt>
                <c:pt idx="9631">
                  <c:v>567</c:v>
                </c:pt>
                <c:pt idx="9632">
                  <c:v>573</c:v>
                </c:pt>
                <c:pt idx="9633">
                  <c:v>572</c:v>
                </c:pt>
                <c:pt idx="9634">
                  <c:v>568</c:v>
                </c:pt>
                <c:pt idx="9635">
                  <c:v>568</c:v>
                </c:pt>
                <c:pt idx="9636">
                  <c:v>567</c:v>
                </c:pt>
                <c:pt idx="9637">
                  <c:v>564</c:v>
                </c:pt>
                <c:pt idx="9638">
                  <c:v>567</c:v>
                </c:pt>
                <c:pt idx="9639">
                  <c:v>564</c:v>
                </c:pt>
                <c:pt idx="9640">
                  <c:v>562</c:v>
                </c:pt>
                <c:pt idx="9641">
                  <c:v>564</c:v>
                </c:pt>
                <c:pt idx="9642">
                  <c:v>567</c:v>
                </c:pt>
                <c:pt idx="9643">
                  <c:v>571</c:v>
                </c:pt>
                <c:pt idx="9644">
                  <c:v>569</c:v>
                </c:pt>
                <c:pt idx="9645">
                  <c:v>568</c:v>
                </c:pt>
                <c:pt idx="9646">
                  <c:v>578</c:v>
                </c:pt>
                <c:pt idx="9647">
                  <c:v>567</c:v>
                </c:pt>
                <c:pt idx="9648">
                  <c:v>570</c:v>
                </c:pt>
                <c:pt idx="9649">
                  <c:v>570</c:v>
                </c:pt>
                <c:pt idx="9650">
                  <c:v>567</c:v>
                </c:pt>
                <c:pt idx="9651">
                  <c:v>568</c:v>
                </c:pt>
                <c:pt idx="9652">
                  <c:v>567</c:v>
                </c:pt>
                <c:pt idx="9653">
                  <c:v>567</c:v>
                </c:pt>
                <c:pt idx="9654">
                  <c:v>572</c:v>
                </c:pt>
                <c:pt idx="9655">
                  <c:v>571</c:v>
                </c:pt>
                <c:pt idx="9656">
                  <c:v>575</c:v>
                </c:pt>
                <c:pt idx="9657">
                  <c:v>567</c:v>
                </c:pt>
                <c:pt idx="9658">
                  <c:v>567</c:v>
                </c:pt>
                <c:pt idx="9659">
                  <c:v>567</c:v>
                </c:pt>
                <c:pt idx="9660">
                  <c:v>571</c:v>
                </c:pt>
                <c:pt idx="9661">
                  <c:v>567</c:v>
                </c:pt>
                <c:pt idx="9662">
                  <c:v>569</c:v>
                </c:pt>
                <c:pt idx="9663">
                  <c:v>570</c:v>
                </c:pt>
                <c:pt idx="9664">
                  <c:v>570</c:v>
                </c:pt>
                <c:pt idx="9665">
                  <c:v>571</c:v>
                </c:pt>
                <c:pt idx="9666">
                  <c:v>567</c:v>
                </c:pt>
                <c:pt idx="9667">
                  <c:v>570</c:v>
                </c:pt>
                <c:pt idx="9668">
                  <c:v>571</c:v>
                </c:pt>
                <c:pt idx="9669">
                  <c:v>570</c:v>
                </c:pt>
                <c:pt idx="9670">
                  <c:v>567</c:v>
                </c:pt>
                <c:pt idx="9671">
                  <c:v>571</c:v>
                </c:pt>
                <c:pt idx="9672">
                  <c:v>567</c:v>
                </c:pt>
                <c:pt idx="9673">
                  <c:v>567</c:v>
                </c:pt>
                <c:pt idx="9674">
                  <c:v>576</c:v>
                </c:pt>
                <c:pt idx="9675">
                  <c:v>568</c:v>
                </c:pt>
                <c:pt idx="9676">
                  <c:v>568</c:v>
                </c:pt>
                <c:pt idx="9677">
                  <c:v>568</c:v>
                </c:pt>
                <c:pt idx="9678">
                  <c:v>570</c:v>
                </c:pt>
                <c:pt idx="9679">
                  <c:v>567</c:v>
                </c:pt>
                <c:pt idx="9680">
                  <c:v>569</c:v>
                </c:pt>
                <c:pt idx="9681">
                  <c:v>570</c:v>
                </c:pt>
                <c:pt idx="9682">
                  <c:v>567</c:v>
                </c:pt>
                <c:pt idx="9683">
                  <c:v>571</c:v>
                </c:pt>
                <c:pt idx="9684">
                  <c:v>570</c:v>
                </c:pt>
                <c:pt idx="9685">
                  <c:v>567</c:v>
                </c:pt>
                <c:pt idx="9686">
                  <c:v>571</c:v>
                </c:pt>
                <c:pt idx="9687">
                  <c:v>566</c:v>
                </c:pt>
                <c:pt idx="9688">
                  <c:v>567</c:v>
                </c:pt>
                <c:pt idx="9689">
                  <c:v>568</c:v>
                </c:pt>
                <c:pt idx="9690">
                  <c:v>568</c:v>
                </c:pt>
                <c:pt idx="9691">
                  <c:v>570</c:v>
                </c:pt>
                <c:pt idx="9692">
                  <c:v>566</c:v>
                </c:pt>
                <c:pt idx="9693">
                  <c:v>567</c:v>
                </c:pt>
                <c:pt idx="9694">
                  <c:v>567</c:v>
                </c:pt>
                <c:pt idx="9695">
                  <c:v>564</c:v>
                </c:pt>
                <c:pt idx="9696">
                  <c:v>565</c:v>
                </c:pt>
                <c:pt idx="9697">
                  <c:v>564</c:v>
                </c:pt>
                <c:pt idx="9698">
                  <c:v>563</c:v>
                </c:pt>
                <c:pt idx="9699">
                  <c:v>569</c:v>
                </c:pt>
                <c:pt idx="9700">
                  <c:v>565</c:v>
                </c:pt>
                <c:pt idx="9701">
                  <c:v>566</c:v>
                </c:pt>
                <c:pt idx="9702">
                  <c:v>573</c:v>
                </c:pt>
                <c:pt idx="9703">
                  <c:v>566</c:v>
                </c:pt>
                <c:pt idx="9704">
                  <c:v>567</c:v>
                </c:pt>
                <c:pt idx="9705">
                  <c:v>568</c:v>
                </c:pt>
                <c:pt idx="9706">
                  <c:v>567</c:v>
                </c:pt>
                <c:pt idx="9707">
                  <c:v>570</c:v>
                </c:pt>
                <c:pt idx="9708">
                  <c:v>567</c:v>
                </c:pt>
                <c:pt idx="9709">
                  <c:v>567</c:v>
                </c:pt>
                <c:pt idx="9710">
                  <c:v>568</c:v>
                </c:pt>
                <c:pt idx="9711">
                  <c:v>566</c:v>
                </c:pt>
                <c:pt idx="9712">
                  <c:v>571</c:v>
                </c:pt>
                <c:pt idx="9713">
                  <c:v>567</c:v>
                </c:pt>
                <c:pt idx="9714">
                  <c:v>567</c:v>
                </c:pt>
                <c:pt idx="9715">
                  <c:v>570</c:v>
                </c:pt>
                <c:pt idx="9716">
                  <c:v>566</c:v>
                </c:pt>
                <c:pt idx="9717">
                  <c:v>567</c:v>
                </c:pt>
                <c:pt idx="9718">
                  <c:v>568</c:v>
                </c:pt>
                <c:pt idx="9719">
                  <c:v>566</c:v>
                </c:pt>
                <c:pt idx="9720">
                  <c:v>571</c:v>
                </c:pt>
                <c:pt idx="9721">
                  <c:v>567</c:v>
                </c:pt>
                <c:pt idx="9722">
                  <c:v>567</c:v>
                </c:pt>
                <c:pt idx="9723">
                  <c:v>571</c:v>
                </c:pt>
                <c:pt idx="9724">
                  <c:v>567</c:v>
                </c:pt>
                <c:pt idx="9725">
                  <c:v>566</c:v>
                </c:pt>
                <c:pt idx="9726">
                  <c:v>568</c:v>
                </c:pt>
                <c:pt idx="9727">
                  <c:v>566</c:v>
                </c:pt>
                <c:pt idx="9728">
                  <c:v>571</c:v>
                </c:pt>
                <c:pt idx="9729">
                  <c:v>567</c:v>
                </c:pt>
                <c:pt idx="9730">
                  <c:v>572</c:v>
                </c:pt>
                <c:pt idx="9731">
                  <c:v>569</c:v>
                </c:pt>
                <c:pt idx="9732">
                  <c:v>567</c:v>
                </c:pt>
                <c:pt idx="9733">
                  <c:v>571</c:v>
                </c:pt>
                <c:pt idx="9734">
                  <c:v>567</c:v>
                </c:pt>
                <c:pt idx="9735">
                  <c:v>568</c:v>
                </c:pt>
                <c:pt idx="9736">
                  <c:v>569</c:v>
                </c:pt>
                <c:pt idx="9737">
                  <c:v>566</c:v>
                </c:pt>
                <c:pt idx="9738">
                  <c:v>571</c:v>
                </c:pt>
                <c:pt idx="9739">
                  <c:v>569</c:v>
                </c:pt>
                <c:pt idx="9740">
                  <c:v>570</c:v>
                </c:pt>
                <c:pt idx="9741">
                  <c:v>570</c:v>
                </c:pt>
                <c:pt idx="9742">
                  <c:v>567</c:v>
                </c:pt>
                <c:pt idx="9743">
                  <c:v>571</c:v>
                </c:pt>
                <c:pt idx="9744">
                  <c:v>573</c:v>
                </c:pt>
                <c:pt idx="9745">
                  <c:v>566</c:v>
                </c:pt>
                <c:pt idx="9746">
                  <c:v>572</c:v>
                </c:pt>
                <c:pt idx="9747">
                  <c:v>568</c:v>
                </c:pt>
                <c:pt idx="9748">
                  <c:v>568</c:v>
                </c:pt>
                <c:pt idx="9749">
                  <c:v>572</c:v>
                </c:pt>
                <c:pt idx="9750">
                  <c:v>572</c:v>
                </c:pt>
                <c:pt idx="9751">
                  <c:v>569</c:v>
                </c:pt>
                <c:pt idx="9752">
                  <c:v>571</c:v>
                </c:pt>
                <c:pt idx="9753">
                  <c:v>566</c:v>
                </c:pt>
                <c:pt idx="9754">
                  <c:v>563</c:v>
                </c:pt>
                <c:pt idx="9755">
                  <c:v>563</c:v>
                </c:pt>
                <c:pt idx="9756">
                  <c:v>566</c:v>
                </c:pt>
                <c:pt idx="9757">
                  <c:v>563</c:v>
                </c:pt>
                <c:pt idx="9758">
                  <c:v>570</c:v>
                </c:pt>
                <c:pt idx="9759">
                  <c:v>566</c:v>
                </c:pt>
                <c:pt idx="9760">
                  <c:v>569</c:v>
                </c:pt>
                <c:pt idx="9761">
                  <c:v>571</c:v>
                </c:pt>
                <c:pt idx="9762">
                  <c:v>566</c:v>
                </c:pt>
                <c:pt idx="9763">
                  <c:v>566</c:v>
                </c:pt>
                <c:pt idx="9764">
                  <c:v>569</c:v>
                </c:pt>
                <c:pt idx="9765">
                  <c:v>566</c:v>
                </c:pt>
                <c:pt idx="9766">
                  <c:v>575</c:v>
                </c:pt>
                <c:pt idx="9767">
                  <c:v>571</c:v>
                </c:pt>
                <c:pt idx="9768">
                  <c:v>570</c:v>
                </c:pt>
                <c:pt idx="9769">
                  <c:v>570</c:v>
                </c:pt>
                <c:pt idx="9770">
                  <c:v>566</c:v>
                </c:pt>
                <c:pt idx="9771">
                  <c:v>567</c:v>
                </c:pt>
                <c:pt idx="9772">
                  <c:v>567</c:v>
                </c:pt>
                <c:pt idx="9773">
                  <c:v>566</c:v>
                </c:pt>
                <c:pt idx="9774">
                  <c:v>569</c:v>
                </c:pt>
                <c:pt idx="9775">
                  <c:v>566</c:v>
                </c:pt>
                <c:pt idx="9776">
                  <c:v>566</c:v>
                </c:pt>
                <c:pt idx="9777">
                  <c:v>567</c:v>
                </c:pt>
                <c:pt idx="9778">
                  <c:v>570</c:v>
                </c:pt>
                <c:pt idx="9779">
                  <c:v>569</c:v>
                </c:pt>
                <c:pt idx="9780">
                  <c:v>566</c:v>
                </c:pt>
                <c:pt idx="9781">
                  <c:v>573</c:v>
                </c:pt>
                <c:pt idx="9782">
                  <c:v>571</c:v>
                </c:pt>
                <c:pt idx="9783">
                  <c:v>567</c:v>
                </c:pt>
                <c:pt idx="9784">
                  <c:v>569</c:v>
                </c:pt>
                <c:pt idx="9785">
                  <c:v>565</c:v>
                </c:pt>
                <c:pt idx="9786">
                  <c:v>572</c:v>
                </c:pt>
                <c:pt idx="9787">
                  <c:v>568</c:v>
                </c:pt>
                <c:pt idx="9788">
                  <c:v>566</c:v>
                </c:pt>
                <c:pt idx="9789">
                  <c:v>567</c:v>
                </c:pt>
                <c:pt idx="9790">
                  <c:v>571</c:v>
                </c:pt>
                <c:pt idx="9791">
                  <c:v>566</c:v>
                </c:pt>
                <c:pt idx="9792">
                  <c:v>566</c:v>
                </c:pt>
                <c:pt idx="9793">
                  <c:v>566</c:v>
                </c:pt>
                <c:pt idx="9794">
                  <c:v>566</c:v>
                </c:pt>
                <c:pt idx="9795">
                  <c:v>574</c:v>
                </c:pt>
                <c:pt idx="9796">
                  <c:v>569</c:v>
                </c:pt>
                <c:pt idx="9797">
                  <c:v>566</c:v>
                </c:pt>
                <c:pt idx="9798">
                  <c:v>570</c:v>
                </c:pt>
                <c:pt idx="9799">
                  <c:v>566</c:v>
                </c:pt>
                <c:pt idx="9800">
                  <c:v>566</c:v>
                </c:pt>
                <c:pt idx="9801">
                  <c:v>566</c:v>
                </c:pt>
                <c:pt idx="9802">
                  <c:v>566</c:v>
                </c:pt>
                <c:pt idx="9803">
                  <c:v>568</c:v>
                </c:pt>
                <c:pt idx="9804">
                  <c:v>570</c:v>
                </c:pt>
                <c:pt idx="9805">
                  <c:v>572</c:v>
                </c:pt>
                <c:pt idx="9806">
                  <c:v>566</c:v>
                </c:pt>
                <c:pt idx="9807">
                  <c:v>566</c:v>
                </c:pt>
                <c:pt idx="9808">
                  <c:v>572</c:v>
                </c:pt>
                <c:pt idx="9809">
                  <c:v>570</c:v>
                </c:pt>
                <c:pt idx="9810">
                  <c:v>570</c:v>
                </c:pt>
                <c:pt idx="9811">
                  <c:v>566</c:v>
                </c:pt>
                <c:pt idx="9812">
                  <c:v>562</c:v>
                </c:pt>
                <c:pt idx="9813">
                  <c:v>566</c:v>
                </c:pt>
                <c:pt idx="9814">
                  <c:v>568</c:v>
                </c:pt>
                <c:pt idx="9815">
                  <c:v>562</c:v>
                </c:pt>
                <c:pt idx="9816">
                  <c:v>563</c:v>
                </c:pt>
                <c:pt idx="9817">
                  <c:v>568</c:v>
                </c:pt>
                <c:pt idx="9818">
                  <c:v>562</c:v>
                </c:pt>
                <c:pt idx="9819">
                  <c:v>566</c:v>
                </c:pt>
                <c:pt idx="9820">
                  <c:v>565</c:v>
                </c:pt>
                <c:pt idx="9821">
                  <c:v>566</c:v>
                </c:pt>
                <c:pt idx="9822">
                  <c:v>565</c:v>
                </c:pt>
                <c:pt idx="9823">
                  <c:v>573</c:v>
                </c:pt>
                <c:pt idx="9824">
                  <c:v>567</c:v>
                </c:pt>
                <c:pt idx="9825">
                  <c:v>565</c:v>
                </c:pt>
                <c:pt idx="9826">
                  <c:v>566</c:v>
                </c:pt>
                <c:pt idx="9827">
                  <c:v>565</c:v>
                </c:pt>
                <c:pt idx="9828">
                  <c:v>568</c:v>
                </c:pt>
                <c:pt idx="9829">
                  <c:v>565</c:v>
                </c:pt>
                <c:pt idx="9830">
                  <c:v>569</c:v>
                </c:pt>
                <c:pt idx="9831">
                  <c:v>565</c:v>
                </c:pt>
                <c:pt idx="9832">
                  <c:v>568</c:v>
                </c:pt>
                <c:pt idx="9833">
                  <c:v>566</c:v>
                </c:pt>
                <c:pt idx="9834">
                  <c:v>566</c:v>
                </c:pt>
                <c:pt idx="9835">
                  <c:v>565</c:v>
                </c:pt>
                <c:pt idx="9836">
                  <c:v>565</c:v>
                </c:pt>
                <c:pt idx="9837">
                  <c:v>568</c:v>
                </c:pt>
                <c:pt idx="9838">
                  <c:v>566</c:v>
                </c:pt>
                <c:pt idx="9839">
                  <c:v>567</c:v>
                </c:pt>
                <c:pt idx="9840">
                  <c:v>565</c:v>
                </c:pt>
                <c:pt idx="9841">
                  <c:v>569</c:v>
                </c:pt>
                <c:pt idx="9842">
                  <c:v>570</c:v>
                </c:pt>
                <c:pt idx="9843">
                  <c:v>566</c:v>
                </c:pt>
                <c:pt idx="9844">
                  <c:v>570</c:v>
                </c:pt>
                <c:pt idx="9845">
                  <c:v>566</c:v>
                </c:pt>
                <c:pt idx="9846">
                  <c:v>565</c:v>
                </c:pt>
                <c:pt idx="9847">
                  <c:v>566</c:v>
                </c:pt>
                <c:pt idx="9848">
                  <c:v>565</c:v>
                </c:pt>
                <c:pt idx="9849">
                  <c:v>565</c:v>
                </c:pt>
                <c:pt idx="9850">
                  <c:v>567</c:v>
                </c:pt>
                <c:pt idx="9851">
                  <c:v>572</c:v>
                </c:pt>
                <c:pt idx="9852">
                  <c:v>565</c:v>
                </c:pt>
                <c:pt idx="9853">
                  <c:v>569</c:v>
                </c:pt>
                <c:pt idx="9854">
                  <c:v>565</c:v>
                </c:pt>
                <c:pt idx="9855">
                  <c:v>568</c:v>
                </c:pt>
                <c:pt idx="9856">
                  <c:v>567</c:v>
                </c:pt>
                <c:pt idx="9857">
                  <c:v>565</c:v>
                </c:pt>
                <c:pt idx="9858">
                  <c:v>565</c:v>
                </c:pt>
                <c:pt idx="9859">
                  <c:v>565</c:v>
                </c:pt>
                <c:pt idx="9860">
                  <c:v>572</c:v>
                </c:pt>
                <c:pt idx="9861">
                  <c:v>565</c:v>
                </c:pt>
                <c:pt idx="9862">
                  <c:v>565</c:v>
                </c:pt>
                <c:pt idx="9863">
                  <c:v>571</c:v>
                </c:pt>
                <c:pt idx="9864">
                  <c:v>565</c:v>
                </c:pt>
                <c:pt idx="9865">
                  <c:v>569</c:v>
                </c:pt>
                <c:pt idx="9866">
                  <c:v>566</c:v>
                </c:pt>
                <c:pt idx="9867">
                  <c:v>565</c:v>
                </c:pt>
                <c:pt idx="9868">
                  <c:v>565</c:v>
                </c:pt>
                <c:pt idx="9869">
                  <c:v>569</c:v>
                </c:pt>
                <c:pt idx="9870">
                  <c:v>573</c:v>
                </c:pt>
                <c:pt idx="9871">
                  <c:v>562</c:v>
                </c:pt>
                <c:pt idx="9872">
                  <c:v>568</c:v>
                </c:pt>
                <c:pt idx="9873">
                  <c:v>563</c:v>
                </c:pt>
                <c:pt idx="9874">
                  <c:v>561</c:v>
                </c:pt>
                <c:pt idx="9875">
                  <c:v>564</c:v>
                </c:pt>
                <c:pt idx="9876">
                  <c:v>562</c:v>
                </c:pt>
                <c:pt idx="9877">
                  <c:v>566</c:v>
                </c:pt>
                <c:pt idx="9878">
                  <c:v>564</c:v>
                </c:pt>
                <c:pt idx="9879">
                  <c:v>569</c:v>
                </c:pt>
                <c:pt idx="9880">
                  <c:v>567</c:v>
                </c:pt>
                <c:pt idx="9881">
                  <c:v>565</c:v>
                </c:pt>
                <c:pt idx="9882">
                  <c:v>565</c:v>
                </c:pt>
                <c:pt idx="9883">
                  <c:v>566</c:v>
                </c:pt>
                <c:pt idx="9884">
                  <c:v>565</c:v>
                </c:pt>
                <c:pt idx="9885">
                  <c:v>567</c:v>
                </c:pt>
                <c:pt idx="9886">
                  <c:v>565</c:v>
                </c:pt>
                <c:pt idx="9887">
                  <c:v>567</c:v>
                </c:pt>
                <c:pt idx="9888">
                  <c:v>565</c:v>
                </c:pt>
                <c:pt idx="9889">
                  <c:v>565</c:v>
                </c:pt>
                <c:pt idx="9890">
                  <c:v>566</c:v>
                </c:pt>
                <c:pt idx="9891">
                  <c:v>565</c:v>
                </c:pt>
                <c:pt idx="9892">
                  <c:v>565</c:v>
                </c:pt>
                <c:pt idx="9893">
                  <c:v>571</c:v>
                </c:pt>
                <c:pt idx="9894">
                  <c:v>565</c:v>
                </c:pt>
                <c:pt idx="9895">
                  <c:v>565</c:v>
                </c:pt>
                <c:pt idx="9896">
                  <c:v>567</c:v>
                </c:pt>
                <c:pt idx="9897">
                  <c:v>565</c:v>
                </c:pt>
                <c:pt idx="9898">
                  <c:v>574</c:v>
                </c:pt>
                <c:pt idx="9899">
                  <c:v>565</c:v>
                </c:pt>
                <c:pt idx="9900">
                  <c:v>568</c:v>
                </c:pt>
                <c:pt idx="9901">
                  <c:v>567</c:v>
                </c:pt>
                <c:pt idx="9902">
                  <c:v>565</c:v>
                </c:pt>
                <c:pt idx="9903">
                  <c:v>565</c:v>
                </c:pt>
                <c:pt idx="9904">
                  <c:v>566</c:v>
                </c:pt>
                <c:pt idx="9905">
                  <c:v>569</c:v>
                </c:pt>
                <c:pt idx="9906">
                  <c:v>567</c:v>
                </c:pt>
                <c:pt idx="9907">
                  <c:v>569</c:v>
                </c:pt>
                <c:pt idx="9908">
                  <c:v>566</c:v>
                </c:pt>
                <c:pt idx="9909">
                  <c:v>566</c:v>
                </c:pt>
                <c:pt idx="9910">
                  <c:v>565</c:v>
                </c:pt>
                <c:pt idx="9911">
                  <c:v>566</c:v>
                </c:pt>
                <c:pt idx="9912">
                  <c:v>565</c:v>
                </c:pt>
                <c:pt idx="9913">
                  <c:v>568</c:v>
                </c:pt>
                <c:pt idx="9914">
                  <c:v>567</c:v>
                </c:pt>
                <c:pt idx="9915">
                  <c:v>565</c:v>
                </c:pt>
                <c:pt idx="9916">
                  <c:v>565</c:v>
                </c:pt>
                <c:pt idx="9917">
                  <c:v>564</c:v>
                </c:pt>
                <c:pt idx="9918">
                  <c:v>568</c:v>
                </c:pt>
                <c:pt idx="9919">
                  <c:v>566</c:v>
                </c:pt>
                <c:pt idx="9920">
                  <c:v>568</c:v>
                </c:pt>
                <c:pt idx="9921">
                  <c:v>569</c:v>
                </c:pt>
                <c:pt idx="9922">
                  <c:v>564</c:v>
                </c:pt>
                <c:pt idx="9923">
                  <c:v>564</c:v>
                </c:pt>
                <c:pt idx="9924">
                  <c:v>564</c:v>
                </c:pt>
                <c:pt idx="9925">
                  <c:v>568</c:v>
                </c:pt>
                <c:pt idx="9926">
                  <c:v>568</c:v>
                </c:pt>
                <c:pt idx="9927">
                  <c:v>565</c:v>
                </c:pt>
                <c:pt idx="9928">
                  <c:v>568</c:v>
                </c:pt>
                <c:pt idx="9929">
                  <c:v>564</c:v>
                </c:pt>
                <c:pt idx="9930">
                  <c:v>567</c:v>
                </c:pt>
                <c:pt idx="9931">
                  <c:v>564</c:v>
                </c:pt>
                <c:pt idx="9932">
                  <c:v>561</c:v>
                </c:pt>
                <c:pt idx="9933">
                  <c:v>564</c:v>
                </c:pt>
                <c:pt idx="9934">
                  <c:v>560</c:v>
                </c:pt>
                <c:pt idx="9935">
                  <c:v>568</c:v>
                </c:pt>
                <c:pt idx="9936">
                  <c:v>564</c:v>
                </c:pt>
                <c:pt idx="9937">
                  <c:v>564</c:v>
                </c:pt>
                <c:pt idx="9938">
                  <c:v>564</c:v>
                </c:pt>
                <c:pt idx="9939">
                  <c:v>564</c:v>
                </c:pt>
                <c:pt idx="9940">
                  <c:v>563</c:v>
                </c:pt>
                <c:pt idx="9941">
                  <c:v>567</c:v>
                </c:pt>
                <c:pt idx="9942">
                  <c:v>564</c:v>
                </c:pt>
                <c:pt idx="9943">
                  <c:v>568</c:v>
                </c:pt>
                <c:pt idx="9944">
                  <c:v>565</c:v>
                </c:pt>
                <c:pt idx="9945">
                  <c:v>564</c:v>
                </c:pt>
                <c:pt idx="9946">
                  <c:v>567</c:v>
                </c:pt>
                <c:pt idx="9947">
                  <c:v>564</c:v>
                </c:pt>
                <c:pt idx="9948">
                  <c:v>569</c:v>
                </c:pt>
                <c:pt idx="9949">
                  <c:v>568</c:v>
                </c:pt>
                <c:pt idx="9950">
                  <c:v>569</c:v>
                </c:pt>
                <c:pt idx="9951">
                  <c:v>565</c:v>
                </c:pt>
                <c:pt idx="9952">
                  <c:v>565</c:v>
                </c:pt>
                <c:pt idx="9953">
                  <c:v>568</c:v>
                </c:pt>
                <c:pt idx="9954">
                  <c:v>569</c:v>
                </c:pt>
                <c:pt idx="9955">
                  <c:v>566</c:v>
                </c:pt>
                <c:pt idx="9956">
                  <c:v>566</c:v>
                </c:pt>
                <c:pt idx="9957">
                  <c:v>564</c:v>
                </c:pt>
                <c:pt idx="9958">
                  <c:v>567</c:v>
                </c:pt>
                <c:pt idx="9959">
                  <c:v>564</c:v>
                </c:pt>
                <c:pt idx="9960">
                  <c:v>569</c:v>
                </c:pt>
                <c:pt idx="9961">
                  <c:v>564</c:v>
                </c:pt>
                <c:pt idx="9962">
                  <c:v>564</c:v>
                </c:pt>
                <c:pt idx="9963">
                  <c:v>571</c:v>
                </c:pt>
                <c:pt idx="9964">
                  <c:v>566</c:v>
                </c:pt>
                <c:pt idx="9965">
                  <c:v>565</c:v>
                </c:pt>
                <c:pt idx="9966">
                  <c:v>567</c:v>
                </c:pt>
                <c:pt idx="9967">
                  <c:v>565</c:v>
                </c:pt>
                <c:pt idx="9968">
                  <c:v>565</c:v>
                </c:pt>
                <c:pt idx="9969">
                  <c:v>568</c:v>
                </c:pt>
                <c:pt idx="9970">
                  <c:v>565</c:v>
                </c:pt>
                <c:pt idx="9971">
                  <c:v>569</c:v>
                </c:pt>
                <c:pt idx="9972">
                  <c:v>564</c:v>
                </c:pt>
                <c:pt idx="9973">
                  <c:v>567</c:v>
                </c:pt>
                <c:pt idx="9974">
                  <c:v>567</c:v>
                </c:pt>
                <c:pt idx="9975">
                  <c:v>565</c:v>
                </c:pt>
                <c:pt idx="9976">
                  <c:v>568</c:v>
                </c:pt>
                <c:pt idx="9977">
                  <c:v>569</c:v>
                </c:pt>
                <c:pt idx="9978">
                  <c:v>564</c:v>
                </c:pt>
                <c:pt idx="9979">
                  <c:v>565</c:v>
                </c:pt>
                <c:pt idx="9980">
                  <c:v>565</c:v>
                </c:pt>
                <c:pt idx="9981">
                  <c:v>564</c:v>
                </c:pt>
                <c:pt idx="9982">
                  <c:v>571</c:v>
                </c:pt>
                <c:pt idx="9983">
                  <c:v>565</c:v>
                </c:pt>
                <c:pt idx="9984">
                  <c:v>564</c:v>
                </c:pt>
                <c:pt idx="9985">
                  <c:v>568</c:v>
                </c:pt>
                <c:pt idx="9986">
                  <c:v>564</c:v>
                </c:pt>
                <c:pt idx="9987">
                  <c:v>573</c:v>
                </c:pt>
                <c:pt idx="9988">
                  <c:v>564</c:v>
                </c:pt>
                <c:pt idx="9989">
                  <c:v>563</c:v>
                </c:pt>
                <c:pt idx="9990">
                  <c:v>563</c:v>
                </c:pt>
                <c:pt idx="9991">
                  <c:v>564</c:v>
                </c:pt>
                <c:pt idx="9992">
                  <c:v>561</c:v>
                </c:pt>
                <c:pt idx="9993">
                  <c:v>565</c:v>
                </c:pt>
                <c:pt idx="9994">
                  <c:v>560</c:v>
                </c:pt>
                <c:pt idx="9995">
                  <c:v>567</c:v>
                </c:pt>
                <c:pt idx="9996">
                  <c:v>564</c:v>
                </c:pt>
                <c:pt idx="9997">
                  <c:v>567</c:v>
                </c:pt>
                <c:pt idx="9998">
                  <c:v>566</c:v>
                </c:pt>
                <c:pt idx="9999">
                  <c:v>564</c:v>
                </c:pt>
                <c:pt idx="10000">
                  <c:v>567</c:v>
                </c:pt>
                <c:pt idx="10001">
                  <c:v>566</c:v>
                </c:pt>
                <c:pt idx="10002">
                  <c:v>565</c:v>
                </c:pt>
                <c:pt idx="10003">
                  <c:v>564</c:v>
                </c:pt>
                <c:pt idx="10004">
                  <c:v>564</c:v>
                </c:pt>
                <c:pt idx="10005">
                  <c:v>571</c:v>
                </c:pt>
                <c:pt idx="10006">
                  <c:v>563</c:v>
                </c:pt>
                <c:pt idx="10007">
                  <c:v>566</c:v>
                </c:pt>
                <c:pt idx="10008">
                  <c:v>564</c:v>
                </c:pt>
                <c:pt idx="10009">
                  <c:v>568</c:v>
                </c:pt>
                <c:pt idx="10010">
                  <c:v>573</c:v>
                </c:pt>
                <c:pt idx="10011">
                  <c:v>565</c:v>
                </c:pt>
                <c:pt idx="10012">
                  <c:v>564</c:v>
                </c:pt>
                <c:pt idx="10013">
                  <c:v>565</c:v>
                </c:pt>
                <c:pt idx="10014">
                  <c:v>563</c:v>
                </c:pt>
                <c:pt idx="10015">
                  <c:v>566</c:v>
                </c:pt>
                <c:pt idx="10016">
                  <c:v>566</c:v>
                </c:pt>
                <c:pt idx="10017">
                  <c:v>570</c:v>
                </c:pt>
                <c:pt idx="10018">
                  <c:v>566</c:v>
                </c:pt>
                <c:pt idx="10019">
                  <c:v>570</c:v>
                </c:pt>
                <c:pt idx="10020">
                  <c:v>569</c:v>
                </c:pt>
                <c:pt idx="10021">
                  <c:v>566</c:v>
                </c:pt>
                <c:pt idx="10022">
                  <c:v>568</c:v>
                </c:pt>
                <c:pt idx="10023">
                  <c:v>568</c:v>
                </c:pt>
                <c:pt idx="10024">
                  <c:v>566</c:v>
                </c:pt>
                <c:pt idx="10025">
                  <c:v>569</c:v>
                </c:pt>
                <c:pt idx="10026">
                  <c:v>566</c:v>
                </c:pt>
                <c:pt idx="10027">
                  <c:v>566</c:v>
                </c:pt>
                <c:pt idx="10028">
                  <c:v>564</c:v>
                </c:pt>
                <c:pt idx="10029">
                  <c:v>564</c:v>
                </c:pt>
                <c:pt idx="10030">
                  <c:v>568</c:v>
                </c:pt>
                <c:pt idx="10031">
                  <c:v>564</c:v>
                </c:pt>
                <c:pt idx="10032">
                  <c:v>565</c:v>
                </c:pt>
                <c:pt idx="10033">
                  <c:v>568</c:v>
                </c:pt>
                <c:pt idx="10034">
                  <c:v>564</c:v>
                </c:pt>
                <c:pt idx="10035">
                  <c:v>568</c:v>
                </c:pt>
                <c:pt idx="10036">
                  <c:v>564</c:v>
                </c:pt>
                <c:pt idx="10037">
                  <c:v>568</c:v>
                </c:pt>
                <c:pt idx="10038">
                  <c:v>570</c:v>
                </c:pt>
                <c:pt idx="10039">
                  <c:v>563</c:v>
                </c:pt>
                <c:pt idx="10040">
                  <c:v>567</c:v>
                </c:pt>
                <c:pt idx="10041">
                  <c:v>564</c:v>
                </c:pt>
                <c:pt idx="10042">
                  <c:v>563</c:v>
                </c:pt>
                <c:pt idx="10043">
                  <c:v>567</c:v>
                </c:pt>
                <c:pt idx="10044">
                  <c:v>565</c:v>
                </c:pt>
                <c:pt idx="10045">
                  <c:v>568</c:v>
                </c:pt>
                <c:pt idx="10046">
                  <c:v>564</c:v>
                </c:pt>
                <c:pt idx="10047">
                  <c:v>569</c:v>
                </c:pt>
                <c:pt idx="10048">
                  <c:v>573</c:v>
                </c:pt>
                <c:pt idx="10049">
                  <c:v>563</c:v>
                </c:pt>
                <c:pt idx="10050">
                  <c:v>567</c:v>
                </c:pt>
                <c:pt idx="10051">
                  <c:v>563</c:v>
                </c:pt>
                <c:pt idx="10052">
                  <c:v>563</c:v>
                </c:pt>
                <c:pt idx="10053">
                  <c:v>564</c:v>
                </c:pt>
                <c:pt idx="10054">
                  <c:v>563</c:v>
                </c:pt>
                <c:pt idx="10055">
                  <c:v>569</c:v>
                </c:pt>
                <c:pt idx="10056">
                  <c:v>568</c:v>
                </c:pt>
                <c:pt idx="10057">
                  <c:v>566</c:v>
                </c:pt>
                <c:pt idx="10058">
                  <c:v>569</c:v>
                </c:pt>
                <c:pt idx="10059">
                  <c:v>566</c:v>
                </c:pt>
                <c:pt idx="10060">
                  <c:v>570</c:v>
                </c:pt>
                <c:pt idx="10061">
                  <c:v>563</c:v>
                </c:pt>
                <c:pt idx="10062">
                  <c:v>567</c:v>
                </c:pt>
                <c:pt idx="10063">
                  <c:v>564</c:v>
                </c:pt>
                <c:pt idx="10064">
                  <c:v>570</c:v>
                </c:pt>
                <c:pt idx="10065">
                  <c:v>563</c:v>
                </c:pt>
                <c:pt idx="10066">
                  <c:v>568</c:v>
                </c:pt>
                <c:pt idx="10067">
                  <c:v>568</c:v>
                </c:pt>
                <c:pt idx="10068">
                  <c:v>564</c:v>
                </c:pt>
                <c:pt idx="10069">
                  <c:v>564</c:v>
                </c:pt>
                <c:pt idx="10070">
                  <c:v>564</c:v>
                </c:pt>
                <c:pt idx="10071">
                  <c:v>563</c:v>
                </c:pt>
                <c:pt idx="10072">
                  <c:v>567</c:v>
                </c:pt>
                <c:pt idx="10073">
                  <c:v>564</c:v>
                </c:pt>
                <c:pt idx="10074">
                  <c:v>565</c:v>
                </c:pt>
                <c:pt idx="10075">
                  <c:v>571</c:v>
                </c:pt>
                <c:pt idx="10076">
                  <c:v>564</c:v>
                </c:pt>
                <c:pt idx="10077">
                  <c:v>565</c:v>
                </c:pt>
                <c:pt idx="10078">
                  <c:v>563</c:v>
                </c:pt>
                <c:pt idx="10079">
                  <c:v>563</c:v>
                </c:pt>
                <c:pt idx="10080">
                  <c:v>563</c:v>
                </c:pt>
                <c:pt idx="10081">
                  <c:v>565</c:v>
                </c:pt>
                <c:pt idx="10082">
                  <c:v>566</c:v>
                </c:pt>
                <c:pt idx="10083">
                  <c:v>563</c:v>
                </c:pt>
                <c:pt idx="10084">
                  <c:v>568</c:v>
                </c:pt>
                <c:pt idx="10085">
                  <c:v>564</c:v>
                </c:pt>
                <c:pt idx="10086">
                  <c:v>564</c:v>
                </c:pt>
                <c:pt idx="10087">
                  <c:v>566</c:v>
                </c:pt>
                <c:pt idx="10088">
                  <c:v>564</c:v>
                </c:pt>
                <c:pt idx="10089">
                  <c:v>568</c:v>
                </c:pt>
                <c:pt idx="10090">
                  <c:v>563</c:v>
                </c:pt>
                <c:pt idx="10091">
                  <c:v>563</c:v>
                </c:pt>
                <c:pt idx="10092">
                  <c:v>568</c:v>
                </c:pt>
                <c:pt idx="10093">
                  <c:v>563</c:v>
                </c:pt>
                <c:pt idx="10094">
                  <c:v>569</c:v>
                </c:pt>
                <c:pt idx="10095">
                  <c:v>563</c:v>
                </c:pt>
                <c:pt idx="10096">
                  <c:v>564</c:v>
                </c:pt>
                <c:pt idx="10097">
                  <c:v>563</c:v>
                </c:pt>
                <c:pt idx="10098">
                  <c:v>563</c:v>
                </c:pt>
                <c:pt idx="10099">
                  <c:v>563</c:v>
                </c:pt>
                <c:pt idx="10100">
                  <c:v>567</c:v>
                </c:pt>
                <c:pt idx="10101">
                  <c:v>563</c:v>
                </c:pt>
                <c:pt idx="10102">
                  <c:v>567</c:v>
                </c:pt>
                <c:pt idx="10103">
                  <c:v>568</c:v>
                </c:pt>
                <c:pt idx="10104">
                  <c:v>563</c:v>
                </c:pt>
                <c:pt idx="10105">
                  <c:v>567</c:v>
                </c:pt>
                <c:pt idx="10106">
                  <c:v>563</c:v>
                </c:pt>
                <c:pt idx="10107">
                  <c:v>559</c:v>
                </c:pt>
                <c:pt idx="10108">
                  <c:v>561</c:v>
                </c:pt>
                <c:pt idx="10109">
                  <c:v>561</c:v>
                </c:pt>
                <c:pt idx="10110">
                  <c:v>563</c:v>
                </c:pt>
                <c:pt idx="10111">
                  <c:v>559</c:v>
                </c:pt>
                <c:pt idx="10112">
                  <c:v>564</c:v>
                </c:pt>
                <c:pt idx="10113">
                  <c:v>563</c:v>
                </c:pt>
                <c:pt idx="10114">
                  <c:v>563</c:v>
                </c:pt>
                <c:pt idx="10115">
                  <c:v>563</c:v>
                </c:pt>
                <c:pt idx="10116">
                  <c:v>563</c:v>
                </c:pt>
                <c:pt idx="10117">
                  <c:v>569</c:v>
                </c:pt>
                <c:pt idx="10118">
                  <c:v>563</c:v>
                </c:pt>
                <c:pt idx="10119">
                  <c:v>563</c:v>
                </c:pt>
                <c:pt idx="10120">
                  <c:v>563</c:v>
                </c:pt>
                <c:pt idx="10121">
                  <c:v>566</c:v>
                </c:pt>
                <c:pt idx="10122">
                  <c:v>567</c:v>
                </c:pt>
                <c:pt idx="10123">
                  <c:v>562</c:v>
                </c:pt>
                <c:pt idx="10124">
                  <c:v>564</c:v>
                </c:pt>
                <c:pt idx="10125">
                  <c:v>563</c:v>
                </c:pt>
                <c:pt idx="10126">
                  <c:v>566</c:v>
                </c:pt>
                <c:pt idx="10127">
                  <c:v>569</c:v>
                </c:pt>
                <c:pt idx="10128">
                  <c:v>563</c:v>
                </c:pt>
                <c:pt idx="10129">
                  <c:v>568</c:v>
                </c:pt>
                <c:pt idx="10130">
                  <c:v>562</c:v>
                </c:pt>
                <c:pt idx="10131">
                  <c:v>568</c:v>
                </c:pt>
                <c:pt idx="10132">
                  <c:v>565</c:v>
                </c:pt>
                <c:pt idx="10133">
                  <c:v>564</c:v>
                </c:pt>
                <c:pt idx="10134">
                  <c:v>563</c:v>
                </c:pt>
                <c:pt idx="10135">
                  <c:v>566</c:v>
                </c:pt>
                <c:pt idx="10136">
                  <c:v>562</c:v>
                </c:pt>
                <c:pt idx="10137">
                  <c:v>563</c:v>
                </c:pt>
                <c:pt idx="10138">
                  <c:v>565</c:v>
                </c:pt>
                <c:pt idx="10139">
                  <c:v>562</c:v>
                </c:pt>
                <c:pt idx="10140">
                  <c:v>565</c:v>
                </c:pt>
                <c:pt idx="10141">
                  <c:v>562</c:v>
                </c:pt>
                <c:pt idx="10142">
                  <c:v>566</c:v>
                </c:pt>
                <c:pt idx="10143">
                  <c:v>563</c:v>
                </c:pt>
                <c:pt idx="10144">
                  <c:v>563</c:v>
                </c:pt>
                <c:pt idx="10145">
                  <c:v>565</c:v>
                </c:pt>
                <c:pt idx="10146">
                  <c:v>562</c:v>
                </c:pt>
                <c:pt idx="10147">
                  <c:v>564</c:v>
                </c:pt>
                <c:pt idx="10148">
                  <c:v>563</c:v>
                </c:pt>
                <c:pt idx="10149">
                  <c:v>566</c:v>
                </c:pt>
                <c:pt idx="10150">
                  <c:v>562</c:v>
                </c:pt>
                <c:pt idx="10151">
                  <c:v>563</c:v>
                </c:pt>
                <c:pt idx="10152">
                  <c:v>565</c:v>
                </c:pt>
                <c:pt idx="10153">
                  <c:v>563</c:v>
                </c:pt>
                <c:pt idx="10154">
                  <c:v>572</c:v>
                </c:pt>
                <c:pt idx="10155">
                  <c:v>563</c:v>
                </c:pt>
                <c:pt idx="10156">
                  <c:v>562</c:v>
                </c:pt>
                <c:pt idx="10157">
                  <c:v>563</c:v>
                </c:pt>
                <c:pt idx="10158">
                  <c:v>562</c:v>
                </c:pt>
                <c:pt idx="10159">
                  <c:v>570</c:v>
                </c:pt>
                <c:pt idx="10160">
                  <c:v>562</c:v>
                </c:pt>
                <c:pt idx="10161">
                  <c:v>562</c:v>
                </c:pt>
                <c:pt idx="10162">
                  <c:v>562</c:v>
                </c:pt>
                <c:pt idx="10163">
                  <c:v>563</c:v>
                </c:pt>
                <c:pt idx="10164">
                  <c:v>566</c:v>
                </c:pt>
                <c:pt idx="10165">
                  <c:v>561</c:v>
                </c:pt>
                <c:pt idx="10166">
                  <c:v>563</c:v>
                </c:pt>
                <c:pt idx="10167">
                  <c:v>560</c:v>
                </c:pt>
                <c:pt idx="10168">
                  <c:v>565</c:v>
                </c:pt>
                <c:pt idx="10169">
                  <c:v>558</c:v>
                </c:pt>
                <c:pt idx="10170">
                  <c:v>560</c:v>
                </c:pt>
                <c:pt idx="10171">
                  <c:v>559</c:v>
                </c:pt>
                <c:pt idx="10172">
                  <c:v>563</c:v>
                </c:pt>
                <c:pt idx="10173">
                  <c:v>561</c:v>
                </c:pt>
                <c:pt idx="10174">
                  <c:v>562</c:v>
                </c:pt>
                <c:pt idx="10175">
                  <c:v>564</c:v>
                </c:pt>
                <c:pt idx="10176">
                  <c:v>562</c:v>
                </c:pt>
                <c:pt idx="10177">
                  <c:v>567</c:v>
                </c:pt>
                <c:pt idx="10178">
                  <c:v>563</c:v>
                </c:pt>
                <c:pt idx="10179">
                  <c:v>567</c:v>
                </c:pt>
                <c:pt idx="10180">
                  <c:v>565</c:v>
                </c:pt>
                <c:pt idx="10181">
                  <c:v>562</c:v>
                </c:pt>
                <c:pt idx="10182">
                  <c:v>569</c:v>
                </c:pt>
                <c:pt idx="10183">
                  <c:v>562</c:v>
                </c:pt>
                <c:pt idx="10184">
                  <c:v>562</c:v>
                </c:pt>
                <c:pt idx="10185">
                  <c:v>562</c:v>
                </c:pt>
                <c:pt idx="10186">
                  <c:v>562</c:v>
                </c:pt>
                <c:pt idx="10187">
                  <c:v>571</c:v>
                </c:pt>
                <c:pt idx="10188">
                  <c:v>561</c:v>
                </c:pt>
                <c:pt idx="10189">
                  <c:v>563</c:v>
                </c:pt>
                <c:pt idx="10190">
                  <c:v>561</c:v>
                </c:pt>
                <c:pt idx="10191">
                  <c:v>565</c:v>
                </c:pt>
                <c:pt idx="10192">
                  <c:v>566</c:v>
                </c:pt>
                <c:pt idx="10193">
                  <c:v>562</c:v>
                </c:pt>
                <c:pt idx="10194">
                  <c:v>567</c:v>
                </c:pt>
                <c:pt idx="10195">
                  <c:v>562</c:v>
                </c:pt>
                <c:pt idx="10196">
                  <c:v>567</c:v>
                </c:pt>
                <c:pt idx="10197">
                  <c:v>570</c:v>
                </c:pt>
                <c:pt idx="10198">
                  <c:v>561</c:v>
                </c:pt>
                <c:pt idx="10199">
                  <c:v>565</c:v>
                </c:pt>
                <c:pt idx="10200">
                  <c:v>561</c:v>
                </c:pt>
                <c:pt idx="10201">
                  <c:v>567</c:v>
                </c:pt>
                <c:pt idx="10202">
                  <c:v>563</c:v>
                </c:pt>
                <c:pt idx="10203">
                  <c:v>562</c:v>
                </c:pt>
                <c:pt idx="10204">
                  <c:v>561</c:v>
                </c:pt>
                <c:pt idx="10205">
                  <c:v>564</c:v>
                </c:pt>
                <c:pt idx="10206">
                  <c:v>562</c:v>
                </c:pt>
                <c:pt idx="10207">
                  <c:v>562</c:v>
                </c:pt>
                <c:pt idx="10208">
                  <c:v>562</c:v>
                </c:pt>
                <c:pt idx="10209">
                  <c:v>561</c:v>
                </c:pt>
                <c:pt idx="10210">
                  <c:v>564</c:v>
                </c:pt>
                <c:pt idx="10211">
                  <c:v>561</c:v>
                </c:pt>
                <c:pt idx="10212">
                  <c:v>566</c:v>
                </c:pt>
                <c:pt idx="10213">
                  <c:v>561</c:v>
                </c:pt>
                <c:pt idx="10214">
                  <c:v>561</c:v>
                </c:pt>
                <c:pt idx="10215">
                  <c:v>566</c:v>
                </c:pt>
                <c:pt idx="10216">
                  <c:v>562</c:v>
                </c:pt>
                <c:pt idx="10217">
                  <c:v>567</c:v>
                </c:pt>
                <c:pt idx="10218">
                  <c:v>561</c:v>
                </c:pt>
                <c:pt idx="10219">
                  <c:v>566</c:v>
                </c:pt>
                <c:pt idx="10220">
                  <c:v>562</c:v>
                </c:pt>
                <c:pt idx="10221">
                  <c:v>562</c:v>
                </c:pt>
                <c:pt idx="10222">
                  <c:v>565</c:v>
                </c:pt>
                <c:pt idx="10223">
                  <c:v>562</c:v>
                </c:pt>
                <c:pt idx="10224">
                  <c:v>570</c:v>
                </c:pt>
                <c:pt idx="10225">
                  <c:v>561</c:v>
                </c:pt>
                <c:pt idx="10226">
                  <c:v>558</c:v>
                </c:pt>
                <c:pt idx="10227">
                  <c:v>564</c:v>
                </c:pt>
                <c:pt idx="10228">
                  <c:v>559</c:v>
                </c:pt>
                <c:pt idx="10229">
                  <c:v>558</c:v>
                </c:pt>
                <c:pt idx="10230">
                  <c:v>562</c:v>
                </c:pt>
                <c:pt idx="10231">
                  <c:v>558</c:v>
                </c:pt>
                <c:pt idx="10232">
                  <c:v>561</c:v>
                </c:pt>
                <c:pt idx="10233">
                  <c:v>568</c:v>
                </c:pt>
                <c:pt idx="10234">
                  <c:v>561</c:v>
                </c:pt>
                <c:pt idx="10235">
                  <c:v>562</c:v>
                </c:pt>
                <c:pt idx="10236">
                  <c:v>562</c:v>
                </c:pt>
                <c:pt idx="10237">
                  <c:v>562</c:v>
                </c:pt>
                <c:pt idx="10238">
                  <c:v>566</c:v>
                </c:pt>
                <c:pt idx="10239">
                  <c:v>561</c:v>
                </c:pt>
                <c:pt idx="10240">
                  <c:v>562</c:v>
                </c:pt>
                <c:pt idx="10241">
                  <c:v>563</c:v>
                </c:pt>
                <c:pt idx="10242">
                  <c:v>561</c:v>
                </c:pt>
                <c:pt idx="10243">
                  <c:v>562</c:v>
                </c:pt>
                <c:pt idx="10244">
                  <c:v>563</c:v>
                </c:pt>
                <c:pt idx="10245">
                  <c:v>561</c:v>
                </c:pt>
                <c:pt idx="10246">
                  <c:v>565</c:v>
                </c:pt>
                <c:pt idx="10247">
                  <c:v>562</c:v>
                </c:pt>
                <c:pt idx="10248">
                  <c:v>565</c:v>
                </c:pt>
                <c:pt idx="10249">
                  <c:v>562</c:v>
                </c:pt>
                <c:pt idx="10250">
                  <c:v>561</c:v>
                </c:pt>
                <c:pt idx="10251">
                  <c:v>563</c:v>
                </c:pt>
                <c:pt idx="10252">
                  <c:v>567</c:v>
                </c:pt>
                <c:pt idx="10253">
                  <c:v>561</c:v>
                </c:pt>
                <c:pt idx="10254">
                  <c:v>564</c:v>
                </c:pt>
                <c:pt idx="10255">
                  <c:v>561</c:v>
                </c:pt>
                <c:pt idx="10256">
                  <c:v>565</c:v>
                </c:pt>
                <c:pt idx="10257">
                  <c:v>562</c:v>
                </c:pt>
                <c:pt idx="10258">
                  <c:v>561</c:v>
                </c:pt>
                <c:pt idx="10259">
                  <c:v>562</c:v>
                </c:pt>
                <c:pt idx="10260">
                  <c:v>561</c:v>
                </c:pt>
                <c:pt idx="10261">
                  <c:v>563</c:v>
                </c:pt>
                <c:pt idx="10262">
                  <c:v>561</c:v>
                </c:pt>
                <c:pt idx="10263">
                  <c:v>562</c:v>
                </c:pt>
                <c:pt idx="10264">
                  <c:v>562</c:v>
                </c:pt>
                <c:pt idx="10265">
                  <c:v>564</c:v>
                </c:pt>
                <c:pt idx="10266">
                  <c:v>568</c:v>
                </c:pt>
                <c:pt idx="10267">
                  <c:v>565</c:v>
                </c:pt>
                <c:pt idx="10268">
                  <c:v>561</c:v>
                </c:pt>
                <c:pt idx="10269">
                  <c:v>565</c:v>
                </c:pt>
                <c:pt idx="10270">
                  <c:v>561</c:v>
                </c:pt>
                <c:pt idx="10271">
                  <c:v>562</c:v>
                </c:pt>
                <c:pt idx="10272">
                  <c:v>561</c:v>
                </c:pt>
                <c:pt idx="10273">
                  <c:v>561</c:v>
                </c:pt>
                <c:pt idx="10274">
                  <c:v>560</c:v>
                </c:pt>
                <c:pt idx="10275">
                  <c:v>564</c:v>
                </c:pt>
                <c:pt idx="10276">
                  <c:v>565</c:v>
                </c:pt>
                <c:pt idx="10277">
                  <c:v>561</c:v>
                </c:pt>
                <c:pt idx="10278">
                  <c:v>566</c:v>
                </c:pt>
                <c:pt idx="10279">
                  <c:v>561</c:v>
                </c:pt>
                <c:pt idx="10280">
                  <c:v>567</c:v>
                </c:pt>
                <c:pt idx="10281">
                  <c:v>565</c:v>
                </c:pt>
                <c:pt idx="10282">
                  <c:v>561</c:v>
                </c:pt>
                <c:pt idx="10283">
                  <c:v>561</c:v>
                </c:pt>
                <c:pt idx="10284">
                  <c:v>559</c:v>
                </c:pt>
                <c:pt idx="10285">
                  <c:v>558</c:v>
                </c:pt>
                <c:pt idx="10286">
                  <c:v>562</c:v>
                </c:pt>
                <c:pt idx="10287">
                  <c:v>557</c:v>
                </c:pt>
                <c:pt idx="10288">
                  <c:v>558</c:v>
                </c:pt>
                <c:pt idx="10289">
                  <c:v>559</c:v>
                </c:pt>
                <c:pt idx="10290">
                  <c:v>558</c:v>
                </c:pt>
                <c:pt idx="10291">
                  <c:v>561</c:v>
                </c:pt>
                <c:pt idx="10292">
                  <c:v>562</c:v>
                </c:pt>
                <c:pt idx="10293">
                  <c:v>561</c:v>
                </c:pt>
                <c:pt idx="10294">
                  <c:v>565</c:v>
                </c:pt>
                <c:pt idx="10295">
                  <c:v>560</c:v>
                </c:pt>
                <c:pt idx="10296">
                  <c:v>565</c:v>
                </c:pt>
                <c:pt idx="10297">
                  <c:v>560</c:v>
                </c:pt>
                <c:pt idx="10298">
                  <c:v>561</c:v>
                </c:pt>
                <c:pt idx="10299">
                  <c:v>564</c:v>
                </c:pt>
                <c:pt idx="10300">
                  <c:v>564</c:v>
                </c:pt>
                <c:pt idx="10301">
                  <c:v>565</c:v>
                </c:pt>
                <c:pt idx="10302">
                  <c:v>560</c:v>
                </c:pt>
                <c:pt idx="10303">
                  <c:v>565</c:v>
                </c:pt>
                <c:pt idx="10304">
                  <c:v>561</c:v>
                </c:pt>
                <c:pt idx="10305">
                  <c:v>561</c:v>
                </c:pt>
                <c:pt idx="10306">
                  <c:v>565</c:v>
                </c:pt>
                <c:pt idx="10307">
                  <c:v>562</c:v>
                </c:pt>
                <c:pt idx="10308">
                  <c:v>567</c:v>
                </c:pt>
                <c:pt idx="10309">
                  <c:v>563</c:v>
                </c:pt>
                <c:pt idx="10310">
                  <c:v>561</c:v>
                </c:pt>
                <c:pt idx="10311">
                  <c:v>565</c:v>
                </c:pt>
                <c:pt idx="10312">
                  <c:v>559</c:v>
                </c:pt>
                <c:pt idx="10313">
                  <c:v>560</c:v>
                </c:pt>
                <c:pt idx="10314">
                  <c:v>561</c:v>
                </c:pt>
                <c:pt idx="10315">
                  <c:v>560</c:v>
                </c:pt>
                <c:pt idx="10316">
                  <c:v>563</c:v>
                </c:pt>
                <c:pt idx="10317">
                  <c:v>564</c:v>
                </c:pt>
                <c:pt idx="10318">
                  <c:v>562</c:v>
                </c:pt>
                <c:pt idx="10319">
                  <c:v>560</c:v>
                </c:pt>
                <c:pt idx="10320">
                  <c:v>561</c:v>
                </c:pt>
                <c:pt idx="10321">
                  <c:v>564</c:v>
                </c:pt>
                <c:pt idx="10322">
                  <c:v>562</c:v>
                </c:pt>
                <c:pt idx="10323">
                  <c:v>565</c:v>
                </c:pt>
                <c:pt idx="10324">
                  <c:v>561</c:v>
                </c:pt>
                <c:pt idx="10325">
                  <c:v>564</c:v>
                </c:pt>
                <c:pt idx="10326">
                  <c:v>564</c:v>
                </c:pt>
                <c:pt idx="10327">
                  <c:v>565</c:v>
                </c:pt>
                <c:pt idx="10328">
                  <c:v>560</c:v>
                </c:pt>
                <c:pt idx="10329">
                  <c:v>565</c:v>
                </c:pt>
                <c:pt idx="10330">
                  <c:v>560</c:v>
                </c:pt>
                <c:pt idx="10331">
                  <c:v>565</c:v>
                </c:pt>
                <c:pt idx="10332">
                  <c:v>561</c:v>
                </c:pt>
                <c:pt idx="10333">
                  <c:v>560</c:v>
                </c:pt>
                <c:pt idx="10334">
                  <c:v>560</c:v>
                </c:pt>
                <c:pt idx="10335">
                  <c:v>560</c:v>
                </c:pt>
                <c:pt idx="10336">
                  <c:v>565</c:v>
                </c:pt>
                <c:pt idx="10337">
                  <c:v>564</c:v>
                </c:pt>
                <c:pt idx="10338">
                  <c:v>560</c:v>
                </c:pt>
                <c:pt idx="10339">
                  <c:v>560</c:v>
                </c:pt>
                <c:pt idx="10340">
                  <c:v>562</c:v>
                </c:pt>
                <c:pt idx="10341">
                  <c:v>561</c:v>
                </c:pt>
                <c:pt idx="10342">
                  <c:v>560</c:v>
                </c:pt>
                <c:pt idx="10343">
                  <c:v>557</c:v>
                </c:pt>
                <c:pt idx="10344">
                  <c:v>557</c:v>
                </c:pt>
                <c:pt idx="10345">
                  <c:v>560</c:v>
                </c:pt>
                <c:pt idx="10346">
                  <c:v>562</c:v>
                </c:pt>
                <c:pt idx="10347">
                  <c:v>557</c:v>
                </c:pt>
                <c:pt idx="10348">
                  <c:v>562</c:v>
                </c:pt>
                <c:pt idx="10349">
                  <c:v>557</c:v>
                </c:pt>
                <c:pt idx="10350">
                  <c:v>561</c:v>
                </c:pt>
                <c:pt idx="10351">
                  <c:v>564</c:v>
                </c:pt>
                <c:pt idx="10352">
                  <c:v>560</c:v>
                </c:pt>
                <c:pt idx="10353">
                  <c:v>560</c:v>
                </c:pt>
                <c:pt idx="10354">
                  <c:v>561</c:v>
                </c:pt>
                <c:pt idx="10355">
                  <c:v>560</c:v>
                </c:pt>
                <c:pt idx="10356">
                  <c:v>565</c:v>
                </c:pt>
                <c:pt idx="10357">
                  <c:v>560</c:v>
                </c:pt>
                <c:pt idx="10358">
                  <c:v>560</c:v>
                </c:pt>
                <c:pt idx="10359">
                  <c:v>565</c:v>
                </c:pt>
                <c:pt idx="10360">
                  <c:v>560</c:v>
                </c:pt>
                <c:pt idx="10361">
                  <c:v>561</c:v>
                </c:pt>
                <c:pt idx="10362">
                  <c:v>560</c:v>
                </c:pt>
                <c:pt idx="10363">
                  <c:v>560</c:v>
                </c:pt>
                <c:pt idx="10364">
                  <c:v>566</c:v>
                </c:pt>
                <c:pt idx="10365">
                  <c:v>559</c:v>
                </c:pt>
                <c:pt idx="10366">
                  <c:v>564</c:v>
                </c:pt>
                <c:pt idx="10367">
                  <c:v>560</c:v>
                </c:pt>
                <c:pt idx="10368">
                  <c:v>560</c:v>
                </c:pt>
                <c:pt idx="10369">
                  <c:v>561</c:v>
                </c:pt>
                <c:pt idx="10370">
                  <c:v>560</c:v>
                </c:pt>
                <c:pt idx="10371">
                  <c:v>563</c:v>
                </c:pt>
                <c:pt idx="10372">
                  <c:v>560</c:v>
                </c:pt>
                <c:pt idx="10373">
                  <c:v>570</c:v>
                </c:pt>
                <c:pt idx="10374">
                  <c:v>562</c:v>
                </c:pt>
                <c:pt idx="10375">
                  <c:v>560</c:v>
                </c:pt>
                <c:pt idx="10376">
                  <c:v>563</c:v>
                </c:pt>
                <c:pt idx="10377">
                  <c:v>560</c:v>
                </c:pt>
                <c:pt idx="10378">
                  <c:v>564</c:v>
                </c:pt>
                <c:pt idx="10379">
                  <c:v>560</c:v>
                </c:pt>
                <c:pt idx="10380">
                  <c:v>560</c:v>
                </c:pt>
                <c:pt idx="10381">
                  <c:v>560</c:v>
                </c:pt>
                <c:pt idx="10382">
                  <c:v>560</c:v>
                </c:pt>
                <c:pt idx="10383">
                  <c:v>565</c:v>
                </c:pt>
                <c:pt idx="10384">
                  <c:v>560</c:v>
                </c:pt>
                <c:pt idx="10385">
                  <c:v>561</c:v>
                </c:pt>
                <c:pt idx="10386">
                  <c:v>561</c:v>
                </c:pt>
                <c:pt idx="10387">
                  <c:v>565</c:v>
                </c:pt>
                <c:pt idx="10388">
                  <c:v>562</c:v>
                </c:pt>
                <c:pt idx="10389">
                  <c:v>564</c:v>
                </c:pt>
                <c:pt idx="10390">
                  <c:v>563</c:v>
                </c:pt>
                <c:pt idx="10391">
                  <c:v>561</c:v>
                </c:pt>
                <c:pt idx="10392">
                  <c:v>566</c:v>
                </c:pt>
                <c:pt idx="10393">
                  <c:v>561</c:v>
                </c:pt>
                <c:pt idx="10394">
                  <c:v>560</c:v>
                </c:pt>
                <c:pt idx="10395">
                  <c:v>564</c:v>
                </c:pt>
                <c:pt idx="10396">
                  <c:v>560</c:v>
                </c:pt>
                <c:pt idx="10397">
                  <c:v>565</c:v>
                </c:pt>
                <c:pt idx="10398">
                  <c:v>560</c:v>
                </c:pt>
                <c:pt idx="10399">
                  <c:v>565</c:v>
                </c:pt>
                <c:pt idx="10400">
                  <c:v>560</c:v>
                </c:pt>
                <c:pt idx="10401">
                  <c:v>564</c:v>
                </c:pt>
                <c:pt idx="10402">
                  <c:v>561</c:v>
                </c:pt>
                <c:pt idx="10403">
                  <c:v>558</c:v>
                </c:pt>
                <c:pt idx="10404">
                  <c:v>556</c:v>
                </c:pt>
                <c:pt idx="10405">
                  <c:v>558</c:v>
                </c:pt>
                <c:pt idx="10406">
                  <c:v>557</c:v>
                </c:pt>
                <c:pt idx="10407">
                  <c:v>561</c:v>
                </c:pt>
                <c:pt idx="10408">
                  <c:v>556</c:v>
                </c:pt>
                <c:pt idx="10409">
                  <c:v>559</c:v>
                </c:pt>
                <c:pt idx="10410">
                  <c:v>562</c:v>
                </c:pt>
                <c:pt idx="10411">
                  <c:v>561</c:v>
                </c:pt>
                <c:pt idx="10412">
                  <c:v>560</c:v>
                </c:pt>
                <c:pt idx="10413">
                  <c:v>560</c:v>
                </c:pt>
                <c:pt idx="10414">
                  <c:v>559</c:v>
                </c:pt>
                <c:pt idx="10415">
                  <c:v>560</c:v>
                </c:pt>
                <c:pt idx="10416">
                  <c:v>560</c:v>
                </c:pt>
                <c:pt idx="10417">
                  <c:v>560</c:v>
                </c:pt>
                <c:pt idx="10418">
                  <c:v>560</c:v>
                </c:pt>
                <c:pt idx="10419">
                  <c:v>559</c:v>
                </c:pt>
                <c:pt idx="10420">
                  <c:v>565</c:v>
                </c:pt>
                <c:pt idx="10421">
                  <c:v>560</c:v>
                </c:pt>
                <c:pt idx="10422">
                  <c:v>564</c:v>
                </c:pt>
                <c:pt idx="10423">
                  <c:v>559</c:v>
                </c:pt>
                <c:pt idx="10424">
                  <c:v>560</c:v>
                </c:pt>
                <c:pt idx="10425">
                  <c:v>559</c:v>
                </c:pt>
                <c:pt idx="10426">
                  <c:v>560</c:v>
                </c:pt>
                <c:pt idx="10427">
                  <c:v>561</c:v>
                </c:pt>
                <c:pt idx="10428">
                  <c:v>559</c:v>
                </c:pt>
                <c:pt idx="10429">
                  <c:v>568</c:v>
                </c:pt>
                <c:pt idx="10430">
                  <c:v>559</c:v>
                </c:pt>
                <c:pt idx="10431">
                  <c:v>559</c:v>
                </c:pt>
                <c:pt idx="10432">
                  <c:v>561</c:v>
                </c:pt>
                <c:pt idx="10433">
                  <c:v>560</c:v>
                </c:pt>
                <c:pt idx="10434">
                  <c:v>562</c:v>
                </c:pt>
                <c:pt idx="10435">
                  <c:v>559</c:v>
                </c:pt>
                <c:pt idx="10436">
                  <c:v>563</c:v>
                </c:pt>
                <c:pt idx="10437">
                  <c:v>559</c:v>
                </c:pt>
                <c:pt idx="10438">
                  <c:v>564</c:v>
                </c:pt>
                <c:pt idx="10439">
                  <c:v>560</c:v>
                </c:pt>
                <c:pt idx="10440">
                  <c:v>559</c:v>
                </c:pt>
                <c:pt idx="10441">
                  <c:v>561</c:v>
                </c:pt>
                <c:pt idx="10442">
                  <c:v>559</c:v>
                </c:pt>
                <c:pt idx="10443">
                  <c:v>562</c:v>
                </c:pt>
                <c:pt idx="10444">
                  <c:v>560</c:v>
                </c:pt>
                <c:pt idx="10445">
                  <c:v>559</c:v>
                </c:pt>
                <c:pt idx="10446">
                  <c:v>562</c:v>
                </c:pt>
                <c:pt idx="10447">
                  <c:v>559</c:v>
                </c:pt>
                <c:pt idx="10448">
                  <c:v>564</c:v>
                </c:pt>
                <c:pt idx="10449">
                  <c:v>559</c:v>
                </c:pt>
                <c:pt idx="10450">
                  <c:v>560</c:v>
                </c:pt>
                <c:pt idx="10451">
                  <c:v>559</c:v>
                </c:pt>
                <c:pt idx="10452">
                  <c:v>559</c:v>
                </c:pt>
                <c:pt idx="10453">
                  <c:v>562</c:v>
                </c:pt>
                <c:pt idx="10454">
                  <c:v>560</c:v>
                </c:pt>
                <c:pt idx="10455">
                  <c:v>562</c:v>
                </c:pt>
                <c:pt idx="10456">
                  <c:v>561</c:v>
                </c:pt>
                <c:pt idx="10457">
                  <c:v>562</c:v>
                </c:pt>
                <c:pt idx="10458">
                  <c:v>562</c:v>
                </c:pt>
                <c:pt idx="10459">
                  <c:v>559</c:v>
                </c:pt>
                <c:pt idx="10460">
                  <c:v>564</c:v>
                </c:pt>
                <c:pt idx="10461">
                  <c:v>555</c:v>
                </c:pt>
                <c:pt idx="10462">
                  <c:v>559</c:v>
                </c:pt>
                <c:pt idx="10463">
                  <c:v>557</c:v>
                </c:pt>
                <c:pt idx="10464">
                  <c:v>555</c:v>
                </c:pt>
                <c:pt idx="10465">
                  <c:v>558</c:v>
                </c:pt>
                <c:pt idx="10466">
                  <c:v>556</c:v>
                </c:pt>
                <c:pt idx="10467">
                  <c:v>556</c:v>
                </c:pt>
                <c:pt idx="10468">
                  <c:v>561</c:v>
                </c:pt>
                <c:pt idx="10469">
                  <c:v>559</c:v>
                </c:pt>
                <c:pt idx="10470">
                  <c:v>564</c:v>
                </c:pt>
                <c:pt idx="10471">
                  <c:v>559</c:v>
                </c:pt>
                <c:pt idx="10472">
                  <c:v>567</c:v>
                </c:pt>
                <c:pt idx="10473">
                  <c:v>558</c:v>
                </c:pt>
                <c:pt idx="10474">
                  <c:v>564</c:v>
                </c:pt>
                <c:pt idx="10475">
                  <c:v>562</c:v>
                </c:pt>
                <c:pt idx="10476">
                  <c:v>559</c:v>
                </c:pt>
                <c:pt idx="10477">
                  <c:v>558</c:v>
                </c:pt>
                <c:pt idx="10478">
                  <c:v>561</c:v>
                </c:pt>
                <c:pt idx="10479">
                  <c:v>558</c:v>
                </c:pt>
                <c:pt idx="10480">
                  <c:v>564</c:v>
                </c:pt>
                <c:pt idx="10481">
                  <c:v>559</c:v>
                </c:pt>
                <c:pt idx="10482">
                  <c:v>562</c:v>
                </c:pt>
                <c:pt idx="10483">
                  <c:v>558</c:v>
                </c:pt>
                <c:pt idx="10484">
                  <c:v>564</c:v>
                </c:pt>
                <c:pt idx="10485">
                  <c:v>565</c:v>
                </c:pt>
                <c:pt idx="10486">
                  <c:v>559</c:v>
                </c:pt>
                <c:pt idx="10487">
                  <c:v>559</c:v>
                </c:pt>
                <c:pt idx="10488">
                  <c:v>558</c:v>
                </c:pt>
                <c:pt idx="10489">
                  <c:v>558</c:v>
                </c:pt>
                <c:pt idx="10490">
                  <c:v>563</c:v>
                </c:pt>
                <c:pt idx="10491">
                  <c:v>559</c:v>
                </c:pt>
                <c:pt idx="10492">
                  <c:v>559</c:v>
                </c:pt>
                <c:pt idx="10493">
                  <c:v>559</c:v>
                </c:pt>
                <c:pt idx="10494">
                  <c:v>560</c:v>
                </c:pt>
                <c:pt idx="10495">
                  <c:v>562</c:v>
                </c:pt>
                <c:pt idx="10496">
                  <c:v>559</c:v>
                </c:pt>
                <c:pt idx="10497">
                  <c:v>559</c:v>
                </c:pt>
                <c:pt idx="10498">
                  <c:v>561</c:v>
                </c:pt>
                <c:pt idx="10499">
                  <c:v>565</c:v>
                </c:pt>
                <c:pt idx="10500">
                  <c:v>563</c:v>
                </c:pt>
                <c:pt idx="10501">
                  <c:v>558</c:v>
                </c:pt>
                <c:pt idx="10502">
                  <c:v>562</c:v>
                </c:pt>
                <c:pt idx="10503">
                  <c:v>558</c:v>
                </c:pt>
                <c:pt idx="10504">
                  <c:v>562</c:v>
                </c:pt>
                <c:pt idx="10505">
                  <c:v>562</c:v>
                </c:pt>
                <c:pt idx="10506">
                  <c:v>559</c:v>
                </c:pt>
                <c:pt idx="10507">
                  <c:v>559</c:v>
                </c:pt>
                <c:pt idx="10508">
                  <c:v>559</c:v>
                </c:pt>
                <c:pt idx="10509">
                  <c:v>559</c:v>
                </c:pt>
                <c:pt idx="10510">
                  <c:v>558</c:v>
                </c:pt>
                <c:pt idx="10511">
                  <c:v>559</c:v>
                </c:pt>
                <c:pt idx="10512">
                  <c:v>556</c:v>
                </c:pt>
                <c:pt idx="10513">
                  <c:v>563</c:v>
                </c:pt>
                <c:pt idx="10514">
                  <c:v>559</c:v>
                </c:pt>
                <c:pt idx="10515">
                  <c:v>559</c:v>
                </c:pt>
                <c:pt idx="10516">
                  <c:v>561</c:v>
                </c:pt>
                <c:pt idx="10517">
                  <c:v>559</c:v>
                </c:pt>
                <c:pt idx="10518">
                  <c:v>558</c:v>
                </c:pt>
                <c:pt idx="10519">
                  <c:v>558</c:v>
                </c:pt>
                <c:pt idx="10520">
                  <c:v>558</c:v>
                </c:pt>
                <c:pt idx="10521">
                  <c:v>555</c:v>
                </c:pt>
                <c:pt idx="10522">
                  <c:v>555</c:v>
                </c:pt>
                <c:pt idx="10523">
                  <c:v>558</c:v>
                </c:pt>
                <c:pt idx="10524">
                  <c:v>558</c:v>
                </c:pt>
                <c:pt idx="10525">
                  <c:v>555</c:v>
                </c:pt>
                <c:pt idx="10526">
                  <c:v>554</c:v>
                </c:pt>
                <c:pt idx="10527">
                  <c:v>562</c:v>
                </c:pt>
                <c:pt idx="10528">
                  <c:v>559</c:v>
                </c:pt>
                <c:pt idx="10529">
                  <c:v>562</c:v>
                </c:pt>
                <c:pt idx="10530">
                  <c:v>557</c:v>
                </c:pt>
                <c:pt idx="10531">
                  <c:v>558</c:v>
                </c:pt>
                <c:pt idx="10532">
                  <c:v>560</c:v>
                </c:pt>
                <c:pt idx="10533">
                  <c:v>558</c:v>
                </c:pt>
                <c:pt idx="10534">
                  <c:v>562</c:v>
                </c:pt>
                <c:pt idx="10535">
                  <c:v>558</c:v>
                </c:pt>
                <c:pt idx="10536">
                  <c:v>558</c:v>
                </c:pt>
                <c:pt idx="10537">
                  <c:v>559</c:v>
                </c:pt>
                <c:pt idx="10538">
                  <c:v>559</c:v>
                </c:pt>
                <c:pt idx="10539">
                  <c:v>558</c:v>
                </c:pt>
                <c:pt idx="10540">
                  <c:v>563</c:v>
                </c:pt>
                <c:pt idx="10541">
                  <c:v>566</c:v>
                </c:pt>
                <c:pt idx="10542">
                  <c:v>559</c:v>
                </c:pt>
                <c:pt idx="10543">
                  <c:v>562</c:v>
                </c:pt>
                <c:pt idx="10544">
                  <c:v>559</c:v>
                </c:pt>
                <c:pt idx="10545">
                  <c:v>559</c:v>
                </c:pt>
                <c:pt idx="10546">
                  <c:v>557</c:v>
                </c:pt>
                <c:pt idx="10547">
                  <c:v>558</c:v>
                </c:pt>
                <c:pt idx="10548">
                  <c:v>558</c:v>
                </c:pt>
                <c:pt idx="10549">
                  <c:v>561</c:v>
                </c:pt>
                <c:pt idx="10550">
                  <c:v>560</c:v>
                </c:pt>
                <c:pt idx="10551">
                  <c:v>561</c:v>
                </c:pt>
                <c:pt idx="10552">
                  <c:v>561</c:v>
                </c:pt>
                <c:pt idx="10553">
                  <c:v>559</c:v>
                </c:pt>
                <c:pt idx="10554">
                  <c:v>558</c:v>
                </c:pt>
                <c:pt idx="10555">
                  <c:v>562</c:v>
                </c:pt>
                <c:pt idx="10556">
                  <c:v>561</c:v>
                </c:pt>
                <c:pt idx="10557">
                  <c:v>558</c:v>
                </c:pt>
                <c:pt idx="10558">
                  <c:v>562</c:v>
                </c:pt>
                <c:pt idx="10559">
                  <c:v>559</c:v>
                </c:pt>
                <c:pt idx="10560">
                  <c:v>557</c:v>
                </c:pt>
                <c:pt idx="10561">
                  <c:v>561</c:v>
                </c:pt>
                <c:pt idx="10562">
                  <c:v>557</c:v>
                </c:pt>
                <c:pt idx="10563">
                  <c:v>557</c:v>
                </c:pt>
                <c:pt idx="10564">
                  <c:v>558</c:v>
                </c:pt>
                <c:pt idx="10565">
                  <c:v>557</c:v>
                </c:pt>
                <c:pt idx="10566">
                  <c:v>558</c:v>
                </c:pt>
                <c:pt idx="10567">
                  <c:v>559</c:v>
                </c:pt>
                <c:pt idx="10568">
                  <c:v>560</c:v>
                </c:pt>
                <c:pt idx="10569">
                  <c:v>563</c:v>
                </c:pt>
                <c:pt idx="10570">
                  <c:v>558</c:v>
                </c:pt>
                <c:pt idx="10571">
                  <c:v>559</c:v>
                </c:pt>
                <c:pt idx="10572">
                  <c:v>557</c:v>
                </c:pt>
                <c:pt idx="10573">
                  <c:v>558</c:v>
                </c:pt>
                <c:pt idx="10574">
                  <c:v>557</c:v>
                </c:pt>
                <c:pt idx="10575">
                  <c:v>557</c:v>
                </c:pt>
                <c:pt idx="10576">
                  <c:v>561</c:v>
                </c:pt>
                <c:pt idx="10577">
                  <c:v>557</c:v>
                </c:pt>
                <c:pt idx="10578">
                  <c:v>557</c:v>
                </c:pt>
                <c:pt idx="10579">
                  <c:v>558</c:v>
                </c:pt>
                <c:pt idx="10580">
                  <c:v>554</c:v>
                </c:pt>
                <c:pt idx="10581">
                  <c:v>558</c:v>
                </c:pt>
                <c:pt idx="10582">
                  <c:v>553</c:v>
                </c:pt>
                <c:pt idx="10583">
                  <c:v>558</c:v>
                </c:pt>
                <c:pt idx="10584">
                  <c:v>553</c:v>
                </c:pt>
                <c:pt idx="10585">
                  <c:v>551</c:v>
                </c:pt>
                <c:pt idx="10586">
                  <c:v>558</c:v>
                </c:pt>
                <c:pt idx="10587">
                  <c:v>557</c:v>
                </c:pt>
                <c:pt idx="10588">
                  <c:v>561</c:v>
                </c:pt>
                <c:pt idx="10589">
                  <c:v>560</c:v>
                </c:pt>
                <c:pt idx="10590">
                  <c:v>557</c:v>
                </c:pt>
                <c:pt idx="10591">
                  <c:v>559</c:v>
                </c:pt>
                <c:pt idx="10592">
                  <c:v>557</c:v>
                </c:pt>
                <c:pt idx="10593">
                  <c:v>563</c:v>
                </c:pt>
                <c:pt idx="10594">
                  <c:v>558</c:v>
                </c:pt>
                <c:pt idx="10595">
                  <c:v>563</c:v>
                </c:pt>
                <c:pt idx="10596">
                  <c:v>557</c:v>
                </c:pt>
                <c:pt idx="10597">
                  <c:v>564</c:v>
                </c:pt>
                <c:pt idx="10598">
                  <c:v>561</c:v>
                </c:pt>
                <c:pt idx="10599">
                  <c:v>558</c:v>
                </c:pt>
                <c:pt idx="10600">
                  <c:v>560</c:v>
                </c:pt>
                <c:pt idx="10601">
                  <c:v>557</c:v>
                </c:pt>
                <c:pt idx="10602">
                  <c:v>557</c:v>
                </c:pt>
                <c:pt idx="10603">
                  <c:v>557</c:v>
                </c:pt>
                <c:pt idx="10604">
                  <c:v>556</c:v>
                </c:pt>
                <c:pt idx="10605">
                  <c:v>560</c:v>
                </c:pt>
                <c:pt idx="10606">
                  <c:v>559</c:v>
                </c:pt>
                <c:pt idx="10607">
                  <c:v>560</c:v>
                </c:pt>
                <c:pt idx="10608">
                  <c:v>558</c:v>
                </c:pt>
                <c:pt idx="10609">
                  <c:v>557</c:v>
                </c:pt>
                <c:pt idx="10610">
                  <c:v>559</c:v>
                </c:pt>
                <c:pt idx="10611">
                  <c:v>557</c:v>
                </c:pt>
                <c:pt idx="10612">
                  <c:v>560</c:v>
                </c:pt>
                <c:pt idx="10613">
                  <c:v>558</c:v>
                </c:pt>
                <c:pt idx="10614">
                  <c:v>562</c:v>
                </c:pt>
                <c:pt idx="10615">
                  <c:v>558</c:v>
                </c:pt>
                <c:pt idx="10616">
                  <c:v>557</c:v>
                </c:pt>
                <c:pt idx="10617">
                  <c:v>559</c:v>
                </c:pt>
                <c:pt idx="10618">
                  <c:v>557</c:v>
                </c:pt>
                <c:pt idx="10619">
                  <c:v>560</c:v>
                </c:pt>
                <c:pt idx="10620">
                  <c:v>562</c:v>
                </c:pt>
                <c:pt idx="10621">
                  <c:v>562</c:v>
                </c:pt>
                <c:pt idx="10622">
                  <c:v>558</c:v>
                </c:pt>
                <c:pt idx="10623">
                  <c:v>557</c:v>
                </c:pt>
                <c:pt idx="10624">
                  <c:v>557</c:v>
                </c:pt>
                <c:pt idx="10625">
                  <c:v>563</c:v>
                </c:pt>
                <c:pt idx="10626">
                  <c:v>561</c:v>
                </c:pt>
                <c:pt idx="10627">
                  <c:v>557</c:v>
                </c:pt>
                <c:pt idx="10628">
                  <c:v>557</c:v>
                </c:pt>
                <c:pt idx="10629">
                  <c:v>557</c:v>
                </c:pt>
                <c:pt idx="10630">
                  <c:v>557</c:v>
                </c:pt>
                <c:pt idx="10631">
                  <c:v>556</c:v>
                </c:pt>
                <c:pt idx="10632">
                  <c:v>557</c:v>
                </c:pt>
                <c:pt idx="10633">
                  <c:v>560</c:v>
                </c:pt>
                <c:pt idx="10634">
                  <c:v>560</c:v>
                </c:pt>
                <c:pt idx="10635">
                  <c:v>559</c:v>
                </c:pt>
                <c:pt idx="10636">
                  <c:v>560</c:v>
                </c:pt>
                <c:pt idx="10637">
                  <c:v>561</c:v>
                </c:pt>
                <c:pt idx="10638">
                  <c:v>553</c:v>
                </c:pt>
                <c:pt idx="10639">
                  <c:v>559</c:v>
                </c:pt>
                <c:pt idx="10640">
                  <c:v>559</c:v>
                </c:pt>
                <c:pt idx="10641">
                  <c:v>553</c:v>
                </c:pt>
                <c:pt idx="10642">
                  <c:v>558</c:v>
                </c:pt>
                <c:pt idx="10643">
                  <c:v>555</c:v>
                </c:pt>
                <c:pt idx="10644">
                  <c:v>559</c:v>
                </c:pt>
                <c:pt idx="10645">
                  <c:v>558</c:v>
                </c:pt>
                <c:pt idx="10646">
                  <c:v>559</c:v>
                </c:pt>
                <c:pt idx="10647">
                  <c:v>557</c:v>
                </c:pt>
                <c:pt idx="10648">
                  <c:v>567</c:v>
                </c:pt>
                <c:pt idx="10649">
                  <c:v>557</c:v>
                </c:pt>
                <c:pt idx="10650">
                  <c:v>561</c:v>
                </c:pt>
                <c:pt idx="10651">
                  <c:v>556</c:v>
                </c:pt>
                <c:pt idx="10652">
                  <c:v>558</c:v>
                </c:pt>
                <c:pt idx="10653">
                  <c:v>561</c:v>
                </c:pt>
                <c:pt idx="10654">
                  <c:v>557</c:v>
                </c:pt>
                <c:pt idx="10655">
                  <c:v>561</c:v>
                </c:pt>
                <c:pt idx="10656">
                  <c:v>558</c:v>
                </c:pt>
                <c:pt idx="10657">
                  <c:v>558</c:v>
                </c:pt>
                <c:pt idx="10658">
                  <c:v>557</c:v>
                </c:pt>
                <c:pt idx="10659">
                  <c:v>557</c:v>
                </c:pt>
                <c:pt idx="10660">
                  <c:v>557</c:v>
                </c:pt>
                <c:pt idx="10661">
                  <c:v>560</c:v>
                </c:pt>
                <c:pt idx="10662">
                  <c:v>561</c:v>
                </c:pt>
                <c:pt idx="10663">
                  <c:v>559</c:v>
                </c:pt>
                <c:pt idx="10664">
                  <c:v>556</c:v>
                </c:pt>
                <c:pt idx="10665">
                  <c:v>560</c:v>
                </c:pt>
                <c:pt idx="10666">
                  <c:v>556</c:v>
                </c:pt>
                <c:pt idx="10667">
                  <c:v>557</c:v>
                </c:pt>
                <c:pt idx="10668">
                  <c:v>561</c:v>
                </c:pt>
                <c:pt idx="10669">
                  <c:v>560</c:v>
                </c:pt>
                <c:pt idx="10670">
                  <c:v>557</c:v>
                </c:pt>
                <c:pt idx="10671">
                  <c:v>562</c:v>
                </c:pt>
                <c:pt idx="10672">
                  <c:v>558</c:v>
                </c:pt>
                <c:pt idx="10673">
                  <c:v>557</c:v>
                </c:pt>
                <c:pt idx="10674">
                  <c:v>561</c:v>
                </c:pt>
                <c:pt idx="10675">
                  <c:v>559</c:v>
                </c:pt>
                <c:pt idx="10676">
                  <c:v>560</c:v>
                </c:pt>
                <c:pt idx="10677">
                  <c:v>556</c:v>
                </c:pt>
                <c:pt idx="10678">
                  <c:v>556</c:v>
                </c:pt>
                <c:pt idx="10679">
                  <c:v>563</c:v>
                </c:pt>
                <c:pt idx="10680">
                  <c:v>557</c:v>
                </c:pt>
                <c:pt idx="10681">
                  <c:v>567</c:v>
                </c:pt>
                <c:pt idx="10682">
                  <c:v>557</c:v>
                </c:pt>
                <c:pt idx="10683">
                  <c:v>557</c:v>
                </c:pt>
                <c:pt idx="10684">
                  <c:v>556</c:v>
                </c:pt>
                <c:pt idx="10685">
                  <c:v>556</c:v>
                </c:pt>
                <c:pt idx="10686">
                  <c:v>558</c:v>
                </c:pt>
                <c:pt idx="10687">
                  <c:v>558</c:v>
                </c:pt>
                <c:pt idx="10688">
                  <c:v>560</c:v>
                </c:pt>
                <c:pt idx="10689">
                  <c:v>562</c:v>
                </c:pt>
                <c:pt idx="10690">
                  <c:v>563</c:v>
                </c:pt>
                <c:pt idx="10691">
                  <c:v>557</c:v>
                </c:pt>
                <c:pt idx="10692">
                  <c:v>557</c:v>
                </c:pt>
                <c:pt idx="10693">
                  <c:v>561</c:v>
                </c:pt>
                <c:pt idx="10694">
                  <c:v>557</c:v>
                </c:pt>
                <c:pt idx="10695">
                  <c:v>562</c:v>
                </c:pt>
                <c:pt idx="10696">
                  <c:v>556</c:v>
                </c:pt>
                <c:pt idx="10697">
                  <c:v>559</c:v>
                </c:pt>
                <c:pt idx="10698">
                  <c:v>555</c:v>
                </c:pt>
                <c:pt idx="10699">
                  <c:v>557</c:v>
                </c:pt>
                <c:pt idx="10700">
                  <c:v>560</c:v>
                </c:pt>
                <c:pt idx="10701">
                  <c:v>559</c:v>
                </c:pt>
                <c:pt idx="10702">
                  <c:v>554</c:v>
                </c:pt>
                <c:pt idx="10703">
                  <c:v>552</c:v>
                </c:pt>
                <c:pt idx="10704">
                  <c:v>556</c:v>
                </c:pt>
                <c:pt idx="10705">
                  <c:v>556</c:v>
                </c:pt>
                <c:pt idx="10706">
                  <c:v>556</c:v>
                </c:pt>
                <c:pt idx="10707">
                  <c:v>558</c:v>
                </c:pt>
                <c:pt idx="10708">
                  <c:v>556</c:v>
                </c:pt>
                <c:pt idx="10709">
                  <c:v>561</c:v>
                </c:pt>
                <c:pt idx="10710">
                  <c:v>556</c:v>
                </c:pt>
                <c:pt idx="10711">
                  <c:v>558</c:v>
                </c:pt>
                <c:pt idx="10712">
                  <c:v>556</c:v>
                </c:pt>
                <c:pt idx="10713">
                  <c:v>556</c:v>
                </c:pt>
                <c:pt idx="10714">
                  <c:v>557</c:v>
                </c:pt>
                <c:pt idx="10715">
                  <c:v>558</c:v>
                </c:pt>
                <c:pt idx="10716">
                  <c:v>556</c:v>
                </c:pt>
                <c:pt idx="10717">
                  <c:v>556</c:v>
                </c:pt>
                <c:pt idx="10718">
                  <c:v>556</c:v>
                </c:pt>
                <c:pt idx="10719">
                  <c:v>556</c:v>
                </c:pt>
                <c:pt idx="10720">
                  <c:v>556</c:v>
                </c:pt>
                <c:pt idx="10721">
                  <c:v>556</c:v>
                </c:pt>
                <c:pt idx="10722">
                  <c:v>561</c:v>
                </c:pt>
                <c:pt idx="10723">
                  <c:v>556</c:v>
                </c:pt>
                <c:pt idx="10724">
                  <c:v>561</c:v>
                </c:pt>
                <c:pt idx="10725">
                  <c:v>556</c:v>
                </c:pt>
                <c:pt idx="10726">
                  <c:v>560</c:v>
                </c:pt>
                <c:pt idx="10727">
                  <c:v>556</c:v>
                </c:pt>
                <c:pt idx="10728">
                  <c:v>566</c:v>
                </c:pt>
                <c:pt idx="10729">
                  <c:v>556</c:v>
                </c:pt>
                <c:pt idx="10730">
                  <c:v>560</c:v>
                </c:pt>
                <c:pt idx="10731">
                  <c:v>561</c:v>
                </c:pt>
                <c:pt idx="10732">
                  <c:v>559</c:v>
                </c:pt>
                <c:pt idx="10733">
                  <c:v>558</c:v>
                </c:pt>
                <c:pt idx="10734">
                  <c:v>558</c:v>
                </c:pt>
                <c:pt idx="10735">
                  <c:v>557</c:v>
                </c:pt>
                <c:pt idx="10736">
                  <c:v>560</c:v>
                </c:pt>
                <c:pt idx="10737">
                  <c:v>560</c:v>
                </c:pt>
                <c:pt idx="10738">
                  <c:v>559</c:v>
                </c:pt>
                <c:pt idx="10739">
                  <c:v>561</c:v>
                </c:pt>
                <c:pt idx="10740">
                  <c:v>559</c:v>
                </c:pt>
                <c:pt idx="10741">
                  <c:v>556</c:v>
                </c:pt>
                <c:pt idx="10742">
                  <c:v>556</c:v>
                </c:pt>
                <c:pt idx="10743">
                  <c:v>559</c:v>
                </c:pt>
                <c:pt idx="10744">
                  <c:v>556</c:v>
                </c:pt>
                <c:pt idx="10745">
                  <c:v>559</c:v>
                </c:pt>
                <c:pt idx="10746">
                  <c:v>559</c:v>
                </c:pt>
                <c:pt idx="10747">
                  <c:v>563</c:v>
                </c:pt>
                <c:pt idx="10748">
                  <c:v>560</c:v>
                </c:pt>
                <c:pt idx="10749">
                  <c:v>559</c:v>
                </c:pt>
                <c:pt idx="10750">
                  <c:v>556</c:v>
                </c:pt>
                <c:pt idx="10751">
                  <c:v>559</c:v>
                </c:pt>
                <c:pt idx="10752">
                  <c:v>556</c:v>
                </c:pt>
                <c:pt idx="10753">
                  <c:v>562</c:v>
                </c:pt>
                <c:pt idx="10754">
                  <c:v>556</c:v>
                </c:pt>
                <c:pt idx="10755">
                  <c:v>557</c:v>
                </c:pt>
                <c:pt idx="10756">
                  <c:v>552</c:v>
                </c:pt>
                <c:pt idx="10757">
                  <c:v>559</c:v>
                </c:pt>
                <c:pt idx="10758">
                  <c:v>555</c:v>
                </c:pt>
                <c:pt idx="10759">
                  <c:v>555</c:v>
                </c:pt>
                <c:pt idx="10760">
                  <c:v>552</c:v>
                </c:pt>
                <c:pt idx="10761">
                  <c:v>553</c:v>
                </c:pt>
                <c:pt idx="10762">
                  <c:v>556</c:v>
                </c:pt>
                <c:pt idx="10763">
                  <c:v>560</c:v>
                </c:pt>
                <c:pt idx="10764">
                  <c:v>556</c:v>
                </c:pt>
                <c:pt idx="10765">
                  <c:v>559</c:v>
                </c:pt>
                <c:pt idx="10766">
                  <c:v>562</c:v>
                </c:pt>
                <c:pt idx="10767">
                  <c:v>557</c:v>
                </c:pt>
                <c:pt idx="10768">
                  <c:v>555</c:v>
                </c:pt>
                <c:pt idx="10769">
                  <c:v>559</c:v>
                </c:pt>
                <c:pt idx="10770">
                  <c:v>556</c:v>
                </c:pt>
                <c:pt idx="10771">
                  <c:v>560</c:v>
                </c:pt>
                <c:pt idx="10772">
                  <c:v>555</c:v>
                </c:pt>
                <c:pt idx="10773">
                  <c:v>558</c:v>
                </c:pt>
                <c:pt idx="10774">
                  <c:v>555</c:v>
                </c:pt>
                <c:pt idx="10775">
                  <c:v>555</c:v>
                </c:pt>
                <c:pt idx="10776">
                  <c:v>556</c:v>
                </c:pt>
                <c:pt idx="10777">
                  <c:v>556</c:v>
                </c:pt>
                <c:pt idx="10778">
                  <c:v>557</c:v>
                </c:pt>
                <c:pt idx="10779">
                  <c:v>555</c:v>
                </c:pt>
                <c:pt idx="10780">
                  <c:v>560</c:v>
                </c:pt>
                <c:pt idx="10781">
                  <c:v>555</c:v>
                </c:pt>
                <c:pt idx="10782">
                  <c:v>560</c:v>
                </c:pt>
                <c:pt idx="10783">
                  <c:v>557</c:v>
                </c:pt>
                <c:pt idx="10784">
                  <c:v>559</c:v>
                </c:pt>
                <c:pt idx="10785">
                  <c:v>562</c:v>
                </c:pt>
                <c:pt idx="10786">
                  <c:v>559</c:v>
                </c:pt>
                <c:pt idx="10787">
                  <c:v>555</c:v>
                </c:pt>
                <c:pt idx="10788">
                  <c:v>556</c:v>
                </c:pt>
                <c:pt idx="10789">
                  <c:v>555</c:v>
                </c:pt>
                <c:pt idx="10790">
                  <c:v>561</c:v>
                </c:pt>
                <c:pt idx="10791">
                  <c:v>556</c:v>
                </c:pt>
                <c:pt idx="10792">
                  <c:v>555</c:v>
                </c:pt>
                <c:pt idx="10793">
                  <c:v>555</c:v>
                </c:pt>
                <c:pt idx="10794">
                  <c:v>555</c:v>
                </c:pt>
                <c:pt idx="10795">
                  <c:v>556</c:v>
                </c:pt>
                <c:pt idx="10796">
                  <c:v>555</c:v>
                </c:pt>
                <c:pt idx="10797">
                  <c:v>560</c:v>
                </c:pt>
                <c:pt idx="10798">
                  <c:v>556</c:v>
                </c:pt>
                <c:pt idx="10799">
                  <c:v>559</c:v>
                </c:pt>
                <c:pt idx="10800">
                  <c:v>555</c:v>
                </c:pt>
                <c:pt idx="10801">
                  <c:v>560</c:v>
                </c:pt>
                <c:pt idx="10802">
                  <c:v>555</c:v>
                </c:pt>
                <c:pt idx="10803">
                  <c:v>559</c:v>
                </c:pt>
                <c:pt idx="10804">
                  <c:v>561</c:v>
                </c:pt>
                <c:pt idx="10805">
                  <c:v>557</c:v>
                </c:pt>
                <c:pt idx="10806">
                  <c:v>555</c:v>
                </c:pt>
                <c:pt idx="10807">
                  <c:v>556</c:v>
                </c:pt>
                <c:pt idx="10808">
                  <c:v>556</c:v>
                </c:pt>
                <c:pt idx="10809">
                  <c:v>555</c:v>
                </c:pt>
                <c:pt idx="10810">
                  <c:v>559</c:v>
                </c:pt>
                <c:pt idx="10811">
                  <c:v>557</c:v>
                </c:pt>
                <c:pt idx="10812">
                  <c:v>557</c:v>
                </c:pt>
                <c:pt idx="10813">
                  <c:v>557</c:v>
                </c:pt>
                <c:pt idx="10814">
                  <c:v>556</c:v>
                </c:pt>
                <c:pt idx="10815">
                  <c:v>557</c:v>
                </c:pt>
                <c:pt idx="10816">
                  <c:v>555</c:v>
                </c:pt>
                <c:pt idx="10817">
                  <c:v>554</c:v>
                </c:pt>
                <c:pt idx="10818">
                  <c:v>555</c:v>
                </c:pt>
                <c:pt idx="10819">
                  <c:v>552</c:v>
                </c:pt>
                <c:pt idx="10820">
                  <c:v>552</c:v>
                </c:pt>
                <c:pt idx="10821">
                  <c:v>551</c:v>
                </c:pt>
                <c:pt idx="10822">
                  <c:v>556</c:v>
                </c:pt>
                <c:pt idx="10823">
                  <c:v>561</c:v>
                </c:pt>
                <c:pt idx="10824">
                  <c:v>558</c:v>
                </c:pt>
                <c:pt idx="10825">
                  <c:v>555</c:v>
                </c:pt>
                <c:pt idx="10826">
                  <c:v>557</c:v>
                </c:pt>
                <c:pt idx="10827">
                  <c:v>555</c:v>
                </c:pt>
                <c:pt idx="10828">
                  <c:v>556</c:v>
                </c:pt>
                <c:pt idx="10829">
                  <c:v>556</c:v>
                </c:pt>
                <c:pt idx="10830">
                  <c:v>555</c:v>
                </c:pt>
                <c:pt idx="10831">
                  <c:v>559</c:v>
                </c:pt>
                <c:pt idx="10832">
                  <c:v>555</c:v>
                </c:pt>
                <c:pt idx="10833">
                  <c:v>555</c:v>
                </c:pt>
                <c:pt idx="10834">
                  <c:v>555</c:v>
                </c:pt>
                <c:pt idx="10835">
                  <c:v>556</c:v>
                </c:pt>
                <c:pt idx="10836">
                  <c:v>559</c:v>
                </c:pt>
                <c:pt idx="10837">
                  <c:v>555</c:v>
                </c:pt>
                <c:pt idx="10838">
                  <c:v>555</c:v>
                </c:pt>
                <c:pt idx="10839">
                  <c:v>559</c:v>
                </c:pt>
                <c:pt idx="10840">
                  <c:v>555</c:v>
                </c:pt>
                <c:pt idx="10841">
                  <c:v>556</c:v>
                </c:pt>
                <c:pt idx="10842">
                  <c:v>561</c:v>
                </c:pt>
                <c:pt idx="10843">
                  <c:v>557</c:v>
                </c:pt>
                <c:pt idx="10844">
                  <c:v>555</c:v>
                </c:pt>
                <c:pt idx="10845">
                  <c:v>555</c:v>
                </c:pt>
                <c:pt idx="10846">
                  <c:v>555</c:v>
                </c:pt>
                <c:pt idx="10847">
                  <c:v>558</c:v>
                </c:pt>
                <c:pt idx="10848">
                  <c:v>555</c:v>
                </c:pt>
                <c:pt idx="10849">
                  <c:v>554</c:v>
                </c:pt>
                <c:pt idx="10850">
                  <c:v>555</c:v>
                </c:pt>
                <c:pt idx="10851">
                  <c:v>555</c:v>
                </c:pt>
                <c:pt idx="10852">
                  <c:v>555</c:v>
                </c:pt>
                <c:pt idx="10853">
                  <c:v>555</c:v>
                </c:pt>
                <c:pt idx="10854">
                  <c:v>559</c:v>
                </c:pt>
                <c:pt idx="10855">
                  <c:v>554</c:v>
                </c:pt>
                <c:pt idx="10856">
                  <c:v>559</c:v>
                </c:pt>
                <c:pt idx="10857">
                  <c:v>555</c:v>
                </c:pt>
                <c:pt idx="10858">
                  <c:v>559</c:v>
                </c:pt>
                <c:pt idx="10859">
                  <c:v>555</c:v>
                </c:pt>
                <c:pt idx="10860">
                  <c:v>557</c:v>
                </c:pt>
                <c:pt idx="10861">
                  <c:v>558</c:v>
                </c:pt>
                <c:pt idx="10862">
                  <c:v>558</c:v>
                </c:pt>
                <c:pt idx="10863">
                  <c:v>554</c:v>
                </c:pt>
                <c:pt idx="10864">
                  <c:v>556</c:v>
                </c:pt>
                <c:pt idx="10865">
                  <c:v>555</c:v>
                </c:pt>
                <c:pt idx="10866">
                  <c:v>555</c:v>
                </c:pt>
                <c:pt idx="10867">
                  <c:v>555</c:v>
                </c:pt>
                <c:pt idx="10868">
                  <c:v>555</c:v>
                </c:pt>
                <c:pt idx="10869">
                  <c:v>559</c:v>
                </c:pt>
                <c:pt idx="10870">
                  <c:v>556</c:v>
                </c:pt>
                <c:pt idx="10871">
                  <c:v>559</c:v>
                </c:pt>
                <c:pt idx="10872">
                  <c:v>555</c:v>
                </c:pt>
                <c:pt idx="10873">
                  <c:v>559</c:v>
                </c:pt>
                <c:pt idx="10874">
                  <c:v>551</c:v>
                </c:pt>
                <c:pt idx="10875">
                  <c:v>556</c:v>
                </c:pt>
                <c:pt idx="10876">
                  <c:v>551</c:v>
                </c:pt>
                <c:pt idx="10877">
                  <c:v>553</c:v>
                </c:pt>
                <c:pt idx="10878">
                  <c:v>553</c:v>
                </c:pt>
                <c:pt idx="10879">
                  <c:v>552</c:v>
                </c:pt>
                <c:pt idx="10880">
                  <c:v>557</c:v>
                </c:pt>
                <c:pt idx="10881">
                  <c:v>555</c:v>
                </c:pt>
                <c:pt idx="10882">
                  <c:v>555</c:v>
                </c:pt>
                <c:pt idx="10883">
                  <c:v>557</c:v>
                </c:pt>
                <c:pt idx="10884">
                  <c:v>561</c:v>
                </c:pt>
                <c:pt idx="10885">
                  <c:v>560</c:v>
                </c:pt>
                <c:pt idx="10886">
                  <c:v>555</c:v>
                </c:pt>
                <c:pt idx="10887">
                  <c:v>554</c:v>
                </c:pt>
                <c:pt idx="10888">
                  <c:v>555</c:v>
                </c:pt>
                <c:pt idx="10889">
                  <c:v>561</c:v>
                </c:pt>
                <c:pt idx="10890">
                  <c:v>556</c:v>
                </c:pt>
                <c:pt idx="10891">
                  <c:v>555</c:v>
                </c:pt>
                <c:pt idx="10892">
                  <c:v>557</c:v>
                </c:pt>
                <c:pt idx="10893">
                  <c:v>560</c:v>
                </c:pt>
                <c:pt idx="10894">
                  <c:v>560</c:v>
                </c:pt>
                <c:pt idx="10895">
                  <c:v>560</c:v>
                </c:pt>
                <c:pt idx="10896">
                  <c:v>558</c:v>
                </c:pt>
                <c:pt idx="10897">
                  <c:v>554</c:v>
                </c:pt>
                <c:pt idx="10898">
                  <c:v>556</c:v>
                </c:pt>
                <c:pt idx="10899">
                  <c:v>563</c:v>
                </c:pt>
                <c:pt idx="10900">
                  <c:v>556</c:v>
                </c:pt>
                <c:pt idx="10901">
                  <c:v>559</c:v>
                </c:pt>
                <c:pt idx="10902">
                  <c:v>555</c:v>
                </c:pt>
                <c:pt idx="10903">
                  <c:v>557</c:v>
                </c:pt>
                <c:pt idx="10904">
                  <c:v>559</c:v>
                </c:pt>
                <c:pt idx="10905">
                  <c:v>555</c:v>
                </c:pt>
                <c:pt idx="10906">
                  <c:v>559</c:v>
                </c:pt>
                <c:pt idx="10907">
                  <c:v>555</c:v>
                </c:pt>
                <c:pt idx="10908">
                  <c:v>559</c:v>
                </c:pt>
                <c:pt idx="10909">
                  <c:v>558</c:v>
                </c:pt>
                <c:pt idx="10910">
                  <c:v>554</c:v>
                </c:pt>
                <c:pt idx="10911">
                  <c:v>555</c:v>
                </c:pt>
                <c:pt idx="10912">
                  <c:v>554</c:v>
                </c:pt>
                <c:pt idx="10913">
                  <c:v>562</c:v>
                </c:pt>
                <c:pt idx="10914">
                  <c:v>555</c:v>
                </c:pt>
                <c:pt idx="10915">
                  <c:v>557</c:v>
                </c:pt>
                <c:pt idx="10916">
                  <c:v>554</c:v>
                </c:pt>
                <c:pt idx="10917">
                  <c:v>556</c:v>
                </c:pt>
                <c:pt idx="10918">
                  <c:v>559</c:v>
                </c:pt>
                <c:pt idx="10919">
                  <c:v>557</c:v>
                </c:pt>
                <c:pt idx="10920">
                  <c:v>557</c:v>
                </c:pt>
                <c:pt idx="10921">
                  <c:v>554</c:v>
                </c:pt>
                <c:pt idx="10922">
                  <c:v>559</c:v>
                </c:pt>
                <c:pt idx="10923">
                  <c:v>556</c:v>
                </c:pt>
                <c:pt idx="10924">
                  <c:v>558</c:v>
                </c:pt>
                <c:pt idx="10925">
                  <c:v>555</c:v>
                </c:pt>
                <c:pt idx="10926">
                  <c:v>557</c:v>
                </c:pt>
                <c:pt idx="10927">
                  <c:v>554</c:v>
                </c:pt>
                <c:pt idx="10928">
                  <c:v>558</c:v>
                </c:pt>
                <c:pt idx="10929">
                  <c:v>555</c:v>
                </c:pt>
                <c:pt idx="10930">
                  <c:v>557</c:v>
                </c:pt>
                <c:pt idx="10931">
                  <c:v>554</c:v>
                </c:pt>
                <c:pt idx="10932">
                  <c:v>560</c:v>
                </c:pt>
                <c:pt idx="10933">
                  <c:v>552</c:v>
                </c:pt>
                <c:pt idx="10934">
                  <c:v>556</c:v>
                </c:pt>
                <c:pt idx="10935">
                  <c:v>551</c:v>
                </c:pt>
                <c:pt idx="10936">
                  <c:v>556</c:v>
                </c:pt>
                <c:pt idx="10937">
                  <c:v>555</c:v>
                </c:pt>
                <c:pt idx="10938">
                  <c:v>554</c:v>
                </c:pt>
                <c:pt idx="10939">
                  <c:v>552</c:v>
                </c:pt>
                <c:pt idx="10940">
                  <c:v>559</c:v>
                </c:pt>
                <c:pt idx="10941">
                  <c:v>556</c:v>
                </c:pt>
                <c:pt idx="10942">
                  <c:v>565</c:v>
                </c:pt>
                <c:pt idx="10943">
                  <c:v>554</c:v>
                </c:pt>
                <c:pt idx="10944">
                  <c:v>560</c:v>
                </c:pt>
                <c:pt idx="10945">
                  <c:v>555</c:v>
                </c:pt>
                <c:pt idx="10946">
                  <c:v>557</c:v>
                </c:pt>
                <c:pt idx="10947">
                  <c:v>560</c:v>
                </c:pt>
                <c:pt idx="10948">
                  <c:v>559</c:v>
                </c:pt>
                <c:pt idx="10949">
                  <c:v>555</c:v>
                </c:pt>
                <c:pt idx="10950">
                  <c:v>560</c:v>
                </c:pt>
                <c:pt idx="10951">
                  <c:v>559</c:v>
                </c:pt>
                <c:pt idx="10952">
                  <c:v>557</c:v>
                </c:pt>
                <c:pt idx="10953">
                  <c:v>555</c:v>
                </c:pt>
                <c:pt idx="10954">
                  <c:v>555</c:v>
                </c:pt>
                <c:pt idx="10955">
                  <c:v>554</c:v>
                </c:pt>
                <c:pt idx="10956">
                  <c:v>560</c:v>
                </c:pt>
                <c:pt idx="10957">
                  <c:v>556</c:v>
                </c:pt>
                <c:pt idx="10958">
                  <c:v>554</c:v>
                </c:pt>
                <c:pt idx="10959">
                  <c:v>558</c:v>
                </c:pt>
                <c:pt idx="10960">
                  <c:v>555</c:v>
                </c:pt>
                <c:pt idx="10961">
                  <c:v>558</c:v>
                </c:pt>
                <c:pt idx="10962">
                  <c:v>554</c:v>
                </c:pt>
                <c:pt idx="10963">
                  <c:v>556</c:v>
                </c:pt>
                <c:pt idx="10964">
                  <c:v>554</c:v>
                </c:pt>
                <c:pt idx="10965">
                  <c:v>554</c:v>
                </c:pt>
                <c:pt idx="10966">
                  <c:v>555</c:v>
                </c:pt>
                <c:pt idx="10967">
                  <c:v>554</c:v>
                </c:pt>
                <c:pt idx="10968">
                  <c:v>554</c:v>
                </c:pt>
                <c:pt idx="10969">
                  <c:v>556</c:v>
                </c:pt>
                <c:pt idx="10970">
                  <c:v>563</c:v>
                </c:pt>
                <c:pt idx="10971">
                  <c:v>554</c:v>
                </c:pt>
                <c:pt idx="10972">
                  <c:v>557</c:v>
                </c:pt>
                <c:pt idx="10973">
                  <c:v>554</c:v>
                </c:pt>
                <c:pt idx="10974">
                  <c:v>554</c:v>
                </c:pt>
                <c:pt idx="10975">
                  <c:v>559</c:v>
                </c:pt>
                <c:pt idx="10976">
                  <c:v>554</c:v>
                </c:pt>
                <c:pt idx="10977">
                  <c:v>554</c:v>
                </c:pt>
                <c:pt idx="10978">
                  <c:v>555</c:v>
                </c:pt>
                <c:pt idx="10979">
                  <c:v>558</c:v>
                </c:pt>
                <c:pt idx="10980">
                  <c:v>555</c:v>
                </c:pt>
                <c:pt idx="10981">
                  <c:v>555</c:v>
                </c:pt>
                <c:pt idx="10982">
                  <c:v>554</c:v>
                </c:pt>
                <c:pt idx="10983">
                  <c:v>555</c:v>
                </c:pt>
                <c:pt idx="10984">
                  <c:v>555</c:v>
                </c:pt>
                <c:pt idx="10985">
                  <c:v>560</c:v>
                </c:pt>
                <c:pt idx="10986">
                  <c:v>554</c:v>
                </c:pt>
                <c:pt idx="10987">
                  <c:v>554</c:v>
                </c:pt>
                <c:pt idx="10988">
                  <c:v>556</c:v>
                </c:pt>
                <c:pt idx="10989">
                  <c:v>558</c:v>
                </c:pt>
                <c:pt idx="10990">
                  <c:v>559</c:v>
                </c:pt>
                <c:pt idx="10991">
                  <c:v>557</c:v>
                </c:pt>
                <c:pt idx="10992">
                  <c:v>551</c:v>
                </c:pt>
                <c:pt idx="10993">
                  <c:v>553</c:v>
                </c:pt>
                <c:pt idx="10994">
                  <c:v>558</c:v>
                </c:pt>
                <c:pt idx="10995">
                  <c:v>555</c:v>
                </c:pt>
                <c:pt idx="10996">
                  <c:v>550</c:v>
                </c:pt>
                <c:pt idx="10997">
                  <c:v>554</c:v>
                </c:pt>
                <c:pt idx="10998">
                  <c:v>550</c:v>
                </c:pt>
                <c:pt idx="10999">
                  <c:v>556</c:v>
                </c:pt>
                <c:pt idx="11000">
                  <c:v>553</c:v>
                </c:pt>
                <c:pt idx="11001">
                  <c:v>553</c:v>
                </c:pt>
                <c:pt idx="11002">
                  <c:v>553</c:v>
                </c:pt>
                <c:pt idx="11003">
                  <c:v>553</c:v>
                </c:pt>
                <c:pt idx="11004">
                  <c:v>554</c:v>
                </c:pt>
                <c:pt idx="11005">
                  <c:v>553</c:v>
                </c:pt>
                <c:pt idx="11006">
                  <c:v>557</c:v>
                </c:pt>
                <c:pt idx="11007">
                  <c:v>553</c:v>
                </c:pt>
                <c:pt idx="11008">
                  <c:v>558</c:v>
                </c:pt>
                <c:pt idx="11009">
                  <c:v>554</c:v>
                </c:pt>
                <c:pt idx="11010">
                  <c:v>556</c:v>
                </c:pt>
                <c:pt idx="11011">
                  <c:v>553</c:v>
                </c:pt>
                <c:pt idx="11012">
                  <c:v>553</c:v>
                </c:pt>
                <c:pt idx="11013">
                  <c:v>558</c:v>
                </c:pt>
                <c:pt idx="11014">
                  <c:v>555</c:v>
                </c:pt>
                <c:pt idx="11015">
                  <c:v>554</c:v>
                </c:pt>
                <c:pt idx="11016">
                  <c:v>558</c:v>
                </c:pt>
                <c:pt idx="11017">
                  <c:v>554</c:v>
                </c:pt>
                <c:pt idx="11018">
                  <c:v>555</c:v>
                </c:pt>
                <c:pt idx="11019">
                  <c:v>555</c:v>
                </c:pt>
                <c:pt idx="11020">
                  <c:v>557</c:v>
                </c:pt>
                <c:pt idx="11021">
                  <c:v>553</c:v>
                </c:pt>
                <c:pt idx="11022">
                  <c:v>554</c:v>
                </c:pt>
                <c:pt idx="11023">
                  <c:v>554</c:v>
                </c:pt>
                <c:pt idx="11024">
                  <c:v>558</c:v>
                </c:pt>
                <c:pt idx="11025">
                  <c:v>554</c:v>
                </c:pt>
                <c:pt idx="11026">
                  <c:v>558</c:v>
                </c:pt>
                <c:pt idx="11027">
                  <c:v>557</c:v>
                </c:pt>
                <c:pt idx="11028">
                  <c:v>554</c:v>
                </c:pt>
                <c:pt idx="11029">
                  <c:v>554</c:v>
                </c:pt>
                <c:pt idx="11030">
                  <c:v>554</c:v>
                </c:pt>
                <c:pt idx="11031">
                  <c:v>555</c:v>
                </c:pt>
                <c:pt idx="11032">
                  <c:v>561</c:v>
                </c:pt>
                <c:pt idx="11033">
                  <c:v>554</c:v>
                </c:pt>
                <c:pt idx="11034">
                  <c:v>554</c:v>
                </c:pt>
                <c:pt idx="11035">
                  <c:v>555</c:v>
                </c:pt>
                <c:pt idx="11036">
                  <c:v>553</c:v>
                </c:pt>
                <c:pt idx="11037">
                  <c:v>558</c:v>
                </c:pt>
                <c:pt idx="11038">
                  <c:v>553</c:v>
                </c:pt>
                <c:pt idx="11039">
                  <c:v>556</c:v>
                </c:pt>
                <c:pt idx="11040">
                  <c:v>554</c:v>
                </c:pt>
                <c:pt idx="11041">
                  <c:v>555</c:v>
                </c:pt>
                <c:pt idx="11042">
                  <c:v>554</c:v>
                </c:pt>
                <c:pt idx="11043">
                  <c:v>556</c:v>
                </c:pt>
                <c:pt idx="11044">
                  <c:v>554</c:v>
                </c:pt>
                <c:pt idx="11045">
                  <c:v>553</c:v>
                </c:pt>
                <c:pt idx="11046">
                  <c:v>559</c:v>
                </c:pt>
                <c:pt idx="11047">
                  <c:v>553</c:v>
                </c:pt>
                <c:pt idx="11048">
                  <c:v>554</c:v>
                </c:pt>
                <c:pt idx="11049">
                  <c:v>559</c:v>
                </c:pt>
                <c:pt idx="11050">
                  <c:v>554</c:v>
                </c:pt>
                <c:pt idx="11051">
                  <c:v>555</c:v>
                </c:pt>
                <c:pt idx="11052">
                  <c:v>554</c:v>
                </c:pt>
                <c:pt idx="11053">
                  <c:v>550</c:v>
                </c:pt>
                <c:pt idx="11054">
                  <c:v>555</c:v>
                </c:pt>
                <c:pt idx="11055">
                  <c:v>550</c:v>
                </c:pt>
                <c:pt idx="11056">
                  <c:v>555</c:v>
                </c:pt>
                <c:pt idx="11057">
                  <c:v>550</c:v>
                </c:pt>
                <c:pt idx="11058">
                  <c:v>556</c:v>
                </c:pt>
                <c:pt idx="11059">
                  <c:v>554</c:v>
                </c:pt>
                <c:pt idx="11060">
                  <c:v>557</c:v>
                </c:pt>
                <c:pt idx="11061">
                  <c:v>554</c:v>
                </c:pt>
                <c:pt idx="11062">
                  <c:v>555</c:v>
                </c:pt>
                <c:pt idx="11063">
                  <c:v>553</c:v>
                </c:pt>
                <c:pt idx="11064">
                  <c:v>558</c:v>
                </c:pt>
                <c:pt idx="11065">
                  <c:v>558</c:v>
                </c:pt>
                <c:pt idx="11066">
                  <c:v>553</c:v>
                </c:pt>
                <c:pt idx="11067">
                  <c:v>554</c:v>
                </c:pt>
                <c:pt idx="11068">
                  <c:v>560</c:v>
                </c:pt>
                <c:pt idx="11069">
                  <c:v>557</c:v>
                </c:pt>
                <c:pt idx="11070">
                  <c:v>558</c:v>
                </c:pt>
                <c:pt idx="11071">
                  <c:v>555</c:v>
                </c:pt>
                <c:pt idx="11072">
                  <c:v>559</c:v>
                </c:pt>
                <c:pt idx="11073">
                  <c:v>554</c:v>
                </c:pt>
                <c:pt idx="11074">
                  <c:v>555</c:v>
                </c:pt>
                <c:pt idx="11075">
                  <c:v>557</c:v>
                </c:pt>
                <c:pt idx="11076">
                  <c:v>557</c:v>
                </c:pt>
                <c:pt idx="11077">
                  <c:v>555</c:v>
                </c:pt>
                <c:pt idx="11078">
                  <c:v>553</c:v>
                </c:pt>
                <c:pt idx="11079">
                  <c:v>561</c:v>
                </c:pt>
                <c:pt idx="11080">
                  <c:v>558</c:v>
                </c:pt>
                <c:pt idx="11081">
                  <c:v>557</c:v>
                </c:pt>
                <c:pt idx="11082">
                  <c:v>554</c:v>
                </c:pt>
                <c:pt idx="11083">
                  <c:v>556</c:v>
                </c:pt>
                <c:pt idx="11084">
                  <c:v>559</c:v>
                </c:pt>
                <c:pt idx="11085">
                  <c:v>559</c:v>
                </c:pt>
                <c:pt idx="11086">
                  <c:v>558</c:v>
                </c:pt>
                <c:pt idx="11087">
                  <c:v>554</c:v>
                </c:pt>
                <c:pt idx="11088">
                  <c:v>555</c:v>
                </c:pt>
                <c:pt idx="11089">
                  <c:v>559</c:v>
                </c:pt>
                <c:pt idx="11090">
                  <c:v>560</c:v>
                </c:pt>
                <c:pt idx="11091">
                  <c:v>553</c:v>
                </c:pt>
                <c:pt idx="11092">
                  <c:v>556</c:v>
                </c:pt>
                <c:pt idx="11093">
                  <c:v>553</c:v>
                </c:pt>
                <c:pt idx="11094">
                  <c:v>563</c:v>
                </c:pt>
                <c:pt idx="11095">
                  <c:v>555</c:v>
                </c:pt>
                <c:pt idx="11096">
                  <c:v>556</c:v>
                </c:pt>
                <c:pt idx="11097">
                  <c:v>553</c:v>
                </c:pt>
                <c:pt idx="11098">
                  <c:v>555</c:v>
                </c:pt>
                <c:pt idx="11099">
                  <c:v>554</c:v>
                </c:pt>
                <c:pt idx="11100">
                  <c:v>553</c:v>
                </c:pt>
                <c:pt idx="11101">
                  <c:v>553</c:v>
                </c:pt>
                <c:pt idx="11102">
                  <c:v>553</c:v>
                </c:pt>
                <c:pt idx="11103">
                  <c:v>562</c:v>
                </c:pt>
                <c:pt idx="11104">
                  <c:v>554</c:v>
                </c:pt>
                <c:pt idx="11105">
                  <c:v>558</c:v>
                </c:pt>
                <c:pt idx="11106">
                  <c:v>554</c:v>
                </c:pt>
                <c:pt idx="11107">
                  <c:v>557</c:v>
                </c:pt>
                <c:pt idx="11108">
                  <c:v>561</c:v>
                </c:pt>
                <c:pt idx="11109">
                  <c:v>555</c:v>
                </c:pt>
                <c:pt idx="11110">
                  <c:v>550</c:v>
                </c:pt>
                <c:pt idx="11111">
                  <c:v>551</c:v>
                </c:pt>
                <c:pt idx="11112">
                  <c:v>550</c:v>
                </c:pt>
                <c:pt idx="11113">
                  <c:v>552</c:v>
                </c:pt>
                <c:pt idx="11114">
                  <c:v>550</c:v>
                </c:pt>
                <c:pt idx="11115">
                  <c:v>553</c:v>
                </c:pt>
                <c:pt idx="11116">
                  <c:v>554</c:v>
                </c:pt>
                <c:pt idx="11117">
                  <c:v>553</c:v>
                </c:pt>
                <c:pt idx="11118">
                  <c:v>554</c:v>
                </c:pt>
                <c:pt idx="11119">
                  <c:v>557</c:v>
                </c:pt>
                <c:pt idx="11120">
                  <c:v>554</c:v>
                </c:pt>
                <c:pt idx="11121">
                  <c:v>557</c:v>
                </c:pt>
                <c:pt idx="11122">
                  <c:v>557</c:v>
                </c:pt>
                <c:pt idx="11123">
                  <c:v>556</c:v>
                </c:pt>
                <c:pt idx="11124">
                  <c:v>553</c:v>
                </c:pt>
                <c:pt idx="11125">
                  <c:v>554</c:v>
                </c:pt>
                <c:pt idx="11126">
                  <c:v>554</c:v>
                </c:pt>
                <c:pt idx="11127">
                  <c:v>559</c:v>
                </c:pt>
                <c:pt idx="11128">
                  <c:v>553</c:v>
                </c:pt>
                <c:pt idx="11129">
                  <c:v>554</c:v>
                </c:pt>
                <c:pt idx="11130">
                  <c:v>557</c:v>
                </c:pt>
                <c:pt idx="11131">
                  <c:v>553</c:v>
                </c:pt>
                <c:pt idx="11132">
                  <c:v>557</c:v>
                </c:pt>
                <c:pt idx="11133">
                  <c:v>553</c:v>
                </c:pt>
                <c:pt idx="11134">
                  <c:v>556</c:v>
                </c:pt>
                <c:pt idx="11135">
                  <c:v>553</c:v>
                </c:pt>
                <c:pt idx="11136">
                  <c:v>553</c:v>
                </c:pt>
                <c:pt idx="11137">
                  <c:v>554</c:v>
                </c:pt>
                <c:pt idx="11138">
                  <c:v>553</c:v>
                </c:pt>
                <c:pt idx="11139">
                  <c:v>557</c:v>
                </c:pt>
                <c:pt idx="11140">
                  <c:v>553</c:v>
                </c:pt>
                <c:pt idx="11141">
                  <c:v>565</c:v>
                </c:pt>
                <c:pt idx="11142">
                  <c:v>553</c:v>
                </c:pt>
                <c:pt idx="11143">
                  <c:v>556</c:v>
                </c:pt>
                <c:pt idx="11144">
                  <c:v>554</c:v>
                </c:pt>
                <c:pt idx="11145">
                  <c:v>553</c:v>
                </c:pt>
                <c:pt idx="11146">
                  <c:v>556</c:v>
                </c:pt>
                <c:pt idx="11147">
                  <c:v>553</c:v>
                </c:pt>
                <c:pt idx="11148">
                  <c:v>554</c:v>
                </c:pt>
                <c:pt idx="11149">
                  <c:v>553</c:v>
                </c:pt>
                <c:pt idx="11150">
                  <c:v>557</c:v>
                </c:pt>
                <c:pt idx="11151">
                  <c:v>553</c:v>
                </c:pt>
                <c:pt idx="11152">
                  <c:v>556</c:v>
                </c:pt>
                <c:pt idx="11153">
                  <c:v>553</c:v>
                </c:pt>
                <c:pt idx="11154">
                  <c:v>559</c:v>
                </c:pt>
                <c:pt idx="11155">
                  <c:v>554</c:v>
                </c:pt>
                <c:pt idx="11156">
                  <c:v>556</c:v>
                </c:pt>
                <c:pt idx="11157">
                  <c:v>557</c:v>
                </c:pt>
                <c:pt idx="11158">
                  <c:v>555</c:v>
                </c:pt>
                <c:pt idx="11159">
                  <c:v>553</c:v>
                </c:pt>
                <c:pt idx="11160">
                  <c:v>561</c:v>
                </c:pt>
                <c:pt idx="11161">
                  <c:v>554</c:v>
                </c:pt>
                <c:pt idx="11162">
                  <c:v>554</c:v>
                </c:pt>
                <c:pt idx="11163">
                  <c:v>555</c:v>
                </c:pt>
                <c:pt idx="11164">
                  <c:v>555</c:v>
                </c:pt>
                <c:pt idx="11165">
                  <c:v>559</c:v>
                </c:pt>
                <c:pt idx="11166">
                  <c:v>554</c:v>
                </c:pt>
                <c:pt idx="11167">
                  <c:v>553</c:v>
                </c:pt>
                <c:pt idx="11168">
                  <c:v>554</c:v>
                </c:pt>
                <c:pt idx="11169">
                  <c:v>551</c:v>
                </c:pt>
                <c:pt idx="11170">
                  <c:v>552</c:v>
                </c:pt>
                <c:pt idx="11171">
                  <c:v>550</c:v>
                </c:pt>
                <c:pt idx="11172">
                  <c:v>550</c:v>
                </c:pt>
                <c:pt idx="11173">
                  <c:v>550</c:v>
                </c:pt>
                <c:pt idx="11174">
                  <c:v>550</c:v>
                </c:pt>
                <c:pt idx="11175">
                  <c:v>550</c:v>
                </c:pt>
                <c:pt idx="11176">
                  <c:v>553</c:v>
                </c:pt>
                <c:pt idx="11177">
                  <c:v>554</c:v>
                </c:pt>
                <c:pt idx="11178">
                  <c:v>553</c:v>
                </c:pt>
                <c:pt idx="11179">
                  <c:v>560</c:v>
                </c:pt>
                <c:pt idx="11180">
                  <c:v>554</c:v>
                </c:pt>
                <c:pt idx="11181">
                  <c:v>559</c:v>
                </c:pt>
                <c:pt idx="11182">
                  <c:v>554</c:v>
                </c:pt>
                <c:pt idx="11183">
                  <c:v>557</c:v>
                </c:pt>
                <c:pt idx="11184">
                  <c:v>560</c:v>
                </c:pt>
                <c:pt idx="11185">
                  <c:v>553</c:v>
                </c:pt>
                <c:pt idx="11186">
                  <c:v>554</c:v>
                </c:pt>
                <c:pt idx="11187">
                  <c:v>554</c:v>
                </c:pt>
                <c:pt idx="11188">
                  <c:v>558</c:v>
                </c:pt>
                <c:pt idx="11189">
                  <c:v>554</c:v>
                </c:pt>
                <c:pt idx="11190">
                  <c:v>553</c:v>
                </c:pt>
                <c:pt idx="11191">
                  <c:v>557</c:v>
                </c:pt>
                <c:pt idx="11192">
                  <c:v>557</c:v>
                </c:pt>
                <c:pt idx="11193">
                  <c:v>554</c:v>
                </c:pt>
                <c:pt idx="11194">
                  <c:v>555</c:v>
                </c:pt>
                <c:pt idx="11195">
                  <c:v>554</c:v>
                </c:pt>
                <c:pt idx="11196">
                  <c:v>558</c:v>
                </c:pt>
                <c:pt idx="11197">
                  <c:v>553</c:v>
                </c:pt>
                <c:pt idx="11198">
                  <c:v>560</c:v>
                </c:pt>
                <c:pt idx="11199">
                  <c:v>553</c:v>
                </c:pt>
                <c:pt idx="11200">
                  <c:v>553</c:v>
                </c:pt>
                <c:pt idx="11201">
                  <c:v>553</c:v>
                </c:pt>
                <c:pt idx="11202">
                  <c:v>553</c:v>
                </c:pt>
                <c:pt idx="11203">
                  <c:v>559</c:v>
                </c:pt>
                <c:pt idx="11204">
                  <c:v>554</c:v>
                </c:pt>
                <c:pt idx="11205">
                  <c:v>555</c:v>
                </c:pt>
                <c:pt idx="11206">
                  <c:v>554</c:v>
                </c:pt>
                <c:pt idx="11207">
                  <c:v>554</c:v>
                </c:pt>
                <c:pt idx="11208">
                  <c:v>553</c:v>
                </c:pt>
                <c:pt idx="11209">
                  <c:v>553</c:v>
                </c:pt>
                <c:pt idx="11210">
                  <c:v>558</c:v>
                </c:pt>
                <c:pt idx="11211">
                  <c:v>553</c:v>
                </c:pt>
                <c:pt idx="11212">
                  <c:v>554</c:v>
                </c:pt>
                <c:pt idx="11213">
                  <c:v>559</c:v>
                </c:pt>
                <c:pt idx="11214">
                  <c:v>553</c:v>
                </c:pt>
                <c:pt idx="11215">
                  <c:v>553</c:v>
                </c:pt>
                <c:pt idx="11216">
                  <c:v>557</c:v>
                </c:pt>
                <c:pt idx="11217">
                  <c:v>557</c:v>
                </c:pt>
                <c:pt idx="11218">
                  <c:v>556</c:v>
                </c:pt>
                <c:pt idx="11219">
                  <c:v>554</c:v>
                </c:pt>
                <c:pt idx="11220">
                  <c:v>553</c:v>
                </c:pt>
                <c:pt idx="11221">
                  <c:v>553</c:v>
                </c:pt>
                <c:pt idx="11222">
                  <c:v>562</c:v>
                </c:pt>
                <c:pt idx="11223">
                  <c:v>554</c:v>
                </c:pt>
                <c:pt idx="11224">
                  <c:v>557</c:v>
                </c:pt>
                <c:pt idx="11225">
                  <c:v>553</c:v>
                </c:pt>
                <c:pt idx="11226">
                  <c:v>555</c:v>
                </c:pt>
                <c:pt idx="11227">
                  <c:v>554</c:v>
                </c:pt>
                <c:pt idx="11228">
                  <c:v>553</c:v>
                </c:pt>
                <c:pt idx="11229">
                  <c:v>551</c:v>
                </c:pt>
                <c:pt idx="11230">
                  <c:v>550</c:v>
                </c:pt>
                <c:pt idx="11231">
                  <c:v>551</c:v>
                </c:pt>
                <c:pt idx="11232">
                  <c:v>550</c:v>
                </c:pt>
                <c:pt idx="11233">
                  <c:v>550</c:v>
                </c:pt>
                <c:pt idx="11234">
                  <c:v>551</c:v>
                </c:pt>
                <c:pt idx="11235">
                  <c:v>557</c:v>
                </c:pt>
                <c:pt idx="11236">
                  <c:v>565</c:v>
                </c:pt>
                <c:pt idx="11237">
                  <c:v>557</c:v>
                </c:pt>
                <c:pt idx="11238">
                  <c:v>557</c:v>
                </c:pt>
                <c:pt idx="11239">
                  <c:v>552</c:v>
                </c:pt>
                <c:pt idx="11240">
                  <c:v>556</c:v>
                </c:pt>
                <c:pt idx="11241">
                  <c:v>559</c:v>
                </c:pt>
                <c:pt idx="11242">
                  <c:v>555</c:v>
                </c:pt>
                <c:pt idx="11243">
                  <c:v>554</c:v>
                </c:pt>
                <c:pt idx="11244">
                  <c:v>553</c:v>
                </c:pt>
                <c:pt idx="11245">
                  <c:v>553</c:v>
                </c:pt>
                <c:pt idx="11246">
                  <c:v>561</c:v>
                </c:pt>
                <c:pt idx="11247">
                  <c:v>553</c:v>
                </c:pt>
                <c:pt idx="11248">
                  <c:v>558</c:v>
                </c:pt>
                <c:pt idx="11249">
                  <c:v>553</c:v>
                </c:pt>
                <c:pt idx="11250">
                  <c:v>557</c:v>
                </c:pt>
                <c:pt idx="11251">
                  <c:v>557</c:v>
                </c:pt>
                <c:pt idx="11252">
                  <c:v>553</c:v>
                </c:pt>
                <c:pt idx="11253">
                  <c:v>553</c:v>
                </c:pt>
                <c:pt idx="11254">
                  <c:v>556</c:v>
                </c:pt>
                <c:pt idx="11255">
                  <c:v>557</c:v>
                </c:pt>
                <c:pt idx="11256">
                  <c:v>558</c:v>
                </c:pt>
                <c:pt idx="11257">
                  <c:v>553</c:v>
                </c:pt>
                <c:pt idx="11258">
                  <c:v>554</c:v>
                </c:pt>
                <c:pt idx="11259">
                  <c:v>553</c:v>
                </c:pt>
                <c:pt idx="11260">
                  <c:v>558</c:v>
                </c:pt>
                <c:pt idx="11261">
                  <c:v>553</c:v>
                </c:pt>
                <c:pt idx="11262">
                  <c:v>553</c:v>
                </c:pt>
                <c:pt idx="11263">
                  <c:v>558</c:v>
                </c:pt>
                <c:pt idx="11264">
                  <c:v>553</c:v>
                </c:pt>
                <c:pt idx="11265">
                  <c:v>557</c:v>
                </c:pt>
                <c:pt idx="11266">
                  <c:v>553</c:v>
                </c:pt>
                <c:pt idx="11267">
                  <c:v>557</c:v>
                </c:pt>
                <c:pt idx="11268">
                  <c:v>553</c:v>
                </c:pt>
                <c:pt idx="11269">
                  <c:v>554</c:v>
                </c:pt>
                <c:pt idx="11270">
                  <c:v>553</c:v>
                </c:pt>
                <c:pt idx="11271">
                  <c:v>553</c:v>
                </c:pt>
                <c:pt idx="11272">
                  <c:v>554</c:v>
                </c:pt>
                <c:pt idx="11273">
                  <c:v>553</c:v>
                </c:pt>
                <c:pt idx="11274">
                  <c:v>562</c:v>
                </c:pt>
                <c:pt idx="11275">
                  <c:v>553</c:v>
                </c:pt>
                <c:pt idx="11276">
                  <c:v>553</c:v>
                </c:pt>
                <c:pt idx="11277">
                  <c:v>554</c:v>
                </c:pt>
                <c:pt idx="11278">
                  <c:v>554</c:v>
                </c:pt>
                <c:pt idx="11279">
                  <c:v>564</c:v>
                </c:pt>
                <c:pt idx="11280">
                  <c:v>553</c:v>
                </c:pt>
                <c:pt idx="11281">
                  <c:v>558</c:v>
                </c:pt>
                <c:pt idx="11282">
                  <c:v>553</c:v>
                </c:pt>
                <c:pt idx="11283">
                  <c:v>556</c:v>
                </c:pt>
                <c:pt idx="11284">
                  <c:v>553</c:v>
                </c:pt>
                <c:pt idx="11285">
                  <c:v>554</c:v>
                </c:pt>
                <c:pt idx="11286">
                  <c:v>552</c:v>
                </c:pt>
                <c:pt idx="11287">
                  <c:v>552</c:v>
                </c:pt>
                <c:pt idx="11288">
                  <c:v>549</c:v>
                </c:pt>
                <c:pt idx="11289">
                  <c:v>551</c:v>
                </c:pt>
                <c:pt idx="11290">
                  <c:v>550</c:v>
                </c:pt>
                <c:pt idx="11291">
                  <c:v>549</c:v>
                </c:pt>
                <c:pt idx="11292">
                  <c:v>549</c:v>
                </c:pt>
                <c:pt idx="11293">
                  <c:v>553</c:v>
                </c:pt>
                <c:pt idx="11294">
                  <c:v>557</c:v>
                </c:pt>
                <c:pt idx="11295">
                  <c:v>552</c:v>
                </c:pt>
                <c:pt idx="11296">
                  <c:v>554</c:v>
                </c:pt>
                <c:pt idx="11297">
                  <c:v>553</c:v>
                </c:pt>
                <c:pt idx="11298">
                  <c:v>559</c:v>
                </c:pt>
                <c:pt idx="11299">
                  <c:v>553</c:v>
                </c:pt>
                <c:pt idx="11300">
                  <c:v>553</c:v>
                </c:pt>
                <c:pt idx="11301">
                  <c:v>555</c:v>
                </c:pt>
                <c:pt idx="11302">
                  <c:v>554</c:v>
                </c:pt>
                <c:pt idx="11303">
                  <c:v>553</c:v>
                </c:pt>
                <c:pt idx="11304">
                  <c:v>556</c:v>
                </c:pt>
                <c:pt idx="11305">
                  <c:v>553</c:v>
                </c:pt>
                <c:pt idx="11306">
                  <c:v>553</c:v>
                </c:pt>
                <c:pt idx="11307">
                  <c:v>552</c:v>
                </c:pt>
                <c:pt idx="11308">
                  <c:v>556</c:v>
                </c:pt>
                <c:pt idx="11309">
                  <c:v>555</c:v>
                </c:pt>
                <c:pt idx="11310">
                  <c:v>553</c:v>
                </c:pt>
                <c:pt idx="11311">
                  <c:v>557</c:v>
                </c:pt>
                <c:pt idx="11312">
                  <c:v>556</c:v>
                </c:pt>
                <c:pt idx="11313">
                  <c:v>554</c:v>
                </c:pt>
                <c:pt idx="11314">
                  <c:v>553</c:v>
                </c:pt>
                <c:pt idx="11315">
                  <c:v>552</c:v>
                </c:pt>
                <c:pt idx="11316">
                  <c:v>559</c:v>
                </c:pt>
                <c:pt idx="11317">
                  <c:v>558</c:v>
                </c:pt>
                <c:pt idx="11318">
                  <c:v>559</c:v>
                </c:pt>
                <c:pt idx="11319">
                  <c:v>553</c:v>
                </c:pt>
                <c:pt idx="11320">
                  <c:v>558</c:v>
                </c:pt>
                <c:pt idx="11321">
                  <c:v>552</c:v>
                </c:pt>
                <c:pt idx="11322">
                  <c:v>554</c:v>
                </c:pt>
                <c:pt idx="11323">
                  <c:v>554</c:v>
                </c:pt>
                <c:pt idx="11324">
                  <c:v>552</c:v>
                </c:pt>
                <c:pt idx="11325">
                  <c:v>552</c:v>
                </c:pt>
                <c:pt idx="11326">
                  <c:v>552</c:v>
                </c:pt>
                <c:pt idx="11327">
                  <c:v>553</c:v>
                </c:pt>
                <c:pt idx="11328">
                  <c:v>552</c:v>
                </c:pt>
                <c:pt idx="11329">
                  <c:v>553</c:v>
                </c:pt>
                <c:pt idx="11330">
                  <c:v>553</c:v>
                </c:pt>
                <c:pt idx="11331">
                  <c:v>558</c:v>
                </c:pt>
                <c:pt idx="11332">
                  <c:v>552</c:v>
                </c:pt>
                <c:pt idx="11333">
                  <c:v>553</c:v>
                </c:pt>
                <c:pt idx="11334">
                  <c:v>553</c:v>
                </c:pt>
                <c:pt idx="11335">
                  <c:v>553</c:v>
                </c:pt>
                <c:pt idx="11336">
                  <c:v>562</c:v>
                </c:pt>
                <c:pt idx="11337">
                  <c:v>553</c:v>
                </c:pt>
                <c:pt idx="11338">
                  <c:v>555</c:v>
                </c:pt>
                <c:pt idx="11339">
                  <c:v>552</c:v>
                </c:pt>
                <c:pt idx="11340">
                  <c:v>554</c:v>
                </c:pt>
                <c:pt idx="11341">
                  <c:v>553</c:v>
                </c:pt>
                <c:pt idx="11342">
                  <c:v>552</c:v>
                </c:pt>
                <c:pt idx="11343">
                  <c:v>556</c:v>
                </c:pt>
                <c:pt idx="11344">
                  <c:v>553</c:v>
                </c:pt>
                <c:pt idx="11345">
                  <c:v>553</c:v>
                </c:pt>
                <c:pt idx="11346">
                  <c:v>550</c:v>
                </c:pt>
                <c:pt idx="11347">
                  <c:v>552</c:v>
                </c:pt>
                <c:pt idx="11348">
                  <c:v>550</c:v>
                </c:pt>
                <c:pt idx="11349">
                  <c:v>551</c:v>
                </c:pt>
                <c:pt idx="11350">
                  <c:v>552</c:v>
                </c:pt>
                <c:pt idx="11351">
                  <c:v>550</c:v>
                </c:pt>
                <c:pt idx="11352">
                  <c:v>550</c:v>
                </c:pt>
                <c:pt idx="11353">
                  <c:v>556</c:v>
                </c:pt>
                <c:pt idx="11354">
                  <c:v>552</c:v>
                </c:pt>
                <c:pt idx="11355">
                  <c:v>559</c:v>
                </c:pt>
                <c:pt idx="11356">
                  <c:v>556</c:v>
                </c:pt>
                <c:pt idx="11357">
                  <c:v>555</c:v>
                </c:pt>
                <c:pt idx="11358">
                  <c:v>552</c:v>
                </c:pt>
                <c:pt idx="11359">
                  <c:v>554</c:v>
                </c:pt>
                <c:pt idx="11360">
                  <c:v>555</c:v>
                </c:pt>
                <c:pt idx="11361">
                  <c:v>552</c:v>
                </c:pt>
                <c:pt idx="11362">
                  <c:v>552</c:v>
                </c:pt>
                <c:pt idx="11363">
                  <c:v>553</c:v>
                </c:pt>
                <c:pt idx="11364">
                  <c:v>552</c:v>
                </c:pt>
                <c:pt idx="11365">
                  <c:v>557</c:v>
                </c:pt>
                <c:pt idx="11366">
                  <c:v>554</c:v>
                </c:pt>
                <c:pt idx="11367">
                  <c:v>556</c:v>
                </c:pt>
                <c:pt idx="11368">
                  <c:v>553</c:v>
                </c:pt>
                <c:pt idx="11369">
                  <c:v>557</c:v>
                </c:pt>
                <c:pt idx="11370">
                  <c:v>556</c:v>
                </c:pt>
                <c:pt idx="11371">
                  <c:v>552</c:v>
                </c:pt>
                <c:pt idx="11372">
                  <c:v>555</c:v>
                </c:pt>
                <c:pt idx="11373">
                  <c:v>555</c:v>
                </c:pt>
                <c:pt idx="11374">
                  <c:v>556</c:v>
                </c:pt>
                <c:pt idx="11375">
                  <c:v>552</c:v>
                </c:pt>
                <c:pt idx="11376">
                  <c:v>557</c:v>
                </c:pt>
                <c:pt idx="11377">
                  <c:v>553</c:v>
                </c:pt>
                <c:pt idx="11378">
                  <c:v>553</c:v>
                </c:pt>
                <c:pt idx="11379">
                  <c:v>552</c:v>
                </c:pt>
                <c:pt idx="11380">
                  <c:v>552</c:v>
                </c:pt>
                <c:pt idx="11381">
                  <c:v>553</c:v>
                </c:pt>
                <c:pt idx="11382">
                  <c:v>553</c:v>
                </c:pt>
                <c:pt idx="11383">
                  <c:v>560</c:v>
                </c:pt>
                <c:pt idx="11384">
                  <c:v>553</c:v>
                </c:pt>
                <c:pt idx="11385">
                  <c:v>558</c:v>
                </c:pt>
                <c:pt idx="11386">
                  <c:v>552</c:v>
                </c:pt>
                <c:pt idx="11387">
                  <c:v>559</c:v>
                </c:pt>
                <c:pt idx="11388">
                  <c:v>555</c:v>
                </c:pt>
                <c:pt idx="11389">
                  <c:v>554</c:v>
                </c:pt>
                <c:pt idx="11390">
                  <c:v>552</c:v>
                </c:pt>
                <c:pt idx="11391">
                  <c:v>553</c:v>
                </c:pt>
                <c:pt idx="11392">
                  <c:v>553</c:v>
                </c:pt>
                <c:pt idx="11393">
                  <c:v>553</c:v>
                </c:pt>
                <c:pt idx="11394">
                  <c:v>556</c:v>
                </c:pt>
                <c:pt idx="11395">
                  <c:v>552</c:v>
                </c:pt>
                <c:pt idx="11396">
                  <c:v>556</c:v>
                </c:pt>
                <c:pt idx="11397">
                  <c:v>558</c:v>
                </c:pt>
                <c:pt idx="11398">
                  <c:v>553</c:v>
                </c:pt>
                <c:pt idx="11399">
                  <c:v>555</c:v>
                </c:pt>
                <c:pt idx="11400">
                  <c:v>552</c:v>
                </c:pt>
                <c:pt idx="11401">
                  <c:v>556</c:v>
                </c:pt>
                <c:pt idx="11402">
                  <c:v>555</c:v>
                </c:pt>
                <c:pt idx="11403">
                  <c:v>552</c:v>
                </c:pt>
                <c:pt idx="11404">
                  <c:v>556</c:v>
                </c:pt>
                <c:pt idx="11405">
                  <c:v>549</c:v>
                </c:pt>
                <c:pt idx="11406">
                  <c:v>553</c:v>
                </c:pt>
                <c:pt idx="11407">
                  <c:v>549</c:v>
                </c:pt>
                <c:pt idx="11408">
                  <c:v>551</c:v>
                </c:pt>
                <c:pt idx="11409">
                  <c:v>548</c:v>
                </c:pt>
                <c:pt idx="11410">
                  <c:v>549</c:v>
                </c:pt>
                <c:pt idx="11411">
                  <c:v>555</c:v>
                </c:pt>
                <c:pt idx="11412">
                  <c:v>551</c:v>
                </c:pt>
                <c:pt idx="11413">
                  <c:v>556</c:v>
                </c:pt>
                <c:pt idx="11414">
                  <c:v>552</c:v>
                </c:pt>
                <c:pt idx="11415">
                  <c:v>557</c:v>
                </c:pt>
                <c:pt idx="11416">
                  <c:v>553</c:v>
                </c:pt>
                <c:pt idx="11417">
                  <c:v>556</c:v>
                </c:pt>
                <c:pt idx="11418">
                  <c:v>552</c:v>
                </c:pt>
                <c:pt idx="11419">
                  <c:v>552</c:v>
                </c:pt>
                <c:pt idx="11420">
                  <c:v>551</c:v>
                </c:pt>
                <c:pt idx="11421">
                  <c:v>552</c:v>
                </c:pt>
                <c:pt idx="11422">
                  <c:v>555</c:v>
                </c:pt>
                <c:pt idx="11423">
                  <c:v>552</c:v>
                </c:pt>
                <c:pt idx="11424">
                  <c:v>557</c:v>
                </c:pt>
                <c:pt idx="11425">
                  <c:v>552</c:v>
                </c:pt>
                <c:pt idx="11426">
                  <c:v>555</c:v>
                </c:pt>
                <c:pt idx="11427">
                  <c:v>552</c:v>
                </c:pt>
                <c:pt idx="11428">
                  <c:v>553</c:v>
                </c:pt>
                <c:pt idx="11429">
                  <c:v>553</c:v>
                </c:pt>
                <c:pt idx="11430">
                  <c:v>552</c:v>
                </c:pt>
                <c:pt idx="11431">
                  <c:v>552</c:v>
                </c:pt>
                <c:pt idx="11432">
                  <c:v>552</c:v>
                </c:pt>
                <c:pt idx="11433">
                  <c:v>552</c:v>
                </c:pt>
                <c:pt idx="11434">
                  <c:v>555</c:v>
                </c:pt>
                <c:pt idx="11435">
                  <c:v>552</c:v>
                </c:pt>
                <c:pt idx="11436">
                  <c:v>552</c:v>
                </c:pt>
                <c:pt idx="11437">
                  <c:v>554</c:v>
                </c:pt>
                <c:pt idx="11438">
                  <c:v>552</c:v>
                </c:pt>
                <c:pt idx="11439">
                  <c:v>560</c:v>
                </c:pt>
                <c:pt idx="11440">
                  <c:v>552</c:v>
                </c:pt>
                <c:pt idx="11441">
                  <c:v>558</c:v>
                </c:pt>
                <c:pt idx="11442">
                  <c:v>552</c:v>
                </c:pt>
                <c:pt idx="11443">
                  <c:v>553</c:v>
                </c:pt>
                <c:pt idx="11444">
                  <c:v>552</c:v>
                </c:pt>
                <c:pt idx="11445">
                  <c:v>553</c:v>
                </c:pt>
                <c:pt idx="11446">
                  <c:v>555</c:v>
                </c:pt>
                <c:pt idx="11447">
                  <c:v>552</c:v>
                </c:pt>
                <c:pt idx="11448">
                  <c:v>552</c:v>
                </c:pt>
                <c:pt idx="11449">
                  <c:v>556</c:v>
                </c:pt>
                <c:pt idx="11450">
                  <c:v>552</c:v>
                </c:pt>
                <c:pt idx="11451">
                  <c:v>554</c:v>
                </c:pt>
                <c:pt idx="11452">
                  <c:v>553</c:v>
                </c:pt>
                <c:pt idx="11453">
                  <c:v>552</c:v>
                </c:pt>
                <c:pt idx="11454">
                  <c:v>553</c:v>
                </c:pt>
                <c:pt idx="11455">
                  <c:v>552</c:v>
                </c:pt>
                <c:pt idx="11456">
                  <c:v>551</c:v>
                </c:pt>
                <c:pt idx="11457">
                  <c:v>552</c:v>
                </c:pt>
                <c:pt idx="11458">
                  <c:v>553</c:v>
                </c:pt>
                <c:pt idx="11459">
                  <c:v>555</c:v>
                </c:pt>
                <c:pt idx="11460">
                  <c:v>555</c:v>
                </c:pt>
                <c:pt idx="11461">
                  <c:v>553</c:v>
                </c:pt>
                <c:pt idx="11462">
                  <c:v>552</c:v>
                </c:pt>
                <c:pt idx="11463">
                  <c:v>556</c:v>
                </c:pt>
                <c:pt idx="11464">
                  <c:v>554</c:v>
                </c:pt>
                <c:pt idx="11465">
                  <c:v>549</c:v>
                </c:pt>
                <c:pt idx="11466">
                  <c:v>548</c:v>
                </c:pt>
                <c:pt idx="11467">
                  <c:v>554</c:v>
                </c:pt>
                <c:pt idx="11468">
                  <c:v>549</c:v>
                </c:pt>
                <c:pt idx="11469">
                  <c:v>552</c:v>
                </c:pt>
                <c:pt idx="11470">
                  <c:v>552</c:v>
                </c:pt>
                <c:pt idx="11471">
                  <c:v>551</c:v>
                </c:pt>
                <c:pt idx="11472">
                  <c:v>559</c:v>
                </c:pt>
                <c:pt idx="11473">
                  <c:v>551</c:v>
                </c:pt>
                <c:pt idx="11474">
                  <c:v>555</c:v>
                </c:pt>
                <c:pt idx="11475">
                  <c:v>551</c:v>
                </c:pt>
                <c:pt idx="11476">
                  <c:v>556</c:v>
                </c:pt>
                <c:pt idx="11477">
                  <c:v>552</c:v>
                </c:pt>
                <c:pt idx="11478">
                  <c:v>553</c:v>
                </c:pt>
                <c:pt idx="11479">
                  <c:v>553</c:v>
                </c:pt>
                <c:pt idx="11480">
                  <c:v>556</c:v>
                </c:pt>
                <c:pt idx="11481">
                  <c:v>554</c:v>
                </c:pt>
                <c:pt idx="11482">
                  <c:v>553</c:v>
                </c:pt>
                <c:pt idx="11483">
                  <c:v>554</c:v>
                </c:pt>
                <c:pt idx="11484">
                  <c:v>555</c:v>
                </c:pt>
                <c:pt idx="11485">
                  <c:v>555</c:v>
                </c:pt>
                <c:pt idx="11486">
                  <c:v>553</c:v>
                </c:pt>
                <c:pt idx="11487">
                  <c:v>551</c:v>
                </c:pt>
                <c:pt idx="11488">
                  <c:v>551</c:v>
                </c:pt>
                <c:pt idx="11489">
                  <c:v>551</c:v>
                </c:pt>
                <c:pt idx="11490">
                  <c:v>553</c:v>
                </c:pt>
                <c:pt idx="11491">
                  <c:v>551</c:v>
                </c:pt>
                <c:pt idx="11492">
                  <c:v>553</c:v>
                </c:pt>
                <c:pt idx="11493">
                  <c:v>551</c:v>
                </c:pt>
                <c:pt idx="11494">
                  <c:v>554</c:v>
                </c:pt>
                <c:pt idx="11495">
                  <c:v>560</c:v>
                </c:pt>
                <c:pt idx="11496">
                  <c:v>552</c:v>
                </c:pt>
                <c:pt idx="11497">
                  <c:v>551</c:v>
                </c:pt>
                <c:pt idx="11498">
                  <c:v>552</c:v>
                </c:pt>
                <c:pt idx="11499">
                  <c:v>551</c:v>
                </c:pt>
                <c:pt idx="11500">
                  <c:v>553</c:v>
                </c:pt>
                <c:pt idx="11501">
                  <c:v>551</c:v>
                </c:pt>
                <c:pt idx="11502">
                  <c:v>554</c:v>
                </c:pt>
                <c:pt idx="11503">
                  <c:v>552</c:v>
                </c:pt>
                <c:pt idx="11504">
                  <c:v>556</c:v>
                </c:pt>
                <c:pt idx="11505">
                  <c:v>551</c:v>
                </c:pt>
                <c:pt idx="11506">
                  <c:v>554</c:v>
                </c:pt>
                <c:pt idx="11507">
                  <c:v>552</c:v>
                </c:pt>
                <c:pt idx="11508">
                  <c:v>553</c:v>
                </c:pt>
                <c:pt idx="11509">
                  <c:v>553</c:v>
                </c:pt>
                <c:pt idx="11510">
                  <c:v>551</c:v>
                </c:pt>
                <c:pt idx="11511">
                  <c:v>554</c:v>
                </c:pt>
                <c:pt idx="11512">
                  <c:v>553</c:v>
                </c:pt>
                <c:pt idx="11513">
                  <c:v>554</c:v>
                </c:pt>
                <c:pt idx="11514">
                  <c:v>553</c:v>
                </c:pt>
                <c:pt idx="11515">
                  <c:v>556</c:v>
                </c:pt>
                <c:pt idx="11516">
                  <c:v>553</c:v>
                </c:pt>
                <c:pt idx="11517">
                  <c:v>551</c:v>
                </c:pt>
                <c:pt idx="11518">
                  <c:v>553</c:v>
                </c:pt>
                <c:pt idx="11519">
                  <c:v>551</c:v>
                </c:pt>
                <c:pt idx="11520">
                  <c:v>551</c:v>
                </c:pt>
                <c:pt idx="11521">
                  <c:v>552</c:v>
                </c:pt>
                <c:pt idx="11522">
                  <c:v>552</c:v>
                </c:pt>
                <c:pt idx="11523">
                  <c:v>554</c:v>
                </c:pt>
                <c:pt idx="11524">
                  <c:v>554</c:v>
                </c:pt>
                <c:pt idx="11525">
                  <c:v>548</c:v>
                </c:pt>
                <c:pt idx="11526">
                  <c:v>551</c:v>
                </c:pt>
                <c:pt idx="11527">
                  <c:v>548</c:v>
                </c:pt>
                <c:pt idx="11528">
                  <c:v>549</c:v>
                </c:pt>
                <c:pt idx="11529">
                  <c:v>548</c:v>
                </c:pt>
                <c:pt idx="11530">
                  <c:v>558</c:v>
                </c:pt>
                <c:pt idx="11531">
                  <c:v>551</c:v>
                </c:pt>
                <c:pt idx="11532">
                  <c:v>552</c:v>
                </c:pt>
                <c:pt idx="11533">
                  <c:v>551</c:v>
                </c:pt>
                <c:pt idx="11534">
                  <c:v>557</c:v>
                </c:pt>
                <c:pt idx="11535">
                  <c:v>551</c:v>
                </c:pt>
                <c:pt idx="11536">
                  <c:v>557</c:v>
                </c:pt>
                <c:pt idx="11537">
                  <c:v>551</c:v>
                </c:pt>
                <c:pt idx="11538">
                  <c:v>554</c:v>
                </c:pt>
                <c:pt idx="11539">
                  <c:v>551</c:v>
                </c:pt>
                <c:pt idx="11540">
                  <c:v>557</c:v>
                </c:pt>
                <c:pt idx="11541">
                  <c:v>551</c:v>
                </c:pt>
                <c:pt idx="11542">
                  <c:v>553</c:v>
                </c:pt>
                <c:pt idx="11543">
                  <c:v>551</c:v>
                </c:pt>
                <c:pt idx="11544">
                  <c:v>551</c:v>
                </c:pt>
                <c:pt idx="11545">
                  <c:v>557</c:v>
                </c:pt>
                <c:pt idx="11546">
                  <c:v>551</c:v>
                </c:pt>
                <c:pt idx="11547">
                  <c:v>553</c:v>
                </c:pt>
                <c:pt idx="11548">
                  <c:v>551</c:v>
                </c:pt>
                <c:pt idx="11549">
                  <c:v>552</c:v>
                </c:pt>
                <c:pt idx="11550">
                  <c:v>551</c:v>
                </c:pt>
                <c:pt idx="11551">
                  <c:v>557</c:v>
                </c:pt>
                <c:pt idx="11552">
                  <c:v>555</c:v>
                </c:pt>
                <c:pt idx="11553">
                  <c:v>551</c:v>
                </c:pt>
                <c:pt idx="11554">
                  <c:v>555</c:v>
                </c:pt>
                <c:pt idx="11555">
                  <c:v>557</c:v>
                </c:pt>
                <c:pt idx="11556">
                  <c:v>552</c:v>
                </c:pt>
                <c:pt idx="11557">
                  <c:v>552</c:v>
                </c:pt>
                <c:pt idx="11558">
                  <c:v>551</c:v>
                </c:pt>
                <c:pt idx="11559">
                  <c:v>555</c:v>
                </c:pt>
                <c:pt idx="11560">
                  <c:v>553</c:v>
                </c:pt>
                <c:pt idx="11561">
                  <c:v>552</c:v>
                </c:pt>
                <c:pt idx="11562">
                  <c:v>554</c:v>
                </c:pt>
                <c:pt idx="11563">
                  <c:v>555</c:v>
                </c:pt>
                <c:pt idx="11564">
                  <c:v>552</c:v>
                </c:pt>
                <c:pt idx="11565">
                  <c:v>552</c:v>
                </c:pt>
                <c:pt idx="11566">
                  <c:v>556</c:v>
                </c:pt>
                <c:pt idx="11567">
                  <c:v>552</c:v>
                </c:pt>
                <c:pt idx="11568">
                  <c:v>555</c:v>
                </c:pt>
                <c:pt idx="11569">
                  <c:v>551</c:v>
                </c:pt>
                <c:pt idx="11570">
                  <c:v>552</c:v>
                </c:pt>
                <c:pt idx="11571">
                  <c:v>551</c:v>
                </c:pt>
                <c:pt idx="11572">
                  <c:v>553</c:v>
                </c:pt>
                <c:pt idx="11573">
                  <c:v>555</c:v>
                </c:pt>
                <c:pt idx="11574">
                  <c:v>551</c:v>
                </c:pt>
                <c:pt idx="11575">
                  <c:v>557</c:v>
                </c:pt>
                <c:pt idx="11576">
                  <c:v>551</c:v>
                </c:pt>
                <c:pt idx="11577">
                  <c:v>556</c:v>
                </c:pt>
                <c:pt idx="11578">
                  <c:v>552</c:v>
                </c:pt>
                <c:pt idx="11579">
                  <c:v>565</c:v>
                </c:pt>
                <c:pt idx="11580">
                  <c:v>551</c:v>
                </c:pt>
                <c:pt idx="11581">
                  <c:v>552</c:v>
                </c:pt>
                <c:pt idx="11582">
                  <c:v>551</c:v>
                </c:pt>
                <c:pt idx="11583">
                  <c:v>551</c:v>
                </c:pt>
                <c:pt idx="11584">
                  <c:v>551</c:v>
                </c:pt>
                <c:pt idx="11585">
                  <c:v>551</c:v>
                </c:pt>
                <c:pt idx="11586">
                  <c:v>550</c:v>
                </c:pt>
                <c:pt idx="11587">
                  <c:v>548</c:v>
                </c:pt>
                <c:pt idx="11588">
                  <c:v>550</c:v>
                </c:pt>
                <c:pt idx="11589">
                  <c:v>556</c:v>
                </c:pt>
                <c:pt idx="11590">
                  <c:v>556</c:v>
                </c:pt>
                <c:pt idx="11591">
                  <c:v>554</c:v>
                </c:pt>
                <c:pt idx="11592">
                  <c:v>555</c:v>
                </c:pt>
                <c:pt idx="11593">
                  <c:v>552</c:v>
                </c:pt>
                <c:pt idx="11594">
                  <c:v>555</c:v>
                </c:pt>
                <c:pt idx="11595">
                  <c:v>552</c:v>
                </c:pt>
                <c:pt idx="11596">
                  <c:v>556</c:v>
                </c:pt>
                <c:pt idx="11597">
                  <c:v>550</c:v>
                </c:pt>
                <c:pt idx="11598">
                  <c:v>552</c:v>
                </c:pt>
                <c:pt idx="11599">
                  <c:v>553</c:v>
                </c:pt>
                <c:pt idx="11600">
                  <c:v>551</c:v>
                </c:pt>
                <c:pt idx="11601">
                  <c:v>554</c:v>
                </c:pt>
                <c:pt idx="11602">
                  <c:v>555</c:v>
                </c:pt>
                <c:pt idx="11603">
                  <c:v>555</c:v>
                </c:pt>
                <c:pt idx="11604">
                  <c:v>551</c:v>
                </c:pt>
                <c:pt idx="11605">
                  <c:v>556</c:v>
                </c:pt>
                <c:pt idx="11606">
                  <c:v>552</c:v>
                </c:pt>
                <c:pt idx="11607">
                  <c:v>561</c:v>
                </c:pt>
                <c:pt idx="11608">
                  <c:v>552</c:v>
                </c:pt>
                <c:pt idx="11609">
                  <c:v>552</c:v>
                </c:pt>
                <c:pt idx="11610">
                  <c:v>556</c:v>
                </c:pt>
                <c:pt idx="11611">
                  <c:v>553</c:v>
                </c:pt>
                <c:pt idx="11612">
                  <c:v>556</c:v>
                </c:pt>
                <c:pt idx="11613">
                  <c:v>551</c:v>
                </c:pt>
                <c:pt idx="11614">
                  <c:v>551</c:v>
                </c:pt>
                <c:pt idx="11615">
                  <c:v>552</c:v>
                </c:pt>
                <c:pt idx="11616">
                  <c:v>551</c:v>
                </c:pt>
                <c:pt idx="11617">
                  <c:v>557</c:v>
                </c:pt>
                <c:pt idx="11618">
                  <c:v>551</c:v>
                </c:pt>
                <c:pt idx="11619">
                  <c:v>554</c:v>
                </c:pt>
                <c:pt idx="11620">
                  <c:v>551</c:v>
                </c:pt>
                <c:pt idx="11621">
                  <c:v>560</c:v>
                </c:pt>
                <c:pt idx="11622">
                  <c:v>552</c:v>
                </c:pt>
                <c:pt idx="11623">
                  <c:v>553</c:v>
                </c:pt>
                <c:pt idx="11624">
                  <c:v>551</c:v>
                </c:pt>
                <c:pt idx="11625">
                  <c:v>552</c:v>
                </c:pt>
                <c:pt idx="11626">
                  <c:v>552</c:v>
                </c:pt>
                <c:pt idx="11627">
                  <c:v>552</c:v>
                </c:pt>
                <c:pt idx="11628">
                  <c:v>551</c:v>
                </c:pt>
                <c:pt idx="11629">
                  <c:v>553</c:v>
                </c:pt>
                <c:pt idx="11630">
                  <c:v>553</c:v>
                </c:pt>
                <c:pt idx="11631">
                  <c:v>552</c:v>
                </c:pt>
                <c:pt idx="11632">
                  <c:v>552</c:v>
                </c:pt>
                <c:pt idx="11633">
                  <c:v>552</c:v>
                </c:pt>
                <c:pt idx="11634">
                  <c:v>552</c:v>
                </c:pt>
                <c:pt idx="11635">
                  <c:v>555</c:v>
                </c:pt>
                <c:pt idx="11636">
                  <c:v>555</c:v>
                </c:pt>
                <c:pt idx="11637">
                  <c:v>552</c:v>
                </c:pt>
                <c:pt idx="11638">
                  <c:v>555</c:v>
                </c:pt>
                <c:pt idx="11639">
                  <c:v>552</c:v>
                </c:pt>
                <c:pt idx="11640">
                  <c:v>551</c:v>
                </c:pt>
                <c:pt idx="11641">
                  <c:v>551</c:v>
                </c:pt>
                <c:pt idx="11642">
                  <c:v>547</c:v>
                </c:pt>
                <c:pt idx="11643">
                  <c:v>552</c:v>
                </c:pt>
                <c:pt idx="11644">
                  <c:v>548</c:v>
                </c:pt>
                <c:pt idx="11645">
                  <c:v>548</c:v>
                </c:pt>
                <c:pt idx="11646">
                  <c:v>552</c:v>
                </c:pt>
                <c:pt idx="11647">
                  <c:v>548</c:v>
                </c:pt>
                <c:pt idx="11648">
                  <c:v>555</c:v>
                </c:pt>
                <c:pt idx="11649">
                  <c:v>551</c:v>
                </c:pt>
                <c:pt idx="11650">
                  <c:v>557</c:v>
                </c:pt>
                <c:pt idx="11651">
                  <c:v>551</c:v>
                </c:pt>
                <c:pt idx="11652">
                  <c:v>551</c:v>
                </c:pt>
                <c:pt idx="11653">
                  <c:v>552</c:v>
                </c:pt>
                <c:pt idx="11654">
                  <c:v>551</c:v>
                </c:pt>
                <c:pt idx="11655">
                  <c:v>554</c:v>
                </c:pt>
                <c:pt idx="11656">
                  <c:v>552</c:v>
                </c:pt>
                <c:pt idx="11657">
                  <c:v>551</c:v>
                </c:pt>
                <c:pt idx="11658">
                  <c:v>557</c:v>
                </c:pt>
                <c:pt idx="11659">
                  <c:v>551</c:v>
                </c:pt>
                <c:pt idx="11660">
                  <c:v>552</c:v>
                </c:pt>
                <c:pt idx="11661">
                  <c:v>551</c:v>
                </c:pt>
                <c:pt idx="11662">
                  <c:v>553</c:v>
                </c:pt>
                <c:pt idx="11663">
                  <c:v>556</c:v>
                </c:pt>
                <c:pt idx="11664">
                  <c:v>557</c:v>
                </c:pt>
                <c:pt idx="11665">
                  <c:v>551</c:v>
                </c:pt>
                <c:pt idx="11666">
                  <c:v>556</c:v>
                </c:pt>
                <c:pt idx="11667">
                  <c:v>552</c:v>
                </c:pt>
                <c:pt idx="11668">
                  <c:v>556</c:v>
                </c:pt>
                <c:pt idx="11669">
                  <c:v>551</c:v>
                </c:pt>
                <c:pt idx="11670">
                  <c:v>551</c:v>
                </c:pt>
                <c:pt idx="11671">
                  <c:v>553</c:v>
                </c:pt>
                <c:pt idx="11672">
                  <c:v>558</c:v>
                </c:pt>
                <c:pt idx="11673">
                  <c:v>556</c:v>
                </c:pt>
                <c:pt idx="11674">
                  <c:v>551</c:v>
                </c:pt>
                <c:pt idx="11675">
                  <c:v>552</c:v>
                </c:pt>
                <c:pt idx="11676">
                  <c:v>555</c:v>
                </c:pt>
                <c:pt idx="11677">
                  <c:v>554</c:v>
                </c:pt>
                <c:pt idx="11678">
                  <c:v>551</c:v>
                </c:pt>
                <c:pt idx="11679">
                  <c:v>556</c:v>
                </c:pt>
                <c:pt idx="11680">
                  <c:v>553</c:v>
                </c:pt>
                <c:pt idx="11681">
                  <c:v>556</c:v>
                </c:pt>
                <c:pt idx="11682">
                  <c:v>552</c:v>
                </c:pt>
                <c:pt idx="11683">
                  <c:v>549</c:v>
                </c:pt>
                <c:pt idx="11684">
                  <c:v>552</c:v>
                </c:pt>
                <c:pt idx="11685">
                  <c:v>552</c:v>
                </c:pt>
                <c:pt idx="11686">
                  <c:v>555</c:v>
                </c:pt>
                <c:pt idx="11687">
                  <c:v>552</c:v>
                </c:pt>
                <c:pt idx="11688">
                  <c:v>555</c:v>
                </c:pt>
                <c:pt idx="11689">
                  <c:v>552</c:v>
                </c:pt>
                <c:pt idx="11690">
                  <c:v>556</c:v>
                </c:pt>
                <c:pt idx="11691">
                  <c:v>557</c:v>
                </c:pt>
                <c:pt idx="11692">
                  <c:v>551</c:v>
                </c:pt>
                <c:pt idx="11693">
                  <c:v>556</c:v>
                </c:pt>
                <c:pt idx="11694">
                  <c:v>551</c:v>
                </c:pt>
                <c:pt idx="11695">
                  <c:v>556</c:v>
                </c:pt>
                <c:pt idx="11696">
                  <c:v>553</c:v>
                </c:pt>
                <c:pt idx="11697">
                  <c:v>552</c:v>
                </c:pt>
                <c:pt idx="11698">
                  <c:v>554</c:v>
                </c:pt>
                <c:pt idx="11699">
                  <c:v>553</c:v>
                </c:pt>
                <c:pt idx="11700">
                  <c:v>554</c:v>
                </c:pt>
                <c:pt idx="11701">
                  <c:v>548</c:v>
                </c:pt>
                <c:pt idx="11702">
                  <c:v>549</c:v>
                </c:pt>
                <c:pt idx="11703">
                  <c:v>552</c:v>
                </c:pt>
                <c:pt idx="11704">
                  <c:v>547</c:v>
                </c:pt>
                <c:pt idx="11705">
                  <c:v>553</c:v>
                </c:pt>
                <c:pt idx="11706">
                  <c:v>552</c:v>
                </c:pt>
                <c:pt idx="11707">
                  <c:v>551</c:v>
                </c:pt>
                <c:pt idx="11708">
                  <c:v>551</c:v>
                </c:pt>
                <c:pt idx="11709">
                  <c:v>552</c:v>
                </c:pt>
                <c:pt idx="11710">
                  <c:v>552</c:v>
                </c:pt>
                <c:pt idx="11711">
                  <c:v>551</c:v>
                </c:pt>
                <c:pt idx="11712">
                  <c:v>556</c:v>
                </c:pt>
                <c:pt idx="11713">
                  <c:v>551</c:v>
                </c:pt>
                <c:pt idx="11714">
                  <c:v>556</c:v>
                </c:pt>
                <c:pt idx="11715">
                  <c:v>552</c:v>
                </c:pt>
                <c:pt idx="11716">
                  <c:v>553</c:v>
                </c:pt>
                <c:pt idx="11717">
                  <c:v>551</c:v>
                </c:pt>
                <c:pt idx="11718">
                  <c:v>552</c:v>
                </c:pt>
                <c:pt idx="11719">
                  <c:v>559</c:v>
                </c:pt>
                <c:pt idx="11720">
                  <c:v>551</c:v>
                </c:pt>
                <c:pt idx="11721">
                  <c:v>556</c:v>
                </c:pt>
                <c:pt idx="11722">
                  <c:v>551</c:v>
                </c:pt>
                <c:pt idx="11723">
                  <c:v>555</c:v>
                </c:pt>
                <c:pt idx="11724">
                  <c:v>551</c:v>
                </c:pt>
                <c:pt idx="11725">
                  <c:v>556</c:v>
                </c:pt>
                <c:pt idx="11726">
                  <c:v>551</c:v>
                </c:pt>
                <c:pt idx="11727">
                  <c:v>555</c:v>
                </c:pt>
                <c:pt idx="11728">
                  <c:v>555</c:v>
                </c:pt>
                <c:pt idx="11729">
                  <c:v>553</c:v>
                </c:pt>
                <c:pt idx="11730">
                  <c:v>554</c:v>
                </c:pt>
                <c:pt idx="11731">
                  <c:v>552</c:v>
                </c:pt>
                <c:pt idx="11732">
                  <c:v>551</c:v>
                </c:pt>
                <c:pt idx="11733">
                  <c:v>554</c:v>
                </c:pt>
                <c:pt idx="11734">
                  <c:v>554</c:v>
                </c:pt>
                <c:pt idx="11735">
                  <c:v>552</c:v>
                </c:pt>
                <c:pt idx="11736">
                  <c:v>551</c:v>
                </c:pt>
                <c:pt idx="11737">
                  <c:v>556</c:v>
                </c:pt>
                <c:pt idx="11738">
                  <c:v>551</c:v>
                </c:pt>
                <c:pt idx="11739">
                  <c:v>556</c:v>
                </c:pt>
                <c:pt idx="11740">
                  <c:v>551</c:v>
                </c:pt>
                <c:pt idx="11741">
                  <c:v>553</c:v>
                </c:pt>
                <c:pt idx="11742">
                  <c:v>553</c:v>
                </c:pt>
                <c:pt idx="11743">
                  <c:v>551</c:v>
                </c:pt>
                <c:pt idx="11744">
                  <c:v>552</c:v>
                </c:pt>
                <c:pt idx="11745">
                  <c:v>550</c:v>
                </c:pt>
                <c:pt idx="11746">
                  <c:v>552</c:v>
                </c:pt>
                <c:pt idx="11747">
                  <c:v>558</c:v>
                </c:pt>
                <c:pt idx="11748">
                  <c:v>554</c:v>
                </c:pt>
                <c:pt idx="11749">
                  <c:v>552</c:v>
                </c:pt>
                <c:pt idx="11750">
                  <c:v>555</c:v>
                </c:pt>
                <c:pt idx="11751">
                  <c:v>554</c:v>
                </c:pt>
                <c:pt idx="11752">
                  <c:v>555</c:v>
                </c:pt>
                <c:pt idx="11753">
                  <c:v>551</c:v>
                </c:pt>
                <c:pt idx="11754">
                  <c:v>555</c:v>
                </c:pt>
                <c:pt idx="11755">
                  <c:v>552</c:v>
                </c:pt>
                <c:pt idx="11756">
                  <c:v>561</c:v>
                </c:pt>
                <c:pt idx="11757">
                  <c:v>551</c:v>
                </c:pt>
                <c:pt idx="11758">
                  <c:v>550</c:v>
                </c:pt>
                <c:pt idx="11759">
                  <c:v>548</c:v>
                </c:pt>
                <c:pt idx="11760">
                  <c:v>549</c:v>
                </c:pt>
                <c:pt idx="11761">
                  <c:v>549</c:v>
                </c:pt>
                <c:pt idx="11762">
                  <c:v>547</c:v>
                </c:pt>
                <c:pt idx="11763">
                  <c:v>550</c:v>
                </c:pt>
                <c:pt idx="11764">
                  <c:v>547</c:v>
                </c:pt>
                <c:pt idx="11765">
                  <c:v>555</c:v>
                </c:pt>
                <c:pt idx="11766">
                  <c:v>552</c:v>
                </c:pt>
                <c:pt idx="11767">
                  <c:v>551</c:v>
                </c:pt>
                <c:pt idx="11768">
                  <c:v>556</c:v>
                </c:pt>
                <c:pt idx="11769">
                  <c:v>552</c:v>
                </c:pt>
                <c:pt idx="11770">
                  <c:v>558</c:v>
                </c:pt>
                <c:pt idx="11771">
                  <c:v>556</c:v>
                </c:pt>
                <c:pt idx="11772">
                  <c:v>550</c:v>
                </c:pt>
                <c:pt idx="11773">
                  <c:v>552</c:v>
                </c:pt>
                <c:pt idx="11774">
                  <c:v>551</c:v>
                </c:pt>
                <c:pt idx="11775">
                  <c:v>561</c:v>
                </c:pt>
                <c:pt idx="11776">
                  <c:v>550</c:v>
                </c:pt>
                <c:pt idx="11777">
                  <c:v>554</c:v>
                </c:pt>
                <c:pt idx="11778">
                  <c:v>551</c:v>
                </c:pt>
                <c:pt idx="11779">
                  <c:v>551</c:v>
                </c:pt>
                <c:pt idx="11780">
                  <c:v>552</c:v>
                </c:pt>
                <c:pt idx="11781">
                  <c:v>554</c:v>
                </c:pt>
                <c:pt idx="11782">
                  <c:v>555</c:v>
                </c:pt>
                <c:pt idx="11783">
                  <c:v>551</c:v>
                </c:pt>
                <c:pt idx="11784">
                  <c:v>555</c:v>
                </c:pt>
                <c:pt idx="11785">
                  <c:v>556</c:v>
                </c:pt>
                <c:pt idx="11786">
                  <c:v>552</c:v>
                </c:pt>
                <c:pt idx="11787">
                  <c:v>553</c:v>
                </c:pt>
                <c:pt idx="11788">
                  <c:v>555</c:v>
                </c:pt>
                <c:pt idx="11789">
                  <c:v>551</c:v>
                </c:pt>
                <c:pt idx="11790">
                  <c:v>552</c:v>
                </c:pt>
                <c:pt idx="11791">
                  <c:v>551</c:v>
                </c:pt>
                <c:pt idx="11792">
                  <c:v>550</c:v>
                </c:pt>
                <c:pt idx="11793">
                  <c:v>554</c:v>
                </c:pt>
                <c:pt idx="11794">
                  <c:v>552</c:v>
                </c:pt>
                <c:pt idx="11795">
                  <c:v>554</c:v>
                </c:pt>
                <c:pt idx="11796">
                  <c:v>551</c:v>
                </c:pt>
                <c:pt idx="11797">
                  <c:v>555</c:v>
                </c:pt>
                <c:pt idx="11798">
                  <c:v>554</c:v>
                </c:pt>
                <c:pt idx="11799">
                  <c:v>558</c:v>
                </c:pt>
                <c:pt idx="11800">
                  <c:v>551</c:v>
                </c:pt>
                <c:pt idx="11801">
                  <c:v>551</c:v>
                </c:pt>
                <c:pt idx="11802">
                  <c:v>552</c:v>
                </c:pt>
                <c:pt idx="11803">
                  <c:v>558</c:v>
                </c:pt>
                <c:pt idx="11804">
                  <c:v>551</c:v>
                </c:pt>
                <c:pt idx="11805">
                  <c:v>555</c:v>
                </c:pt>
                <c:pt idx="11806">
                  <c:v>552</c:v>
                </c:pt>
                <c:pt idx="11807">
                  <c:v>554</c:v>
                </c:pt>
                <c:pt idx="11808">
                  <c:v>551</c:v>
                </c:pt>
                <c:pt idx="11809">
                  <c:v>555</c:v>
                </c:pt>
                <c:pt idx="11810">
                  <c:v>551</c:v>
                </c:pt>
                <c:pt idx="11811">
                  <c:v>555</c:v>
                </c:pt>
                <c:pt idx="11812">
                  <c:v>556</c:v>
                </c:pt>
                <c:pt idx="11813">
                  <c:v>551</c:v>
                </c:pt>
                <c:pt idx="11814">
                  <c:v>550</c:v>
                </c:pt>
                <c:pt idx="11815">
                  <c:v>551</c:v>
                </c:pt>
                <c:pt idx="11816">
                  <c:v>552</c:v>
                </c:pt>
                <c:pt idx="11817">
                  <c:v>552</c:v>
                </c:pt>
                <c:pt idx="11818">
                  <c:v>547</c:v>
                </c:pt>
                <c:pt idx="11819">
                  <c:v>550</c:v>
                </c:pt>
                <c:pt idx="11820">
                  <c:v>552</c:v>
                </c:pt>
                <c:pt idx="11821">
                  <c:v>547</c:v>
                </c:pt>
                <c:pt idx="11822">
                  <c:v>547</c:v>
                </c:pt>
                <c:pt idx="11823">
                  <c:v>547</c:v>
                </c:pt>
                <c:pt idx="11824">
                  <c:v>551</c:v>
                </c:pt>
                <c:pt idx="11825">
                  <c:v>552</c:v>
                </c:pt>
                <c:pt idx="11826">
                  <c:v>555</c:v>
                </c:pt>
                <c:pt idx="11827">
                  <c:v>555</c:v>
                </c:pt>
                <c:pt idx="11828">
                  <c:v>550</c:v>
                </c:pt>
                <c:pt idx="11829">
                  <c:v>553</c:v>
                </c:pt>
                <c:pt idx="11830">
                  <c:v>551</c:v>
                </c:pt>
                <c:pt idx="11831">
                  <c:v>559</c:v>
                </c:pt>
                <c:pt idx="11832">
                  <c:v>550</c:v>
                </c:pt>
                <c:pt idx="11833">
                  <c:v>551</c:v>
                </c:pt>
                <c:pt idx="11834">
                  <c:v>554</c:v>
                </c:pt>
                <c:pt idx="11835">
                  <c:v>553</c:v>
                </c:pt>
                <c:pt idx="11836">
                  <c:v>554</c:v>
                </c:pt>
                <c:pt idx="11837">
                  <c:v>551</c:v>
                </c:pt>
                <c:pt idx="11838">
                  <c:v>555</c:v>
                </c:pt>
                <c:pt idx="11839">
                  <c:v>551</c:v>
                </c:pt>
                <c:pt idx="11840">
                  <c:v>559</c:v>
                </c:pt>
                <c:pt idx="11841">
                  <c:v>551</c:v>
                </c:pt>
                <c:pt idx="11842">
                  <c:v>550</c:v>
                </c:pt>
                <c:pt idx="11843">
                  <c:v>550</c:v>
                </c:pt>
                <c:pt idx="11844">
                  <c:v>550</c:v>
                </c:pt>
                <c:pt idx="11845">
                  <c:v>557</c:v>
                </c:pt>
                <c:pt idx="11846">
                  <c:v>551</c:v>
                </c:pt>
                <c:pt idx="11847">
                  <c:v>554</c:v>
                </c:pt>
                <c:pt idx="11848">
                  <c:v>550</c:v>
                </c:pt>
                <c:pt idx="11849">
                  <c:v>553</c:v>
                </c:pt>
                <c:pt idx="11850">
                  <c:v>556</c:v>
                </c:pt>
                <c:pt idx="11851">
                  <c:v>551</c:v>
                </c:pt>
                <c:pt idx="11852">
                  <c:v>551</c:v>
                </c:pt>
                <c:pt idx="11853">
                  <c:v>550</c:v>
                </c:pt>
                <c:pt idx="11854">
                  <c:v>555</c:v>
                </c:pt>
                <c:pt idx="11855">
                  <c:v>551</c:v>
                </c:pt>
                <c:pt idx="11856">
                  <c:v>552</c:v>
                </c:pt>
                <c:pt idx="11857">
                  <c:v>550</c:v>
                </c:pt>
                <c:pt idx="11858">
                  <c:v>553</c:v>
                </c:pt>
                <c:pt idx="11859">
                  <c:v>559</c:v>
                </c:pt>
                <c:pt idx="11860">
                  <c:v>550</c:v>
                </c:pt>
                <c:pt idx="11861">
                  <c:v>550</c:v>
                </c:pt>
                <c:pt idx="11862">
                  <c:v>554</c:v>
                </c:pt>
                <c:pt idx="11863">
                  <c:v>550</c:v>
                </c:pt>
                <c:pt idx="11864">
                  <c:v>554</c:v>
                </c:pt>
                <c:pt idx="11865">
                  <c:v>550</c:v>
                </c:pt>
                <c:pt idx="11866">
                  <c:v>550</c:v>
                </c:pt>
                <c:pt idx="11867">
                  <c:v>551</c:v>
                </c:pt>
                <c:pt idx="11868">
                  <c:v>554</c:v>
                </c:pt>
                <c:pt idx="11869">
                  <c:v>551</c:v>
                </c:pt>
                <c:pt idx="11870">
                  <c:v>551</c:v>
                </c:pt>
                <c:pt idx="11871">
                  <c:v>550</c:v>
                </c:pt>
                <c:pt idx="11872">
                  <c:v>550</c:v>
                </c:pt>
                <c:pt idx="11873">
                  <c:v>550</c:v>
                </c:pt>
                <c:pt idx="11874">
                  <c:v>551</c:v>
                </c:pt>
                <c:pt idx="11875">
                  <c:v>551</c:v>
                </c:pt>
                <c:pt idx="11876">
                  <c:v>550</c:v>
                </c:pt>
                <c:pt idx="11877">
                  <c:v>549</c:v>
                </c:pt>
                <c:pt idx="11878">
                  <c:v>551</c:v>
                </c:pt>
                <c:pt idx="11879">
                  <c:v>546</c:v>
                </c:pt>
                <c:pt idx="11880">
                  <c:v>547</c:v>
                </c:pt>
                <c:pt idx="11881">
                  <c:v>547</c:v>
                </c:pt>
                <c:pt idx="11882">
                  <c:v>552</c:v>
                </c:pt>
                <c:pt idx="11883">
                  <c:v>549</c:v>
                </c:pt>
                <c:pt idx="11884">
                  <c:v>550</c:v>
                </c:pt>
                <c:pt idx="11885">
                  <c:v>555</c:v>
                </c:pt>
                <c:pt idx="11886">
                  <c:v>550</c:v>
                </c:pt>
                <c:pt idx="11887">
                  <c:v>557</c:v>
                </c:pt>
                <c:pt idx="11888">
                  <c:v>551</c:v>
                </c:pt>
                <c:pt idx="11889">
                  <c:v>550</c:v>
                </c:pt>
                <c:pt idx="11890">
                  <c:v>554</c:v>
                </c:pt>
                <c:pt idx="11891">
                  <c:v>555</c:v>
                </c:pt>
                <c:pt idx="11892">
                  <c:v>554</c:v>
                </c:pt>
                <c:pt idx="11893">
                  <c:v>552</c:v>
                </c:pt>
                <c:pt idx="11894">
                  <c:v>555</c:v>
                </c:pt>
                <c:pt idx="11895">
                  <c:v>552</c:v>
                </c:pt>
                <c:pt idx="11896">
                  <c:v>557</c:v>
                </c:pt>
                <c:pt idx="11897">
                  <c:v>551</c:v>
                </c:pt>
                <c:pt idx="11898">
                  <c:v>552</c:v>
                </c:pt>
                <c:pt idx="11899">
                  <c:v>553</c:v>
                </c:pt>
                <c:pt idx="11900">
                  <c:v>550</c:v>
                </c:pt>
                <c:pt idx="11901">
                  <c:v>551</c:v>
                </c:pt>
                <c:pt idx="11902">
                  <c:v>550</c:v>
                </c:pt>
                <c:pt idx="11903">
                  <c:v>550</c:v>
                </c:pt>
                <c:pt idx="11904">
                  <c:v>550</c:v>
                </c:pt>
                <c:pt idx="11905">
                  <c:v>550</c:v>
                </c:pt>
                <c:pt idx="11906">
                  <c:v>551</c:v>
                </c:pt>
                <c:pt idx="11907">
                  <c:v>550</c:v>
                </c:pt>
                <c:pt idx="11908">
                  <c:v>554</c:v>
                </c:pt>
                <c:pt idx="11909">
                  <c:v>551</c:v>
                </c:pt>
                <c:pt idx="11910">
                  <c:v>554</c:v>
                </c:pt>
                <c:pt idx="11911">
                  <c:v>550</c:v>
                </c:pt>
                <c:pt idx="11912">
                  <c:v>553</c:v>
                </c:pt>
                <c:pt idx="11913">
                  <c:v>550</c:v>
                </c:pt>
                <c:pt idx="11914">
                  <c:v>557</c:v>
                </c:pt>
                <c:pt idx="11915">
                  <c:v>554</c:v>
                </c:pt>
                <c:pt idx="11916">
                  <c:v>553</c:v>
                </c:pt>
                <c:pt idx="11917">
                  <c:v>550</c:v>
                </c:pt>
                <c:pt idx="11918">
                  <c:v>554</c:v>
                </c:pt>
                <c:pt idx="11919">
                  <c:v>550</c:v>
                </c:pt>
                <c:pt idx="11920">
                  <c:v>556</c:v>
                </c:pt>
                <c:pt idx="11921">
                  <c:v>550</c:v>
                </c:pt>
                <c:pt idx="11922">
                  <c:v>550</c:v>
                </c:pt>
                <c:pt idx="11923">
                  <c:v>553</c:v>
                </c:pt>
                <c:pt idx="11924">
                  <c:v>556</c:v>
                </c:pt>
                <c:pt idx="11925">
                  <c:v>550</c:v>
                </c:pt>
                <c:pt idx="11926">
                  <c:v>553</c:v>
                </c:pt>
                <c:pt idx="11927">
                  <c:v>553</c:v>
                </c:pt>
                <c:pt idx="11928">
                  <c:v>551</c:v>
                </c:pt>
                <c:pt idx="11929">
                  <c:v>552</c:v>
                </c:pt>
                <c:pt idx="11930">
                  <c:v>550</c:v>
                </c:pt>
                <c:pt idx="11931">
                  <c:v>550</c:v>
                </c:pt>
                <c:pt idx="11932">
                  <c:v>550</c:v>
                </c:pt>
                <c:pt idx="11933">
                  <c:v>550</c:v>
                </c:pt>
                <c:pt idx="11934">
                  <c:v>552</c:v>
                </c:pt>
                <c:pt idx="11935">
                  <c:v>551</c:v>
                </c:pt>
                <c:pt idx="11936">
                  <c:v>551</c:v>
                </c:pt>
                <c:pt idx="11937">
                  <c:v>547</c:v>
                </c:pt>
                <c:pt idx="11938">
                  <c:v>553</c:v>
                </c:pt>
                <c:pt idx="11939">
                  <c:v>548</c:v>
                </c:pt>
                <c:pt idx="11940">
                  <c:v>551</c:v>
                </c:pt>
                <c:pt idx="11941">
                  <c:v>546</c:v>
                </c:pt>
                <c:pt idx="11942">
                  <c:v>548</c:v>
                </c:pt>
                <c:pt idx="11943">
                  <c:v>555</c:v>
                </c:pt>
                <c:pt idx="11944">
                  <c:v>550</c:v>
                </c:pt>
                <c:pt idx="11945">
                  <c:v>550</c:v>
                </c:pt>
                <c:pt idx="11946">
                  <c:v>551</c:v>
                </c:pt>
                <c:pt idx="11947">
                  <c:v>550</c:v>
                </c:pt>
                <c:pt idx="11948">
                  <c:v>550</c:v>
                </c:pt>
                <c:pt idx="11949">
                  <c:v>550</c:v>
                </c:pt>
                <c:pt idx="11950">
                  <c:v>551</c:v>
                </c:pt>
                <c:pt idx="11951">
                  <c:v>550</c:v>
                </c:pt>
                <c:pt idx="11952">
                  <c:v>558</c:v>
                </c:pt>
                <c:pt idx="11953">
                  <c:v>550</c:v>
                </c:pt>
                <c:pt idx="11954">
                  <c:v>555</c:v>
                </c:pt>
                <c:pt idx="11955">
                  <c:v>550</c:v>
                </c:pt>
                <c:pt idx="11956">
                  <c:v>556</c:v>
                </c:pt>
                <c:pt idx="11957">
                  <c:v>552</c:v>
                </c:pt>
                <c:pt idx="11958">
                  <c:v>552</c:v>
                </c:pt>
                <c:pt idx="11959">
                  <c:v>551</c:v>
                </c:pt>
                <c:pt idx="11960">
                  <c:v>554</c:v>
                </c:pt>
                <c:pt idx="11961">
                  <c:v>555</c:v>
                </c:pt>
                <c:pt idx="11962">
                  <c:v>550</c:v>
                </c:pt>
                <c:pt idx="11963">
                  <c:v>550</c:v>
                </c:pt>
                <c:pt idx="11964">
                  <c:v>550</c:v>
                </c:pt>
                <c:pt idx="11965">
                  <c:v>550</c:v>
                </c:pt>
                <c:pt idx="11966">
                  <c:v>556</c:v>
                </c:pt>
                <c:pt idx="11967">
                  <c:v>550</c:v>
                </c:pt>
                <c:pt idx="11968">
                  <c:v>551</c:v>
                </c:pt>
                <c:pt idx="11969">
                  <c:v>550</c:v>
                </c:pt>
                <c:pt idx="11970">
                  <c:v>552</c:v>
                </c:pt>
                <c:pt idx="11971">
                  <c:v>557</c:v>
                </c:pt>
                <c:pt idx="11972">
                  <c:v>550</c:v>
                </c:pt>
                <c:pt idx="11973">
                  <c:v>550</c:v>
                </c:pt>
                <c:pt idx="11974">
                  <c:v>551</c:v>
                </c:pt>
                <c:pt idx="11975">
                  <c:v>553</c:v>
                </c:pt>
                <c:pt idx="11976">
                  <c:v>550</c:v>
                </c:pt>
                <c:pt idx="11977">
                  <c:v>551</c:v>
                </c:pt>
                <c:pt idx="11978">
                  <c:v>550</c:v>
                </c:pt>
                <c:pt idx="11979">
                  <c:v>554</c:v>
                </c:pt>
                <c:pt idx="11980">
                  <c:v>550</c:v>
                </c:pt>
                <c:pt idx="11981">
                  <c:v>550</c:v>
                </c:pt>
                <c:pt idx="11982">
                  <c:v>554</c:v>
                </c:pt>
                <c:pt idx="11983">
                  <c:v>550</c:v>
                </c:pt>
                <c:pt idx="11984">
                  <c:v>549</c:v>
                </c:pt>
                <c:pt idx="11985">
                  <c:v>550</c:v>
                </c:pt>
                <c:pt idx="11986">
                  <c:v>555</c:v>
                </c:pt>
                <c:pt idx="11987">
                  <c:v>555</c:v>
                </c:pt>
                <c:pt idx="11988">
                  <c:v>552</c:v>
                </c:pt>
                <c:pt idx="11989">
                  <c:v>551</c:v>
                </c:pt>
                <c:pt idx="11990">
                  <c:v>554</c:v>
                </c:pt>
                <c:pt idx="11991">
                  <c:v>550</c:v>
                </c:pt>
                <c:pt idx="11992">
                  <c:v>555</c:v>
                </c:pt>
                <c:pt idx="11993">
                  <c:v>549</c:v>
                </c:pt>
                <c:pt idx="11994">
                  <c:v>550</c:v>
                </c:pt>
                <c:pt idx="11995">
                  <c:v>550</c:v>
                </c:pt>
                <c:pt idx="11996">
                  <c:v>546</c:v>
                </c:pt>
                <c:pt idx="11997">
                  <c:v>547</c:v>
                </c:pt>
                <c:pt idx="11998">
                  <c:v>551</c:v>
                </c:pt>
                <c:pt idx="11999">
                  <c:v>552</c:v>
                </c:pt>
                <c:pt idx="12000">
                  <c:v>547</c:v>
                </c:pt>
                <c:pt idx="12001">
                  <c:v>546</c:v>
                </c:pt>
                <c:pt idx="12002">
                  <c:v>554</c:v>
                </c:pt>
                <c:pt idx="12003">
                  <c:v>550</c:v>
                </c:pt>
                <c:pt idx="12004">
                  <c:v>550</c:v>
                </c:pt>
                <c:pt idx="12005">
                  <c:v>550</c:v>
                </c:pt>
                <c:pt idx="12006">
                  <c:v>556</c:v>
                </c:pt>
                <c:pt idx="12007">
                  <c:v>550</c:v>
                </c:pt>
                <c:pt idx="12008">
                  <c:v>555</c:v>
                </c:pt>
                <c:pt idx="12009">
                  <c:v>551</c:v>
                </c:pt>
                <c:pt idx="12010">
                  <c:v>550</c:v>
                </c:pt>
                <c:pt idx="12011">
                  <c:v>551</c:v>
                </c:pt>
                <c:pt idx="12012">
                  <c:v>551</c:v>
                </c:pt>
                <c:pt idx="12013">
                  <c:v>552</c:v>
                </c:pt>
                <c:pt idx="12014">
                  <c:v>550</c:v>
                </c:pt>
                <c:pt idx="12015">
                  <c:v>552</c:v>
                </c:pt>
                <c:pt idx="12016">
                  <c:v>549</c:v>
                </c:pt>
                <c:pt idx="12017">
                  <c:v>555</c:v>
                </c:pt>
                <c:pt idx="12018">
                  <c:v>550</c:v>
                </c:pt>
                <c:pt idx="12019">
                  <c:v>554</c:v>
                </c:pt>
                <c:pt idx="12020">
                  <c:v>550</c:v>
                </c:pt>
                <c:pt idx="12021">
                  <c:v>551</c:v>
                </c:pt>
                <c:pt idx="12022">
                  <c:v>549</c:v>
                </c:pt>
                <c:pt idx="12023">
                  <c:v>550</c:v>
                </c:pt>
                <c:pt idx="12024">
                  <c:v>550</c:v>
                </c:pt>
                <c:pt idx="12025">
                  <c:v>551</c:v>
                </c:pt>
                <c:pt idx="12026">
                  <c:v>551</c:v>
                </c:pt>
                <c:pt idx="12027">
                  <c:v>558</c:v>
                </c:pt>
                <c:pt idx="12028">
                  <c:v>553</c:v>
                </c:pt>
                <c:pt idx="12029">
                  <c:v>550</c:v>
                </c:pt>
                <c:pt idx="12030">
                  <c:v>550</c:v>
                </c:pt>
                <c:pt idx="12031">
                  <c:v>550</c:v>
                </c:pt>
                <c:pt idx="12032">
                  <c:v>555</c:v>
                </c:pt>
                <c:pt idx="12033">
                  <c:v>550</c:v>
                </c:pt>
                <c:pt idx="12034">
                  <c:v>550</c:v>
                </c:pt>
                <c:pt idx="12035">
                  <c:v>550</c:v>
                </c:pt>
                <c:pt idx="12036">
                  <c:v>553</c:v>
                </c:pt>
                <c:pt idx="12037">
                  <c:v>550</c:v>
                </c:pt>
                <c:pt idx="12038">
                  <c:v>553</c:v>
                </c:pt>
                <c:pt idx="12039">
                  <c:v>551</c:v>
                </c:pt>
                <c:pt idx="12040">
                  <c:v>550</c:v>
                </c:pt>
                <c:pt idx="12041">
                  <c:v>553</c:v>
                </c:pt>
                <c:pt idx="12042">
                  <c:v>553</c:v>
                </c:pt>
                <c:pt idx="12043">
                  <c:v>550</c:v>
                </c:pt>
                <c:pt idx="12044">
                  <c:v>549</c:v>
                </c:pt>
                <c:pt idx="12045">
                  <c:v>554</c:v>
                </c:pt>
                <c:pt idx="12046">
                  <c:v>550</c:v>
                </c:pt>
                <c:pt idx="12047">
                  <c:v>550</c:v>
                </c:pt>
                <c:pt idx="12048">
                  <c:v>552</c:v>
                </c:pt>
                <c:pt idx="12049">
                  <c:v>556</c:v>
                </c:pt>
                <c:pt idx="12050">
                  <c:v>550</c:v>
                </c:pt>
                <c:pt idx="12051">
                  <c:v>554</c:v>
                </c:pt>
                <c:pt idx="12052">
                  <c:v>550</c:v>
                </c:pt>
                <c:pt idx="12053">
                  <c:v>553</c:v>
                </c:pt>
                <c:pt idx="12054">
                  <c:v>546</c:v>
                </c:pt>
                <c:pt idx="12055">
                  <c:v>555</c:v>
                </c:pt>
                <c:pt idx="12056">
                  <c:v>546</c:v>
                </c:pt>
                <c:pt idx="12057">
                  <c:v>548</c:v>
                </c:pt>
                <c:pt idx="12058">
                  <c:v>546</c:v>
                </c:pt>
                <c:pt idx="12059">
                  <c:v>550</c:v>
                </c:pt>
                <c:pt idx="12060">
                  <c:v>546</c:v>
                </c:pt>
                <c:pt idx="12061">
                  <c:v>554</c:v>
                </c:pt>
                <c:pt idx="12062">
                  <c:v>549</c:v>
                </c:pt>
                <c:pt idx="12063">
                  <c:v>554</c:v>
                </c:pt>
                <c:pt idx="12064">
                  <c:v>550</c:v>
                </c:pt>
                <c:pt idx="12065">
                  <c:v>550</c:v>
                </c:pt>
                <c:pt idx="12066">
                  <c:v>552</c:v>
                </c:pt>
                <c:pt idx="12067">
                  <c:v>550</c:v>
                </c:pt>
                <c:pt idx="12068">
                  <c:v>552</c:v>
                </c:pt>
                <c:pt idx="12069">
                  <c:v>556</c:v>
                </c:pt>
                <c:pt idx="12070">
                  <c:v>549</c:v>
                </c:pt>
                <c:pt idx="12071">
                  <c:v>551</c:v>
                </c:pt>
                <c:pt idx="12072">
                  <c:v>552</c:v>
                </c:pt>
                <c:pt idx="12073">
                  <c:v>551</c:v>
                </c:pt>
                <c:pt idx="12074">
                  <c:v>550</c:v>
                </c:pt>
                <c:pt idx="12075">
                  <c:v>549</c:v>
                </c:pt>
                <c:pt idx="12076">
                  <c:v>553</c:v>
                </c:pt>
                <c:pt idx="12077">
                  <c:v>554</c:v>
                </c:pt>
                <c:pt idx="12078">
                  <c:v>549</c:v>
                </c:pt>
                <c:pt idx="12079">
                  <c:v>551</c:v>
                </c:pt>
                <c:pt idx="12080">
                  <c:v>549</c:v>
                </c:pt>
                <c:pt idx="12081">
                  <c:v>551</c:v>
                </c:pt>
                <c:pt idx="12082">
                  <c:v>554</c:v>
                </c:pt>
                <c:pt idx="12083">
                  <c:v>562</c:v>
                </c:pt>
                <c:pt idx="12084">
                  <c:v>550</c:v>
                </c:pt>
                <c:pt idx="12085">
                  <c:v>551</c:v>
                </c:pt>
                <c:pt idx="12086">
                  <c:v>549</c:v>
                </c:pt>
                <c:pt idx="12087">
                  <c:v>551</c:v>
                </c:pt>
                <c:pt idx="12088">
                  <c:v>551</c:v>
                </c:pt>
                <c:pt idx="12089">
                  <c:v>553</c:v>
                </c:pt>
                <c:pt idx="12090">
                  <c:v>549</c:v>
                </c:pt>
                <c:pt idx="12091">
                  <c:v>555</c:v>
                </c:pt>
                <c:pt idx="12092">
                  <c:v>550</c:v>
                </c:pt>
                <c:pt idx="12093">
                  <c:v>551</c:v>
                </c:pt>
                <c:pt idx="12094">
                  <c:v>554</c:v>
                </c:pt>
                <c:pt idx="12095">
                  <c:v>554</c:v>
                </c:pt>
                <c:pt idx="12096">
                  <c:v>553</c:v>
                </c:pt>
                <c:pt idx="12097">
                  <c:v>550</c:v>
                </c:pt>
                <c:pt idx="12098">
                  <c:v>549</c:v>
                </c:pt>
                <c:pt idx="12099">
                  <c:v>550</c:v>
                </c:pt>
                <c:pt idx="12100">
                  <c:v>551</c:v>
                </c:pt>
                <c:pt idx="12101">
                  <c:v>549</c:v>
                </c:pt>
                <c:pt idx="12102">
                  <c:v>554</c:v>
                </c:pt>
                <c:pt idx="12103">
                  <c:v>551</c:v>
                </c:pt>
                <c:pt idx="12104">
                  <c:v>553</c:v>
                </c:pt>
                <c:pt idx="12105">
                  <c:v>550</c:v>
                </c:pt>
                <c:pt idx="12106">
                  <c:v>554</c:v>
                </c:pt>
                <c:pt idx="12107">
                  <c:v>551</c:v>
                </c:pt>
                <c:pt idx="12108">
                  <c:v>554</c:v>
                </c:pt>
                <c:pt idx="12109">
                  <c:v>549</c:v>
                </c:pt>
                <c:pt idx="12110">
                  <c:v>556</c:v>
                </c:pt>
                <c:pt idx="12111">
                  <c:v>555</c:v>
                </c:pt>
                <c:pt idx="12112">
                  <c:v>553</c:v>
                </c:pt>
                <c:pt idx="12113">
                  <c:v>546</c:v>
                </c:pt>
                <c:pt idx="12114">
                  <c:v>548</c:v>
                </c:pt>
                <c:pt idx="12115">
                  <c:v>546</c:v>
                </c:pt>
                <c:pt idx="12116">
                  <c:v>549</c:v>
                </c:pt>
                <c:pt idx="12117">
                  <c:v>551</c:v>
                </c:pt>
                <c:pt idx="12118">
                  <c:v>547</c:v>
                </c:pt>
                <c:pt idx="12119">
                  <c:v>546</c:v>
                </c:pt>
                <c:pt idx="12120">
                  <c:v>549</c:v>
                </c:pt>
                <c:pt idx="12121">
                  <c:v>549</c:v>
                </c:pt>
                <c:pt idx="12122">
                  <c:v>549</c:v>
                </c:pt>
                <c:pt idx="12123">
                  <c:v>550</c:v>
                </c:pt>
                <c:pt idx="12124">
                  <c:v>550</c:v>
                </c:pt>
                <c:pt idx="12125">
                  <c:v>552</c:v>
                </c:pt>
                <c:pt idx="12126">
                  <c:v>553</c:v>
                </c:pt>
                <c:pt idx="12127">
                  <c:v>550</c:v>
                </c:pt>
                <c:pt idx="12128">
                  <c:v>550</c:v>
                </c:pt>
                <c:pt idx="12129">
                  <c:v>550</c:v>
                </c:pt>
                <c:pt idx="12130">
                  <c:v>555</c:v>
                </c:pt>
                <c:pt idx="12131">
                  <c:v>549</c:v>
                </c:pt>
                <c:pt idx="12132">
                  <c:v>550</c:v>
                </c:pt>
                <c:pt idx="12133">
                  <c:v>549</c:v>
                </c:pt>
                <c:pt idx="12134">
                  <c:v>551</c:v>
                </c:pt>
                <c:pt idx="12135">
                  <c:v>549</c:v>
                </c:pt>
                <c:pt idx="12136">
                  <c:v>550</c:v>
                </c:pt>
                <c:pt idx="12137">
                  <c:v>550</c:v>
                </c:pt>
                <c:pt idx="12138">
                  <c:v>550</c:v>
                </c:pt>
                <c:pt idx="12139">
                  <c:v>556</c:v>
                </c:pt>
                <c:pt idx="12140">
                  <c:v>550</c:v>
                </c:pt>
                <c:pt idx="12141">
                  <c:v>552</c:v>
                </c:pt>
                <c:pt idx="12142">
                  <c:v>549</c:v>
                </c:pt>
                <c:pt idx="12143">
                  <c:v>551</c:v>
                </c:pt>
                <c:pt idx="12144">
                  <c:v>554</c:v>
                </c:pt>
                <c:pt idx="12145">
                  <c:v>553</c:v>
                </c:pt>
                <c:pt idx="12146">
                  <c:v>550</c:v>
                </c:pt>
                <c:pt idx="12147">
                  <c:v>553</c:v>
                </c:pt>
                <c:pt idx="12148">
                  <c:v>551</c:v>
                </c:pt>
                <c:pt idx="12149">
                  <c:v>554</c:v>
                </c:pt>
                <c:pt idx="12150">
                  <c:v>549</c:v>
                </c:pt>
                <c:pt idx="12151">
                  <c:v>549</c:v>
                </c:pt>
                <c:pt idx="12152">
                  <c:v>550</c:v>
                </c:pt>
                <c:pt idx="12153">
                  <c:v>551</c:v>
                </c:pt>
                <c:pt idx="12154">
                  <c:v>549</c:v>
                </c:pt>
                <c:pt idx="12155">
                  <c:v>550</c:v>
                </c:pt>
                <c:pt idx="12156">
                  <c:v>554</c:v>
                </c:pt>
                <c:pt idx="12157">
                  <c:v>550</c:v>
                </c:pt>
                <c:pt idx="12158">
                  <c:v>550</c:v>
                </c:pt>
                <c:pt idx="12159">
                  <c:v>550</c:v>
                </c:pt>
                <c:pt idx="12160">
                  <c:v>550</c:v>
                </c:pt>
                <c:pt idx="12161">
                  <c:v>553</c:v>
                </c:pt>
                <c:pt idx="12162">
                  <c:v>553</c:v>
                </c:pt>
                <c:pt idx="12163">
                  <c:v>549</c:v>
                </c:pt>
                <c:pt idx="12164">
                  <c:v>549</c:v>
                </c:pt>
                <c:pt idx="12165">
                  <c:v>549</c:v>
                </c:pt>
                <c:pt idx="12166">
                  <c:v>549</c:v>
                </c:pt>
                <c:pt idx="12167">
                  <c:v>553</c:v>
                </c:pt>
                <c:pt idx="12168">
                  <c:v>549</c:v>
                </c:pt>
                <c:pt idx="12169">
                  <c:v>554</c:v>
                </c:pt>
                <c:pt idx="12170">
                  <c:v>549</c:v>
                </c:pt>
                <c:pt idx="12171">
                  <c:v>550</c:v>
                </c:pt>
                <c:pt idx="12172">
                  <c:v>551</c:v>
                </c:pt>
                <c:pt idx="12173">
                  <c:v>546</c:v>
                </c:pt>
                <c:pt idx="12174">
                  <c:v>549</c:v>
                </c:pt>
                <c:pt idx="12175">
                  <c:v>545</c:v>
                </c:pt>
                <c:pt idx="12176">
                  <c:v>551</c:v>
                </c:pt>
                <c:pt idx="12177">
                  <c:v>546</c:v>
                </c:pt>
                <c:pt idx="12178">
                  <c:v>546</c:v>
                </c:pt>
                <c:pt idx="12179">
                  <c:v>549</c:v>
                </c:pt>
                <c:pt idx="12180">
                  <c:v>551</c:v>
                </c:pt>
                <c:pt idx="12181">
                  <c:v>549</c:v>
                </c:pt>
                <c:pt idx="12182">
                  <c:v>550</c:v>
                </c:pt>
                <c:pt idx="12183">
                  <c:v>549</c:v>
                </c:pt>
                <c:pt idx="12184">
                  <c:v>554</c:v>
                </c:pt>
                <c:pt idx="12185">
                  <c:v>553</c:v>
                </c:pt>
                <c:pt idx="12186">
                  <c:v>550</c:v>
                </c:pt>
                <c:pt idx="12187">
                  <c:v>549</c:v>
                </c:pt>
                <c:pt idx="12188">
                  <c:v>549</c:v>
                </c:pt>
                <c:pt idx="12189">
                  <c:v>552</c:v>
                </c:pt>
                <c:pt idx="12190">
                  <c:v>552</c:v>
                </c:pt>
                <c:pt idx="12191">
                  <c:v>553</c:v>
                </c:pt>
                <c:pt idx="12192">
                  <c:v>550</c:v>
                </c:pt>
                <c:pt idx="12193">
                  <c:v>552</c:v>
                </c:pt>
                <c:pt idx="12194">
                  <c:v>550</c:v>
                </c:pt>
                <c:pt idx="12195">
                  <c:v>556</c:v>
                </c:pt>
                <c:pt idx="12196">
                  <c:v>549</c:v>
                </c:pt>
                <c:pt idx="12197">
                  <c:v>553</c:v>
                </c:pt>
                <c:pt idx="12198">
                  <c:v>549</c:v>
                </c:pt>
                <c:pt idx="12199">
                  <c:v>554</c:v>
                </c:pt>
                <c:pt idx="12200">
                  <c:v>549</c:v>
                </c:pt>
                <c:pt idx="12201">
                  <c:v>553</c:v>
                </c:pt>
                <c:pt idx="12202">
                  <c:v>549</c:v>
                </c:pt>
                <c:pt idx="12203">
                  <c:v>553</c:v>
                </c:pt>
                <c:pt idx="12204">
                  <c:v>555</c:v>
                </c:pt>
                <c:pt idx="12205">
                  <c:v>553</c:v>
                </c:pt>
                <c:pt idx="12206">
                  <c:v>549</c:v>
                </c:pt>
                <c:pt idx="12207">
                  <c:v>553</c:v>
                </c:pt>
                <c:pt idx="12208">
                  <c:v>553</c:v>
                </c:pt>
                <c:pt idx="12209">
                  <c:v>550</c:v>
                </c:pt>
                <c:pt idx="12210">
                  <c:v>554</c:v>
                </c:pt>
                <c:pt idx="12211">
                  <c:v>549</c:v>
                </c:pt>
                <c:pt idx="12212">
                  <c:v>553</c:v>
                </c:pt>
                <c:pt idx="12213">
                  <c:v>549</c:v>
                </c:pt>
                <c:pt idx="12214">
                  <c:v>556</c:v>
                </c:pt>
                <c:pt idx="12215">
                  <c:v>549</c:v>
                </c:pt>
                <c:pt idx="12216">
                  <c:v>553</c:v>
                </c:pt>
                <c:pt idx="12217">
                  <c:v>549</c:v>
                </c:pt>
                <c:pt idx="12218">
                  <c:v>554</c:v>
                </c:pt>
                <c:pt idx="12219">
                  <c:v>550</c:v>
                </c:pt>
                <c:pt idx="12220">
                  <c:v>551</c:v>
                </c:pt>
                <c:pt idx="12221">
                  <c:v>549</c:v>
                </c:pt>
                <c:pt idx="12222">
                  <c:v>550</c:v>
                </c:pt>
                <c:pt idx="12223">
                  <c:v>559</c:v>
                </c:pt>
                <c:pt idx="12224">
                  <c:v>553</c:v>
                </c:pt>
                <c:pt idx="12225">
                  <c:v>549</c:v>
                </c:pt>
                <c:pt idx="12226">
                  <c:v>553</c:v>
                </c:pt>
                <c:pt idx="12227">
                  <c:v>549</c:v>
                </c:pt>
                <c:pt idx="12228">
                  <c:v>555</c:v>
                </c:pt>
                <c:pt idx="12229">
                  <c:v>549</c:v>
                </c:pt>
                <c:pt idx="12230">
                  <c:v>553</c:v>
                </c:pt>
                <c:pt idx="12231">
                  <c:v>548</c:v>
                </c:pt>
                <c:pt idx="12232">
                  <c:v>553</c:v>
                </c:pt>
                <c:pt idx="12233">
                  <c:v>545</c:v>
                </c:pt>
                <c:pt idx="12234">
                  <c:v>548</c:v>
                </c:pt>
                <c:pt idx="12235">
                  <c:v>545</c:v>
                </c:pt>
                <c:pt idx="12236">
                  <c:v>545</c:v>
                </c:pt>
                <c:pt idx="12237">
                  <c:v>545</c:v>
                </c:pt>
                <c:pt idx="12238">
                  <c:v>548</c:v>
                </c:pt>
                <c:pt idx="12239">
                  <c:v>549</c:v>
                </c:pt>
                <c:pt idx="12240">
                  <c:v>552</c:v>
                </c:pt>
                <c:pt idx="12241">
                  <c:v>549</c:v>
                </c:pt>
                <c:pt idx="12242">
                  <c:v>549</c:v>
                </c:pt>
                <c:pt idx="12243">
                  <c:v>554</c:v>
                </c:pt>
                <c:pt idx="12244">
                  <c:v>549</c:v>
                </c:pt>
                <c:pt idx="12245">
                  <c:v>550</c:v>
                </c:pt>
                <c:pt idx="12246">
                  <c:v>556</c:v>
                </c:pt>
                <c:pt idx="12247">
                  <c:v>549</c:v>
                </c:pt>
                <c:pt idx="12248">
                  <c:v>549</c:v>
                </c:pt>
                <c:pt idx="12249">
                  <c:v>554</c:v>
                </c:pt>
                <c:pt idx="12250">
                  <c:v>549</c:v>
                </c:pt>
                <c:pt idx="12251">
                  <c:v>556</c:v>
                </c:pt>
                <c:pt idx="12252">
                  <c:v>553</c:v>
                </c:pt>
                <c:pt idx="12253">
                  <c:v>549</c:v>
                </c:pt>
                <c:pt idx="12254">
                  <c:v>548</c:v>
                </c:pt>
                <c:pt idx="12255">
                  <c:v>551</c:v>
                </c:pt>
                <c:pt idx="12256">
                  <c:v>549</c:v>
                </c:pt>
                <c:pt idx="12257">
                  <c:v>548</c:v>
                </c:pt>
                <c:pt idx="12258">
                  <c:v>549</c:v>
                </c:pt>
                <c:pt idx="12259">
                  <c:v>548</c:v>
                </c:pt>
                <c:pt idx="12260">
                  <c:v>552</c:v>
                </c:pt>
                <c:pt idx="12261">
                  <c:v>549</c:v>
                </c:pt>
                <c:pt idx="12262">
                  <c:v>551</c:v>
                </c:pt>
                <c:pt idx="12263">
                  <c:v>548</c:v>
                </c:pt>
                <c:pt idx="12264">
                  <c:v>554</c:v>
                </c:pt>
                <c:pt idx="12265">
                  <c:v>549</c:v>
                </c:pt>
                <c:pt idx="12266">
                  <c:v>553</c:v>
                </c:pt>
                <c:pt idx="12267">
                  <c:v>548</c:v>
                </c:pt>
                <c:pt idx="12268">
                  <c:v>556</c:v>
                </c:pt>
                <c:pt idx="12269">
                  <c:v>553</c:v>
                </c:pt>
                <c:pt idx="12270">
                  <c:v>550</c:v>
                </c:pt>
                <c:pt idx="12271">
                  <c:v>552</c:v>
                </c:pt>
                <c:pt idx="12272">
                  <c:v>549</c:v>
                </c:pt>
                <c:pt idx="12273">
                  <c:v>548</c:v>
                </c:pt>
                <c:pt idx="12274">
                  <c:v>556</c:v>
                </c:pt>
                <c:pt idx="12275">
                  <c:v>550</c:v>
                </c:pt>
                <c:pt idx="12276">
                  <c:v>549</c:v>
                </c:pt>
                <c:pt idx="12277">
                  <c:v>549</c:v>
                </c:pt>
                <c:pt idx="12278">
                  <c:v>553</c:v>
                </c:pt>
                <c:pt idx="12279">
                  <c:v>552</c:v>
                </c:pt>
                <c:pt idx="12280">
                  <c:v>550</c:v>
                </c:pt>
                <c:pt idx="12281">
                  <c:v>551</c:v>
                </c:pt>
                <c:pt idx="12282">
                  <c:v>552</c:v>
                </c:pt>
                <c:pt idx="12283">
                  <c:v>549</c:v>
                </c:pt>
                <c:pt idx="12284">
                  <c:v>548</c:v>
                </c:pt>
                <c:pt idx="12285">
                  <c:v>551</c:v>
                </c:pt>
                <c:pt idx="12286">
                  <c:v>549</c:v>
                </c:pt>
                <c:pt idx="12287">
                  <c:v>550</c:v>
                </c:pt>
                <c:pt idx="12288">
                  <c:v>552</c:v>
                </c:pt>
                <c:pt idx="12289">
                  <c:v>548</c:v>
                </c:pt>
                <c:pt idx="12290">
                  <c:v>547</c:v>
                </c:pt>
                <c:pt idx="12291">
                  <c:v>550</c:v>
                </c:pt>
                <c:pt idx="12292">
                  <c:v>545</c:v>
                </c:pt>
                <c:pt idx="12293">
                  <c:v>557</c:v>
                </c:pt>
                <c:pt idx="12294">
                  <c:v>547</c:v>
                </c:pt>
                <c:pt idx="12295">
                  <c:v>545</c:v>
                </c:pt>
                <c:pt idx="12296">
                  <c:v>550</c:v>
                </c:pt>
                <c:pt idx="12297">
                  <c:v>549</c:v>
                </c:pt>
                <c:pt idx="12298">
                  <c:v>552</c:v>
                </c:pt>
                <c:pt idx="12299">
                  <c:v>548</c:v>
                </c:pt>
                <c:pt idx="12300">
                  <c:v>553</c:v>
                </c:pt>
                <c:pt idx="12301">
                  <c:v>548</c:v>
                </c:pt>
                <c:pt idx="12302">
                  <c:v>555</c:v>
                </c:pt>
                <c:pt idx="12303">
                  <c:v>548</c:v>
                </c:pt>
                <c:pt idx="12304">
                  <c:v>554</c:v>
                </c:pt>
                <c:pt idx="12305">
                  <c:v>550</c:v>
                </c:pt>
                <c:pt idx="12306">
                  <c:v>549</c:v>
                </c:pt>
                <c:pt idx="12307">
                  <c:v>553</c:v>
                </c:pt>
                <c:pt idx="12308">
                  <c:v>548</c:v>
                </c:pt>
                <c:pt idx="12309">
                  <c:v>550</c:v>
                </c:pt>
                <c:pt idx="12310">
                  <c:v>548</c:v>
                </c:pt>
                <c:pt idx="12311">
                  <c:v>548</c:v>
                </c:pt>
                <c:pt idx="12312">
                  <c:v>550</c:v>
                </c:pt>
                <c:pt idx="12313">
                  <c:v>554</c:v>
                </c:pt>
                <c:pt idx="12314">
                  <c:v>552</c:v>
                </c:pt>
                <c:pt idx="12315">
                  <c:v>550</c:v>
                </c:pt>
                <c:pt idx="12316">
                  <c:v>553</c:v>
                </c:pt>
                <c:pt idx="12317">
                  <c:v>549</c:v>
                </c:pt>
                <c:pt idx="12318">
                  <c:v>553</c:v>
                </c:pt>
                <c:pt idx="12319">
                  <c:v>548</c:v>
                </c:pt>
                <c:pt idx="12320">
                  <c:v>552</c:v>
                </c:pt>
                <c:pt idx="12321">
                  <c:v>549</c:v>
                </c:pt>
                <c:pt idx="12322">
                  <c:v>552</c:v>
                </c:pt>
                <c:pt idx="12323">
                  <c:v>549</c:v>
                </c:pt>
                <c:pt idx="12324">
                  <c:v>553</c:v>
                </c:pt>
                <c:pt idx="12325">
                  <c:v>550</c:v>
                </c:pt>
                <c:pt idx="12326">
                  <c:v>549</c:v>
                </c:pt>
                <c:pt idx="12327">
                  <c:v>548</c:v>
                </c:pt>
                <c:pt idx="12328">
                  <c:v>552</c:v>
                </c:pt>
                <c:pt idx="12329">
                  <c:v>548</c:v>
                </c:pt>
                <c:pt idx="12330">
                  <c:v>554</c:v>
                </c:pt>
                <c:pt idx="12331">
                  <c:v>548</c:v>
                </c:pt>
                <c:pt idx="12332">
                  <c:v>549</c:v>
                </c:pt>
                <c:pt idx="12333">
                  <c:v>548</c:v>
                </c:pt>
                <c:pt idx="12334">
                  <c:v>551</c:v>
                </c:pt>
                <c:pt idx="12335">
                  <c:v>555</c:v>
                </c:pt>
                <c:pt idx="12336">
                  <c:v>550</c:v>
                </c:pt>
                <c:pt idx="12337">
                  <c:v>548</c:v>
                </c:pt>
                <c:pt idx="12338">
                  <c:v>550</c:v>
                </c:pt>
                <c:pt idx="12339">
                  <c:v>549</c:v>
                </c:pt>
                <c:pt idx="12340">
                  <c:v>550</c:v>
                </c:pt>
                <c:pt idx="12341">
                  <c:v>549</c:v>
                </c:pt>
                <c:pt idx="12342">
                  <c:v>554</c:v>
                </c:pt>
                <c:pt idx="12343">
                  <c:v>548</c:v>
                </c:pt>
                <c:pt idx="12344">
                  <c:v>555</c:v>
                </c:pt>
                <c:pt idx="12345">
                  <c:v>550</c:v>
                </c:pt>
                <c:pt idx="12346">
                  <c:v>554</c:v>
                </c:pt>
                <c:pt idx="12347">
                  <c:v>548</c:v>
                </c:pt>
                <c:pt idx="12348">
                  <c:v>551</c:v>
                </c:pt>
                <c:pt idx="12349">
                  <c:v>545</c:v>
                </c:pt>
                <c:pt idx="12350">
                  <c:v>546</c:v>
                </c:pt>
                <c:pt idx="12351">
                  <c:v>546</c:v>
                </c:pt>
                <c:pt idx="12352">
                  <c:v>545</c:v>
                </c:pt>
                <c:pt idx="12353">
                  <c:v>549</c:v>
                </c:pt>
                <c:pt idx="12354">
                  <c:v>545</c:v>
                </c:pt>
                <c:pt idx="12355">
                  <c:v>550</c:v>
                </c:pt>
                <c:pt idx="12356">
                  <c:v>548</c:v>
                </c:pt>
                <c:pt idx="12357">
                  <c:v>552</c:v>
                </c:pt>
                <c:pt idx="12358">
                  <c:v>552</c:v>
                </c:pt>
                <c:pt idx="12359">
                  <c:v>548</c:v>
                </c:pt>
                <c:pt idx="12360">
                  <c:v>551</c:v>
                </c:pt>
                <c:pt idx="12361">
                  <c:v>548</c:v>
                </c:pt>
                <c:pt idx="12362">
                  <c:v>553</c:v>
                </c:pt>
                <c:pt idx="12363">
                  <c:v>553</c:v>
                </c:pt>
                <c:pt idx="12364">
                  <c:v>548</c:v>
                </c:pt>
                <c:pt idx="12365">
                  <c:v>551</c:v>
                </c:pt>
                <c:pt idx="12366">
                  <c:v>551</c:v>
                </c:pt>
                <c:pt idx="12367">
                  <c:v>548</c:v>
                </c:pt>
                <c:pt idx="12368">
                  <c:v>554</c:v>
                </c:pt>
                <c:pt idx="12369">
                  <c:v>549</c:v>
                </c:pt>
                <c:pt idx="12370">
                  <c:v>548</c:v>
                </c:pt>
                <c:pt idx="12371">
                  <c:v>548</c:v>
                </c:pt>
                <c:pt idx="12372">
                  <c:v>552</c:v>
                </c:pt>
                <c:pt idx="12373">
                  <c:v>548</c:v>
                </c:pt>
                <c:pt idx="12374">
                  <c:v>553</c:v>
                </c:pt>
                <c:pt idx="12375">
                  <c:v>548</c:v>
                </c:pt>
                <c:pt idx="12376">
                  <c:v>548</c:v>
                </c:pt>
                <c:pt idx="12377">
                  <c:v>548</c:v>
                </c:pt>
                <c:pt idx="12378">
                  <c:v>552</c:v>
                </c:pt>
                <c:pt idx="12379">
                  <c:v>550</c:v>
                </c:pt>
                <c:pt idx="12380">
                  <c:v>550</c:v>
                </c:pt>
                <c:pt idx="12381">
                  <c:v>548</c:v>
                </c:pt>
                <c:pt idx="12382">
                  <c:v>549</c:v>
                </c:pt>
                <c:pt idx="12383">
                  <c:v>551</c:v>
                </c:pt>
                <c:pt idx="12384">
                  <c:v>548</c:v>
                </c:pt>
                <c:pt idx="12385">
                  <c:v>551</c:v>
                </c:pt>
                <c:pt idx="12386">
                  <c:v>549</c:v>
                </c:pt>
                <c:pt idx="12387">
                  <c:v>550</c:v>
                </c:pt>
                <c:pt idx="12388">
                  <c:v>548</c:v>
                </c:pt>
                <c:pt idx="12389">
                  <c:v>549</c:v>
                </c:pt>
                <c:pt idx="12390">
                  <c:v>548</c:v>
                </c:pt>
                <c:pt idx="12391">
                  <c:v>556</c:v>
                </c:pt>
                <c:pt idx="12392">
                  <c:v>549</c:v>
                </c:pt>
                <c:pt idx="12393">
                  <c:v>551</c:v>
                </c:pt>
                <c:pt idx="12394">
                  <c:v>548</c:v>
                </c:pt>
                <c:pt idx="12395">
                  <c:v>551</c:v>
                </c:pt>
                <c:pt idx="12396">
                  <c:v>550</c:v>
                </c:pt>
                <c:pt idx="12397">
                  <c:v>551</c:v>
                </c:pt>
                <c:pt idx="12398">
                  <c:v>549</c:v>
                </c:pt>
                <c:pt idx="12399">
                  <c:v>552</c:v>
                </c:pt>
                <c:pt idx="12400">
                  <c:v>548</c:v>
                </c:pt>
                <c:pt idx="12401">
                  <c:v>552</c:v>
                </c:pt>
                <c:pt idx="12402">
                  <c:v>551</c:v>
                </c:pt>
                <c:pt idx="12403">
                  <c:v>549</c:v>
                </c:pt>
                <c:pt idx="12404">
                  <c:v>552</c:v>
                </c:pt>
                <c:pt idx="12405">
                  <c:v>552</c:v>
                </c:pt>
                <c:pt idx="12406">
                  <c:v>549</c:v>
                </c:pt>
                <c:pt idx="12407">
                  <c:v>552</c:v>
                </c:pt>
                <c:pt idx="12408">
                  <c:v>545</c:v>
                </c:pt>
                <c:pt idx="12409">
                  <c:v>545</c:v>
                </c:pt>
                <c:pt idx="12410">
                  <c:v>549</c:v>
                </c:pt>
                <c:pt idx="12411">
                  <c:v>544</c:v>
                </c:pt>
                <c:pt idx="12412">
                  <c:v>545</c:v>
                </c:pt>
                <c:pt idx="12413">
                  <c:v>544</c:v>
                </c:pt>
                <c:pt idx="12414">
                  <c:v>544</c:v>
                </c:pt>
                <c:pt idx="12415">
                  <c:v>548</c:v>
                </c:pt>
                <c:pt idx="12416">
                  <c:v>552</c:v>
                </c:pt>
                <c:pt idx="12417">
                  <c:v>548</c:v>
                </c:pt>
                <c:pt idx="12418">
                  <c:v>550</c:v>
                </c:pt>
                <c:pt idx="12419">
                  <c:v>552</c:v>
                </c:pt>
                <c:pt idx="12420">
                  <c:v>554</c:v>
                </c:pt>
                <c:pt idx="12421">
                  <c:v>548</c:v>
                </c:pt>
                <c:pt idx="12422">
                  <c:v>548</c:v>
                </c:pt>
                <c:pt idx="12423">
                  <c:v>547</c:v>
                </c:pt>
                <c:pt idx="12424">
                  <c:v>551</c:v>
                </c:pt>
                <c:pt idx="12425">
                  <c:v>446</c:v>
                </c:pt>
                <c:pt idx="12426">
                  <c:v>444</c:v>
                </c:pt>
                <c:pt idx="12427">
                  <c:v>443</c:v>
                </c:pt>
                <c:pt idx="12428">
                  <c:v>438</c:v>
                </c:pt>
                <c:pt idx="12429">
                  <c:v>437</c:v>
                </c:pt>
                <c:pt idx="12430">
                  <c:v>436</c:v>
                </c:pt>
                <c:pt idx="12431">
                  <c:v>436</c:v>
                </c:pt>
                <c:pt idx="12432">
                  <c:v>436</c:v>
                </c:pt>
                <c:pt idx="12433">
                  <c:v>434</c:v>
                </c:pt>
                <c:pt idx="12434">
                  <c:v>428</c:v>
                </c:pt>
                <c:pt idx="12435">
                  <c:v>431</c:v>
                </c:pt>
                <c:pt idx="12436">
                  <c:v>424</c:v>
                </c:pt>
                <c:pt idx="12437">
                  <c:v>429</c:v>
                </c:pt>
                <c:pt idx="12438">
                  <c:v>429</c:v>
                </c:pt>
                <c:pt idx="12439">
                  <c:v>422</c:v>
                </c:pt>
                <c:pt idx="12440">
                  <c:v>428</c:v>
                </c:pt>
                <c:pt idx="12441">
                  <c:v>431</c:v>
                </c:pt>
                <c:pt idx="12442">
                  <c:v>430</c:v>
                </c:pt>
                <c:pt idx="12443">
                  <c:v>432</c:v>
                </c:pt>
                <c:pt idx="12444">
                  <c:v>429</c:v>
                </c:pt>
                <c:pt idx="12445">
                  <c:v>431</c:v>
                </c:pt>
                <c:pt idx="12446">
                  <c:v>427</c:v>
                </c:pt>
                <c:pt idx="12447">
                  <c:v>427</c:v>
                </c:pt>
                <c:pt idx="12448">
                  <c:v>412</c:v>
                </c:pt>
                <c:pt idx="12449">
                  <c:v>409</c:v>
                </c:pt>
                <c:pt idx="12450">
                  <c:v>427</c:v>
                </c:pt>
                <c:pt idx="12451">
                  <c:v>428</c:v>
                </c:pt>
                <c:pt idx="12452">
                  <c:v>427</c:v>
                </c:pt>
                <c:pt idx="12453">
                  <c:v>425</c:v>
                </c:pt>
                <c:pt idx="12454">
                  <c:v>425</c:v>
                </c:pt>
                <c:pt idx="12455">
                  <c:v>421</c:v>
                </c:pt>
                <c:pt idx="12456">
                  <c:v>425</c:v>
                </c:pt>
                <c:pt idx="12457">
                  <c:v>417</c:v>
                </c:pt>
                <c:pt idx="12458">
                  <c:v>410</c:v>
                </c:pt>
                <c:pt idx="12459">
                  <c:v>424</c:v>
                </c:pt>
                <c:pt idx="12460">
                  <c:v>430</c:v>
                </c:pt>
                <c:pt idx="12461">
                  <c:v>429</c:v>
                </c:pt>
                <c:pt idx="12462">
                  <c:v>430</c:v>
                </c:pt>
                <c:pt idx="12463">
                  <c:v>430</c:v>
                </c:pt>
                <c:pt idx="12464">
                  <c:v>421</c:v>
                </c:pt>
                <c:pt idx="12465">
                  <c:v>427</c:v>
                </c:pt>
                <c:pt idx="12466">
                  <c:v>430</c:v>
                </c:pt>
                <c:pt idx="12467">
                  <c:v>431</c:v>
                </c:pt>
                <c:pt idx="12468">
                  <c:v>428</c:v>
                </c:pt>
                <c:pt idx="12469">
                  <c:v>423</c:v>
                </c:pt>
                <c:pt idx="12470">
                  <c:v>426</c:v>
                </c:pt>
                <c:pt idx="12471">
                  <c:v>429</c:v>
                </c:pt>
                <c:pt idx="12472">
                  <c:v>423</c:v>
                </c:pt>
                <c:pt idx="12473">
                  <c:v>419</c:v>
                </c:pt>
                <c:pt idx="12474">
                  <c:v>427</c:v>
                </c:pt>
                <c:pt idx="12475">
                  <c:v>431</c:v>
                </c:pt>
                <c:pt idx="12476">
                  <c:v>431</c:v>
                </c:pt>
                <c:pt idx="12477">
                  <c:v>431</c:v>
                </c:pt>
                <c:pt idx="12478">
                  <c:v>431</c:v>
                </c:pt>
                <c:pt idx="12479">
                  <c:v>432</c:v>
                </c:pt>
                <c:pt idx="12480">
                  <c:v>429</c:v>
                </c:pt>
                <c:pt idx="12481">
                  <c:v>424</c:v>
                </c:pt>
                <c:pt idx="12482">
                  <c:v>423</c:v>
                </c:pt>
                <c:pt idx="12483">
                  <c:v>428</c:v>
                </c:pt>
                <c:pt idx="12484">
                  <c:v>430</c:v>
                </c:pt>
                <c:pt idx="12485">
                  <c:v>430</c:v>
                </c:pt>
                <c:pt idx="12486">
                  <c:v>430</c:v>
                </c:pt>
                <c:pt idx="12487">
                  <c:v>428</c:v>
                </c:pt>
                <c:pt idx="12488">
                  <c:v>431</c:v>
                </c:pt>
                <c:pt idx="12489">
                  <c:v>421</c:v>
                </c:pt>
                <c:pt idx="12490">
                  <c:v>426</c:v>
                </c:pt>
                <c:pt idx="12491">
                  <c:v>409</c:v>
                </c:pt>
                <c:pt idx="12492">
                  <c:v>409</c:v>
                </c:pt>
                <c:pt idx="12493">
                  <c:v>408</c:v>
                </c:pt>
                <c:pt idx="12494">
                  <c:v>408</c:v>
                </c:pt>
                <c:pt idx="12495">
                  <c:v>401</c:v>
                </c:pt>
                <c:pt idx="12496">
                  <c:v>396</c:v>
                </c:pt>
                <c:pt idx="12497">
                  <c:v>371</c:v>
                </c:pt>
                <c:pt idx="12498">
                  <c:v>401</c:v>
                </c:pt>
                <c:pt idx="12499">
                  <c:v>397</c:v>
                </c:pt>
                <c:pt idx="12500">
                  <c:v>392</c:v>
                </c:pt>
                <c:pt idx="12501">
                  <c:v>396</c:v>
                </c:pt>
                <c:pt idx="12502">
                  <c:v>401</c:v>
                </c:pt>
                <c:pt idx="12503">
                  <c:v>400</c:v>
                </c:pt>
                <c:pt idx="12504">
                  <c:v>401</c:v>
                </c:pt>
                <c:pt idx="12505">
                  <c:v>401</c:v>
                </c:pt>
                <c:pt idx="12506">
                  <c:v>400</c:v>
                </c:pt>
                <c:pt idx="12507">
                  <c:v>382</c:v>
                </c:pt>
                <c:pt idx="12508">
                  <c:v>399</c:v>
                </c:pt>
                <c:pt idx="12509">
                  <c:v>377</c:v>
                </c:pt>
                <c:pt idx="12510">
                  <c:v>385</c:v>
                </c:pt>
                <c:pt idx="12511">
                  <c:v>386</c:v>
                </c:pt>
                <c:pt idx="12512">
                  <c:v>385</c:v>
                </c:pt>
                <c:pt idx="12513">
                  <c:v>385</c:v>
                </c:pt>
                <c:pt idx="12514">
                  <c:v>384</c:v>
                </c:pt>
                <c:pt idx="12515">
                  <c:v>382</c:v>
                </c:pt>
                <c:pt idx="12516">
                  <c:v>376</c:v>
                </c:pt>
                <c:pt idx="12517">
                  <c:v>375</c:v>
                </c:pt>
                <c:pt idx="12518">
                  <c:v>374</c:v>
                </c:pt>
                <c:pt idx="12519">
                  <c:v>382</c:v>
                </c:pt>
                <c:pt idx="12520">
                  <c:v>384</c:v>
                </c:pt>
                <c:pt idx="12521">
                  <c:v>383</c:v>
                </c:pt>
                <c:pt idx="12522">
                  <c:v>383</c:v>
                </c:pt>
                <c:pt idx="12523">
                  <c:v>383</c:v>
                </c:pt>
                <c:pt idx="12524">
                  <c:v>377</c:v>
                </c:pt>
                <c:pt idx="12525">
                  <c:v>376</c:v>
                </c:pt>
                <c:pt idx="12526">
                  <c:v>366</c:v>
                </c:pt>
                <c:pt idx="12527">
                  <c:v>375</c:v>
                </c:pt>
                <c:pt idx="12528">
                  <c:v>381</c:v>
                </c:pt>
                <c:pt idx="12529">
                  <c:v>383</c:v>
                </c:pt>
                <c:pt idx="12530">
                  <c:v>382</c:v>
                </c:pt>
                <c:pt idx="12531">
                  <c:v>382</c:v>
                </c:pt>
                <c:pt idx="12532">
                  <c:v>381</c:v>
                </c:pt>
                <c:pt idx="12533">
                  <c:v>374</c:v>
                </c:pt>
                <c:pt idx="12534">
                  <c:v>379</c:v>
                </c:pt>
                <c:pt idx="12535">
                  <c:v>377</c:v>
                </c:pt>
                <c:pt idx="12536">
                  <c:v>362</c:v>
                </c:pt>
                <c:pt idx="12537">
                  <c:v>375</c:v>
                </c:pt>
                <c:pt idx="12538">
                  <c:v>381</c:v>
                </c:pt>
                <c:pt idx="12539">
                  <c:v>382</c:v>
                </c:pt>
                <c:pt idx="12540">
                  <c:v>381</c:v>
                </c:pt>
                <c:pt idx="12541">
                  <c:v>383</c:v>
                </c:pt>
                <c:pt idx="12542">
                  <c:v>380</c:v>
                </c:pt>
                <c:pt idx="12543">
                  <c:v>371</c:v>
                </c:pt>
                <c:pt idx="12544">
                  <c:v>375</c:v>
                </c:pt>
                <c:pt idx="12545">
                  <c:v>381</c:v>
                </c:pt>
                <c:pt idx="12546">
                  <c:v>370</c:v>
                </c:pt>
                <c:pt idx="12547">
                  <c:v>375</c:v>
                </c:pt>
                <c:pt idx="12548">
                  <c:v>381</c:v>
                </c:pt>
                <c:pt idx="12549">
                  <c:v>382</c:v>
                </c:pt>
                <c:pt idx="12550">
                  <c:v>380</c:v>
                </c:pt>
                <c:pt idx="12551">
                  <c:v>381</c:v>
                </c:pt>
                <c:pt idx="12552">
                  <c:v>379</c:v>
                </c:pt>
                <c:pt idx="12553">
                  <c:v>375</c:v>
                </c:pt>
                <c:pt idx="12554">
                  <c:v>369</c:v>
                </c:pt>
                <c:pt idx="12555">
                  <c:v>350</c:v>
                </c:pt>
                <c:pt idx="12556">
                  <c:v>368</c:v>
                </c:pt>
                <c:pt idx="12557">
                  <c:v>370</c:v>
                </c:pt>
                <c:pt idx="12558">
                  <c:v>369</c:v>
                </c:pt>
                <c:pt idx="12559">
                  <c:v>378</c:v>
                </c:pt>
                <c:pt idx="12560">
                  <c:v>378</c:v>
                </c:pt>
                <c:pt idx="12561">
                  <c:v>379</c:v>
                </c:pt>
                <c:pt idx="12562">
                  <c:v>379</c:v>
                </c:pt>
                <c:pt idx="12563">
                  <c:v>371</c:v>
                </c:pt>
                <c:pt idx="12564">
                  <c:v>368</c:v>
                </c:pt>
                <c:pt idx="12565">
                  <c:v>353</c:v>
                </c:pt>
                <c:pt idx="12566">
                  <c:v>365</c:v>
                </c:pt>
                <c:pt idx="12567">
                  <c:v>367</c:v>
                </c:pt>
                <c:pt idx="12568">
                  <c:v>376</c:v>
                </c:pt>
                <c:pt idx="12569">
                  <c:v>377</c:v>
                </c:pt>
                <c:pt idx="12570">
                  <c:v>377</c:v>
                </c:pt>
                <c:pt idx="12571">
                  <c:v>375</c:v>
                </c:pt>
                <c:pt idx="12572">
                  <c:v>376</c:v>
                </c:pt>
                <c:pt idx="12573">
                  <c:v>370</c:v>
                </c:pt>
                <c:pt idx="12574">
                  <c:v>368</c:v>
                </c:pt>
                <c:pt idx="12575">
                  <c:v>370</c:v>
                </c:pt>
                <c:pt idx="12576">
                  <c:v>368</c:v>
                </c:pt>
                <c:pt idx="12577">
                  <c:v>375</c:v>
                </c:pt>
                <c:pt idx="12578">
                  <c:v>376</c:v>
                </c:pt>
                <c:pt idx="12579">
                  <c:v>375</c:v>
                </c:pt>
                <c:pt idx="12580">
                  <c:v>371</c:v>
                </c:pt>
                <c:pt idx="12581">
                  <c:v>373</c:v>
                </c:pt>
                <c:pt idx="12582">
                  <c:v>367</c:v>
                </c:pt>
                <c:pt idx="12583">
                  <c:v>362</c:v>
                </c:pt>
                <c:pt idx="12584">
                  <c:v>352</c:v>
                </c:pt>
                <c:pt idx="12585">
                  <c:v>353</c:v>
                </c:pt>
                <c:pt idx="12586">
                  <c:v>361</c:v>
                </c:pt>
                <c:pt idx="12587">
                  <c:v>363</c:v>
                </c:pt>
                <c:pt idx="12588">
                  <c:v>363</c:v>
                </c:pt>
                <c:pt idx="12589">
                  <c:v>347</c:v>
                </c:pt>
                <c:pt idx="12590">
                  <c:v>362</c:v>
                </c:pt>
                <c:pt idx="12591">
                  <c:v>355</c:v>
                </c:pt>
                <c:pt idx="12592">
                  <c:v>354</c:v>
                </c:pt>
                <c:pt idx="12593">
                  <c:v>362</c:v>
                </c:pt>
                <c:pt idx="12594">
                  <c:v>343</c:v>
                </c:pt>
                <c:pt idx="12595">
                  <c:v>361</c:v>
                </c:pt>
                <c:pt idx="12596">
                  <c:v>361</c:v>
                </c:pt>
                <c:pt idx="12597">
                  <c:v>361</c:v>
                </c:pt>
                <c:pt idx="12598">
                  <c:v>360</c:v>
                </c:pt>
                <c:pt idx="12599">
                  <c:v>337</c:v>
                </c:pt>
                <c:pt idx="12600">
                  <c:v>360</c:v>
                </c:pt>
                <c:pt idx="12601">
                  <c:v>360</c:v>
                </c:pt>
                <c:pt idx="12602">
                  <c:v>347</c:v>
                </c:pt>
                <c:pt idx="12603">
                  <c:v>351</c:v>
                </c:pt>
                <c:pt idx="12604">
                  <c:v>348</c:v>
                </c:pt>
                <c:pt idx="12605">
                  <c:v>347</c:v>
                </c:pt>
                <c:pt idx="12606">
                  <c:v>355</c:v>
                </c:pt>
                <c:pt idx="12607">
                  <c:v>358</c:v>
                </c:pt>
                <c:pt idx="12608">
                  <c:v>358</c:v>
                </c:pt>
                <c:pt idx="12609">
                  <c:v>358</c:v>
                </c:pt>
                <c:pt idx="12610">
                  <c:v>358</c:v>
                </c:pt>
                <c:pt idx="12611">
                  <c:v>357</c:v>
                </c:pt>
                <c:pt idx="12612">
                  <c:v>357</c:v>
                </c:pt>
                <c:pt idx="12613">
                  <c:v>355</c:v>
                </c:pt>
                <c:pt idx="12614">
                  <c:v>357</c:v>
                </c:pt>
                <c:pt idx="12615">
                  <c:v>354</c:v>
                </c:pt>
                <c:pt idx="12616">
                  <c:v>362</c:v>
                </c:pt>
                <c:pt idx="12617">
                  <c:v>355</c:v>
                </c:pt>
                <c:pt idx="12618">
                  <c:v>342</c:v>
                </c:pt>
                <c:pt idx="12619">
                  <c:v>362</c:v>
                </c:pt>
                <c:pt idx="12620">
                  <c:v>361</c:v>
                </c:pt>
                <c:pt idx="12621">
                  <c:v>360</c:v>
                </c:pt>
                <c:pt idx="12622">
                  <c:v>360</c:v>
                </c:pt>
                <c:pt idx="12623">
                  <c:v>333</c:v>
                </c:pt>
                <c:pt idx="12624">
                  <c:v>360</c:v>
                </c:pt>
                <c:pt idx="12625">
                  <c:v>359</c:v>
                </c:pt>
                <c:pt idx="12626">
                  <c:v>353</c:v>
                </c:pt>
                <c:pt idx="12627">
                  <c:v>344</c:v>
                </c:pt>
                <c:pt idx="12628">
                  <c:v>357</c:v>
                </c:pt>
                <c:pt idx="12629">
                  <c:v>357</c:v>
                </c:pt>
                <c:pt idx="12630">
                  <c:v>358</c:v>
                </c:pt>
                <c:pt idx="12631">
                  <c:v>357</c:v>
                </c:pt>
                <c:pt idx="12632">
                  <c:v>358</c:v>
                </c:pt>
                <c:pt idx="12633">
                  <c:v>356</c:v>
                </c:pt>
                <c:pt idx="12634">
                  <c:v>356</c:v>
                </c:pt>
                <c:pt idx="12635">
                  <c:v>355</c:v>
                </c:pt>
                <c:pt idx="12636">
                  <c:v>357</c:v>
                </c:pt>
                <c:pt idx="12637">
                  <c:v>355</c:v>
                </c:pt>
                <c:pt idx="12638">
                  <c:v>350</c:v>
                </c:pt>
                <c:pt idx="12639">
                  <c:v>344</c:v>
                </c:pt>
                <c:pt idx="12640">
                  <c:v>355</c:v>
                </c:pt>
                <c:pt idx="12641">
                  <c:v>354</c:v>
                </c:pt>
                <c:pt idx="12642">
                  <c:v>354</c:v>
                </c:pt>
                <c:pt idx="12643">
                  <c:v>345</c:v>
                </c:pt>
                <c:pt idx="12644">
                  <c:v>354</c:v>
                </c:pt>
                <c:pt idx="12645">
                  <c:v>353</c:v>
                </c:pt>
                <c:pt idx="12646">
                  <c:v>353</c:v>
                </c:pt>
                <c:pt idx="12647">
                  <c:v>328</c:v>
                </c:pt>
                <c:pt idx="12648">
                  <c:v>351</c:v>
                </c:pt>
                <c:pt idx="12649">
                  <c:v>342</c:v>
                </c:pt>
                <c:pt idx="12650">
                  <c:v>333</c:v>
                </c:pt>
                <c:pt idx="12651">
                  <c:v>338</c:v>
                </c:pt>
                <c:pt idx="12652">
                  <c:v>293</c:v>
                </c:pt>
                <c:pt idx="12653">
                  <c:v>342</c:v>
                </c:pt>
                <c:pt idx="12654">
                  <c:v>346</c:v>
                </c:pt>
                <c:pt idx="12655">
                  <c:v>346</c:v>
                </c:pt>
                <c:pt idx="12656">
                  <c:v>346</c:v>
                </c:pt>
                <c:pt idx="12657">
                  <c:v>342</c:v>
                </c:pt>
                <c:pt idx="12658">
                  <c:v>340</c:v>
                </c:pt>
                <c:pt idx="12659">
                  <c:v>339</c:v>
                </c:pt>
                <c:pt idx="12660">
                  <c:v>319</c:v>
                </c:pt>
                <c:pt idx="12661">
                  <c:v>336</c:v>
                </c:pt>
                <c:pt idx="12662">
                  <c:v>349</c:v>
                </c:pt>
                <c:pt idx="12663">
                  <c:v>348</c:v>
                </c:pt>
                <c:pt idx="12664">
                  <c:v>331</c:v>
                </c:pt>
                <c:pt idx="12665">
                  <c:v>342</c:v>
                </c:pt>
                <c:pt idx="12666">
                  <c:v>344</c:v>
                </c:pt>
                <c:pt idx="12667">
                  <c:v>344</c:v>
                </c:pt>
                <c:pt idx="12668">
                  <c:v>342</c:v>
                </c:pt>
                <c:pt idx="12669">
                  <c:v>341</c:v>
                </c:pt>
                <c:pt idx="12670">
                  <c:v>340</c:v>
                </c:pt>
                <c:pt idx="12671">
                  <c:v>340</c:v>
                </c:pt>
                <c:pt idx="12672">
                  <c:v>338</c:v>
                </c:pt>
                <c:pt idx="12673">
                  <c:v>339</c:v>
                </c:pt>
                <c:pt idx="12674">
                  <c:v>337</c:v>
                </c:pt>
                <c:pt idx="12675">
                  <c:v>328</c:v>
                </c:pt>
                <c:pt idx="12676">
                  <c:v>311</c:v>
                </c:pt>
                <c:pt idx="12677">
                  <c:v>320</c:v>
                </c:pt>
                <c:pt idx="12678">
                  <c:v>332</c:v>
                </c:pt>
                <c:pt idx="12679">
                  <c:v>333</c:v>
                </c:pt>
                <c:pt idx="12680">
                  <c:v>331</c:v>
                </c:pt>
                <c:pt idx="12681">
                  <c:v>286</c:v>
                </c:pt>
                <c:pt idx="12682">
                  <c:v>328</c:v>
                </c:pt>
                <c:pt idx="12683">
                  <c:v>328</c:v>
                </c:pt>
                <c:pt idx="12684">
                  <c:v>326</c:v>
                </c:pt>
                <c:pt idx="12685">
                  <c:v>326</c:v>
                </c:pt>
                <c:pt idx="12686">
                  <c:v>324</c:v>
                </c:pt>
                <c:pt idx="12687">
                  <c:v>309</c:v>
                </c:pt>
                <c:pt idx="12688">
                  <c:v>302</c:v>
                </c:pt>
                <c:pt idx="12689">
                  <c:v>321</c:v>
                </c:pt>
                <c:pt idx="12690">
                  <c:v>320</c:v>
                </c:pt>
                <c:pt idx="12691">
                  <c:v>299</c:v>
                </c:pt>
                <c:pt idx="12692">
                  <c:v>297</c:v>
                </c:pt>
                <c:pt idx="12693">
                  <c:v>317</c:v>
                </c:pt>
                <c:pt idx="12694">
                  <c:v>315</c:v>
                </c:pt>
                <c:pt idx="12695">
                  <c:v>313</c:v>
                </c:pt>
                <c:pt idx="12696">
                  <c:v>300</c:v>
                </c:pt>
                <c:pt idx="12697">
                  <c:v>289</c:v>
                </c:pt>
                <c:pt idx="12698">
                  <c:v>309</c:v>
                </c:pt>
                <c:pt idx="12699">
                  <c:v>311</c:v>
                </c:pt>
                <c:pt idx="12700">
                  <c:v>309</c:v>
                </c:pt>
                <c:pt idx="12701">
                  <c:v>306</c:v>
                </c:pt>
                <c:pt idx="12702">
                  <c:v>305</c:v>
                </c:pt>
                <c:pt idx="12703">
                  <c:v>304</c:v>
                </c:pt>
                <c:pt idx="12704">
                  <c:v>302</c:v>
                </c:pt>
                <c:pt idx="12705">
                  <c:v>261</c:v>
                </c:pt>
                <c:pt idx="12706">
                  <c:v>272</c:v>
                </c:pt>
                <c:pt idx="12707">
                  <c:v>296</c:v>
                </c:pt>
                <c:pt idx="12708">
                  <c:v>296</c:v>
                </c:pt>
                <c:pt idx="12709">
                  <c:v>296</c:v>
                </c:pt>
                <c:pt idx="12710">
                  <c:v>238</c:v>
                </c:pt>
                <c:pt idx="12711">
                  <c:v>293</c:v>
                </c:pt>
                <c:pt idx="12712">
                  <c:v>290</c:v>
                </c:pt>
                <c:pt idx="12713">
                  <c:v>289</c:v>
                </c:pt>
                <c:pt idx="12714">
                  <c:v>256</c:v>
                </c:pt>
                <c:pt idx="12715">
                  <c:v>266</c:v>
                </c:pt>
                <c:pt idx="12716">
                  <c:v>285</c:v>
                </c:pt>
                <c:pt idx="12717">
                  <c:v>283</c:v>
                </c:pt>
                <c:pt idx="12718">
                  <c:v>282</c:v>
                </c:pt>
                <c:pt idx="12719">
                  <c:v>265</c:v>
                </c:pt>
                <c:pt idx="12720">
                  <c:v>277</c:v>
                </c:pt>
                <c:pt idx="12721">
                  <c:v>278</c:v>
                </c:pt>
                <c:pt idx="12722">
                  <c:v>270</c:v>
                </c:pt>
                <c:pt idx="12723">
                  <c:v>261</c:v>
                </c:pt>
                <c:pt idx="12724">
                  <c:v>272</c:v>
                </c:pt>
                <c:pt idx="12725">
                  <c:v>272</c:v>
                </c:pt>
                <c:pt idx="12726">
                  <c:v>270</c:v>
                </c:pt>
                <c:pt idx="12727">
                  <c:v>265</c:v>
                </c:pt>
                <c:pt idx="12728">
                  <c:v>255</c:v>
                </c:pt>
                <c:pt idx="12729">
                  <c:v>271</c:v>
                </c:pt>
                <c:pt idx="12730">
                  <c:v>247</c:v>
                </c:pt>
                <c:pt idx="12731">
                  <c:v>265</c:v>
                </c:pt>
                <c:pt idx="12732">
                  <c:v>262</c:v>
                </c:pt>
                <c:pt idx="12733">
                  <c:v>262</c:v>
                </c:pt>
                <c:pt idx="12734">
                  <c:v>96</c:v>
                </c:pt>
                <c:pt idx="12735">
                  <c:v>232</c:v>
                </c:pt>
                <c:pt idx="12736">
                  <c:v>257</c:v>
                </c:pt>
                <c:pt idx="12737">
                  <c:v>256</c:v>
                </c:pt>
                <c:pt idx="12738">
                  <c:v>257</c:v>
                </c:pt>
                <c:pt idx="12739">
                  <c:v>95</c:v>
                </c:pt>
                <c:pt idx="12740">
                  <c:v>239</c:v>
                </c:pt>
                <c:pt idx="12741">
                  <c:v>230</c:v>
                </c:pt>
                <c:pt idx="12742">
                  <c:v>249</c:v>
                </c:pt>
                <c:pt idx="12743">
                  <c:v>249</c:v>
                </c:pt>
                <c:pt idx="12744">
                  <c:v>247</c:v>
                </c:pt>
                <c:pt idx="12745">
                  <c:v>230</c:v>
                </c:pt>
                <c:pt idx="12746">
                  <c:v>188</c:v>
                </c:pt>
                <c:pt idx="12747">
                  <c:v>245</c:v>
                </c:pt>
                <c:pt idx="12748">
                  <c:v>245</c:v>
                </c:pt>
                <c:pt idx="12749">
                  <c:v>242</c:v>
                </c:pt>
                <c:pt idx="12750">
                  <c:v>241</c:v>
                </c:pt>
                <c:pt idx="12751">
                  <c:v>240</c:v>
                </c:pt>
                <c:pt idx="12752">
                  <c:v>204</c:v>
                </c:pt>
                <c:pt idx="12753">
                  <c:v>213</c:v>
                </c:pt>
                <c:pt idx="12754">
                  <c:v>234</c:v>
                </c:pt>
                <c:pt idx="12755">
                  <c:v>186</c:v>
                </c:pt>
                <c:pt idx="12756">
                  <c:v>232</c:v>
                </c:pt>
                <c:pt idx="12757">
                  <c:v>231</c:v>
                </c:pt>
                <c:pt idx="12758">
                  <c:v>228</c:v>
                </c:pt>
                <c:pt idx="12759">
                  <c:v>92</c:v>
                </c:pt>
                <c:pt idx="12760">
                  <c:v>175</c:v>
                </c:pt>
                <c:pt idx="12761">
                  <c:v>209</c:v>
                </c:pt>
                <c:pt idx="12762">
                  <c:v>220</c:v>
                </c:pt>
                <c:pt idx="12763">
                  <c:v>95</c:v>
                </c:pt>
                <c:pt idx="12764">
                  <c:v>112</c:v>
                </c:pt>
                <c:pt idx="12765">
                  <c:v>146</c:v>
                </c:pt>
                <c:pt idx="12766">
                  <c:v>161</c:v>
                </c:pt>
                <c:pt idx="12767">
                  <c:v>151</c:v>
                </c:pt>
                <c:pt idx="12768">
                  <c:v>94</c:v>
                </c:pt>
                <c:pt idx="12769">
                  <c:v>101</c:v>
                </c:pt>
                <c:pt idx="12770">
                  <c:v>95</c:v>
                </c:pt>
                <c:pt idx="12771">
                  <c:v>124</c:v>
                </c:pt>
                <c:pt idx="12772">
                  <c:v>101</c:v>
                </c:pt>
                <c:pt idx="12773">
                  <c:v>118</c:v>
                </c:pt>
                <c:pt idx="12774">
                  <c:v>96</c:v>
                </c:pt>
                <c:pt idx="12775">
                  <c:v>97</c:v>
                </c:pt>
                <c:pt idx="12776">
                  <c:v>97</c:v>
                </c:pt>
                <c:pt idx="12777">
                  <c:v>95</c:v>
                </c:pt>
                <c:pt idx="12778">
                  <c:v>94</c:v>
                </c:pt>
                <c:pt idx="12779">
                  <c:v>95</c:v>
                </c:pt>
                <c:pt idx="12780">
                  <c:v>96</c:v>
                </c:pt>
                <c:pt idx="12781">
                  <c:v>96</c:v>
                </c:pt>
                <c:pt idx="12782">
                  <c:v>95</c:v>
                </c:pt>
                <c:pt idx="12783">
                  <c:v>96</c:v>
                </c:pt>
                <c:pt idx="12784">
                  <c:v>95</c:v>
                </c:pt>
                <c:pt idx="12785">
                  <c:v>95</c:v>
                </c:pt>
                <c:pt idx="12786">
                  <c:v>95</c:v>
                </c:pt>
                <c:pt idx="12787">
                  <c:v>95</c:v>
                </c:pt>
                <c:pt idx="12788">
                  <c:v>93</c:v>
                </c:pt>
                <c:pt idx="12789">
                  <c:v>95</c:v>
                </c:pt>
                <c:pt idx="12790">
                  <c:v>94</c:v>
                </c:pt>
                <c:pt idx="12791">
                  <c:v>95</c:v>
                </c:pt>
                <c:pt idx="12792">
                  <c:v>96</c:v>
                </c:pt>
                <c:pt idx="12793">
                  <c:v>95</c:v>
                </c:pt>
                <c:pt idx="12794">
                  <c:v>94</c:v>
                </c:pt>
                <c:pt idx="12795">
                  <c:v>95</c:v>
                </c:pt>
                <c:pt idx="12796">
                  <c:v>95</c:v>
                </c:pt>
                <c:pt idx="12797">
                  <c:v>95</c:v>
                </c:pt>
                <c:pt idx="12798">
                  <c:v>94</c:v>
                </c:pt>
                <c:pt idx="12799">
                  <c:v>94</c:v>
                </c:pt>
                <c:pt idx="12800">
                  <c:v>95</c:v>
                </c:pt>
                <c:pt idx="12801">
                  <c:v>93</c:v>
                </c:pt>
                <c:pt idx="12802">
                  <c:v>95</c:v>
                </c:pt>
                <c:pt idx="12803">
                  <c:v>95</c:v>
                </c:pt>
                <c:pt idx="12804">
                  <c:v>93</c:v>
                </c:pt>
                <c:pt idx="12805">
                  <c:v>95</c:v>
                </c:pt>
                <c:pt idx="12806">
                  <c:v>95</c:v>
                </c:pt>
                <c:pt idx="12807">
                  <c:v>94</c:v>
                </c:pt>
                <c:pt idx="12808">
                  <c:v>94</c:v>
                </c:pt>
                <c:pt idx="12809">
                  <c:v>93</c:v>
                </c:pt>
                <c:pt idx="12810">
                  <c:v>94</c:v>
                </c:pt>
                <c:pt idx="12811">
                  <c:v>94</c:v>
                </c:pt>
                <c:pt idx="12812">
                  <c:v>93</c:v>
                </c:pt>
                <c:pt idx="12813">
                  <c:v>94</c:v>
                </c:pt>
                <c:pt idx="12814">
                  <c:v>94</c:v>
                </c:pt>
                <c:pt idx="12815">
                  <c:v>93</c:v>
                </c:pt>
                <c:pt idx="12816">
                  <c:v>94</c:v>
                </c:pt>
                <c:pt idx="12817">
                  <c:v>91</c:v>
                </c:pt>
                <c:pt idx="12818">
                  <c:v>94</c:v>
                </c:pt>
                <c:pt idx="12819">
                  <c:v>94</c:v>
                </c:pt>
                <c:pt idx="12820">
                  <c:v>92</c:v>
                </c:pt>
                <c:pt idx="12821">
                  <c:v>94</c:v>
                </c:pt>
                <c:pt idx="12822">
                  <c:v>93</c:v>
                </c:pt>
                <c:pt idx="12823">
                  <c:v>93</c:v>
                </c:pt>
                <c:pt idx="12824">
                  <c:v>95</c:v>
                </c:pt>
                <c:pt idx="12825">
                  <c:v>94</c:v>
                </c:pt>
                <c:pt idx="12826">
                  <c:v>93</c:v>
                </c:pt>
                <c:pt idx="12827">
                  <c:v>93</c:v>
                </c:pt>
                <c:pt idx="12828">
                  <c:v>94</c:v>
                </c:pt>
                <c:pt idx="12829">
                  <c:v>94</c:v>
                </c:pt>
                <c:pt idx="12830">
                  <c:v>94</c:v>
                </c:pt>
                <c:pt idx="12831">
                  <c:v>95</c:v>
                </c:pt>
                <c:pt idx="12832">
                  <c:v>92</c:v>
                </c:pt>
                <c:pt idx="12833">
                  <c:v>93</c:v>
                </c:pt>
                <c:pt idx="12834">
                  <c:v>94</c:v>
                </c:pt>
                <c:pt idx="12835">
                  <c:v>94</c:v>
                </c:pt>
                <c:pt idx="12836">
                  <c:v>93</c:v>
                </c:pt>
                <c:pt idx="12837">
                  <c:v>92</c:v>
                </c:pt>
                <c:pt idx="12838">
                  <c:v>92</c:v>
                </c:pt>
                <c:pt idx="12839">
                  <c:v>94</c:v>
                </c:pt>
                <c:pt idx="12840">
                  <c:v>93</c:v>
                </c:pt>
                <c:pt idx="12841">
                  <c:v>92</c:v>
                </c:pt>
                <c:pt idx="12842">
                  <c:v>93</c:v>
                </c:pt>
                <c:pt idx="12843">
                  <c:v>93</c:v>
                </c:pt>
                <c:pt idx="12844">
                  <c:v>93</c:v>
                </c:pt>
                <c:pt idx="12845">
                  <c:v>94</c:v>
                </c:pt>
                <c:pt idx="12846">
                  <c:v>94</c:v>
                </c:pt>
                <c:pt idx="12847">
                  <c:v>91</c:v>
                </c:pt>
                <c:pt idx="12848">
                  <c:v>94</c:v>
                </c:pt>
                <c:pt idx="12849">
                  <c:v>93</c:v>
                </c:pt>
                <c:pt idx="12850">
                  <c:v>94</c:v>
                </c:pt>
                <c:pt idx="12851">
                  <c:v>94</c:v>
                </c:pt>
                <c:pt idx="12852">
                  <c:v>94</c:v>
                </c:pt>
                <c:pt idx="12853">
                  <c:v>92</c:v>
                </c:pt>
                <c:pt idx="12854">
                  <c:v>94</c:v>
                </c:pt>
                <c:pt idx="12855">
                  <c:v>94</c:v>
                </c:pt>
                <c:pt idx="12856">
                  <c:v>92</c:v>
                </c:pt>
                <c:pt idx="12857">
                  <c:v>94</c:v>
                </c:pt>
                <c:pt idx="12858">
                  <c:v>92</c:v>
                </c:pt>
                <c:pt idx="12859">
                  <c:v>93</c:v>
                </c:pt>
                <c:pt idx="12860">
                  <c:v>93</c:v>
                </c:pt>
                <c:pt idx="12861">
                  <c:v>92</c:v>
                </c:pt>
                <c:pt idx="12862">
                  <c:v>93</c:v>
                </c:pt>
                <c:pt idx="12863">
                  <c:v>93</c:v>
                </c:pt>
                <c:pt idx="12864">
                  <c:v>92</c:v>
                </c:pt>
                <c:pt idx="12865">
                  <c:v>93</c:v>
                </c:pt>
                <c:pt idx="12866">
                  <c:v>93</c:v>
                </c:pt>
                <c:pt idx="12867">
                  <c:v>93</c:v>
                </c:pt>
                <c:pt idx="12868">
                  <c:v>92</c:v>
                </c:pt>
                <c:pt idx="12869">
                  <c:v>91</c:v>
                </c:pt>
                <c:pt idx="12870">
                  <c:v>92</c:v>
                </c:pt>
                <c:pt idx="12871">
                  <c:v>92</c:v>
                </c:pt>
                <c:pt idx="12872">
                  <c:v>91</c:v>
                </c:pt>
                <c:pt idx="12873">
                  <c:v>92</c:v>
                </c:pt>
                <c:pt idx="12874">
                  <c:v>92</c:v>
                </c:pt>
                <c:pt idx="12875">
                  <c:v>91</c:v>
                </c:pt>
                <c:pt idx="12876">
                  <c:v>92</c:v>
                </c:pt>
                <c:pt idx="12877">
                  <c:v>91</c:v>
                </c:pt>
                <c:pt idx="12878">
                  <c:v>92</c:v>
                </c:pt>
                <c:pt idx="12879">
                  <c:v>92</c:v>
                </c:pt>
                <c:pt idx="12880">
                  <c:v>90</c:v>
                </c:pt>
                <c:pt idx="12881">
                  <c:v>92</c:v>
                </c:pt>
                <c:pt idx="12882">
                  <c:v>91</c:v>
                </c:pt>
                <c:pt idx="12883">
                  <c:v>91</c:v>
                </c:pt>
                <c:pt idx="12884">
                  <c:v>92</c:v>
                </c:pt>
                <c:pt idx="12885">
                  <c:v>92</c:v>
                </c:pt>
                <c:pt idx="12886">
                  <c:v>91</c:v>
                </c:pt>
                <c:pt idx="12887">
                  <c:v>91</c:v>
                </c:pt>
                <c:pt idx="12888">
                  <c:v>91</c:v>
                </c:pt>
                <c:pt idx="12889">
                  <c:v>91</c:v>
                </c:pt>
                <c:pt idx="12890">
                  <c:v>91</c:v>
                </c:pt>
                <c:pt idx="12891">
                  <c:v>86</c:v>
                </c:pt>
                <c:pt idx="12892">
                  <c:v>91</c:v>
                </c:pt>
                <c:pt idx="12893">
                  <c:v>90</c:v>
                </c:pt>
                <c:pt idx="12894">
                  <c:v>91</c:v>
                </c:pt>
                <c:pt idx="12895">
                  <c:v>91</c:v>
                </c:pt>
                <c:pt idx="12896">
                  <c:v>88</c:v>
                </c:pt>
                <c:pt idx="12897">
                  <c:v>91</c:v>
                </c:pt>
                <c:pt idx="12898">
                  <c:v>90</c:v>
                </c:pt>
                <c:pt idx="12899">
                  <c:v>91</c:v>
                </c:pt>
                <c:pt idx="12900">
                  <c:v>91</c:v>
                </c:pt>
                <c:pt idx="12901">
                  <c:v>87</c:v>
                </c:pt>
                <c:pt idx="12902">
                  <c:v>90</c:v>
                </c:pt>
                <c:pt idx="12903">
                  <c:v>90</c:v>
                </c:pt>
                <c:pt idx="12904">
                  <c:v>89</c:v>
                </c:pt>
                <c:pt idx="12905">
                  <c:v>91</c:v>
                </c:pt>
                <c:pt idx="12906">
                  <c:v>87</c:v>
                </c:pt>
                <c:pt idx="12907">
                  <c:v>91</c:v>
                </c:pt>
                <c:pt idx="12908">
                  <c:v>89</c:v>
                </c:pt>
                <c:pt idx="12909">
                  <c:v>90</c:v>
                </c:pt>
                <c:pt idx="12910">
                  <c:v>91</c:v>
                </c:pt>
                <c:pt idx="12911">
                  <c:v>86</c:v>
                </c:pt>
                <c:pt idx="12912">
                  <c:v>90</c:v>
                </c:pt>
                <c:pt idx="12913">
                  <c:v>89</c:v>
                </c:pt>
                <c:pt idx="12914">
                  <c:v>90</c:v>
                </c:pt>
                <c:pt idx="12915">
                  <c:v>76</c:v>
                </c:pt>
                <c:pt idx="12916">
                  <c:v>83</c:v>
                </c:pt>
                <c:pt idx="12917">
                  <c:v>89</c:v>
                </c:pt>
                <c:pt idx="12918">
                  <c:v>90</c:v>
                </c:pt>
                <c:pt idx="12919">
                  <c:v>89</c:v>
                </c:pt>
                <c:pt idx="12920">
                  <c:v>88</c:v>
                </c:pt>
                <c:pt idx="12921">
                  <c:v>87</c:v>
                </c:pt>
                <c:pt idx="12922">
                  <c:v>89</c:v>
                </c:pt>
                <c:pt idx="12923">
                  <c:v>90</c:v>
                </c:pt>
                <c:pt idx="12924">
                  <c:v>89</c:v>
                </c:pt>
                <c:pt idx="12925">
                  <c:v>88</c:v>
                </c:pt>
                <c:pt idx="12926">
                  <c:v>86</c:v>
                </c:pt>
                <c:pt idx="12927">
                  <c:v>89</c:v>
                </c:pt>
                <c:pt idx="12928">
                  <c:v>90</c:v>
                </c:pt>
                <c:pt idx="12929">
                  <c:v>88</c:v>
                </c:pt>
                <c:pt idx="12930">
                  <c:v>90</c:v>
                </c:pt>
                <c:pt idx="12931">
                  <c:v>89</c:v>
                </c:pt>
                <c:pt idx="12932">
                  <c:v>88</c:v>
                </c:pt>
                <c:pt idx="12933">
                  <c:v>90</c:v>
                </c:pt>
                <c:pt idx="12934">
                  <c:v>91</c:v>
                </c:pt>
                <c:pt idx="12935">
                  <c:v>88</c:v>
                </c:pt>
                <c:pt idx="12936">
                  <c:v>88</c:v>
                </c:pt>
                <c:pt idx="12937">
                  <c:v>89</c:v>
                </c:pt>
                <c:pt idx="12938">
                  <c:v>89</c:v>
                </c:pt>
                <c:pt idx="12939">
                  <c:v>89</c:v>
                </c:pt>
                <c:pt idx="12940">
                  <c:v>89</c:v>
                </c:pt>
                <c:pt idx="12941">
                  <c:v>88</c:v>
                </c:pt>
                <c:pt idx="12942">
                  <c:v>87</c:v>
                </c:pt>
                <c:pt idx="12943">
                  <c:v>88</c:v>
                </c:pt>
                <c:pt idx="12944">
                  <c:v>90</c:v>
                </c:pt>
                <c:pt idx="12945">
                  <c:v>88</c:v>
                </c:pt>
                <c:pt idx="12946">
                  <c:v>87</c:v>
                </c:pt>
                <c:pt idx="12947">
                  <c:v>88</c:v>
                </c:pt>
                <c:pt idx="12948">
                  <c:v>89</c:v>
                </c:pt>
                <c:pt idx="12949">
                  <c:v>87</c:v>
                </c:pt>
                <c:pt idx="12950">
                  <c:v>88</c:v>
                </c:pt>
                <c:pt idx="12951">
                  <c:v>88</c:v>
                </c:pt>
                <c:pt idx="12952">
                  <c:v>87</c:v>
                </c:pt>
                <c:pt idx="12953">
                  <c:v>88</c:v>
                </c:pt>
                <c:pt idx="12954">
                  <c:v>89</c:v>
                </c:pt>
                <c:pt idx="12955">
                  <c:v>87</c:v>
                </c:pt>
                <c:pt idx="12956">
                  <c:v>86</c:v>
                </c:pt>
                <c:pt idx="12957">
                  <c:v>88</c:v>
                </c:pt>
                <c:pt idx="12958">
                  <c:v>88</c:v>
                </c:pt>
                <c:pt idx="12959">
                  <c:v>87</c:v>
                </c:pt>
                <c:pt idx="12960">
                  <c:v>85</c:v>
                </c:pt>
                <c:pt idx="12961">
                  <c:v>88</c:v>
                </c:pt>
                <c:pt idx="12962">
                  <c:v>86</c:v>
                </c:pt>
                <c:pt idx="12963">
                  <c:v>88</c:v>
                </c:pt>
                <c:pt idx="12964">
                  <c:v>88</c:v>
                </c:pt>
                <c:pt idx="12965">
                  <c:v>85</c:v>
                </c:pt>
                <c:pt idx="12966">
                  <c:v>88</c:v>
                </c:pt>
                <c:pt idx="12967">
                  <c:v>87</c:v>
                </c:pt>
                <c:pt idx="12968">
                  <c:v>88</c:v>
                </c:pt>
                <c:pt idx="12969">
                  <c:v>87</c:v>
                </c:pt>
                <c:pt idx="12970">
                  <c:v>87</c:v>
                </c:pt>
                <c:pt idx="12971">
                  <c:v>87</c:v>
                </c:pt>
                <c:pt idx="12972">
                  <c:v>87</c:v>
                </c:pt>
                <c:pt idx="12973">
                  <c:v>87</c:v>
                </c:pt>
                <c:pt idx="12974">
                  <c:v>87</c:v>
                </c:pt>
                <c:pt idx="12975">
                  <c:v>85</c:v>
                </c:pt>
                <c:pt idx="12976">
                  <c:v>86</c:v>
                </c:pt>
                <c:pt idx="12977">
                  <c:v>87</c:v>
                </c:pt>
                <c:pt idx="12978">
                  <c:v>87</c:v>
                </c:pt>
                <c:pt idx="12979">
                  <c:v>87</c:v>
                </c:pt>
                <c:pt idx="12980">
                  <c:v>87</c:v>
                </c:pt>
                <c:pt idx="12981">
                  <c:v>87</c:v>
                </c:pt>
                <c:pt idx="12982">
                  <c:v>86</c:v>
                </c:pt>
                <c:pt idx="12983">
                  <c:v>88</c:v>
                </c:pt>
                <c:pt idx="12984">
                  <c:v>87</c:v>
                </c:pt>
                <c:pt idx="12985">
                  <c:v>85</c:v>
                </c:pt>
                <c:pt idx="12986">
                  <c:v>86</c:v>
                </c:pt>
                <c:pt idx="12987">
                  <c:v>87</c:v>
                </c:pt>
                <c:pt idx="12988">
                  <c:v>87</c:v>
                </c:pt>
                <c:pt idx="12989">
                  <c:v>87</c:v>
                </c:pt>
                <c:pt idx="12990">
                  <c:v>87</c:v>
                </c:pt>
                <c:pt idx="12991">
                  <c:v>87</c:v>
                </c:pt>
                <c:pt idx="12992">
                  <c:v>85</c:v>
                </c:pt>
                <c:pt idx="12993">
                  <c:v>87</c:v>
                </c:pt>
                <c:pt idx="12994">
                  <c:v>87</c:v>
                </c:pt>
                <c:pt idx="12995">
                  <c:v>88</c:v>
                </c:pt>
                <c:pt idx="12996">
                  <c:v>85</c:v>
                </c:pt>
                <c:pt idx="12997">
                  <c:v>87</c:v>
                </c:pt>
                <c:pt idx="12998">
                  <c:v>86</c:v>
                </c:pt>
                <c:pt idx="12999">
                  <c:v>86</c:v>
                </c:pt>
                <c:pt idx="13000">
                  <c:v>86</c:v>
                </c:pt>
                <c:pt idx="13001">
                  <c:v>86</c:v>
                </c:pt>
                <c:pt idx="13002">
                  <c:v>86</c:v>
                </c:pt>
                <c:pt idx="13003">
                  <c:v>86</c:v>
                </c:pt>
                <c:pt idx="13004">
                  <c:v>85</c:v>
                </c:pt>
                <c:pt idx="13005">
                  <c:v>85</c:v>
                </c:pt>
                <c:pt idx="13006">
                  <c:v>86</c:v>
                </c:pt>
                <c:pt idx="13007">
                  <c:v>86</c:v>
                </c:pt>
                <c:pt idx="13008">
                  <c:v>84</c:v>
                </c:pt>
                <c:pt idx="13009">
                  <c:v>86</c:v>
                </c:pt>
                <c:pt idx="13010">
                  <c:v>86</c:v>
                </c:pt>
                <c:pt idx="13011">
                  <c:v>84</c:v>
                </c:pt>
                <c:pt idx="13012">
                  <c:v>86</c:v>
                </c:pt>
                <c:pt idx="13013">
                  <c:v>86</c:v>
                </c:pt>
                <c:pt idx="13014">
                  <c:v>85</c:v>
                </c:pt>
                <c:pt idx="13015">
                  <c:v>85</c:v>
                </c:pt>
                <c:pt idx="13016">
                  <c:v>85</c:v>
                </c:pt>
                <c:pt idx="13017">
                  <c:v>86</c:v>
                </c:pt>
                <c:pt idx="13018">
                  <c:v>84</c:v>
                </c:pt>
                <c:pt idx="13019">
                  <c:v>86</c:v>
                </c:pt>
                <c:pt idx="13020">
                  <c:v>86</c:v>
                </c:pt>
                <c:pt idx="13021">
                  <c:v>84</c:v>
                </c:pt>
                <c:pt idx="13022">
                  <c:v>86</c:v>
                </c:pt>
                <c:pt idx="13023">
                  <c:v>85</c:v>
                </c:pt>
                <c:pt idx="13024">
                  <c:v>81</c:v>
                </c:pt>
                <c:pt idx="13025">
                  <c:v>83</c:v>
                </c:pt>
                <c:pt idx="13026">
                  <c:v>85</c:v>
                </c:pt>
                <c:pt idx="13027">
                  <c:v>85</c:v>
                </c:pt>
                <c:pt idx="13028">
                  <c:v>85</c:v>
                </c:pt>
                <c:pt idx="13029">
                  <c:v>80</c:v>
                </c:pt>
                <c:pt idx="13030">
                  <c:v>83</c:v>
                </c:pt>
                <c:pt idx="13031">
                  <c:v>85</c:v>
                </c:pt>
                <c:pt idx="13032">
                  <c:v>85</c:v>
                </c:pt>
                <c:pt idx="13033">
                  <c:v>85</c:v>
                </c:pt>
                <c:pt idx="13034">
                  <c:v>81</c:v>
                </c:pt>
                <c:pt idx="13035">
                  <c:v>85</c:v>
                </c:pt>
                <c:pt idx="13036">
                  <c:v>85</c:v>
                </c:pt>
                <c:pt idx="13037">
                  <c:v>84</c:v>
                </c:pt>
                <c:pt idx="13038">
                  <c:v>85</c:v>
                </c:pt>
                <c:pt idx="13039">
                  <c:v>84</c:v>
                </c:pt>
                <c:pt idx="13040">
                  <c:v>84</c:v>
                </c:pt>
                <c:pt idx="13041">
                  <c:v>84</c:v>
                </c:pt>
                <c:pt idx="13042">
                  <c:v>83</c:v>
                </c:pt>
                <c:pt idx="13043">
                  <c:v>85</c:v>
                </c:pt>
                <c:pt idx="13044">
                  <c:v>82</c:v>
                </c:pt>
                <c:pt idx="13045">
                  <c:v>84</c:v>
                </c:pt>
                <c:pt idx="13046">
                  <c:v>85</c:v>
                </c:pt>
                <c:pt idx="13047">
                  <c:v>84</c:v>
                </c:pt>
                <c:pt idx="13048">
                  <c:v>85</c:v>
                </c:pt>
                <c:pt idx="13049">
                  <c:v>83</c:v>
                </c:pt>
                <c:pt idx="13050">
                  <c:v>84</c:v>
                </c:pt>
                <c:pt idx="13051">
                  <c:v>84</c:v>
                </c:pt>
                <c:pt idx="13052">
                  <c:v>85</c:v>
                </c:pt>
                <c:pt idx="13053">
                  <c:v>84</c:v>
                </c:pt>
                <c:pt idx="13054">
                  <c:v>81</c:v>
                </c:pt>
                <c:pt idx="13055">
                  <c:v>83</c:v>
                </c:pt>
                <c:pt idx="13056">
                  <c:v>85</c:v>
                </c:pt>
                <c:pt idx="13057">
                  <c:v>84</c:v>
                </c:pt>
                <c:pt idx="13058">
                  <c:v>82</c:v>
                </c:pt>
                <c:pt idx="13059">
                  <c:v>84</c:v>
                </c:pt>
                <c:pt idx="13060">
                  <c:v>84</c:v>
                </c:pt>
                <c:pt idx="13061">
                  <c:v>82</c:v>
                </c:pt>
                <c:pt idx="13062">
                  <c:v>84</c:v>
                </c:pt>
                <c:pt idx="13063">
                  <c:v>82</c:v>
                </c:pt>
                <c:pt idx="13064">
                  <c:v>81</c:v>
                </c:pt>
                <c:pt idx="13065">
                  <c:v>83</c:v>
                </c:pt>
                <c:pt idx="13066">
                  <c:v>84</c:v>
                </c:pt>
                <c:pt idx="13067">
                  <c:v>82</c:v>
                </c:pt>
                <c:pt idx="13068">
                  <c:v>84</c:v>
                </c:pt>
                <c:pt idx="13069">
                  <c:v>79</c:v>
                </c:pt>
                <c:pt idx="13070">
                  <c:v>83</c:v>
                </c:pt>
                <c:pt idx="13071">
                  <c:v>82</c:v>
                </c:pt>
                <c:pt idx="13072">
                  <c:v>83</c:v>
                </c:pt>
                <c:pt idx="13073">
                  <c:v>83</c:v>
                </c:pt>
                <c:pt idx="13074">
                  <c:v>80</c:v>
                </c:pt>
                <c:pt idx="13075">
                  <c:v>82</c:v>
                </c:pt>
                <c:pt idx="13076">
                  <c:v>83</c:v>
                </c:pt>
                <c:pt idx="13077">
                  <c:v>83</c:v>
                </c:pt>
                <c:pt idx="13078">
                  <c:v>82</c:v>
                </c:pt>
                <c:pt idx="13079">
                  <c:v>83</c:v>
                </c:pt>
                <c:pt idx="13080">
                  <c:v>83</c:v>
                </c:pt>
                <c:pt idx="13081">
                  <c:v>82</c:v>
                </c:pt>
                <c:pt idx="13082">
                  <c:v>83</c:v>
                </c:pt>
                <c:pt idx="13083">
                  <c:v>79</c:v>
                </c:pt>
                <c:pt idx="13084">
                  <c:v>83</c:v>
                </c:pt>
                <c:pt idx="13085">
                  <c:v>83</c:v>
                </c:pt>
                <c:pt idx="13086">
                  <c:v>83</c:v>
                </c:pt>
                <c:pt idx="13087">
                  <c:v>83</c:v>
                </c:pt>
                <c:pt idx="13088">
                  <c:v>80</c:v>
                </c:pt>
                <c:pt idx="13089">
                  <c:v>82</c:v>
                </c:pt>
                <c:pt idx="13090">
                  <c:v>82</c:v>
                </c:pt>
                <c:pt idx="13091">
                  <c:v>82</c:v>
                </c:pt>
                <c:pt idx="13092">
                  <c:v>82</c:v>
                </c:pt>
                <c:pt idx="13093">
                  <c:v>78</c:v>
                </c:pt>
                <c:pt idx="13094">
                  <c:v>83</c:v>
                </c:pt>
                <c:pt idx="13095">
                  <c:v>80</c:v>
                </c:pt>
                <c:pt idx="13096">
                  <c:v>82</c:v>
                </c:pt>
                <c:pt idx="13097">
                  <c:v>82</c:v>
                </c:pt>
                <c:pt idx="13098">
                  <c:v>81</c:v>
                </c:pt>
                <c:pt idx="13099">
                  <c:v>83</c:v>
                </c:pt>
                <c:pt idx="13100">
                  <c:v>83</c:v>
                </c:pt>
                <c:pt idx="13101">
                  <c:v>82</c:v>
                </c:pt>
                <c:pt idx="13102">
                  <c:v>82</c:v>
                </c:pt>
                <c:pt idx="13103">
                  <c:v>81</c:v>
                </c:pt>
                <c:pt idx="13104">
                  <c:v>82</c:v>
                </c:pt>
                <c:pt idx="13105">
                  <c:v>80</c:v>
                </c:pt>
                <c:pt idx="13106">
                  <c:v>82</c:v>
                </c:pt>
                <c:pt idx="13107">
                  <c:v>81</c:v>
                </c:pt>
                <c:pt idx="13108">
                  <c:v>80</c:v>
                </c:pt>
                <c:pt idx="13109">
                  <c:v>82</c:v>
                </c:pt>
                <c:pt idx="13110">
                  <c:v>82</c:v>
                </c:pt>
                <c:pt idx="13111">
                  <c:v>81</c:v>
                </c:pt>
                <c:pt idx="13112">
                  <c:v>80</c:v>
                </c:pt>
                <c:pt idx="13113">
                  <c:v>83</c:v>
                </c:pt>
                <c:pt idx="13114">
                  <c:v>83</c:v>
                </c:pt>
                <c:pt idx="13115">
                  <c:v>81</c:v>
                </c:pt>
                <c:pt idx="13116">
                  <c:v>83</c:v>
                </c:pt>
                <c:pt idx="13117">
                  <c:v>82</c:v>
                </c:pt>
                <c:pt idx="13118">
                  <c:v>82</c:v>
                </c:pt>
                <c:pt idx="13119">
                  <c:v>82</c:v>
                </c:pt>
                <c:pt idx="13120">
                  <c:v>82</c:v>
                </c:pt>
                <c:pt idx="13121">
                  <c:v>82</c:v>
                </c:pt>
                <c:pt idx="13122">
                  <c:v>77</c:v>
                </c:pt>
                <c:pt idx="13123">
                  <c:v>83</c:v>
                </c:pt>
                <c:pt idx="13124">
                  <c:v>82</c:v>
                </c:pt>
                <c:pt idx="13125">
                  <c:v>83</c:v>
                </c:pt>
                <c:pt idx="13126">
                  <c:v>82</c:v>
                </c:pt>
                <c:pt idx="13127">
                  <c:v>83</c:v>
                </c:pt>
                <c:pt idx="13128">
                  <c:v>82</c:v>
                </c:pt>
                <c:pt idx="13129">
                  <c:v>81</c:v>
                </c:pt>
                <c:pt idx="13130">
                  <c:v>82</c:v>
                </c:pt>
                <c:pt idx="13131">
                  <c:v>82</c:v>
                </c:pt>
                <c:pt idx="13132">
                  <c:v>83</c:v>
                </c:pt>
                <c:pt idx="13133">
                  <c:v>82</c:v>
                </c:pt>
                <c:pt idx="13134">
                  <c:v>81</c:v>
                </c:pt>
                <c:pt idx="13135">
                  <c:v>82</c:v>
                </c:pt>
                <c:pt idx="13136">
                  <c:v>82</c:v>
                </c:pt>
                <c:pt idx="13137">
                  <c:v>80</c:v>
                </c:pt>
                <c:pt idx="13138">
                  <c:v>82</c:v>
                </c:pt>
                <c:pt idx="13139">
                  <c:v>83</c:v>
                </c:pt>
                <c:pt idx="13140">
                  <c:v>81</c:v>
                </c:pt>
                <c:pt idx="13141">
                  <c:v>80</c:v>
                </c:pt>
                <c:pt idx="13142">
                  <c:v>80</c:v>
                </c:pt>
                <c:pt idx="13143">
                  <c:v>82</c:v>
                </c:pt>
                <c:pt idx="13144">
                  <c:v>82</c:v>
                </c:pt>
                <c:pt idx="13145">
                  <c:v>81</c:v>
                </c:pt>
                <c:pt idx="13146">
                  <c:v>82</c:v>
                </c:pt>
                <c:pt idx="13147">
                  <c:v>82</c:v>
                </c:pt>
                <c:pt idx="13148">
                  <c:v>81</c:v>
                </c:pt>
                <c:pt idx="13149">
                  <c:v>82</c:v>
                </c:pt>
                <c:pt idx="13150">
                  <c:v>82</c:v>
                </c:pt>
                <c:pt idx="13151">
                  <c:v>77</c:v>
                </c:pt>
                <c:pt idx="13152">
                  <c:v>81</c:v>
                </c:pt>
                <c:pt idx="13153">
                  <c:v>81</c:v>
                </c:pt>
                <c:pt idx="13154">
                  <c:v>81</c:v>
                </c:pt>
                <c:pt idx="13155">
                  <c:v>83</c:v>
                </c:pt>
                <c:pt idx="13156">
                  <c:v>80</c:v>
                </c:pt>
                <c:pt idx="13157">
                  <c:v>81</c:v>
                </c:pt>
                <c:pt idx="13158">
                  <c:v>81</c:v>
                </c:pt>
                <c:pt idx="13159">
                  <c:v>80</c:v>
                </c:pt>
                <c:pt idx="13160">
                  <c:v>82</c:v>
                </c:pt>
                <c:pt idx="13161">
                  <c:v>80</c:v>
                </c:pt>
                <c:pt idx="13162">
                  <c:v>81</c:v>
                </c:pt>
                <c:pt idx="13163">
                  <c:v>81</c:v>
                </c:pt>
                <c:pt idx="13164">
                  <c:v>80</c:v>
                </c:pt>
                <c:pt idx="13165">
                  <c:v>81</c:v>
                </c:pt>
                <c:pt idx="13166">
                  <c:v>80</c:v>
                </c:pt>
                <c:pt idx="13167">
                  <c:v>80</c:v>
                </c:pt>
                <c:pt idx="13168">
                  <c:v>82</c:v>
                </c:pt>
                <c:pt idx="13169">
                  <c:v>80</c:v>
                </c:pt>
                <c:pt idx="13170">
                  <c:v>74</c:v>
                </c:pt>
                <c:pt idx="13171">
                  <c:v>80</c:v>
                </c:pt>
                <c:pt idx="13172">
                  <c:v>82</c:v>
                </c:pt>
                <c:pt idx="13173">
                  <c:v>82</c:v>
                </c:pt>
                <c:pt idx="13174">
                  <c:v>80</c:v>
                </c:pt>
                <c:pt idx="13175">
                  <c:v>79</c:v>
                </c:pt>
                <c:pt idx="13176">
                  <c:v>80</c:v>
                </c:pt>
                <c:pt idx="13177">
                  <c:v>81</c:v>
                </c:pt>
                <c:pt idx="13178">
                  <c:v>81</c:v>
                </c:pt>
                <c:pt idx="13179">
                  <c:v>80</c:v>
                </c:pt>
                <c:pt idx="13180">
                  <c:v>75</c:v>
                </c:pt>
                <c:pt idx="13181">
                  <c:v>79</c:v>
                </c:pt>
                <c:pt idx="13182">
                  <c:v>81</c:v>
                </c:pt>
                <c:pt idx="13183">
                  <c:v>80</c:v>
                </c:pt>
                <c:pt idx="13184">
                  <c:v>79</c:v>
                </c:pt>
                <c:pt idx="13185">
                  <c:v>80</c:v>
                </c:pt>
                <c:pt idx="13186">
                  <c:v>81</c:v>
                </c:pt>
                <c:pt idx="13187">
                  <c:v>81</c:v>
                </c:pt>
                <c:pt idx="13188">
                  <c:v>82</c:v>
                </c:pt>
                <c:pt idx="13189">
                  <c:v>79</c:v>
                </c:pt>
                <c:pt idx="13190">
                  <c:v>77</c:v>
                </c:pt>
                <c:pt idx="13191">
                  <c:v>80</c:v>
                </c:pt>
                <c:pt idx="13192">
                  <c:v>80</c:v>
                </c:pt>
                <c:pt idx="13193">
                  <c:v>80</c:v>
                </c:pt>
                <c:pt idx="13194">
                  <c:v>80</c:v>
                </c:pt>
                <c:pt idx="13195">
                  <c:v>80</c:v>
                </c:pt>
                <c:pt idx="13196">
                  <c:v>79</c:v>
                </c:pt>
                <c:pt idx="13197">
                  <c:v>80</c:v>
                </c:pt>
                <c:pt idx="13198">
                  <c:v>80</c:v>
                </c:pt>
                <c:pt idx="13199">
                  <c:v>79</c:v>
                </c:pt>
                <c:pt idx="13200">
                  <c:v>80</c:v>
                </c:pt>
                <c:pt idx="13201">
                  <c:v>79</c:v>
                </c:pt>
                <c:pt idx="13202">
                  <c:v>80</c:v>
                </c:pt>
                <c:pt idx="13203">
                  <c:v>80</c:v>
                </c:pt>
                <c:pt idx="13204">
                  <c:v>76</c:v>
                </c:pt>
                <c:pt idx="13205">
                  <c:v>80</c:v>
                </c:pt>
                <c:pt idx="13206">
                  <c:v>80</c:v>
                </c:pt>
                <c:pt idx="13207">
                  <c:v>79</c:v>
                </c:pt>
                <c:pt idx="13208">
                  <c:v>80</c:v>
                </c:pt>
                <c:pt idx="13209">
                  <c:v>72</c:v>
                </c:pt>
                <c:pt idx="13210">
                  <c:v>80</c:v>
                </c:pt>
                <c:pt idx="13211">
                  <c:v>80</c:v>
                </c:pt>
                <c:pt idx="13212">
                  <c:v>79</c:v>
                </c:pt>
                <c:pt idx="13213">
                  <c:v>79</c:v>
                </c:pt>
                <c:pt idx="13214">
                  <c:v>80</c:v>
                </c:pt>
                <c:pt idx="13215">
                  <c:v>78</c:v>
                </c:pt>
                <c:pt idx="13216">
                  <c:v>80</c:v>
                </c:pt>
                <c:pt idx="13217">
                  <c:v>79</c:v>
                </c:pt>
                <c:pt idx="13218">
                  <c:v>79</c:v>
                </c:pt>
                <c:pt idx="13219">
                  <c:v>76</c:v>
                </c:pt>
                <c:pt idx="13220">
                  <c:v>79</c:v>
                </c:pt>
                <c:pt idx="13221">
                  <c:v>79</c:v>
                </c:pt>
                <c:pt idx="13222">
                  <c:v>79</c:v>
                </c:pt>
                <c:pt idx="13223">
                  <c:v>79</c:v>
                </c:pt>
                <c:pt idx="13224">
                  <c:v>76</c:v>
                </c:pt>
                <c:pt idx="13225">
                  <c:v>79</c:v>
                </c:pt>
                <c:pt idx="13226">
                  <c:v>80</c:v>
                </c:pt>
                <c:pt idx="13227">
                  <c:v>79</c:v>
                </c:pt>
                <c:pt idx="13228">
                  <c:v>78</c:v>
                </c:pt>
                <c:pt idx="13229">
                  <c:v>79</c:v>
                </c:pt>
                <c:pt idx="13230">
                  <c:v>80</c:v>
                </c:pt>
                <c:pt idx="13231">
                  <c:v>77</c:v>
                </c:pt>
                <c:pt idx="13232">
                  <c:v>79</c:v>
                </c:pt>
                <c:pt idx="13233">
                  <c:v>75</c:v>
                </c:pt>
                <c:pt idx="13234">
                  <c:v>80</c:v>
                </c:pt>
                <c:pt idx="13235">
                  <c:v>79</c:v>
                </c:pt>
                <c:pt idx="13236">
                  <c:v>78</c:v>
                </c:pt>
                <c:pt idx="13237">
                  <c:v>79</c:v>
                </c:pt>
                <c:pt idx="13238">
                  <c:v>75</c:v>
                </c:pt>
                <c:pt idx="13239">
                  <c:v>78</c:v>
                </c:pt>
                <c:pt idx="13240">
                  <c:v>79</c:v>
                </c:pt>
                <c:pt idx="13241">
                  <c:v>79</c:v>
                </c:pt>
                <c:pt idx="13242">
                  <c:v>78</c:v>
                </c:pt>
                <c:pt idx="13243">
                  <c:v>79</c:v>
                </c:pt>
                <c:pt idx="13244">
                  <c:v>77</c:v>
                </c:pt>
                <c:pt idx="13245">
                  <c:v>79</c:v>
                </c:pt>
                <c:pt idx="13246">
                  <c:v>79</c:v>
                </c:pt>
                <c:pt idx="13247">
                  <c:v>78</c:v>
                </c:pt>
                <c:pt idx="13248">
                  <c:v>76</c:v>
                </c:pt>
                <c:pt idx="13249">
                  <c:v>80</c:v>
                </c:pt>
                <c:pt idx="13250">
                  <c:v>79</c:v>
                </c:pt>
                <c:pt idx="13251">
                  <c:v>79</c:v>
                </c:pt>
                <c:pt idx="13252">
                  <c:v>77</c:v>
                </c:pt>
                <c:pt idx="13253">
                  <c:v>78</c:v>
                </c:pt>
                <c:pt idx="13254">
                  <c:v>77</c:v>
                </c:pt>
                <c:pt idx="13255">
                  <c:v>78</c:v>
                </c:pt>
                <c:pt idx="13256">
                  <c:v>80</c:v>
                </c:pt>
                <c:pt idx="13257">
                  <c:v>78</c:v>
                </c:pt>
                <c:pt idx="13258">
                  <c:v>78</c:v>
                </c:pt>
                <c:pt idx="13259">
                  <c:v>78</c:v>
                </c:pt>
                <c:pt idx="13260">
                  <c:v>77</c:v>
                </c:pt>
                <c:pt idx="13261">
                  <c:v>80</c:v>
                </c:pt>
                <c:pt idx="13262">
                  <c:v>76</c:v>
                </c:pt>
                <c:pt idx="13263">
                  <c:v>78</c:v>
                </c:pt>
                <c:pt idx="13264">
                  <c:v>78</c:v>
                </c:pt>
                <c:pt idx="13265">
                  <c:v>78</c:v>
                </c:pt>
                <c:pt idx="13266">
                  <c:v>80</c:v>
                </c:pt>
                <c:pt idx="13267">
                  <c:v>76</c:v>
                </c:pt>
                <c:pt idx="13268">
                  <c:v>77</c:v>
                </c:pt>
                <c:pt idx="13269">
                  <c:v>78</c:v>
                </c:pt>
                <c:pt idx="13270">
                  <c:v>77</c:v>
                </c:pt>
                <c:pt idx="13271">
                  <c:v>80</c:v>
                </c:pt>
                <c:pt idx="13272">
                  <c:v>78</c:v>
                </c:pt>
                <c:pt idx="13273">
                  <c:v>76</c:v>
                </c:pt>
                <c:pt idx="13274">
                  <c:v>79</c:v>
                </c:pt>
                <c:pt idx="13275">
                  <c:v>79</c:v>
                </c:pt>
                <c:pt idx="13276">
                  <c:v>77</c:v>
                </c:pt>
                <c:pt idx="13277">
                  <c:v>77</c:v>
                </c:pt>
                <c:pt idx="13278">
                  <c:v>77</c:v>
                </c:pt>
                <c:pt idx="13279">
                  <c:v>78</c:v>
                </c:pt>
                <c:pt idx="13280">
                  <c:v>78</c:v>
                </c:pt>
                <c:pt idx="13281">
                  <c:v>80</c:v>
                </c:pt>
                <c:pt idx="13282">
                  <c:v>78</c:v>
                </c:pt>
                <c:pt idx="13283">
                  <c:v>78</c:v>
                </c:pt>
                <c:pt idx="13284">
                  <c:v>77</c:v>
                </c:pt>
                <c:pt idx="13285">
                  <c:v>79</c:v>
                </c:pt>
                <c:pt idx="13286">
                  <c:v>78</c:v>
                </c:pt>
                <c:pt idx="13287">
                  <c:v>77</c:v>
                </c:pt>
                <c:pt idx="13288">
                  <c:v>73</c:v>
                </c:pt>
                <c:pt idx="13289">
                  <c:v>77</c:v>
                </c:pt>
                <c:pt idx="13290">
                  <c:v>78</c:v>
                </c:pt>
                <c:pt idx="13291">
                  <c:v>70</c:v>
                </c:pt>
                <c:pt idx="13292">
                  <c:v>79</c:v>
                </c:pt>
                <c:pt idx="13293">
                  <c:v>77</c:v>
                </c:pt>
                <c:pt idx="13294">
                  <c:v>77</c:v>
                </c:pt>
                <c:pt idx="13295">
                  <c:v>79</c:v>
                </c:pt>
                <c:pt idx="13296">
                  <c:v>77</c:v>
                </c:pt>
                <c:pt idx="13297">
                  <c:v>76</c:v>
                </c:pt>
                <c:pt idx="13298">
                  <c:v>78</c:v>
                </c:pt>
                <c:pt idx="13299">
                  <c:v>77</c:v>
                </c:pt>
                <c:pt idx="13300">
                  <c:v>78</c:v>
                </c:pt>
                <c:pt idx="13301">
                  <c:v>75</c:v>
                </c:pt>
                <c:pt idx="13302">
                  <c:v>78</c:v>
                </c:pt>
                <c:pt idx="13303">
                  <c:v>77</c:v>
                </c:pt>
                <c:pt idx="13304">
                  <c:v>77</c:v>
                </c:pt>
                <c:pt idx="13305">
                  <c:v>78</c:v>
                </c:pt>
                <c:pt idx="13306">
                  <c:v>75</c:v>
                </c:pt>
                <c:pt idx="13307">
                  <c:v>76</c:v>
                </c:pt>
                <c:pt idx="13308">
                  <c:v>78</c:v>
                </c:pt>
                <c:pt idx="13309">
                  <c:v>77</c:v>
                </c:pt>
                <c:pt idx="13310">
                  <c:v>76</c:v>
                </c:pt>
                <c:pt idx="13311">
                  <c:v>79</c:v>
                </c:pt>
                <c:pt idx="13312">
                  <c:v>78</c:v>
                </c:pt>
                <c:pt idx="13313">
                  <c:v>77</c:v>
                </c:pt>
                <c:pt idx="13314">
                  <c:v>77</c:v>
                </c:pt>
                <c:pt idx="13315">
                  <c:v>76</c:v>
                </c:pt>
                <c:pt idx="13316">
                  <c:v>77</c:v>
                </c:pt>
                <c:pt idx="13317">
                  <c:v>76</c:v>
                </c:pt>
                <c:pt idx="13318">
                  <c:v>77</c:v>
                </c:pt>
                <c:pt idx="13319">
                  <c:v>77</c:v>
                </c:pt>
                <c:pt idx="13320">
                  <c:v>76</c:v>
                </c:pt>
                <c:pt idx="13321">
                  <c:v>79</c:v>
                </c:pt>
                <c:pt idx="13322">
                  <c:v>78</c:v>
                </c:pt>
                <c:pt idx="13323">
                  <c:v>77</c:v>
                </c:pt>
                <c:pt idx="13324">
                  <c:v>78</c:v>
                </c:pt>
                <c:pt idx="13325">
                  <c:v>72</c:v>
                </c:pt>
                <c:pt idx="13326">
                  <c:v>79</c:v>
                </c:pt>
                <c:pt idx="13327">
                  <c:v>76</c:v>
                </c:pt>
                <c:pt idx="13328">
                  <c:v>76</c:v>
                </c:pt>
                <c:pt idx="13329">
                  <c:v>77</c:v>
                </c:pt>
                <c:pt idx="13330">
                  <c:v>76</c:v>
                </c:pt>
                <c:pt idx="13331">
                  <c:v>78</c:v>
                </c:pt>
                <c:pt idx="13332">
                  <c:v>75</c:v>
                </c:pt>
                <c:pt idx="13333">
                  <c:v>76</c:v>
                </c:pt>
                <c:pt idx="13334">
                  <c:v>76</c:v>
                </c:pt>
                <c:pt idx="13335">
                  <c:v>71</c:v>
                </c:pt>
                <c:pt idx="13336">
                  <c:v>75</c:v>
                </c:pt>
                <c:pt idx="13337">
                  <c:v>78</c:v>
                </c:pt>
                <c:pt idx="13338">
                  <c:v>76</c:v>
                </c:pt>
                <c:pt idx="13339">
                  <c:v>77</c:v>
                </c:pt>
                <c:pt idx="13340">
                  <c:v>76</c:v>
                </c:pt>
                <c:pt idx="13341">
                  <c:v>75</c:v>
                </c:pt>
                <c:pt idx="13342">
                  <c:v>76</c:v>
                </c:pt>
                <c:pt idx="13343">
                  <c:v>75</c:v>
                </c:pt>
                <c:pt idx="13344">
                  <c:v>76</c:v>
                </c:pt>
                <c:pt idx="13345">
                  <c:v>76</c:v>
                </c:pt>
                <c:pt idx="13346">
                  <c:v>77</c:v>
                </c:pt>
                <c:pt idx="13347">
                  <c:v>76</c:v>
                </c:pt>
                <c:pt idx="13348">
                  <c:v>77</c:v>
                </c:pt>
              </c:numCache>
            </c:numRef>
          </c:yVal>
        </c:ser>
        <c:axId val="53090176"/>
        <c:axId val="53112832"/>
      </c:scatterChart>
      <c:valAx>
        <c:axId val="530901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General" sourceLinked="1"/>
        <c:tickLblPos val="nextTo"/>
        <c:crossAx val="53112832"/>
        <c:crosses val="autoZero"/>
        <c:crossBetween val="midCat"/>
        <c:majorUnit val="5"/>
      </c:valAx>
      <c:valAx>
        <c:axId val="53112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</a:t>
                </a:r>
              </a:p>
            </c:rich>
          </c:tx>
          <c:layout/>
        </c:title>
        <c:numFmt formatCode="General" sourceLinked="1"/>
        <c:tickLblPos val="nextTo"/>
        <c:crossAx val="53090176"/>
        <c:crosses val="autoZero"/>
        <c:crossBetween val="midCat"/>
      </c:valAx>
    </c:plotArea>
    <c:legend>
      <c:legendPos val="r"/>
      <c:layout/>
    </c:legend>
    <c:plotVisOnly val="1"/>
  </c:chart>
  <c:spPr>
    <a:solidFill>
      <a:sysClr val="window" lastClr="FFFFFF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76A49-734C-4082-A26B-2B0470E60E38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B8BE9-4213-49AB-AD7F-43292A08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8BE9-4213-49AB-AD7F-43292A0862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1E4E-D279-449C-8695-081A011AF84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BAFB-56A5-4015-A110-5216F5460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486400"/>
            <a:ext cx="7772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Ricardo Gutierrez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Mentor: Dr. Thomas Sharp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DATA RESULTS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181600"/>
            <a:ext cx="885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Bacteria Experiment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478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endParaRPr lang="en-US" sz="1600" dirty="0" smtClean="0">
              <a:solidFill>
                <a:schemeClr val="bg1"/>
              </a:solidFill>
            </a:endParaRPr>
          </a:p>
          <a:p>
            <a:pPr fontAlgn="base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There are some bacteria colonies still alive</a:t>
            </a:r>
          </a:p>
          <a:p>
            <a:pPr fontAlgn="base"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 fontAlgn="base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Further testing is being done in the lab</a:t>
            </a:r>
          </a:p>
          <a:p>
            <a:pPr fontAlgn="base"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 fontAlgn="base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Hypothesis was wrong</a:t>
            </a:r>
          </a:p>
          <a:p>
            <a:pPr fontAlgn="base"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 fontAlgn="base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Some bacteria colonies were able to   overcome the effects and exposure to radiation  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032600133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752600"/>
            <a:ext cx="4038600" cy="3028950"/>
          </a:xfrm>
          <a:prstGeom prst="rect">
            <a:avLst/>
          </a:prstGeom>
          <a:noFill/>
          <a:ln/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724400" y="4876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Picture Taken With Lauren’s Camera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Bacteria Experiment Results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Design of payload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Sensor Boards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Cameras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Scientific Experiment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Ricardo\Downloads\100_2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1905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Acknowledgments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ASU/NASA Space Grant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Arizona Space Grant Consortium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ANSR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Dr. Thomas Sharp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Jack Crabtree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Candace Jackson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Danielle Pies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ASU ASCEND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Launches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First Launch - Saturday, November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2009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Second Launch – Saturday, March 28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Launch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3827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76400"/>
            <a:ext cx="1776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419600" y="381000"/>
            <a:ext cx="3200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876800" y="914400"/>
            <a:ext cx="2743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19600" y="25908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4876800" y="2667000"/>
            <a:ext cx="3810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048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429000"/>
            <a:ext cx="1871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315200" y="26812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Microcontroller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010400" y="6096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Video Camera</a:t>
            </a: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5181600" y="2590800"/>
            <a:ext cx="1905000" cy="1257300"/>
          </a:xfrm>
          <a:custGeom>
            <a:avLst/>
            <a:gdLst>
              <a:gd name="T0" fmla="*/ 0 w 1200"/>
              <a:gd name="T1" fmla="*/ 0 h 792"/>
              <a:gd name="T2" fmla="*/ 384 w 1200"/>
              <a:gd name="T3" fmla="*/ 288 h 792"/>
              <a:gd name="T4" fmla="*/ 672 w 1200"/>
              <a:gd name="T5" fmla="*/ 720 h 792"/>
              <a:gd name="T6" fmla="*/ 1200 w 1200"/>
              <a:gd name="T7" fmla="*/ 72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792"/>
              <a:gd name="T14" fmla="*/ 1200 w 1200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792">
                <a:moveTo>
                  <a:pt x="0" y="0"/>
                </a:moveTo>
                <a:cubicBezTo>
                  <a:pt x="136" y="84"/>
                  <a:pt x="272" y="168"/>
                  <a:pt x="384" y="288"/>
                </a:cubicBezTo>
                <a:cubicBezTo>
                  <a:pt x="496" y="408"/>
                  <a:pt x="536" y="648"/>
                  <a:pt x="672" y="720"/>
                </a:cubicBezTo>
                <a:cubicBezTo>
                  <a:pt x="808" y="792"/>
                  <a:pt x="1120" y="720"/>
                  <a:pt x="1200" y="720"/>
                </a:cubicBezTo>
              </a:path>
            </a:pathLst>
          </a:cu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5181600" y="2743200"/>
            <a:ext cx="1905000" cy="1574800"/>
          </a:xfrm>
          <a:custGeom>
            <a:avLst/>
            <a:gdLst>
              <a:gd name="T0" fmla="*/ 0 w 1200"/>
              <a:gd name="T1" fmla="*/ 0 h 992"/>
              <a:gd name="T2" fmla="*/ 336 w 1200"/>
              <a:gd name="T3" fmla="*/ 480 h 992"/>
              <a:gd name="T4" fmla="*/ 576 w 1200"/>
              <a:gd name="T5" fmla="*/ 960 h 992"/>
              <a:gd name="T6" fmla="*/ 1200 w 1200"/>
              <a:gd name="T7" fmla="*/ 672 h 992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992"/>
              <a:gd name="T14" fmla="*/ 1200 w 1200"/>
              <a:gd name="T15" fmla="*/ 992 h 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992">
                <a:moveTo>
                  <a:pt x="0" y="0"/>
                </a:moveTo>
                <a:cubicBezTo>
                  <a:pt x="120" y="160"/>
                  <a:pt x="240" y="320"/>
                  <a:pt x="336" y="480"/>
                </a:cubicBezTo>
                <a:cubicBezTo>
                  <a:pt x="432" y="640"/>
                  <a:pt x="432" y="928"/>
                  <a:pt x="576" y="960"/>
                </a:cubicBezTo>
                <a:cubicBezTo>
                  <a:pt x="720" y="992"/>
                  <a:pt x="1096" y="744"/>
                  <a:pt x="1200" y="672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81000" y="1219200"/>
            <a:ext cx="28956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 dirty="0" smtClean="0">
                <a:solidFill>
                  <a:schemeClr val="bg1"/>
                </a:solidFill>
              </a:rPr>
              <a:t>Electronics</a:t>
            </a:r>
            <a:endParaRPr lang="en-US" sz="1400" u="sng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12 Energizer Lithium Ion Batteries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- Insignia digital Video Camera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-Micro video camera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- Canon picture camera, 8mp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- Basic stamp 2 microcontroller</a:t>
            </a:r>
          </a:p>
        </p:txBody>
      </p:sp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105400"/>
            <a:ext cx="1971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 bwMode="auto">
          <a:xfrm>
            <a:off x="4522788" y="2886075"/>
            <a:ext cx="901700" cy="2427288"/>
          </a:xfrm>
          <a:custGeom>
            <a:avLst/>
            <a:gdLst>
              <a:gd name="connsiteX0" fmla="*/ 649574 w 903157"/>
              <a:gd name="connsiteY0" fmla="*/ 0 h 2428406"/>
              <a:gd name="connsiteX1" fmla="*/ 289810 w 903157"/>
              <a:gd name="connsiteY1" fmla="*/ 757003 h 2428406"/>
              <a:gd name="connsiteX2" fmla="*/ 874426 w 903157"/>
              <a:gd name="connsiteY2" fmla="*/ 1573967 h 2428406"/>
              <a:gd name="connsiteX3" fmla="*/ 117423 w 903157"/>
              <a:gd name="connsiteY3" fmla="*/ 2031167 h 2428406"/>
              <a:gd name="connsiteX4" fmla="*/ 169888 w 903157"/>
              <a:gd name="connsiteY4" fmla="*/ 2428406 h 242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157" h="2428406">
                <a:moveTo>
                  <a:pt x="649574" y="0"/>
                </a:moveTo>
                <a:cubicBezTo>
                  <a:pt x="450954" y="247337"/>
                  <a:pt x="252335" y="494675"/>
                  <a:pt x="289810" y="757003"/>
                </a:cubicBezTo>
                <a:cubicBezTo>
                  <a:pt x="327285" y="1019331"/>
                  <a:pt x="903157" y="1361606"/>
                  <a:pt x="874426" y="1573967"/>
                </a:cubicBezTo>
                <a:cubicBezTo>
                  <a:pt x="845695" y="1786328"/>
                  <a:pt x="234846" y="1888761"/>
                  <a:pt x="117423" y="2031167"/>
                </a:cubicBezTo>
                <a:cubicBezTo>
                  <a:pt x="0" y="2173573"/>
                  <a:pt x="161144" y="2364698"/>
                  <a:pt x="169888" y="2428406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856163" y="2938463"/>
            <a:ext cx="1385887" cy="2382837"/>
          </a:xfrm>
          <a:custGeom>
            <a:avLst/>
            <a:gdLst>
              <a:gd name="connsiteX0" fmla="*/ 367259 w 1385341"/>
              <a:gd name="connsiteY0" fmla="*/ 0 h 2383436"/>
              <a:gd name="connsiteX1" fmla="*/ 419725 w 1385341"/>
              <a:gd name="connsiteY1" fmla="*/ 861935 h 2383436"/>
              <a:gd name="connsiteX2" fmla="*/ 876925 w 1385341"/>
              <a:gd name="connsiteY2" fmla="*/ 1364105 h 2383436"/>
              <a:gd name="connsiteX3" fmla="*/ 1289154 w 1385341"/>
              <a:gd name="connsiteY3" fmla="*/ 1813810 h 2383436"/>
              <a:gd name="connsiteX4" fmla="*/ 299803 w 1385341"/>
              <a:gd name="connsiteY4" fmla="*/ 1956217 h 2383436"/>
              <a:gd name="connsiteX5" fmla="*/ 0 w 1385341"/>
              <a:gd name="connsiteY5" fmla="*/ 2383436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1" h="2383436">
                <a:moveTo>
                  <a:pt x="367259" y="0"/>
                </a:moveTo>
                <a:cubicBezTo>
                  <a:pt x="351020" y="317292"/>
                  <a:pt x="334781" y="634584"/>
                  <a:pt x="419725" y="861935"/>
                </a:cubicBezTo>
                <a:cubicBezTo>
                  <a:pt x="504669" y="1089286"/>
                  <a:pt x="876925" y="1364105"/>
                  <a:pt x="876925" y="1364105"/>
                </a:cubicBezTo>
                <a:cubicBezTo>
                  <a:pt x="1021830" y="1522751"/>
                  <a:pt x="1385341" y="1715125"/>
                  <a:pt x="1289154" y="1813810"/>
                </a:cubicBezTo>
                <a:cubicBezTo>
                  <a:pt x="1192967" y="1912495"/>
                  <a:pt x="514662" y="1861279"/>
                  <a:pt x="299803" y="1956217"/>
                </a:cubicBezTo>
                <a:cubicBezTo>
                  <a:pt x="84944" y="2051155"/>
                  <a:pt x="48718" y="2327223"/>
                  <a:pt x="0" y="2383436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343400"/>
            <a:ext cx="582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4572000" y="6553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Picture Camera</a:t>
            </a:r>
          </a:p>
        </p:txBody>
      </p:sp>
      <p:sp>
        <p:nvSpPr>
          <p:cNvPr id="24" name="Freeform 23"/>
          <p:cNvSpPr/>
          <p:nvPr/>
        </p:nvSpPr>
        <p:spPr bwMode="auto">
          <a:xfrm>
            <a:off x="3114675" y="2646363"/>
            <a:ext cx="1074738" cy="2152650"/>
          </a:xfrm>
          <a:custGeom>
            <a:avLst/>
            <a:gdLst>
              <a:gd name="connsiteX0" fmla="*/ 33728 w 1075545"/>
              <a:gd name="connsiteY0" fmla="*/ 2106118 h 2153587"/>
              <a:gd name="connsiteX1" fmla="*/ 101184 w 1075545"/>
              <a:gd name="connsiteY1" fmla="*/ 2106118 h 2153587"/>
              <a:gd name="connsiteX2" fmla="*/ 640830 w 1075545"/>
              <a:gd name="connsiteY2" fmla="*/ 1821305 h 2153587"/>
              <a:gd name="connsiteX3" fmla="*/ 168640 w 1075545"/>
              <a:gd name="connsiteY3" fmla="*/ 637082 h 2153587"/>
              <a:gd name="connsiteX4" fmla="*/ 1075545 w 1075545"/>
              <a:gd name="connsiteY4" fmla="*/ 0 h 21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45" h="2153587">
                <a:moveTo>
                  <a:pt x="33728" y="2106118"/>
                </a:moveTo>
                <a:cubicBezTo>
                  <a:pt x="16864" y="2129852"/>
                  <a:pt x="0" y="2153587"/>
                  <a:pt x="101184" y="2106118"/>
                </a:cubicBezTo>
                <a:cubicBezTo>
                  <a:pt x="202368" y="2058649"/>
                  <a:pt x="629587" y="2066144"/>
                  <a:pt x="640830" y="1821305"/>
                </a:cubicBezTo>
                <a:cubicBezTo>
                  <a:pt x="652073" y="1576466"/>
                  <a:pt x="96187" y="940633"/>
                  <a:pt x="168640" y="637082"/>
                </a:cubicBezTo>
                <a:cubicBezTo>
                  <a:pt x="241093" y="333531"/>
                  <a:pt x="935637" y="107429"/>
                  <a:pt x="1075545" y="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178175" y="2765425"/>
            <a:ext cx="1079500" cy="2128838"/>
          </a:xfrm>
          <a:custGeom>
            <a:avLst/>
            <a:gdLst>
              <a:gd name="connsiteX0" fmla="*/ 0 w 1080541"/>
              <a:gd name="connsiteY0" fmla="*/ 2106118 h 2128603"/>
              <a:gd name="connsiteX1" fmla="*/ 816964 w 1080541"/>
              <a:gd name="connsiteY1" fmla="*/ 2016177 h 2128603"/>
              <a:gd name="connsiteX2" fmla="*/ 1034321 w 1080541"/>
              <a:gd name="connsiteY2" fmla="*/ 1431561 h 2128603"/>
              <a:gd name="connsiteX3" fmla="*/ 539646 w 1080541"/>
              <a:gd name="connsiteY3" fmla="*/ 1191718 h 2128603"/>
              <a:gd name="connsiteX4" fmla="*/ 337278 w 1080541"/>
              <a:gd name="connsiteY4" fmla="*/ 599607 h 2128603"/>
              <a:gd name="connsiteX5" fmla="*/ 1019331 w 1080541"/>
              <a:gd name="connsiteY5" fmla="*/ 0 h 21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541" h="2128603">
                <a:moveTo>
                  <a:pt x="0" y="2106118"/>
                </a:moveTo>
                <a:cubicBezTo>
                  <a:pt x="322288" y="2117360"/>
                  <a:pt x="644577" y="2128603"/>
                  <a:pt x="816964" y="2016177"/>
                </a:cubicBezTo>
                <a:cubicBezTo>
                  <a:pt x="989351" y="1903751"/>
                  <a:pt x="1080541" y="1568971"/>
                  <a:pt x="1034321" y="1431561"/>
                </a:cubicBezTo>
                <a:cubicBezTo>
                  <a:pt x="988101" y="1294151"/>
                  <a:pt x="655820" y="1330377"/>
                  <a:pt x="539646" y="1191718"/>
                </a:cubicBezTo>
                <a:cubicBezTo>
                  <a:pt x="423472" y="1053059"/>
                  <a:pt x="257330" y="798227"/>
                  <a:pt x="337278" y="599607"/>
                </a:cubicBezTo>
                <a:cubicBezTo>
                  <a:pt x="417226" y="400987"/>
                  <a:pt x="890665" y="83695"/>
                  <a:pt x="1019331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2209800" y="61722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 video camera</a:t>
            </a: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038600"/>
            <a:ext cx="1903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eform 27"/>
          <p:cNvSpPr/>
          <p:nvPr/>
        </p:nvSpPr>
        <p:spPr bwMode="auto">
          <a:xfrm>
            <a:off x="304800" y="1274763"/>
            <a:ext cx="5208588" cy="2763837"/>
          </a:xfrm>
          <a:custGeom>
            <a:avLst/>
            <a:gdLst>
              <a:gd name="connsiteX0" fmla="*/ 4886794 w 5229069"/>
              <a:gd name="connsiteY0" fmla="*/ 665813 h 2996784"/>
              <a:gd name="connsiteX1" fmla="*/ 5149121 w 5229069"/>
              <a:gd name="connsiteY1" fmla="*/ 306049 h 2996784"/>
              <a:gd name="connsiteX2" fmla="*/ 4407108 w 5229069"/>
              <a:gd name="connsiteY2" fmla="*/ 36226 h 2996784"/>
              <a:gd name="connsiteX3" fmla="*/ 3297836 w 5229069"/>
              <a:gd name="connsiteY3" fmla="*/ 523407 h 2996784"/>
              <a:gd name="connsiteX4" fmla="*/ 3237876 w 5229069"/>
              <a:gd name="connsiteY4" fmla="*/ 1295400 h 2996784"/>
              <a:gd name="connsiteX5" fmla="*/ 2480872 w 5229069"/>
              <a:gd name="connsiteY5" fmla="*/ 1865026 h 2996784"/>
              <a:gd name="connsiteX6" fmla="*/ 599607 w 5229069"/>
              <a:gd name="connsiteY6" fmla="*/ 2022423 h 2996784"/>
              <a:gd name="connsiteX7" fmla="*/ 0 w 5229069"/>
              <a:gd name="connsiteY7" fmla="*/ 2996784 h 299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9069" h="2996784">
                <a:moveTo>
                  <a:pt x="4886794" y="665813"/>
                </a:moveTo>
                <a:cubicBezTo>
                  <a:pt x="5057931" y="538396"/>
                  <a:pt x="5229069" y="410980"/>
                  <a:pt x="5149121" y="306049"/>
                </a:cubicBezTo>
                <a:cubicBezTo>
                  <a:pt x="5069173" y="201118"/>
                  <a:pt x="4715655" y="0"/>
                  <a:pt x="4407108" y="36226"/>
                </a:cubicBezTo>
                <a:cubicBezTo>
                  <a:pt x="4098561" y="72452"/>
                  <a:pt x="3492708" y="313545"/>
                  <a:pt x="3297836" y="523407"/>
                </a:cubicBezTo>
                <a:cubicBezTo>
                  <a:pt x="3102964" y="733269"/>
                  <a:pt x="3374037" y="1071797"/>
                  <a:pt x="3237876" y="1295400"/>
                </a:cubicBezTo>
                <a:cubicBezTo>
                  <a:pt x="3101715" y="1519003"/>
                  <a:pt x="2920584" y="1743856"/>
                  <a:pt x="2480872" y="1865026"/>
                </a:cubicBezTo>
                <a:cubicBezTo>
                  <a:pt x="2041161" y="1986197"/>
                  <a:pt x="1013086" y="1833797"/>
                  <a:pt x="599607" y="2022423"/>
                </a:cubicBezTo>
                <a:cubicBezTo>
                  <a:pt x="186128" y="2211049"/>
                  <a:pt x="72453" y="2875614"/>
                  <a:pt x="0" y="299678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914400" y="1485900"/>
            <a:ext cx="4473575" cy="2628900"/>
          </a:xfrm>
          <a:custGeom>
            <a:avLst/>
            <a:gdLst>
              <a:gd name="connsiteX0" fmla="*/ 4335905 w 4559508"/>
              <a:gd name="connsiteY0" fmla="*/ 598358 h 2786922"/>
              <a:gd name="connsiteX1" fmla="*/ 4410856 w 4559508"/>
              <a:gd name="connsiteY1" fmla="*/ 126168 h 2786922"/>
              <a:gd name="connsiteX2" fmla="*/ 3443991 w 4559508"/>
              <a:gd name="connsiteY2" fmla="*/ 96187 h 2786922"/>
              <a:gd name="connsiteX3" fmla="*/ 2971801 w 4559508"/>
              <a:gd name="connsiteY3" fmla="*/ 703289 h 2786922"/>
              <a:gd name="connsiteX4" fmla="*/ 2492115 w 4559508"/>
              <a:gd name="connsiteY4" fmla="*/ 1557728 h 2786922"/>
              <a:gd name="connsiteX5" fmla="*/ 1098030 w 4559508"/>
              <a:gd name="connsiteY5" fmla="*/ 1820056 h 2786922"/>
              <a:gd name="connsiteX6" fmla="*/ 221105 w 4559508"/>
              <a:gd name="connsiteY6" fmla="*/ 2149840 h 2786922"/>
              <a:gd name="connsiteX7" fmla="*/ 11243 w 4559508"/>
              <a:gd name="connsiteY7" fmla="*/ 2786922 h 27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508" h="2786922">
                <a:moveTo>
                  <a:pt x="4335905" y="598358"/>
                </a:moveTo>
                <a:cubicBezTo>
                  <a:pt x="4447706" y="404110"/>
                  <a:pt x="4559508" y="209863"/>
                  <a:pt x="4410856" y="126168"/>
                </a:cubicBezTo>
                <a:cubicBezTo>
                  <a:pt x="4262204" y="42473"/>
                  <a:pt x="3683833" y="0"/>
                  <a:pt x="3443991" y="96187"/>
                </a:cubicBezTo>
                <a:cubicBezTo>
                  <a:pt x="3204149" y="192374"/>
                  <a:pt x="3130447" y="459699"/>
                  <a:pt x="2971801" y="703289"/>
                </a:cubicBezTo>
                <a:cubicBezTo>
                  <a:pt x="2813155" y="946879"/>
                  <a:pt x="2804410" y="1371600"/>
                  <a:pt x="2492115" y="1557728"/>
                </a:cubicBezTo>
                <a:cubicBezTo>
                  <a:pt x="2179820" y="1743856"/>
                  <a:pt x="1476532" y="1721371"/>
                  <a:pt x="1098030" y="1820056"/>
                </a:cubicBezTo>
                <a:cubicBezTo>
                  <a:pt x="719528" y="1918741"/>
                  <a:pt x="402236" y="1988696"/>
                  <a:pt x="221105" y="2149840"/>
                </a:cubicBezTo>
                <a:cubicBezTo>
                  <a:pt x="39974" y="2310984"/>
                  <a:pt x="0" y="2698230"/>
                  <a:pt x="11243" y="2786922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152400" y="5934075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Battery pack wired in parallel for longer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Launch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Insignia Digital Video Camera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Was not able to recover any footage.</a:t>
            </a:r>
          </a:p>
          <a:p>
            <a:pPr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The morning before the launch, it started to turn on and off.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Micro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ideo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amera </a:t>
            </a:r>
          </a:p>
          <a:p>
            <a:pPr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Was able to get footage </a:t>
            </a:r>
          </a:p>
          <a:p>
            <a:pPr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</a:t>
            </a:r>
            <a:r>
              <a:rPr lang="en-US" sz="2600" dirty="0">
                <a:solidFill>
                  <a:schemeClr val="bg1"/>
                </a:solidFill>
              </a:rPr>
              <a:t>T</a:t>
            </a:r>
            <a:r>
              <a:rPr lang="en-US" sz="2600" dirty="0" smtClean="0">
                <a:solidFill>
                  <a:schemeClr val="bg1"/>
                </a:solidFill>
              </a:rPr>
              <a:t>he video had a very low resolution and poor quality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Canon picture camera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- The light sensor was covered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- The pictures were overexposed and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arely visible and poor quality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Second Launch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Ricardo\Downloads\100_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038600"/>
            <a:ext cx="1905000" cy="2540000"/>
          </a:xfrm>
          <a:prstGeom prst="rect">
            <a:avLst/>
          </a:prstGeom>
          <a:noFill/>
        </p:spPr>
      </p:pic>
      <p:pic>
        <p:nvPicPr>
          <p:cNvPr id="4099" name="Picture 3" descr="C:\Users\Ricardo\Downloads\100_2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24200"/>
            <a:ext cx="2052320" cy="1539240"/>
          </a:xfrm>
          <a:prstGeom prst="rect">
            <a:avLst/>
          </a:prstGeom>
          <a:noFill/>
        </p:spPr>
      </p:pic>
      <p:pic>
        <p:nvPicPr>
          <p:cNvPr id="4100" name="Picture 4" descr="C:\Users\Ricardo\Downloads\100_2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53000"/>
            <a:ext cx="2082800" cy="1562100"/>
          </a:xfrm>
          <a:prstGeom prst="rect">
            <a:avLst/>
          </a:prstGeom>
          <a:noFill/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95399"/>
            <a:ext cx="2057400" cy="15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219200"/>
            <a:ext cx="1871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1219200"/>
            <a:ext cx="335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chemeClr val="bg1"/>
                </a:solidFill>
              </a:rPr>
              <a:t>Electronics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Energizer Lithium Ion Batteries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 Insignia Digital Video Camera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 Canon picture camera (8mp)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 Temperature sensors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Pressure sensor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Humidity sensor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Accelerometer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Geiger Counter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CO Sensor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Methane Sensor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Scientific Experiment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Bacteria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Bacteria Experiment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478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Strain PCC 7120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Determine the ability of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cyanobacteria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survive in space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Bacteria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Stain both bacterial cultures after payload returns to Earth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Cyanobacteria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 in plant cells and are necessary for photosynthesis in plants.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Hypothesis: Bacteria flown into near space will either be killed, or will grow at a slower rate than the bacteria remaining in the lab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032600133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752600"/>
            <a:ext cx="4038600" cy="3028950"/>
          </a:xfrm>
          <a:prstGeom prst="rect">
            <a:avLst/>
          </a:prstGeom>
          <a:noFill/>
          <a:ln/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724400" y="4876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Picture Taken With Lauren’s Camera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Bacteria Experiment Overview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Sensor 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4191000"/>
          <a:ext cx="8243888" cy="245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33400" y="1524000"/>
          <a:ext cx="82296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Sensor 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95400"/>
          <a:ext cx="8143876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3733801"/>
          <a:ext cx="8105776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Sensor Result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295400"/>
          <a:ext cx="8839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" y="3962400"/>
          <a:ext cx="8839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276</Words>
  <Application>Microsoft Office PowerPoint</Application>
  <PresentationFormat>On-screen Show (4:3)</PresentationFormat>
  <Paragraphs>115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Ricardo Gutierrez Mentor: Dr. Thomas Sharp</vt:lpstr>
      <vt:lpstr>Launches</vt:lpstr>
      <vt:lpstr>First Launch</vt:lpstr>
      <vt:lpstr>First Launch Results</vt:lpstr>
      <vt:lpstr>Second Launch</vt:lpstr>
      <vt:lpstr>Bacteria Experiment Overview</vt:lpstr>
      <vt:lpstr>Sensor Results</vt:lpstr>
      <vt:lpstr>Sensor Results</vt:lpstr>
      <vt:lpstr>Sensor Result</vt:lpstr>
      <vt:lpstr>Bacteria Experiment Results</vt:lpstr>
      <vt:lpstr>Improvement </vt:lpstr>
      <vt:lpstr>Acknowledgments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Ricardo</cp:lastModifiedBy>
  <cp:revision>18</cp:revision>
  <dcterms:created xsi:type="dcterms:W3CDTF">2010-04-12T22:59:10Z</dcterms:created>
  <dcterms:modified xsi:type="dcterms:W3CDTF">2010-04-13T02:23:04Z</dcterms:modified>
</cp:coreProperties>
</file>